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jpeg" ContentType="image/jpeg"/>
  <Default Extension="rels" ContentType="application/vnd.openxmlformats-package.relationships+xml"/>
  <Default Extension="emf" ContentType="image/x-emf"/>
  <Default Extension="vml" ContentType="application/vnd.openxmlformats-officedocument.vmlDrawing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embeddings/oleObject1.bin" ContentType="application/vnd.openxmlformats-officedocument.oleObject"/>
  <Override PartName="/ppt/notesSlides/notesSlide2.xml" ContentType="application/vnd.openxmlformats-officedocument.presentationml.notesSlide+xml"/>
  <Override PartName="/ppt/embeddings/oleObject2.bin" ContentType="application/vnd.openxmlformats-officedocument.oleObject"/>
  <Override PartName="/ppt/notesSlides/notesSlide3.xml" ContentType="application/vnd.openxmlformats-officedocument.presentationml.notesSlide+xml"/>
  <Override PartName="/ppt/embeddings/oleObject3.bin" ContentType="application/vnd.openxmlformats-officedocument.oleObject"/>
  <Override PartName="/ppt/embeddings/oleObject4.bin" ContentType="application/vnd.openxmlformats-officedocument.oleObject"/>
  <Override PartName="/ppt/embeddings/oleObject5.bin" ContentType="application/vnd.openxmlformats-officedocument.oleObject"/>
  <Override PartName="/ppt/embeddings/oleObject6.bin" ContentType="application/vnd.openxmlformats-officedocument.oleObject"/>
  <Override PartName="/ppt/embeddings/oleObject7.bin" ContentType="application/vnd.openxmlformats-officedocument.oleObject"/>
  <Override PartName="/ppt/embeddings/oleObject8.bin" ContentType="application/vnd.openxmlformats-officedocument.oleObject"/>
  <Override PartName="/ppt/embeddings/oleObject9.bin" ContentType="application/vnd.openxmlformats-officedocument.oleObject"/>
  <Override PartName="/ppt/embeddings/oleObject10.bin" ContentType="application/vnd.openxmlformats-officedocument.oleObject"/>
  <Override PartName="/ppt/embeddings/oleObject11.bin" ContentType="application/vnd.openxmlformats-officedocument.oleObject"/>
  <Override PartName="/ppt/embeddings/oleObject12.bin" ContentType="application/vnd.openxmlformats-officedocument.oleObject"/>
  <Override PartName="/ppt/embeddings/oleObject13.bin" ContentType="application/vnd.openxmlformats-officedocument.oleObject"/>
  <Override PartName="/ppt/embeddings/oleObject14.bin" ContentType="application/vnd.openxmlformats-officedocument.oleObject"/>
  <Override PartName="/ppt/embeddings/oleObject15.bin" ContentType="application/vnd.openxmlformats-officedocument.oleObject"/>
  <Override PartName="/ppt/embeddings/oleObject16.bin" ContentType="application/vnd.openxmlformats-officedocument.oleObject"/>
  <Override PartName="/ppt/embeddings/oleObject17.bin" ContentType="application/vnd.openxmlformats-officedocument.oleObject"/>
  <Override PartName="/ppt/embeddings/oleObject18.bin" ContentType="application/vnd.openxmlformats-officedocument.oleObject"/>
  <Override PartName="/ppt/embeddings/oleObject19.bin" ContentType="application/vnd.openxmlformats-officedocument.oleObject"/>
  <Override PartName="/ppt/embeddings/oleObject20.bin" ContentType="application/vnd.openxmlformats-officedocument.oleObject"/>
  <Override PartName="/ppt/embeddings/oleObject21.bin" ContentType="application/vnd.openxmlformats-officedocument.oleObject"/>
  <Override PartName="/ppt/notesSlides/notesSlide4.xml" ContentType="application/vnd.openxmlformats-officedocument.presentationml.notesSlide+xml"/>
  <Override PartName="/ppt/embeddings/oleObject22.bin" ContentType="application/vnd.openxmlformats-officedocument.oleObject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embeddings/oleObject23.bin" ContentType="application/vnd.openxmlformats-officedocument.oleObject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51" r:id="rId1"/>
    <p:sldMasterId id="2147483981" r:id="rId2"/>
    <p:sldMasterId id="2147483969" r:id="rId3"/>
  </p:sldMasterIdLst>
  <p:notesMasterIdLst>
    <p:notesMasterId r:id="rId22"/>
  </p:notesMasterIdLst>
  <p:handoutMasterIdLst>
    <p:handoutMasterId r:id="rId23"/>
  </p:handoutMasterIdLst>
  <p:sldIdLst>
    <p:sldId id="780" r:id="rId4"/>
    <p:sldId id="917" r:id="rId5"/>
    <p:sldId id="920" r:id="rId6"/>
    <p:sldId id="921" r:id="rId7"/>
    <p:sldId id="914" r:id="rId8"/>
    <p:sldId id="922" r:id="rId9"/>
    <p:sldId id="902" r:id="rId10"/>
    <p:sldId id="904" r:id="rId11"/>
    <p:sldId id="911" r:id="rId12"/>
    <p:sldId id="905" r:id="rId13"/>
    <p:sldId id="908" r:id="rId14"/>
    <p:sldId id="906" r:id="rId15"/>
    <p:sldId id="907" r:id="rId16"/>
    <p:sldId id="913" r:id="rId17"/>
    <p:sldId id="924" r:id="rId18"/>
    <p:sldId id="926" r:id="rId19"/>
    <p:sldId id="925" r:id="rId20"/>
    <p:sldId id="923" r:id="rId21"/>
  </p:sldIdLst>
  <p:sldSz cx="9144000" cy="6858000" type="letter"/>
  <p:notesSz cx="6934200" cy="9232900"/>
  <p:kinsoku lang="ja-JP" invalStChars="、。，．・：；？！゛゜ヽヾゝゞ々ー’”）〕］｝〉》」』】°‰′″℃￠％ぁぃぅぇぉっゃゅょゎァィゥェォッャュョヮヵヶ!%),.:;?]}｡｣､･ｧｨｩｪｫｬｭｮｯｰﾞﾟ" invalEndChars="‘“（〔［｛〈《「『【￥＄$([\{｢￡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5pPr>
    <a:lvl6pPr marL="22860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6pPr>
    <a:lvl7pPr marL="27432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7pPr>
    <a:lvl8pPr marL="32004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8pPr>
    <a:lvl9pPr marL="36576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B050"/>
    <a:srgbClr val="800080"/>
    <a:srgbClr val="9999FF"/>
    <a:srgbClr val="FFFF99"/>
    <a:srgbClr val="0000CC"/>
    <a:srgbClr val="990099"/>
    <a:srgbClr val="00279F"/>
    <a:srgbClr val="99FF99"/>
    <a:srgbClr val="FFCCFF"/>
    <a:srgbClr val="00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127" autoAdjust="0"/>
    <p:restoredTop sz="94660"/>
  </p:normalViewPr>
  <p:slideViewPr>
    <p:cSldViewPr snapToGrid="0">
      <p:cViewPr varScale="1">
        <p:scale>
          <a:sx n="107" d="100"/>
          <a:sy n="107" d="100"/>
        </p:scale>
        <p:origin x="-1600" y="-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82" d="100"/>
          <a:sy n="82" d="100"/>
        </p:scale>
        <p:origin x="-1998" y="-90"/>
      </p:cViewPr>
      <p:guideLst>
        <p:guide orient="horz" pos="2907"/>
        <p:guide pos="218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20" Type="http://schemas.openxmlformats.org/officeDocument/2006/relationships/slide" Target="slides/slide17.xml"/><Relationship Id="rId21" Type="http://schemas.openxmlformats.org/officeDocument/2006/relationships/slide" Target="slides/slide18.xml"/><Relationship Id="rId22" Type="http://schemas.openxmlformats.org/officeDocument/2006/relationships/notesMaster" Target="notesMasters/notesMaster1.xml"/><Relationship Id="rId23" Type="http://schemas.openxmlformats.org/officeDocument/2006/relationships/handoutMaster" Target="handoutMasters/handoutMaster1.xml"/><Relationship Id="rId24" Type="http://schemas.openxmlformats.org/officeDocument/2006/relationships/printerSettings" Target="printerSettings/printerSettings1.bin"/><Relationship Id="rId25" Type="http://schemas.openxmlformats.org/officeDocument/2006/relationships/presProps" Target="presProps.xml"/><Relationship Id="rId26" Type="http://schemas.openxmlformats.org/officeDocument/2006/relationships/viewProps" Target="viewProps.xml"/><Relationship Id="rId27" Type="http://schemas.openxmlformats.org/officeDocument/2006/relationships/theme" Target="theme/theme1.xml"/><Relationship Id="rId28" Type="http://schemas.openxmlformats.org/officeDocument/2006/relationships/tableStyles" Target="tableStyles.xml"/><Relationship Id="rId10" Type="http://schemas.openxmlformats.org/officeDocument/2006/relationships/slide" Target="slides/slide7.xml"/><Relationship Id="rId11" Type="http://schemas.openxmlformats.org/officeDocument/2006/relationships/slide" Target="slides/slide8.xml"/><Relationship Id="rId12" Type="http://schemas.openxmlformats.org/officeDocument/2006/relationships/slide" Target="slides/slide9.xml"/><Relationship Id="rId13" Type="http://schemas.openxmlformats.org/officeDocument/2006/relationships/slide" Target="slides/slide10.xml"/><Relationship Id="rId14" Type="http://schemas.openxmlformats.org/officeDocument/2006/relationships/slide" Target="slides/slide11.xml"/><Relationship Id="rId15" Type="http://schemas.openxmlformats.org/officeDocument/2006/relationships/slide" Target="slides/slide12.xml"/><Relationship Id="rId16" Type="http://schemas.openxmlformats.org/officeDocument/2006/relationships/slide" Target="slides/slide13.xml"/><Relationship Id="rId17" Type="http://schemas.openxmlformats.org/officeDocument/2006/relationships/slide" Target="slides/slide14.xml"/><Relationship Id="rId18" Type="http://schemas.openxmlformats.org/officeDocument/2006/relationships/slide" Target="slides/slide15.xml"/><Relationship Id="rId19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" Target="slides/slide1.xml"/><Relationship Id="rId5" Type="http://schemas.openxmlformats.org/officeDocument/2006/relationships/slide" Target="slides/slide2.xml"/><Relationship Id="rId6" Type="http://schemas.openxmlformats.org/officeDocument/2006/relationships/slide" Target="slides/slide3.xml"/><Relationship Id="rId7" Type="http://schemas.openxmlformats.org/officeDocument/2006/relationships/slide" Target="slides/slide4.xml"/><Relationship Id="rId8" Type="http://schemas.openxmlformats.org/officeDocument/2006/relationships/slide" Target="slides/slide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Relationship Id="rId2" Type="http://schemas.openxmlformats.org/officeDocument/2006/relationships/image" Target="../media/image15.wmf"/><Relationship Id="rId3" Type="http://schemas.openxmlformats.org/officeDocument/2006/relationships/image" Target="../media/image16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4" Type="http://schemas.openxmlformats.org/officeDocument/2006/relationships/image" Target="../media/image21.wmf"/><Relationship Id="rId1" Type="http://schemas.openxmlformats.org/officeDocument/2006/relationships/image" Target="../media/image18.wmf"/><Relationship Id="rId2" Type="http://schemas.openxmlformats.org/officeDocument/2006/relationships/image" Target="../media/image19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Relationship Id="rId2" Type="http://schemas.openxmlformats.org/officeDocument/2006/relationships/image" Target="../media/image22.wmf"/><Relationship Id="rId3" Type="http://schemas.openxmlformats.org/officeDocument/2006/relationships/image" Target="../media/image23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Relationship Id="rId2" Type="http://schemas.openxmlformats.org/officeDocument/2006/relationships/image" Target="../media/image26.wmf"/><Relationship Id="rId3" Type="http://schemas.openxmlformats.org/officeDocument/2006/relationships/image" Target="../media/image27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Relationship Id="rId2" Type="http://schemas.openxmlformats.org/officeDocument/2006/relationships/image" Target="../media/image22.wmf"/><Relationship Id="rId3" Type="http://schemas.openxmlformats.org/officeDocument/2006/relationships/image" Target="../media/image29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Relationship Id="rId2" Type="http://schemas.openxmlformats.org/officeDocument/2006/relationships/image" Target="../media/image31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ChangeArrowheads="1"/>
          </p:cNvSpPr>
          <p:nvPr/>
        </p:nvSpPr>
        <p:spPr bwMode="auto">
          <a:xfrm>
            <a:off x="6483350" y="8847138"/>
            <a:ext cx="407988" cy="27622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124294" tIns="60512" rIns="124294" bIns="60512" anchor="ctr">
            <a:spAutoFit/>
          </a:bodyPr>
          <a:lstStyle/>
          <a:p>
            <a:pPr algn="r" defTabSz="1252538">
              <a:defRPr/>
            </a:pPr>
            <a:fld id="{33A5499F-9D61-49BB-A487-F20F3D996DB7}" type="slidenum">
              <a:rPr lang="en-US"/>
              <a:pPr algn="r" defTabSz="1252538"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1120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25513" y="4386263"/>
            <a:ext cx="5083175" cy="41529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  <a:effectLst/>
        </p:spPr>
        <p:txBody>
          <a:bodyPr vert="horz" wrap="square" lIns="124294" tIns="60512" rIns="124294" bIns="6051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noProof="0" smtClean="0"/>
              <a:t>Click to edit Master notes styles</a:t>
            </a:r>
          </a:p>
          <a:p>
            <a:pPr lvl="1"/>
            <a:r>
              <a:rPr lang="en-US" altLang="en-US" noProof="0" smtClean="0"/>
              <a:t>Second Level</a:t>
            </a:r>
          </a:p>
          <a:p>
            <a:pPr lvl="2"/>
            <a:r>
              <a:rPr lang="en-US" altLang="en-US" noProof="0" smtClean="0"/>
              <a:t>Third Level</a:t>
            </a:r>
          </a:p>
          <a:p>
            <a:pPr lvl="3"/>
            <a:r>
              <a:rPr lang="en-US" altLang="en-US" noProof="0" smtClean="0"/>
              <a:t>Fourth Level</a:t>
            </a:r>
          </a:p>
          <a:p>
            <a:pPr lvl="4"/>
            <a:r>
              <a:rPr lang="en-US" altLang="en-US" noProof="0" smtClean="0"/>
              <a:t>Fifth Level</a:t>
            </a:r>
          </a:p>
        </p:txBody>
      </p:sp>
      <p:sp>
        <p:nvSpPr>
          <p:cNvPr id="31747" name="Rectangle 3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68400" y="698500"/>
            <a:ext cx="4602163" cy="3451225"/>
          </a:xfrm>
          <a:prstGeom prst="rect">
            <a:avLst/>
          </a:prstGeom>
          <a:noFill/>
          <a:ln w="12699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44036" name="Rectangle 4"/>
          <p:cNvSpPr>
            <a:spLocks noChangeArrowheads="1"/>
          </p:cNvSpPr>
          <p:nvPr/>
        </p:nvSpPr>
        <p:spPr bwMode="auto">
          <a:xfrm>
            <a:off x="6327775" y="8770938"/>
            <a:ext cx="563563" cy="430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124294" tIns="60512" rIns="124294" bIns="60512" anchor="ctr">
            <a:spAutoFit/>
          </a:bodyPr>
          <a:lstStyle/>
          <a:p>
            <a:pPr algn="r" defTabSz="1252538">
              <a:defRPr/>
            </a:pPr>
            <a:fld id="{9DABF0C7-4125-4784-99E9-B1377A956AD0}" type="slidenum">
              <a:rPr lang="en-US" sz="2000"/>
              <a:pPr algn="r" defTabSz="1252538">
                <a:defRPr/>
              </a:pPr>
              <a:t>‹#›</a:t>
            </a:fld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133233798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1pPr>
    <a:lvl2pPr marL="608013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2pPr>
    <a:lvl3pPr marL="1216025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3pPr>
    <a:lvl4pPr marL="1824038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4pPr>
    <a:lvl5pPr marL="2432050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/>
          <p:cNvSpPr>
            <a:spLocks noGrp="1"/>
          </p:cNvSpPr>
          <p:nvPr>
            <p:ph type="body" sz="quarter" idx="1"/>
          </p:nvPr>
        </p:nvSpPr>
        <p:spPr>
          <a:noFill/>
          <a:ln w="9525"/>
        </p:spPr>
        <p:txBody>
          <a:bodyPr/>
          <a:lstStyle/>
          <a:p>
            <a:pPr eaLnBrk="1"/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>
          <a:xfrm>
            <a:off x="3675063" y="6569075"/>
            <a:ext cx="4905375" cy="265113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37350" y="366713"/>
            <a:ext cx="2182813" cy="5748337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85738" y="366713"/>
            <a:ext cx="6399212" cy="574833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223963"/>
            <a:ext cx="4291013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185738" y="1223963"/>
            <a:ext cx="8734425" cy="4891087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29150" y="1223963"/>
            <a:ext cx="4291013" cy="23685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29150" y="3744913"/>
            <a:ext cx="4291013" cy="23701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765F47-6A7B-481C-B090-44670C9BA87D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C5A285-52E4-4BA1-8D19-D92719B697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7CDD92-7326-48C7-9EB0-208E4E852E6B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DABA5A-4774-440E-BB6A-D68C81BC10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0DAB22-5384-433B-BEF9-1B86FA413B81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73E493-F94D-4CB9-B3EA-338ADA917A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23BA55-3766-43FC-8DE2-BB887879A200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76340D-FB82-4D32-8090-D862ABDF85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61A0AA-B3AE-4F0D-B8C8-979789D90E0A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8C2B3D-6C33-48AC-BF80-1142CE9E36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5DC76F-F3AD-4DDF-BB2A-0123240C5B43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8E8034-5471-428D-8FFF-9F2176A6B7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822DA0-31BD-4747-9848-F5378BD7AA98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6A91A8-7654-43B5-AE93-27BD2BECDD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B2B36D-8F43-4A81-9276-DAB3249D244D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410F7-51CD-491D-B827-944D8DD0D36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2588A5-A010-4586-A3F8-9781FA04F3CB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2F5A3B-2F39-4C78-B873-6252D2BCC6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C9703E-B881-40A5-9963-403C6F64114D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A0A83D-3C63-429F-8C3F-29B187E8CE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093853-56AC-44C0-A8BE-D7E63E7EB2BB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B3EF8B-643E-4A9C-A625-08D0BDE5D0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06A39E-4216-41ED-9EC1-E9BD3FB85DBA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5BA969-0823-4038-A03F-6BD253662B6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8DC6E3-B907-4794-9422-7A627AC39A34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233AE6-252C-42A9-8E1E-3B89587853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48F161-1251-44AB-990E-3A4E03536A60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77598-6208-487F-AF3D-F387C3EB61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8DCA47-B5CF-4B0D-BF6F-56040AF14BA9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BD5CF5-5945-45BB-AEAC-97B403BA99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07C49C-655C-48B5-91A0-21843431D127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53F587-634F-4358-B8F6-37AFF26242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46898B-2A49-4F0D-92EE-5A1C1D303566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E8071E-7C67-4A2D-B735-D7AD51509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8C7A45-DBF6-42B8-BF6F-C1FE28B716FA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381EC0-934B-4F1E-8FB4-6C8D9325F98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08B45A-FE34-4E43-A98B-BD3BE8EF8D5B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AC9E47-4FA4-420C-9E3C-7F44E8A58B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CEFC8C-A793-40CD-9BCD-958671027E01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A13751-0537-4DFC-BF3D-7CDD70A9A7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8F0A32-8FC7-4744-A27F-A1C824AE5B18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6678BCC-52F4-4C96-9B61-E638B1EF5A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1E4211-40FF-44DB-AC03-AC7FAC0EE439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83F4EF-3900-4DF5-940E-D7CA588C02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223963"/>
            <a:ext cx="4291013" cy="48910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20" Type="http://schemas.openxmlformats.org/officeDocument/2006/relationships/image" Target="../media/image4.png"/><Relationship Id="rId21" Type="http://schemas.openxmlformats.org/officeDocument/2006/relationships/image" Target="../media/image5.png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theme" Target="../theme/theme1.xml"/><Relationship Id="rId17" Type="http://schemas.openxmlformats.org/officeDocument/2006/relationships/image" Target="../media/image1.jpeg"/><Relationship Id="rId18" Type="http://schemas.openxmlformats.org/officeDocument/2006/relationships/image" Target="../media/image2.png"/><Relationship Id="rId19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6.xml"/><Relationship Id="rId12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9.xml"/><Relationship Id="rId5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2.xml"/><Relationship Id="rId8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7.xml"/><Relationship Id="rId12" Type="http://schemas.openxmlformats.org/officeDocument/2006/relationships/theme" Target="../theme/theme3.xml"/><Relationship Id="rId1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9.xml"/><Relationship Id="rId4" Type="http://schemas.openxmlformats.org/officeDocument/2006/relationships/slideLayout" Target="../slideLayouts/slideLayout30.xml"/><Relationship Id="rId5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3.xml"/><Relationship Id="rId8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Line 22"/>
          <p:cNvSpPr>
            <a:spLocks noChangeShapeType="1"/>
          </p:cNvSpPr>
          <p:nvPr userDrawn="1"/>
        </p:nvSpPr>
        <p:spPr bwMode="auto">
          <a:xfrm>
            <a:off x="0" y="6424613"/>
            <a:ext cx="9144000" cy="0"/>
          </a:xfrm>
          <a:prstGeom prst="line">
            <a:avLst/>
          </a:prstGeom>
          <a:noFill/>
          <a:ln w="57150">
            <a:solidFill>
              <a:srgbClr val="006699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614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51000" y="366713"/>
            <a:ext cx="6530975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Title of Slide</a:t>
            </a:r>
          </a:p>
        </p:txBody>
      </p:sp>
      <p:sp>
        <p:nvSpPr>
          <p:cNvPr id="1028" name="Line 3"/>
          <p:cNvSpPr>
            <a:spLocks noChangeShapeType="1"/>
          </p:cNvSpPr>
          <p:nvPr/>
        </p:nvSpPr>
        <p:spPr bwMode="auto">
          <a:xfrm>
            <a:off x="0" y="823913"/>
            <a:ext cx="9144000" cy="0"/>
          </a:xfrm>
          <a:prstGeom prst="line">
            <a:avLst/>
          </a:prstGeom>
          <a:noFill/>
          <a:ln w="57150">
            <a:solidFill>
              <a:srgbClr val="006699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029" name="Text Box 5"/>
          <p:cNvSpPr txBox="1">
            <a:spLocks noChangeArrowheads="1"/>
          </p:cNvSpPr>
          <p:nvPr/>
        </p:nvSpPr>
        <p:spPr bwMode="auto">
          <a:xfrm>
            <a:off x="82550" y="6677025"/>
            <a:ext cx="2633663" cy="1651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60000"/>
              </a:lnSpc>
              <a:defRPr/>
            </a:pPr>
            <a:r>
              <a:rPr lang="en-US" sz="800">
                <a:solidFill>
                  <a:srgbClr val="660066"/>
                </a:solidFill>
              </a:rPr>
              <a:t>Operated by JSA for the U.S. Department of Energy</a:t>
            </a:r>
          </a:p>
        </p:txBody>
      </p:sp>
      <p:sp>
        <p:nvSpPr>
          <p:cNvPr id="1030" name="Rectangle 8"/>
          <p:cNvSpPr>
            <a:spLocks noChangeArrowheads="1"/>
          </p:cNvSpPr>
          <p:nvPr/>
        </p:nvSpPr>
        <p:spPr bwMode="auto">
          <a:xfrm>
            <a:off x="2574925" y="6335713"/>
            <a:ext cx="3852863" cy="16986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1400" b="1">
                <a:solidFill>
                  <a:srgbClr val="339966"/>
                </a:solidFill>
                <a:latin typeface="Century Schoolbook" pitchFamily="18" charset="0"/>
              </a:rPr>
              <a:t> </a:t>
            </a:r>
            <a:r>
              <a:rPr lang="en-US" sz="1200" b="1">
                <a:solidFill>
                  <a:srgbClr val="339966"/>
                </a:solidFill>
              </a:rPr>
              <a:t>Thomas Jefferson National Accelerator Facility</a:t>
            </a:r>
          </a:p>
        </p:txBody>
      </p:sp>
      <p:sp>
        <p:nvSpPr>
          <p:cNvPr id="6151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185738" y="1117600"/>
            <a:ext cx="8734425" cy="4891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First level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pic>
        <p:nvPicPr>
          <p:cNvPr id="6152" name="Picture 27" descr="JLab_logo_white-sm"/>
          <p:cNvPicPr>
            <a:picLocks noChangeAspect="1" noChangeArrowheads="1"/>
          </p:cNvPicPr>
          <p:nvPr userDrawn="1"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77838" y="6145213"/>
            <a:ext cx="1566862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TextBox 12"/>
          <p:cNvSpPr txBox="1"/>
          <p:nvPr userDrawn="1"/>
        </p:nvSpPr>
        <p:spPr>
          <a:xfrm>
            <a:off x="8799513" y="6543675"/>
            <a:ext cx="357187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fld id="{313F9175-FDC9-43D9-8D69-88311FF35135}" type="slidenum">
              <a:rPr lang="en-US" sz="1100"/>
              <a:pPr>
                <a:defRPr/>
              </a:pPr>
              <a:t>‹#›</a:t>
            </a:fld>
            <a:endParaRPr lang="en-US" sz="1100"/>
          </a:p>
        </p:txBody>
      </p:sp>
      <p:sp>
        <p:nvSpPr>
          <p:cNvPr id="17" name="Rectangle 37"/>
          <p:cNvSpPr txBox="1">
            <a:spLocks noChangeArrowheads="1"/>
          </p:cNvSpPr>
          <p:nvPr userDrawn="1"/>
        </p:nvSpPr>
        <p:spPr>
          <a:xfrm>
            <a:off x="3384550" y="6569075"/>
            <a:ext cx="1258888" cy="2889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z="1200" dirty="0" smtClean="0">
                <a:solidFill>
                  <a:srgbClr val="0000CC"/>
                </a:solidFill>
                <a:ea typeface="+mn-ea"/>
              </a:rPr>
              <a:t>Alex </a:t>
            </a:r>
            <a:r>
              <a:rPr lang="en-US" sz="1200" dirty="0" err="1" smtClean="0">
                <a:solidFill>
                  <a:srgbClr val="0000CC"/>
                </a:solidFill>
                <a:ea typeface="+mn-ea"/>
              </a:rPr>
              <a:t>Bogacz</a:t>
            </a:r>
            <a:endParaRPr lang="en-US" sz="1200" dirty="0">
              <a:solidFill>
                <a:srgbClr val="0000CC"/>
              </a:solidFill>
              <a:ea typeface="+mn-ea"/>
            </a:endParaRPr>
          </a:p>
        </p:txBody>
      </p:sp>
      <p:sp>
        <p:nvSpPr>
          <p:cNvPr id="14" name="Rectangle 37"/>
          <p:cNvSpPr>
            <a:spLocks noGrp="1" noChangeArrowheads="1"/>
          </p:cNvSpPr>
          <p:nvPr>
            <p:ph type="ftr" sz="quarter" idx="3"/>
          </p:nvPr>
        </p:nvSpPr>
        <p:spPr>
          <a:xfrm>
            <a:off x="5043488" y="6569075"/>
            <a:ext cx="3125787" cy="2889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800080"/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r>
              <a:rPr lang="en-US"/>
              <a:t>May 29, 2013 </a:t>
            </a:r>
          </a:p>
        </p:txBody>
      </p:sp>
      <p:pic>
        <p:nvPicPr>
          <p:cNvPr id="6156" name="Picture 11" descr="map-091203a"/>
          <p:cNvPicPr>
            <a:picLocks noChangeAspect="1" noChangeArrowheads="1"/>
          </p:cNvPicPr>
          <p:nvPr userDrawn="1"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8202613" y="6032500"/>
            <a:ext cx="692150" cy="78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5150" r:id="rId1"/>
    <p:sldLayoutId id="2147485151" r:id="rId2"/>
    <p:sldLayoutId id="2147485152" r:id="rId3"/>
    <p:sldLayoutId id="2147485153" r:id="rId4"/>
    <p:sldLayoutId id="2147485154" r:id="rId5"/>
    <p:sldLayoutId id="2147485155" r:id="rId6"/>
    <p:sldLayoutId id="2147485156" r:id="rId7"/>
    <p:sldLayoutId id="2147485157" r:id="rId8"/>
    <p:sldLayoutId id="2147485158" r:id="rId9"/>
    <p:sldLayoutId id="2147485159" r:id="rId10"/>
    <p:sldLayoutId id="2147485160" r:id="rId11"/>
    <p:sldLayoutId id="2147485161" r:id="rId12"/>
    <p:sldLayoutId id="2147485162" r:id="rId13"/>
    <p:sldLayoutId id="2147485163" r:id="rId14"/>
    <p:sldLayoutId id="2147485164" r:id="rId1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  <p:hf hdr="0" dt="0"/>
  <p:txStyles>
    <p:titleStyle>
      <a:lvl1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2pPr>
      <a:lvl3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3pPr>
      <a:lvl4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4pPr>
      <a:lvl5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5pPr>
      <a:lvl6pPr marL="4572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6pPr>
      <a:lvl7pPr marL="9144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7pPr>
      <a:lvl8pPr marL="13716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8pPr>
      <a:lvl9pPr marL="18288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9pPr>
    </p:titleStyle>
    <p:bodyStyle>
      <a:lvl1pPr marL="342900" indent="-34290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SzPct val="100000"/>
        <a:buBlip>
          <a:blip r:embed="rId19"/>
        </a:buBlip>
        <a:defRPr sz="2400">
          <a:solidFill>
            <a:srgbClr val="000066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Blip>
          <a:blip r:embed="rId20"/>
        </a:buBlip>
        <a:defRPr sz="2000">
          <a:solidFill>
            <a:srgbClr val="990099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SzPct val="100000"/>
        <a:buBlip>
          <a:blip r:embed="rId21"/>
        </a:buBlip>
        <a:defRPr>
          <a:solidFill>
            <a:srgbClr val="009900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SzPct val="100000"/>
        <a:defRPr sz="2400">
          <a:solidFill>
            <a:schemeClr val="tx1"/>
          </a:solidFill>
          <a:latin typeface="Times New Roman" pitchFamily="18" charset="0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  <a:ea typeface="MS PGothic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17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CDF38EFA-411A-427D-AD96-6D6196746C56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EEAC5E7B-4550-4040-A444-FF855D84BF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8" r:id="rId1"/>
    <p:sldLayoutId id="2147485129" r:id="rId2"/>
    <p:sldLayoutId id="2147485130" r:id="rId3"/>
    <p:sldLayoutId id="2147485131" r:id="rId4"/>
    <p:sldLayoutId id="2147485132" r:id="rId5"/>
    <p:sldLayoutId id="2147485133" r:id="rId6"/>
    <p:sldLayoutId id="2147485134" r:id="rId7"/>
    <p:sldLayoutId id="2147485135" r:id="rId8"/>
    <p:sldLayoutId id="2147485136" r:id="rId9"/>
    <p:sldLayoutId id="2147485137" r:id="rId10"/>
    <p:sldLayoutId id="2147485138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19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6EB0F0F9-BD3E-47F9-8147-36C6F1270C5D}" type="datetimeFigureOut">
              <a:rPr lang="en-US"/>
              <a:pPr>
                <a:defRPr/>
              </a:pPr>
              <a:t>5/30/14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2D3B2289-0AEA-4BD1-921E-148935539A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9" r:id="rId1"/>
    <p:sldLayoutId id="2147485140" r:id="rId2"/>
    <p:sldLayoutId id="2147485141" r:id="rId3"/>
    <p:sldLayoutId id="2147485142" r:id="rId4"/>
    <p:sldLayoutId id="2147485143" r:id="rId5"/>
    <p:sldLayoutId id="2147485144" r:id="rId6"/>
    <p:sldLayoutId id="2147485145" r:id="rId7"/>
    <p:sldLayoutId id="2147485146" r:id="rId8"/>
    <p:sldLayoutId id="2147485147" r:id="rId9"/>
    <p:sldLayoutId id="2147485148" r:id="rId10"/>
    <p:sldLayoutId id="2147485149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4" Type="http://schemas.openxmlformats.org/officeDocument/2006/relationships/image" Target="../media/image18.wmf"/><Relationship Id="rId5" Type="http://schemas.openxmlformats.org/officeDocument/2006/relationships/oleObject" Target="../embeddings/oleObject7.bin"/><Relationship Id="rId6" Type="http://schemas.openxmlformats.org/officeDocument/2006/relationships/image" Target="../media/image19.wmf"/><Relationship Id="rId7" Type="http://schemas.openxmlformats.org/officeDocument/2006/relationships/oleObject" Target="../embeddings/oleObject8.bin"/><Relationship Id="rId8" Type="http://schemas.openxmlformats.org/officeDocument/2006/relationships/image" Target="../media/image20.wmf"/><Relationship Id="rId9" Type="http://schemas.openxmlformats.org/officeDocument/2006/relationships/oleObject" Target="../embeddings/oleObject9.bin"/><Relationship Id="rId10" Type="http://schemas.openxmlformats.org/officeDocument/2006/relationships/image" Target="../media/image21.wmf"/><Relationship Id="rId11" Type="http://schemas.openxmlformats.org/officeDocument/2006/relationships/oleObject" Target="../embeddings/oleObject10.bin"/><Relationship Id="rId1" Type="http://schemas.openxmlformats.org/officeDocument/2006/relationships/vmlDrawing" Target="../drawings/vmlDrawing4.vml"/><Relationship Id="rId2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4" Type="http://schemas.openxmlformats.org/officeDocument/2006/relationships/image" Target="../media/image25.wmf"/><Relationship Id="rId5" Type="http://schemas.openxmlformats.org/officeDocument/2006/relationships/oleObject" Target="../embeddings/oleObject11.bin"/><Relationship Id="rId6" Type="http://schemas.openxmlformats.org/officeDocument/2006/relationships/image" Target="../media/image21.wmf"/><Relationship Id="rId7" Type="http://schemas.openxmlformats.org/officeDocument/2006/relationships/oleObject" Target="../embeddings/oleObject12.bin"/><Relationship Id="rId8" Type="http://schemas.openxmlformats.org/officeDocument/2006/relationships/image" Target="../media/image22.wmf"/><Relationship Id="rId9" Type="http://schemas.openxmlformats.org/officeDocument/2006/relationships/oleObject" Target="../embeddings/oleObject13.bin"/><Relationship Id="rId10" Type="http://schemas.openxmlformats.org/officeDocument/2006/relationships/image" Target="../media/image23.wmf"/><Relationship Id="rId1" Type="http://schemas.openxmlformats.org/officeDocument/2006/relationships/vmlDrawing" Target="../drawings/vmlDrawing5.vml"/><Relationship Id="rId2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4" Type="http://schemas.openxmlformats.org/officeDocument/2006/relationships/oleObject" Target="../embeddings/oleObject14.bin"/><Relationship Id="rId5" Type="http://schemas.openxmlformats.org/officeDocument/2006/relationships/image" Target="../media/image21.wmf"/><Relationship Id="rId6" Type="http://schemas.openxmlformats.org/officeDocument/2006/relationships/oleObject" Target="../embeddings/oleObject15.bin"/><Relationship Id="rId7" Type="http://schemas.openxmlformats.org/officeDocument/2006/relationships/image" Target="../media/image26.wmf"/><Relationship Id="rId8" Type="http://schemas.openxmlformats.org/officeDocument/2006/relationships/oleObject" Target="../embeddings/oleObject16.bin"/><Relationship Id="rId9" Type="http://schemas.openxmlformats.org/officeDocument/2006/relationships/image" Target="../media/image27.wmf"/><Relationship Id="rId10" Type="http://schemas.openxmlformats.org/officeDocument/2006/relationships/image" Target="../media/image28.wmf"/><Relationship Id="rId1" Type="http://schemas.openxmlformats.org/officeDocument/2006/relationships/vmlDrawing" Target="../drawings/vmlDrawing6.vml"/><Relationship Id="rId2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4" Type="http://schemas.openxmlformats.org/officeDocument/2006/relationships/image" Target="../media/image25.wmf"/><Relationship Id="rId5" Type="http://schemas.openxmlformats.org/officeDocument/2006/relationships/oleObject" Target="../embeddings/oleObject17.bin"/><Relationship Id="rId6" Type="http://schemas.openxmlformats.org/officeDocument/2006/relationships/image" Target="../media/image21.wmf"/><Relationship Id="rId7" Type="http://schemas.openxmlformats.org/officeDocument/2006/relationships/oleObject" Target="../embeddings/oleObject18.bin"/><Relationship Id="rId8" Type="http://schemas.openxmlformats.org/officeDocument/2006/relationships/image" Target="../media/image22.wmf"/><Relationship Id="rId9" Type="http://schemas.openxmlformats.org/officeDocument/2006/relationships/oleObject" Target="../embeddings/oleObject19.bin"/><Relationship Id="rId10" Type="http://schemas.openxmlformats.org/officeDocument/2006/relationships/image" Target="../media/image29.wmf"/><Relationship Id="rId1" Type="http://schemas.openxmlformats.org/officeDocument/2006/relationships/vmlDrawing" Target="../drawings/vmlDrawing7.vml"/><Relationship Id="rId2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4" Type="http://schemas.openxmlformats.org/officeDocument/2006/relationships/image" Target="../media/image21.wmf"/><Relationship Id="rId5" Type="http://schemas.openxmlformats.org/officeDocument/2006/relationships/oleObject" Target="../embeddings/oleObject21.bin"/><Relationship Id="rId6" Type="http://schemas.openxmlformats.org/officeDocument/2006/relationships/image" Target="../media/image31.emf"/><Relationship Id="rId7" Type="http://schemas.openxmlformats.org/officeDocument/2006/relationships/image" Target="../media/image32.wmf"/><Relationship Id="rId1" Type="http://schemas.openxmlformats.org/officeDocument/2006/relationships/vmlDrawing" Target="../drawings/vmlDrawing8.vml"/><Relationship Id="rId2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4" Type="http://schemas.openxmlformats.org/officeDocument/2006/relationships/oleObject" Target="../embeddings/oleObject22.bin"/><Relationship Id="rId5" Type="http://schemas.openxmlformats.org/officeDocument/2006/relationships/image" Target="../media/image6.emf"/><Relationship Id="rId1" Type="http://schemas.openxmlformats.org/officeDocument/2006/relationships/vmlDrawing" Target="../drawings/vmlDrawing9.vml"/><Relationship Id="rId2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33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4" Type="http://schemas.openxmlformats.org/officeDocument/2006/relationships/oleObject" Target="../embeddings/oleObject23.bin"/><Relationship Id="rId5" Type="http://schemas.openxmlformats.org/officeDocument/2006/relationships/image" Target="../media/image6.emf"/><Relationship Id="rId1" Type="http://schemas.openxmlformats.org/officeDocument/2006/relationships/vmlDrawing" Target="../drawings/vmlDrawing10.vml"/><Relationship Id="rId2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.png"/><Relationship Id="rId3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4" Type="http://schemas.openxmlformats.org/officeDocument/2006/relationships/image" Target="../media/image6.emf"/><Relationship Id="rId5" Type="http://schemas.openxmlformats.org/officeDocument/2006/relationships/image" Target="../media/image7.png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4" Type="http://schemas.openxmlformats.org/officeDocument/2006/relationships/image" Target="../media/image10.emf"/><Relationship Id="rId5" Type="http://schemas.openxmlformats.org/officeDocument/2006/relationships/image" Target="../media/image1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.e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emf"/><Relationship Id="rId3" Type="http://schemas.openxmlformats.org/officeDocument/2006/relationships/image" Target="../media/image13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4" Type="http://schemas.openxmlformats.org/officeDocument/2006/relationships/oleObject" Target="../embeddings/oleObject2.bin"/><Relationship Id="rId5" Type="http://schemas.openxmlformats.org/officeDocument/2006/relationships/image" Target="../media/image6.emf"/><Relationship Id="rId1" Type="http://schemas.openxmlformats.org/officeDocument/2006/relationships/vmlDrawing" Target="../drawings/vmlDrawing2.vml"/><Relationship Id="rId2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4" Type="http://schemas.openxmlformats.org/officeDocument/2006/relationships/oleObject" Target="../embeddings/oleObject3.bin"/><Relationship Id="rId5" Type="http://schemas.openxmlformats.org/officeDocument/2006/relationships/image" Target="../media/image14.wmf"/><Relationship Id="rId6" Type="http://schemas.openxmlformats.org/officeDocument/2006/relationships/oleObject" Target="../embeddings/oleObject4.bin"/><Relationship Id="rId7" Type="http://schemas.openxmlformats.org/officeDocument/2006/relationships/image" Target="../media/image15.wmf"/><Relationship Id="rId8" Type="http://schemas.openxmlformats.org/officeDocument/2006/relationships/oleObject" Target="../embeddings/oleObject5.bin"/><Relationship Id="rId9" Type="http://schemas.openxmlformats.org/officeDocument/2006/relationships/image" Target="../media/image16.wmf"/><Relationship Id="rId1" Type="http://schemas.openxmlformats.org/officeDocument/2006/relationships/vmlDrawing" Target="../drawings/vmlDrawing3.vml"/><Relationship Id="rId2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2"/>
          <p:cNvSpPr txBox="1">
            <a:spLocks noChangeArrowheads="1"/>
          </p:cNvSpPr>
          <p:nvPr/>
        </p:nvSpPr>
        <p:spPr bwMode="auto">
          <a:xfrm>
            <a:off x="0" y="2745625"/>
            <a:ext cx="91440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>
              <a:spcBef>
                <a:spcPts val="1400"/>
              </a:spcBef>
              <a:spcAft>
                <a:spcPts val="2400"/>
              </a:spcAft>
            </a:pPr>
            <a:r>
              <a:rPr lang="en-US" sz="2800" dirty="0">
                <a:solidFill>
                  <a:srgbClr val="660066"/>
                </a:solidFill>
              </a:rPr>
              <a:t>Alex </a:t>
            </a:r>
            <a:r>
              <a:rPr lang="en-US" sz="2800" dirty="0" err="1">
                <a:solidFill>
                  <a:srgbClr val="660066"/>
                </a:solidFill>
              </a:rPr>
              <a:t>Bogacz</a:t>
            </a:r>
            <a:endParaRPr lang="en-US" sz="2800" dirty="0">
              <a:solidFill>
                <a:srgbClr val="660066"/>
              </a:solidFill>
            </a:endParaRPr>
          </a:p>
        </p:txBody>
      </p:sp>
      <p:sp>
        <p:nvSpPr>
          <p:cNvPr id="25603" name="Rectangle 4"/>
          <p:cNvSpPr>
            <a:spLocks noChangeArrowheads="1"/>
          </p:cNvSpPr>
          <p:nvPr/>
        </p:nvSpPr>
        <p:spPr bwMode="auto">
          <a:xfrm>
            <a:off x="0" y="784225"/>
            <a:ext cx="9144000" cy="2857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0489" tIns="44448" rIns="90489" bIns="44448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Text Box 5"/>
          <p:cNvSpPr txBox="1"/>
          <p:nvPr/>
        </p:nvSpPr>
        <p:spPr>
          <a:xfrm>
            <a:off x="653144" y="1030968"/>
            <a:ext cx="7736114" cy="810478"/>
          </a:xfrm>
          <a:prstGeom prst="rect">
            <a:avLst/>
          </a:prstGeom>
          <a:noFill/>
          <a:ln>
            <a:noFill/>
          </a:ln>
        </p:spPr>
        <p:txBody>
          <a:bodyPr wrap="square" anchorCtr="1">
            <a:spAutoFit/>
          </a:bodyPr>
          <a:lstStyle/>
          <a:p>
            <a:pPr algn="ctr" fontAlgn="auto">
              <a:lnSpc>
                <a:spcPct val="120000"/>
              </a:lnSpc>
              <a:spcBef>
                <a:spcPts val="240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000" b="1" kern="0" dirty="0" err="1" smtClean="0">
                <a:solidFill>
                  <a:srgbClr val="00B050"/>
                </a:solidFill>
              </a:rPr>
              <a:t>NuMAX</a:t>
            </a:r>
            <a:r>
              <a:rPr lang="en-US" sz="4000" b="1" kern="0" dirty="0" smtClean="0">
                <a:solidFill>
                  <a:srgbClr val="00B050"/>
                </a:solidFill>
              </a:rPr>
              <a:t> Acceleration</a:t>
            </a:r>
            <a:endParaRPr lang="en-US" sz="4000" b="1" u="sng" kern="0" dirty="0">
              <a:solidFill>
                <a:srgbClr val="00B050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25605" name="Rectangle 6"/>
          <p:cNvSpPr>
            <a:spLocks noChangeArrowheads="1"/>
          </p:cNvSpPr>
          <p:nvPr/>
        </p:nvSpPr>
        <p:spPr bwMode="auto">
          <a:xfrm>
            <a:off x="1449388" y="0"/>
            <a:ext cx="6731000" cy="6873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0489" tIns="44448" rIns="90489" bIns="44448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25606" name="Rectangle 5"/>
          <p:cNvSpPr>
            <a:spLocks noChangeArrowheads="1"/>
          </p:cNvSpPr>
          <p:nvPr/>
        </p:nvSpPr>
        <p:spPr bwMode="auto">
          <a:xfrm>
            <a:off x="3248025" y="6581775"/>
            <a:ext cx="1720850" cy="276225"/>
          </a:xfrm>
          <a:prstGeom prst="rect">
            <a:avLst/>
          </a:prstGeom>
          <a:solidFill>
            <a:schemeClr val="bg1"/>
          </a:solidFill>
          <a:ln w="12699">
            <a:noFill/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25607" name="Rectangle 7"/>
          <p:cNvSpPr>
            <a:spLocks noChangeArrowheads="1"/>
          </p:cNvSpPr>
          <p:nvPr/>
        </p:nvSpPr>
        <p:spPr bwMode="auto">
          <a:xfrm flipH="1" flipV="1">
            <a:off x="8807450" y="6592888"/>
            <a:ext cx="192088" cy="265112"/>
          </a:xfrm>
          <a:prstGeom prst="rect">
            <a:avLst/>
          </a:prstGeom>
          <a:solidFill>
            <a:schemeClr val="bg1"/>
          </a:solidFill>
          <a:ln w="12699">
            <a:noFill/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25608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043882" y="6569075"/>
            <a:ext cx="2181711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Rectangle 2"/>
          <p:cNvSpPr txBox="1">
            <a:spLocks noChangeArrowheads="1"/>
          </p:cNvSpPr>
          <p:nvPr/>
        </p:nvSpPr>
        <p:spPr bwMode="auto">
          <a:xfrm>
            <a:off x="-39688" y="158750"/>
            <a:ext cx="9183688" cy="51276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 anchor="ctr"/>
          <a:lstStyle/>
          <a:p>
            <a:pPr algn="ctr" eaLnBrk="1" hangingPunct="1">
              <a:lnSpc>
                <a:spcPct val="85000"/>
              </a:lnSpc>
            </a:pPr>
            <a:r>
              <a:rPr lang="en-US" sz="3200" dirty="0" smtClean="0">
                <a:solidFill>
                  <a:srgbClr val="00B050"/>
                </a:solidFill>
              </a:rPr>
              <a:t>Momentum Compaction</a:t>
            </a:r>
            <a:endParaRPr lang="ru-RU" sz="3200" dirty="0">
              <a:solidFill>
                <a:srgbClr val="00B050"/>
              </a:solidFill>
            </a:endParaRPr>
          </a:p>
        </p:txBody>
      </p:sp>
      <p:sp>
        <p:nvSpPr>
          <p:cNvPr id="10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160293" y="6576083"/>
            <a:ext cx="2178845" cy="28191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grpSp>
        <p:nvGrpSpPr>
          <p:cNvPr id="2" name="Group 7"/>
          <p:cNvGrpSpPr>
            <a:grpSpLocks noChangeAspect="1"/>
          </p:cNvGrpSpPr>
          <p:nvPr/>
        </p:nvGrpSpPr>
        <p:grpSpPr bwMode="auto">
          <a:xfrm>
            <a:off x="1080862" y="1728104"/>
            <a:ext cx="6517367" cy="2177737"/>
            <a:chOff x="562" y="700"/>
            <a:chExt cx="4525" cy="1512"/>
          </a:xfrm>
        </p:grpSpPr>
        <p:sp>
          <p:nvSpPr>
            <p:cNvPr id="53254" name="AutoShape 6"/>
            <p:cNvSpPr>
              <a:spLocks noChangeAspect="1" noChangeArrowheads="1" noTextEdit="1"/>
            </p:cNvSpPr>
            <p:nvPr/>
          </p:nvSpPr>
          <p:spPr bwMode="auto">
            <a:xfrm>
              <a:off x="563" y="700"/>
              <a:ext cx="4488" cy="15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56" name="Rectangle 8"/>
            <p:cNvSpPr>
              <a:spLocks noChangeArrowheads="1"/>
            </p:cNvSpPr>
            <p:nvPr/>
          </p:nvSpPr>
          <p:spPr bwMode="auto">
            <a:xfrm>
              <a:off x="563" y="700"/>
              <a:ext cx="4488" cy="15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57" name="Rectangle 9"/>
            <p:cNvSpPr>
              <a:spLocks noChangeArrowheads="1"/>
            </p:cNvSpPr>
            <p:nvPr/>
          </p:nvSpPr>
          <p:spPr bwMode="auto">
            <a:xfrm>
              <a:off x="635" y="844"/>
              <a:ext cx="4344" cy="121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58" name="Rectangle 10"/>
            <p:cNvSpPr>
              <a:spLocks noChangeArrowheads="1"/>
            </p:cNvSpPr>
            <p:nvPr/>
          </p:nvSpPr>
          <p:spPr bwMode="auto">
            <a:xfrm>
              <a:off x="4727" y="2074"/>
              <a:ext cx="164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15.89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259" name="Rectangle 11"/>
            <p:cNvSpPr>
              <a:spLocks noChangeArrowheads="1"/>
            </p:cNvSpPr>
            <p:nvPr/>
          </p:nvSpPr>
          <p:spPr bwMode="auto">
            <a:xfrm>
              <a:off x="635" y="2074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261" name="Rectangle 13"/>
            <p:cNvSpPr>
              <a:spLocks noChangeArrowheads="1"/>
            </p:cNvSpPr>
            <p:nvPr/>
          </p:nvSpPr>
          <p:spPr bwMode="auto">
            <a:xfrm>
              <a:off x="683" y="778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262" name="Rectangle 14"/>
            <p:cNvSpPr>
              <a:spLocks noChangeArrowheads="1"/>
            </p:cNvSpPr>
            <p:nvPr/>
          </p:nvSpPr>
          <p:spPr bwMode="auto">
            <a:xfrm rot="16200000">
              <a:off x="554" y="804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263" name="Rectangle 15"/>
            <p:cNvSpPr>
              <a:spLocks noChangeArrowheads="1"/>
            </p:cNvSpPr>
            <p:nvPr/>
          </p:nvSpPr>
          <p:spPr bwMode="auto">
            <a:xfrm rot="16200000">
              <a:off x="574" y="197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264" name="Rectangle 16"/>
            <p:cNvSpPr>
              <a:spLocks noChangeArrowheads="1"/>
            </p:cNvSpPr>
            <p:nvPr/>
          </p:nvSpPr>
          <p:spPr bwMode="auto">
            <a:xfrm rot="16200000">
              <a:off x="4997" y="789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265" name="Rectangle 17"/>
            <p:cNvSpPr>
              <a:spLocks noChangeArrowheads="1"/>
            </p:cNvSpPr>
            <p:nvPr/>
          </p:nvSpPr>
          <p:spPr bwMode="auto">
            <a:xfrm rot="16200000">
              <a:off x="4985" y="1965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266" name="Rectangle 18"/>
            <p:cNvSpPr>
              <a:spLocks noChangeArrowheads="1"/>
            </p:cNvSpPr>
            <p:nvPr/>
          </p:nvSpPr>
          <p:spPr bwMode="auto">
            <a:xfrm rot="16200000">
              <a:off x="340" y="1330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267" name="Rectangle 19"/>
            <p:cNvSpPr>
              <a:spLocks noChangeArrowheads="1"/>
            </p:cNvSpPr>
            <p:nvPr/>
          </p:nvSpPr>
          <p:spPr bwMode="auto">
            <a:xfrm rot="16200000">
              <a:off x="4781" y="1347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268" name="Line 20"/>
            <p:cNvSpPr>
              <a:spLocks noChangeShapeType="1"/>
            </p:cNvSpPr>
            <p:nvPr/>
          </p:nvSpPr>
          <p:spPr bwMode="auto">
            <a:xfrm flipH="1">
              <a:off x="4949" y="96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9" name="Line 21"/>
            <p:cNvSpPr>
              <a:spLocks noChangeShapeType="1"/>
            </p:cNvSpPr>
            <p:nvPr/>
          </p:nvSpPr>
          <p:spPr bwMode="auto">
            <a:xfrm>
              <a:off x="635" y="96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0" name="Line 22"/>
            <p:cNvSpPr>
              <a:spLocks noChangeShapeType="1"/>
            </p:cNvSpPr>
            <p:nvPr/>
          </p:nvSpPr>
          <p:spPr bwMode="auto">
            <a:xfrm flipV="1">
              <a:off x="1067" y="203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1" name="Line 23"/>
            <p:cNvSpPr>
              <a:spLocks noChangeShapeType="1"/>
            </p:cNvSpPr>
            <p:nvPr/>
          </p:nvSpPr>
          <p:spPr bwMode="auto">
            <a:xfrm>
              <a:off x="1067" y="8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2" name="Line 24"/>
            <p:cNvSpPr>
              <a:spLocks noChangeShapeType="1"/>
            </p:cNvSpPr>
            <p:nvPr/>
          </p:nvSpPr>
          <p:spPr bwMode="auto">
            <a:xfrm flipH="1">
              <a:off x="4949" y="108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3" name="Line 25"/>
            <p:cNvSpPr>
              <a:spLocks noChangeShapeType="1"/>
            </p:cNvSpPr>
            <p:nvPr/>
          </p:nvSpPr>
          <p:spPr bwMode="auto">
            <a:xfrm>
              <a:off x="635" y="108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4" name="Line 26"/>
            <p:cNvSpPr>
              <a:spLocks noChangeShapeType="1"/>
            </p:cNvSpPr>
            <p:nvPr/>
          </p:nvSpPr>
          <p:spPr bwMode="auto">
            <a:xfrm flipV="1">
              <a:off x="1499" y="203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5" name="Line 27"/>
            <p:cNvSpPr>
              <a:spLocks noChangeShapeType="1"/>
            </p:cNvSpPr>
            <p:nvPr/>
          </p:nvSpPr>
          <p:spPr bwMode="auto">
            <a:xfrm>
              <a:off x="1499" y="8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6" name="Line 28"/>
            <p:cNvSpPr>
              <a:spLocks noChangeShapeType="1"/>
            </p:cNvSpPr>
            <p:nvPr/>
          </p:nvSpPr>
          <p:spPr bwMode="auto">
            <a:xfrm flipH="1">
              <a:off x="4949" y="121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7" name="Line 29"/>
            <p:cNvSpPr>
              <a:spLocks noChangeShapeType="1"/>
            </p:cNvSpPr>
            <p:nvPr/>
          </p:nvSpPr>
          <p:spPr bwMode="auto">
            <a:xfrm>
              <a:off x="635" y="121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8" name="Line 30"/>
            <p:cNvSpPr>
              <a:spLocks noChangeShapeType="1"/>
            </p:cNvSpPr>
            <p:nvPr/>
          </p:nvSpPr>
          <p:spPr bwMode="auto">
            <a:xfrm flipV="1">
              <a:off x="1937" y="203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9" name="Line 31"/>
            <p:cNvSpPr>
              <a:spLocks noChangeShapeType="1"/>
            </p:cNvSpPr>
            <p:nvPr/>
          </p:nvSpPr>
          <p:spPr bwMode="auto">
            <a:xfrm>
              <a:off x="1937" y="8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0" name="Line 32"/>
            <p:cNvSpPr>
              <a:spLocks noChangeShapeType="1"/>
            </p:cNvSpPr>
            <p:nvPr/>
          </p:nvSpPr>
          <p:spPr bwMode="auto">
            <a:xfrm flipH="1">
              <a:off x="4949" y="133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1" name="Line 33"/>
            <p:cNvSpPr>
              <a:spLocks noChangeShapeType="1"/>
            </p:cNvSpPr>
            <p:nvPr/>
          </p:nvSpPr>
          <p:spPr bwMode="auto">
            <a:xfrm>
              <a:off x="635" y="133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2" name="Line 34"/>
            <p:cNvSpPr>
              <a:spLocks noChangeShapeType="1"/>
            </p:cNvSpPr>
            <p:nvPr/>
          </p:nvSpPr>
          <p:spPr bwMode="auto">
            <a:xfrm flipV="1">
              <a:off x="2369" y="203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3" name="Line 35"/>
            <p:cNvSpPr>
              <a:spLocks noChangeShapeType="1"/>
            </p:cNvSpPr>
            <p:nvPr/>
          </p:nvSpPr>
          <p:spPr bwMode="auto">
            <a:xfrm>
              <a:off x="2369" y="8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4" name="Line 36"/>
            <p:cNvSpPr>
              <a:spLocks noChangeShapeType="1"/>
            </p:cNvSpPr>
            <p:nvPr/>
          </p:nvSpPr>
          <p:spPr bwMode="auto">
            <a:xfrm flipH="1">
              <a:off x="4949" y="145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5" name="Line 37"/>
            <p:cNvSpPr>
              <a:spLocks noChangeShapeType="1"/>
            </p:cNvSpPr>
            <p:nvPr/>
          </p:nvSpPr>
          <p:spPr bwMode="auto">
            <a:xfrm>
              <a:off x="635" y="145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6" name="Line 38"/>
            <p:cNvSpPr>
              <a:spLocks noChangeShapeType="1"/>
            </p:cNvSpPr>
            <p:nvPr/>
          </p:nvSpPr>
          <p:spPr bwMode="auto">
            <a:xfrm flipV="1">
              <a:off x="2807" y="203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7" name="Line 39"/>
            <p:cNvSpPr>
              <a:spLocks noChangeShapeType="1"/>
            </p:cNvSpPr>
            <p:nvPr/>
          </p:nvSpPr>
          <p:spPr bwMode="auto">
            <a:xfrm>
              <a:off x="2807" y="8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8" name="Line 40"/>
            <p:cNvSpPr>
              <a:spLocks noChangeShapeType="1"/>
            </p:cNvSpPr>
            <p:nvPr/>
          </p:nvSpPr>
          <p:spPr bwMode="auto">
            <a:xfrm flipH="1">
              <a:off x="4949" y="157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9" name="Line 41"/>
            <p:cNvSpPr>
              <a:spLocks noChangeShapeType="1"/>
            </p:cNvSpPr>
            <p:nvPr/>
          </p:nvSpPr>
          <p:spPr bwMode="auto">
            <a:xfrm>
              <a:off x="635" y="157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0" name="Line 42"/>
            <p:cNvSpPr>
              <a:spLocks noChangeShapeType="1"/>
            </p:cNvSpPr>
            <p:nvPr/>
          </p:nvSpPr>
          <p:spPr bwMode="auto">
            <a:xfrm flipV="1">
              <a:off x="3239" y="203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1" name="Line 43"/>
            <p:cNvSpPr>
              <a:spLocks noChangeShapeType="1"/>
            </p:cNvSpPr>
            <p:nvPr/>
          </p:nvSpPr>
          <p:spPr bwMode="auto">
            <a:xfrm>
              <a:off x="3239" y="8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2" name="Line 44"/>
            <p:cNvSpPr>
              <a:spLocks noChangeShapeType="1"/>
            </p:cNvSpPr>
            <p:nvPr/>
          </p:nvSpPr>
          <p:spPr bwMode="auto">
            <a:xfrm flipH="1">
              <a:off x="4949" y="169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3" name="Line 45"/>
            <p:cNvSpPr>
              <a:spLocks noChangeShapeType="1"/>
            </p:cNvSpPr>
            <p:nvPr/>
          </p:nvSpPr>
          <p:spPr bwMode="auto">
            <a:xfrm>
              <a:off x="635" y="169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4" name="Line 46"/>
            <p:cNvSpPr>
              <a:spLocks noChangeShapeType="1"/>
            </p:cNvSpPr>
            <p:nvPr/>
          </p:nvSpPr>
          <p:spPr bwMode="auto">
            <a:xfrm flipV="1">
              <a:off x="3671" y="203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5" name="Line 47"/>
            <p:cNvSpPr>
              <a:spLocks noChangeShapeType="1"/>
            </p:cNvSpPr>
            <p:nvPr/>
          </p:nvSpPr>
          <p:spPr bwMode="auto">
            <a:xfrm>
              <a:off x="3671" y="8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6" name="Line 48"/>
            <p:cNvSpPr>
              <a:spLocks noChangeShapeType="1"/>
            </p:cNvSpPr>
            <p:nvPr/>
          </p:nvSpPr>
          <p:spPr bwMode="auto">
            <a:xfrm flipH="1">
              <a:off x="4949" y="182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7" name="Line 49"/>
            <p:cNvSpPr>
              <a:spLocks noChangeShapeType="1"/>
            </p:cNvSpPr>
            <p:nvPr/>
          </p:nvSpPr>
          <p:spPr bwMode="auto">
            <a:xfrm>
              <a:off x="635" y="182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8" name="Line 50"/>
            <p:cNvSpPr>
              <a:spLocks noChangeShapeType="1"/>
            </p:cNvSpPr>
            <p:nvPr/>
          </p:nvSpPr>
          <p:spPr bwMode="auto">
            <a:xfrm flipV="1">
              <a:off x="4109" y="203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9" name="Line 51"/>
            <p:cNvSpPr>
              <a:spLocks noChangeShapeType="1"/>
            </p:cNvSpPr>
            <p:nvPr/>
          </p:nvSpPr>
          <p:spPr bwMode="auto">
            <a:xfrm>
              <a:off x="4109" y="8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00" name="Line 52"/>
            <p:cNvSpPr>
              <a:spLocks noChangeShapeType="1"/>
            </p:cNvSpPr>
            <p:nvPr/>
          </p:nvSpPr>
          <p:spPr bwMode="auto">
            <a:xfrm flipH="1">
              <a:off x="4949" y="194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01" name="Line 53"/>
            <p:cNvSpPr>
              <a:spLocks noChangeShapeType="1"/>
            </p:cNvSpPr>
            <p:nvPr/>
          </p:nvSpPr>
          <p:spPr bwMode="auto">
            <a:xfrm>
              <a:off x="635" y="194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02" name="Line 54"/>
            <p:cNvSpPr>
              <a:spLocks noChangeShapeType="1"/>
            </p:cNvSpPr>
            <p:nvPr/>
          </p:nvSpPr>
          <p:spPr bwMode="auto">
            <a:xfrm flipV="1">
              <a:off x="4541" y="203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03" name="Line 55"/>
            <p:cNvSpPr>
              <a:spLocks noChangeShapeType="1"/>
            </p:cNvSpPr>
            <p:nvPr/>
          </p:nvSpPr>
          <p:spPr bwMode="auto">
            <a:xfrm>
              <a:off x="4541" y="8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04" name="Freeform 56"/>
            <p:cNvSpPr>
              <a:spLocks/>
            </p:cNvSpPr>
            <p:nvPr/>
          </p:nvSpPr>
          <p:spPr bwMode="auto">
            <a:xfrm>
              <a:off x="635" y="1708"/>
              <a:ext cx="4338" cy="336"/>
            </a:xfrm>
            <a:custGeom>
              <a:avLst/>
              <a:gdLst/>
              <a:ahLst/>
              <a:cxnLst>
                <a:cxn ang="0">
                  <a:pos x="66" y="162"/>
                </a:cxn>
                <a:cxn ang="0">
                  <a:pos x="132" y="162"/>
                </a:cxn>
                <a:cxn ang="0">
                  <a:pos x="204" y="168"/>
                </a:cxn>
                <a:cxn ang="0">
                  <a:pos x="270" y="174"/>
                </a:cxn>
                <a:cxn ang="0">
                  <a:pos x="342" y="186"/>
                </a:cxn>
                <a:cxn ang="0">
                  <a:pos x="408" y="198"/>
                </a:cxn>
                <a:cxn ang="0">
                  <a:pos x="474" y="192"/>
                </a:cxn>
                <a:cxn ang="0">
                  <a:pos x="546" y="180"/>
                </a:cxn>
                <a:cxn ang="0">
                  <a:pos x="612" y="180"/>
                </a:cxn>
                <a:cxn ang="0">
                  <a:pos x="684" y="198"/>
                </a:cxn>
                <a:cxn ang="0">
                  <a:pos x="750" y="204"/>
                </a:cxn>
                <a:cxn ang="0">
                  <a:pos x="822" y="192"/>
                </a:cxn>
                <a:cxn ang="0">
                  <a:pos x="888" y="186"/>
                </a:cxn>
                <a:cxn ang="0">
                  <a:pos x="960" y="180"/>
                </a:cxn>
                <a:cxn ang="0">
                  <a:pos x="1026" y="174"/>
                </a:cxn>
                <a:cxn ang="0">
                  <a:pos x="1092" y="174"/>
                </a:cxn>
                <a:cxn ang="0">
                  <a:pos x="1164" y="168"/>
                </a:cxn>
                <a:cxn ang="0">
                  <a:pos x="1230" y="186"/>
                </a:cxn>
                <a:cxn ang="0">
                  <a:pos x="1302" y="216"/>
                </a:cxn>
                <a:cxn ang="0">
                  <a:pos x="1368" y="240"/>
                </a:cxn>
                <a:cxn ang="0">
                  <a:pos x="1440" y="258"/>
                </a:cxn>
                <a:cxn ang="0">
                  <a:pos x="1506" y="264"/>
                </a:cxn>
                <a:cxn ang="0">
                  <a:pos x="1578" y="234"/>
                </a:cxn>
                <a:cxn ang="0">
                  <a:pos x="1644" y="186"/>
                </a:cxn>
                <a:cxn ang="0">
                  <a:pos x="1710" y="120"/>
                </a:cxn>
                <a:cxn ang="0">
                  <a:pos x="1782" y="42"/>
                </a:cxn>
                <a:cxn ang="0">
                  <a:pos x="1848" y="6"/>
                </a:cxn>
                <a:cxn ang="0">
                  <a:pos x="1920" y="120"/>
                </a:cxn>
                <a:cxn ang="0">
                  <a:pos x="1986" y="222"/>
                </a:cxn>
                <a:cxn ang="0">
                  <a:pos x="2058" y="288"/>
                </a:cxn>
                <a:cxn ang="0">
                  <a:pos x="2124" y="330"/>
                </a:cxn>
                <a:cxn ang="0">
                  <a:pos x="2196" y="336"/>
                </a:cxn>
                <a:cxn ang="0">
                  <a:pos x="2262" y="306"/>
                </a:cxn>
                <a:cxn ang="0">
                  <a:pos x="2328" y="246"/>
                </a:cxn>
                <a:cxn ang="0">
                  <a:pos x="2400" y="150"/>
                </a:cxn>
                <a:cxn ang="0">
                  <a:pos x="2466" y="30"/>
                </a:cxn>
                <a:cxn ang="0">
                  <a:pos x="2538" y="18"/>
                </a:cxn>
                <a:cxn ang="0">
                  <a:pos x="2604" y="102"/>
                </a:cxn>
                <a:cxn ang="0">
                  <a:pos x="2676" y="168"/>
                </a:cxn>
                <a:cxn ang="0">
                  <a:pos x="2742" y="222"/>
                </a:cxn>
                <a:cxn ang="0">
                  <a:pos x="2814" y="258"/>
                </a:cxn>
                <a:cxn ang="0">
                  <a:pos x="2880" y="264"/>
                </a:cxn>
                <a:cxn ang="0">
                  <a:pos x="2946" y="246"/>
                </a:cxn>
                <a:cxn ang="0">
                  <a:pos x="3018" y="222"/>
                </a:cxn>
                <a:cxn ang="0">
                  <a:pos x="3084" y="198"/>
                </a:cxn>
                <a:cxn ang="0">
                  <a:pos x="3156" y="168"/>
                </a:cxn>
                <a:cxn ang="0">
                  <a:pos x="3222" y="174"/>
                </a:cxn>
                <a:cxn ang="0">
                  <a:pos x="3294" y="174"/>
                </a:cxn>
                <a:cxn ang="0">
                  <a:pos x="3360" y="180"/>
                </a:cxn>
                <a:cxn ang="0">
                  <a:pos x="3432" y="186"/>
                </a:cxn>
                <a:cxn ang="0">
                  <a:pos x="3498" y="192"/>
                </a:cxn>
                <a:cxn ang="0">
                  <a:pos x="3564" y="198"/>
                </a:cxn>
                <a:cxn ang="0">
                  <a:pos x="3636" y="198"/>
                </a:cxn>
                <a:cxn ang="0">
                  <a:pos x="3702" y="186"/>
                </a:cxn>
                <a:cxn ang="0">
                  <a:pos x="3774" y="180"/>
                </a:cxn>
                <a:cxn ang="0">
                  <a:pos x="3840" y="192"/>
                </a:cxn>
                <a:cxn ang="0">
                  <a:pos x="3912" y="198"/>
                </a:cxn>
                <a:cxn ang="0">
                  <a:pos x="3978" y="192"/>
                </a:cxn>
                <a:cxn ang="0">
                  <a:pos x="4044" y="180"/>
                </a:cxn>
                <a:cxn ang="0">
                  <a:pos x="4116" y="174"/>
                </a:cxn>
                <a:cxn ang="0">
                  <a:pos x="4182" y="168"/>
                </a:cxn>
                <a:cxn ang="0">
                  <a:pos x="4254" y="162"/>
                </a:cxn>
                <a:cxn ang="0">
                  <a:pos x="4320" y="156"/>
                </a:cxn>
              </a:cxnLst>
              <a:rect l="0" t="0" r="r" b="b"/>
              <a:pathLst>
                <a:path w="4338" h="336">
                  <a:moveTo>
                    <a:pt x="0" y="156"/>
                  </a:move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6" y="162"/>
                  </a:lnTo>
                  <a:lnTo>
                    <a:pt x="66" y="162"/>
                  </a:lnTo>
                  <a:lnTo>
                    <a:pt x="66" y="162"/>
                  </a:lnTo>
                  <a:lnTo>
                    <a:pt x="66" y="162"/>
                  </a:lnTo>
                  <a:lnTo>
                    <a:pt x="66" y="162"/>
                  </a:lnTo>
                  <a:lnTo>
                    <a:pt x="66" y="162"/>
                  </a:lnTo>
                  <a:lnTo>
                    <a:pt x="66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8" y="162"/>
                  </a:lnTo>
                  <a:lnTo>
                    <a:pt x="138" y="162"/>
                  </a:lnTo>
                  <a:lnTo>
                    <a:pt x="138" y="162"/>
                  </a:lnTo>
                  <a:lnTo>
                    <a:pt x="138" y="162"/>
                  </a:lnTo>
                  <a:lnTo>
                    <a:pt x="138" y="162"/>
                  </a:lnTo>
                  <a:lnTo>
                    <a:pt x="138" y="162"/>
                  </a:lnTo>
                  <a:lnTo>
                    <a:pt x="138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92" y="168"/>
                  </a:lnTo>
                  <a:lnTo>
                    <a:pt x="192" y="168"/>
                  </a:lnTo>
                  <a:lnTo>
                    <a:pt x="192" y="168"/>
                  </a:lnTo>
                  <a:lnTo>
                    <a:pt x="192" y="168"/>
                  </a:lnTo>
                  <a:lnTo>
                    <a:pt x="192" y="168"/>
                  </a:lnTo>
                  <a:lnTo>
                    <a:pt x="192" y="168"/>
                  </a:lnTo>
                  <a:lnTo>
                    <a:pt x="192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6" y="168"/>
                  </a:lnTo>
                  <a:lnTo>
                    <a:pt x="216" y="168"/>
                  </a:lnTo>
                  <a:lnTo>
                    <a:pt x="216" y="168"/>
                  </a:lnTo>
                  <a:lnTo>
                    <a:pt x="216" y="168"/>
                  </a:lnTo>
                  <a:lnTo>
                    <a:pt x="216" y="168"/>
                  </a:lnTo>
                  <a:lnTo>
                    <a:pt x="216" y="168"/>
                  </a:lnTo>
                  <a:lnTo>
                    <a:pt x="216" y="168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34" y="174"/>
                  </a:lnTo>
                  <a:lnTo>
                    <a:pt x="234" y="174"/>
                  </a:lnTo>
                  <a:lnTo>
                    <a:pt x="234" y="174"/>
                  </a:lnTo>
                  <a:lnTo>
                    <a:pt x="234" y="174"/>
                  </a:lnTo>
                  <a:lnTo>
                    <a:pt x="234" y="174"/>
                  </a:lnTo>
                  <a:lnTo>
                    <a:pt x="234" y="174"/>
                  </a:lnTo>
                  <a:lnTo>
                    <a:pt x="234" y="174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46" y="174"/>
                  </a:lnTo>
                  <a:lnTo>
                    <a:pt x="246" y="174"/>
                  </a:lnTo>
                  <a:lnTo>
                    <a:pt x="246" y="174"/>
                  </a:lnTo>
                  <a:lnTo>
                    <a:pt x="246" y="174"/>
                  </a:lnTo>
                  <a:lnTo>
                    <a:pt x="246" y="174"/>
                  </a:lnTo>
                  <a:lnTo>
                    <a:pt x="246" y="174"/>
                  </a:lnTo>
                  <a:lnTo>
                    <a:pt x="246" y="174"/>
                  </a:lnTo>
                  <a:lnTo>
                    <a:pt x="252" y="174"/>
                  </a:lnTo>
                  <a:lnTo>
                    <a:pt x="252" y="174"/>
                  </a:lnTo>
                  <a:lnTo>
                    <a:pt x="252" y="174"/>
                  </a:lnTo>
                  <a:lnTo>
                    <a:pt x="252" y="174"/>
                  </a:lnTo>
                  <a:lnTo>
                    <a:pt x="252" y="174"/>
                  </a:lnTo>
                  <a:lnTo>
                    <a:pt x="252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64" y="174"/>
                  </a:lnTo>
                  <a:lnTo>
                    <a:pt x="264" y="174"/>
                  </a:lnTo>
                  <a:lnTo>
                    <a:pt x="264" y="174"/>
                  </a:lnTo>
                  <a:lnTo>
                    <a:pt x="264" y="174"/>
                  </a:lnTo>
                  <a:lnTo>
                    <a:pt x="264" y="174"/>
                  </a:lnTo>
                  <a:lnTo>
                    <a:pt x="264" y="174"/>
                  </a:lnTo>
                  <a:lnTo>
                    <a:pt x="264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6" y="180"/>
                  </a:lnTo>
                  <a:lnTo>
                    <a:pt x="276" y="180"/>
                  </a:lnTo>
                  <a:lnTo>
                    <a:pt x="276" y="180"/>
                  </a:lnTo>
                  <a:lnTo>
                    <a:pt x="276" y="180"/>
                  </a:lnTo>
                  <a:lnTo>
                    <a:pt x="276" y="180"/>
                  </a:lnTo>
                  <a:lnTo>
                    <a:pt x="276" y="180"/>
                  </a:lnTo>
                  <a:lnTo>
                    <a:pt x="276" y="180"/>
                  </a:lnTo>
                  <a:lnTo>
                    <a:pt x="282" y="180"/>
                  </a:lnTo>
                  <a:lnTo>
                    <a:pt x="282" y="180"/>
                  </a:lnTo>
                  <a:lnTo>
                    <a:pt x="282" y="180"/>
                  </a:lnTo>
                  <a:lnTo>
                    <a:pt x="282" y="180"/>
                  </a:lnTo>
                  <a:lnTo>
                    <a:pt x="282" y="180"/>
                  </a:lnTo>
                  <a:lnTo>
                    <a:pt x="282" y="180"/>
                  </a:lnTo>
                  <a:lnTo>
                    <a:pt x="282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306" y="180"/>
                  </a:lnTo>
                  <a:lnTo>
                    <a:pt x="306" y="180"/>
                  </a:lnTo>
                  <a:lnTo>
                    <a:pt x="306" y="180"/>
                  </a:lnTo>
                  <a:lnTo>
                    <a:pt x="306" y="180"/>
                  </a:lnTo>
                  <a:lnTo>
                    <a:pt x="306" y="180"/>
                  </a:lnTo>
                  <a:lnTo>
                    <a:pt x="306" y="180"/>
                  </a:lnTo>
                  <a:lnTo>
                    <a:pt x="306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6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24" y="186"/>
                  </a:lnTo>
                  <a:lnTo>
                    <a:pt x="324" y="186"/>
                  </a:lnTo>
                  <a:lnTo>
                    <a:pt x="324" y="186"/>
                  </a:lnTo>
                  <a:lnTo>
                    <a:pt x="324" y="186"/>
                  </a:lnTo>
                  <a:lnTo>
                    <a:pt x="324" y="186"/>
                  </a:lnTo>
                  <a:lnTo>
                    <a:pt x="324" y="186"/>
                  </a:lnTo>
                  <a:lnTo>
                    <a:pt x="324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8" y="192"/>
                  </a:lnTo>
                  <a:lnTo>
                    <a:pt x="378" y="192"/>
                  </a:lnTo>
                  <a:lnTo>
                    <a:pt x="378" y="192"/>
                  </a:lnTo>
                  <a:lnTo>
                    <a:pt x="378" y="192"/>
                  </a:lnTo>
                  <a:lnTo>
                    <a:pt x="378" y="192"/>
                  </a:lnTo>
                  <a:lnTo>
                    <a:pt x="378" y="192"/>
                  </a:lnTo>
                  <a:lnTo>
                    <a:pt x="378" y="192"/>
                  </a:lnTo>
                  <a:lnTo>
                    <a:pt x="384" y="192"/>
                  </a:lnTo>
                  <a:lnTo>
                    <a:pt x="384" y="192"/>
                  </a:lnTo>
                  <a:lnTo>
                    <a:pt x="384" y="192"/>
                  </a:lnTo>
                  <a:lnTo>
                    <a:pt x="384" y="192"/>
                  </a:lnTo>
                  <a:lnTo>
                    <a:pt x="384" y="192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402" y="198"/>
                  </a:lnTo>
                  <a:lnTo>
                    <a:pt x="402" y="198"/>
                  </a:lnTo>
                  <a:lnTo>
                    <a:pt x="402" y="198"/>
                  </a:lnTo>
                  <a:lnTo>
                    <a:pt x="402" y="198"/>
                  </a:lnTo>
                  <a:lnTo>
                    <a:pt x="402" y="198"/>
                  </a:lnTo>
                  <a:lnTo>
                    <a:pt x="402" y="198"/>
                  </a:lnTo>
                  <a:lnTo>
                    <a:pt x="408" y="198"/>
                  </a:lnTo>
                  <a:lnTo>
                    <a:pt x="408" y="198"/>
                  </a:lnTo>
                  <a:lnTo>
                    <a:pt x="408" y="198"/>
                  </a:lnTo>
                  <a:lnTo>
                    <a:pt x="408" y="198"/>
                  </a:lnTo>
                  <a:lnTo>
                    <a:pt x="408" y="198"/>
                  </a:lnTo>
                  <a:lnTo>
                    <a:pt x="408" y="198"/>
                  </a:lnTo>
                  <a:lnTo>
                    <a:pt x="408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20" y="198"/>
                  </a:lnTo>
                  <a:lnTo>
                    <a:pt x="420" y="198"/>
                  </a:lnTo>
                  <a:lnTo>
                    <a:pt x="420" y="204"/>
                  </a:lnTo>
                  <a:lnTo>
                    <a:pt x="420" y="204"/>
                  </a:lnTo>
                  <a:lnTo>
                    <a:pt x="420" y="204"/>
                  </a:lnTo>
                  <a:lnTo>
                    <a:pt x="420" y="204"/>
                  </a:lnTo>
                  <a:lnTo>
                    <a:pt x="420" y="198"/>
                  </a:lnTo>
                  <a:lnTo>
                    <a:pt x="426" y="198"/>
                  </a:lnTo>
                  <a:lnTo>
                    <a:pt x="426" y="198"/>
                  </a:lnTo>
                  <a:lnTo>
                    <a:pt x="426" y="198"/>
                  </a:lnTo>
                  <a:lnTo>
                    <a:pt x="426" y="198"/>
                  </a:lnTo>
                  <a:lnTo>
                    <a:pt x="426" y="198"/>
                  </a:lnTo>
                  <a:lnTo>
                    <a:pt x="426" y="198"/>
                  </a:lnTo>
                  <a:lnTo>
                    <a:pt x="426" y="198"/>
                  </a:lnTo>
                  <a:lnTo>
                    <a:pt x="432" y="198"/>
                  </a:lnTo>
                  <a:lnTo>
                    <a:pt x="432" y="198"/>
                  </a:lnTo>
                  <a:lnTo>
                    <a:pt x="432" y="198"/>
                  </a:lnTo>
                  <a:lnTo>
                    <a:pt x="432" y="198"/>
                  </a:lnTo>
                  <a:lnTo>
                    <a:pt x="432" y="198"/>
                  </a:lnTo>
                  <a:lnTo>
                    <a:pt x="432" y="198"/>
                  </a:lnTo>
                  <a:lnTo>
                    <a:pt x="432" y="198"/>
                  </a:lnTo>
                  <a:lnTo>
                    <a:pt x="438" y="198"/>
                  </a:lnTo>
                  <a:lnTo>
                    <a:pt x="438" y="198"/>
                  </a:lnTo>
                  <a:lnTo>
                    <a:pt x="438" y="198"/>
                  </a:lnTo>
                  <a:lnTo>
                    <a:pt x="438" y="198"/>
                  </a:lnTo>
                  <a:lnTo>
                    <a:pt x="438" y="198"/>
                  </a:lnTo>
                  <a:lnTo>
                    <a:pt x="438" y="198"/>
                  </a:lnTo>
                  <a:lnTo>
                    <a:pt x="438" y="198"/>
                  </a:lnTo>
                  <a:lnTo>
                    <a:pt x="444" y="198"/>
                  </a:lnTo>
                  <a:lnTo>
                    <a:pt x="444" y="198"/>
                  </a:lnTo>
                  <a:lnTo>
                    <a:pt x="444" y="198"/>
                  </a:lnTo>
                  <a:lnTo>
                    <a:pt x="444" y="198"/>
                  </a:lnTo>
                  <a:lnTo>
                    <a:pt x="444" y="198"/>
                  </a:lnTo>
                  <a:lnTo>
                    <a:pt x="444" y="198"/>
                  </a:lnTo>
                  <a:lnTo>
                    <a:pt x="444" y="198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6" y="198"/>
                  </a:lnTo>
                  <a:lnTo>
                    <a:pt x="456" y="198"/>
                  </a:lnTo>
                  <a:lnTo>
                    <a:pt x="456" y="198"/>
                  </a:lnTo>
                  <a:lnTo>
                    <a:pt x="456" y="198"/>
                  </a:lnTo>
                  <a:lnTo>
                    <a:pt x="456" y="198"/>
                  </a:lnTo>
                  <a:lnTo>
                    <a:pt x="456" y="198"/>
                  </a:lnTo>
                  <a:lnTo>
                    <a:pt x="456" y="198"/>
                  </a:lnTo>
                  <a:lnTo>
                    <a:pt x="462" y="198"/>
                  </a:lnTo>
                  <a:lnTo>
                    <a:pt x="462" y="198"/>
                  </a:lnTo>
                  <a:lnTo>
                    <a:pt x="462" y="198"/>
                  </a:lnTo>
                  <a:lnTo>
                    <a:pt x="462" y="198"/>
                  </a:lnTo>
                  <a:lnTo>
                    <a:pt x="462" y="198"/>
                  </a:lnTo>
                  <a:lnTo>
                    <a:pt x="462" y="198"/>
                  </a:lnTo>
                  <a:lnTo>
                    <a:pt x="462" y="192"/>
                  </a:lnTo>
                  <a:lnTo>
                    <a:pt x="468" y="192"/>
                  </a:lnTo>
                  <a:lnTo>
                    <a:pt x="468" y="192"/>
                  </a:lnTo>
                  <a:lnTo>
                    <a:pt x="468" y="192"/>
                  </a:lnTo>
                  <a:lnTo>
                    <a:pt x="468" y="192"/>
                  </a:lnTo>
                  <a:lnTo>
                    <a:pt x="468" y="192"/>
                  </a:lnTo>
                  <a:lnTo>
                    <a:pt x="468" y="192"/>
                  </a:lnTo>
                  <a:lnTo>
                    <a:pt x="468" y="192"/>
                  </a:lnTo>
                  <a:lnTo>
                    <a:pt x="474" y="192"/>
                  </a:lnTo>
                  <a:lnTo>
                    <a:pt x="474" y="192"/>
                  </a:lnTo>
                  <a:lnTo>
                    <a:pt x="474" y="192"/>
                  </a:lnTo>
                  <a:lnTo>
                    <a:pt x="474" y="192"/>
                  </a:lnTo>
                  <a:lnTo>
                    <a:pt x="474" y="192"/>
                  </a:lnTo>
                  <a:lnTo>
                    <a:pt x="474" y="192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6" y="192"/>
                  </a:lnTo>
                  <a:lnTo>
                    <a:pt x="486" y="192"/>
                  </a:lnTo>
                  <a:lnTo>
                    <a:pt x="486" y="192"/>
                  </a:lnTo>
                  <a:lnTo>
                    <a:pt x="486" y="192"/>
                  </a:lnTo>
                  <a:lnTo>
                    <a:pt x="486" y="192"/>
                  </a:lnTo>
                  <a:lnTo>
                    <a:pt x="486" y="192"/>
                  </a:lnTo>
                  <a:lnTo>
                    <a:pt x="486" y="192"/>
                  </a:lnTo>
                  <a:lnTo>
                    <a:pt x="492" y="192"/>
                  </a:lnTo>
                  <a:lnTo>
                    <a:pt x="492" y="192"/>
                  </a:lnTo>
                  <a:lnTo>
                    <a:pt x="492" y="192"/>
                  </a:lnTo>
                  <a:lnTo>
                    <a:pt x="492" y="192"/>
                  </a:lnTo>
                  <a:lnTo>
                    <a:pt x="492" y="192"/>
                  </a:lnTo>
                  <a:lnTo>
                    <a:pt x="492" y="192"/>
                  </a:lnTo>
                  <a:lnTo>
                    <a:pt x="498" y="192"/>
                  </a:lnTo>
                  <a:lnTo>
                    <a:pt x="498" y="192"/>
                  </a:lnTo>
                  <a:lnTo>
                    <a:pt x="498" y="192"/>
                  </a:lnTo>
                  <a:lnTo>
                    <a:pt x="498" y="192"/>
                  </a:lnTo>
                  <a:lnTo>
                    <a:pt x="498" y="192"/>
                  </a:lnTo>
                  <a:lnTo>
                    <a:pt x="498" y="186"/>
                  </a:lnTo>
                  <a:lnTo>
                    <a:pt x="498" y="186"/>
                  </a:lnTo>
                  <a:lnTo>
                    <a:pt x="504" y="186"/>
                  </a:lnTo>
                  <a:lnTo>
                    <a:pt x="504" y="186"/>
                  </a:lnTo>
                  <a:lnTo>
                    <a:pt x="504" y="186"/>
                  </a:lnTo>
                  <a:lnTo>
                    <a:pt x="504" y="186"/>
                  </a:lnTo>
                  <a:lnTo>
                    <a:pt x="504" y="186"/>
                  </a:lnTo>
                  <a:lnTo>
                    <a:pt x="504" y="186"/>
                  </a:lnTo>
                  <a:lnTo>
                    <a:pt x="504" y="186"/>
                  </a:lnTo>
                  <a:lnTo>
                    <a:pt x="510" y="186"/>
                  </a:lnTo>
                  <a:lnTo>
                    <a:pt x="510" y="186"/>
                  </a:lnTo>
                  <a:lnTo>
                    <a:pt x="510" y="186"/>
                  </a:lnTo>
                  <a:lnTo>
                    <a:pt x="510" y="186"/>
                  </a:lnTo>
                  <a:lnTo>
                    <a:pt x="510" y="186"/>
                  </a:lnTo>
                  <a:lnTo>
                    <a:pt x="510" y="186"/>
                  </a:lnTo>
                  <a:lnTo>
                    <a:pt x="510" y="186"/>
                  </a:lnTo>
                  <a:lnTo>
                    <a:pt x="516" y="186"/>
                  </a:lnTo>
                  <a:lnTo>
                    <a:pt x="516" y="186"/>
                  </a:lnTo>
                  <a:lnTo>
                    <a:pt x="516" y="186"/>
                  </a:lnTo>
                  <a:lnTo>
                    <a:pt x="516" y="186"/>
                  </a:lnTo>
                  <a:lnTo>
                    <a:pt x="516" y="186"/>
                  </a:lnTo>
                  <a:lnTo>
                    <a:pt x="516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0"/>
                  </a:lnTo>
                  <a:lnTo>
                    <a:pt x="534" y="180"/>
                  </a:lnTo>
                  <a:lnTo>
                    <a:pt x="534" y="180"/>
                  </a:lnTo>
                  <a:lnTo>
                    <a:pt x="534" y="180"/>
                  </a:lnTo>
                  <a:lnTo>
                    <a:pt x="534" y="180"/>
                  </a:lnTo>
                  <a:lnTo>
                    <a:pt x="534" y="180"/>
                  </a:lnTo>
                  <a:lnTo>
                    <a:pt x="534" y="180"/>
                  </a:lnTo>
                  <a:lnTo>
                    <a:pt x="534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6" y="180"/>
                  </a:lnTo>
                  <a:lnTo>
                    <a:pt x="576" y="180"/>
                  </a:lnTo>
                  <a:lnTo>
                    <a:pt x="576" y="180"/>
                  </a:lnTo>
                  <a:lnTo>
                    <a:pt x="576" y="180"/>
                  </a:lnTo>
                  <a:lnTo>
                    <a:pt x="576" y="180"/>
                  </a:lnTo>
                  <a:lnTo>
                    <a:pt x="576" y="180"/>
                  </a:lnTo>
                  <a:lnTo>
                    <a:pt x="576" y="180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8" y="180"/>
                  </a:lnTo>
                  <a:lnTo>
                    <a:pt x="588" y="180"/>
                  </a:lnTo>
                  <a:lnTo>
                    <a:pt x="588" y="180"/>
                  </a:lnTo>
                  <a:lnTo>
                    <a:pt x="588" y="180"/>
                  </a:lnTo>
                  <a:lnTo>
                    <a:pt x="588" y="180"/>
                  </a:lnTo>
                  <a:lnTo>
                    <a:pt x="588" y="180"/>
                  </a:lnTo>
                  <a:lnTo>
                    <a:pt x="588" y="180"/>
                  </a:lnTo>
                  <a:lnTo>
                    <a:pt x="594" y="180"/>
                  </a:lnTo>
                  <a:lnTo>
                    <a:pt x="594" y="180"/>
                  </a:lnTo>
                  <a:lnTo>
                    <a:pt x="594" y="180"/>
                  </a:lnTo>
                  <a:lnTo>
                    <a:pt x="594" y="180"/>
                  </a:lnTo>
                  <a:lnTo>
                    <a:pt x="594" y="180"/>
                  </a:lnTo>
                  <a:lnTo>
                    <a:pt x="594" y="180"/>
                  </a:lnTo>
                  <a:lnTo>
                    <a:pt x="594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6" y="186"/>
                  </a:lnTo>
                  <a:lnTo>
                    <a:pt x="636" y="186"/>
                  </a:lnTo>
                  <a:lnTo>
                    <a:pt x="636" y="186"/>
                  </a:lnTo>
                  <a:lnTo>
                    <a:pt x="636" y="186"/>
                  </a:lnTo>
                  <a:lnTo>
                    <a:pt x="636" y="186"/>
                  </a:lnTo>
                  <a:lnTo>
                    <a:pt x="636" y="186"/>
                  </a:lnTo>
                  <a:lnTo>
                    <a:pt x="636" y="186"/>
                  </a:lnTo>
                  <a:lnTo>
                    <a:pt x="642" y="186"/>
                  </a:lnTo>
                  <a:lnTo>
                    <a:pt x="642" y="186"/>
                  </a:lnTo>
                  <a:lnTo>
                    <a:pt x="642" y="186"/>
                  </a:lnTo>
                  <a:lnTo>
                    <a:pt x="642" y="186"/>
                  </a:lnTo>
                  <a:lnTo>
                    <a:pt x="642" y="186"/>
                  </a:lnTo>
                  <a:lnTo>
                    <a:pt x="642" y="186"/>
                  </a:lnTo>
                  <a:lnTo>
                    <a:pt x="642" y="186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8"/>
                  </a:lnTo>
                  <a:lnTo>
                    <a:pt x="672" y="198"/>
                  </a:lnTo>
                  <a:lnTo>
                    <a:pt x="678" y="198"/>
                  </a:lnTo>
                  <a:lnTo>
                    <a:pt x="678" y="198"/>
                  </a:lnTo>
                  <a:lnTo>
                    <a:pt x="678" y="198"/>
                  </a:lnTo>
                  <a:lnTo>
                    <a:pt x="678" y="198"/>
                  </a:lnTo>
                  <a:lnTo>
                    <a:pt x="678" y="198"/>
                  </a:lnTo>
                  <a:lnTo>
                    <a:pt x="678" y="198"/>
                  </a:lnTo>
                  <a:lnTo>
                    <a:pt x="678" y="198"/>
                  </a:lnTo>
                  <a:lnTo>
                    <a:pt x="684" y="198"/>
                  </a:lnTo>
                  <a:lnTo>
                    <a:pt x="684" y="198"/>
                  </a:lnTo>
                  <a:lnTo>
                    <a:pt x="684" y="198"/>
                  </a:lnTo>
                  <a:lnTo>
                    <a:pt x="684" y="198"/>
                  </a:lnTo>
                  <a:lnTo>
                    <a:pt x="684" y="198"/>
                  </a:lnTo>
                  <a:lnTo>
                    <a:pt x="684" y="198"/>
                  </a:lnTo>
                  <a:lnTo>
                    <a:pt x="684" y="198"/>
                  </a:lnTo>
                  <a:lnTo>
                    <a:pt x="690" y="198"/>
                  </a:lnTo>
                  <a:lnTo>
                    <a:pt x="690" y="198"/>
                  </a:lnTo>
                  <a:lnTo>
                    <a:pt x="690" y="198"/>
                  </a:lnTo>
                  <a:lnTo>
                    <a:pt x="690" y="198"/>
                  </a:lnTo>
                  <a:lnTo>
                    <a:pt x="690" y="198"/>
                  </a:lnTo>
                  <a:lnTo>
                    <a:pt x="690" y="198"/>
                  </a:lnTo>
                  <a:lnTo>
                    <a:pt x="690" y="198"/>
                  </a:lnTo>
                  <a:lnTo>
                    <a:pt x="696" y="198"/>
                  </a:lnTo>
                  <a:lnTo>
                    <a:pt x="696" y="198"/>
                  </a:lnTo>
                  <a:lnTo>
                    <a:pt x="696" y="198"/>
                  </a:lnTo>
                  <a:lnTo>
                    <a:pt x="696" y="198"/>
                  </a:lnTo>
                  <a:lnTo>
                    <a:pt x="696" y="198"/>
                  </a:lnTo>
                  <a:lnTo>
                    <a:pt x="696" y="198"/>
                  </a:lnTo>
                  <a:lnTo>
                    <a:pt x="696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8" y="198"/>
                  </a:lnTo>
                  <a:lnTo>
                    <a:pt x="708" y="204"/>
                  </a:lnTo>
                  <a:lnTo>
                    <a:pt x="708" y="204"/>
                  </a:lnTo>
                  <a:lnTo>
                    <a:pt x="708" y="204"/>
                  </a:lnTo>
                  <a:lnTo>
                    <a:pt x="708" y="204"/>
                  </a:lnTo>
                  <a:lnTo>
                    <a:pt x="708" y="204"/>
                  </a:lnTo>
                  <a:lnTo>
                    <a:pt x="714" y="204"/>
                  </a:lnTo>
                  <a:lnTo>
                    <a:pt x="714" y="204"/>
                  </a:lnTo>
                  <a:lnTo>
                    <a:pt x="714" y="204"/>
                  </a:lnTo>
                  <a:lnTo>
                    <a:pt x="714" y="204"/>
                  </a:lnTo>
                  <a:lnTo>
                    <a:pt x="714" y="204"/>
                  </a:lnTo>
                  <a:lnTo>
                    <a:pt x="714" y="204"/>
                  </a:lnTo>
                  <a:lnTo>
                    <a:pt x="714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32" y="204"/>
                  </a:lnTo>
                  <a:lnTo>
                    <a:pt x="732" y="204"/>
                  </a:lnTo>
                  <a:lnTo>
                    <a:pt x="732" y="204"/>
                  </a:lnTo>
                  <a:lnTo>
                    <a:pt x="732" y="204"/>
                  </a:lnTo>
                  <a:lnTo>
                    <a:pt x="732" y="204"/>
                  </a:lnTo>
                  <a:lnTo>
                    <a:pt x="732" y="204"/>
                  </a:lnTo>
                  <a:lnTo>
                    <a:pt x="732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44" y="204"/>
                  </a:lnTo>
                  <a:lnTo>
                    <a:pt x="744" y="204"/>
                  </a:lnTo>
                  <a:lnTo>
                    <a:pt x="744" y="204"/>
                  </a:lnTo>
                  <a:lnTo>
                    <a:pt x="744" y="204"/>
                  </a:lnTo>
                  <a:lnTo>
                    <a:pt x="744" y="204"/>
                  </a:lnTo>
                  <a:lnTo>
                    <a:pt x="744" y="204"/>
                  </a:lnTo>
                  <a:lnTo>
                    <a:pt x="744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198"/>
                  </a:lnTo>
                  <a:lnTo>
                    <a:pt x="768" y="198"/>
                  </a:lnTo>
                  <a:lnTo>
                    <a:pt x="768" y="198"/>
                  </a:lnTo>
                  <a:lnTo>
                    <a:pt x="768" y="198"/>
                  </a:lnTo>
                  <a:lnTo>
                    <a:pt x="768" y="198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80" y="198"/>
                  </a:lnTo>
                  <a:lnTo>
                    <a:pt x="780" y="198"/>
                  </a:lnTo>
                  <a:lnTo>
                    <a:pt x="780" y="198"/>
                  </a:lnTo>
                  <a:lnTo>
                    <a:pt x="780" y="198"/>
                  </a:lnTo>
                  <a:lnTo>
                    <a:pt x="780" y="198"/>
                  </a:lnTo>
                  <a:lnTo>
                    <a:pt x="780" y="198"/>
                  </a:lnTo>
                  <a:lnTo>
                    <a:pt x="780" y="198"/>
                  </a:lnTo>
                  <a:lnTo>
                    <a:pt x="786" y="198"/>
                  </a:lnTo>
                  <a:lnTo>
                    <a:pt x="786" y="198"/>
                  </a:lnTo>
                  <a:lnTo>
                    <a:pt x="786" y="198"/>
                  </a:lnTo>
                  <a:lnTo>
                    <a:pt x="786" y="198"/>
                  </a:lnTo>
                  <a:lnTo>
                    <a:pt x="786" y="198"/>
                  </a:lnTo>
                  <a:lnTo>
                    <a:pt x="786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34" y="192"/>
                  </a:lnTo>
                  <a:lnTo>
                    <a:pt x="834" y="192"/>
                  </a:lnTo>
                  <a:lnTo>
                    <a:pt x="834" y="192"/>
                  </a:lnTo>
                  <a:lnTo>
                    <a:pt x="834" y="192"/>
                  </a:lnTo>
                  <a:lnTo>
                    <a:pt x="834" y="192"/>
                  </a:lnTo>
                  <a:lnTo>
                    <a:pt x="834" y="192"/>
                  </a:lnTo>
                  <a:lnTo>
                    <a:pt x="834" y="192"/>
                  </a:lnTo>
                  <a:lnTo>
                    <a:pt x="840" y="192"/>
                  </a:lnTo>
                  <a:lnTo>
                    <a:pt x="840" y="192"/>
                  </a:lnTo>
                  <a:lnTo>
                    <a:pt x="840" y="192"/>
                  </a:lnTo>
                  <a:lnTo>
                    <a:pt x="840" y="192"/>
                  </a:lnTo>
                  <a:lnTo>
                    <a:pt x="840" y="192"/>
                  </a:lnTo>
                  <a:lnTo>
                    <a:pt x="840" y="192"/>
                  </a:lnTo>
                  <a:lnTo>
                    <a:pt x="840" y="192"/>
                  </a:lnTo>
                  <a:lnTo>
                    <a:pt x="846" y="192"/>
                  </a:lnTo>
                  <a:lnTo>
                    <a:pt x="846" y="192"/>
                  </a:lnTo>
                  <a:lnTo>
                    <a:pt x="846" y="192"/>
                  </a:lnTo>
                  <a:lnTo>
                    <a:pt x="846" y="192"/>
                  </a:lnTo>
                  <a:lnTo>
                    <a:pt x="846" y="192"/>
                  </a:lnTo>
                  <a:lnTo>
                    <a:pt x="846" y="192"/>
                  </a:lnTo>
                  <a:lnTo>
                    <a:pt x="846" y="192"/>
                  </a:lnTo>
                  <a:lnTo>
                    <a:pt x="852" y="192"/>
                  </a:lnTo>
                  <a:lnTo>
                    <a:pt x="852" y="192"/>
                  </a:lnTo>
                  <a:lnTo>
                    <a:pt x="852" y="192"/>
                  </a:lnTo>
                  <a:lnTo>
                    <a:pt x="852" y="192"/>
                  </a:lnTo>
                  <a:lnTo>
                    <a:pt x="852" y="192"/>
                  </a:lnTo>
                  <a:lnTo>
                    <a:pt x="852" y="192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64" y="186"/>
                  </a:lnTo>
                  <a:lnTo>
                    <a:pt x="864" y="186"/>
                  </a:lnTo>
                  <a:lnTo>
                    <a:pt x="864" y="186"/>
                  </a:lnTo>
                  <a:lnTo>
                    <a:pt x="864" y="186"/>
                  </a:lnTo>
                  <a:lnTo>
                    <a:pt x="864" y="186"/>
                  </a:lnTo>
                  <a:lnTo>
                    <a:pt x="864" y="186"/>
                  </a:lnTo>
                  <a:lnTo>
                    <a:pt x="870" y="186"/>
                  </a:lnTo>
                  <a:lnTo>
                    <a:pt x="870" y="186"/>
                  </a:lnTo>
                  <a:lnTo>
                    <a:pt x="870" y="186"/>
                  </a:lnTo>
                  <a:lnTo>
                    <a:pt x="870" y="186"/>
                  </a:lnTo>
                  <a:lnTo>
                    <a:pt x="870" y="186"/>
                  </a:lnTo>
                  <a:lnTo>
                    <a:pt x="870" y="186"/>
                  </a:lnTo>
                  <a:lnTo>
                    <a:pt x="870" y="186"/>
                  </a:lnTo>
                  <a:lnTo>
                    <a:pt x="876" y="186"/>
                  </a:lnTo>
                  <a:lnTo>
                    <a:pt x="876" y="186"/>
                  </a:lnTo>
                  <a:lnTo>
                    <a:pt x="876" y="186"/>
                  </a:lnTo>
                  <a:lnTo>
                    <a:pt x="876" y="186"/>
                  </a:lnTo>
                  <a:lnTo>
                    <a:pt x="876" y="186"/>
                  </a:lnTo>
                  <a:lnTo>
                    <a:pt x="876" y="186"/>
                  </a:lnTo>
                  <a:lnTo>
                    <a:pt x="876" y="186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8" y="186"/>
                  </a:lnTo>
                  <a:lnTo>
                    <a:pt x="888" y="186"/>
                  </a:lnTo>
                  <a:lnTo>
                    <a:pt x="888" y="186"/>
                  </a:lnTo>
                  <a:lnTo>
                    <a:pt x="888" y="186"/>
                  </a:lnTo>
                  <a:lnTo>
                    <a:pt x="888" y="186"/>
                  </a:lnTo>
                  <a:lnTo>
                    <a:pt x="888" y="186"/>
                  </a:lnTo>
                  <a:lnTo>
                    <a:pt x="888" y="186"/>
                  </a:lnTo>
                  <a:lnTo>
                    <a:pt x="894" y="186"/>
                  </a:lnTo>
                  <a:lnTo>
                    <a:pt x="894" y="186"/>
                  </a:lnTo>
                  <a:lnTo>
                    <a:pt x="894" y="186"/>
                  </a:lnTo>
                  <a:lnTo>
                    <a:pt x="894" y="186"/>
                  </a:lnTo>
                  <a:lnTo>
                    <a:pt x="894" y="186"/>
                  </a:lnTo>
                  <a:lnTo>
                    <a:pt x="894" y="186"/>
                  </a:lnTo>
                  <a:lnTo>
                    <a:pt x="894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6" y="186"/>
                  </a:lnTo>
                  <a:lnTo>
                    <a:pt x="906" y="186"/>
                  </a:lnTo>
                  <a:lnTo>
                    <a:pt x="906" y="186"/>
                  </a:lnTo>
                  <a:lnTo>
                    <a:pt x="906" y="186"/>
                  </a:lnTo>
                  <a:lnTo>
                    <a:pt x="906" y="186"/>
                  </a:lnTo>
                  <a:lnTo>
                    <a:pt x="906" y="186"/>
                  </a:lnTo>
                  <a:lnTo>
                    <a:pt x="906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24" y="180"/>
                  </a:lnTo>
                  <a:lnTo>
                    <a:pt x="924" y="180"/>
                  </a:lnTo>
                  <a:lnTo>
                    <a:pt x="924" y="180"/>
                  </a:lnTo>
                  <a:lnTo>
                    <a:pt x="924" y="180"/>
                  </a:lnTo>
                  <a:lnTo>
                    <a:pt x="924" y="180"/>
                  </a:lnTo>
                  <a:lnTo>
                    <a:pt x="924" y="180"/>
                  </a:lnTo>
                  <a:lnTo>
                    <a:pt x="924" y="180"/>
                  </a:lnTo>
                  <a:lnTo>
                    <a:pt x="930" y="180"/>
                  </a:lnTo>
                  <a:lnTo>
                    <a:pt x="930" y="180"/>
                  </a:lnTo>
                  <a:lnTo>
                    <a:pt x="930" y="180"/>
                  </a:lnTo>
                  <a:lnTo>
                    <a:pt x="930" y="180"/>
                  </a:lnTo>
                  <a:lnTo>
                    <a:pt x="930" y="180"/>
                  </a:lnTo>
                  <a:lnTo>
                    <a:pt x="930" y="180"/>
                  </a:lnTo>
                  <a:lnTo>
                    <a:pt x="930" y="180"/>
                  </a:lnTo>
                  <a:lnTo>
                    <a:pt x="936" y="180"/>
                  </a:lnTo>
                  <a:lnTo>
                    <a:pt x="936" y="180"/>
                  </a:lnTo>
                  <a:lnTo>
                    <a:pt x="936" y="180"/>
                  </a:lnTo>
                  <a:lnTo>
                    <a:pt x="936" y="180"/>
                  </a:lnTo>
                  <a:lnTo>
                    <a:pt x="936" y="180"/>
                  </a:lnTo>
                  <a:lnTo>
                    <a:pt x="936" y="180"/>
                  </a:lnTo>
                  <a:lnTo>
                    <a:pt x="942" y="180"/>
                  </a:lnTo>
                  <a:lnTo>
                    <a:pt x="942" y="180"/>
                  </a:lnTo>
                  <a:lnTo>
                    <a:pt x="942" y="180"/>
                  </a:lnTo>
                  <a:lnTo>
                    <a:pt x="942" y="180"/>
                  </a:lnTo>
                  <a:lnTo>
                    <a:pt x="942" y="180"/>
                  </a:lnTo>
                  <a:lnTo>
                    <a:pt x="942" y="180"/>
                  </a:lnTo>
                  <a:lnTo>
                    <a:pt x="942" y="180"/>
                  </a:lnTo>
                  <a:lnTo>
                    <a:pt x="948" y="180"/>
                  </a:lnTo>
                  <a:lnTo>
                    <a:pt x="948" y="180"/>
                  </a:lnTo>
                  <a:lnTo>
                    <a:pt x="948" y="180"/>
                  </a:lnTo>
                  <a:lnTo>
                    <a:pt x="948" y="180"/>
                  </a:lnTo>
                  <a:lnTo>
                    <a:pt x="948" y="180"/>
                  </a:lnTo>
                  <a:lnTo>
                    <a:pt x="948" y="180"/>
                  </a:lnTo>
                  <a:lnTo>
                    <a:pt x="948" y="180"/>
                  </a:lnTo>
                  <a:lnTo>
                    <a:pt x="954" y="180"/>
                  </a:lnTo>
                  <a:lnTo>
                    <a:pt x="954" y="180"/>
                  </a:lnTo>
                  <a:lnTo>
                    <a:pt x="954" y="180"/>
                  </a:lnTo>
                  <a:lnTo>
                    <a:pt x="954" y="180"/>
                  </a:lnTo>
                  <a:lnTo>
                    <a:pt x="954" y="180"/>
                  </a:lnTo>
                  <a:lnTo>
                    <a:pt x="954" y="180"/>
                  </a:lnTo>
                  <a:lnTo>
                    <a:pt x="954" y="180"/>
                  </a:lnTo>
                  <a:lnTo>
                    <a:pt x="960" y="180"/>
                  </a:lnTo>
                  <a:lnTo>
                    <a:pt x="960" y="180"/>
                  </a:lnTo>
                  <a:lnTo>
                    <a:pt x="960" y="180"/>
                  </a:lnTo>
                  <a:lnTo>
                    <a:pt x="960" y="180"/>
                  </a:lnTo>
                  <a:lnTo>
                    <a:pt x="960" y="180"/>
                  </a:lnTo>
                  <a:lnTo>
                    <a:pt x="960" y="180"/>
                  </a:lnTo>
                  <a:lnTo>
                    <a:pt x="960" y="180"/>
                  </a:lnTo>
                  <a:lnTo>
                    <a:pt x="966" y="180"/>
                  </a:lnTo>
                  <a:lnTo>
                    <a:pt x="966" y="180"/>
                  </a:lnTo>
                  <a:lnTo>
                    <a:pt x="966" y="180"/>
                  </a:lnTo>
                  <a:lnTo>
                    <a:pt x="966" y="180"/>
                  </a:lnTo>
                  <a:lnTo>
                    <a:pt x="966" y="180"/>
                  </a:lnTo>
                  <a:lnTo>
                    <a:pt x="966" y="180"/>
                  </a:lnTo>
                  <a:lnTo>
                    <a:pt x="972" y="180"/>
                  </a:lnTo>
                  <a:lnTo>
                    <a:pt x="972" y="180"/>
                  </a:lnTo>
                  <a:lnTo>
                    <a:pt x="972" y="180"/>
                  </a:lnTo>
                  <a:lnTo>
                    <a:pt x="972" y="180"/>
                  </a:lnTo>
                  <a:lnTo>
                    <a:pt x="972" y="180"/>
                  </a:lnTo>
                  <a:lnTo>
                    <a:pt x="972" y="180"/>
                  </a:lnTo>
                  <a:lnTo>
                    <a:pt x="972" y="180"/>
                  </a:lnTo>
                  <a:lnTo>
                    <a:pt x="978" y="180"/>
                  </a:lnTo>
                  <a:lnTo>
                    <a:pt x="978" y="180"/>
                  </a:lnTo>
                  <a:lnTo>
                    <a:pt x="978" y="180"/>
                  </a:lnTo>
                  <a:lnTo>
                    <a:pt x="978" y="180"/>
                  </a:lnTo>
                  <a:lnTo>
                    <a:pt x="978" y="180"/>
                  </a:lnTo>
                  <a:lnTo>
                    <a:pt x="978" y="180"/>
                  </a:lnTo>
                  <a:lnTo>
                    <a:pt x="978" y="180"/>
                  </a:lnTo>
                  <a:lnTo>
                    <a:pt x="984" y="180"/>
                  </a:lnTo>
                  <a:lnTo>
                    <a:pt x="984" y="180"/>
                  </a:lnTo>
                  <a:lnTo>
                    <a:pt x="984" y="180"/>
                  </a:lnTo>
                  <a:lnTo>
                    <a:pt x="984" y="180"/>
                  </a:lnTo>
                  <a:lnTo>
                    <a:pt x="984" y="180"/>
                  </a:lnTo>
                  <a:lnTo>
                    <a:pt x="984" y="180"/>
                  </a:lnTo>
                  <a:lnTo>
                    <a:pt x="984" y="180"/>
                  </a:lnTo>
                  <a:lnTo>
                    <a:pt x="990" y="180"/>
                  </a:lnTo>
                  <a:lnTo>
                    <a:pt x="990" y="180"/>
                  </a:lnTo>
                  <a:lnTo>
                    <a:pt x="990" y="180"/>
                  </a:lnTo>
                  <a:lnTo>
                    <a:pt x="990" y="180"/>
                  </a:lnTo>
                  <a:lnTo>
                    <a:pt x="990" y="180"/>
                  </a:lnTo>
                  <a:lnTo>
                    <a:pt x="990" y="180"/>
                  </a:lnTo>
                  <a:lnTo>
                    <a:pt x="990" y="180"/>
                  </a:lnTo>
                  <a:lnTo>
                    <a:pt x="996" y="180"/>
                  </a:lnTo>
                  <a:lnTo>
                    <a:pt x="996" y="180"/>
                  </a:lnTo>
                  <a:lnTo>
                    <a:pt x="996" y="180"/>
                  </a:lnTo>
                  <a:lnTo>
                    <a:pt x="996" y="180"/>
                  </a:lnTo>
                  <a:lnTo>
                    <a:pt x="996" y="180"/>
                  </a:lnTo>
                  <a:lnTo>
                    <a:pt x="996" y="180"/>
                  </a:lnTo>
                  <a:lnTo>
                    <a:pt x="996" y="180"/>
                  </a:lnTo>
                  <a:lnTo>
                    <a:pt x="1002" y="180"/>
                  </a:lnTo>
                  <a:lnTo>
                    <a:pt x="1002" y="180"/>
                  </a:lnTo>
                  <a:lnTo>
                    <a:pt x="1002" y="180"/>
                  </a:lnTo>
                  <a:lnTo>
                    <a:pt x="1002" y="180"/>
                  </a:lnTo>
                  <a:lnTo>
                    <a:pt x="1002" y="180"/>
                  </a:lnTo>
                  <a:lnTo>
                    <a:pt x="1002" y="180"/>
                  </a:lnTo>
                  <a:lnTo>
                    <a:pt x="1002" y="180"/>
                  </a:lnTo>
                  <a:lnTo>
                    <a:pt x="1008" y="180"/>
                  </a:lnTo>
                  <a:lnTo>
                    <a:pt x="1008" y="180"/>
                  </a:lnTo>
                  <a:lnTo>
                    <a:pt x="1008" y="174"/>
                  </a:lnTo>
                  <a:lnTo>
                    <a:pt x="1008" y="174"/>
                  </a:lnTo>
                  <a:lnTo>
                    <a:pt x="1008" y="174"/>
                  </a:lnTo>
                  <a:lnTo>
                    <a:pt x="1008" y="174"/>
                  </a:lnTo>
                  <a:lnTo>
                    <a:pt x="1008" y="174"/>
                  </a:lnTo>
                  <a:lnTo>
                    <a:pt x="1014" y="174"/>
                  </a:lnTo>
                  <a:lnTo>
                    <a:pt x="1014" y="174"/>
                  </a:lnTo>
                  <a:lnTo>
                    <a:pt x="1014" y="174"/>
                  </a:lnTo>
                  <a:lnTo>
                    <a:pt x="1014" y="174"/>
                  </a:lnTo>
                  <a:lnTo>
                    <a:pt x="1014" y="174"/>
                  </a:lnTo>
                  <a:lnTo>
                    <a:pt x="1014" y="174"/>
                  </a:lnTo>
                  <a:lnTo>
                    <a:pt x="1020" y="174"/>
                  </a:lnTo>
                  <a:lnTo>
                    <a:pt x="1020" y="174"/>
                  </a:lnTo>
                  <a:lnTo>
                    <a:pt x="1020" y="174"/>
                  </a:lnTo>
                  <a:lnTo>
                    <a:pt x="1020" y="174"/>
                  </a:lnTo>
                  <a:lnTo>
                    <a:pt x="1020" y="174"/>
                  </a:lnTo>
                  <a:lnTo>
                    <a:pt x="1020" y="174"/>
                  </a:lnTo>
                  <a:lnTo>
                    <a:pt x="1020" y="174"/>
                  </a:lnTo>
                  <a:lnTo>
                    <a:pt x="1026" y="174"/>
                  </a:lnTo>
                  <a:lnTo>
                    <a:pt x="1026" y="174"/>
                  </a:lnTo>
                  <a:lnTo>
                    <a:pt x="1026" y="174"/>
                  </a:lnTo>
                  <a:lnTo>
                    <a:pt x="1026" y="174"/>
                  </a:lnTo>
                  <a:lnTo>
                    <a:pt x="1026" y="174"/>
                  </a:lnTo>
                  <a:lnTo>
                    <a:pt x="1026" y="174"/>
                  </a:lnTo>
                  <a:lnTo>
                    <a:pt x="1026" y="174"/>
                  </a:lnTo>
                  <a:lnTo>
                    <a:pt x="1032" y="174"/>
                  </a:lnTo>
                  <a:lnTo>
                    <a:pt x="1032" y="174"/>
                  </a:lnTo>
                  <a:lnTo>
                    <a:pt x="1032" y="174"/>
                  </a:lnTo>
                  <a:lnTo>
                    <a:pt x="1032" y="174"/>
                  </a:lnTo>
                  <a:lnTo>
                    <a:pt x="1032" y="174"/>
                  </a:lnTo>
                  <a:lnTo>
                    <a:pt x="1032" y="174"/>
                  </a:lnTo>
                  <a:lnTo>
                    <a:pt x="1032" y="174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44" y="174"/>
                  </a:lnTo>
                  <a:lnTo>
                    <a:pt x="1044" y="174"/>
                  </a:lnTo>
                  <a:lnTo>
                    <a:pt x="1044" y="174"/>
                  </a:lnTo>
                  <a:lnTo>
                    <a:pt x="1044" y="174"/>
                  </a:lnTo>
                  <a:lnTo>
                    <a:pt x="1044" y="174"/>
                  </a:lnTo>
                  <a:lnTo>
                    <a:pt x="1044" y="174"/>
                  </a:lnTo>
                  <a:lnTo>
                    <a:pt x="1044" y="174"/>
                  </a:lnTo>
                  <a:lnTo>
                    <a:pt x="1050" y="174"/>
                  </a:lnTo>
                  <a:lnTo>
                    <a:pt x="1050" y="174"/>
                  </a:lnTo>
                  <a:lnTo>
                    <a:pt x="1050" y="174"/>
                  </a:lnTo>
                  <a:lnTo>
                    <a:pt x="1050" y="174"/>
                  </a:lnTo>
                  <a:lnTo>
                    <a:pt x="1050" y="174"/>
                  </a:lnTo>
                  <a:lnTo>
                    <a:pt x="1050" y="174"/>
                  </a:lnTo>
                  <a:lnTo>
                    <a:pt x="1050" y="174"/>
                  </a:lnTo>
                  <a:lnTo>
                    <a:pt x="1056" y="174"/>
                  </a:lnTo>
                  <a:lnTo>
                    <a:pt x="1056" y="174"/>
                  </a:lnTo>
                  <a:lnTo>
                    <a:pt x="1056" y="174"/>
                  </a:lnTo>
                  <a:lnTo>
                    <a:pt x="1056" y="174"/>
                  </a:lnTo>
                  <a:lnTo>
                    <a:pt x="1056" y="174"/>
                  </a:lnTo>
                  <a:lnTo>
                    <a:pt x="1056" y="174"/>
                  </a:lnTo>
                  <a:lnTo>
                    <a:pt x="1056" y="174"/>
                  </a:lnTo>
                  <a:lnTo>
                    <a:pt x="1062" y="174"/>
                  </a:lnTo>
                  <a:lnTo>
                    <a:pt x="1062" y="174"/>
                  </a:lnTo>
                  <a:lnTo>
                    <a:pt x="1062" y="174"/>
                  </a:lnTo>
                  <a:lnTo>
                    <a:pt x="1062" y="174"/>
                  </a:lnTo>
                  <a:lnTo>
                    <a:pt x="1062" y="174"/>
                  </a:lnTo>
                  <a:lnTo>
                    <a:pt x="1062" y="174"/>
                  </a:lnTo>
                  <a:lnTo>
                    <a:pt x="1062" y="174"/>
                  </a:lnTo>
                  <a:lnTo>
                    <a:pt x="1068" y="174"/>
                  </a:lnTo>
                  <a:lnTo>
                    <a:pt x="1068" y="174"/>
                  </a:lnTo>
                  <a:lnTo>
                    <a:pt x="1068" y="174"/>
                  </a:lnTo>
                  <a:lnTo>
                    <a:pt x="1068" y="174"/>
                  </a:lnTo>
                  <a:lnTo>
                    <a:pt x="1068" y="174"/>
                  </a:lnTo>
                  <a:lnTo>
                    <a:pt x="1068" y="174"/>
                  </a:lnTo>
                  <a:lnTo>
                    <a:pt x="1068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8" y="174"/>
                  </a:lnTo>
                  <a:lnTo>
                    <a:pt x="1098" y="174"/>
                  </a:lnTo>
                  <a:lnTo>
                    <a:pt x="1098" y="174"/>
                  </a:lnTo>
                  <a:lnTo>
                    <a:pt x="1098" y="174"/>
                  </a:lnTo>
                  <a:lnTo>
                    <a:pt x="1098" y="174"/>
                  </a:lnTo>
                  <a:lnTo>
                    <a:pt x="1098" y="174"/>
                  </a:lnTo>
                  <a:lnTo>
                    <a:pt x="1104" y="174"/>
                  </a:lnTo>
                  <a:lnTo>
                    <a:pt x="1104" y="174"/>
                  </a:lnTo>
                  <a:lnTo>
                    <a:pt x="1104" y="174"/>
                  </a:lnTo>
                  <a:lnTo>
                    <a:pt x="1104" y="174"/>
                  </a:lnTo>
                  <a:lnTo>
                    <a:pt x="1104" y="174"/>
                  </a:lnTo>
                  <a:lnTo>
                    <a:pt x="1104" y="174"/>
                  </a:lnTo>
                  <a:lnTo>
                    <a:pt x="1104" y="174"/>
                  </a:lnTo>
                  <a:lnTo>
                    <a:pt x="1110" y="174"/>
                  </a:lnTo>
                  <a:lnTo>
                    <a:pt x="1110" y="174"/>
                  </a:lnTo>
                  <a:lnTo>
                    <a:pt x="1110" y="174"/>
                  </a:lnTo>
                  <a:lnTo>
                    <a:pt x="1110" y="174"/>
                  </a:lnTo>
                  <a:lnTo>
                    <a:pt x="1110" y="174"/>
                  </a:lnTo>
                  <a:lnTo>
                    <a:pt x="1110" y="174"/>
                  </a:lnTo>
                  <a:lnTo>
                    <a:pt x="1110" y="174"/>
                  </a:lnTo>
                  <a:lnTo>
                    <a:pt x="1116" y="174"/>
                  </a:lnTo>
                  <a:lnTo>
                    <a:pt x="1116" y="174"/>
                  </a:lnTo>
                  <a:lnTo>
                    <a:pt x="1116" y="174"/>
                  </a:lnTo>
                  <a:lnTo>
                    <a:pt x="1116" y="174"/>
                  </a:lnTo>
                  <a:lnTo>
                    <a:pt x="1116" y="174"/>
                  </a:lnTo>
                  <a:lnTo>
                    <a:pt x="1116" y="174"/>
                  </a:lnTo>
                  <a:lnTo>
                    <a:pt x="1116" y="168"/>
                  </a:lnTo>
                  <a:lnTo>
                    <a:pt x="1122" y="168"/>
                  </a:lnTo>
                  <a:lnTo>
                    <a:pt x="1122" y="168"/>
                  </a:lnTo>
                  <a:lnTo>
                    <a:pt x="1122" y="168"/>
                  </a:lnTo>
                  <a:lnTo>
                    <a:pt x="1122" y="168"/>
                  </a:lnTo>
                  <a:lnTo>
                    <a:pt x="1122" y="168"/>
                  </a:lnTo>
                  <a:lnTo>
                    <a:pt x="1122" y="168"/>
                  </a:lnTo>
                  <a:lnTo>
                    <a:pt x="1122" y="168"/>
                  </a:lnTo>
                  <a:lnTo>
                    <a:pt x="1128" y="168"/>
                  </a:lnTo>
                  <a:lnTo>
                    <a:pt x="1128" y="168"/>
                  </a:lnTo>
                  <a:lnTo>
                    <a:pt x="1128" y="168"/>
                  </a:lnTo>
                  <a:lnTo>
                    <a:pt x="1128" y="168"/>
                  </a:lnTo>
                  <a:lnTo>
                    <a:pt x="1128" y="168"/>
                  </a:lnTo>
                  <a:lnTo>
                    <a:pt x="1128" y="168"/>
                  </a:lnTo>
                  <a:lnTo>
                    <a:pt x="1128" y="168"/>
                  </a:lnTo>
                  <a:lnTo>
                    <a:pt x="1134" y="168"/>
                  </a:lnTo>
                  <a:lnTo>
                    <a:pt x="1134" y="168"/>
                  </a:lnTo>
                  <a:lnTo>
                    <a:pt x="1134" y="168"/>
                  </a:lnTo>
                  <a:lnTo>
                    <a:pt x="1134" y="168"/>
                  </a:lnTo>
                  <a:lnTo>
                    <a:pt x="1134" y="168"/>
                  </a:lnTo>
                  <a:lnTo>
                    <a:pt x="1134" y="168"/>
                  </a:lnTo>
                  <a:lnTo>
                    <a:pt x="1134" y="168"/>
                  </a:lnTo>
                  <a:lnTo>
                    <a:pt x="1140" y="168"/>
                  </a:lnTo>
                  <a:lnTo>
                    <a:pt x="1140" y="168"/>
                  </a:lnTo>
                  <a:lnTo>
                    <a:pt x="1140" y="168"/>
                  </a:lnTo>
                  <a:lnTo>
                    <a:pt x="1140" y="168"/>
                  </a:lnTo>
                  <a:lnTo>
                    <a:pt x="1140" y="168"/>
                  </a:lnTo>
                  <a:lnTo>
                    <a:pt x="1140" y="168"/>
                  </a:lnTo>
                  <a:lnTo>
                    <a:pt x="1140" y="168"/>
                  </a:lnTo>
                  <a:lnTo>
                    <a:pt x="1146" y="168"/>
                  </a:lnTo>
                  <a:lnTo>
                    <a:pt x="1146" y="168"/>
                  </a:lnTo>
                  <a:lnTo>
                    <a:pt x="1146" y="168"/>
                  </a:lnTo>
                  <a:lnTo>
                    <a:pt x="1146" y="168"/>
                  </a:lnTo>
                  <a:lnTo>
                    <a:pt x="1146" y="168"/>
                  </a:lnTo>
                  <a:lnTo>
                    <a:pt x="1146" y="168"/>
                  </a:lnTo>
                  <a:lnTo>
                    <a:pt x="1146" y="168"/>
                  </a:lnTo>
                  <a:lnTo>
                    <a:pt x="1152" y="168"/>
                  </a:lnTo>
                  <a:lnTo>
                    <a:pt x="1152" y="168"/>
                  </a:lnTo>
                  <a:lnTo>
                    <a:pt x="1152" y="168"/>
                  </a:lnTo>
                  <a:lnTo>
                    <a:pt x="1152" y="168"/>
                  </a:lnTo>
                  <a:lnTo>
                    <a:pt x="1152" y="168"/>
                  </a:lnTo>
                  <a:lnTo>
                    <a:pt x="1152" y="168"/>
                  </a:lnTo>
                  <a:lnTo>
                    <a:pt x="1152" y="168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64" y="168"/>
                  </a:lnTo>
                  <a:lnTo>
                    <a:pt x="1164" y="168"/>
                  </a:lnTo>
                  <a:lnTo>
                    <a:pt x="1164" y="168"/>
                  </a:lnTo>
                  <a:lnTo>
                    <a:pt x="1164" y="168"/>
                  </a:lnTo>
                  <a:lnTo>
                    <a:pt x="1164" y="168"/>
                  </a:lnTo>
                  <a:lnTo>
                    <a:pt x="1164" y="168"/>
                  </a:lnTo>
                  <a:lnTo>
                    <a:pt x="1164" y="168"/>
                  </a:lnTo>
                  <a:lnTo>
                    <a:pt x="1170" y="168"/>
                  </a:lnTo>
                  <a:lnTo>
                    <a:pt x="1170" y="168"/>
                  </a:lnTo>
                  <a:lnTo>
                    <a:pt x="1170" y="168"/>
                  </a:lnTo>
                  <a:lnTo>
                    <a:pt x="1170" y="168"/>
                  </a:lnTo>
                  <a:lnTo>
                    <a:pt x="1170" y="168"/>
                  </a:lnTo>
                  <a:lnTo>
                    <a:pt x="1170" y="168"/>
                  </a:lnTo>
                  <a:lnTo>
                    <a:pt x="1170" y="168"/>
                  </a:lnTo>
                  <a:lnTo>
                    <a:pt x="1176" y="168"/>
                  </a:lnTo>
                  <a:lnTo>
                    <a:pt x="1176" y="168"/>
                  </a:lnTo>
                  <a:lnTo>
                    <a:pt x="1176" y="168"/>
                  </a:lnTo>
                  <a:lnTo>
                    <a:pt x="1176" y="168"/>
                  </a:lnTo>
                  <a:lnTo>
                    <a:pt x="1176" y="168"/>
                  </a:lnTo>
                  <a:lnTo>
                    <a:pt x="1176" y="168"/>
                  </a:lnTo>
                  <a:lnTo>
                    <a:pt x="1176" y="168"/>
                  </a:lnTo>
                  <a:lnTo>
                    <a:pt x="1182" y="168"/>
                  </a:lnTo>
                  <a:lnTo>
                    <a:pt x="1182" y="168"/>
                  </a:lnTo>
                  <a:lnTo>
                    <a:pt x="1182" y="168"/>
                  </a:lnTo>
                  <a:lnTo>
                    <a:pt x="1182" y="168"/>
                  </a:lnTo>
                  <a:lnTo>
                    <a:pt x="1182" y="168"/>
                  </a:lnTo>
                  <a:lnTo>
                    <a:pt x="1182" y="168"/>
                  </a:lnTo>
                  <a:lnTo>
                    <a:pt x="1182" y="168"/>
                  </a:lnTo>
                  <a:lnTo>
                    <a:pt x="1188" y="168"/>
                  </a:lnTo>
                  <a:lnTo>
                    <a:pt x="1188" y="174"/>
                  </a:lnTo>
                  <a:lnTo>
                    <a:pt x="1188" y="174"/>
                  </a:lnTo>
                  <a:lnTo>
                    <a:pt x="1188" y="174"/>
                  </a:lnTo>
                  <a:lnTo>
                    <a:pt x="1188" y="174"/>
                  </a:lnTo>
                  <a:lnTo>
                    <a:pt x="1188" y="174"/>
                  </a:lnTo>
                  <a:lnTo>
                    <a:pt x="1194" y="174"/>
                  </a:lnTo>
                  <a:lnTo>
                    <a:pt x="1194" y="174"/>
                  </a:lnTo>
                  <a:lnTo>
                    <a:pt x="1194" y="174"/>
                  </a:lnTo>
                  <a:lnTo>
                    <a:pt x="1194" y="174"/>
                  </a:lnTo>
                  <a:lnTo>
                    <a:pt x="1194" y="174"/>
                  </a:lnTo>
                  <a:lnTo>
                    <a:pt x="1194" y="174"/>
                  </a:lnTo>
                  <a:lnTo>
                    <a:pt x="1194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80"/>
                  </a:lnTo>
                  <a:lnTo>
                    <a:pt x="1206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24" y="180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60" y="198"/>
                  </a:lnTo>
                  <a:lnTo>
                    <a:pt x="1260" y="198"/>
                  </a:lnTo>
                  <a:lnTo>
                    <a:pt x="1260" y="198"/>
                  </a:lnTo>
                  <a:lnTo>
                    <a:pt x="1260" y="198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20" y="222"/>
                  </a:lnTo>
                  <a:lnTo>
                    <a:pt x="1320" y="222"/>
                  </a:lnTo>
                  <a:lnTo>
                    <a:pt x="1320" y="222"/>
                  </a:lnTo>
                  <a:lnTo>
                    <a:pt x="1320" y="222"/>
                  </a:lnTo>
                  <a:lnTo>
                    <a:pt x="1320" y="222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34"/>
                  </a:lnTo>
                  <a:lnTo>
                    <a:pt x="1338" y="234"/>
                  </a:lnTo>
                  <a:lnTo>
                    <a:pt x="1338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40"/>
                  </a:lnTo>
                  <a:lnTo>
                    <a:pt x="1356" y="240"/>
                  </a:lnTo>
                  <a:lnTo>
                    <a:pt x="1356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6"/>
                  </a:lnTo>
                  <a:lnTo>
                    <a:pt x="1380" y="246"/>
                  </a:lnTo>
                  <a:lnTo>
                    <a:pt x="1380" y="246"/>
                  </a:lnTo>
                  <a:lnTo>
                    <a:pt x="1380" y="246"/>
                  </a:lnTo>
                  <a:lnTo>
                    <a:pt x="1380" y="246"/>
                  </a:lnTo>
                  <a:lnTo>
                    <a:pt x="1380" y="246"/>
                  </a:lnTo>
                  <a:lnTo>
                    <a:pt x="1380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10" y="252"/>
                  </a:lnTo>
                  <a:lnTo>
                    <a:pt x="1410" y="252"/>
                  </a:lnTo>
                  <a:lnTo>
                    <a:pt x="1410" y="252"/>
                  </a:lnTo>
                  <a:lnTo>
                    <a:pt x="1410" y="252"/>
                  </a:lnTo>
                  <a:lnTo>
                    <a:pt x="1410" y="252"/>
                  </a:lnTo>
                  <a:lnTo>
                    <a:pt x="1410" y="252"/>
                  </a:lnTo>
                  <a:lnTo>
                    <a:pt x="1410" y="252"/>
                  </a:lnTo>
                  <a:lnTo>
                    <a:pt x="1416" y="252"/>
                  </a:lnTo>
                  <a:lnTo>
                    <a:pt x="1416" y="252"/>
                  </a:lnTo>
                  <a:lnTo>
                    <a:pt x="1416" y="252"/>
                  </a:lnTo>
                  <a:lnTo>
                    <a:pt x="1416" y="252"/>
                  </a:lnTo>
                  <a:lnTo>
                    <a:pt x="1416" y="252"/>
                  </a:lnTo>
                  <a:lnTo>
                    <a:pt x="1416" y="252"/>
                  </a:lnTo>
                  <a:lnTo>
                    <a:pt x="1416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8"/>
                  </a:lnTo>
                  <a:lnTo>
                    <a:pt x="1422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52" y="258"/>
                  </a:lnTo>
                  <a:lnTo>
                    <a:pt x="1452" y="258"/>
                  </a:lnTo>
                  <a:lnTo>
                    <a:pt x="1452" y="258"/>
                  </a:lnTo>
                  <a:lnTo>
                    <a:pt x="1452" y="258"/>
                  </a:lnTo>
                  <a:lnTo>
                    <a:pt x="1452" y="264"/>
                  </a:lnTo>
                  <a:lnTo>
                    <a:pt x="1452" y="264"/>
                  </a:lnTo>
                  <a:lnTo>
                    <a:pt x="1452" y="264"/>
                  </a:lnTo>
                  <a:lnTo>
                    <a:pt x="1458" y="264"/>
                  </a:lnTo>
                  <a:lnTo>
                    <a:pt x="1458" y="264"/>
                  </a:lnTo>
                  <a:lnTo>
                    <a:pt x="1458" y="264"/>
                  </a:lnTo>
                  <a:lnTo>
                    <a:pt x="1458" y="264"/>
                  </a:lnTo>
                  <a:lnTo>
                    <a:pt x="1458" y="264"/>
                  </a:lnTo>
                  <a:lnTo>
                    <a:pt x="1458" y="264"/>
                  </a:lnTo>
                  <a:lnTo>
                    <a:pt x="1458" y="264"/>
                  </a:lnTo>
                  <a:lnTo>
                    <a:pt x="1464" y="264"/>
                  </a:lnTo>
                  <a:lnTo>
                    <a:pt x="1464" y="264"/>
                  </a:lnTo>
                  <a:lnTo>
                    <a:pt x="1464" y="264"/>
                  </a:lnTo>
                  <a:lnTo>
                    <a:pt x="1464" y="264"/>
                  </a:lnTo>
                  <a:lnTo>
                    <a:pt x="1464" y="264"/>
                  </a:lnTo>
                  <a:lnTo>
                    <a:pt x="1464" y="264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6" y="264"/>
                  </a:lnTo>
                  <a:lnTo>
                    <a:pt x="1476" y="264"/>
                  </a:lnTo>
                  <a:lnTo>
                    <a:pt x="1476" y="264"/>
                  </a:lnTo>
                  <a:lnTo>
                    <a:pt x="1476" y="264"/>
                  </a:lnTo>
                  <a:lnTo>
                    <a:pt x="1476" y="264"/>
                  </a:lnTo>
                  <a:lnTo>
                    <a:pt x="1476" y="264"/>
                  </a:lnTo>
                  <a:lnTo>
                    <a:pt x="1476" y="264"/>
                  </a:lnTo>
                  <a:lnTo>
                    <a:pt x="1482" y="264"/>
                  </a:lnTo>
                  <a:lnTo>
                    <a:pt x="1482" y="264"/>
                  </a:lnTo>
                  <a:lnTo>
                    <a:pt x="1482" y="264"/>
                  </a:lnTo>
                  <a:lnTo>
                    <a:pt x="1482" y="264"/>
                  </a:lnTo>
                  <a:lnTo>
                    <a:pt x="1482" y="264"/>
                  </a:lnTo>
                  <a:lnTo>
                    <a:pt x="1482" y="264"/>
                  </a:lnTo>
                  <a:lnTo>
                    <a:pt x="1482" y="264"/>
                  </a:lnTo>
                  <a:lnTo>
                    <a:pt x="1488" y="264"/>
                  </a:lnTo>
                  <a:lnTo>
                    <a:pt x="1488" y="264"/>
                  </a:lnTo>
                  <a:lnTo>
                    <a:pt x="1488" y="264"/>
                  </a:lnTo>
                  <a:lnTo>
                    <a:pt x="1488" y="264"/>
                  </a:lnTo>
                  <a:lnTo>
                    <a:pt x="1488" y="264"/>
                  </a:lnTo>
                  <a:lnTo>
                    <a:pt x="1488" y="264"/>
                  </a:lnTo>
                  <a:lnTo>
                    <a:pt x="1488" y="264"/>
                  </a:lnTo>
                  <a:lnTo>
                    <a:pt x="1494" y="264"/>
                  </a:lnTo>
                  <a:lnTo>
                    <a:pt x="1494" y="264"/>
                  </a:lnTo>
                  <a:lnTo>
                    <a:pt x="1494" y="264"/>
                  </a:lnTo>
                  <a:lnTo>
                    <a:pt x="1494" y="264"/>
                  </a:lnTo>
                  <a:lnTo>
                    <a:pt x="1494" y="264"/>
                  </a:lnTo>
                  <a:lnTo>
                    <a:pt x="1494" y="264"/>
                  </a:lnTo>
                  <a:lnTo>
                    <a:pt x="1494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6" y="264"/>
                  </a:lnTo>
                  <a:lnTo>
                    <a:pt x="1506" y="264"/>
                  </a:lnTo>
                  <a:lnTo>
                    <a:pt x="1506" y="264"/>
                  </a:lnTo>
                  <a:lnTo>
                    <a:pt x="1506" y="264"/>
                  </a:lnTo>
                  <a:lnTo>
                    <a:pt x="1506" y="264"/>
                  </a:lnTo>
                  <a:lnTo>
                    <a:pt x="1506" y="264"/>
                  </a:lnTo>
                  <a:lnTo>
                    <a:pt x="1506" y="264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8" y="264"/>
                  </a:lnTo>
                  <a:lnTo>
                    <a:pt x="1518" y="264"/>
                  </a:lnTo>
                  <a:lnTo>
                    <a:pt x="1518" y="264"/>
                  </a:lnTo>
                  <a:lnTo>
                    <a:pt x="1518" y="264"/>
                  </a:lnTo>
                  <a:lnTo>
                    <a:pt x="1518" y="264"/>
                  </a:lnTo>
                  <a:lnTo>
                    <a:pt x="1518" y="264"/>
                  </a:lnTo>
                  <a:lnTo>
                    <a:pt x="1518" y="264"/>
                  </a:lnTo>
                  <a:lnTo>
                    <a:pt x="1524" y="264"/>
                  </a:lnTo>
                  <a:lnTo>
                    <a:pt x="1524" y="264"/>
                  </a:lnTo>
                  <a:lnTo>
                    <a:pt x="1524" y="264"/>
                  </a:lnTo>
                  <a:lnTo>
                    <a:pt x="1524" y="264"/>
                  </a:lnTo>
                  <a:lnTo>
                    <a:pt x="1524" y="264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6" y="258"/>
                  </a:lnTo>
                  <a:lnTo>
                    <a:pt x="1536" y="258"/>
                  </a:lnTo>
                  <a:lnTo>
                    <a:pt x="1536" y="258"/>
                  </a:lnTo>
                  <a:lnTo>
                    <a:pt x="1536" y="258"/>
                  </a:lnTo>
                  <a:lnTo>
                    <a:pt x="1536" y="258"/>
                  </a:lnTo>
                  <a:lnTo>
                    <a:pt x="1536" y="258"/>
                  </a:lnTo>
                  <a:lnTo>
                    <a:pt x="1536" y="258"/>
                  </a:lnTo>
                  <a:lnTo>
                    <a:pt x="1542" y="258"/>
                  </a:lnTo>
                  <a:lnTo>
                    <a:pt x="1542" y="258"/>
                  </a:lnTo>
                  <a:lnTo>
                    <a:pt x="1542" y="258"/>
                  </a:lnTo>
                  <a:lnTo>
                    <a:pt x="1542" y="252"/>
                  </a:lnTo>
                  <a:lnTo>
                    <a:pt x="1542" y="252"/>
                  </a:lnTo>
                  <a:lnTo>
                    <a:pt x="1542" y="252"/>
                  </a:lnTo>
                  <a:lnTo>
                    <a:pt x="1542" y="252"/>
                  </a:lnTo>
                  <a:lnTo>
                    <a:pt x="1548" y="252"/>
                  </a:lnTo>
                  <a:lnTo>
                    <a:pt x="1548" y="252"/>
                  </a:lnTo>
                  <a:lnTo>
                    <a:pt x="1548" y="252"/>
                  </a:lnTo>
                  <a:lnTo>
                    <a:pt x="1548" y="252"/>
                  </a:lnTo>
                  <a:lnTo>
                    <a:pt x="1548" y="252"/>
                  </a:lnTo>
                  <a:lnTo>
                    <a:pt x="1548" y="252"/>
                  </a:lnTo>
                  <a:lnTo>
                    <a:pt x="1548" y="252"/>
                  </a:lnTo>
                  <a:lnTo>
                    <a:pt x="1554" y="252"/>
                  </a:lnTo>
                  <a:lnTo>
                    <a:pt x="1554" y="252"/>
                  </a:lnTo>
                  <a:lnTo>
                    <a:pt x="1554" y="246"/>
                  </a:lnTo>
                  <a:lnTo>
                    <a:pt x="1554" y="246"/>
                  </a:lnTo>
                  <a:lnTo>
                    <a:pt x="1554" y="246"/>
                  </a:lnTo>
                  <a:lnTo>
                    <a:pt x="1554" y="246"/>
                  </a:lnTo>
                  <a:lnTo>
                    <a:pt x="1554" y="246"/>
                  </a:lnTo>
                  <a:lnTo>
                    <a:pt x="1560" y="246"/>
                  </a:lnTo>
                  <a:lnTo>
                    <a:pt x="1560" y="246"/>
                  </a:lnTo>
                  <a:lnTo>
                    <a:pt x="1560" y="246"/>
                  </a:lnTo>
                  <a:lnTo>
                    <a:pt x="1560" y="246"/>
                  </a:lnTo>
                  <a:lnTo>
                    <a:pt x="1560" y="246"/>
                  </a:lnTo>
                  <a:lnTo>
                    <a:pt x="1560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84" y="234"/>
                  </a:lnTo>
                  <a:lnTo>
                    <a:pt x="1584" y="228"/>
                  </a:lnTo>
                  <a:lnTo>
                    <a:pt x="1584" y="228"/>
                  </a:lnTo>
                  <a:lnTo>
                    <a:pt x="1584" y="228"/>
                  </a:lnTo>
                  <a:lnTo>
                    <a:pt x="1584" y="228"/>
                  </a:lnTo>
                  <a:lnTo>
                    <a:pt x="1584" y="228"/>
                  </a:lnTo>
                  <a:lnTo>
                    <a:pt x="1584" y="228"/>
                  </a:lnTo>
                  <a:lnTo>
                    <a:pt x="1590" y="228"/>
                  </a:lnTo>
                  <a:lnTo>
                    <a:pt x="1590" y="228"/>
                  </a:lnTo>
                  <a:lnTo>
                    <a:pt x="1590" y="228"/>
                  </a:lnTo>
                  <a:lnTo>
                    <a:pt x="1590" y="228"/>
                  </a:lnTo>
                  <a:lnTo>
                    <a:pt x="1590" y="222"/>
                  </a:lnTo>
                  <a:lnTo>
                    <a:pt x="1590" y="222"/>
                  </a:lnTo>
                  <a:lnTo>
                    <a:pt x="1590" y="222"/>
                  </a:lnTo>
                  <a:lnTo>
                    <a:pt x="1596" y="222"/>
                  </a:lnTo>
                  <a:lnTo>
                    <a:pt x="1596" y="222"/>
                  </a:lnTo>
                  <a:lnTo>
                    <a:pt x="1596" y="222"/>
                  </a:lnTo>
                  <a:lnTo>
                    <a:pt x="1596" y="222"/>
                  </a:lnTo>
                  <a:lnTo>
                    <a:pt x="1596" y="222"/>
                  </a:lnTo>
                  <a:lnTo>
                    <a:pt x="1596" y="222"/>
                  </a:lnTo>
                  <a:lnTo>
                    <a:pt x="1596" y="222"/>
                  </a:lnTo>
                  <a:lnTo>
                    <a:pt x="1602" y="216"/>
                  </a:lnTo>
                  <a:lnTo>
                    <a:pt x="1602" y="216"/>
                  </a:lnTo>
                  <a:lnTo>
                    <a:pt x="1602" y="216"/>
                  </a:lnTo>
                  <a:lnTo>
                    <a:pt x="1602" y="216"/>
                  </a:lnTo>
                  <a:lnTo>
                    <a:pt x="1602" y="216"/>
                  </a:lnTo>
                  <a:lnTo>
                    <a:pt x="1602" y="216"/>
                  </a:lnTo>
                  <a:lnTo>
                    <a:pt x="1602" y="216"/>
                  </a:lnTo>
                  <a:lnTo>
                    <a:pt x="1608" y="216"/>
                  </a:lnTo>
                  <a:lnTo>
                    <a:pt x="1608" y="216"/>
                  </a:lnTo>
                  <a:lnTo>
                    <a:pt x="1608" y="216"/>
                  </a:lnTo>
                  <a:lnTo>
                    <a:pt x="1608" y="210"/>
                  </a:lnTo>
                  <a:lnTo>
                    <a:pt x="1608" y="210"/>
                  </a:lnTo>
                  <a:lnTo>
                    <a:pt x="1608" y="210"/>
                  </a:lnTo>
                  <a:lnTo>
                    <a:pt x="1608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20" y="204"/>
                  </a:lnTo>
                  <a:lnTo>
                    <a:pt x="1620" y="204"/>
                  </a:lnTo>
                  <a:lnTo>
                    <a:pt x="1620" y="204"/>
                  </a:lnTo>
                  <a:lnTo>
                    <a:pt x="1620" y="204"/>
                  </a:lnTo>
                  <a:lnTo>
                    <a:pt x="1620" y="204"/>
                  </a:lnTo>
                  <a:lnTo>
                    <a:pt x="1620" y="204"/>
                  </a:lnTo>
                  <a:lnTo>
                    <a:pt x="1620" y="204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32" y="198"/>
                  </a:lnTo>
                  <a:lnTo>
                    <a:pt x="1632" y="198"/>
                  </a:lnTo>
                  <a:lnTo>
                    <a:pt x="1632" y="192"/>
                  </a:lnTo>
                  <a:lnTo>
                    <a:pt x="1632" y="192"/>
                  </a:lnTo>
                  <a:lnTo>
                    <a:pt x="1632" y="192"/>
                  </a:lnTo>
                  <a:lnTo>
                    <a:pt x="1632" y="192"/>
                  </a:lnTo>
                  <a:lnTo>
                    <a:pt x="1632" y="192"/>
                  </a:lnTo>
                  <a:lnTo>
                    <a:pt x="1638" y="192"/>
                  </a:lnTo>
                  <a:lnTo>
                    <a:pt x="1638" y="192"/>
                  </a:lnTo>
                  <a:lnTo>
                    <a:pt x="1638" y="192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0"/>
                  </a:lnTo>
                  <a:lnTo>
                    <a:pt x="1644" y="180"/>
                  </a:lnTo>
                  <a:lnTo>
                    <a:pt x="1644" y="180"/>
                  </a:lnTo>
                  <a:lnTo>
                    <a:pt x="1650" y="180"/>
                  </a:lnTo>
                  <a:lnTo>
                    <a:pt x="1650" y="180"/>
                  </a:lnTo>
                  <a:lnTo>
                    <a:pt x="1650" y="180"/>
                  </a:lnTo>
                  <a:lnTo>
                    <a:pt x="1650" y="180"/>
                  </a:lnTo>
                  <a:lnTo>
                    <a:pt x="1650" y="180"/>
                  </a:lnTo>
                  <a:lnTo>
                    <a:pt x="1650" y="180"/>
                  </a:lnTo>
                  <a:lnTo>
                    <a:pt x="1650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62" y="168"/>
                  </a:lnTo>
                  <a:lnTo>
                    <a:pt x="1662" y="168"/>
                  </a:lnTo>
                  <a:lnTo>
                    <a:pt x="1662" y="168"/>
                  </a:lnTo>
                  <a:lnTo>
                    <a:pt x="1662" y="168"/>
                  </a:lnTo>
                  <a:lnTo>
                    <a:pt x="1662" y="168"/>
                  </a:lnTo>
                  <a:lnTo>
                    <a:pt x="1662" y="168"/>
                  </a:lnTo>
                  <a:lnTo>
                    <a:pt x="1668" y="168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74" y="162"/>
                  </a:lnTo>
                  <a:lnTo>
                    <a:pt x="1674" y="162"/>
                  </a:lnTo>
                  <a:lnTo>
                    <a:pt x="1674" y="156"/>
                  </a:lnTo>
                  <a:lnTo>
                    <a:pt x="1674" y="156"/>
                  </a:lnTo>
                  <a:lnTo>
                    <a:pt x="1674" y="156"/>
                  </a:lnTo>
                  <a:lnTo>
                    <a:pt x="1674" y="156"/>
                  </a:lnTo>
                  <a:lnTo>
                    <a:pt x="1674" y="156"/>
                  </a:lnTo>
                  <a:lnTo>
                    <a:pt x="1680" y="156"/>
                  </a:lnTo>
                  <a:lnTo>
                    <a:pt x="1680" y="156"/>
                  </a:lnTo>
                  <a:lnTo>
                    <a:pt x="1680" y="156"/>
                  </a:lnTo>
                  <a:lnTo>
                    <a:pt x="1680" y="150"/>
                  </a:lnTo>
                  <a:lnTo>
                    <a:pt x="1680" y="150"/>
                  </a:lnTo>
                  <a:lnTo>
                    <a:pt x="1680" y="150"/>
                  </a:lnTo>
                  <a:lnTo>
                    <a:pt x="1680" y="150"/>
                  </a:lnTo>
                  <a:lnTo>
                    <a:pt x="1686" y="150"/>
                  </a:lnTo>
                  <a:lnTo>
                    <a:pt x="1686" y="150"/>
                  </a:lnTo>
                  <a:lnTo>
                    <a:pt x="1686" y="150"/>
                  </a:lnTo>
                  <a:lnTo>
                    <a:pt x="1686" y="144"/>
                  </a:lnTo>
                  <a:lnTo>
                    <a:pt x="1686" y="144"/>
                  </a:lnTo>
                  <a:lnTo>
                    <a:pt x="1686" y="144"/>
                  </a:lnTo>
                  <a:lnTo>
                    <a:pt x="1686" y="144"/>
                  </a:lnTo>
                  <a:lnTo>
                    <a:pt x="1692" y="144"/>
                  </a:lnTo>
                  <a:lnTo>
                    <a:pt x="1692" y="144"/>
                  </a:lnTo>
                  <a:lnTo>
                    <a:pt x="1692" y="144"/>
                  </a:lnTo>
                  <a:lnTo>
                    <a:pt x="1692" y="138"/>
                  </a:lnTo>
                  <a:lnTo>
                    <a:pt x="1692" y="138"/>
                  </a:lnTo>
                  <a:lnTo>
                    <a:pt x="1692" y="138"/>
                  </a:lnTo>
                  <a:lnTo>
                    <a:pt x="1692" y="138"/>
                  </a:lnTo>
                  <a:lnTo>
                    <a:pt x="1698" y="138"/>
                  </a:lnTo>
                  <a:lnTo>
                    <a:pt x="1698" y="138"/>
                  </a:lnTo>
                  <a:lnTo>
                    <a:pt x="1698" y="138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0"/>
                  </a:lnTo>
                  <a:lnTo>
                    <a:pt x="1710" y="120"/>
                  </a:lnTo>
                  <a:lnTo>
                    <a:pt x="1710" y="120"/>
                  </a:lnTo>
                  <a:lnTo>
                    <a:pt x="1710" y="120"/>
                  </a:lnTo>
                  <a:lnTo>
                    <a:pt x="1716" y="120"/>
                  </a:lnTo>
                  <a:lnTo>
                    <a:pt x="1716" y="120"/>
                  </a:lnTo>
                  <a:lnTo>
                    <a:pt x="1716" y="120"/>
                  </a:lnTo>
                  <a:lnTo>
                    <a:pt x="1716" y="114"/>
                  </a:lnTo>
                  <a:lnTo>
                    <a:pt x="1716" y="114"/>
                  </a:lnTo>
                  <a:lnTo>
                    <a:pt x="1716" y="114"/>
                  </a:lnTo>
                  <a:lnTo>
                    <a:pt x="1716" y="114"/>
                  </a:lnTo>
                  <a:lnTo>
                    <a:pt x="1722" y="114"/>
                  </a:lnTo>
                  <a:lnTo>
                    <a:pt x="1722" y="114"/>
                  </a:lnTo>
                  <a:lnTo>
                    <a:pt x="1722" y="114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34" y="102"/>
                  </a:lnTo>
                  <a:lnTo>
                    <a:pt x="1734" y="102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40" y="96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52" y="84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66"/>
                  </a:lnTo>
                  <a:lnTo>
                    <a:pt x="1764" y="66"/>
                  </a:lnTo>
                  <a:lnTo>
                    <a:pt x="1764" y="66"/>
                  </a:lnTo>
                  <a:lnTo>
                    <a:pt x="1764" y="66"/>
                  </a:lnTo>
                  <a:lnTo>
                    <a:pt x="1764" y="66"/>
                  </a:lnTo>
                  <a:lnTo>
                    <a:pt x="1764" y="66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70" y="60"/>
                  </a:lnTo>
                  <a:lnTo>
                    <a:pt x="1770" y="60"/>
                  </a:lnTo>
                  <a:lnTo>
                    <a:pt x="1770" y="60"/>
                  </a:lnTo>
                  <a:lnTo>
                    <a:pt x="1770" y="60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6" y="54"/>
                  </a:lnTo>
                  <a:lnTo>
                    <a:pt x="1776" y="54"/>
                  </a:lnTo>
                  <a:lnTo>
                    <a:pt x="1776" y="54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82" y="48"/>
                  </a:lnTo>
                  <a:lnTo>
                    <a:pt x="1782" y="42"/>
                  </a:lnTo>
                  <a:lnTo>
                    <a:pt x="1782" y="42"/>
                  </a:lnTo>
                  <a:lnTo>
                    <a:pt x="1782" y="42"/>
                  </a:lnTo>
                  <a:lnTo>
                    <a:pt x="1782" y="42"/>
                  </a:lnTo>
                  <a:lnTo>
                    <a:pt x="1782" y="42"/>
                  </a:lnTo>
                  <a:lnTo>
                    <a:pt x="1782" y="42"/>
                  </a:lnTo>
                  <a:lnTo>
                    <a:pt x="1788" y="36"/>
                  </a:lnTo>
                  <a:lnTo>
                    <a:pt x="1788" y="36"/>
                  </a:lnTo>
                  <a:lnTo>
                    <a:pt x="1788" y="36"/>
                  </a:lnTo>
                  <a:lnTo>
                    <a:pt x="1788" y="36"/>
                  </a:lnTo>
                  <a:lnTo>
                    <a:pt x="1788" y="36"/>
                  </a:lnTo>
                  <a:lnTo>
                    <a:pt x="1788" y="36"/>
                  </a:lnTo>
                  <a:lnTo>
                    <a:pt x="1788" y="30"/>
                  </a:lnTo>
                  <a:lnTo>
                    <a:pt x="1794" y="30"/>
                  </a:lnTo>
                  <a:lnTo>
                    <a:pt x="1794" y="30"/>
                  </a:lnTo>
                  <a:lnTo>
                    <a:pt x="1794" y="30"/>
                  </a:lnTo>
                  <a:lnTo>
                    <a:pt x="1794" y="30"/>
                  </a:lnTo>
                  <a:lnTo>
                    <a:pt x="1794" y="24"/>
                  </a:lnTo>
                  <a:lnTo>
                    <a:pt x="1794" y="24"/>
                  </a:lnTo>
                  <a:lnTo>
                    <a:pt x="1794" y="24"/>
                  </a:lnTo>
                  <a:lnTo>
                    <a:pt x="1800" y="24"/>
                  </a:lnTo>
                  <a:lnTo>
                    <a:pt x="1800" y="24"/>
                  </a:lnTo>
                  <a:lnTo>
                    <a:pt x="1800" y="24"/>
                  </a:lnTo>
                  <a:lnTo>
                    <a:pt x="1800" y="18"/>
                  </a:lnTo>
                  <a:lnTo>
                    <a:pt x="1800" y="18"/>
                  </a:lnTo>
                  <a:lnTo>
                    <a:pt x="1800" y="18"/>
                  </a:lnTo>
                  <a:lnTo>
                    <a:pt x="1806" y="18"/>
                  </a:lnTo>
                  <a:lnTo>
                    <a:pt x="1806" y="18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12" y="12"/>
                  </a:lnTo>
                  <a:lnTo>
                    <a:pt x="1812" y="12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18" y="6"/>
                  </a:lnTo>
                  <a:lnTo>
                    <a:pt x="1818" y="6"/>
                  </a:lnTo>
                  <a:lnTo>
                    <a:pt x="1818" y="6"/>
                  </a:lnTo>
                  <a:lnTo>
                    <a:pt x="1818" y="6"/>
                  </a:lnTo>
                  <a:lnTo>
                    <a:pt x="1818" y="6"/>
                  </a:lnTo>
                  <a:lnTo>
                    <a:pt x="1818" y="6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6"/>
                  </a:lnTo>
                  <a:lnTo>
                    <a:pt x="1842" y="6"/>
                  </a:lnTo>
                  <a:lnTo>
                    <a:pt x="1842" y="6"/>
                  </a:lnTo>
                  <a:lnTo>
                    <a:pt x="1842" y="6"/>
                  </a:lnTo>
                  <a:lnTo>
                    <a:pt x="1848" y="6"/>
                  </a:lnTo>
                  <a:lnTo>
                    <a:pt x="1848" y="6"/>
                  </a:lnTo>
                  <a:lnTo>
                    <a:pt x="1848" y="6"/>
                  </a:lnTo>
                  <a:lnTo>
                    <a:pt x="1848" y="6"/>
                  </a:lnTo>
                  <a:lnTo>
                    <a:pt x="1848" y="6"/>
                  </a:lnTo>
                  <a:lnTo>
                    <a:pt x="1848" y="6"/>
                  </a:lnTo>
                  <a:lnTo>
                    <a:pt x="1854" y="6"/>
                  </a:lnTo>
                  <a:lnTo>
                    <a:pt x="1854" y="12"/>
                  </a:lnTo>
                  <a:lnTo>
                    <a:pt x="1854" y="12"/>
                  </a:lnTo>
                  <a:lnTo>
                    <a:pt x="1854" y="12"/>
                  </a:lnTo>
                  <a:lnTo>
                    <a:pt x="1854" y="12"/>
                  </a:lnTo>
                  <a:lnTo>
                    <a:pt x="1854" y="12"/>
                  </a:lnTo>
                  <a:lnTo>
                    <a:pt x="1854" y="12"/>
                  </a:lnTo>
                  <a:lnTo>
                    <a:pt x="1860" y="12"/>
                  </a:lnTo>
                  <a:lnTo>
                    <a:pt x="1860" y="18"/>
                  </a:lnTo>
                  <a:lnTo>
                    <a:pt x="1860" y="18"/>
                  </a:lnTo>
                  <a:lnTo>
                    <a:pt x="1860" y="18"/>
                  </a:lnTo>
                  <a:lnTo>
                    <a:pt x="1860" y="18"/>
                  </a:lnTo>
                  <a:lnTo>
                    <a:pt x="1860" y="18"/>
                  </a:lnTo>
                  <a:lnTo>
                    <a:pt x="1860" y="18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30"/>
                  </a:lnTo>
                  <a:lnTo>
                    <a:pt x="1866" y="30"/>
                  </a:lnTo>
                  <a:lnTo>
                    <a:pt x="1872" y="30"/>
                  </a:lnTo>
                  <a:lnTo>
                    <a:pt x="1872" y="30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48"/>
                  </a:lnTo>
                  <a:lnTo>
                    <a:pt x="1878" y="48"/>
                  </a:lnTo>
                  <a:lnTo>
                    <a:pt x="1878" y="48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60"/>
                  </a:lnTo>
                  <a:lnTo>
                    <a:pt x="1884" y="60"/>
                  </a:lnTo>
                  <a:lnTo>
                    <a:pt x="1884" y="60"/>
                  </a:lnTo>
                  <a:lnTo>
                    <a:pt x="1890" y="60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0" y="72"/>
                  </a:lnTo>
                  <a:lnTo>
                    <a:pt x="1890" y="72"/>
                  </a:lnTo>
                  <a:lnTo>
                    <a:pt x="1890" y="72"/>
                  </a:lnTo>
                  <a:lnTo>
                    <a:pt x="1896" y="72"/>
                  </a:lnTo>
                  <a:lnTo>
                    <a:pt x="1896" y="78"/>
                  </a:lnTo>
                  <a:lnTo>
                    <a:pt x="1896" y="78"/>
                  </a:lnTo>
                  <a:lnTo>
                    <a:pt x="1896" y="78"/>
                  </a:lnTo>
                  <a:lnTo>
                    <a:pt x="1896" y="78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902" y="84"/>
                  </a:lnTo>
                  <a:lnTo>
                    <a:pt x="1902" y="90"/>
                  </a:lnTo>
                  <a:lnTo>
                    <a:pt x="1902" y="90"/>
                  </a:lnTo>
                  <a:lnTo>
                    <a:pt x="1902" y="90"/>
                  </a:lnTo>
                  <a:lnTo>
                    <a:pt x="1902" y="90"/>
                  </a:lnTo>
                  <a:lnTo>
                    <a:pt x="1902" y="96"/>
                  </a:lnTo>
                  <a:lnTo>
                    <a:pt x="1902" y="96"/>
                  </a:lnTo>
                  <a:lnTo>
                    <a:pt x="1908" y="96"/>
                  </a:lnTo>
                  <a:lnTo>
                    <a:pt x="1908" y="96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8"/>
                  </a:lnTo>
                  <a:lnTo>
                    <a:pt x="1914" y="108"/>
                  </a:lnTo>
                  <a:lnTo>
                    <a:pt x="1914" y="108"/>
                  </a:lnTo>
                  <a:lnTo>
                    <a:pt x="1914" y="108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6"/>
                  </a:lnTo>
                  <a:lnTo>
                    <a:pt x="1920" y="126"/>
                  </a:lnTo>
                  <a:lnTo>
                    <a:pt x="1920" y="126"/>
                  </a:lnTo>
                  <a:lnTo>
                    <a:pt x="1926" y="126"/>
                  </a:lnTo>
                  <a:lnTo>
                    <a:pt x="1926" y="132"/>
                  </a:lnTo>
                  <a:lnTo>
                    <a:pt x="1926" y="132"/>
                  </a:lnTo>
                  <a:lnTo>
                    <a:pt x="1926" y="132"/>
                  </a:lnTo>
                  <a:lnTo>
                    <a:pt x="1926" y="132"/>
                  </a:lnTo>
                  <a:lnTo>
                    <a:pt x="1926" y="138"/>
                  </a:lnTo>
                  <a:lnTo>
                    <a:pt x="1926" y="138"/>
                  </a:lnTo>
                  <a:lnTo>
                    <a:pt x="1932" y="138"/>
                  </a:lnTo>
                  <a:lnTo>
                    <a:pt x="1932" y="138"/>
                  </a:lnTo>
                  <a:lnTo>
                    <a:pt x="1932" y="138"/>
                  </a:lnTo>
                  <a:lnTo>
                    <a:pt x="1932" y="144"/>
                  </a:lnTo>
                  <a:lnTo>
                    <a:pt x="1932" y="144"/>
                  </a:lnTo>
                  <a:lnTo>
                    <a:pt x="1932" y="144"/>
                  </a:lnTo>
                  <a:lnTo>
                    <a:pt x="1932" y="144"/>
                  </a:lnTo>
                  <a:lnTo>
                    <a:pt x="1938" y="150"/>
                  </a:lnTo>
                  <a:lnTo>
                    <a:pt x="1938" y="150"/>
                  </a:lnTo>
                  <a:lnTo>
                    <a:pt x="1938" y="150"/>
                  </a:lnTo>
                  <a:lnTo>
                    <a:pt x="1938" y="150"/>
                  </a:lnTo>
                  <a:lnTo>
                    <a:pt x="1938" y="156"/>
                  </a:lnTo>
                  <a:lnTo>
                    <a:pt x="1938" y="156"/>
                  </a:lnTo>
                  <a:lnTo>
                    <a:pt x="1938" y="156"/>
                  </a:lnTo>
                  <a:lnTo>
                    <a:pt x="1944" y="156"/>
                  </a:lnTo>
                  <a:lnTo>
                    <a:pt x="1944" y="156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50" y="168"/>
                  </a:lnTo>
                  <a:lnTo>
                    <a:pt x="1950" y="168"/>
                  </a:lnTo>
                  <a:lnTo>
                    <a:pt x="1950" y="168"/>
                  </a:lnTo>
                  <a:lnTo>
                    <a:pt x="1950" y="168"/>
                  </a:lnTo>
                  <a:lnTo>
                    <a:pt x="1950" y="168"/>
                  </a:lnTo>
                  <a:lnTo>
                    <a:pt x="1950" y="174"/>
                  </a:lnTo>
                  <a:lnTo>
                    <a:pt x="1950" y="174"/>
                  </a:lnTo>
                  <a:lnTo>
                    <a:pt x="1956" y="174"/>
                  </a:lnTo>
                  <a:lnTo>
                    <a:pt x="1956" y="174"/>
                  </a:lnTo>
                  <a:lnTo>
                    <a:pt x="1956" y="174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62" y="180"/>
                  </a:lnTo>
                  <a:lnTo>
                    <a:pt x="1962" y="186"/>
                  </a:lnTo>
                  <a:lnTo>
                    <a:pt x="1962" y="186"/>
                  </a:lnTo>
                  <a:lnTo>
                    <a:pt x="1962" y="186"/>
                  </a:lnTo>
                  <a:lnTo>
                    <a:pt x="1962" y="186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204"/>
                  </a:lnTo>
                  <a:lnTo>
                    <a:pt x="1974" y="204"/>
                  </a:lnTo>
                  <a:lnTo>
                    <a:pt x="1974" y="204"/>
                  </a:lnTo>
                  <a:lnTo>
                    <a:pt x="1974" y="204"/>
                  </a:lnTo>
                  <a:lnTo>
                    <a:pt x="1974" y="204"/>
                  </a:lnTo>
                  <a:lnTo>
                    <a:pt x="1980" y="210"/>
                  </a:lnTo>
                  <a:lnTo>
                    <a:pt x="1980" y="210"/>
                  </a:lnTo>
                  <a:lnTo>
                    <a:pt x="1980" y="210"/>
                  </a:lnTo>
                  <a:lnTo>
                    <a:pt x="1980" y="210"/>
                  </a:lnTo>
                  <a:lnTo>
                    <a:pt x="1980" y="210"/>
                  </a:lnTo>
                  <a:lnTo>
                    <a:pt x="1980" y="216"/>
                  </a:lnTo>
                  <a:lnTo>
                    <a:pt x="1980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22"/>
                  </a:lnTo>
                  <a:lnTo>
                    <a:pt x="1986" y="222"/>
                  </a:lnTo>
                  <a:lnTo>
                    <a:pt x="1986" y="222"/>
                  </a:lnTo>
                  <a:lnTo>
                    <a:pt x="1992" y="222"/>
                  </a:lnTo>
                  <a:lnTo>
                    <a:pt x="1992" y="222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8" y="228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6"/>
                  </a:lnTo>
                  <a:lnTo>
                    <a:pt x="2010" y="246"/>
                  </a:lnTo>
                  <a:lnTo>
                    <a:pt x="2010" y="246"/>
                  </a:lnTo>
                  <a:lnTo>
                    <a:pt x="2010" y="246"/>
                  </a:lnTo>
                  <a:lnTo>
                    <a:pt x="2010" y="246"/>
                  </a:lnTo>
                  <a:lnTo>
                    <a:pt x="2010" y="246"/>
                  </a:lnTo>
                  <a:lnTo>
                    <a:pt x="2010" y="252"/>
                  </a:lnTo>
                  <a:lnTo>
                    <a:pt x="2010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22" y="258"/>
                  </a:lnTo>
                  <a:lnTo>
                    <a:pt x="2022" y="258"/>
                  </a:lnTo>
                  <a:lnTo>
                    <a:pt x="2022" y="258"/>
                  </a:lnTo>
                  <a:lnTo>
                    <a:pt x="2022" y="258"/>
                  </a:lnTo>
                  <a:lnTo>
                    <a:pt x="2022" y="258"/>
                  </a:lnTo>
                  <a:lnTo>
                    <a:pt x="2022" y="264"/>
                  </a:lnTo>
                  <a:lnTo>
                    <a:pt x="2022" y="264"/>
                  </a:lnTo>
                  <a:lnTo>
                    <a:pt x="2028" y="264"/>
                  </a:lnTo>
                  <a:lnTo>
                    <a:pt x="2028" y="264"/>
                  </a:lnTo>
                  <a:lnTo>
                    <a:pt x="2028" y="264"/>
                  </a:lnTo>
                  <a:lnTo>
                    <a:pt x="2028" y="264"/>
                  </a:lnTo>
                  <a:lnTo>
                    <a:pt x="2028" y="264"/>
                  </a:lnTo>
                  <a:lnTo>
                    <a:pt x="2028" y="270"/>
                  </a:lnTo>
                  <a:lnTo>
                    <a:pt x="2034" y="270"/>
                  </a:lnTo>
                  <a:lnTo>
                    <a:pt x="2034" y="270"/>
                  </a:lnTo>
                  <a:lnTo>
                    <a:pt x="2034" y="270"/>
                  </a:lnTo>
                  <a:lnTo>
                    <a:pt x="2034" y="270"/>
                  </a:lnTo>
                  <a:lnTo>
                    <a:pt x="2034" y="270"/>
                  </a:lnTo>
                  <a:lnTo>
                    <a:pt x="2034" y="270"/>
                  </a:lnTo>
                  <a:lnTo>
                    <a:pt x="2034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6" y="282"/>
                  </a:lnTo>
                  <a:lnTo>
                    <a:pt x="2046" y="282"/>
                  </a:lnTo>
                  <a:lnTo>
                    <a:pt x="2046" y="282"/>
                  </a:lnTo>
                  <a:lnTo>
                    <a:pt x="2046" y="282"/>
                  </a:lnTo>
                  <a:lnTo>
                    <a:pt x="2046" y="282"/>
                  </a:lnTo>
                  <a:lnTo>
                    <a:pt x="2046" y="282"/>
                  </a:lnTo>
                  <a:lnTo>
                    <a:pt x="2046" y="282"/>
                  </a:lnTo>
                  <a:lnTo>
                    <a:pt x="2052" y="282"/>
                  </a:lnTo>
                  <a:lnTo>
                    <a:pt x="2052" y="288"/>
                  </a:lnTo>
                  <a:lnTo>
                    <a:pt x="2052" y="288"/>
                  </a:lnTo>
                  <a:lnTo>
                    <a:pt x="2052" y="288"/>
                  </a:lnTo>
                  <a:lnTo>
                    <a:pt x="2052" y="288"/>
                  </a:lnTo>
                  <a:lnTo>
                    <a:pt x="2052" y="288"/>
                  </a:lnTo>
                  <a:lnTo>
                    <a:pt x="2052" y="288"/>
                  </a:lnTo>
                  <a:lnTo>
                    <a:pt x="2058" y="288"/>
                  </a:lnTo>
                  <a:lnTo>
                    <a:pt x="2058" y="288"/>
                  </a:lnTo>
                  <a:lnTo>
                    <a:pt x="2058" y="288"/>
                  </a:lnTo>
                  <a:lnTo>
                    <a:pt x="2058" y="294"/>
                  </a:lnTo>
                  <a:lnTo>
                    <a:pt x="2058" y="294"/>
                  </a:lnTo>
                  <a:lnTo>
                    <a:pt x="2058" y="294"/>
                  </a:lnTo>
                  <a:lnTo>
                    <a:pt x="2058" y="294"/>
                  </a:lnTo>
                  <a:lnTo>
                    <a:pt x="2064" y="294"/>
                  </a:lnTo>
                  <a:lnTo>
                    <a:pt x="2064" y="294"/>
                  </a:lnTo>
                  <a:lnTo>
                    <a:pt x="2064" y="294"/>
                  </a:lnTo>
                  <a:lnTo>
                    <a:pt x="2064" y="294"/>
                  </a:lnTo>
                  <a:lnTo>
                    <a:pt x="2064" y="294"/>
                  </a:lnTo>
                  <a:lnTo>
                    <a:pt x="2064" y="300"/>
                  </a:lnTo>
                  <a:lnTo>
                    <a:pt x="2064" y="300"/>
                  </a:lnTo>
                  <a:lnTo>
                    <a:pt x="2070" y="300"/>
                  </a:lnTo>
                  <a:lnTo>
                    <a:pt x="2070" y="300"/>
                  </a:lnTo>
                  <a:lnTo>
                    <a:pt x="2070" y="300"/>
                  </a:lnTo>
                  <a:lnTo>
                    <a:pt x="2070" y="300"/>
                  </a:lnTo>
                  <a:lnTo>
                    <a:pt x="2070" y="300"/>
                  </a:lnTo>
                  <a:lnTo>
                    <a:pt x="2070" y="300"/>
                  </a:lnTo>
                  <a:lnTo>
                    <a:pt x="2070" y="300"/>
                  </a:lnTo>
                  <a:lnTo>
                    <a:pt x="2076" y="300"/>
                  </a:lnTo>
                  <a:lnTo>
                    <a:pt x="2076" y="306"/>
                  </a:lnTo>
                  <a:lnTo>
                    <a:pt x="2076" y="306"/>
                  </a:lnTo>
                  <a:lnTo>
                    <a:pt x="2076" y="306"/>
                  </a:lnTo>
                  <a:lnTo>
                    <a:pt x="2076" y="306"/>
                  </a:lnTo>
                  <a:lnTo>
                    <a:pt x="2076" y="306"/>
                  </a:lnTo>
                  <a:lnTo>
                    <a:pt x="2076" y="306"/>
                  </a:lnTo>
                  <a:lnTo>
                    <a:pt x="2082" y="306"/>
                  </a:lnTo>
                  <a:lnTo>
                    <a:pt x="2082" y="306"/>
                  </a:lnTo>
                  <a:lnTo>
                    <a:pt x="2082" y="306"/>
                  </a:lnTo>
                  <a:lnTo>
                    <a:pt x="2082" y="306"/>
                  </a:lnTo>
                  <a:lnTo>
                    <a:pt x="2082" y="306"/>
                  </a:lnTo>
                  <a:lnTo>
                    <a:pt x="2082" y="312"/>
                  </a:lnTo>
                  <a:lnTo>
                    <a:pt x="2082" y="312"/>
                  </a:lnTo>
                  <a:lnTo>
                    <a:pt x="2088" y="312"/>
                  </a:lnTo>
                  <a:lnTo>
                    <a:pt x="2088" y="312"/>
                  </a:lnTo>
                  <a:lnTo>
                    <a:pt x="2088" y="312"/>
                  </a:lnTo>
                  <a:lnTo>
                    <a:pt x="2088" y="312"/>
                  </a:lnTo>
                  <a:lnTo>
                    <a:pt x="2088" y="312"/>
                  </a:lnTo>
                  <a:lnTo>
                    <a:pt x="2088" y="312"/>
                  </a:lnTo>
                  <a:lnTo>
                    <a:pt x="2088" y="312"/>
                  </a:lnTo>
                  <a:lnTo>
                    <a:pt x="2094" y="312"/>
                  </a:lnTo>
                  <a:lnTo>
                    <a:pt x="2094" y="312"/>
                  </a:lnTo>
                  <a:lnTo>
                    <a:pt x="2094" y="312"/>
                  </a:lnTo>
                  <a:lnTo>
                    <a:pt x="2094" y="318"/>
                  </a:lnTo>
                  <a:lnTo>
                    <a:pt x="2094" y="318"/>
                  </a:lnTo>
                  <a:lnTo>
                    <a:pt x="2094" y="318"/>
                  </a:lnTo>
                  <a:lnTo>
                    <a:pt x="2094" y="318"/>
                  </a:lnTo>
                  <a:lnTo>
                    <a:pt x="2100" y="318"/>
                  </a:lnTo>
                  <a:lnTo>
                    <a:pt x="2100" y="318"/>
                  </a:lnTo>
                  <a:lnTo>
                    <a:pt x="2100" y="318"/>
                  </a:lnTo>
                  <a:lnTo>
                    <a:pt x="2100" y="318"/>
                  </a:lnTo>
                  <a:lnTo>
                    <a:pt x="2100" y="318"/>
                  </a:lnTo>
                  <a:lnTo>
                    <a:pt x="2100" y="318"/>
                  </a:lnTo>
                  <a:lnTo>
                    <a:pt x="2100" y="318"/>
                  </a:lnTo>
                  <a:lnTo>
                    <a:pt x="2106" y="318"/>
                  </a:lnTo>
                  <a:lnTo>
                    <a:pt x="2106" y="318"/>
                  </a:lnTo>
                  <a:lnTo>
                    <a:pt x="2106" y="318"/>
                  </a:lnTo>
                  <a:lnTo>
                    <a:pt x="2106" y="324"/>
                  </a:lnTo>
                  <a:lnTo>
                    <a:pt x="2106" y="324"/>
                  </a:lnTo>
                  <a:lnTo>
                    <a:pt x="2106" y="324"/>
                  </a:lnTo>
                  <a:lnTo>
                    <a:pt x="2106" y="324"/>
                  </a:lnTo>
                  <a:lnTo>
                    <a:pt x="2112" y="324"/>
                  </a:lnTo>
                  <a:lnTo>
                    <a:pt x="2112" y="324"/>
                  </a:lnTo>
                  <a:lnTo>
                    <a:pt x="2112" y="324"/>
                  </a:lnTo>
                  <a:lnTo>
                    <a:pt x="2112" y="324"/>
                  </a:lnTo>
                  <a:lnTo>
                    <a:pt x="2112" y="324"/>
                  </a:lnTo>
                  <a:lnTo>
                    <a:pt x="2112" y="324"/>
                  </a:lnTo>
                  <a:lnTo>
                    <a:pt x="2118" y="324"/>
                  </a:lnTo>
                  <a:lnTo>
                    <a:pt x="2118" y="324"/>
                  </a:lnTo>
                  <a:lnTo>
                    <a:pt x="2118" y="324"/>
                  </a:lnTo>
                  <a:lnTo>
                    <a:pt x="2118" y="324"/>
                  </a:lnTo>
                  <a:lnTo>
                    <a:pt x="2118" y="324"/>
                  </a:lnTo>
                  <a:lnTo>
                    <a:pt x="2118" y="324"/>
                  </a:lnTo>
                  <a:lnTo>
                    <a:pt x="2118" y="324"/>
                  </a:lnTo>
                  <a:lnTo>
                    <a:pt x="2124" y="324"/>
                  </a:lnTo>
                  <a:lnTo>
                    <a:pt x="2124" y="330"/>
                  </a:lnTo>
                  <a:lnTo>
                    <a:pt x="2124" y="330"/>
                  </a:lnTo>
                  <a:lnTo>
                    <a:pt x="2124" y="330"/>
                  </a:lnTo>
                  <a:lnTo>
                    <a:pt x="2124" y="330"/>
                  </a:lnTo>
                  <a:lnTo>
                    <a:pt x="2124" y="330"/>
                  </a:lnTo>
                  <a:lnTo>
                    <a:pt x="2124" y="330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6" y="330"/>
                  </a:lnTo>
                  <a:lnTo>
                    <a:pt x="2136" y="330"/>
                  </a:lnTo>
                  <a:lnTo>
                    <a:pt x="2136" y="330"/>
                  </a:lnTo>
                  <a:lnTo>
                    <a:pt x="2136" y="330"/>
                  </a:lnTo>
                  <a:lnTo>
                    <a:pt x="2136" y="330"/>
                  </a:lnTo>
                  <a:lnTo>
                    <a:pt x="2136" y="330"/>
                  </a:lnTo>
                  <a:lnTo>
                    <a:pt x="2136" y="330"/>
                  </a:lnTo>
                  <a:lnTo>
                    <a:pt x="2142" y="330"/>
                  </a:lnTo>
                  <a:lnTo>
                    <a:pt x="2142" y="330"/>
                  </a:lnTo>
                  <a:lnTo>
                    <a:pt x="2142" y="330"/>
                  </a:lnTo>
                  <a:lnTo>
                    <a:pt x="2142" y="330"/>
                  </a:lnTo>
                  <a:lnTo>
                    <a:pt x="2142" y="330"/>
                  </a:lnTo>
                  <a:lnTo>
                    <a:pt x="2142" y="336"/>
                  </a:lnTo>
                  <a:lnTo>
                    <a:pt x="2142" y="336"/>
                  </a:lnTo>
                  <a:lnTo>
                    <a:pt x="2148" y="336"/>
                  </a:lnTo>
                  <a:lnTo>
                    <a:pt x="2148" y="336"/>
                  </a:lnTo>
                  <a:lnTo>
                    <a:pt x="2148" y="336"/>
                  </a:lnTo>
                  <a:lnTo>
                    <a:pt x="2148" y="336"/>
                  </a:lnTo>
                  <a:lnTo>
                    <a:pt x="2148" y="336"/>
                  </a:lnTo>
                  <a:lnTo>
                    <a:pt x="2148" y="336"/>
                  </a:lnTo>
                  <a:lnTo>
                    <a:pt x="2148" y="336"/>
                  </a:lnTo>
                  <a:lnTo>
                    <a:pt x="2154" y="336"/>
                  </a:lnTo>
                  <a:lnTo>
                    <a:pt x="2154" y="336"/>
                  </a:lnTo>
                  <a:lnTo>
                    <a:pt x="2154" y="336"/>
                  </a:lnTo>
                  <a:lnTo>
                    <a:pt x="2154" y="336"/>
                  </a:lnTo>
                  <a:lnTo>
                    <a:pt x="2154" y="336"/>
                  </a:lnTo>
                  <a:lnTo>
                    <a:pt x="2154" y="336"/>
                  </a:lnTo>
                  <a:lnTo>
                    <a:pt x="2154" y="336"/>
                  </a:lnTo>
                  <a:lnTo>
                    <a:pt x="2160" y="336"/>
                  </a:lnTo>
                  <a:lnTo>
                    <a:pt x="2160" y="336"/>
                  </a:lnTo>
                  <a:lnTo>
                    <a:pt x="2160" y="336"/>
                  </a:lnTo>
                  <a:lnTo>
                    <a:pt x="2160" y="336"/>
                  </a:lnTo>
                  <a:lnTo>
                    <a:pt x="2160" y="336"/>
                  </a:lnTo>
                  <a:lnTo>
                    <a:pt x="2160" y="336"/>
                  </a:lnTo>
                  <a:lnTo>
                    <a:pt x="2160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72" y="336"/>
                  </a:lnTo>
                  <a:lnTo>
                    <a:pt x="2172" y="336"/>
                  </a:lnTo>
                  <a:lnTo>
                    <a:pt x="2172" y="336"/>
                  </a:lnTo>
                  <a:lnTo>
                    <a:pt x="2172" y="336"/>
                  </a:lnTo>
                  <a:lnTo>
                    <a:pt x="2172" y="336"/>
                  </a:lnTo>
                  <a:lnTo>
                    <a:pt x="2172" y="336"/>
                  </a:lnTo>
                  <a:lnTo>
                    <a:pt x="2178" y="336"/>
                  </a:lnTo>
                  <a:lnTo>
                    <a:pt x="2178" y="336"/>
                  </a:lnTo>
                  <a:lnTo>
                    <a:pt x="2178" y="336"/>
                  </a:lnTo>
                  <a:lnTo>
                    <a:pt x="2178" y="336"/>
                  </a:lnTo>
                  <a:lnTo>
                    <a:pt x="2178" y="336"/>
                  </a:lnTo>
                  <a:lnTo>
                    <a:pt x="2178" y="336"/>
                  </a:lnTo>
                  <a:lnTo>
                    <a:pt x="2178" y="336"/>
                  </a:lnTo>
                  <a:lnTo>
                    <a:pt x="2184" y="336"/>
                  </a:lnTo>
                  <a:lnTo>
                    <a:pt x="2184" y="336"/>
                  </a:lnTo>
                  <a:lnTo>
                    <a:pt x="2184" y="336"/>
                  </a:lnTo>
                  <a:lnTo>
                    <a:pt x="2184" y="336"/>
                  </a:lnTo>
                  <a:lnTo>
                    <a:pt x="2184" y="336"/>
                  </a:lnTo>
                  <a:lnTo>
                    <a:pt x="2184" y="336"/>
                  </a:lnTo>
                  <a:lnTo>
                    <a:pt x="2184" y="336"/>
                  </a:lnTo>
                  <a:lnTo>
                    <a:pt x="2190" y="336"/>
                  </a:lnTo>
                  <a:lnTo>
                    <a:pt x="2190" y="336"/>
                  </a:lnTo>
                  <a:lnTo>
                    <a:pt x="2190" y="336"/>
                  </a:lnTo>
                  <a:lnTo>
                    <a:pt x="2190" y="336"/>
                  </a:lnTo>
                  <a:lnTo>
                    <a:pt x="2190" y="336"/>
                  </a:lnTo>
                  <a:lnTo>
                    <a:pt x="2190" y="336"/>
                  </a:lnTo>
                  <a:lnTo>
                    <a:pt x="2190" y="336"/>
                  </a:lnTo>
                  <a:lnTo>
                    <a:pt x="2196" y="336"/>
                  </a:lnTo>
                  <a:lnTo>
                    <a:pt x="2196" y="336"/>
                  </a:lnTo>
                  <a:lnTo>
                    <a:pt x="2196" y="330"/>
                  </a:lnTo>
                  <a:lnTo>
                    <a:pt x="2196" y="330"/>
                  </a:lnTo>
                  <a:lnTo>
                    <a:pt x="2196" y="330"/>
                  </a:lnTo>
                  <a:lnTo>
                    <a:pt x="2196" y="330"/>
                  </a:lnTo>
                  <a:lnTo>
                    <a:pt x="2196" y="330"/>
                  </a:lnTo>
                  <a:lnTo>
                    <a:pt x="2202" y="330"/>
                  </a:lnTo>
                  <a:lnTo>
                    <a:pt x="2202" y="330"/>
                  </a:lnTo>
                  <a:lnTo>
                    <a:pt x="2202" y="330"/>
                  </a:lnTo>
                  <a:lnTo>
                    <a:pt x="2202" y="330"/>
                  </a:lnTo>
                  <a:lnTo>
                    <a:pt x="2202" y="330"/>
                  </a:lnTo>
                  <a:lnTo>
                    <a:pt x="2202" y="330"/>
                  </a:lnTo>
                  <a:lnTo>
                    <a:pt x="2202" y="330"/>
                  </a:lnTo>
                  <a:lnTo>
                    <a:pt x="2208" y="330"/>
                  </a:lnTo>
                  <a:lnTo>
                    <a:pt x="2208" y="330"/>
                  </a:lnTo>
                  <a:lnTo>
                    <a:pt x="2208" y="330"/>
                  </a:lnTo>
                  <a:lnTo>
                    <a:pt x="2208" y="330"/>
                  </a:lnTo>
                  <a:lnTo>
                    <a:pt x="2208" y="330"/>
                  </a:lnTo>
                  <a:lnTo>
                    <a:pt x="2208" y="330"/>
                  </a:lnTo>
                  <a:lnTo>
                    <a:pt x="2208" y="330"/>
                  </a:lnTo>
                  <a:lnTo>
                    <a:pt x="2214" y="330"/>
                  </a:lnTo>
                  <a:lnTo>
                    <a:pt x="2214" y="330"/>
                  </a:lnTo>
                  <a:lnTo>
                    <a:pt x="2214" y="330"/>
                  </a:lnTo>
                  <a:lnTo>
                    <a:pt x="2214" y="330"/>
                  </a:lnTo>
                  <a:lnTo>
                    <a:pt x="2214" y="330"/>
                  </a:lnTo>
                  <a:lnTo>
                    <a:pt x="2214" y="330"/>
                  </a:lnTo>
                  <a:lnTo>
                    <a:pt x="2214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18"/>
                  </a:lnTo>
                  <a:lnTo>
                    <a:pt x="2232" y="318"/>
                  </a:lnTo>
                  <a:lnTo>
                    <a:pt x="2232" y="318"/>
                  </a:lnTo>
                  <a:lnTo>
                    <a:pt x="2238" y="318"/>
                  </a:lnTo>
                  <a:lnTo>
                    <a:pt x="2238" y="318"/>
                  </a:lnTo>
                  <a:lnTo>
                    <a:pt x="2238" y="318"/>
                  </a:lnTo>
                  <a:lnTo>
                    <a:pt x="2238" y="318"/>
                  </a:lnTo>
                  <a:lnTo>
                    <a:pt x="2238" y="318"/>
                  </a:lnTo>
                  <a:lnTo>
                    <a:pt x="2238" y="318"/>
                  </a:lnTo>
                  <a:lnTo>
                    <a:pt x="2238" y="318"/>
                  </a:lnTo>
                  <a:lnTo>
                    <a:pt x="2244" y="318"/>
                  </a:lnTo>
                  <a:lnTo>
                    <a:pt x="2244" y="318"/>
                  </a:lnTo>
                  <a:lnTo>
                    <a:pt x="2244" y="318"/>
                  </a:lnTo>
                  <a:lnTo>
                    <a:pt x="2244" y="318"/>
                  </a:lnTo>
                  <a:lnTo>
                    <a:pt x="2244" y="312"/>
                  </a:lnTo>
                  <a:lnTo>
                    <a:pt x="2244" y="312"/>
                  </a:lnTo>
                  <a:lnTo>
                    <a:pt x="2244" y="312"/>
                  </a:lnTo>
                  <a:lnTo>
                    <a:pt x="2250" y="312"/>
                  </a:lnTo>
                  <a:lnTo>
                    <a:pt x="2250" y="312"/>
                  </a:lnTo>
                  <a:lnTo>
                    <a:pt x="2250" y="312"/>
                  </a:lnTo>
                  <a:lnTo>
                    <a:pt x="2250" y="312"/>
                  </a:lnTo>
                  <a:lnTo>
                    <a:pt x="2250" y="312"/>
                  </a:lnTo>
                  <a:lnTo>
                    <a:pt x="2250" y="312"/>
                  </a:lnTo>
                  <a:lnTo>
                    <a:pt x="2250" y="312"/>
                  </a:lnTo>
                  <a:lnTo>
                    <a:pt x="2256" y="312"/>
                  </a:lnTo>
                  <a:lnTo>
                    <a:pt x="2256" y="312"/>
                  </a:lnTo>
                  <a:lnTo>
                    <a:pt x="2256" y="306"/>
                  </a:lnTo>
                  <a:lnTo>
                    <a:pt x="2256" y="306"/>
                  </a:lnTo>
                  <a:lnTo>
                    <a:pt x="2256" y="306"/>
                  </a:lnTo>
                  <a:lnTo>
                    <a:pt x="2256" y="306"/>
                  </a:lnTo>
                  <a:lnTo>
                    <a:pt x="2256" y="306"/>
                  </a:lnTo>
                  <a:lnTo>
                    <a:pt x="2262" y="306"/>
                  </a:lnTo>
                  <a:lnTo>
                    <a:pt x="2262" y="306"/>
                  </a:lnTo>
                  <a:lnTo>
                    <a:pt x="2262" y="306"/>
                  </a:lnTo>
                  <a:lnTo>
                    <a:pt x="2262" y="306"/>
                  </a:lnTo>
                  <a:lnTo>
                    <a:pt x="2262" y="306"/>
                  </a:lnTo>
                  <a:lnTo>
                    <a:pt x="2262" y="306"/>
                  </a:lnTo>
                  <a:lnTo>
                    <a:pt x="2262" y="300"/>
                  </a:lnTo>
                  <a:lnTo>
                    <a:pt x="2268" y="300"/>
                  </a:lnTo>
                  <a:lnTo>
                    <a:pt x="2268" y="300"/>
                  </a:lnTo>
                  <a:lnTo>
                    <a:pt x="2268" y="300"/>
                  </a:lnTo>
                  <a:lnTo>
                    <a:pt x="2268" y="300"/>
                  </a:lnTo>
                  <a:lnTo>
                    <a:pt x="2268" y="300"/>
                  </a:lnTo>
                  <a:lnTo>
                    <a:pt x="2268" y="300"/>
                  </a:lnTo>
                  <a:lnTo>
                    <a:pt x="2268" y="300"/>
                  </a:lnTo>
                  <a:lnTo>
                    <a:pt x="2274" y="300"/>
                  </a:lnTo>
                  <a:lnTo>
                    <a:pt x="2274" y="300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88"/>
                  </a:lnTo>
                  <a:lnTo>
                    <a:pt x="2280" y="288"/>
                  </a:lnTo>
                  <a:lnTo>
                    <a:pt x="2280" y="288"/>
                  </a:lnTo>
                  <a:lnTo>
                    <a:pt x="2286" y="288"/>
                  </a:lnTo>
                  <a:lnTo>
                    <a:pt x="2286" y="288"/>
                  </a:lnTo>
                  <a:lnTo>
                    <a:pt x="2286" y="288"/>
                  </a:lnTo>
                  <a:lnTo>
                    <a:pt x="2286" y="288"/>
                  </a:lnTo>
                  <a:lnTo>
                    <a:pt x="2286" y="288"/>
                  </a:lnTo>
                  <a:lnTo>
                    <a:pt x="2286" y="288"/>
                  </a:lnTo>
                  <a:lnTo>
                    <a:pt x="2286" y="282"/>
                  </a:lnTo>
                  <a:lnTo>
                    <a:pt x="2292" y="282"/>
                  </a:lnTo>
                  <a:lnTo>
                    <a:pt x="2292" y="282"/>
                  </a:lnTo>
                  <a:lnTo>
                    <a:pt x="2292" y="282"/>
                  </a:lnTo>
                  <a:lnTo>
                    <a:pt x="2292" y="282"/>
                  </a:lnTo>
                  <a:lnTo>
                    <a:pt x="2292" y="282"/>
                  </a:lnTo>
                  <a:lnTo>
                    <a:pt x="2292" y="282"/>
                  </a:lnTo>
                  <a:lnTo>
                    <a:pt x="2292" y="282"/>
                  </a:lnTo>
                  <a:lnTo>
                    <a:pt x="2298" y="276"/>
                  </a:lnTo>
                  <a:lnTo>
                    <a:pt x="2298" y="276"/>
                  </a:lnTo>
                  <a:lnTo>
                    <a:pt x="2298" y="276"/>
                  </a:lnTo>
                  <a:lnTo>
                    <a:pt x="2298" y="276"/>
                  </a:lnTo>
                  <a:lnTo>
                    <a:pt x="2298" y="276"/>
                  </a:lnTo>
                  <a:lnTo>
                    <a:pt x="2298" y="276"/>
                  </a:lnTo>
                  <a:lnTo>
                    <a:pt x="2298" y="276"/>
                  </a:lnTo>
                  <a:lnTo>
                    <a:pt x="2304" y="276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10" y="270"/>
                  </a:lnTo>
                  <a:lnTo>
                    <a:pt x="2310" y="264"/>
                  </a:lnTo>
                  <a:lnTo>
                    <a:pt x="2310" y="264"/>
                  </a:lnTo>
                  <a:lnTo>
                    <a:pt x="2310" y="264"/>
                  </a:lnTo>
                  <a:lnTo>
                    <a:pt x="2310" y="264"/>
                  </a:lnTo>
                  <a:lnTo>
                    <a:pt x="2310" y="264"/>
                  </a:lnTo>
                  <a:lnTo>
                    <a:pt x="2316" y="264"/>
                  </a:lnTo>
                  <a:lnTo>
                    <a:pt x="2316" y="264"/>
                  </a:lnTo>
                  <a:lnTo>
                    <a:pt x="2316" y="258"/>
                  </a:lnTo>
                  <a:lnTo>
                    <a:pt x="2316" y="258"/>
                  </a:lnTo>
                  <a:lnTo>
                    <a:pt x="2316" y="258"/>
                  </a:lnTo>
                  <a:lnTo>
                    <a:pt x="2316" y="258"/>
                  </a:lnTo>
                  <a:lnTo>
                    <a:pt x="2316" y="258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2" y="252"/>
                  </a:lnTo>
                  <a:lnTo>
                    <a:pt x="2322" y="252"/>
                  </a:lnTo>
                  <a:lnTo>
                    <a:pt x="2322" y="252"/>
                  </a:lnTo>
                  <a:lnTo>
                    <a:pt x="2322" y="252"/>
                  </a:lnTo>
                  <a:lnTo>
                    <a:pt x="2322" y="252"/>
                  </a:lnTo>
                  <a:lnTo>
                    <a:pt x="2328" y="252"/>
                  </a:lnTo>
                  <a:lnTo>
                    <a:pt x="2328" y="252"/>
                  </a:lnTo>
                  <a:lnTo>
                    <a:pt x="2328" y="246"/>
                  </a:lnTo>
                  <a:lnTo>
                    <a:pt x="2328" y="246"/>
                  </a:lnTo>
                  <a:lnTo>
                    <a:pt x="2328" y="246"/>
                  </a:lnTo>
                  <a:lnTo>
                    <a:pt x="2328" y="246"/>
                  </a:lnTo>
                  <a:lnTo>
                    <a:pt x="2328" y="246"/>
                  </a:lnTo>
                  <a:lnTo>
                    <a:pt x="2334" y="246"/>
                  </a:lnTo>
                  <a:lnTo>
                    <a:pt x="2334" y="240"/>
                  </a:lnTo>
                  <a:lnTo>
                    <a:pt x="2334" y="240"/>
                  </a:lnTo>
                  <a:lnTo>
                    <a:pt x="2334" y="240"/>
                  </a:lnTo>
                  <a:lnTo>
                    <a:pt x="2334" y="240"/>
                  </a:lnTo>
                  <a:lnTo>
                    <a:pt x="2334" y="240"/>
                  </a:lnTo>
                  <a:lnTo>
                    <a:pt x="2334" y="240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28"/>
                  </a:lnTo>
                  <a:lnTo>
                    <a:pt x="2346" y="228"/>
                  </a:lnTo>
                  <a:lnTo>
                    <a:pt x="2346" y="228"/>
                  </a:lnTo>
                  <a:lnTo>
                    <a:pt x="2346" y="228"/>
                  </a:lnTo>
                  <a:lnTo>
                    <a:pt x="2346" y="228"/>
                  </a:lnTo>
                  <a:lnTo>
                    <a:pt x="2346" y="228"/>
                  </a:lnTo>
                  <a:lnTo>
                    <a:pt x="2346" y="222"/>
                  </a:lnTo>
                  <a:lnTo>
                    <a:pt x="2346" y="222"/>
                  </a:lnTo>
                  <a:lnTo>
                    <a:pt x="2352" y="222"/>
                  </a:lnTo>
                  <a:lnTo>
                    <a:pt x="2352" y="222"/>
                  </a:lnTo>
                  <a:lnTo>
                    <a:pt x="2352" y="222"/>
                  </a:lnTo>
                  <a:lnTo>
                    <a:pt x="2352" y="216"/>
                  </a:lnTo>
                  <a:lnTo>
                    <a:pt x="2352" y="216"/>
                  </a:lnTo>
                  <a:lnTo>
                    <a:pt x="2352" y="216"/>
                  </a:lnTo>
                  <a:lnTo>
                    <a:pt x="2352" y="216"/>
                  </a:lnTo>
                  <a:lnTo>
                    <a:pt x="2358" y="216"/>
                  </a:lnTo>
                  <a:lnTo>
                    <a:pt x="2358" y="216"/>
                  </a:lnTo>
                  <a:lnTo>
                    <a:pt x="2358" y="210"/>
                  </a:lnTo>
                  <a:lnTo>
                    <a:pt x="2358" y="210"/>
                  </a:lnTo>
                  <a:lnTo>
                    <a:pt x="2358" y="210"/>
                  </a:lnTo>
                  <a:lnTo>
                    <a:pt x="2358" y="210"/>
                  </a:lnTo>
                  <a:lnTo>
                    <a:pt x="2358" y="210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198"/>
                  </a:lnTo>
                  <a:lnTo>
                    <a:pt x="2364" y="198"/>
                  </a:lnTo>
                  <a:lnTo>
                    <a:pt x="2370" y="198"/>
                  </a:lnTo>
                  <a:lnTo>
                    <a:pt x="2370" y="198"/>
                  </a:lnTo>
                  <a:lnTo>
                    <a:pt x="2370" y="198"/>
                  </a:lnTo>
                  <a:lnTo>
                    <a:pt x="2370" y="198"/>
                  </a:lnTo>
                  <a:lnTo>
                    <a:pt x="2370" y="192"/>
                  </a:lnTo>
                  <a:lnTo>
                    <a:pt x="2370" y="192"/>
                  </a:lnTo>
                  <a:lnTo>
                    <a:pt x="2370" y="192"/>
                  </a:lnTo>
                  <a:lnTo>
                    <a:pt x="2376" y="192"/>
                  </a:lnTo>
                  <a:lnTo>
                    <a:pt x="2376" y="186"/>
                  </a:lnTo>
                  <a:lnTo>
                    <a:pt x="2376" y="186"/>
                  </a:lnTo>
                  <a:lnTo>
                    <a:pt x="2376" y="186"/>
                  </a:lnTo>
                  <a:lnTo>
                    <a:pt x="2376" y="186"/>
                  </a:lnTo>
                  <a:lnTo>
                    <a:pt x="2376" y="180"/>
                  </a:lnTo>
                  <a:lnTo>
                    <a:pt x="2382" y="180"/>
                  </a:lnTo>
                  <a:lnTo>
                    <a:pt x="2382" y="180"/>
                  </a:lnTo>
                  <a:lnTo>
                    <a:pt x="2382" y="180"/>
                  </a:lnTo>
                  <a:lnTo>
                    <a:pt x="2382" y="180"/>
                  </a:lnTo>
                  <a:lnTo>
                    <a:pt x="2382" y="174"/>
                  </a:lnTo>
                  <a:lnTo>
                    <a:pt x="2382" y="174"/>
                  </a:lnTo>
                  <a:lnTo>
                    <a:pt x="2382" y="174"/>
                  </a:lnTo>
                  <a:lnTo>
                    <a:pt x="2388" y="174"/>
                  </a:lnTo>
                  <a:lnTo>
                    <a:pt x="2388" y="174"/>
                  </a:lnTo>
                  <a:lnTo>
                    <a:pt x="2388" y="168"/>
                  </a:lnTo>
                  <a:lnTo>
                    <a:pt x="2388" y="168"/>
                  </a:lnTo>
                  <a:lnTo>
                    <a:pt x="2388" y="168"/>
                  </a:lnTo>
                  <a:lnTo>
                    <a:pt x="2388" y="168"/>
                  </a:lnTo>
                  <a:lnTo>
                    <a:pt x="2388" y="168"/>
                  </a:lnTo>
                  <a:lnTo>
                    <a:pt x="2394" y="162"/>
                  </a:lnTo>
                  <a:lnTo>
                    <a:pt x="2394" y="162"/>
                  </a:lnTo>
                  <a:lnTo>
                    <a:pt x="2394" y="162"/>
                  </a:lnTo>
                  <a:lnTo>
                    <a:pt x="2394" y="162"/>
                  </a:lnTo>
                  <a:lnTo>
                    <a:pt x="2394" y="156"/>
                  </a:lnTo>
                  <a:lnTo>
                    <a:pt x="2394" y="156"/>
                  </a:lnTo>
                  <a:lnTo>
                    <a:pt x="2400" y="156"/>
                  </a:lnTo>
                  <a:lnTo>
                    <a:pt x="2400" y="156"/>
                  </a:lnTo>
                  <a:lnTo>
                    <a:pt x="2400" y="156"/>
                  </a:lnTo>
                  <a:lnTo>
                    <a:pt x="2400" y="150"/>
                  </a:lnTo>
                  <a:lnTo>
                    <a:pt x="2400" y="150"/>
                  </a:lnTo>
                  <a:lnTo>
                    <a:pt x="2400" y="150"/>
                  </a:lnTo>
                  <a:lnTo>
                    <a:pt x="2400" y="150"/>
                  </a:lnTo>
                  <a:lnTo>
                    <a:pt x="2406" y="144"/>
                  </a:lnTo>
                  <a:lnTo>
                    <a:pt x="2406" y="144"/>
                  </a:lnTo>
                  <a:lnTo>
                    <a:pt x="2406" y="144"/>
                  </a:lnTo>
                  <a:lnTo>
                    <a:pt x="2406" y="144"/>
                  </a:lnTo>
                  <a:lnTo>
                    <a:pt x="2406" y="138"/>
                  </a:lnTo>
                  <a:lnTo>
                    <a:pt x="2406" y="138"/>
                  </a:lnTo>
                  <a:lnTo>
                    <a:pt x="2406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26"/>
                  </a:lnTo>
                  <a:lnTo>
                    <a:pt x="2418" y="126"/>
                  </a:lnTo>
                  <a:lnTo>
                    <a:pt x="2418" y="126"/>
                  </a:lnTo>
                  <a:lnTo>
                    <a:pt x="2418" y="126"/>
                  </a:lnTo>
                  <a:lnTo>
                    <a:pt x="2418" y="120"/>
                  </a:lnTo>
                  <a:lnTo>
                    <a:pt x="2418" y="120"/>
                  </a:lnTo>
                  <a:lnTo>
                    <a:pt x="2418" y="120"/>
                  </a:lnTo>
                  <a:lnTo>
                    <a:pt x="2418" y="120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08"/>
                  </a:lnTo>
                  <a:lnTo>
                    <a:pt x="2424" y="108"/>
                  </a:lnTo>
                  <a:lnTo>
                    <a:pt x="2424" y="108"/>
                  </a:lnTo>
                  <a:lnTo>
                    <a:pt x="2430" y="108"/>
                  </a:lnTo>
                  <a:lnTo>
                    <a:pt x="2430" y="102"/>
                  </a:lnTo>
                  <a:lnTo>
                    <a:pt x="2430" y="102"/>
                  </a:lnTo>
                  <a:lnTo>
                    <a:pt x="2430" y="102"/>
                  </a:lnTo>
                  <a:lnTo>
                    <a:pt x="2430" y="102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6" y="96"/>
                  </a:lnTo>
                  <a:lnTo>
                    <a:pt x="2436" y="96"/>
                  </a:lnTo>
                  <a:lnTo>
                    <a:pt x="2436" y="90"/>
                  </a:lnTo>
                  <a:lnTo>
                    <a:pt x="2436" y="90"/>
                  </a:lnTo>
                  <a:lnTo>
                    <a:pt x="2436" y="90"/>
                  </a:lnTo>
                  <a:lnTo>
                    <a:pt x="2436" y="90"/>
                  </a:lnTo>
                  <a:lnTo>
                    <a:pt x="2436" y="84"/>
                  </a:lnTo>
                  <a:lnTo>
                    <a:pt x="2442" y="84"/>
                  </a:lnTo>
                  <a:lnTo>
                    <a:pt x="2442" y="84"/>
                  </a:lnTo>
                  <a:lnTo>
                    <a:pt x="2442" y="78"/>
                  </a:lnTo>
                  <a:lnTo>
                    <a:pt x="2442" y="78"/>
                  </a:lnTo>
                  <a:lnTo>
                    <a:pt x="2442" y="78"/>
                  </a:lnTo>
                  <a:lnTo>
                    <a:pt x="2442" y="78"/>
                  </a:lnTo>
                  <a:lnTo>
                    <a:pt x="2442" y="72"/>
                  </a:lnTo>
                  <a:lnTo>
                    <a:pt x="2448" y="72"/>
                  </a:lnTo>
                  <a:lnTo>
                    <a:pt x="2448" y="72"/>
                  </a:lnTo>
                  <a:lnTo>
                    <a:pt x="2448" y="72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0"/>
                  </a:lnTo>
                  <a:lnTo>
                    <a:pt x="2454" y="60"/>
                  </a:lnTo>
                  <a:lnTo>
                    <a:pt x="2454" y="60"/>
                  </a:lnTo>
                  <a:lnTo>
                    <a:pt x="2454" y="60"/>
                  </a:lnTo>
                  <a:lnTo>
                    <a:pt x="2454" y="54"/>
                  </a:lnTo>
                  <a:lnTo>
                    <a:pt x="2454" y="54"/>
                  </a:lnTo>
                  <a:lnTo>
                    <a:pt x="2454" y="54"/>
                  </a:lnTo>
                  <a:lnTo>
                    <a:pt x="2454" y="54"/>
                  </a:lnTo>
                  <a:lnTo>
                    <a:pt x="2460" y="48"/>
                  </a:lnTo>
                  <a:lnTo>
                    <a:pt x="2460" y="48"/>
                  </a:lnTo>
                  <a:lnTo>
                    <a:pt x="2460" y="48"/>
                  </a:lnTo>
                  <a:lnTo>
                    <a:pt x="2460" y="42"/>
                  </a:lnTo>
                  <a:lnTo>
                    <a:pt x="2460" y="42"/>
                  </a:lnTo>
                  <a:lnTo>
                    <a:pt x="2460" y="42"/>
                  </a:lnTo>
                  <a:lnTo>
                    <a:pt x="2460" y="42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0"/>
                  </a:lnTo>
                  <a:lnTo>
                    <a:pt x="2466" y="30"/>
                  </a:lnTo>
                  <a:lnTo>
                    <a:pt x="2472" y="30"/>
                  </a:lnTo>
                  <a:lnTo>
                    <a:pt x="2472" y="30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8" y="18"/>
                  </a:lnTo>
                  <a:lnTo>
                    <a:pt x="2478" y="18"/>
                  </a:lnTo>
                  <a:lnTo>
                    <a:pt x="2478" y="18"/>
                  </a:lnTo>
                  <a:lnTo>
                    <a:pt x="2478" y="18"/>
                  </a:lnTo>
                  <a:lnTo>
                    <a:pt x="2478" y="18"/>
                  </a:lnTo>
                  <a:lnTo>
                    <a:pt x="2478" y="18"/>
                  </a:lnTo>
                  <a:lnTo>
                    <a:pt x="2478" y="12"/>
                  </a:lnTo>
                  <a:lnTo>
                    <a:pt x="2484" y="12"/>
                  </a:lnTo>
                  <a:lnTo>
                    <a:pt x="2484" y="12"/>
                  </a:lnTo>
                  <a:lnTo>
                    <a:pt x="2484" y="12"/>
                  </a:lnTo>
                  <a:lnTo>
                    <a:pt x="2484" y="12"/>
                  </a:lnTo>
                  <a:lnTo>
                    <a:pt x="2484" y="12"/>
                  </a:lnTo>
                  <a:lnTo>
                    <a:pt x="2484" y="12"/>
                  </a:lnTo>
                  <a:lnTo>
                    <a:pt x="2484" y="6"/>
                  </a:lnTo>
                  <a:lnTo>
                    <a:pt x="2490" y="6"/>
                  </a:lnTo>
                  <a:lnTo>
                    <a:pt x="2490" y="6"/>
                  </a:lnTo>
                  <a:lnTo>
                    <a:pt x="2490" y="6"/>
                  </a:lnTo>
                  <a:lnTo>
                    <a:pt x="2490" y="6"/>
                  </a:lnTo>
                  <a:lnTo>
                    <a:pt x="2490" y="6"/>
                  </a:lnTo>
                  <a:lnTo>
                    <a:pt x="2490" y="6"/>
                  </a:lnTo>
                  <a:lnTo>
                    <a:pt x="2496" y="6"/>
                  </a:lnTo>
                  <a:lnTo>
                    <a:pt x="2496" y="6"/>
                  </a:lnTo>
                  <a:lnTo>
                    <a:pt x="2496" y="6"/>
                  </a:lnTo>
                  <a:lnTo>
                    <a:pt x="2496" y="6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6"/>
                  </a:lnTo>
                  <a:lnTo>
                    <a:pt x="2520" y="6"/>
                  </a:lnTo>
                  <a:lnTo>
                    <a:pt x="2520" y="6"/>
                  </a:lnTo>
                  <a:lnTo>
                    <a:pt x="2520" y="6"/>
                  </a:lnTo>
                  <a:lnTo>
                    <a:pt x="2520" y="6"/>
                  </a:lnTo>
                  <a:lnTo>
                    <a:pt x="2520" y="6"/>
                  </a:lnTo>
                  <a:lnTo>
                    <a:pt x="2526" y="6"/>
                  </a:lnTo>
                  <a:lnTo>
                    <a:pt x="2526" y="6"/>
                  </a:lnTo>
                  <a:lnTo>
                    <a:pt x="2526" y="6"/>
                  </a:lnTo>
                  <a:lnTo>
                    <a:pt x="2526" y="6"/>
                  </a:lnTo>
                  <a:lnTo>
                    <a:pt x="2526" y="6"/>
                  </a:lnTo>
                  <a:lnTo>
                    <a:pt x="2526" y="12"/>
                  </a:lnTo>
                  <a:lnTo>
                    <a:pt x="2526" y="12"/>
                  </a:lnTo>
                  <a:lnTo>
                    <a:pt x="2532" y="12"/>
                  </a:lnTo>
                  <a:lnTo>
                    <a:pt x="2532" y="12"/>
                  </a:lnTo>
                  <a:lnTo>
                    <a:pt x="2532" y="12"/>
                  </a:lnTo>
                  <a:lnTo>
                    <a:pt x="2532" y="12"/>
                  </a:lnTo>
                  <a:lnTo>
                    <a:pt x="2532" y="12"/>
                  </a:lnTo>
                  <a:lnTo>
                    <a:pt x="2532" y="18"/>
                  </a:lnTo>
                  <a:lnTo>
                    <a:pt x="2532" y="18"/>
                  </a:lnTo>
                  <a:lnTo>
                    <a:pt x="2538" y="18"/>
                  </a:lnTo>
                  <a:lnTo>
                    <a:pt x="2538" y="18"/>
                  </a:lnTo>
                  <a:lnTo>
                    <a:pt x="2538" y="18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44" y="30"/>
                  </a:lnTo>
                  <a:lnTo>
                    <a:pt x="2544" y="30"/>
                  </a:lnTo>
                  <a:lnTo>
                    <a:pt x="2544" y="30"/>
                  </a:lnTo>
                  <a:lnTo>
                    <a:pt x="2544" y="30"/>
                  </a:lnTo>
                  <a:lnTo>
                    <a:pt x="2550" y="30"/>
                  </a:lnTo>
                  <a:lnTo>
                    <a:pt x="2550" y="36"/>
                  </a:lnTo>
                  <a:lnTo>
                    <a:pt x="2550" y="36"/>
                  </a:lnTo>
                  <a:lnTo>
                    <a:pt x="2550" y="36"/>
                  </a:lnTo>
                  <a:lnTo>
                    <a:pt x="2550" y="36"/>
                  </a:lnTo>
                  <a:lnTo>
                    <a:pt x="2550" y="36"/>
                  </a:lnTo>
                  <a:lnTo>
                    <a:pt x="2550" y="36"/>
                  </a:lnTo>
                  <a:lnTo>
                    <a:pt x="2556" y="42"/>
                  </a:lnTo>
                  <a:lnTo>
                    <a:pt x="2556" y="42"/>
                  </a:lnTo>
                  <a:lnTo>
                    <a:pt x="2556" y="42"/>
                  </a:lnTo>
                  <a:lnTo>
                    <a:pt x="2556" y="42"/>
                  </a:lnTo>
                  <a:lnTo>
                    <a:pt x="2556" y="42"/>
                  </a:lnTo>
                  <a:lnTo>
                    <a:pt x="2556" y="42"/>
                  </a:lnTo>
                  <a:lnTo>
                    <a:pt x="2556" y="48"/>
                  </a:lnTo>
                  <a:lnTo>
                    <a:pt x="2562" y="48"/>
                  </a:lnTo>
                  <a:lnTo>
                    <a:pt x="2562" y="48"/>
                  </a:lnTo>
                  <a:lnTo>
                    <a:pt x="2562" y="48"/>
                  </a:lnTo>
                  <a:lnTo>
                    <a:pt x="2562" y="48"/>
                  </a:lnTo>
                  <a:lnTo>
                    <a:pt x="2562" y="54"/>
                  </a:lnTo>
                  <a:lnTo>
                    <a:pt x="2562" y="54"/>
                  </a:lnTo>
                  <a:lnTo>
                    <a:pt x="2562" y="54"/>
                  </a:lnTo>
                  <a:lnTo>
                    <a:pt x="2568" y="54"/>
                  </a:lnTo>
                  <a:lnTo>
                    <a:pt x="2568" y="54"/>
                  </a:lnTo>
                  <a:lnTo>
                    <a:pt x="2568" y="54"/>
                  </a:lnTo>
                  <a:lnTo>
                    <a:pt x="2568" y="60"/>
                  </a:lnTo>
                  <a:lnTo>
                    <a:pt x="2568" y="60"/>
                  </a:lnTo>
                  <a:lnTo>
                    <a:pt x="2568" y="60"/>
                  </a:lnTo>
                  <a:lnTo>
                    <a:pt x="2568" y="60"/>
                  </a:lnTo>
                  <a:lnTo>
                    <a:pt x="2574" y="60"/>
                  </a:lnTo>
                  <a:lnTo>
                    <a:pt x="2574" y="60"/>
                  </a:lnTo>
                  <a:lnTo>
                    <a:pt x="2574" y="66"/>
                  </a:lnTo>
                  <a:lnTo>
                    <a:pt x="2574" y="66"/>
                  </a:lnTo>
                  <a:lnTo>
                    <a:pt x="2574" y="66"/>
                  </a:lnTo>
                  <a:lnTo>
                    <a:pt x="2574" y="66"/>
                  </a:lnTo>
                  <a:lnTo>
                    <a:pt x="2574" y="66"/>
                  </a:lnTo>
                  <a:lnTo>
                    <a:pt x="2580" y="66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6" y="78"/>
                  </a:lnTo>
                  <a:lnTo>
                    <a:pt x="2586" y="78"/>
                  </a:lnTo>
                  <a:lnTo>
                    <a:pt x="2586" y="78"/>
                  </a:lnTo>
                  <a:lnTo>
                    <a:pt x="2586" y="78"/>
                  </a:lnTo>
                  <a:lnTo>
                    <a:pt x="2586" y="78"/>
                  </a:lnTo>
                  <a:lnTo>
                    <a:pt x="2586" y="78"/>
                  </a:lnTo>
                  <a:lnTo>
                    <a:pt x="2586" y="84"/>
                  </a:lnTo>
                  <a:lnTo>
                    <a:pt x="2592" y="84"/>
                  </a:lnTo>
                  <a:lnTo>
                    <a:pt x="2592" y="84"/>
                  </a:lnTo>
                  <a:lnTo>
                    <a:pt x="2592" y="84"/>
                  </a:lnTo>
                  <a:lnTo>
                    <a:pt x="2592" y="84"/>
                  </a:lnTo>
                  <a:lnTo>
                    <a:pt x="2592" y="84"/>
                  </a:lnTo>
                  <a:lnTo>
                    <a:pt x="2592" y="84"/>
                  </a:lnTo>
                  <a:lnTo>
                    <a:pt x="2598" y="90"/>
                  </a:lnTo>
                  <a:lnTo>
                    <a:pt x="2598" y="90"/>
                  </a:lnTo>
                  <a:lnTo>
                    <a:pt x="2598" y="90"/>
                  </a:lnTo>
                  <a:lnTo>
                    <a:pt x="2598" y="90"/>
                  </a:lnTo>
                  <a:lnTo>
                    <a:pt x="2598" y="90"/>
                  </a:lnTo>
                  <a:lnTo>
                    <a:pt x="2598" y="90"/>
                  </a:lnTo>
                  <a:lnTo>
                    <a:pt x="2598" y="96"/>
                  </a:lnTo>
                  <a:lnTo>
                    <a:pt x="2604" y="96"/>
                  </a:lnTo>
                  <a:lnTo>
                    <a:pt x="2604" y="96"/>
                  </a:lnTo>
                  <a:lnTo>
                    <a:pt x="2604" y="96"/>
                  </a:lnTo>
                  <a:lnTo>
                    <a:pt x="2604" y="96"/>
                  </a:lnTo>
                  <a:lnTo>
                    <a:pt x="2604" y="96"/>
                  </a:lnTo>
                  <a:lnTo>
                    <a:pt x="2604" y="102"/>
                  </a:lnTo>
                  <a:lnTo>
                    <a:pt x="2604" y="102"/>
                  </a:lnTo>
                  <a:lnTo>
                    <a:pt x="2610" y="102"/>
                  </a:lnTo>
                  <a:lnTo>
                    <a:pt x="2610" y="102"/>
                  </a:lnTo>
                  <a:lnTo>
                    <a:pt x="2610" y="102"/>
                  </a:lnTo>
                  <a:lnTo>
                    <a:pt x="2610" y="102"/>
                  </a:lnTo>
                  <a:lnTo>
                    <a:pt x="2610" y="102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14"/>
                  </a:lnTo>
                  <a:lnTo>
                    <a:pt x="2616" y="114"/>
                  </a:lnTo>
                  <a:lnTo>
                    <a:pt x="2616" y="114"/>
                  </a:lnTo>
                  <a:lnTo>
                    <a:pt x="2622" y="114"/>
                  </a:lnTo>
                  <a:lnTo>
                    <a:pt x="2622" y="114"/>
                  </a:lnTo>
                  <a:lnTo>
                    <a:pt x="2622" y="114"/>
                  </a:lnTo>
                  <a:lnTo>
                    <a:pt x="2622" y="114"/>
                  </a:lnTo>
                  <a:lnTo>
                    <a:pt x="2622" y="120"/>
                  </a:lnTo>
                  <a:lnTo>
                    <a:pt x="2622" y="120"/>
                  </a:lnTo>
                  <a:lnTo>
                    <a:pt x="2622" y="120"/>
                  </a:lnTo>
                  <a:lnTo>
                    <a:pt x="2628" y="120"/>
                  </a:lnTo>
                  <a:lnTo>
                    <a:pt x="2628" y="120"/>
                  </a:lnTo>
                  <a:lnTo>
                    <a:pt x="2628" y="120"/>
                  </a:lnTo>
                  <a:lnTo>
                    <a:pt x="2628" y="120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34" y="126"/>
                  </a:lnTo>
                  <a:lnTo>
                    <a:pt x="2634" y="126"/>
                  </a:lnTo>
                  <a:lnTo>
                    <a:pt x="2634" y="126"/>
                  </a:lnTo>
                  <a:lnTo>
                    <a:pt x="2634" y="126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8"/>
                  </a:lnTo>
                  <a:lnTo>
                    <a:pt x="2640" y="138"/>
                  </a:lnTo>
                  <a:lnTo>
                    <a:pt x="2640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44"/>
                  </a:lnTo>
                  <a:lnTo>
                    <a:pt x="2646" y="144"/>
                  </a:lnTo>
                  <a:lnTo>
                    <a:pt x="2646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8" y="150"/>
                  </a:lnTo>
                  <a:lnTo>
                    <a:pt x="2658" y="150"/>
                  </a:lnTo>
                  <a:lnTo>
                    <a:pt x="2658" y="150"/>
                  </a:lnTo>
                  <a:lnTo>
                    <a:pt x="2658" y="150"/>
                  </a:lnTo>
                  <a:lnTo>
                    <a:pt x="2658" y="156"/>
                  </a:lnTo>
                  <a:lnTo>
                    <a:pt x="2658" y="156"/>
                  </a:lnTo>
                  <a:lnTo>
                    <a:pt x="2658" y="156"/>
                  </a:lnTo>
                  <a:lnTo>
                    <a:pt x="2664" y="156"/>
                  </a:lnTo>
                  <a:lnTo>
                    <a:pt x="2664" y="156"/>
                  </a:lnTo>
                  <a:lnTo>
                    <a:pt x="2664" y="156"/>
                  </a:lnTo>
                  <a:lnTo>
                    <a:pt x="2664" y="156"/>
                  </a:lnTo>
                  <a:lnTo>
                    <a:pt x="2664" y="156"/>
                  </a:lnTo>
                  <a:lnTo>
                    <a:pt x="2664" y="162"/>
                  </a:lnTo>
                  <a:lnTo>
                    <a:pt x="2664" y="162"/>
                  </a:lnTo>
                  <a:lnTo>
                    <a:pt x="2670" y="162"/>
                  </a:lnTo>
                  <a:lnTo>
                    <a:pt x="2670" y="162"/>
                  </a:lnTo>
                  <a:lnTo>
                    <a:pt x="2670" y="162"/>
                  </a:lnTo>
                  <a:lnTo>
                    <a:pt x="2670" y="162"/>
                  </a:lnTo>
                  <a:lnTo>
                    <a:pt x="2670" y="162"/>
                  </a:lnTo>
                  <a:lnTo>
                    <a:pt x="2670" y="162"/>
                  </a:lnTo>
                  <a:lnTo>
                    <a:pt x="2670" y="168"/>
                  </a:lnTo>
                  <a:lnTo>
                    <a:pt x="2676" y="168"/>
                  </a:lnTo>
                  <a:lnTo>
                    <a:pt x="2676" y="168"/>
                  </a:lnTo>
                  <a:lnTo>
                    <a:pt x="2676" y="168"/>
                  </a:lnTo>
                  <a:lnTo>
                    <a:pt x="2676" y="168"/>
                  </a:lnTo>
                  <a:lnTo>
                    <a:pt x="2676" y="168"/>
                  </a:lnTo>
                  <a:lnTo>
                    <a:pt x="2676" y="168"/>
                  </a:lnTo>
                  <a:lnTo>
                    <a:pt x="2682" y="174"/>
                  </a:lnTo>
                  <a:lnTo>
                    <a:pt x="2682" y="174"/>
                  </a:lnTo>
                  <a:lnTo>
                    <a:pt x="2682" y="174"/>
                  </a:lnTo>
                  <a:lnTo>
                    <a:pt x="2682" y="174"/>
                  </a:lnTo>
                  <a:lnTo>
                    <a:pt x="2682" y="174"/>
                  </a:lnTo>
                  <a:lnTo>
                    <a:pt x="2682" y="174"/>
                  </a:lnTo>
                  <a:lnTo>
                    <a:pt x="2682" y="174"/>
                  </a:lnTo>
                  <a:lnTo>
                    <a:pt x="2688" y="174"/>
                  </a:lnTo>
                  <a:lnTo>
                    <a:pt x="2688" y="180"/>
                  </a:lnTo>
                  <a:lnTo>
                    <a:pt x="2688" y="180"/>
                  </a:lnTo>
                  <a:lnTo>
                    <a:pt x="2688" y="180"/>
                  </a:lnTo>
                  <a:lnTo>
                    <a:pt x="2688" y="180"/>
                  </a:lnTo>
                  <a:lnTo>
                    <a:pt x="2688" y="180"/>
                  </a:lnTo>
                  <a:lnTo>
                    <a:pt x="2688" y="180"/>
                  </a:lnTo>
                  <a:lnTo>
                    <a:pt x="2694" y="180"/>
                  </a:lnTo>
                  <a:lnTo>
                    <a:pt x="2694" y="180"/>
                  </a:lnTo>
                  <a:lnTo>
                    <a:pt x="2694" y="180"/>
                  </a:lnTo>
                  <a:lnTo>
                    <a:pt x="2694" y="186"/>
                  </a:lnTo>
                  <a:lnTo>
                    <a:pt x="2694" y="186"/>
                  </a:lnTo>
                  <a:lnTo>
                    <a:pt x="2694" y="186"/>
                  </a:lnTo>
                  <a:lnTo>
                    <a:pt x="2694" y="186"/>
                  </a:lnTo>
                  <a:lnTo>
                    <a:pt x="2700" y="186"/>
                  </a:lnTo>
                  <a:lnTo>
                    <a:pt x="2700" y="186"/>
                  </a:lnTo>
                  <a:lnTo>
                    <a:pt x="2700" y="186"/>
                  </a:lnTo>
                  <a:lnTo>
                    <a:pt x="2700" y="186"/>
                  </a:lnTo>
                  <a:lnTo>
                    <a:pt x="2700" y="192"/>
                  </a:lnTo>
                  <a:lnTo>
                    <a:pt x="2700" y="192"/>
                  </a:lnTo>
                  <a:lnTo>
                    <a:pt x="2700" y="192"/>
                  </a:lnTo>
                  <a:lnTo>
                    <a:pt x="2706" y="192"/>
                  </a:lnTo>
                  <a:lnTo>
                    <a:pt x="2706" y="192"/>
                  </a:lnTo>
                  <a:lnTo>
                    <a:pt x="2706" y="192"/>
                  </a:lnTo>
                  <a:lnTo>
                    <a:pt x="2706" y="192"/>
                  </a:lnTo>
                  <a:lnTo>
                    <a:pt x="2706" y="192"/>
                  </a:lnTo>
                  <a:lnTo>
                    <a:pt x="2706" y="198"/>
                  </a:lnTo>
                  <a:lnTo>
                    <a:pt x="2706" y="198"/>
                  </a:lnTo>
                  <a:lnTo>
                    <a:pt x="2712" y="198"/>
                  </a:lnTo>
                  <a:lnTo>
                    <a:pt x="2712" y="198"/>
                  </a:lnTo>
                  <a:lnTo>
                    <a:pt x="2712" y="198"/>
                  </a:lnTo>
                  <a:lnTo>
                    <a:pt x="2712" y="198"/>
                  </a:lnTo>
                  <a:lnTo>
                    <a:pt x="2712" y="198"/>
                  </a:lnTo>
                  <a:lnTo>
                    <a:pt x="2712" y="198"/>
                  </a:lnTo>
                  <a:lnTo>
                    <a:pt x="2712" y="198"/>
                  </a:lnTo>
                  <a:lnTo>
                    <a:pt x="2718" y="204"/>
                  </a:lnTo>
                  <a:lnTo>
                    <a:pt x="2718" y="204"/>
                  </a:lnTo>
                  <a:lnTo>
                    <a:pt x="2718" y="204"/>
                  </a:lnTo>
                  <a:lnTo>
                    <a:pt x="2718" y="204"/>
                  </a:lnTo>
                  <a:lnTo>
                    <a:pt x="2718" y="204"/>
                  </a:lnTo>
                  <a:lnTo>
                    <a:pt x="2718" y="204"/>
                  </a:lnTo>
                  <a:lnTo>
                    <a:pt x="2718" y="204"/>
                  </a:lnTo>
                  <a:lnTo>
                    <a:pt x="2724" y="204"/>
                  </a:lnTo>
                  <a:lnTo>
                    <a:pt x="2724" y="204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6"/>
                  </a:lnTo>
                  <a:lnTo>
                    <a:pt x="2730" y="216"/>
                  </a:lnTo>
                  <a:lnTo>
                    <a:pt x="2730" y="216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8" y="222"/>
                  </a:lnTo>
                  <a:lnTo>
                    <a:pt x="2748" y="222"/>
                  </a:lnTo>
                  <a:lnTo>
                    <a:pt x="2748" y="222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54" y="228"/>
                  </a:lnTo>
                  <a:lnTo>
                    <a:pt x="2754" y="228"/>
                  </a:lnTo>
                  <a:lnTo>
                    <a:pt x="2754" y="228"/>
                  </a:lnTo>
                  <a:lnTo>
                    <a:pt x="2754" y="228"/>
                  </a:lnTo>
                  <a:lnTo>
                    <a:pt x="2754" y="228"/>
                  </a:lnTo>
                  <a:lnTo>
                    <a:pt x="2754" y="228"/>
                  </a:lnTo>
                  <a:lnTo>
                    <a:pt x="2754" y="234"/>
                  </a:lnTo>
                  <a:lnTo>
                    <a:pt x="2760" y="234"/>
                  </a:lnTo>
                  <a:lnTo>
                    <a:pt x="2760" y="234"/>
                  </a:lnTo>
                  <a:lnTo>
                    <a:pt x="2760" y="234"/>
                  </a:lnTo>
                  <a:lnTo>
                    <a:pt x="2760" y="234"/>
                  </a:lnTo>
                  <a:lnTo>
                    <a:pt x="2760" y="234"/>
                  </a:lnTo>
                  <a:lnTo>
                    <a:pt x="2760" y="234"/>
                  </a:lnTo>
                  <a:lnTo>
                    <a:pt x="2766" y="234"/>
                  </a:lnTo>
                  <a:lnTo>
                    <a:pt x="2766" y="234"/>
                  </a:lnTo>
                  <a:lnTo>
                    <a:pt x="2766" y="234"/>
                  </a:lnTo>
                  <a:lnTo>
                    <a:pt x="2766" y="234"/>
                  </a:lnTo>
                  <a:lnTo>
                    <a:pt x="2766" y="240"/>
                  </a:lnTo>
                  <a:lnTo>
                    <a:pt x="2766" y="240"/>
                  </a:lnTo>
                  <a:lnTo>
                    <a:pt x="2766" y="240"/>
                  </a:lnTo>
                  <a:lnTo>
                    <a:pt x="2772" y="240"/>
                  </a:lnTo>
                  <a:lnTo>
                    <a:pt x="2772" y="240"/>
                  </a:lnTo>
                  <a:lnTo>
                    <a:pt x="2772" y="240"/>
                  </a:lnTo>
                  <a:lnTo>
                    <a:pt x="2772" y="240"/>
                  </a:lnTo>
                  <a:lnTo>
                    <a:pt x="2772" y="240"/>
                  </a:lnTo>
                  <a:lnTo>
                    <a:pt x="2772" y="240"/>
                  </a:lnTo>
                  <a:lnTo>
                    <a:pt x="2772" y="240"/>
                  </a:lnTo>
                  <a:lnTo>
                    <a:pt x="2778" y="240"/>
                  </a:lnTo>
                  <a:lnTo>
                    <a:pt x="2778" y="246"/>
                  </a:lnTo>
                  <a:lnTo>
                    <a:pt x="2778" y="246"/>
                  </a:lnTo>
                  <a:lnTo>
                    <a:pt x="2778" y="246"/>
                  </a:lnTo>
                  <a:lnTo>
                    <a:pt x="2778" y="246"/>
                  </a:lnTo>
                  <a:lnTo>
                    <a:pt x="2778" y="246"/>
                  </a:lnTo>
                  <a:lnTo>
                    <a:pt x="2778" y="246"/>
                  </a:lnTo>
                  <a:lnTo>
                    <a:pt x="2784" y="246"/>
                  </a:lnTo>
                  <a:lnTo>
                    <a:pt x="2784" y="246"/>
                  </a:lnTo>
                  <a:lnTo>
                    <a:pt x="2784" y="246"/>
                  </a:lnTo>
                  <a:lnTo>
                    <a:pt x="2784" y="246"/>
                  </a:lnTo>
                  <a:lnTo>
                    <a:pt x="2784" y="252"/>
                  </a:lnTo>
                  <a:lnTo>
                    <a:pt x="2784" y="252"/>
                  </a:lnTo>
                  <a:lnTo>
                    <a:pt x="2790" y="252"/>
                  </a:lnTo>
                  <a:lnTo>
                    <a:pt x="2790" y="252"/>
                  </a:lnTo>
                  <a:lnTo>
                    <a:pt x="2790" y="252"/>
                  </a:lnTo>
                  <a:lnTo>
                    <a:pt x="2790" y="252"/>
                  </a:lnTo>
                  <a:lnTo>
                    <a:pt x="2790" y="252"/>
                  </a:lnTo>
                  <a:lnTo>
                    <a:pt x="2790" y="252"/>
                  </a:lnTo>
                  <a:lnTo>
                    <a:pt x="2790" y="252"/>
                  </a:lnTo>
                  <a:lnTo>
                    <a:pt x="2796" y="252"/>
                  </a:lnTo>
                  <a:lnTo>
                    <a:pt x="2796" y="252"/>
                  </a:lnTo>
                  <a:lnTo>
                    <a:pt x="2796" y="252"/>
                  </a:lnTo>
                  <a:lnTo>
                    <a:pt x="2796" y="252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802" y="258"/>
                  </a:lnTo>
                  <a:lnTo>
                    <a:pt x="2802" y="258"/>
                  </a:lnTo>
                  <a:lnTo>
                    <a:pt x="2802" y="258"/>
                  </a:lnTo>
                  <a:lnTo>
                    <a:pt x="2802" y="258"/>
                  </a:lnTo>
                  <a:lnTo>
                    <a:pt x="2802" y="258"/>
                  </a:lnTo>
                  <a:lnTo>
                    <a:pt x="2802" y="258"/>
                  </a:lnTo>
                  <a:lnTo>
                    <a:pt x="2802" y="258"/>
                  </a:lnTo>
                  <a:lnTo>
                    <a:pt x="2808" y="258"/>
                  </a:lnTo>
                  <a:lnTo>
                    <a:pt x="2808" y="258"/>
                  </a:lnTo>
                  <a:lnTo>
                    <a:pt x="2808" y="258"/>
                  </a:lnTo>
                  <a:lnTo>
                    <a:pt x="2808" y="258"/>
                  </a:lnTo>
                  <a:lnTo>
                    <a:pt x="2808" y="258"/>
                  </a:lnTo>
                  <a:lnTo>
                    <a:pt x="2808" y="258"/>
                  </a:lnTo>
                  <a:lnTo>
                    <a:pt x="2808" y="258"/>
                  </a:lnTo>
                  <a:lnTo>
                    <a:pt x="2814" y="258"/>
                  </a:lnTo>
                  <a:lnTo>
                    <a:pt x="2814" y="258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20" y="264"/>
                  </a:lnTo>
                  <a:lnTo>
                    <a:pt x="2820" y="264"/>
                  </a:lnTo>
                  <a:lnTo>
                    <a:pt x="2820" y="264"/>
                  </a:lnTo>
                  <a:lnTo>
                    <a:pt x="2820" y="264"/>
                  </a:lnTo>
                  <a:lnTo>
                    <a:pt x="2820" y="264"/>
                  </a:lnTo>
                  <a:lnTo>
                    <a:pt x="2820" y="264"/>
                  </a:lnTo>
                  <a:lnTo>
                    <a:pt x="2820" y="264"/>
                  </a:lnTo>
                  <a:lnTo>
                    <a:pt x="2826" y="264"/>
                  </a:lnTo>
                  <a:lnTo>
                    <a:pt x="2826" y="264"/>
                  </a:lnTo>
                  <a:lnTo>
                    <a:pt x="2826" y="264"/>
                  </a:lnTo>
                  <a:lnTo>
                    <a:pt x="2826" y="264"/>
                  </a:lnTo>
                  <a:lnTo>
                    <a:pt x="2826" y="264"/>
                  </a:lnTo>
                  <a:lnTo>
                    <a:pt x="2826" y="264"/>
                  </a:lnTo>
                  <a:lnTo>
                    <a:pt x="2826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44" y="264"/>
                  </a:lnTo>
                  <a:lnTo>
                    <a:pt x="2844" y="264"/>
                  </a:lnTo>
                  <a:lnTo>
                    <a:pt x="2844" y="264"/>
                  </a:lnTo>
                  <a:lnTo>
                    <a:pt x="2844" y="264"/>
                  </a:lnTo>
                  <a:lnTo>
                    <a:pt x="2844" y="264"/>
                  </a:lnTo>
                  <a:lnTo>
                    <a:pt x="2844" y="264"/>
                  </a:lnTo>
                  <a:lnTo>
                    <a:pt x="2844" y="264"/>
                  </a:lnTo>
                  <a:lnTo>
                    <a:pt x="2850" y="264"/>
                  </a:lnTo>
                  <a:lnTo>
                    <a:pt x="2850" y="264"/>
                  </a:lnTo>
                  <a:lnTo>
                    <a:pt x="2850" y="264"/>
                  </a:lnTo>
                  <a:lnTo>
                    <a:pt x="2850" y="264"/>
                  </a:lnTo>
                  <a:lnTo>
                    <a:pt x="2850" y="264"/>
                  </a:lnTo>
                  <a:lnTo>
                    <a:pt x="2850" y="264"/>
                  </a:lnTo>
                  <a:lnTo>
                    <a:pt x="2850" y="264"/>
                  </a:lnTo>
                  <a:lnTo>
                    <a:pt x="2856" y="264"/>
                  </a:lnTo>
                  <a:lnTo>
                    <a:pt x="2856" y="264"/>
                  </a:lnTo>
                  <a:lnTo>
                    <a:pt x="2856" y="264"/>
                  </a:lnTo>
                  <a:lnTo>
                    <a:pt x="2856" y="264"/>
                  </a:lnTo>
                  <a:lnTo>
                    <a:pt x="2856" y="264"/>
                  </a:lnTo>
                  <a:lnTo>
                    <a:pt x="2856" y="264"/>
                  </a:lnTo>
                  <a:lnTo>
                    <a:pt x="2856" y="264"/>
                  </a:lnTo>
                  <a:lnTo>
                    <a:pt x="2862" y="264"/>
                  </a:lnTo>
                  <a:lnTo>
                    <a:pt x="2862" y="264"/>
                  </a:lnTo>
                  <a:lnTo>
                    <a:pt x="2862" y="264"/>
                  </a:lnTo>
                  <a:lnTo>
                    <a:pt x="2862" y="264"/>
                  </a:lnTo>
                  <a:lnTo>
                    <a:pt x="2862" y="264"/>
                  </a:lnTo>
                  <a:lnTo>
                    <a:pt x="2862" y="264"/>
                  </a:lnTo>
                  <a:lnTo>
                    <a:pt x="2862" y="264"/>
                  </a:lnTo>
                  <a:lnTo>
                    <a:pt x="2868" y="264"/>
                  </a:lnTo>
                  <a:lnTo>
                    <a:pt x="2868" y="264"/>
                  </a:lnTo>
                  <a:lnTo>
                    <a:pt x="2868" y="264"/>
                  </a:lnTo>
                  <a:lnTo>
                    <a:pt x="2868" y="264"/>
                  </a:lnTo>
                  <a:lnTo>
                    <a:pt x="2868" y="264"/>
                  </a:lnTo>
                  <a:lnTo>
                    <a:pt x="2868" y="264"/>
                  </a:lnTo>
                  <a:lnTo>
                    <a:pt x="2868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80" y="264"/>
                  </a:lnTo>
                  <a:lnTo>
                    <a:pt x="2880" y="264"/>
                  </a:lnTo>
                  <a:lnTo>
                    <a:pt x="2880" y="264"/>
                  </a:lnTo>
                  <a:lnTo>
                    <a:pt x="2880" y="264"/>
                  </a:lnTo>
                  <a:lnTo>
                    <a:pt x="2880" y="264"/>
                  </a:lnTo>
                  <a:lnTo>
                    <a:pt x="2880" y="264"/>
                  </a:lnTo>
                  <a:lnTo>
                    <a:pt x="2880" y="264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86" y="258"/>
                  </a:lnTo>
                  <a:lnTo>
                    <a:pt x="2886" y="258"/>
                  </a:lnTo>
                  <a:lnTo>
                    <a:pt x="2886" y="258"/>
                  </a:lnTo>
                  <a:lnTo>
                    <a:pt x="2886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8" y="258"/>
                  </a:lnTo>
                  <a:lnTo>
                    <a:pt x="2898" y="258"/>
                  </a:lnTo>
                  <a:lnTo>
                    <a:pt x="2898" y="258"/>
                  </a:lnTo>
                  <a:lnTo>
                    <a:pt x="2898" y="258"/>
                  </a:lnTo>
                  <a:lnTo>
                    <a:pt x="2898" y="258"/>
                  </a:lnTo>
                  <a:lnTo>
                    <a:pt x="2898" y="258"/>
                  </a:lnTo>
                  <a:lnTo>
                    <a:pt x="2898" y="258"/>
                  </a:lnTo>
                  <a:lnTo>
                    <a:pt x="2904" y="258"/>
                  </a:lnTo>
                  <a:lnTo>
                    <a:pt x="2904" y="258"/>
                  </a:lnTo>
                  <a:lnTo>
                    <a:pt x="2904" y="258"/>
                  </a:lnTo>
                  <a:lnTo>
                    <a:pt x="2904" y="258"/>
                  </a:lnTo>
                  <a:lnTo>
                    <a:pt x="2904" y="258"/>
                  </a:lnTo>
                  <a:lnTo>
                    <a:pt x="2904" y="258"/>
                  </a:lnTo>
                  <a:lnTo>
                    <a:pt x="2904" y="258"/>
                  </a:lnTo>
                  <a:lnTo>
                    <a:pt x="2910" y="258"/>
                  </a:lnTo>
                  <a:lnTo>
                    <a:pt x="2910" y="258"/>
                  </a:lnTo>
                  <a:lnTo>
                    <a:pt x="2910" y="258"/>
                  </a:lnTo>
                  <a:lnTo>
                    <a:pt x="2910" y="258"/>
                  </a:lnTo>
                  <a:lnTo>
                    <a:pt x="2910" y="258"/>
                  </a:lnTo>
                  <a:lnTo>
                    <a:pt x="2910" y="258"/>
                  </a:lnTo>
                  <a:lnTo>
                    <a:pt x="2910" y="258"/>
                  </a:lnTo>
                  <a:lnTo>
                    <a:pt x="2916" y="258"/>
                  </a:lnTo>
                  <a:lnTo>
                    <a:pt x="2916" y="258"/>
                  </a:lnTo>
                  <a:lnTo>
                    <a:pt x="2916" y="252"/>
                  </a:lnTo>
                  <a:lnTo>
                    <a:pt x="2916" y="252"/>
                  </a:lnTo>
                  <a:lnTo>
                    <a:pt x="2916" y="252"/>
                  </a:lnTo>
                  <a:lnTo>
                    <a:pt x="2916" y="252"/>
                  </a:lnTo>
                  <a:lnTo>
                    <a:pt x="2916" y="252"/>
                  </a:lnTo>
                  <a:lnTo>
                    <a:pt x="2922" y="252"/>
                  </a:lnTo>
                  <a:lnTo>
                    <a:pt x="2922" y="252"/>
                  </a:lnTo>
                  <a:lnTo>
                    <a:pt x="2922" y="252"/>
                  </a:lnTo>
                  <a:lnTo>
                    <a:pt x="2922" y="252"/>
                  </a:lnTo>
                  <a:lnTo>
                    <a:pt x="2922" y="252"/>
                  </a:lnTo>
                  <a:lnTo>
                    <a:pt x="2922" y="252"/>
                  </a:lnTo>
                  <a:lnTo>
                    <a:pt x="2922" y="252"/>
                  </a:lnTo>
                  <a:lnTo>
                    <a:pt x="2928" y="252"/>
                  </a:lnTo>
                  <a:lnTo>
                    <a:pt x="2928" y="252"/>
                  </a:lnTo>
                  <a:lnTo>
                    <a:pt x="2928" y="252"/>
                  </a:lnTo>
                  <a:lnTo>
                    <a:pt x="2928" y="252"/>
                  </a:lnTo>
                  <a:lnTo>
                    <a:pt x="2928" y="252"/>
                  </a:lnTo>
                  <a:lnTo>
                    <a:pt x="2928" y="252"/>
                  </a:lnTo>
                  <a:lnTo>
                    <a:pt x="2928" y="252"/>
                  </a:lnTo>
                  <a:lnTo>
                    <a:pt x="2934" y="252"/>
                  </a:lnTo>
                  <a:lnTo>
                    <a:pt x="2934" y="252"/>
                  </a:lnTo>
                  <a:lnTo>
                    <a:pt x="2934" y="252"/>
                  </a:lnTo>
                  <a:lnTo>
                    <a:pt x="2934" y="252"/>
                  </a:lnTo>
                  <a:lnTo>
                    <a:pt x="2934" y="252"/>
                  </a:lnTo>
                  <a:lnTo>
                    <a:pt x="2934" y="252"/>
                  </a:lnTo>
                  <a:lnTo>
                    <a:pt x="2934" y="252"/>
                  </a:lnTo>
                  <a:lnTo>
                    <a:pt x="2940" y="252"/>
                  </a:lnTo>
                  <a:lnTo>
                    <a:pt x="2940" y="252"/>
                  </a:lnTo>
                  <a:lnTo>
                    <a:pt x="2940" y="246"/>
                  </a:lnTo>
                  <a:lnTo>
                    <a:pt x="2940" y="246"/>
                  </a:lnTo>
                  <a:lnTo>
                    <a:pt x="2940" y="246"/>
                  </a:lnTo>
                  <a:lnTo>
                    <a:pt x="2940" y="246"/>
                  </a:lnTo>
                  <a:lnTo>
                    <a:pt x="2940" y="246"/>
                  </a:lnTo>
                  <a:lnTo>
                    <a:pt x="2946" y="246"/>
                  </a:lnTo>
                  <a:lnTo>
                    <a:pt x="2946" y="246"/>
                  </a:lnTo>
                  <a:lnTo>
                    <a:pt x="2946" y="246"/>
                  </a:lnTo>
                  <a:lnTo>
                    <a:pt x="2946" y="246"/>
                  </a:lnTo>
                  <a:lnTo>
                    <a:pt x="2946" y="246"/>
                  </a:lnTo>
                  <a:lnTo>
                    <a:pt x="2946" y="246"/>
                  </a:lnTo>
                  <a:lnTo>
                    <a:pt x="2952" y="246"/>
                  </a:lnTo>
                  <a:lnTo>
                    <a:pt x="2952" y="246"/>
                  </a:lnTo>
                  <a:lnTo>
                    <a:pt x="2952" y="246"/>
                  </a:lnTo>
                  <a:lnTo>
                    <a:pt x="2952" y="246"/>
                  </a:lnTo>
                  <a:lnTo>
                    <a:pt x="2952" y="246"/>
                  </a:lnTo>
                  <a:lnTo>
                    <a:pt x="2952" y="246"/>
                  </a:lnTo>
                  <a:lnTo>
                    <a:pt x="2952" y="246"/>
                  </a:lnTo>
                  <a:lnTo>
                    <a:pt x="2958" y="246"/>
                  </a:lnTo>
                  <a:lnTo>
                    <a:pt x="2958" y="246"/>
                  </a:lnTo>
                  <a:lnTo>
                    <a:pt x="2958" y="246"/>
                  </a:lnTo>
                  <a:lnTo>
                    <a:pt x="2958" y="246"/>
                  </a:lnTo>
                  <a:lnTo>
                    <a:pt x="2958" y="246"/>
                  </a:lnTo>
                  <a:lnTo>
                    <a:pt x="2958" y="246"/>
                  </a:lnTo>
                  <a:lnTo>
                    <a:pt x="2964" y="246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70" y="240"/>
                  </a:lnTo>
                  <a:lnTo>
                    <a:pt x="2970" y="240"/>
                  </a:lnTo>
                  <a:lnTo>
                    <a:pt x="2970" y="240"/>
                  </a:lnTo>
                  <a:lnTo>
                    <a:pt x="2970" y="240"/>
                  </a:lnTo>
                  <a:lnTo>
                    <a:pt x="2970" y="240"/>
                  </a:lnTo>
                  <a:lnTo>
                    <a:pt x="2970" y="240"/>
                  </a:lnTo>
                  <a:lnTo>
                    <a:pt x="2970" y="240"/>
                  </a:lnTo>
                  <a:lnTo>
                    <a:pt x="2976" y="240"/>
                  </a:lnTo>
                  <a:lnTo>
                    <a:pt x="2976" y="240"/>
                  </a:lnTo>
                  <a:lnTo>
                    <a:pt x="2976" y="240"/>
                  </a:lnTo>
                  <a:lnTo>
                    <a:pt x="2976" y="240"/>
                  </a:lnTo>
                  <a:lnTo>
                    <a:pt x="2976" y="240"/>
                  </a:lnTo>
                  <a:lnTo>
                    <a:pt x="2976" y="240"/>
                  </a:lnTo>
                  <a:lnTo>
                    <a:pt x="2976" y="240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34"/>
                  </a:lnTo>
                  <a:lnTo>
                    <a:pt x="2982" y="234"/>
                  </a:lnTo>
                  <a:lnTo>
                    <a:pt x="2982" y="234"/>
                  </a:lnTo>
                  <a:lnTo>
                    <a:pt x="2982" y="234"/>
                  </a:lnTo>
                  <a:lnTo>
                    <a:pt x="2988" y="234"/>
                  </a:lnTo>
                  <a:lnTo>
                    <a:pt x="2988" y="234"/>
                  </a:lnTo>
                  <a:lnTo>
                    <a:pt x="2988" y="234"/>
                  </a:lnTo>
                  <a:lnTo>
                    <a:pt x="2988" y="234"/>
                  </a:lnTo>
                  <a:lnTo>
                    <a:pt x="2988" y="234"/>
                  </a:lnTo>
                  <a:lnTo>
                    <a:pt x="2988" y="234"/>
                  </a:lnTo>
                  <a:lnTo>
                    <a:pt x="2988" y="234"/>
                  </a:lnTo>
                  <a:lnTo>
                    <a:pt x="2994" y="234"/>
                  </a:lnTo>
                  <a:lnTo>
                    <a:pt x="2994" y="234"/>
                  </a:lnTo>
                  <a:lnTo>
                    <a:pt x="2994" y="234"/>
                  </a:lnTo>
                  <a:lnTo>
                    <a:pt x="2994" y="234"/>
                  </a:lnTo>
                  <a:lnTo>
                    <a:pt x="2994" y="234"/>
                  </a:lnTo>
                  <a:lnTo>
                    <a:pt x="2994" y="234"/>
                  </a:lnTo>
                  <a:lnTo>
                    <a:pt x="2994" y="234"/>
                  </a:lnTo>
                  <a:lnTo>
                    <a:pt x="3000" y="234"/>
                  </a:lnTo>
                  <a:lnTo>
                    <a:pt x="3000" y="234"/>
                  </a:lnTo>
                  <a:lnTo>
                    <a:pt x="3000" y="234"/>
                  </a:lnTo>
                  <a:lnTo>
                    <a:pt x="3000" y="228"/>
                  </a:lnTo>
                  <a:lnTo>
                    <a:pt x="3000" y="228"/>
                  </a:lnTo>
                  <a:lnTo>
                    <a:pt x="3000" y="228"/>
                  </a:lnTo>
                  <a:lnTo>
                    <a:pt x="3000" y="228"/>
                  </a:lnTo>
                  <a:lnTo>
                    <a:pt x="3006" y="228"/>
                  </a:lnTo>
                  <a:lnTo>
                    <a:pt x="3006" y="228"/>
                  </a:lnTo>
                  <a:lnTo>
                    <a:pt x="3006" y="228"/>
                  </a:lnTo>
                  <a:lnTo>
                    <a:pt x="3006" y="228"/>
                  </a:lnTo>
                  <a:lnTo>
                    <a:pt x="3006" y="228"/>
                  </a:lnTo>
                  <a:lnTo>
                    <a:pt x="3006" y="228"/>
                  </a:lnTo>
                  <a:lnTo>
                    <a:pt x="3006" y="228"/>
                  </a:lnTo>
                  <a:lnTo>
                    <a:pt x="3012" y="228"/>
                  </a:lnTo>
                  <a:lnTo>
                    <a:pt x="3012" y="228"/>
                  </a:lnTo>
                  <a:lnTo>
                    <a:pt x="3012" y="228"/>
                  </a:lnTo>
                  <a:lnTo>
                    <a:pt x="3012" y="228"/>
                  </a:lnTo>
                  <a:lnTo>
                    <a:pt x="3012" y="228"/>
                  </a:lnTo>
                  <a:lnTo>
                    <a:pt x="3012" y="228"/>
                  </a:lnTo>
                  <a:lnTo>
                    <a:pt x="3012" y="228"/>
                  </a:lnTo>
                  <a:lnTo>
                    <a:pt x="3018" y="228"/>
                  </a:lnTo>
                  <a:lnTo>
                    <a:pt x="3018" y="228"/>
                  </a:lnTo>
                  <a:lnTo>
                    <a:pt x="3018" y="222"/>
                  </a:lnTo>
                  <a:lnTo>
                    <a:pt x="3018" y="222"/>
                  </a:lnTo>
                  <a:lnTo>
                    <a:pt x="3018" y="222"/>
                  </a:lnTo>
                  <a:lnTo>
                    <a:pt x="3018" y="222"/>
                  </a:lnTo>
                  <a:lnTo>
                    <a:pt x="3018" y="222"/>
                  </a:lnTo>
                  <a:lnTo>
                    <a:pt x="3024" y="222"/>
                  </a:lnTo>
                  <a:lnTo>
                    <a:pt x="3024" y="222"/>
                  </a:lnTo>
                  <a:lnTo>
                    <a:pt x="3024" y="222"/>
                  </a:lnTo>
                  <a:lnTo>
                    <a:pt x="3024" y="222"/>
                  </a:lnTo>
                  <a:lnTo>
                    <a:pt x="3024" y="222"/>
                  </a:lnTo>
                  <a:lnTo>
                    <a:pt x="3024" y="222"/>
                  </a:lnTo>
                  <a:lnTo>
                    <a:pt x="3024" y="222"/>
                  </a:lnTo>
                  <a:lnTo>
                    <a:pt x="3030" y="222"/>
                  </a:lnTo>
                  <a:lnTo>
                    <a:pt x="3030" y="222"/>
                  </a:lnTo>
                  <a:lnTo>
                    <a:pt x="3030" y="222"/>
                  </a:lnTo>
                  <a:lnTo>
                    <a:pt x="3030" y="222"/>
                  </a:lnTo>
                  <a:lnTo>
                    <a:pt x="3030" y="222"/>
                  </a:lnTo>
                  <a:lnTo>
                    <a:pt x="3030" y="222"/>
                  </a:lnTo>
                  <a:lnTo>
                    <a:pt x="3030" y="222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42" y="216"/>
                  </a:lnTo>
                  <a:lnTo>
                    <a:pt x="3042" y="216"/>
                  </a:lnTo>
                  <a:lnTo>
                    <a:pt x="3042" y="216"/>
                  </a:lnTo>
                  <a:lnTo>
                    <a:pt x="3042" y="216"/>
                  </a:lnTo>
                  <a:lnTo>
                    <a:pt x="3042" y="216"/>
                  </a:lnTo>
                  <a:lnTo>
                    <a:pt x="3042" y="216"/>
                  </a:lnTo>
                  <a:lnTo>
                    <a:pt x="3042" y="216"/>
                  </a:lnTo>
                  <a:lnTo>
                    <a:pt x="3048" y="216"/>
                  </a:lnTo>
                  <a:lnTo>
                    <a:pt x="3048" y="216"/>
                  </a:lnTo>
                  <a:lnTo>
                    <a:pt x="3048" y="216"/>
                  </a:lnTo>
                  <a:lnTo>
                    <a:pt x="3048" y="216"/>
                  </a:lnTo>
                  <a:lnTo>
                    <a:pt x="3048" y="210"/>
                  </a:lnTo>
                  <a:lnTo>
                    <a:pt x="3048" y="210"/>
                  </a:lnTo>
                  <a:lnTo>
                    <a:pt x="3054" y="210"/>
                  </a:lnTo>
                  <a:lnTo>
                    <a:pt x="3054" y="210"/>
                  </a:lnTo>
                  <a:lnTo>
                    <a:pt x="3054" y="210"/>
                  </a:lnTo>
                  <a:lnTo>
                    <a:pt x="3054" y="210"/>
                  </a:lnTo>
                  <a:lnTo>
                    <a:pt x="3054" y="210"/>
                  </a:lnTo>
                  <a:lnTo>
                    <a:pt x="3054" y="210"/>
                  </a:lnTo>
                  <a:lnTo>
                    <a:pt x="3054" y="210"/>
                  </a:lnTo>
                  <a:lnTo>
                    <a:pt x="3060" y="210"/>
                  </a:lnTo>
                  <a:lnTo>
                    <a:pt x="3060" y="210"/>
                  </a:lnTo>
                  <a:lnTo>
                    <a:pt x="3060" y="210"/>
                  </a:lnTo>
                  <a:lnTo>
                    <a:pt x="3060" y="210"/>
                  </a:lnTo>
                  <a:lnTo>
                    <a:pt x="3060" y="210"/>
                  </a:lnTo>
                  <a:lnTo>
                    <a:pt x="3060" y="210"/>
                  </a:lnTo>
                  <a:lnTo>
                    <a:pt x="3060" y="210"/>
                  </a:lnTo>
                  <a:lnTo>
                    <a:pt x="3066" y="204"/>
                  </a:lnTo>
                  <a:lnTo>
                    <a:pt x="3066" y="204"/>
                  </a:lnTo>
                  <a:lnTo>
                    <a:pt x="3066" y="204"/>
                  </a:lnTo>
                  <a:lnTo>
                    <a:pt x="3066" y="204"/>
                  </a:lnTo>
                  <a:lnTo>
                    <a:pt x="3066" y="204"/>
                  </a:lnTo>
                  <a:lnTo>
                    <a:pt x="3066" y="204"/>
                  </a:lnTo>
                  <a:lnTo>
                    <a:pt x="3066" y="204"/>
                  </a:lnTo>
                  <a:lnTo>
                    <a:pt x="3072" y="204"/>
                  </a:lnTo>
                  <a:lnTo>
                    <a:pt x="3072" y="204"/>
                  </a:lnTo>
                  <a:lnTo>
                    <a:pt x="3072" y="204"/>
                  </a:lnTo>
                  <a:lnTo>
                    <a:pt x="3072" y="204"/>
                  </a:lnTo>
                  <a:lnTo>
                    <a:pt x="3072" y="204"/>
                  </a:lnTo>
                  <a:lnTo>
                    <a:pt x="3072" y="204"/>
                  </a:lnTo>
                  <a:lnTo>
                    <a:pt x="3072" y="204"/>
                  </a:lnTo>
                  <a:lnTo>
                    <a:pt x="3078" y="204"/>
                  </a:lnTo>
                  <a:lnTo>
                    <a:pt x="3078" y="204"/>
                  </a:lnTo>
                  <a:lnTo>
                    <a:pt x="3078" y="204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84" y="198"/>
                  </a:lnTo>
                  <a:lnTo>
                    <a:pt x="3084" y="198"/>
                  </a:lnTo>
                  <a:lnTo>
                    <a:pt x="3084" y="198"/>
                  </a:lnTo>
                  <a:lnTo>
                    <a:pt x="3084" y="198"/>
                  </a:lnTo>
                  <a:lnTo>
                    <a:pt x="3084" y="198"/>
                  </a:lnTo>
                  <a:lnTo>
                    <a:pt x="3084" y="198"/>
                  </a:lnTo>
                  <a:lnTo>
                    <a:pt x="3084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2"/>
                  </a:lnTo>
                  <a:lnTo>
                    <a:pt x="3090" y="192"/>
                  </a:lnTo>
                  <a:lnTo>
                    <a:pt x="3090" y="192"/>
                  </a:lnTo>
                  <a:lnTo>
                    <a:pt x="3096" y="192"/>
                  </a:lnTo>
                  <a:lnTo>
                    <a:pt x="3096" y="192"/>
                  </a:lnTo>
                  <a:lnTo>
                    <a:pt x="3096" y="192"/>
                  </a:lnTo>
                  <a:lnTo>
                    <a:pt x="3096" y="192"/>
                  </a:lnTo>
                  <a:lnTo>
                    <a:pt x="3096" y="192"/>
                  </a:lnTo>
                  <a:lnTo>
                    <a:pt x="3096" y="192"/>
                  </a:lnTo>
                  <a:lnTo>
                    <a:pt x="3096" y="192"/>
                  </a:lnTo>
                  <a:lnTo>
                    <a:pt x="3102" y="192"/>
                  </a:lnTo>
                  <a:lnTo>
                    <a:pt x="3102" y="192"/>
                  </a:lnTo>
                  <a:lnTo>
                    <a:pt x="3102" y="192"/>
                  </a:lnTo>
                  <a:lnTo>
                    <a:pt x="3102" y="192"/>
                  </a:lnTo>
                  <a:lnTo>
                    <a:pt x="3102" y="192"/>
                  </a:lnTo>
                  <a:lnTo>
                    <a:pt x="3102" y="186"/>
                  </a:lnTo>
                  <a:lnTo>
                    <a:pt x="3102" y="186"/>
                  </a:lnTo>
                  <a:lnTo>
                    <a:pt x="3108" y="186"/>
                  </a:lnTo>
                  <a:lnTo>
                    <a:pt x="3108" y="186"/>
                  </a:lnTo>
                  <a:lnTo>
                    <a:pt x="3108" y="186"/>
                  </a:lnTo>
                  <a:lnTo>
                    <a:pt x="3108" y="186"/>
                  </a:lnTo>
                  <a:lnTo>
                    <a:pt x="3108" y="186"/>
                  </a:lnTo>
                  <a:lnTo>
                    <a:pt x="3108" y="186"/>
                  </a:lnTo>
                  <a:lnTo>
                    <a:pt x="3108" y="186"/>
                  </a:lnTo>
                  <a:lnTo>
                    <a:pt x="3114" y="186"/>
                  </a:lnTo>
                  <a:lnTo>
                    <a:pt x="3114" y="186"/>
                  </a:lnTo>
                  <a:lnTo>
                    <a:pt x="3114" y="186"/>
                  </a:lnTo>
                  <a:lnTo>
                    <a:pt x="3114" y="186"/>
                  </a:lnTo>
                  <a:lnTo>
                    <a:pt x="3114" y="186"/>
                  </a:lnTo>
                  <a:lnTo>
                    <a:pt x="3114" y="186"/>
                  </a:lnTo>
                  <a:lnTo>
                    <a:pt x="3114" y="180"/>
                  </a:lnTo>
                  <a:lnTo>
                    <a:pt x="3120" y="180"/>
                  </a:lnTo>
                  <a:lnTo>
                    <a:pt x="3120" y="180"/>
                  </a:lnTo>
                  <a:lnTo>
                    <a:pt x="3120" y="180"/>
                  </a:lnTo>
                  <a:lnTo>
                    <a:pt x="3120" y="180"/>
                  </a:lnTo>
                  <a:lnTo>
                    <a:pt x="3120" y="180"/>
                  </a:lnTo>
                  <a:lnTo>
                    <a:pt x="3120" y="180"/>
                  </a:lnTo>
                  <a:lnTo>
                    <a:pt x="3120" y="180"/>
                  </a:lnTo>
                  <a:lnTo>
                    <a:pt x="3126" y="180"/>
                  </a:lnTo>
                  <a:lnTo>
                    <a:pt x="3126" y="180"/>
                  </a:lnTo>
                  <a:lnTo>
                    <a:pt x="3126" y="180"/>
                  </a:lnTo>
                  <a:lnTo>
                    <a:pt x="3126" y="180"/>
                  </a:lnTo>
                  <a:lnTo>
                    <a:pt x="3126" y="180"/>
                  </a:lnTo>
                  <a:lnTo>
                    <a:pt x="3126" y="180"/>
                  </a:lnTo>
                  <a:lnTo>
                    <a:pt x="3126" y="180"/>
                  </a:lnTo>
                  <a:lnTo>
                    <a:pt x="3132" y="180"/>
                  </a:lnTo>
                  <a:lnTo>
                    <a:pt x="3132" y="180"/>
                  </a:lnTo>
                  <a:lnTo>
                    <a:pt x="3132" y="174"/>
                  </a:lnTo>
                  <a:lnTo>
                    <a:pt x="3132" y="174"/>
                  </a:lnTo>
                  <a:lnTo>
                    <a:pt x="3132" y="174"/>
                  </a:lnTo>
                  <a:lnTo>
                    <a:pt x="3132" y="174"/>
                  </a:lnTo>
                  <a:lnTo>
                    <a:pt x="3132" y="174"/>
                  </a:lnTo>
                  <a:lnTo>
                    <a:pt x="3138" y="174"/>
                  </a:lnTo>
                  <a:lnTo>
                    <a:pt x="3138" y="174"/>
                  </a:lnTo>
                  <a:lnTo>
                    <a:pt x="3138" y="174"/>
                  </a:lnTo>
                  <a:lnTo>
                    <a:pt x="3138" y="174"/>
                  </a:lnTo>
                  <a:lnTo>
                    <a:pt x="3138" y="174"/>
                  </a:lnTo>
                  <a:lnTo>
                    <a:pt x="3138" y="174"/>
                  </a:lnTo>
                  <a:lnTo>
                    <a:pt x="3144" y="174"/>
                  </a:lnTo>
                  <a:lnTo>
                    <a:pt x="3144" y="174"/>
                  </a:lnTo>
                  <a:lnTo>
                    <a:pt x="3144" y="174"/>
                  </a:lnTo>
                  <a:lnTo>
                    <a:pt x="3144" y="174"/>
                  </a:lnTo>
                  <a:lnTo>
                    <a:pt x="3144" y="174"/>
                  </a:lnTo>
                  <a:lnTo>
                    <a:pt x="3144" y="174"/>
                  </a:lnTo>
                  <a:lnTo>
                    <a:pt x="3144" y="174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68"/>
                  </a:lnTo>
                  <a:lnTo>
                    <a:pt x="3156" y="168"/>
                  </a:lnTo>
                  <a:lnTo>
                    <a:pt x="3156" y="168"/>
                  </a:lnTo>
                  <a:lnTo>
                    <a:pt x="3156" y="168"/>
                  </a:lnTo>
                  <a:lnTo>
                    <a:pt x="3156" y="168"/>
                  </a:lnTo>
                  <a:lnTo>
                    <a:pt x="3156" y="168"/>
                  </a:lnTo>
                  <a:lnTo>
                    <a:pt x="3156" y="168"/>
                  </a:lnTo>
                  <a:lnTo>
                    <a:pt x="3156" y="168"/>
                  </a:lnTo>
                  <a:lnTo>
                    <a:pt x="3162" y="168"/>
                  </a:lnTo>
                  <a:lnTo>
                    <a:pt x="3162" y="168"/>
                  </a:lnTo>
                  <a:lnTo>
                    <a:pt x="3162" y="168"/>
                  </a:lnTo>
                  <a:lnTo>
                    <a:pt x="3162" y="168"/>
                  </a:lnTo>
                  <a:lnTo>
                    <a:pt x="3162" y="168"/>
                  </a:lnTo>
                  <a:lnTo>
                    <a:pt x="3162" y="168"/>
                  </a:lnTo>
                  <a:lnTo>
                    <a:pt x="3162" y="168"/>
                  </a:lnTo>
                  <a:lnTo>
                    <a:pt x="3168" y="168"/>
                  </a:lnTo>
                  <a:lnTo>
                    <a:pt x="3168" y="168"/>
                  </a:lnTo>
                  <a:lnTo>
                    <a:pt x="3168" y="168"/>
                  </a:lnTo>
                  <a:lnTo>
                    <a:pt x="3168" y="168"/>
                  </a:lnTo>
                  <a:lnTo>
                    <a:pt x="3168" y="168"/>
                  </a:lnTo>
                  <a:lnTo>
                    <a:pt x="3168" y="168"/>
                  </a:lnTo>
                  <a:lnTo>
                    <a:pt x="3168" y="168"/>
                  </a:lnTo>
                  <a:lnTo>
                    <a:pt x="3174" y="168"/>
                  </a:lnTo>
                  <a:lnTo>
                    <a:pt x="3174" y="168"/>
                  </a:lnTo>
                  <a:lnTo>
                    <a:pt x="3174" y="168"/>
                  </a:lnTo>
                  <a:lnTo>
                    <a:pt x="3174" y="168"/>
                  </a:lnTo>
                  <a:lnTo>
                    <a:pt x="3174" y="168"/>
                  </a:lnTo>
                  <a:lnTo>
                    <a:pt x="3174" y="168"/>
                  </a:lnTo>
                  <a:lnTo>
                    <a:pt x="3174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92" y="168"/>
                  </a:lnTo>
                  <a:lnTo>
                    <a:pt x="3192" y="168"/>
                  </a:lnTo>
                  <a:lnTo>
                    <a:pt x="3192" y="168"/>
                  </a:lnTo>
                  <a:lnTo>
                    <a:pt x="3192" y="168"/>
                  </a:lnTo>
                  <a:lnTo>
                    <a:pt x="3192" y="168"/>
                  </a:lnTo>
                  <a:lnTo>
                    <a:pt x="3192" y="168"/>
                  </a:lnTo>
                  <a:lnTo>
                    <a:pt x="3192" y="168"/>
                  </a:lnTo>
                  <a:lnTo>
                    <a:pt x="3198" y="168"/>
                  </a:lnTo>
                  <a:lnTo>
                    <a:pt x="3198" y="168"/>
                  </a:lnTo>
                  <a:lnTo>
                    <a:pt x="3198" y="168"/>
                  </a:lnTo>
                  <a:lnTo>
                    <a:pt x="3198" y="168"/>
                  </a:lnTo>
                  <a:lnTo>
                    <a:pt x="3198" y="168"/>
                  </a:lnTo>
                  <a:lnTo>
                    <a:pt x="3198" y="168"/>
                  </a:lnTo>
                  <a:lnTo>
                    <a:pt x="3198" y="168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6" y="168"/>
                  </a:lnTo>
                  <a:lnTo>
                    <a:pt x="3216" y="168"/>
                  </a:lnTo>
                  <a:lnTo>
                    <a:pt x="3216" y="168"/>
                  </a:lnTo>
                  <a:lnTo>
                    <a:pt x="3216" y="168"/>
                  </a:lnTo>
                  <a:lnTo>
                    <a:pt x="3216" y="168"/>
                  </a:lnTo>
                  <a:lnTo>
                    <a:pt x="3216" y="168"/>
                  </a:lnTo>
                  <a:lnTo>
                    <a:pt x="3216" y="168"/>
                  </a:lnTo>
                  <a:lnTo>
                    <a:pt x="3222" y="168"/>
                  </a:lnTo>
                  <a:lnTo>
                    <a:pt x="3222" y="174"/>
                  </a:lnTo>
                  <a:lnTo>
                    <a:pt x="3222" y="174"/>
                  </a:lnTo>
                  <a:lnTo>
                    <a:pt x="3222" y="174"/>
                  </a:lnTo>
                  <a:lnTo>
                    <a:pt x="3222" y="174"/>
                  </a:lnTo>
                  <a:lnTo>
                    <a:pt x="3222" y="174"/>
                  </a:lnTo>
                  <a:lnTo>
                    <a:pt x="3222" y="174"/>
                  </a:lnTo>
                  <a:lnTo>
                    <a:pt x="3228" y="174"/>
                  </a:lnTo>
                  <a:lnTo>
                    <a:pt x="3228" y="174"/>
                  </a:lnTo>
                  <a:lnTo>
                    <a:pt x="3228" y="174"/>
                  </a:lnTo>
                  <a:lnTo>
                    <a:pt x="3228" y="174"/>
                  </a:lnTo>
                  <a:lnTo>
                    <a:pt x="3228" y="174"/>
                  </a:lnTo>
                  <a:lnTo>
                    <a:pt x="3228" y="174"/>
                  </a:lnTo>
                  <a:lnTo>
                    <a:pt x="3228" y="174"/>
                  </a:lnTo>
                  <a:lnTo>
                    <a:pt x="3234" y="174"/>
                  </a:lnTo>
                  <a:lnTo>
                    <a:pt x="3234" y="174"/>
                  </a:lnTo>
                  <a:lnTo>
                    <a:pt x="3234" y="174"/>
                  </a:lnTo>
                  <a:lnTo>
                    <a:pt x="3234" y="174"/>
                  </a:lnTo>
                  <a:lnTo>
                    <a:pt x="3234" y="174"/>
                  </a:lnTo>
                  <a:lnTo>
                    <a:pt x="3234" y="174"/>
                  </a:lnTo>
                  <a:lnTo>
                    <a:pt x="3234" y="174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52" y="174"/>
                  </a:lnTo>
                  <a:lnTo>
                    <a:pt x="3252" y="174"/>
                  </a:lnTo>
                  <a:lnTo>
                    <a:pt x="3252" y="174"/>
                  </a:lnTo>
                  <a:lnTo>
                    <a:pt x="3252" y="174"/>
                  </a:lnTo>
                  <a:lnTo>
                    <a:pt x="3252" y="174"/>
                  </a:lnTo>
                  <a:lnTo>
                    <a:pt x="3252" y="174"/>
                  </a:lnTo>
                  <a:lnTo>
                    <a:pt x="3252" y="174"/>
                  </a:lnTo>
                  <a:lnTo>
                    <a:pt x="3258" y="174"/>
                  </a:lnTo>
                  <a:lnTo>
                    <a:pt x="3258" y="174"/>
                  </a:lnTo>
                  <a:lnTo>
                    <a:pt x="3258" y="174"/>
                  </a:lnTo>
                  <a:lnTo>
                    <a:pt x="3258" y="174"/>
                  </a:lnTo>
                  <a:lnTo>
                    <a:pt x="3258" y="174"/>
                  </a:lnTo>
                  <a:lnTo>
                    <a:pt x="3258" y="174"/>
                  </a:lnTo>
                  <a:lnTo>
                    <a:pt x="3258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70" y="174"/>
                  </a:lnTo>
                  <a:lnTo>
                    <a:pt x="3270" y="174"/>
                  </a:lnTo>
                  <a:lnTo>
                    <a:pt x="3270" y="174"/>
                  </a:lnTo>
                  <a:lnTo>
                    <a:pt x="3270" y="174"/>
                  </a:lnTo>
                  <a:lnTo>
                    <a:pt x="3270" y="174"/>
                  </a:lnTo>
                  <a:lnTo>
                    <a:pt x="3270" y="174"/>
                  </a:lnTo>
                  <a:lnTo>
                    <a:pt x="3270" y="174"/>
                  </a:lnTo>
                  <a:lnTo>
                    <a:pt x="3276" y="174"/>
                  </a:lnTo>
                  <a:lnTo>
                    <a:pt x="3276" y="174"/>
                  </a:lnTo>
                  <a:lnTo>
                    <a:pt x="3276" y="174"/>
                  </a:lnTo>
                  <a:lnTo>
                    <a:pt x="3276" y="174"/>
                  </a:lnTo>
                  <a:lnTo>
                    <a:pt x="3276" y="174"/>
                  </a:lnTo>
                  <a:lnTo>
                    <a:pt x="3276" y="174"/>
                  </a:lnTo>
                  <a:lnTo>
                    <a:pt x="3276" y="174"/>
                  </a:lnTo>
                  <a:lnTo>
                    <a:pt x="3282" y="174"/>
                  </a:lnTo>
                  <a:lnTo>
                    <a:pt x="3282" y="174"/>
                  </a:lnTo>
                  <a:lnTo>
                    <a:pt x="3282" y="174"/>
                  </a:lnTo>
                  <a:lnTo>
                    <a:pt x="3282" y="174"/>
                  </a:lnTo>
                  <a:lnTo>
                    <a:pt x="3282" y="174"/>
                  </a:lnTo>
                  <a:lnTo>
                    <a:pt x="3282" y="174"/>
                  </a:lnTo>
                  <a:lnTo>
                    <a:pt x="3282" y="174"/>
                  </a:lnTo>
                  <a:lnTo>
                    <a:pt x="3288" y="174"/>
                  </a:lnTo>
                  <a:lnTo>
                    <a:pt x="3288" y="174"/>
                  </a:lnTo>
                  <a:lnTo>
                    <a:pt x="3288" y="174"/>
                  </a:lnTo>
                  <a:lnTo>
                    <a:pt x="3288" y="174"/>
                  </a:lnTo>
                  <a:lnTo>
                    <a:pt x="3288" y="174"/>
                  </a:lnTo>
                  <a:lnTo>
                    <a:pt x="3288" y="174"/>
                  </a:lnTo>
                  <a:lnTo>
                    <a:pt x="3288" y="174"/>
                  </a:lnTo>
                  <a:lnTo>
                    <a:pt x="3294" y="174"/>
                  </a:lnTo>
                  <a:lnTo>
                    <a:pt x="3294" y="174"/>
                  </a:lnTo>
                  <a:lnTo>
                    <a:pt x="3294" y="174"/>
                  </a:lnTo>
                  <a:lnTo>
                    <a:pt x="3294" y="174"/>
                  </a:lnTo>
                  <a:lnTo>
                    <a:pt x="3294" y="174"/>
                  </a:lnTo>
                  <a:lnTo>
                    <a:pt x="3294" y="174"/>
                  </a:lnTo>
                  <a:lnTo>
                    <a:pt x="3294" y="174"/>
                  </a:lnTo>
                  <a:lnTo>
                    <a:pt x="3300" y="174"/>
                  </a:lnTo>
                  <a:lnTo>
                    <a:pt x="3300" y="174"/>
                  </a:lnTo>
                  <a:lnTo>
                    <a:pt x="3300" y="174"/>
                  </a:lnTo>
                  <a:lnTo>
                    <a:pt x="3300" y="174"/>
                  </a:lnTo>
                  <a:lnTo>
                    <a:pt x="3300" y="174"/>
                  </a:lnTo>
                  <a:lnTo>
                    <a:pt x="3300" y="174"/>
                  </a:lnTo>
                  <a:lnTo>
                    <a:pt x="3300" y="174"/>
                  </a:lnTo>
                  <a:lnTo>
                    <a:pt x="3306" y="174"/>
                  </a:lnTo>
                  <a:lnTo>
                    <a:pt x="3306" y="174"/>
                  </a:lnTo>
                  <a:lnTo>
                    <a:pt x="3306" y="174"/>
                  </a:lnTo>
                  <a:lnTo>
                    <a:pt x="3306" y="174"/>
                  </a:lnTo>
                  <a:lnTo>
                    <a:pt x="3306" y="174"/>
                  </a:lnTo>
                  <a:lnTo>
                    <a:pt x="3306" y="174"/>
                  </a:lnTo>
                  <a:lnTo>
                    <a:pt x="3306" y="174"/>
                  </a:lnTo>
                  <a:lnTo>
                    <a:pt x="3312" y="174"/>
                  </a:lnTo>
                  <a:lnTo>
                    <a:pt x="3312" y="174"/>
                  </a:lnTo>
                  <a:lnTo>
                    <a:pt x="3312" y="174"/>
                  </a:lnTo>
                  <a:lnTo>
                    <a:pt x="3312" y="174"/>
                  </a:lnTo>
                  <a:lnTo>
                    <a:pt x="3312" y="174"/>
                  </a:lnTo>
                  <a:lnTo>
                    <a:pt x="3312" y="174"/>
                  </a:lnTo>
                  <a:lnTo>
                    <a:pt x="3312" y="174"/>
                  </a:lnTo>
                  <a:lnTo>
                    <a:pt x="3318" y="174"/>
                  </a:lnTo>
                  <a:lnTo>
                    <a:pt x="3318" y="174"/>
                  </a:lnTo>
                  <a:lnTo>
                    <a:pt x="3318" y="174"/>
                  </a:lnTo>
                  <a:lnTo>
                    <a:pt x="3318" y="174"/>
                  </a:lnTo>
                  <a:lnTo>
                    <a:pt x="3318" y="174"/>
                  </a:lnTo>
                  <a:lnTo>
                    <a:pt x="3318" y="174"/>
                  </a:lnTo>
                  <a:lnTo>
                    <a:pt x="3318" y="174"/>
                  </a:lnTo>
                  <a:lnTo>
                    <a:pt x="3324" y="174"/>
                  </a:lnTo>
                  <a:lnTo>
                    <a:pt x="3324" y="174"/>
                  </a:lnTo>
                  <a:lnTo>
                    <a:pt x="3324" y="174"/>
                  </a:lnTo>
                  <a:lnTo>
                    <a:pt x="3324" y="174"/>
                  </a:lnTo>
                  <a:lnTo>
                    <a:pt x="3324" y="174"/>
                  </a:lnTo>
                  <a:lnTo>
                    <a:pt x="3324" y="174"/>
                  </a:lnTo>
                  <a:lnTo>
                    <a:pt x="3330" y="174"/>
                  </a:lnTo>
                  <a:lnTo>
                    <a:pt x="3330" y="174"/>
                  </a:lnTo>
                  <a:lnTo>
                    <a:pt x="3330" y="174"/>
                  </a:lnTo>
                  <a:lnTo>
                    <a:pt x="3330" y="174"/>
                  </a:lnTo>
                  <a:lnTo>
                    <a:pt x="3330" y="174"/>
                  </a:lnTo>
                  <a:lnTo>
                    <a:pt x="3330" y="180"/>
                  </a:lnTo>
                  <a:lnTo>
                    <a:pt x="3330" y="180"/>
                  </a:lnTo>
                  <a:lnTo>
                    <a:pt x="3336" y="180"/>
                  </a:lnTo>
                  <a:lnTo>
                    <a:pt x="3336" y="180"/>
                  </a:lnTo>
                  <a:lnTo>
                    <a:pt x="3336" y="180"/>
                  </a:lnTo>
                  <a:lnTo>
                    <a:pt x="3336" y="180"/>
                  </a:lnTo>
                  <a:lnTo>
                    <a:pt x="3336" y="180"/>
                  </a:lnTo>
                  <a:lnTo>
                    <a:pt x="3336" y="180"/>
                  </a:lnTo>
                  <a:lnTo>
                    <a:pt x="3336" y="180"/>
                  </a:lnTo>
                  <a:lnTo>
                    <a:pt x="3342" y="180"/>
                  </a:lnTo>
                  <a:lnTo>
                    <a:pt x="3342" y="180"/>
                  </a:lnTo>
                  <a:lnTo>
                    <a:pt x="3342" y="180"/>
                  </a:lnTo>
                  <a:lnTo>
                    <a:pt x="3342" y="180"/>
                  </a:lnTo>
                  <a:lnTo>
                    <a:pt x="3342" y="180"/>
                  </a:lnTo>
                  <a:lnTo>
                    <a:pt x="3342" y="180"/>
                  </a:lnTo>
                  <a:lnTo>
                    <a:pt x="3342" y="180"/>
                  </a:lnTo>
                  <a:lnTo>
                    <a:pt x="3348" y="180"/>
                  </a:lnTo>
                  <a:lnTo>
                    <a:pt x="3348" y="180"/>
                  </a:lnTo>
                  <a:lnTo>
                    <a:pt x="3348" y="180"/>
                  </a:lnTo>
                  <a:lnTo>
                    <a:pt x="3348" y="180"/>
                  </a:lnTo>
                  <a:lnTo>
                    <a:pt x="3348" y="180"/>
                  </a:lnTo>
                  <a:lnTo>
                    <a:pt x="3348" y="180"/>
                  </a:lnTo>
                  <a:lnTo>
                    <a:pt x="3348" y="180"/>
                  </a:lnTo>
                  <a:lnTo>
                    <a:pt x="3354" y="180"/>
                  </a:lnTo>
                  <a:lnTo>
                    <a:pt x="3354" y="180"/>
                  </a:lnTo>
                  <a:lnTo>
                    <a:pt x="3354" y="180"/>
                  </a:lnTo>
                  <a:lnTo>
                    <a:pt x="3354" y="180"/>
                  </a:lnTo>
                  <a:lnTo>
                    <a:pt x="3354" y="180"/>
                  </a:lnTo>
                  <a:lnTo>
                    <a:pt x="3354" y="180"/>
                  </a:lnTo>
                  <a:lnTo>
                    <a:pt x="3354" y="180"/>
                  </a:lnTo>
                  <a:lnTo>
                    <a:pt x="3360" y="180"/>
                  </a:lnTo>
                  <a:lnTo>
                    <a:pt x="3360" y="180"/>
                  </a:lnTo>
                  <a:lnTo>
                    <a:pt x="3360" y="180"/>
                  </a:lnTo>
                  <a:lnTo>
                    <a:pt x="3360" y="180"/>
                  </a:lnTo>
                  <a:lnTo>
                    <a:pt x="3360" y="180"/>
                  </a:lnTo>
                  <a:lnTo>
                    <a:pt x="3360" y="180"/>
                  </a:lnTo>
                  <a:lnTo>
                    <a:pt x="3360" y="180"/>
                  </a:lnTo>
                  <a:lnTo>
                    <a:pt x="3366" y="180"/>
                  </a:lnTo>
                  <a:lnTo>
                    <a:pt x="3366" y="180"/>
                  </a:lnTo>
                  <a:lnTo>
                    <a:pt x="3366" y="180"/>
                  </a:lnTo>
                  <a:lnTo>
                    <a:pt x="3366" y="180"/>
                  </a:lnTo>
                  <a:lnTo>
                    <a:pt x="3366" y="180"/>
                  </a:lnTo>
                  <a:lnTo>
                    <a:pt x="3366" y="180"/>
                  </a:lnTo>
                  <a:lnTo>
                    <a:pt x="3366" y="180"/>
                  </a:lnTo>
                  <a:lnTo>
                    <a:pt x="3372" y="180"/>
                  </a:lnTo>
                  <a:lnTo>
                    <a:pt x="3372" y="180"/>
                  </a:lnTo>
                  <a:lnTo>
                    <a:pt x="3372" y="180"/>
                  </a:lnTo>
                  <a:lnTo>
                    <a:pt x="3372" y="180"/>
                  </a:lnTo>
                  <a:lnTo>
                    <a:pt x="3372" y="180"/>
                  </a:lnTo>
                  <a:lnTo>
                    <a:pt x="3372" y="180"/>
                  </a:lnTo>
                  <a:lnTo>
                    <a:pt x="3378" y="180"/>
                  </a:lnTo>
                  <a:lnTo>
                    <a:pt x="3378" y="180"/>
                  </a:lnTo>
                  <a:lnTo>
                    <a:pt x="3378" y="180"/>
                  </a:lnTo>
                  <a:lnTo>
                    <a:pt x="3378" y="180"/>
                  </a:lnTo>
                  <a:lnTo>
                    <a:pt x="3378" y="180"/>
                  </a:lnTo>
                  <a:lnTo>
                    <a:pt x="3378" y="180"/>
                  </a:lnTo>
                  <a:lnTo>
                    <a:pt x="3378" y="180"/>
                  </a:lnTo>
                  <a:lnTo>
                    <a:pt x="3384" y="180"/>
                  </a:lnTo>
                  <a:lnTo>
                    <a:pt x="3384" y="180"/>
                  </a:lnTo>
                  <a:lnTo>
                    <a:pt x="3384" y="180"/>
                  </a:lnTo>
                  <a:lnTo>
                    <a:pt x="3384" y="180"/>
                  </a:lnTo>
                  <a:lnTo>
                    <a:pt x="3384" y="180"/>
                  </a:lnTo>
                  <a:lnTo>
                    <a:pt x="3384" y="180"/>
                  </a:lnTo>
                  <a:lnTo>
                    <a:pt x="3384" y="180"/>
                  </a:lnTo>
                  <a:lnTo>
                    <a:pt x="3390" y="180"/>
                  </a:lnTo>
                  <a:lnTo>
                    <a:pt x="3390" y="180"/>
                  </a:lnTo>
                  <a:lnTo>
                    <a:pt x="3390" y="180"/>
                  </a:lnTo>
                  <a:lnTo>
                    <a:pt x="3390" y="180"/>
                  </a:lnTo>
                  <a:lnTo>
                    <a:pt x="3390" y="180"/>
                  </a:lnTo>
                  <a:lnTo>
                    <a:pt x="3390" y="180"/>
                  </a:lnTo>
                  <a:lnTo>
                    <a:pt x="3390" y="180"/>
                  </a:lnTo>
                  <a:lnTo>
                    <a:pt x="3396" y="180"/>
                  </a:lnTo>
                  <a:lnTo>
                    <a:pt x="3396" y="180"/>
                  </a:lnTo>
                  <a:lnTo>
                    <a:pt x="3396" y="180"/>
                  </a:lnTo>
                  <a:lnTo>
                    <a:pt x="3396" y="180"/>
                  </a:lnTo>
                  <a:lnTo>
                    <a:pt x="3396" y="180"/>
                  </a:lnTo>
                  <a:lnTo>
                    <a:pt x="3396" y="180"/>
                  </a:lnTo>
                  <a:lnTo>
                    <a:pt x="3396" y="180"/>
                  </a:lnTo>
                  <a:lnTo>
                    <a:pt x="3402" y="180"/>
                  </a:lnTo>
                  <a:lnTo>
                    <a:pt x="3402" y="180"/>
                  </a:lnTo>
                  <a:lnTo>
                    <a:pt x="3402" y="180"/>
                  </a:lnTo>
                  <a:lnTo>
                    <a:pt x="3402" y="180"/>
                  </a:lnTo>
                  <a:lnTo>
                    <a:pt x="3402" y="180"/>
                  </a:lnTo>
                  <a:lnTo>
                    <a:pt x="3402" y="180"/>
                  </a:lnTo>
                  <a:lnTo>
                    <a:pt x="3408" y="180"/>
                  </a:lnTo>
                  <a:lnTo>
                    <a:pt x="3408" y="180"/>
                  </a:lnTo>
                  <a:lnTo>
                    <a:pt x="3408" y="180"/>
                  </a:lnTo>
                  <a:lnTo>
                    <a:pt x="3408" y="180"/>
                  </a:lnTo>
                  <a:lnTo>
                    <a:pt x="3408" y="180"/>
                  </a:lnTo>
                  <a:lnTo>
                    <a:pt x="3408" y="180"/>
                  </a:lnTo>
                  <a:lnTo>
                    <a:pt x="3408" y="180"/>
                  </a:lnTo>
                  <a:lnTo>
                    <a:pt x="3414" y="180"/>
                  </a:lnTo>
                  <a:lnTo>
                    <a:pt x="3414" y="180"/>
                  </a:lnTo>
                  <a:lnTo>
                    <a:pt x="3414" y="180"/>
                  </a:lnTo>
                  <a:lnTo>
                    <a:pt x="3414" y="180"/>
                  </a:lnTo>
                  <a:lnTo>
                    <a:pt x="3414" y="180"/>
                  </a:lnTo>
                  <a:lnTo>
                    <a:pt x="3414" y="180"/>
                  </a:lnTo>
                  <a:lnTo>
                    <a:pt x="3414" y="180"/>
                  </a:lnTo>
                  <a:lnTo>
                    <a:pt x="3420" y="180"/>
                  </a:lnTo>
                  <a:lnTo>
                    <a:pt x="3420" y="180"/>
                  </a:lnTo>
                  <a:lnTo>
                    <a:pt x="3420" y="180"/>
                  </a:lnTo>
                  <a:lnTo>
                    <a:pt x="3420" y="180"/>
                  </a:lnTo>
                  <a:lnTo>
                    <a:pt x="3420" y="180"/>
                  </a:lnTo>
                  <a:lnTo>
                    <a:pt x="3420" y="180"/>
                  </a:lnTo>
                  <a:lnTo>
                    <a:pt x="3420" y="180"/>
                  </a:lnTo>
                  <a:lnTo>
                    <a:pt x="3426" y="180"/>
                  </a:lnTo>
                  <a:lnTo>
                    <a:pt x="3426" y="186"/>
                  </a:lnTo>
                  <a:lnTo>
                    <a:pt x="3426" y="186"/>
                  </a:lnTo>
                  <a:lnTo>
                    <a:pt x="3426" y="186"/>
                  </a:lnTo>
                  <a:lnTo>
                    <a:pt x="3426" y="186"/>
                  </a:lnTo>
                  <a:lnTo>
                    <a:pt x="3426" y="186"/>
                  </a:lnTo>
                  <a:lnTo>
                    <a:pt x="3426" y="186"/>
                  </a:lnTo>
                  <a:lnTo>
                    <a:pt x="3432" y="186"/>
                  </a:lnTo>
                  <a:lnTo>
                    <a:pt x="3432" y="186"/>
                  </a:lnTo>
                  <a:lnTo>
                    <a:pt x="3432" y="186"/>
                  </a:lnTo>
                  <a:lnTo>
                    <a:pt x="3432" y="186"/>
                  </a:lnTo>
                  <a:lnTo>
                    <a:pt x="3432" y="186"/>
                  </a:lnTo>
                  <a:lnTo>
                    <a:pt x="3432" y="186"/>
                  </a:lnTo>
                  <a:lnTo>
                    <a:pt x="3432" y="186"/>
                  </a:lnTo>
                  <a:lnTo>
                    <a:pt x="3438" y="186"/>
                  </a:lnTo>
                  <a:lnTo>
                    <a:pt x="3438" y="186"/>
                  </a:lnTo>
                  <a:lnTo>
                    <a:pt x="3438" y="186"/>
                  </a:lnTo>
                  <a:lnTo>
                    <a:pt x="3438" y="186"/>
                  </a:lnTo>
                  <a:lnTo>
                    <a:pt x="3438" y="186"/>
                  </a:lnTo>
                  <a:lnTo>
                    <a:pt x="3438" y="186"/>
                  </a:lnTo>
                  <a:lnTo>
                    <a:pt x="3438" y="186"/>
                  </a:lnTo>
                  <a:lnTo>
                    <a:pt x="3444" y="186"/>
                  </a:lnTo>
                  <a:lnTo>
                    <a:pt x="3444" y="186"/>
                  </a:lnTo>
                  <a:lnTo>
                    <a:pt x="3444" y="186"/>
                  </a:lnTo>
                  <a:lnTo>
                    <a:pt x="3444" y="186"/>
                  </a:lnTo>
                  <a:lnTo>
                    <a:pt x="3444" y="186"/>
                  </a:lnTo>
                  <a:lnTo>
                    <a:pt x="3444" y="186"/>
                  </a:lnTo>
                  <a:lnTo>
                    <a:pt x="3444" y="186"/>
                  </a:lnTo>
                  <a:lnTo>
                    <a:pt x="3450" y="186"/>
                  </a:lnTo>
                  <a:lnTo>
                    <a:pt x="3450" y="186"/>
                  </a:lnTo>
                  <a:lnTo>
                    <a:pt x="3450" y="186"/>
                  </a:lnTo>
                  <a:lnTo>
                    <a:pt x="3450" y="186"/>
                  </a:lnTo>
                  <a:lnTo>
                    <a:pt x="3450" y="186"/>
                  </a:lnTo>
                  <a:lnTo>
                    <a:pt x="3450" y="186"/>
                  </a:lnTo>
                  <a:lnTo>
                    <a:pt x="3450" y="186"/>
                  </a:lnTo>
                  <a:lnTo>
                    <a:pt x="3456" y="186"/>
                  </a:lnTo>
                  <a:lnTo>
                    <a:pt x="3456" y="186"/>
                  </a:lnTo>
                  <a:lnTo>
                    <a:pt x="3456" y="186"/>
                  </a:lnTo>
                  <a:lnTo>
                    <a:pt x="3456" y="186"/>
                  </a:lnTo>
                  <a:lnTo>
                    <a:pt x="3456" y="186"/>
                  </a:lnTo>
                  <a:lnTo>
                    <a:pt x="3456" y="186"/>
                  </a:lnTo>
                  <a:lnTo>
                    <a:pt x="3456" y="186"/>
                  </a:lnTo>
                  <a:lnTo>
                    <a:pt x="3462" y="186"/>
                  </a:lnTo>
                  <a:lnTo>
                    <a:pt x="3462" y="186"/>
                  </a:lnTo>
                  <a:lnTo>
                    <a:pt x="3462" y="186"/>
                  </a:lnTo>
                  <a:lnTo>
                    <a:pt x="3462" y="186"/>
                  </a:lnTo>
                  <a:lnTo>
                    <a:pt x="3462" y="186"/>
                  </a:lnTo>
                  <a:lnTo>
                    <a:pt x="3462" y="186"/>
                  </a:lnTo>
                  <a:lnTo>
                    <a:pt x="3462" y="186"/>
                  </a:lnTo>
                  <a:lnTo>
                    <a:pt x="3468" y="186"/>
                  </a:lnTo>
                  <a:lnTo>
                    <a:pt x="3468" y="186"/>
                  </a:lnTo>
                  <a:lnTo>
                    <a:pt x="3468" y="186"/>
                  </a:lnTo>
                  <a:lnTo>
                    <a:pt x="3468" y="186"/>
                  </a:lnTo>
                  <a:lnTo>
                    <a:pt x="3468" y="186"/>
                  </a:lnTo>
                  <a:lnTo>
                    <a:pt x="3468" y="186"/>
                  </a:lnTo>
                  <a:lnTo>
                    <a:pt x="3468" y="186"/>
                  </a:lnTo>
                  <a:lnTo>
                    <a:pt x="3474" y="186"/>
                  </a:lnTo>
                  <a:lnTo>
                    <a:pt x="3474" y="186"/>
                  </a:lnTo>
                  <a:lnTo>
                    <a:pt x="3474" y="186"/>
                  </a:lnTo>
                  <a:lnTo>
                    <a:pt x="3474" y="186"/>
                  </a:lnTo>
                  <a:lnTo>
                    <a:pt x="3474" y="186"/>
                  </a:lnTo>
                  <a:lnTo>
                    <a:pt x="3474" y="186"/>
                  </a:lnTo>
                  <a:lnTo>
                    <a:pt x="3480" y="186"/>
                  </a:lnTo>
                  <a:lnTo>
                    <a:pt x="3480" y="186"/>
                  </a:lnTo>
                  <a:lnTo>
                    <a:pt x="3480" y="186"/>
                  </a:lnTo>
                  <a:lnTo>
                    <a:pt x="3480" y="186"/>
                  </a:lnTo>
                  <a:lnTo>
                    <a:pt x="3480" y="186"/>
                  </a:lnTo>
                  <a:lnTo>
                    <a:pt x="3480" y="186"/>
                  </a:lnTo>
                  <a:lnTo>
                    <a:pt x="3480" y="192"/>
                  </a:lnTo>
                  <a:lnTo>
                    <a:pt x="3486" y="192"/>
                  </a:lnTo>
                  <a:lnTo>
                    <a:pt x="3486" y="192"/>
                  </a:lnTo>
                  <a:lnTo>
                    <a:pt x="3486" y="192"/>
                  </a:lnTo>
                  <a:lnTo>
                    <a:pt x="3486" y="192"/>
                  </a:lnTo>
                  <a:lnTo>
                    <a:pt x="3486" y="192"/>
                  </a:lnTo>
                  <a:lnTo>
                    <a:pt x="3486" y="192"/>
                  </a:lnTo>
                  <a:lnTo>
                    <a:pt x="3486" y="192"/>
                  </a:lnTo>
                  <a:lnTo>
                    <a:pt x="3492" y="192"/>
                  </a:lnTo>
                  <a:lnTo>
                    <a:pt x="3492" y="192"/>
                  </a:lnTo>
                  <a:lnTo>
                    <a:pt x="3492" y="192"/>
                  </a:lnTo>
                  <a:lnTo>
                    <a:pt x="3492" y="192"/>
                  </a:lnTo>
                  <a:lnTo>
                    <a:pt x="3492" y="192"/>
                  </a:lnTo>
                  <a:lnTo>
                    <a:pt x="3492" y="192"/>
                  </a:lnTo>
                  <a:lnTo>
                    <a:pt x="3492" y="192"/>
                  </a:lnTo>
                  <a:lnTo>
                    <a:pt x="3498" y="192"/>
                  </a:lnTo>
                  <a:lnTo>
                    <a:pt x="3498" y="192"/>
                  </a:lnTo>
                  <a:lnTo>
                    <a:pt x="3498" y="192"/>
                  </a:lnTo>
                  <a:lnTo>
                    <a:pt x="3498" y="192"/>
                  </a:lnTo>
                  <a:lnTo>
                    <a:pt x="3498" y="192"/>
                  </a:lnTo>
                  <a:lnTo>
                    <a:pt x="3498" y="192"/>
                  </a:lnTo>
                  <a:lnTo>
                    <a:pt x="3498" y="192"/>
                  </a:lnTo>
                  <a:lnTo>
                    <a:pt x="3504" y="192"/>
                  </a:lnTo>
                  <a:lnTo>
                    <a:pt x="3504" y="192"/>
                  </a:lnTo>
                  <a:lnTo>
                    <a:pt x="3504" y="192"/>
                  </a:lnTo>
                  <a:lnTo>
                    <a:pt x="3504" y="192"/>
                  </a:lnTo>
                  <a:lnTo>
                    <a:pt x="3504" y="192"/>
                  </a:lnTo>
                  <a:lnTo>
                    <a:pt x="3504" y="192"/>
                  </a:lnTo>
                  <a:lnTo>
                    <a:pt x="3504" y="192"/>
                  </a:lnTo>
                  <a:lnTo>
                    <a:pt x="3510" y="192"/>
                  </a:lnTo>
                  <a:lnTo>
                    <a:pt x="3510" y="192"/>
                  </a:lnTo>
                  <a:lnTo>
                    <a:pt x="3510" y="192"/>
                  </a:lnTo>
                  <a:lnTo>
                    <a:pt x="3510" y="192"/>
                  </a:lnTo>
                  <a:lnTo>
                    <a:pt x="3510" y="192"/>
                  </a:lnTo>
                  <a:lnTo>
                    <a:pt x="3510" y="192"/>
                  </a:lnTo>
                  <a:lnTo>
                    <a:pt x="3510" y="192"/>
                  </a:lnTo>
                  <a:lnTo>
                    <a:pt x="3516" y="192"/>
                  </a:lnTo>
                  <a:lnTo>
                    <a:pt x="3516" y="192"/>
                  </a:lnTo>
                  <a:lnTo>
                    <a:pt x="3516" y="192"/>
                  </a:lnTo>
                  <a:lnTo>
                    <a:pt x="3516" y="192"/>
                  </a:lnTo>
                  <a:lnTo>
                    <a:pt x="3516" y="192"/>
                  </a:lnTo>
                  <a:lnTo>
                    <a:pt x="3516" y="192"/>
                  </a:lnTo>
                  <a:lnTo>
                    <a:pt x="3516" y="192"/>
                  </a:lnTo>
                  <a:lnTo>
                    <a:pt x="3522" y="192"/>
                  </a:lnTo>
                  <a:lnTo>
                    <a:pt x="3522" y="192"/>
                  </a:lnTo>
                  <a:lnTo>
                    <a:pt x="3522" y="192"/>
                  </a:lnTo>
                  <a:lnTo>
                    <a:pt x="3522" y="192"/>
                  </a:lnTo>
                  <a:lnTo>
                    <a:pt x="3522" y="192"/>
                  </a:lnTo>
                  <a:lnTo>
                    <a:pt x="3522" y="192"/>
                  </a:lnTo>
                  <a:lnTo>
                    <a:pt x="3522" y="192"/>
                  </a:lnTo>
                  <a:lnTo>
                    <a:pt x="3528" y="192"/>
                  </a:lnTo>
                  <a:lnTo>
                    <a:pt x="3528" y="192"/>
                  </a:lnTo>
                  <a:lnTo>
                    <a:pt x="3528" y="192"/>
                  </a:lnTo>
                  <a:lnTo>
                    <a:pt x="3528" y="192"/>
                  </a:lnTo>
                  <a:lnTo>
                    <a:pt x="3528" y="192"/>
                  </a:lnTo>
                  <a:lnTo>
                    <a:pt x="3528" y="198"/>
                  </a:lnTo>
                  <a:lnTo>
                    <a:pt x="3528" y="198"/>
                  </a:lnTo>
                  <a:lnTo>
                    <a:pt x="3534" y="198"/>
                  </a:lnTo>
                  <a:lnTo>
                    <a:pt x="3534" y="198"/>
                  </a:lnTo>
                  <a:lnTo>
                    <a:pt x="3534" y="198"/>
                  </a:lnTo>
                  <a:lnTo>
                    <a:pt x="3534" y="198"/>
                  </a:lnTo>
                  <a:lnTo>
                    <a:pt x="3534" y="198"/>
                  </a:lnTo>
                  <a:lnTo>
                    <a:pt x="3534" y="198"/>
                  </a:lnTo>
                  <a:lnTo>
                    <a:pt x="3534" y="198"/>
                  </a:lnTo>
                  <a:lnTo>
                    <a:pt x="3540" y="198"/>
                  </a:lnTo>
                  <a:lnTo>
                    <a:pt x="3540" y="198"/>
                  </a:lnTo>
                  <a:lnTo>
                    <a:pt x="3540" y="198"/>
                  </a:lnTo>
                  <a:lnTo>
                    <a:pt x="3540" y="198"/>
                  </a:lnTo>
                  <a:lnTo>
                    <a:pt x="3540" y="198"/>
                  </a:lnTo>
                  <a:lnTo>
                    <a:pt x="3540" y="198"/>
                  </a:lnTo>
                  <a:lnTo>
                    <a:pt x="3540" y="198"/>
                  </a:lnTo>
                  <a:lnTo>
                    <a:pt x="3546" y="198"/>
                  </a:lnTo>
                  <a:lnTo>
                    <a:pt x="3546" y="198"/>
                  </a:lnTo>
                  <a:lnTo>
                    <a:pt x="3546" y="198"/>
                  </a:lnTo>
                  <a:lnTo>
                    <a:pt x="3546" y="198"/>
                  </a:lnTo>
                  <a:lnTo>
                    <a:pt x="3546" y="198"/>
                  </a:lnTo>
                  <a:lnTo>
                    <a:pt x="3546" y="198"/>
                  </a:lnTo>
                  <a:lnTo>
                    <a:pt x="3546" y="198"/>
                  </a:lnTo>
                  <a:lnTo>
                    <a:pt x="3552" y="198"/>
                  </a:lnTo>
                  <a:lnTo>
                    <a:pt x="3552" y="198"/>
                  </a:lnTo>
                  <a:lnTo>
                    <a:pt x="3552" y="198"/>
                  </a:lnTo>
                  <a:lnTo>
                    <a:pt x="3552" y="198"/>
                  </a:lnTo>
                  <a:lnTo>
                    <a:pt x="3552" y="198"/>
                  </a:lnTo>
                  <a:lnTo>
                    <a:pt x="3552" y="198"/>
                  </a:lnTo>
                  <a:lnTo>
                    <a:pt x="3558" y="198"/>
                  </a:lnTo>
                  <a:lnTo>
                    <a:pt x="3558" y="198"/>
                  </a:lnTo>
                  <a:lnTo>
                    <a:pt x="3558" y="198"/>
                  </a:lnTo>
                  <a:lnTo>
                    <a:pt x="3558" y="198"/>
                  </a:lnTo>
                  <a:lnTo>
                    <a:pt x="3558" y="198"/>
                  </a:lnTo>
                  <a:lnTo>
                    <a:pt x="3558" y="198"/>
                  </a:lnTo>
                  <a:lnTo>
                    <a:pt x="3558" y="198"/>
                  </a:lnTo>
                  <a:lnTo>
                    <a:pt x="3564" y="198"/>
                  </a:lnTo>
                  <a:lnTo>
                    <a:pt x="3564" y="198"/>
                  </a:lnTo>
                  <a:lnTo>
                    <a:pt x="3564" y="198"/>
                  </a:lnTo>
                  <a:lnTo>
                    <a:pt x="3564" y="198"/>
                  </a:lnTo>
                  <a:lnTo>
                    <a:pt x="3564" y="198"/>
                  </a:lnTo>
                  <a:lnTo>
                    <a:pt x="3564" y="198"/>
                  </a:lnTo>
                  <a:lnTo>
                    <a:pt x="3564" y="198"/>
                  </a:lnTo>
                  <a:lnTo>
                    <a:pt x="3570" y="198"/>
                  </a:lnTo>
                  <a:lnTo>
                    <a:pt x="3570" y="198"/>
                  </a:lnTo>
                  <a:lnTo>
                    <a:pt x="3570" y="198"/>
                  </a:lnTo>
                  <a:lnTo>
                    <a:pt x="3570" y="198"/>
                  </a:lnTo>
                  <a:lnTo>
                    <a:pt x="3570" y="198"/>
                  </a:lnTo>
                  <a:lnTo>
                    <a:pt x="3570" y="204"/>
                  </a:lnTo>
                  <a:lnTo>
                    <a:pt x="3570" y="204"/>
                  </a:lnTo>
                  <a:lnTo>
                    <a:pt x="3576" y="204"/>
                  </a:lnTo>
                  <a:lnTo>
                    <a:pt x="3576" y="204"/>
                  </a:lnTo>
                  <a:lnTo>
                    <a:pt x="3576" y="204"/>
                  </a:lnTo>
                  <a:lnTo>
                    <a:pt x="3576" y="204"/>
                  </a:lnTo>
                  <a:lnTo>
                    <a:pt x="3576" y="204"/>
                  </a:lnTo>
                  <a:lnTo>
                    <a:pt x="3576" y="204"/>
                  </a:lnTo>
                  <a:lnTo>
                    <a:pt x="3576" y="204"/>
                  </a:lnTo>
                  <a:lnTo>
                    <a:pt x="3582" y="204"/>
                  </a:lnTo>
                  <a:lnTo>
                    <a:pt x="3582" y="204"/>
                  </a:lnTo>
                  <a:lnTo>
                    <a:pt x="3582" y="204"/>
                  </a:lnTo>
                  <a:lnTo>
                    <a:pt x="3582" y="204"/>
                  </a:lnTo>
                  <a:lnTo>
                    <a:pt x="3582" y="204"/>
                  </a:lnTo>
                  <a:lnTo>
                    <a:pt x="3582" y="204"/>
                  </a:lnTo>
                  <a:lnTo>
                    <a:pt x="3582" y="204"/>
                  </a:lnTo>
                  <a:lnTo>
                    <a:pt x="3588" y="204"/>
                  </a:lnTo>
                  <a:lnTo>
                    <a:pt x="3588" y="204"/>
                  </a:lnTo>
                  <a:lnTo>
                    <a:pt x="3588" y="204"/>
                  </a:lnTo>
                  <a:lnTo>
                    <a:pt x="3588" y="204"/>
                  </a:lnTo>
                  <a:lnTo>
                    <a:pt x="3588" y="204"/>
                  </a:lnTo>
                  <a:lnTo>
                    <a:pt x="3588" y="204"/>
                  </a:lnTo>
                  <a:lnTo>
                    <a:pt x="3588" y="204"/>
                  </a:lnTo>
                  <a:lnTo>
                    <a:pt x="3594" y="204"/>
                  </a:lnTo>
                  <a:lnTo>
                    <a:pt x="3594" y="204"/>
                  </a:lnTo>
                  <a:lnTo>
                    <a:pt x="3594" y="204"/>
                  </a:lnTo>
                  <a:lnTo>
                    <a:pt x="3594" y="204"/>
                  </a:lnTo>
                  <a:lnTo>
                    <a:pt x="3594" y="204"/>
                  </a:lnTo>
                  <a:lnTo>
                    <a:pt x="3594" y="204"/>
                  </a:lnTo>
                  <a:lnTo>
                    <a:pt x="3594" y="204"/>
                  </a:lnTo>
                  <a:lnTo>
                    <a:pt x="3600" y="204"/>
                  </a:lnTo>
                  <a:lnTo>
                    <a:pt x="3600" y="204"/>
                  </a:lnTo>
                  <a:lnTo>
                    <a:pt x="3600" y="204"/>
                  </a:lnTo>
                  <a:lnTo>
                    <a:pt x="3600" y="204"/>
                  </a:lnTo>
                  <a:lnTo>
                    <a:pt x="3600" y="204"/>
                  </a:lnTo>
                  <a:lnTo>
                    <a:pt x="3600" y="204"/>
                  </a:lnTo>
                  <a:lnTo>
                    <a:pt x="3600" y="204"/>
                  </a:lnTo>
                  <a:lnTo>
                    <a:pt x="3606" y="204"/>
                  </a:lnTo>
                  <a:lnTo>
                    <a:pt x="3606" y="204"/>
                  </a:lnTo>
                  <a:lnTo>
                    <a:pt x="3606" y="204"/>
                  </a:lnTo>
                  <a:lnTo>
                    <a:pt x="3606" y="204"/>
                  </a:lnTo>
                  <a:lnTo>
                    <a:pt x="3606" y="204"/>
                  </a:lnTo>
                  <a:lnTo>
                    <a:pt x="3606" y="204"/>
                  </a:lnTo>
                  <a:lnTo>
                    <a:pt x="3606" y="204"/>
                  </a:lnTo>
                  <a:lnTo>
                    <a:pt x="3612" y="204"/>
                  </a:lnTo>
                  <a:lnTo>
                    <a:pt x="3612" y="204"/>
                  </a:lnTo>
                  <a:lnTo>
                    <a:pt x="3612" y="204"/>
                  </a:lnTo>
                  <a:lnTo>
                    <a:pt x="3612" y="204"/>
                  </a:lnTo>
                  <a:lnTo>
                    <a:pt x="3612" y="204"/>
                  </a:lnTo>
                  <a:lnTo>
                    <a:pt x="3612" y="204"/>
                  </a:lnTo>
                  <a:lnTo>
                    <a:pt x="3612" y="204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24" y="204"/>
                  </a:lnTo>
                  <a:lnTo>
                    <a:pt x="3624" y="204"/>
                  </a:lnTo>
                  <a:lnTo>
                    <a:pt x="3624" y="204"/>
                  </a:lnTo>
                  <a:lnTo>
                    <a:pt x="3624" y="204"/>
                  </a:lnTo>
                  <a:lnTo>
                    <a:pt x="3624" y="204"/>
                  </a:lnTo>
                  <a:lnTo>
                    <a:pt x="3624" y="204"/>
                  </a:lnTo>
                  <a:lnTo>
                    <a:pt x="3624" y="204"/>
                  </a:lnTo>
                  <a:lnTo>
                    <a:pt x="3630" y="204"/>
                  </a:lnTo>
                  <a:lnTo>
                    <a:pt x="3630" y="204"/>
                  </a:lnTo>
                  <a:lnTo>
                    <a:pt x="3630" y="204"/>
                  </a:lnTo>
                  <a:lnTo>
                    <a:pt x="3630" y="204"/>
                  </a:lnTo>
                  <a:lnTo>
                    <a:pt x="3630" y="204"/>
                  </a:lnTo>
                  <a:lnTo>
                    <a:pt x="3630" y="198"/>
                  </a:lnTo>
                  <a:lnTo>
                    <a:pt x="3636" y="198"/>
                  </a:lnTo>
                  <a:lnTo>
                    <a:pt x="3636" y="198"/>
                  </a:lnTo>
                  <a:lnTo>
                    <a:pt x="3636" y="198"/>
                  </a:lnTo>
                  <a:lnTo>
                    <a:pt x="3636" y="198"/>
                  </a:lnTo>
                  <a:lnTo>
                    <a:pt x="3636" y="198"/>
                  </a:lnTo>
                  <a:lnTo>
                    <a:pt x="3636" y="198"/>
                  </a:lnTo>
                  <a:lnTo>
                    <a:pt x="3636" y="198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8" y="198"/>
                  </a:lnTo>
                  <a:lnTo>
                    <a:pt x="3648" y="198"/>
                  </a:lnTo>
                  <a:lnTo>
                    <a:pt x="3648" y="198"/>
                  </a:lnTo>
                  <a:lnTo>
                    <a:pt x="3648" y="198"/>
                  </a:lnTo>
                  <a:lnTo>
                    <a:pt x="3648" y="198"/>
                  </a:lnTo>
                  <a:lnTo>
                    <a:pt x="3648" y="198"/>
                  </a:lnTo>
                  <a:lnTo>
                    <a:pt x="3648" y="198"/>
                  </a:lnTo>
                  <a:lnTo>
                    <a:pt x="3654" y="198"/>
                  </a:lnTo>
                  <a:lnTo>
                    <a:pt x="3654" y="198"/>
                  </a:lnTo>
                  <a:lnTo>
                    <a:pt x="3654" y="198"/>
                  </a:lnTo>
                  <a:lnTo>
                    <a:pt x="3654" y="198"/>
                  </a:lnTo>
                  <a:lnTo>
                    <a:pt x="3654" y="198"/>
                  </a:lnTo>
                  <a:lnTo>
                    <a:pt x="3654" y="198"/>
                  </a:lnTo>
                  <a:lnTo>
                    <a:pt x="3654" y="198"/>
                  </a:lnTo>
                  <a:lnTo>
                    <a:pt x="3660" y="198"/>
                  </a:lnTo>
                  <a:lnTo>
                    <a:pt x="3660" y="198"/>
                  </a:lnTo>
                  <a:lnTo>
                    <a:pt x="3660" y="198"/>
                  </a:lnTo>
                  <a:lnTo>
                    <a:pt x="3660" y="198"/>
                  </a:lnTo>
                  <a:lnTo>
                    <a:pt x="3660" y="198"/>
                  </a:lnTo>
                  <a:lnTo>
                    <a:pt x="3660" y="198"/>
                  </a:lnTo>
                  <a:lnTo>
                    <a:pt x="3660" y="198"/>
                  </a:lnTo>
                  <a:lnTo>
                    <a:pt x="3666" y="198"/>
                  </a:lnTo>
                  <a:lnTo>
                    <a:pt x="3666" y="198"/>
                  </a:lnTo>
                  <a:lnTo>
                    <a:pt x="3666" y="192"/>
                  </a:lnTo>
                  <a:lnTo>
                    <a:pt x="3666" y="192"/>
                  </a:lnTo>
                  <a:lnTo>
                    <a:pt x="3666" y="192"/>
                  </a:lnTo>
                  <a:lnTo>
                    <a:pt x="3666" y="192"/>
                  </a:lnTo>
                  <a:lnTo>
                    <a:pt x="3666" y="192"/>
                  </a:lnTo>
                  <a:lnTo>
                    <a:pt x="3672" y="192"/>
                  </a:lnTo>
                  <a:lnTo>
                    <a:pt x="3672" y="192"/>
                  </a:lnTo>
                  <a:lnTo>
                    <a:pt x="3672" y="192"/>
                  </a:lnTo>
                  <a:lnTo>
                    <a:pt x="3672" y="192"/>
                  </a:lnTo>
                  <a:lnTo>
                    <a:pt x="3672" y="192"/>
                  </a:lnTo>
                  <a:lnTo>
                    <a:pt x="3672" y="192"/>
                  </a:lnTo>
                  <a:lnTo>
                    <a:pt x="3672" y="192"/>
                  </a:lnTo>
                  <a:lnTo>
                    <a:pt x="3678" y="192"/>
                  </a:lnTo>
                  <a:lnTo>
                    <a:pt x="3678" y="192"/>
                  </a:lnTo>
                  <a:lnTo>
                    <a:pt x="3678" y="192"/>
                  </a:lnTo>
                  <a:lnTo>
                    <a:pt x="3678" y="192"/>
                  </a:lnTo>
                  <a:lnTo>
                    <a:pt x="3678" y="192"/>
                  </a:lnTo>
                  <a:lnTo>
                    <a:pt x="3678" y="192"/>
                  </a:lnTo>
                  <a:lnTo>
                    <a:pt x="3678" y="192"/>
                  </a:lnTo>
                  <a:lnTo>
                    <a:pt x="3684" y="192"/>
                  </a:lnTo>
                  <a:lnTo>
                    <a:pt x="3684" y="192"/>
                  </a:lnTo>
                  <a:lnTo>
                    <a:pt x="3684" y="192"/>
                  </a:lnTo>
                  <a:lnTo>
                    <a:pt x="3684" y="192"/>
                  </a:lnTo>
                  <a:lnTo>
                    <a:pt x="3684" y="192"/>
                  </a:lnTo>
                  <a:lnTo>
                    <a:pt x="3684" y="192"/>
                  </a:lnTo>
                  <a:lnTo>
                    <a:pt x="3690" y="192"/>
                  </a:lnTo>
                  <a:lnTo>
                    <a:pt x="3690" y="192"/>
                  </a:lnTo>
                  <a:lnTo>
                    <a:pt x="3690" y="192"/>
                  </a:lnTo>
                  <a:lnTo>
                    <a:pt x="3690" y="192"/>
                  </a:lnTo>
                  <a:lnTo>
                    <a:pt x="3690" y="192"/>
                  </a:lnTo>
                  <a:lnTo>
                    <a:pt x="3690" y="192"/>
                  </a:lnTo>
                  <a:lnTo>
                    <a:pt x="3690" y="192"/>
                  </a:lnTo>
                  <a:lnTo>
                    <a:pt x="3696" y="186"/>
                  </a:lnTo>
                  <a:lnTo>
                    <a:pt x="3696" y="186"/>
                  </a:lnTo>
                  <a:lnTo>
                    <a:pt x="3696" y="186"/>
                  </a:lnTo>
                  <a:lnTo>
                    <a:pt x="3696" y="186"/>
                  </a:lnTo>
                  <a:lnTo>
                    <a:pt x="3696" y="186"/>
                  </a:lnTo>
                  <a:lnTo>
                    <a:pt x="3696" y="186"/>
                  </a:lnTo>
                  <a:lnTo>
                    <a:pt x="3696" y="186"/>
                  </a:lnTo>
                  <a:lnTo>
                    <a:pt x="3702" y="186"/>
                  </a:lnTo>
                  <a:lnTo>
                    <a:pt x="3702" y="186"/>
                  </a:lnTo>
                  <a:lnTo>
                    <a:pt x="3702" y="186"/>
                  </a:lnTo>
                  <a:lnTo>
                    <a:pt x="3702" y="186"/>
                  </a:lnTo>
                  <a:lnTo>
                    <a:pt x="3702" y="186"/>
                  </a:lnTo>
                  <a:lnTo>
                    <a:pt x="3702" y="186"/>
                  </a:lnTo>
                  <a:lnTo>
                    <a:pt x="3702" y="186"/>
                  </a:lnTo>
                  <a:lnTo>
                    <a:pt x="3708" y="186"/>
                  </a:lnTo>
                  <a:lnTo>
                    <a:pt x="3708" y="186"/>
                  </a:lnTo>
                  <a:lnTo>
                    <a:pt x="3708" y="186"/>
                  </a:lnTo>
                  <a:lnTo>
                    <a:pt x="3708" y="186"/>
                  </a:lnTo>
                  <a:lnTo>
                    <a:pt x="3708" y="186"/>
                  </a:lnTo>
                  <a:lnTo>
                    <a:pt x="3708" y="186"/>
                  </a:lnTo>
                  <a:lnTo>
                    <a:pt x="3708" y="186"/>
                  </a:lnTo>
                  <a:lnTo>
                    <a:pt x="3714" y="186"/>
                  </a:lnTo>
                  <a:lnTo>
                    <a:pt x="3714" y="186"/>
                  </a:lnTo>
                  <a:lnTo>
                    <a:pt x="3714" y="186"/>
                  </a:lnTo>
                  <a:lnTo>
                    <a:pt x="3714" y="186"/>
                  </a:lnTo>
                  <a:lnTo>
                    <a:pt x="3714" y="186"/>
                  </a:lnTo>
                  <a:lnTo>
                    <a:pt x="3714" y="186"/>
                  </a:lnTo>
                  <a:lnTo>
                    <a:pt x="3714" y="186"/>
                  </a:lnTo>
                  <a:lnTo>
                    <a:pt x="3720" y="186"/>
                  </a:lnTo>
                  <a:lnTo>
                    <a:pt x="3720" y="186"/>
                  </a:lnTo>
                  <a:lnTo>
                    <a:pt x="3720" y="180"/>
                  </a:lnTo>
                  <a:lnTo>
                    <a:pt x="3720" y="180"/>
                  </a:lnTo>
                  <a:lnTo>
                    <a:pt x="3720" y="180"/>
                  </a:lnTo>
                  <a:lnTo>
                    <a:pt x="3720" y="180"/>
                  </a:lnTo>
                  <a:lnTo>
                    <a:pt x="3720" y="180"/>
                  </a:lnTo>
                  <a:lnTo>
                    <a:pt x="3726" y="180"/>
                  </a:lnTo>
                  <a:lnTo>
                    <a:pt x="3726" y="180"/>
                  </a:lnTo>
                  <a:lnTo>
                    <a:pt x="3726" y="180"/>
                  </a:lnTo>
                  <a:lnTo>
                    <a:pt x="3726" y="180"/>
                  </a:lnTo>
                  <a:lnTo>
                    <a:pt x="3726" y="180"/>
                  </a:lnTo>
                  <a:lnTo>
                    <a:pt x="3726" y="180"/>
                  </a:lnTo>
                  <a:lnTo>
                    <a:pt x="3726" y="180"/>
                  </a:lnTo>
                  <a:lnTo>
                    <a:pt x="3732" y="180"/>
                  </a:lnTo>
                  <a:lnTo>
                    <a:pt x="3732" y="180"/>
                  </a:lnTo>
                  <a:lnTo>
                    <a:pt x="3732" y="180"/>
                  </a:lnTo>
                  <a:lnTo>
                    <a:pt x="3732" y="180"/>
                  </a:lnTo>
                  <a:lnTo>
                    <a:pt x="3732" y="180"/>
                  </a:lnTo>
                  <a:lnTo>
                    <a:pt x="3732" y="180"/>
                  </a:lnTo>
                  <a:lnTo>
                    <a:pt x="3738" y="180"/>
                  </a:lnTo>
                  <a:lnTo>
                    <a:pt x="3738" y="180"/>
                  </a:lnTo>
                  <a:lnTo>
                    <a:pt x="3738" y="180"/>
                  </a:lnTo>
                  <a:lnTo>
                    <a:pt x="3738" y="180"/>
                  </a:lnTo>
                  <a:lnTo>
                    <a:pt x="3738" y="180"/>
                  </a:lnTo>
                  <a:lnTo>
                    <a:pt x="3738" y="180"/>
                  </a:lnTo>
                  <a:lnTo>
                    <a:pt x="3738" y="180"/>
                  </a:lnTo>
                  <a:lnTo>
                    <a:pt x="3744" y="180"/>
                  </a:lnTo>
                  <a:lnTo>
                    <a:pt x="3744" y="180"/>
                  </a:lnTo>
                  <a:lnTo>
                    <a:pt x="3744" y="180"/>
                  </a:lnTo>
                  <a:lnTo>
                    <a:pt x="3744" y="180"/>
                  </a:lnTo>
                  <a:lnTo>
                    <a:pt x="3744" y="180"/>
                  </a:lnTo>
                  <a:lnTo>
                    <a:pt x="3744" y="180"/>
                  </a:lnTo>
                  <a:lnTo>
                    <a:pt x="3744" y="180"/>
                  </a:lnTo>
                  <a:lnTo>
                    <a:pt x="3750" y="180"/>
                  </a:lnTo>
                  <a:lnTo>
                    <a:pt x="3750" y="180"/>
                  </a:lnTo>
                  <a:lnTo>
                    <a:pt x="3750" y="180"/>
                  </a:lnTo>
                  <a:lnTo>
                    <a:pt x="3750" y="180"/>
                  </a:lnTo>
                  <a:lnTo>
                    <a:pt x="3750" y="180"/>
                  </a:lnTo>
                  <a:lnTo>
                    <a:pt x="3750" y="180"/>
                  </a:lnTo>
                  <a:lnTo>
                    <a:pt x="3750" y="180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62" y="180"/>
                  </a:lnTo>
                  <a:lnTo>
                    <a:pt x="3762" y="180"/>
                  </a:lnTo>
                  <a:lnTo>
                    <a:pt x="3762" y="180"/>
                  </a:lnTo>
                  <a:lnTo>
                    <a:pt x="3762" y="180"/>
                  </a:lnTo>
                  <a:lnTo>
                    <a:pt x="3762" y="180"/>
                  </a:lnTo>
                  <a:lnTo>
                    <a:pt x="3762" y="180"/>
                  </a:lnTo>
                  <a:lnTo>
                    <a:pt x="3762" y="180"/>
                  </a:lnTo>
                  <a:lnTo>
                    <a:pt x="3768" y="180"/>
                  </a:lnTo>
                  <a:lnTo>
                    <a:pt x="3768" y="180"/>
                  </a:lnTo>
                  <a:lnTo>
                    <a:pt x="3768" y="180"/>
                  </a:lnTo>
                  <a:lnTo>
                    <a:pt x="3768" y="180"/>
                  </a:lnTo>
                  <a:lnTo>
                    <a:pt x="3768" y="180"/>
                  </a:lnTo>
                  <a:lnTo>
                    <a:pt x="3768" y="180"/>
                  </a:lnTo>
                  <a:lnTo>
                    <a:pt x="3768" y="180"/>
                  </a:lnTo>
                  <a:lnTo>
                    <a:pt x="3774" y="180"/>
                  </a:lnTo>
                  <a:lnTo>
                    <a:pt x="3774" y="180"/>
                  </a:lnTo>
                  <a:lnTo>
                    <a:pt x="3774" y="180"/>
                  </a:lnTo>
                  <a:lnTo>
                    <a:pt x="3774" y="180"/>
                  </a:lnTo>
                  <a:lnTo>
                    <a:pt x="3774" y="180"/>
                  </a:lnTo>
                  <a:lnTo>
                    <a:pt x="3774" y="180"/>
                  </a:lnTo>
                  <a:lnTo>
                    <a:pt x="3774" y="180"/>
                  </a:lnTo>
                  <a:lnTo>
                    <a:pt x="3780" y="180"/>
                  </a:lnTo>
                  <a:lnTo>
                    <a:pt x="3780" y="180"/>
                  </a:lnTo>
                  <a:lnTo>
                    <a:pt x="3780" y="180"/>
                  </a:lnTo>
                  <a:lnTo>
                    <a:pt x="3780" y="180"/>
                  </a:lnTo>
                  <a:lnTo>
                    <a:pt x="3780" y="180"/>
                  </a:lnTo>
                  <a:lnTo>
                    <a:pt x="3780" y="180"/>
                  </a:lnTo>
                  <a:lnTo>
                    <a:pt x="3780" y="180"/>
                  </a:lnTo>
                  <a:lnTo>
                    <a:pt x="3786" y="180"/>
                  </a:lnTo>
                  <a:lnTo>
                    <a:pt x="3786" y="180"/>
                  </a:lnTo>
                  <a:lnTo>
                    <a:pt x="3786" y="180"/>
                  </a:lnTo>
                  <a:lnTo>
                    <a:pt x="3786" y="180"/>
                  </a:lnTo>
                  <a:lnTo>
                    <a:pt x="3786" y="180"/>
                  </a:lnTo>
                  <a:lnTo>
                    <a:pt x="3786" y="180"/>
                  </a:lnTo>
                  <a:lnTo>
                    <a:pt x="3786" y="180"/>
                  </a:lnTo>
                  <a:lnTo>
                    <a:pt x="3792" y="180"/>
                  </a:lnTo>
                  <a:lnTo>
                    <a:pt x="3792" y="180"/>
                  </a:lnTo>
                  <a:lnTo>
                    <a:pt x="3792" y="180"/>
                  </a:lnTo>
                  <a:lnTo>
                    <a:pt x="3792" y="180"/>
                  </a:lnTo>
                  <a:lnTo>
                    <a:pt x="3792" y="180"/>
                  </a:lnTo>
                  <a:lnTo>
                    <a:pt x="3792" y="180"/>
                  </a:lnTo>
                  <a:lnTo>
                    <a:pt x="3792" y="180"/>
                  </a:lnTo>
                  <a:lnTo>
                    <a:pt x="3798" y="180"/>
                  </a:lnTo>
                  <a:lnTo>
                    <a:pt x="3798" y="180"/>
                  </a:lnTo>
                  <a:lnTo>
                    <a:pt x="3798" y="180"/>
                  </a:lnTo>
                  <a:lnTo>
                    <a:pt x="3798" y="180"/>
                  </a:lnTo>
                  <a:lnTo>
                    <a:pt x="3798" y="180"/>
                  </a:lnTo>
                  <a:lnTo>
                    <a:pt x="3798" y="180"/>
                  </a:lnTo>
                  <a:lnTo>
                    <a:pt x="3798" y="180"/>
                  </a:lnTo>
                  <a:lnTo>
                    <a:pt x="3804" y="180"/>
                  </a:lnTo>
                  <a:lnTo>
                    <a:pt x="3804" y="180"/>
                  </a:lnTo>
                  <a:lnTo>
                    <a:pt x="3804" y="180"/>
                  </a:lnTo>
                  <a:lnTo>
                    <a:pt x="3804" y="180"/>
                  </a:lnTo>
                  <a:lnTo>
                    <a:pt x="3804" y="180"/>
                  </a:lnTo>
                  <a:lnTo>
                    <a:pt x="3804" y="180"/>
                  </a:lnTo>
                  <a:lnTo>
                    <a:pt x="3804" y="180"/>
                  </a:lnTo>
                  <a:lnTo>
                    <a:pt x="3810" y="180"/>
                  </a:lnTo>
                  <a:lnTo>
                    <a:pt x="3810" y="186"/>
                  </a:lnTo>
                  <a:lnTo>
                    <a:pt x="3810" y="186"/>
                  </a:lnTo>
                  <a:lnTo>
                    <a:pt x="3810" y="186"/>
                  </a:lnTo>
                  <a:lnTo>
                    <a:pt x="3810" y="186"/>
                  </a:lnTo>
                  <a:lnTo>
                    <a:pt x="3810" y="186"/>
                  </a:lnTo>
                  <a:lnTo>
                    <a:pt x="3810" y="186"/>
                  </a:lnTo>
                  <a:lnTo>
                    <a:pt x="3816" y="186"/>
                  </a:lnTo>
                  <a:lnTo>
                    <a:pt x="3816" y="186"/>
                  </a:lnTo>
                  <a:lnTo>
                    <a:pt x="3816" y="186"/>
                  </a:lnTo>
                  <a:lnTo>
                    <a:pt x="3816" y="186"/>
                  </a:lnTo>
                  <a:lnTo>
                    <a:pt x="3816" y="186"/>
                  </a:lnTo>
                  <a:lnTo>
                    <a:pt x="3816" y="186"/>
                  </a:lnTo>
                  <a:lnTo>
                    <a:pt x="3816" y="186"/>
                  </a:lnTo>
                  <a:lnTo>
                    <a:pt x="3822" y="186"/>
                  </a:lnTo>
                  <a:lnTo>
                    <a:pt x="3822" y="186"/>
                  </a:lnTo>
                  <a:lnTo>
                    <a:pt x="3822" y="186"/>
                  </a:lnTo>
                  <a:lnTo>
                    <a:pt x="3822" y="186"/>
                  </a:lnTo>
                  <a:lnTo>
                    <a:pt x="3822" y="186"/>
                  </a:lnTo>
                  <a:lnTo>
                    <a:pt x="3822" y="186"/>
                  </a:lnTo>
                  <a:lnTo>
                    <a:pt x="3822" y="186"/>
                  </a:lnTo>
                  <a:lnTo>
                    <a:pt x="3828" y="186"/>
                  </a:lnTo>
                  <a:lnTo>
                    <a:pt x="3828" y="186"/>
                  </a:lnTo>
                  <a:lnTo>
                    <a:pt x="3828" y="186"/>
                  </a:lnTo>
                  <a:lnTo>
                    <a:pt x="3828" y="186"/>
                  </a:lnTo>
                  <a:lnTo>
                    <a:pt x="3828" y="186"/>
                  </a:lnTo>
                  <a:lnTo>
                    <a:pt x="3828" y="186"/>
                  </a:lnTo>
                  <a:lnTo>
                    <a:pt x="3834" y="186"/>
                  </a:lnTo>
                  <a:lnTo>
                    <a:pt x="3834" y="186"/>
                  </a:lnTo>
                  <a:lnTo>
                    <a:pt x="3834" y="186"/>
                  </a:lnTo>
                  <a:lnTo>
                    <a:pt x="3834" y="186"/>
                  </a:lnTo>
                  <a:lnTo>
                    <a:pt x="3834" y="186"/>
                  </a:lnTo>
                  <a:lnTo>
                    <a:pt x="3834" y="186"/>
                  </a:lnTo>
                  <a:lnTo>
                    <a:pt x="3834" y="186"/>
                  </a:lnTo>
                  <a:lnTo>
                    <a:pt x="3840" y="186"/>
                  </a:lnTo>
                  <a:lnTo>
                    <a:pt x="3840" y="186"/>
                  </a:lnTo>
                  <a:lnTo>
                    <a:pt x="3840" y="192"/>
                  </a:lnTo>
                  <a:lnTo>
                    <a:pt x="3840" y="192"/>
                  </a:lnTo>
                  <a:lnTo>
                    <a:pt x="3840" y="192"/>
                  </a:lnTo>
                  <a:lnTo>
                    <a:pt x="3840" y="192"/>
                  </a:lnTo>
                  <a:lnTo>
                    <a:pt x="3840" y="192"/>
                  </a:lnTo>
                  <a:lnTo>
                    <a:pt x="3846" y="192"/>
                  </a:lnTo>
                  <a:lnTo>
                    <a:pt x="3846" y="192"/>
                  </a:lnTo>
                  <a:lnTo>
                    <a:pt x="3846" y="192"/>
                  </a:lnTo>
                  <a:lnTo>
                    <a:pt x="3846" y="192"/>
                  </a:lnTo>
                  <a:lnTo>
                    <a:pt x="3846" y="192"/>
                  </a:lnTo>
                  <a:lnTo>
                    <a:pt x="3846" y="192"/>
                  </a:lnTo>
                  <a:lnTo>
                    <a:pt x="3852" y="192"/>
                  </a:lnTo>
                  <a:lnTo>
                    <a:pt x="3852" y="192"/>
                  </a:lnTo>
                  <a:lnTo>
                    <a:pt x="3852" y="192"/>
                  </a:lnTo>
                  <a:lnTo>
                    <a:pt x="3852" y="192"/>
                  </a:lnTo>
                  <a:lnTo>
                    <a:pt x="3852" y="192"/>
                  </a:lnTo>
                  <a:lnTo>
                    <a:pt x="3852" y="192"/>
                  </a:lnTo>
                  <a:lnTo>
                    <a:pt x="3852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64" y="192"/>
                  </a:lnTo>
                  <a:lnTo>
                    <a:pt x="3864" y="192"/>
                  </a:lnTo>
                  <a:lnTo>
                    <a:pt x="3864" y="192"/>
                  </a:lnTo>
                  <a:lnTo>
                    <a:pt x="3864" y="192"/>
                  </a:lnTo>
                  <a:lnTo>
                    <a:pt x="3864" y="192"/>
                  </a:lnTo>
                  <a:lnTo>
                    <a:pt x="3864" y="192"/>
                  </a:lnTo>
                  <a:lnTo>
                    <a:pt x="3864" y="192"/>
                  </a:lnTo>
                  <a:lnTo>
                    <a:pt x="3870" y="192"/>
                  </a:lnTo>
                  <a:lnTo>
                    <a:pt x="3870" y="192"/>
                  </a:lnTo>
                  <a:lnTo>
                    <a:pt x="3870" y="192"/>
                  </a:lnTo>
                  <a:lnTo>
                    <a:pt x="3870" y="192"/>
                  </a:lnTo>
                  <a:lnTo>
                    <a:pt x="3870" y="192"/>
                  </a:lnTo>
                  <a:lnTo>
                    <a:pt x="3870" y="192"/>
                  </a:lnTo>
                  <a:lnTo>
                    <a:pt x="3870" y="192"/>
                  </a:lnTo>
                  <a:lnTo>
                    <a:pt x="3876" y="192"/>
                  </a:lnTo>
                  <a:lnTo>
                    <a:pt x="3876" y="198"/>
                  </a:lnTo>
                  <a:lnTo>
                    <a:pt x="3876" y="198"/>
                  </a:lnTo>
                  <a:lnTo>
                    <a:pt x="3876" y="198"/>
                  </a:lnTo>
                  <a:lnTo>
                    <a:pt x="3876" y="198"/>
                  </a:lnTo>
                  <a:lnTo>
                    <a:pt x="3876" y="198"/>
                  </a:lnTo>
                  <a:lnTo>
                    <a:pt x="3876" y="198"/>
                  </a:lnTo>
                  <a:lnTo>
                    <a:pt x="3882" y="198"/>
                  </a:lnTo>
                  <a:lnTo>
                    <a:pt x="3882" y="198"/>
                  </a:lnTo>
                  <a:lnTo>
                    <a:pt x="3882" y="198"/>
                  </a:lnTo>
                  <a:lnTo>
                    <a:pt x="3882" y="198"/>
                  </a:lnTo>
                  <a:lnTo>
                    <a:pt x="3882" y="198"/>
                  </a:lnTo>
                  <a:lnTo>
                    <a:pt x="3882" y="198"/>
                  </a:lnTo>
                  <a:lnTo>
                    <a:pt x="3882" y="198"/>
                  </a:lnTo>
                  <a:lnTo>
                    <a:pt x="3888" y="198"/>
                  </a:lnTo>
                  <a:lnTo>
                    <a:pt x="3888" y="198"/>
                  </a:lnTo>
                  <a:lnTo>
                    <a:pt x="3888" y="198"/>
                  </a:lnTo>
                  <a:lnTo>
                    <a:pt x="3888" y="198"/>
                  </a:lnTo>
                  <a:lnTo>
                    <a:pt x="3888" y="198"/>
                  </a:lnTo>
                  <a:lnTo>
                    <a:pt x="3888" y="198"/>
                  </a:lnTo>
                  <a:lnTo>
                    <a:pt x="3888" y="198"/>
                  </a:lnTo>
                  <a:lnTo>
                    <a:pt x="3894" y="198"/>
                  </a:lnTo>
                  <a:lnTo>
                    <a:pt x="3894" y="198"/>
                  </a:lnTo>
                  <a:lnTo>
                    <a:pt x="3894" y="198"/>
                  </a:lnTo>
                  <a:lnTo>
                    <a:pt x="3894" y="198"/>
                  </a:lnTo>
                  <a:lnTo>
                    <a:pt x="3894" y="198"/>
                  </a:lnTo>
                  <a:lnTo>
                    <a:pt x="3894" y="198"/>
                  </a:lnTo>
                  <a:lnTo>
                    <a:pt x="3894" y="198"/>
                  </a:lnTo>
                  <a:lnTo>
                    <a:pt x="3900" y="198"/>
                  </a:lnTo>
                  <a:lnTo>
                    <a:pt x="3900" y="198"/>
                  </a:lnTo>
                  <a:lnTo>
                    <a:pt x="3900" y="198"/>
                  </a:lnTo>
                  <a:lnTo>
                    <a:pt x="3900" y="198"/>
                  </a:lnTo>
                  <a:lnTo>
                    <a:pt x="3900" y="198"/>
                  </a:lnTo>
                  <a:lnTo>
                    <a:pt x="3900" y="198"/>
                  </a:lnTo>
                  <a:lnTo>
                    <a:pt x="3900" y="198"/>
                  </a:lnTo>
                  <a:lnTo>
                    <a:pt x="3906" y="198"/>
                  </a:lnTo>
                  <a:lnTo>
                    <a:pt x="3906" y="198"/>
                  </a:lnTo>
                  <a:lnTo>
                    <a:pt x="3906" y="198"/>
                  </a:lnTo>
                  <a:lnTo>
                    <a:pt x="3906" y="198"/>
                  </a:lnTo>
                  <a:lnTo>
                    <a:pt x="3906" y="198"/>
                  </a:lnTo>
                  <a:lnTo>
                    <a:pt x="3906" y="198"/>
                  </a:lnTo>
                  <a:lnTo>
                    <a:pt x="3906" y="198"/>
                  </a:lnTo>
                  <a:lnTo>
                    <a:pt x="3912" y="198"/>
                  </a:lnTo>
                  <a:lnTo>
                    <a:pt x="3912" y="198"/>
                  </a:lnTo>
                  <a:lnTo>
                    <a:pt x="3912" y="198"/>
                  </a:lnTo>
                  <a:lnTo>
                    <a:pt x="3912" y="198"/>
                  </a:lnTo>
                  <a:lnTo>
                    <a:pt x="3912" y="198"/>
                  </a:lnTo>
                  <a:lnTo>
                    <a:pt x="3912" y="198"/>
                  </a:lnTo>
                  <a:lnTo>
                    <a:pt x="3912" y="198"/>
                  </a:lnTo>
                  <a:lnTo>
                    <a:pt x="3918" y="198"/>
                  </a:lnTo>
                  <a:lnTo>
                    <a:pt x="3918" y="204"/>
                  </a:lnTo>
                  <a:lnTo>
                    <a:pt x="3918" y="204"/>
                  </a:lnTo>
                  <a:lnTo>
                    <a:pt x="3918" y="204"/>
                  </a:lnTo>
                  <a:lnTo>
                    <a:pt x="3918" y="204"/>
                  </a:lnTo>
                  <a:lnTo>
                    <a:pt x="3918" y="198"/>
                  </a:lnTo>
                  <a:lnTo>
                    <a:pt x="3918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6" y="198"/>
                  </a:lnTo>
                  <a:lnTo>
                    <a:pt x="3936" y="198"/>
                  </a:lnTo>
                  <a:lnTo>
                    <a:pt x="3936" y="198"/>
                  </a:lnTo>
                  <a:lnTo>
                    <a:pt x="3936" y="198"/>
                  </a:lnTo>
                  <a:lnTo>
                    <a:pt x="3936" y="198"/>
                  </a:lnTo>
                  <a:lnTo>
                    <a:pt x="3936" y="198"/>
                  </a:lnTo>
                  <a:lnTo>
                    <a:pt x="3942" y="198"/>
                  </a:lnTo>
                  <a:lnTo>
                    <a:pt x="3942" y="198"/>
                  </a:lnTo>
                  <a:lnTo>
                    <a:pt x="3942" y="198"/>
                  </a:lnTo>
                  <a:lnTo>
                    <a:pt x="3942" y="198"/>
                  </a:lnTo>
                  <a:lnTo>
                    <a:pt x="3942" y="198"/>
                  </a:lnTo>
                  <a:lnTo>
                    <a:pt x="3942" y="198"/>
                  </a:lnTo>
                  <a:lnTo>
                    <a:pt x="3942" y="198"/>
                  </a:lnTo>
                  <a:lnTo>
                    <a:pt x="3948" y="198"/>
                  </a:lnTo>
                  <a:lnTo>
                    <a:pt x="3948" y="198"/>
                  </a:lnTo>
                  <a:lnTo>
                    <a:pt x="3948" y="198"/>
                  </a:lnTo>
                  <a:lnTo>
                    <a:pt x="3948" y="198"/>
                  </a:lnTo>
                  <a:lnTo>
                    <a:pt x="3948" y="198"/>
                  </a:lnTo>
                  <a:lnTo>
                    <a:pt x="3948" y="198"/>
                  </a:lnTo>
                  <a:lnTo>
                    <a:pt x="3948" y="198"/>
                  </a:lnTo>
                  <a:lnTo>
                    <a:pt x="3954" y="198"/>
                  </a:lnTo>
                  <a:lnTo>
                    <a:pt x="3954" y="198"/>
                  </a:lnTo>
                  <a:lnTo>
                    <a:pt x="3954" y="192"/>
                  </a:lnTo>
                  <a:lnTo>
                    <a:pt x="3954" y="192"/>
                  </a:lnTo>
                  <a:lnTo>
                    <a:pt x="3954" y="192"/>
                  </a:lnTo>
                  <a:lnTo>
                    <a:pt x="3954" y="192"/>
                  </a:lnTo>
                  <a:lnTo>
                    <a:pt x="3954" y="192"/>
                  </a:lnTo>
                  <a:lnTo>
                    <a:pt x="3960" y="192"/>
                  </a:lnTo>
                  <a:lnTo>
                    <a:pt x="3960" y="192"/>
                  </a:lnTo>
                  <a:lnTo>
                    <a:pt x="3960" y="192"/>
                  </a:lnTo>
                  <a:lnTo>
                    <a:pt x="3960" y="192"/>
                  </a:lnTo>
                  <a:lnTo>
                    <a:pt x="3960" y="192"/>
                  </a:lnTo>
                  <a:lnTo>
                    <a:pt x="3960" y="192"/>
                  </a:lnTo>
                  <a:lnTo>
                    <a:pt x="3960" y="192"/>
                  </a:lnTo>
                  <a:lnTo>
                    <a:pt x="3966" y="192"/>
                  </a:lnTo>
                  <a:lnTo>
                    <a:pt x="3966" y="192"/>
                  </a:lnTo>
                  <a:lnTo>
                    <a:pt x="3966" y="192"/>
                  </a:lnTo>
                  <a:lnTo>
                    <a:pt x="3966" y="192"/>
                  </a:lnTo>
                  <a:lnTo>
                    <a:pt x="3966" y="192"/>
                  </a:lnTo>
                  <a:lnTo>
                    <a:pt x="3966" y="192"/>
                  </a:lnTo>
                  <a:lnTo>
                    <a:pt x="3966" y="192"/>
                  </a:lnTo>
                  <a:lnTo>
                    <a:pt x="3972" y="192"/>
                  </a:lnTo>
                  <a:lnTo>
                    <a:pt x="3972" y="192"/>
                  </a:lnTo>
                  <a:lnTo>
                    <a:pt x="3972" y="192"/>
                  </a:lnTo>
                  <a:lnTo>
                    <a:pt x="3972" y="192"/>
                  </a:lnTo>
                  <a:lnTo>
                    <a:pt x="3972" y="192"/>
                  </a:lnTo>
                  <a:lnTo>
                    <a:pt x="3972" y="192"/>
                  </a:lnTo>
                  <a:lnTo>
                    <a:pt x="3972" y="192"/>
                  </a:lnTo>
                  <a:lnTo>
                    <a:pt x="3978" y="192"/>
                  </a:lnTo>
                  <a:lnTo>
                    <a:pt x="3978" y="192"/>
                  </a:lnTo>
                  <a:lnTo>
                    <a:pt x="3978" y="192"/>
                  </a:lnTo>
                  <a:lnTo>
                    <a:pt x="3978" y="192"/>
                  </a:lnTo>
                  <a:lnTo>
                    <a:pt x="3978" y="192"/>
                  </a:lnTo>
                  <a:lnTo>
                    <a:pt x="3978" y="192"/>
                  </a:lnTo>
                  <a:lnTo>
                    <a:pt x="3978" y="192"/>
                  </a:lnTo>
                  <a:lnTo>
                    <a:pt x="3984" y="192"/>
                  </a:lnTo>
                  <a:lnTo>
                    <a:pt x="3984" y="192"/>
                  </a:lnTo>
                  <a:lnTo>
                    <a:pt x="3984" y="192"/>
                  </a:lnTo>
                  <a:lnTo>
                    <a:pt x="3984" y="192"/>
                  </a:lnTo>
                  <a:lnTo>
                    <a:pt x="3984" y="192"/>
                  </a:lnTo>
                  <a:lnTo>
                    <a:pt x="3984" y="192"/>
                  </a:lnTo>
                  <a:lnTo>
                    <a:pt x="3984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6" y="186"/>
                  </a:lnTo>
                  <a:lnTo>
                    <a:pt x="3996" y="186"/>
                  </a:lnTo>
                  <a:lnTo>
                    <a:pt x="3996" y="186"/>
                  </a:lnTo>
                  <a:lnTo>
                    <a:pt x="3996" y="186"/>
                  </a:lnTo>
                  <a:lnTo>
                    <a:pt x="3996" y="186"/>
                  </a:lnTo>
                  <a:lnTo>
                    <a:pt x="3996" y="186"/>
                  </a:lnTo>
                  <a:lnTo>
                    <a:pt x="3996" y="186"/>
                  </a:lnTo>
                  <a:lnTo>
                    <a:pt x="4002" y="186"/>
                  </a:lnTo>
                  <a:lnTo>
                    <a:pt x="4002" y="186"/>
                  </a:lnTo>
                  <a:lnTo>
                    <a:pt x="4002" y="186"/>
                  </a:lnTo>
                  <a:lnTo>
                    <a:pt x="4002" y="186"/>
                  </a:lnTo>
                  <a:lnTo>
                    <a:pt x="4002" y="186"/>
                  </a:lnTo>
                  <a:lnTo>
                    <a:pt x="4002" y="186"/>
                  </a:lnTo>
                  <a:lnTo>
                    <a:pt x="4002" y="186"/>
                  </a:lnTo>
                  <a:lnTo>
                    <a:pt x="4008" y="186"/>
                  </a:lnTo>
                  <a:lnTo>
                    <a:pt x="4008" y="186"/>
                  </a:lnTo>
                  <a:lnTo>
                    <a:pt x="4008" y="186"/>
                  </a:lnTo>
                  <a:lnTo>
                    <a:pt x="4008" y="186"/>
                  </a:lnTo>
                  <a:lnTo>
                    <a:pt x="4008" y="186"/>
                  </a:lnTo>
                  <a:lnTo>
                    <a:pt x="4008" y="186"/>
                  </a:lnTo>
                  <a:lnTo>
                    <a:pt x="4014" y="186"/>
                  </a:lnTo>
                  <a:lnTo>
                    <a:pt x="4014" y="186"/>
                  </a:lnTo>
                  <a:lnTo>
                    <a:pt x="4014" y="186"/>
                  </a:lnTo>
                  <a:lnTo>
                    <a:pt x="4014" y="186"/>
                  </a:lnTo>
                  <a:lnTo>
                    <a:pt x="4014" y="186"/>
                  </a:lnTo>
                  <a:lnTo>
                    <a:pt x="4014" y="186"/>
                  </a:lnTo>
                  <a:lnTo>
                    <a:pt x="4014" y="186"/>
                  </a:lnTo>
                  <a:lnTo>
                    <a:pt x="4020" y="186"/>
                  </a:lnTo>
                  <a:lnTo>
                    <a:pt x="4020" y="186"/>
                  </a:lnTo>
                  <a:lnTo>
                    <a:pt x="4020" y="186"/>
                  </a:lnTo>
                  <a:lnTo>
                    <a:pt x="4020" y="186"/>
                  </a:lnTo>
                  <a:lnTo>
                    <a:pt x="4020" y="186"/>
                  </a:lnTo>
                  <a:lnTo>
                    <a:pt x="4020" y="186"/>
                  </a:lnTo>
                  <a:lnTo>
                    <a:pt x="4020" y="186"/>
                  </a:lnTo>
                  <a:lnTo>
                    <a:pt x="4026" y="186"/>
                  </a:lnTo>
                  <a:lnTo>
                    <a:pt x="4026" y="180"/>
                  </a:lnTo>
                  <a:lnTo>
                    <a:pt x="4026" y="180"/>
                  </a:lnTo>
                  <a:lnTo>
                    <a:pt x="4026" y="180"/>
                  </a:lnTo>
                  <a:lnTo>
                    <a:pt x="4026" y="180"/>
                  </a:lnTo>
                  <a:lnTo>
                    <a:pt x="4026" y="180"/>
                  </a:lnTo>
                  <a:lnTo>
                    <a:pt x="4026" y="180"/>
                  </a:lnTo>
                  <a:lnTo>
                    <a:pt x="4032" y="180"/>
                  </a:lnTo>
                  <a:lnTo>
                    <a:pt x="4032" y="180"/>
                  </a:lnTo>
                  <a:lnTo>
                    <a:pt x="4032" y="180"/>
                  </a:lnTo>
                  <a:lnTo>
                    <a:pt x="4032" y="180"/>
                  </a:lnTo>
                  <a:lnTo>
                    <a:pt x="4032" y="180"/>
                  </a:lnTo>
                  <a:lnTo>
                    <a:pt x="4032" y="180"/>
                  </a:lnTo>
                  <a:lnTo>
                    <a:pt x="4032" y="180"/>
                  </a:lnTo>
                  <a:lnTo>
                    <a:pt x="4038" y="180"/>
                  </a:lnTo>
                  <a:lnTo>
                    <a:pt x="4038" y="180"/>
                  </a:lnTo>
                  <a:lnTo>
                    <a:pt x="4038" y="180"/>
                  </a:lnTo>
                  <a:lnTo>
                    <a:pt x="4038" y="180"/>
                  </a:lnTo>
                  <a:lnTo>
                    <a:pt x="4038" y="180"/>
                  </a:lnTo>
                  <a:lnTo>
                    <a:pt x="4038" y="180"/>
                  </a:lnTo>
                  <a:lnTo>
                    <a:pt x="4038" y="180"/>
                  </a:lnTo>
                  <a:lnTo>
                    <a:pt x="4044" y="180"/>
                  </a:lnTo>
                  <a:lnTo>
                    <a:pt x="4044" y="180"/>
                  </a:lnTo>
                  <a:lnTo>
                    <a:pt x="4044" y="180"/>
                  </a:lnTo>
                  <a:lnTo>
                    <a:pt x="4044" y="180"/>
                  </a:lnTo>
                  <a:lnTo>
                    <a:pt x="4044" y="180"/>
                  </a:lnTo>
                  <a:lnTo>
                    <a:pt x="4044" y="180"/>
                  </a:lnTo>
                  <a:lnTo>
                    <a:pt x="4044" y="180"/>
                  </a:lnTo>
                  <a:lnTo>
                    <a:pt x="4050" y="180"/>
                  </a:lnTo>
                  <a:lnTo>
                    <a:pt x="4050" y="180"/>
                  </a:lnTo>
                  <a:lnTo>
                    <a:pt x="4050" y="180"/>
                  </a:lnTo>
                  <a:lnTo>
                    <a:pt x="4050" y="180"/>
                  </a:lnTo>
                  <a:lnTo>
                    <a:pt x="4050" y="180"/>
                  </a:lnTo>
                  <a:lnTo>
                    <a:pt x="4050" y="180"/>
                  </a:lnTo>
                  <a:lnTo>
                    <a:pt x="4050" y="180"/>
                  </a:lnTo>
                  <a:lnTo>
                    <a:pt x="4056" y="180"/>
                  </a:lnTo>
                  <a:lnTo>
                    <a:pt x="4056" y="180"/>
                  </a:lnTo>
                  <a:lnTo>
                    <a:pt x="4056" y="180"/>
                  </a:lnTo>
                  <a:lnTo>
                    <a:pt x="4056" y="180"/>
                  </a:lnTo>
                  <a:lnTo>
                    <a:pt x="4056" y="180"/>
                  </a:lnTo>
                  <a:lnTo>
                    <a:pt x="4056" y="180"/>
                  </a:lnTo>
                  <a:lnTo>
                    <a:pt x="4056" y="180"/>
                  </a:lnTo>
                  <a:lnTo>
                    <a:pt x="4062" y="180"/>
                  </a:lnTo>
                  <a:lnTo>
                    <a:pt x="4062" y="180"/>
                  </a:lnTo>
                  <a:lnTo>
                    <a:pt x="4062" y="180"/>
                  </a:lnTo>
                  <a:lnTo>
                    <a:pt x="4062" y="180"/>
                  </a:lnTo>
                  <a:lnTo>
                    <a:pt x="4062" y="180"/>
                  </a:lnTo>
                  <a:lnTo>
                    <a:pt x="4062" y="180"/>
                  </a:lnTo>
                  <a:lnTo>
                    <a:pt x="4062" y="180"/>
                  </a:lnTo>
                  <a:lnTo>
                    <a:pt x="4068" y="174"/>
                  </a:lnTo>
                  <a:lnTo>
                    <a:pt x="4068" y="174"/>
                  </a:lnTo>
                  <a:lnTo>
                    <a:pt x="4068" y="174"/>
                  </a:lnTo>
                  <a:lnTo>
                    <a:pt x="4068" y="174"/>
                  </a:lnTo>
                  <a:lnTo>
                    <a:pt x="4068" y="174"/>
                  </a:lnTo>
                  <a:lnTo>
                    <a:pt x="4068" y="174"/>
                  </a:lnTo>
                  <a:lnTo>
                    <a:pt x="4068" y="174"/>
                  </a:lnTo>
                  <a:lnTo>
                    <a:pt x="4074" y="174"/>
                  </a:lnTo>
                  <a:lnTo>
                    <a:pt x="4074" y="174"/>
                  </a:lnTo>
                  <a:lnTo>
                    <a:pt x="4074" y="174"/>
                  </a:lnTo>
                  <a:lnTo>
                    <a:pt x="4074" y="174"/>
                  </a:lnTo>
                  <a:lnTo>
                    <a:pt x="4074" y="174"/>
                  </a:lnTo>
                  <a:lnTo>
                    <a:pt x="4074" y="174"/>
                  </a:lnTo>
                  <a:lnTo>
                    <a:pt x="4074" y="174"/>
                  </a:lnTo>
                  <a:lnTo>
                    <a:pt x="4080" y="174"/>
                  </a:lnTo>
                  <a:lnTo>
                    <a:pt x="4080" y="174"/>
                  </a:lnTo>
                  <a:lnTo>
                    <a:pt x="4080" y="174"/>
                  </a:lnTo>
                  <a:lnTo>
                    <a:pt x="4080" y="174"/>
                  </a:lnTo>
                  <a:lnTo>
                    <a:pt x="4080" y="174"/>
                  </a:lnTo>
                  <a:lnTo>
                    <a:pt x="4080" y="174"/>
                  </a:lnTo>
                  <a:lnTo>
                    <a:pt x="4080" y="174"/>
                  </a:lnTo>
                  <a:lnTo>
                    <a:pt x="4086" y="174"/>
                  </a:lnTo>
                  <a:lnTo>
                    <a:pt x="4086" y="174"/>
                  </a:lnTo>
                  <a:lnTo>
                    <a:pt x="4086" y="174"/>
                  </a:lnTo>
                  <a:lnTo>
                    <a:pt x="4086" y="174"/>
                  </a:lnTo>
                  <a:lnTo>
                    <a:pt x="4086" y="174"/>
                  </a:lnTo>
                  <a:lnTo>
                    <a:pt x="4086" y="174"/>
                  </a:lnTo>
                  <a:lnTo>
                    <a:pt x="4092" y="174"/>
                  </a:lnTo>
                  <a:lnTo>
                    <a:pt x="4092" y="174"/>
                  </a:lnTo>
                  <a:lnTo>
                    <a:pt x="4092" y="174"/>
                  </a:lnTo>
                  <a:lnTo>
                    <a:pt x="4092" y="174"/>
                  </a:lnTo>
                  <a:lnTo>
                    <a:pt x="4092" y="174"/>
                  </a:lnTo>
                  <a:lnTo>
                    <a:pt x="4092" y="174"/>
                  </a:lnTo>
                  <a:lnTo>
                    <a:pt x="4092" y="174"/>
                  </a:lnTo>
                  <a:lnTo>
                    <a:pt x="4098" y="174"/>
                  </a:lnTo>
                  <a:lnTo>
                    <a:pt x="4098" y="174"/>
                  </a:lnTo>
                  <a:lnTo>
                    <a:pt x="4098" y="174"/>
                  </a:lnTo>
                  <a:lnTo>
                    <a:pt x="4098" y="174"/>
                  </a:lnTo>
                  <a:lnTo>
                    <a:pt x="4098" y="174"/>
                  </a:lnTo>
                  <a:lnTo>
                    <a:pt x="4098" y="174"/>
                  </a:lnTo>
                  <a:lnTo>
                    <a:pt x="4098" y="174"/>
                  </a:lnTo>
                  <a:lnTo>
                    <a:pt x="4104" y="174"/>
                  </a:lnTo>
                  <a:lnTo>
                    <a:pt x="4104" y="174"/>
                  </a:lnTo>
                  <a:lnTo>
                    <a:pt x="4104" y="174"/>
                  </a:lnTo>
                  <a:lnTo>
                    <a:pt x="4104" y="174"/>
                  </a:lnTo>
                  <a:lnTo>
                    <a:pt x="4104" y="174"/>
                  </a:lnTo>
                  <a:lnTo>
                    <a:pt x="4104" y="174"/>
                  </a:lnTo>
                  <a:lnTo>
                    <a:pt x="4104" y="174"/>
                  </a:lnTo>
                  <a:lnTo>
                    <a:pt x="4110" y="174"/>
                  </a:lnTo>
                  <a:lnTo>
                    <a:pt x="4110" y="174"/>
                  </a:lnTo>
                  <a:lnTo>
                    <a:pt x="4110" y="174"/>
                  </a:lnTo>
                  <a:lnTo>
                    <a:pt x="4110" y="174"/>
                  </a:lnTo>
                  <a:lnTo>
                    <a:pt x="4110" y="174"/>
                  </a:lnTo>
                  <a:lnTo>
                    <a:pt x="4110" y="174"/>
                  </a:lnTo>
                  <a:lnTo>
                    <a:pt x="4110" y="174"/>
                  </a:lnTo>
                  <a:lnTo>
                    <a:pt x="4116" y="174"/>
                  </a:lnTo>
                  <a:lnTo>
                    <a:pt x="4116" y="174"/>
                  </a:lnTo>
                  <a:lnTo>
                    <a:pt x="4116" y="174"/>
                  </a:lnTo>
                  <a:lnTo>
                    <a:pt x="4116" y="174"/>
                  </a:lnTo>
                  <a:lnTo>
                    <a:pt x="4116" y="168"/>
                  </a:lnTo>
                  <a:lnTo>
                    <a:pt x="4116" y="168"/>
                  </a:lnTo>
                  <a:lnTo>
                    <a:pt x="4122" y="168"/>
                  </a:lnTo>
                  <a:lnTo>
                    <a:pt x="4122" y="168"/>
                  </a:lnTo>
                  <a:lnTo>
                    <a:pt x="4122" y="168"/>
                  </a:lnTo>
                  <a:lnTo>
                    <a:pt x="4122" y="168"/>
                  </a:lnTo>
                  <a:lnTo>
                    <a:pt x="4122" y="168"/>
                  </a:lnTo>
                  <a:lnTo>
                    <a:pt x="4122" y="168"/>
                  </a:lnTo>
                  <a:lnTo>
                    <a:pt x="4122" y="168"/>
                  </a:lnTo>
                  <a:lnTo>
                    <a:pt x="4128" y="168"/>
                  </a:lnTo>
                  <a:lnTo>
                    <a:pt x="4128" y="168"/>
                  </a:lnTo>
                  <a:lnTo>
                    <a:pt x="4128" y="168"/>
                  </a:lnTo>
                  <a:lnTo>
                    <a:pt x="4128" y="168"/>
                  </a:lnTo>
                  <a:lnTo>
                    <a:pt x="4128" y="168"/>
                  </a:lnTo>
                  <a:lnTo>
                    <a:pt x="4128" y="168"/>
                  </a:lnTo>
                  <a:lnTo>
                    <a:pt x="4128" y="168"/>
                  </a:lnTo>
                  <a:lnTo>
                    <a:pt x="4134" y="168"/>
                  </a:lnTo>
                  <a:lnTo>
                    <a:pt x="4134" y="168"/>
                  </a:lnTo>
                  <a:lnTo>
                    <a:pt x="4134" y="168"/>
                  </a:lnTo>
                  <a:lnTo>
                    <a:pt x="4134" y="168"/>
                  </a:lnTo>
                  <a:lnTo>
                    <a:pt x="4134" y="168"/>
                  </a:lnTo>
                  <a:lnTo>
                    <a:pt x="4134" y="168"/>
                  </a:lnTo>
                  <a:lnTo>
                    <a:pt x="4134" y="168"/>
                  </a:lnTo>
                  <a:lnTo>
                    <a:pt x="4140" y="168"/>
                  </a:lnTo>
                  <a:lnTo>
                    <a:pt x="4140" y="168"/>
                  </a:lnTo>
                  <a:lnTo>
                    <a:pt x="4140" y="168"/>
                  </a:lnTo>
                  <a:lnTo>
                    <a:pt x="4140" y="168"/>
                  </a:lnTo>
                  <a:lnTo>
                    <a:pt x="4140" y="168"/>
                  </a:lnTo>
                  <a:lnTo>
                    <a:pt x="4140" y="168"/>
                  </a:lnTo>
                  <a:lnTo>
                    <a:pt x="4140" y="168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52" y="168"/>
                  </a:lnTo>
                  <a:lnTo>
                    <a:pt x="4152" y="168"/>
                  </a:lnTo>
                  <a:lnTo>
                    <a:pt x="4152" y="168"/>
                  </a:lnTo>
                  <a:lnTo>
                    <a:pt x="4152" y="168"/>
                  </a:lnTo>
                  <a:lnTo>
                    <a:pt x="4152" y="168"/>
                  </a:lnTo>
                  <a:lnTo>
                    <a:pt x="4152" y="168"/>
                  </a:lnTo>
                  <a:lnTo>
                    <a:pt x="4152" y="168"/>
                  </a:lnTo>
                  <a:lnTo>
                    <a:pt x="4158" y="168"/>
                  </a:lnTo>
                  <a:lnTo>
                    <a:pt x="4158" y="168"/>
                  </a:lnTo>
                  <a:lnTo>
                    <a:pt x="4158" y="168"/>
                  </a:lnTo>
                  <a:lnTo>
                    <a:pt x="4158" y="168"/>
                  </a:lnTo>
                  <a:lnTo>
                    <a:pt x="4158" y="168"/>
                  </a:lnTo>
                  <a:lnTo>
                    <a:pt x="4158" y="168"/>
                  </a:lnTo>
                  <a:lnTo>
                    <a:pt x="4164" y="168"/>
                  </a:lnTo>
                  <a:lnTo>
                    <a:pt x="4164" y="168"/>
                  </a:lnTo>
                  <a:lnTo>
                    <a:pt x="4164" y="168"/>
                  </a:lnTo>
                  <a:lnTo>
                    <a:pt x="4164" y="168"/>
                  </a:lnTo>
                  <a:lnTo>
                    <a:pt x="4164" y="168"/>
                  </a:lnTo>
                  <a:lnTo>
                    <a:pt x="4164" y="168"/>
                  </a:lnTo>
                  <a:lnTo>
                    <a:pt x="4164" y="168"/>
                  </a:lnTo>
                  <a:lnTo>
                    <a:pt x="4170" y="168"/>
                  </a:lnTo>
                  <a:lnTo>
                    <a:pt x="4170" y="168"/>
                  </a:lnTo>
                  <a:lnTo>
                    <a:pt x="4170" y="168"/>
                  </a:lnTo>
                  <a:lnTo>
                    <a:pt x="4170" y="168"/>
                  </a:lnTo>
                  <a:lnTo>
                    <a:pt x="4170" y="168"/>
                  </a:lnTo>
                  <a:lnTo>
                    <a:pt x="4170" y="168"/>
                  </a:lnTo>
                  <a:lnTo>
                    <a:pt x="4170" y="168"/>
                  </a:lnTo>
                  <a:lnTo>
                    <a:pt x="4176" y="168"/>
                  </a:lnTo>
                  <a:lnTo>
                    <a:pt x="4176" y="168"/>
                  </a:lnTo>
                  <a:lnTo>
                    <a:pt x="4176" y="168"/>
                  </a:lnTo>
                  <a:lnTo>
                    <a:pt x="4176" y="168"/>
                  </a:lnTo>
                  <a:lnTo>
                    <a:pt x="4176" y="168"/>
                  </a:lnTo>
                  <a:lnTo>
                    <a:pt x="4176" y="168"/>
                  </a:lnTo>
                  <a:lnTo>
                    <a:pt x="4176" y="168"/>
                  </a:lnTo>
                  <a:lnTo>
                    <a:pt x="4182" y="168"/>
                  </a:lnTo>
                  <a:lnTo>
                    <a:pt x="4182" y="168"/>
                  </a:lnTo>
                  <a:lnTo>
                    <a:pt x="4182" y="168"/>
                  </a:lnTo>
                  <a:lnTo>
                    <a:pt x="4182" y="168"/>
                  </a:lnTo>
                  <a:lnTo>
                    <a:pt x="4182" y="168"/>
                  </a:lnTo>
                  <a:lnTo>
                    <a:pt x="4182" y="168"/>
                  </a:lnTo>
                  <a:lnTo>
                    <a:pt x="4182" y="168"/>
                  </a:lnTo>
                  <a:lnTo>
                    <a:pt x="4188" y="168"/>
                  </a:lnTo>
                  <a:lnTo>
                    <a:pt x="4188" y="168"/>
                  </a:lnTo>
                  <a:lnTo>
                    <a:pt x="4188" y="168"/>
                  </a:lnTo>
                  <a:lnTo>
                    <a:pt x="4188" y="168"/>
                  </a:lnTo>
                  <a:lnTo>
                    <a:pt x="4188" y="168"/>
                  </a:lnTo>
                  <a:lnTo>
                    <a:pt x="4188" y="168"/>
                  </a:lnTo>
                  <a:lnTo>
                    <a:pt x="4188" y="168"/>
                  </a:lnTo>
                  <a:lnTo>
                    <a:pt x="4194" y="168"/>
                  </a:lnTo>
                  <a:lnTo>
                    <a:pt x="4194" y="168"/>
                  </a:lnTo>
                  <a:lnTo>
                    <a:pt x="4194" y="168"/>
                  </a:lnTo>
                  <a:lnTo>
                    <a:pt x="4194" y="162"/>
                  </a:lnTo>
                  <a:lnTo>
                    <a:pt x="4194" y="162"/>
                  </a:lnTo>
                  <a:lnTo>
                    <a:pt x="4194" y="162"/>
                  </a:lnTo>
                  <a:lnTo>
                    <a:pt x="4194" y="162"/>
                  </a:lnTo>
                  <a:lnTo>
                    <a:pt x="4200" y="162"/>
                  </a:lnTo>
                  <a:lnTo>
                    <a:pt x="4200" y="162"/>
                  </a:lnTo>
                  <a:lnTo>
                    <a:pt x="4200" y="162"/>
                  </a:lnTo>
                  <a:lnTo>
                    <a:pt x="4200" y="162"/>
                  </a:lnTo>
                  <a:lnTo>
                    <a:pt x="4200" y="162"/>
                  </a:lnTo>
                  <a:lnTo>
                    <a:pt x="4200" y="162"/>
                  </a:lnTo>
                  <a:lnTo>
                    <a:pt x="4200" y="162"/>
                  </a:lnTo>
                  <a:lnTo>
                    <a:pt x="4206" y="162"/>
                  </a:lnTo>
                  <a:lnTo>
                    <a:pt x="4206" y="162"/>
                  </a:lnTo>
                  <a:lnTo>
                    <a:pt x="4206" y="162"/>
                  </a:lnTo>
                  <a:lnTo>
                    <a:pt x="4206" y="162"/>
                  </a:lnTo>
                  <a:lnTo>
                    <a:pt x="4206" y="162"/>
                  </a:lnTo>
                  <a:lnTo>
                    <a:pt x="4206" y="162"/>
                  </a:lnTo>
                  <a:lnTo>
                    <a:pt x="4206" y="162"/>
                  </a:lnTo>
                  <a:lnTo>
                    <a:pt x="4212" y="162"/>
                  </a:lnTo>
                  <a:lnTo>
                    <a:pt x="4212" y="162"/>
                  </a:lnTo>
                  <a:lnTo>
                    <a:pt x="4212" y="162"/>
                  </a:lnTo>
                  <a:lnTo>
                    <a:pt x="4212" y="162"/>
                  </a:lnTo>
                  <a:lnTo>
                    <a:pt x="4212" y="162"/>
                  </a:lnTo>
                  <a:lnTo>
                    <a:pt x="4212" y="162"/>
                  </a:lnTo>
                  <a:lnTo>
                    <a:pt x="4212" y="162"/>
                  </a:lnTo>
                  <a:lnTo>
                    <a:pt x="4218" y="162"/>
                  </a:lnTo>
                  <a:lnTo>
                    <a:pt x="4218" y="162"/>
                  </a:lnTo>
                  <a:lnTo>
                    <a:pt x="4218" y="162"/>
                  </a:lnTo>
                  <a:lnTo>
                    <a:pt x="4218" y="162"/>
                  </a:lnTo>
                  <a:lnTo>
                    <a:pt x="4218" y="162"/>
                  </a:lnTo>
                  <a:lnTo>
                    <a:pt x="4218" y="162"/>
                  </a:lnTo>
                  <a:lnTo>
                    <a:pt x="4218" y="162"/>
                  </a:lnTo>
                  <a:lnTo>
                    <a:pt x="4224" y="162"/>
                  </a:lnTo>
                  <a:lnTo>
                    <a:pt x="4224" y="162"/>
                  </a:lnTo>
                  <a:lnTo>
                    <a:pt x="4224" y="162"/>
                  </a:lnTo>
                  <a:lnTo>
                    <a:pt x="4224" y="162"/>
                  </a:lnTo>
                  <a:lnTo>
                    <a:pt x="4224" y="162"/>
                  </a:lnTo>
                  <a:lnTo>
                    <a:pt x="4224" y="162"/>
                  </a:lnTo>
                  <a:lnTo>
                    <a:pt x="4224" y="162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6" y="162"/>
                  </a:lnTo>
                  <a:lnTo>
                    <a:pt x="4236" y="162"/>
                  </a:lnTo>
                  <a:lnTo>
                    <a:pt x="4236" y="162"/>
                  </a:lnTo>
                  <a:lnTo>
                    <a:pt x="4236" y="162"/>
                  </a:lnTo>
                  <a:lnTo>
                    <a:pt x="4236" y="162"/>
                  </a:lnTo>
                  <a:lnTo>
                    <a:pt x="4236" y="162"/>
                  </a:lnTo>
                  <a:lnTo>
                    <a:pt x="4236" y="162"/>
                  </a:lnTo>
                  <a:lnTo>
                    <a:pt x="4242" y="162"/>
                  </a:lnTo>
                  <a:lnTo>
                    <a:pt x="4242" y="162"/>
                  </a:lnTo>
                  <a:lnTo>
                    <a:pt x="4242" y="162"/>
                  </a:lnTo>
                  <a:lnTo>
                    <a:pt x="4242" y="162"/>
                  </a:lnTo>
                  <a:lnTo>
                    <a:pt x="4242" y="162"/>
                  </a:lnTo>
                  <a:lnTo>
                    <a:pt x="4242" y="162"/>
                  </a:lnTo>
                  <a:lnTo>
                    <a:pt x="4248" y="162"/>
                  </a:lnTo>
                  <a:lnTo>
                    <a:pt x="4248" y="162"/>
                  </a:lnTo>
                  <a:lnTo>
                    <a:pt x="4248" y="162"/>
                  </a:lnTo>
                  <a:lnTo>
                    <a:pt x="4248" y="162"/>
                  </a:lnTo>
                  <a:lnTo>
                    <a:pt x="4248" y="162"/>
                  </a:lnTo>
                  <a:lnTo>
                    <a:pt x="4248" y="162"/>
                  </a:lnTo>
                  <a:lnTo>
                    <a:pt x="4248" y="162"/>
                  </a:lnTo>
                  <a:lnTo>
                    <a:pt x="4254" y="162"/>
                  </a:lnTo>
                  <a:lnTo>
                    <a:pt x="4254" y="162"/>
                  </a:lnTo>
                  <a:lnTo>
                    <a:pt x="4254" y="162"/>
                  </a:lnTo>
                  <a:lnTo>
                    <a:pt x="4254" y="162"/>
                  </a:lnTo>
                  <a:lnTo>
                    <a:pt x="4254" y="162"/>
                  </a:lnTo>
                  <a:lnTo>
                    <a:pt x="4254" y="162"/>
                  </a:lnTo>
                  <a:lnTo>
                    <a:pt x="4254" y="162"/>
                  </a:lnTo>
                  <a:lnTo>
                    <a:pt x="4260" y="162"/>
                  </a:lnTo>
                  <a:lnTo>
                    <a:pt x="4260" y="162"/>
                  </a:lnTo>
                  <a:lnTo>
                    <a:pt x="4260" y="162"/>
                  </a:lnTo>
                  <a:lnTo>
                    <a:pt x="4260" y="162"/>
                  </a:lnTo>
                  <a:lnTo>
                    <a:pt x="4260" y="162"/>
                  </a:lnTo>
                  <a:lnTo>
                    <a:pt x="4260" y="162"/>
                  </a:lnTo>
                  <a:lnTo>
                    <a:pt x="4260" y="162"/>
                  </a:lnTo>
                  <a:lnTo>
                    <a:pt x="4266" y="162"/>
                  </a:lnTo>
                  <a:lnTo>
                    <a:pt x="4266" y="162"/>
                  </a:lnTo>
                  <a:lnTo>
                    <a:pt x="4266" y="162"/>
                  </a:lnTo>
                  <a:lnTo>
                    <a:pt x="4266" y="162"/>
                  </a:lnTo>
                  <a:lnTo>
                    <a:pt x="4266" y="162"/>
                  </a:lnTo>
                  <a:lnTo>
                    <a:pt x="4266" y="162"/>
                  </a:lnTo>
                  <a:lnTo>
                    <a:pt x="4266" y="162"/>
                  </a:lnTo>
                  <a:lnTo>
                    <a:pt x="4272" y="162"/>
                  </a:lnTo>
                  <a:lnTo>
                    <a:pt x="4272" y="162"/>
                  </a:lnTo>
                  <a:lnTo>
                    <a:pt x="4272" y="162"/>
                  </a:lnTo>
                  <a:lnTo>
                    <a:pt x="4272" y="162"/>
                  </a:lnTo>
                  <a:lnTo>
                    <a:pt x="4272" y="162"/>
                  </a:lnTo>
                  <a:lnTo>
                    <a:pt x="4272" y="162"/>
                  </a:lnTo>
                  <a:lnTo>
                    <a:pt x="4272" y="162"/>
                  </a:lnTo>
                  <a:lnTo>
                    <a:pt x="4278" y="162"/>
                  </a:lnTo>
                  <a:lnTo>
                    <a:pt x="4278" y="162"/>
                  </a:lnTo>
                  <a:lnTo>
                    <a:pt x="4278" y="162"/>
                  </a:lnTo>
                  <a:lnTo>
                    <a:pt x="4278" y="162"/>
                  </a:lnTo>
                  <a:lnTo>
                    <a:pt x="4278" y="162"/>
                  </a:lnTo>
                  <a:lnTo>
                    <a:pt x="4278" y="162"/>
                  </a:lnTo>
                  <a:lnTo>
                    <a:pt x="4278" y="162"/>
                  </a:lnTo>
                  <a:lnTo>
                    <a:pt x="4284" y="162"/>
                  </a:lnTo>
                  <a:lnTo>
                    <a:pt x="4284" y="162"/>
                  </a:lnTo>
                  <a:lnTo>
                    <a:pt x="4284" y="162"/>
                  </a:lnTo>
                  <a:lnTo>
                    <a:pt x="4284" y="162"/>
                  </a:lnTo>
                  <a:lnTo>
                    <a:pt x="4284" y="162"/>
                  </a:lnTo>
                  <a:lnTo>
                    <a:pt x="4284" y="162"/>
                  </a:lnTo>
                  <a:lnTo>
                    <a:pt x="4284" y="162"/>
                  </a:lnTo>
                  <a:lnTo>
                    <a:pt x="4290" y="162"/>
                  </a:lnTo>
                  <a:lnTo>
                    <a:pt x="4290" y="156"/>
                  </a:lnTo>
                  <a:lnTo>
                    <a:pt x="4290" y="156"/>
                  </a:lnTo>
                  <a:lnTo>
                    <a:pt x="4290" y="156"/>
                  </a:lnTo>
                  <a:lnTo>
                    <a:pt x="4290" y="156"/>
                  </a:lnTo>
                  <a:lnTo>
                    <a:pt x="4290" y="156"/>
                  </a:lnTo>
                  <a:lnTo>
                    <a:pt x="4290" y="156"/>
                  </a:lnTo>
                  <a:lnTo>
                    <a:pt x="4296" y="156"/>
                  </a:lnTo>
                  <a:lnTo>
                    <a:pt x="4296" y="156"/>
                  </a:lnTo>
                  <a:lnTo>
                    <a:pt x="4296" y="156"/>
                  </a:lnTo>
                  <a:lnTo>
                    <a:pt x="4296" y="156"/>
                  </a:lnTo>
                  <a:lnTo>
                    <a:pt x="4296" y="156"/>
                  </a:lnTo>
                  <a:lnTo>
                    <a:pt x="4296" y="156"/>
                  </a:lnTo>
                  <a:lnTo>
                    <a:pt x="4296" y="156"/>
                  </a:lnTo>
                  <a:lnTo>
                    <a:pt x="4302" y="156"/>
                  </a:lnTo>
                  <a:lnTo>
                    <a:pt x="4302" y="156"/>
                  </a:lnTo>
                  <a:lnTo>
                    <a:pt x="4302" y="156"/>
                  </a:lnTo>
                  <a:lnTo>
                    <a:pt x="4302" y="156"/>
                  </a:lnTo>
                  <a:lnTo>
                    <a:pt x="4302" y="156"/>
                  </a:lnTo>
                  <a:lnTo>
                    <a:pt x="4302" y="156"/>
                  </a:lnTo>
                  <a:lnTo>
                    <a:pt x="4302" y="156"/>
                  </a:lnTo>
                  <a:lnTo>
                    <a:pt x="4308" y="156"/>
                  </a:lnTo>
                  <a:lnTo>
                    <a:pt x="4308" y="156"/>
                  </a:lnTo>
                  <a:lnTo>
                    <a:pt x="4308" y="156"/>
                  </a:lnTo>
                  <a:lnTo>
                    <a:pt x="4308" y="156"/>
                  </a:lnTo>
                  <a:lnTo>
                    <a:pt x="4308" y="156"/>
                  </a:lnTo>
                  <a:lnTo>
                    <a:pt x="4308" y="156"/>
                  </a:lnTo>
                  <a:lnTo>
                    <a:pt x="4308" y="156"/>
                  </a:lnTo>
                  <a:lnTo>
                    <a:pt x="4314" y="156"/>
                  </a:lnTo>
                  <a:lnTo>
                    <a:pt x="4314" y="156"/>
                  </a:lnTo>
                  <a:lnTo>
                    <a:pt x="4314" y="156"/>
                  </a:lnTo>
                  <a:lnTo>
                    <a:pt x="4314" y="156"/>
                  </a:lnTo>
                  <a:lnTo>
                    <a:pt x="4314" y="156"/>
                  </a:lnTo>
                  <a:lnTo>
                    <a:pt x="4314" y="156"/>
                  </a:lnTo>
                  <a:lnTo>
                    <a:pt x="4314" y="156"/>
                  </a:lnTo>
                  <a:lnTo>
                    <a:pt x="4320" y="156"/>
                  </a:lnTo>
                  <a:lnTo>
                    <a:pt x="4320" y="156"/>
                  </a:lnTo>
                  <a:lnTo>
                    <a:pt x="4320" y="156"/>
                  </a:lnTo>
                  <a:lnTo>
                    <a:pt x="4320" y="156"/>
                  </a:lnTo>
                  <a:lnTo>
                    <a:pt x="4320" y="156"/>
                  </a:lnTo>
                  <a:lnTo>
                    <a:pt x="4320" y="156"/>
                  </a:lnTo>
                  <a:lnTo>
                    <a:pt x="4320" y="156"/>
                  </a:lnTo>
                  <a:lnTo>
                    <a:pt x="4326" y="156"/>
                  </a:lnTo>
                  <a:lnTo>
                    <a:pt x="4326" y="156"/>
                  </a:lnTo>
                  <a:lnTo>
                    <a:pt x="4326" y="156"/>
                  </a:lnTo>
                  <a:lnTo>
                    <a:pt x="4326" y="156"/>
                  </a:lnTo>
                  <a:lnTo>
                    <a:pt x="4326" y="156"/>
                  </a:lnTo>
                  <a:lnTo>
                    <a:pt x="4326" y="156"/>
                  </a:lnTo>
                  <a:lnTo>
                    <a:pt x="4326" y="156"/>
                  </a:lnTo>
                  <a:lnTo>
                    <a:pt x="4332" y="156"/>
                  </a:lnTo>
                  <a:lnTo>
                    <a:pt x="4332" y="156"/>
                  </a:lnTo>
                  <a:lnTo>
                    <a:pt x="4332" y="156"/>
                  </a:lnTo>
                  <a:lnTo>
                    <a:pt x="4332" y="156"/>
                  </a:lnTo>
                  <a:lnTo>
                    <a:pt x="4332" y="156"/>
                  </a:lnTo>
                  <a:lnTo>
                    <a:pt x="4332" y="156"/>
                  </a:lnTo>
                  <a:lnTo>
                    <a:pt x="4332" y="156"/>
                  </a:lnTo>
                  <a:lnTo>
                    <a:pt x="4338" y="156"/>
                  </a:lnTo>
                  <a:lnTo>
                    <a:pt x="4338" y="156"/>
                  </a:lnTo>
                  <a:lnTo>
                    <a:pt x="4338" y="156"/>
                  </a:lnTo>
                  <a:lnTo>
                    <a:pt x="4338" y="156"/>
                  </a:lnTo>
                  <a:lnTo>
                    <a:pt x="4338" y="156"/>
                  </a:lnTo>
                  <a:lnTo>
                    <a:pt x="4338" y="156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05" name="Rectangle 57"/>
            <p:cNvSpPr>
              <a:spLocks noChangeArrowheads="1"/>
            </p:cNvSpPr>
            <p:nvPr/>
          </p:nvSpPr>
          <p:spPr bwMode="auto">
            <a:xfrm>
              <a:off x="863" y="2074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06" name="Freeform 58"/>
            <p:cNvSpPr>
              <a:spLocks/>
            </p:cNvSpPr>
            <p:nvPr/>
          </p:nvSpPr>
          <p:spPr bwMode="auto">
            <a:xfrm>
              <a:off x="635" y="1294"/>
              <a:ext cx="4338" cy="666"/>
            </a:xfrm>
            <a:custGeom>
              <a:avLst/>
              <a:gdLst/>
              <a:ahLst/>
              <a:cxnLst>
                <a:cxn ang="0">
                  <a:pos x="66" y="576"/>
                </a:cxn>
                <a:cxn ang="0">
                  <a:pos x="132" y="576"/>
                </a:cxn>
                <a:cxn ang="0">
                  <a:pos x="204" y="582"/>
                </a:cxn>
                <a:cxn ang="0">
                  <a:pos x="270" y="576"/>
                </a:cxn>
                <a:cxn ang="0">
                  <a:pos x="342" y="576"/>
                </a:cxn>
                <a:cxn ang="0">
                  <a:pos x="408" y="570"/>
                </a:cxn>
                <a:cxn ang="0">
                  <a:pos x="474" y="582"/>
                </a:cxn>
                <a:cxn ang="0">
                  <a:pos x="546" y="600"/>
                </a:cxn>
                <a:cxn ang="0">
                  <a:pos x="612" y="594"/>
                </a:cxn>
                <a:cxn ang="0">
                  <a:pos x="684" y="564"/>
                </a:cxn>
                <a:cxn ang="0">
                  <a:pos x="750" y="546"/>
                </a:cxn>
                <a:cxn ang="0">
                  <a:pos x="822" y="546"/>
                </a:cxn>
                <a:cxn ang="0">
                  <a:pos x="888" y="540"/>
                </a:cxn>
                <a:cxn ang="0">
                  <a:pos x="960" y="534"/>
                </a:cxn>
                <a:cxn ang="0">
                  <a:pos x="1026" y="528"/>
                </a:cxn>
                <a:cxn ang="0">
                  <a:pos x="1092" y="516"/>
                </a:cxn>
                <a:cxn ang="0">
                  <a:pos x="1164" y="504"/>
                </a:cxn>
                <a:cxn ang="0">
                  <a:pos x="1230" y="438"/>
                </a:cxn>
                <a:cxn ang="0">
                  <a:pos x="1302" y="342"/>
                </a:cxn>
                <a:cxn ang="0">
                  <a:pos x="1368" y="228"/>
                </a:cxn>
                <a:cxn ang="0">
                  <a:pos x="1440" y="102"/>
                </a:cxn>
                <a:cxn ang="0">
                  <a:pos x="1506" y="0"/>
                </a:cxn>
                <a:cxn ang="0">
                  <a:pos x="1578" y="144"/>
                </a:cxn>
                <a:cxn ang="0">
                  <a:pos x="1644" y="324"/>
                </a:cxn>
                <a:cxn ang="0">
                  <a:pos x="1710" y="474"/>
                </a:cxn>
                <a:cxn ang="0">
                  <a:pos x="1782" y="588"/>
                </a:cxn>
                <a:cxn ang="0">
                  <a:pos x="1848" y="660"/>
                </a:cxn>
                <a:cxn ang="0">
                  <a:pos x="1920" y="660"/>
                </a:cxn>
                <a:cxn ang="0">
                  <a:pos x="1986" y="654"/>
                </a:cxn>
                <a:cxn ang="0">
                  <a:pos x="2058" y="642"/>
                </a:cxn>
                <a:cxn ang="0">
                  <a:pos x="2124" y="630"/>
                </a:cxn>
                <a:cxn ang="0">
                  <a:pos x="2196" y="624"/>
                </a:cxn>
                <a:cxn ang="0">
                  <a:pos x="2262" y="636"/>
                </a:cxn>
                <a:cxn ang="0">
                  <a:pos x="2328" y="654"/>
                </a:cxn>
                <a:cxn ang="0">
                  <a:pos x="2400" y="660"/>
                </a:cxn>
                <a:cxn ang="0">
                  <a:pos x="2466" y="666"/>
                </a:cxn>
                <a:cxn ang="0">
                  <a:pos x="2538" y="618"/>
                </a:cxn>
                <a:cxn ang="0">
                  <a:pos x="2604" y="510"/>
                </a:cxn>
                <a:cxn ang="0">
                  <a:pos x="2676" y="372"/>
                </a:cxn>
                <a:cxn ang="0">
                  <a:pos x="2742" y="198"/>
                </a:cxn>
                <a:cxn ang="0">
                  <a:pos x="2814" y="18"/>
                </a:cxn>
                <a:cxn ang="0">
                  <a:pos x="2880" y="60"/>
                </a:cxn>
                <a:cxn ang="0">
                  <a:pos x="2946" y="192"/>
                </a:cxn>
                <a:cxn ang="0">
                  <a:pos x="3018" y="312"/>
                </a:cxn>
                <a:cxn ang="0">
                  <a:pos x="3084" y="414"/>
                </a:cxn>
                <a:cxn ang="0">
                  <a:pos x="3156" y="492"/>
                </a:cxn>
                <a:cxn ang="0">
                  <a:pos x="3222" y="516"/>
                </a:cxn>
                <a:cxn ang="0">
                  <a:pos x="3294" y="522"/>
                </a:cxn>
                <a:cxn ang="0">
                  <a:pos x="3360" y="534"/>
                </a:cxn>
                <a:cxn ang="0">
                  <a:pos x="3432" y="540"/>
                </a:cxn>
                <a:cxn ang="0">
                  <a:pos x="3498" y="540"/>
                </a:cxn>
                <a:cxn ang="0">
                  <a:pos x="3564" y="546"/>
                </a:cxn>
                <a:cxn ang="0">
                  <a:pos x="3636" y="558"/>
                </a:cxn>
                <a:cxn ang="0">
                  <a:pos x="3702" y="588"/>
                </a:cxn>
                <a:cxn ang="0">
                  <a:pos x="3774" y="600"/>
                </a:cxn>
                <a:cxn ang="0">
                  <a:pos x="3840" y="588"/>
                </a:cxn>
                <a:cxn ang="0">
                  <a:pos x="3912" y="570"/>
                </a:cxn>
                <a:cxn ang="0">
                  <a:pos x="3978" y="576"/>
                </a:cxn>
                <a:cxn ang="0">
                  <a:pos x="4044" y="576"/>
                </a:cxn>
                <a:cxn ang="0">
                  <a:pos x="4116" y="582"/>
                </a:cxn>
                <a:cxn ang="0">
                  <a:pos x="4182" y="582"/>
                </a:cxn>
                <a:cxn ang="0">
                  <a:pos x="4254" y="576"/>
                </a:cxn>
                <a:cxn ang="0">
                  <a:pos x="4320" y="570"/>
                </a:cxn>
              </a:cxnLst>
              <a:rect l="0" t="0" r="r" b="b"/>
              <a:pathLst>
                <a:path w="4338" h="666">
                  <a:moveTo>
                    <a:pt x="0" y="570"/>
                  </a:moveTo>
                  <a:lnTo>
                    <a:pt x="0" y="570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6" y="570"/>
                  </a:lnTo>
                  <a:lnTo>
                    <a:pt x="6" y="570"/>
                  </a:lnTo>
                  <a:lnTo>
                    <a:pt x="6" y="570"/>
                  </a:lnTo>
                  <a:lnTo>
                    <a:pt x="6" y="570"/>
                  </a:lnTo>
                  <a:lnTo>
                    <a:pt x="6" y="570"/>
                  </a:lnTo>
                  <a:lnTo>
                    <a:pt x="6" y="570"/>
                  </a:lnTo>
                  <a:lnTo>
                    <a:pt x="6" y="570"/>
                  </a:lnTo>
                  <a:lnTo>
                    <a:pt x="12" y="570"/>
                  </a:lnTo>
                  <a:lnTo>
                    <a:pt x="12" y="570"/>
                  </a:lnTo>
                  <a:lnTo>
                    <a:pt x="12" y="570"/>
                  </a:lnTo>
                  <a:lnTo>
                    <a:pt x="12" y="570"/>
                  </a:lnTo>
                  <a:lnTo>
                    <a:pt x="12" y="570"/>
                  </a:lnTo>
                  <a:lnTo>
                    <a:pt x="12" y="570"/>
                  </a:lnTo>
                  <a:lnTo>
                    <a:pt x="12" y="570"/>
                  </a:lnTo>
                  <a:lnTo>
                    <a:pt x="18" y="570"/>
                  </a:lnTo>
                  <a:lnTo>
                    <a:pt x="18" y="570"/>
                  </a:lnTo>
                  <a:lnTo>
                    <a:pt x="18" y="570"/>
                  </a:lnTo>
                  <a:lnTo>
                    <a:pt x="18" y="570"/>
                  </a:lnTo>
                  <a:lnTo>
                    <a:pt x="18" y="570"/>
                  </a:lnTo>
                  <a:lnTo>
                    <a:pt x="18" y="570"/>
                  </a:lnTo>
                  <a:lnTo>
                    <a:pt x="18" y="570"/>
                  </a:lnTo>
                  <a:lnTo>
                    <a:pt x="24" y="570"/>
                  </a:lnTo>
                  <a:lnTo>
                    <a:pt x="24" y="570"/>
                  </a:lnTo>
                  <a:lnTo>
                    <a:pt x="24" y="570"/>
                  </a:lnTo>
                  <a:lnTo>
                    <a:pt x="24" y="570"/>
                  </a:lnTo>
                  <a:lnTo>
                    <a:pt x="24" y="570"/>
                  </a:lnTo>
                  <a:lnTo>
                    <a:pt x="24" y="570"/>
                  </a:lnTo>
                  <a:lnTo>
                    <a:pt x="24" y="570"/>
                  </a:lnTo>
                  <a:lnTo>
                    <a:pt x="30" y="570"/>
                  </a:lnTo>
                  <a:lnTo>
                    <a:pt x="30" y="570"/>
                  </a:lnTo>
                  <a:lnTo>
                    <a:pt x="30" y="570"/>
                  </a:lnTo>
                  <a:lnTo>
                    <a:pt x="30" y="570"/>
                  </a:lnTo>
                  <a:lnTo>
                    <a:pt x="30" y="570"/>
                  </a:lnTo>
                  <a:lnTo>
                    <a:pt x="30" y="570"/>
                  </a:lnTo>
                  <a:lnTo>
                    <a:pt x="30" y="570"/>
                  </a:lnTo>
                  <a:lnTo>
                    <a:pt x="36" y="570"/>
                  </a:lnTo>
                  <a:lnTo>
                    <a:pt x="36" y="570"/>
                  </a:lnTo>
                  <a:lnTo>
                    <a:pt x="36" y="570"/>
                  </a:lnTo>
                  <a:lnTo>
                    <a:pt x="36" y="570"/>
                  </a:lnTo>
                  <a:lnTo>
                    <a:pt x="36" y="570"/>
                  </a:lnTo>
                  <a:lnTo>
                    <a:pt x="36" y="570"/>
                  </a:lnTo>
                  <a:lnTo>
                    <a:pt x="36" y="570"/>
                  </a:lnTo>
                  <a:lnTo>
                    <a:pt x="42" y="570"/>
                  </a:lnTo>
                  <a:lnTo>
                    <a:pt x="42" y="570"/>
                  </a:lnTo>
                  <a:lnTo>
                    <a:pt x="42" y="570"/>
                  </a:lnTo>
                  <a:lnTo>
                    <a:pt x="42" y="570"/>
                  </a:lnTo>
                  <a:lnTo>
                    <a:pt x="42" y="570"/>
                  </a:lnTo>
                  <a:lnTo>
                    <a:pt x="42" y="570"/>
                  </a:lnTo>
                  <a:lnTo>
                    <a:pt x="42" y="570"/>
                  </a:lnTo>
                  <a:lnTo>
                    <a:pt x="48" y="570"/>
                  </a:lnTo>
                  <a:lnTo>
                    <a:pt x="48" y="570"/>
                  </a:lnTo>
                  <a:lnTo>
                    <a:pt x="48" y="570"/>
                  </a:lnTo>
                  <a:lnTo>
                    <a:pt x="48" y="570"/>
                  </a:lnTo>
                  <a:lnTo>
                    <a:pt x="48" y="570"/>
                  </a:lnTo>
                  <a:lnTo>
                    <a:pt x="48" y="570"/>
                  </a:lnTo>
                  <a:lnTo>
                    <a:pt x="48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60" y="576"/>
                  </a:lnTo>
                  <a:lnTo>
                    <a:pt x="60" y="576"/>
                  </a:lnTo>
                  <a:lnTo>
                    <a:pt x="60" y="576"/>
                  </a:lnTo>
                  <a:lnTo>
                    <a:pt x="60" y="576"/>
                  </a:lnTo>
                  <a:lnTo>
                    <a:pt x="60" y="576"/>
                  </a:lnTo>
                  <a:lnTo>
                    <a:pt x="60" y="576"/>
                  </a:lnTo>
                  <a:lnTo>
                    <a:pt x="60" y="576"/>
                  </a:lnTo>
                  <a:lnTo>
                    <a:pt x="66" y="576"/>
                  </a:lnTo>
                  <a:lnTo>
                    <a:pt x="66" y="576"/>
                  </a:lnTo>
                  <a:lnTo>
                    <a:pt x="66" y="576"/>
                  </a:lnTo>
                  <a:lnTo>
                    <a:pt x="66" y="576"/>
                  </a:lnTo>
                  <a:lnTo>
                    <a:pt x="66" y="576"/>
                  </a:lnTo>
                  <a:lnTo>
                    <a:pt x="66" y="576"/>
                  </a:lnTo>
                  <a:lnTo>
                    <a:pt x="66" y="576"/>
                  </a:lnTo>
                  <a:lnTo>
                    <a:pt x="72" y="576"/>
                  </a:lnTo>
                  <a:lnTo>
                    <a:pt x="72" y="576"/>
                  </a:lnTo>
                  <a:lnTo>
                    <a:pt x="72" y="576"/>
                  </a:lnTo>
                  <a:lnTo>
                    <a:pt x="72" y="576"/>
                  </a:lnTo>
                  <a:lnTo>
                    <a:pt x="72" y="576"/>
                  </a:lnTo>
                  <a:lnTo>
                    <a:pt x="72" y="576"/>
                  </a:lnTo>
                  <a:lnTo>
                    <a:pt x="72" y="576"/>
                  </a:lnTo>
                  <a:lnTo>
                    <a:pt x="78" y="576"/>
                  </a:lnTo>
                  <a:lnTo>
                    <a:pt x="78" y="576"/>
                  </a:lnTo>
                  <a:lnTo>
                    <a:pt x="78" y="576"/>
                  </a:lnTo>
                  <a:lnTo>
                    <a:pt x="78" y="576"/>
                  </a:lnTo>
                  <a:lnTo>
                    <a:pt x="78" y="576"/>
                  </a:lnTo>
                  <a:lnTo>
                    <a:pt x="78" y="576"/>
                  </a:lnTo>
                  <a:lnTo>
                    <a:pt x="78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90" y="576"/>
                  </a:lnTo>
                  <a:lnTo>
                    <a:pt x="90" y="576"/>
                  </a:lnTo>
                  <a:lnTo>
                    <a:pt x="90" y="576"/>
                  </a:lnTo>
                  <a:lnTo>
                    <a:pt x="90" y="576"/>
                  </a:lnTo>
                  <a:lnTo>
                    <a:pt x="90" y="576"/>
                  </a:lnTo>
                  <a:lnTo>
                    <a:pt x="90" y="576"/>
                  </a:lnTo>
                  <a:lnTo>
                    <a:pt x="90" y="576"/>
                  </a:lnTo>
                  <a:lnTo>
                    <a:pt x="96" y="576"/>
                  </a:lnTo>
                  <a:lnTo>
                    <a:pt x="96" y="576"/>
                  </a:lnTo>
                  <a:lnTo>
                    <a:pt x="96" y="576"/>
                  </a:lnTo>
                  <a:lnTo>
                    <a:pt x="96" y="576"/>
                  </a:lnTo>
                  <a:lnTo>
                    <a:pt x="96" y="576"/>
                  </a:lnTo>
                  <a:lnTo>
                    <a:pt x="96" y="576"/>
                  </a:lnTo>
                  <a:lnTo>
                    <a:pt x="102" y="576"/>
                  </a:lnTo>
                  <a:lnTo>
                    <a:pt x="102" y="576"/>
                  </a:lnTo>
                  <a:lnTo>
                    <a:pt x="102" y="576"/>
                  </a:lnTo>
                  <a:lnTo>
                    <a:pt x="102" y="576"/>
                  </a:lnTo>
                  <a:lnTo>
                    <a:pt x="102" y="576"/>
                  </a:lnTo>
                  <a:lnTo>
                    <a:pt x="102" y="576"/>
                  </a:lnTo>
                  <a:lnTo>
                    <a:pt x="102" y="576"/>
                  </a:lnTo>
                  <a:lnTo>
                    <a:pt x="108" y="576"/>
                  </a:lnTo>
                  <a:lnTo>
                    <a:pt x="108" y="576"/>
                  </a:lnTo>
                  <a:lnTo>
                    <a:pt x="108" y="576"/>
                  </a:lnTo>
                  <a:lnTo>
                    <a:pt x="108" y="576"/>
                  </a:lnTo>
                  <a:lnTo>
                    <a:pt x="108" y="576"/>
                  </a:lnTo>
                  <a:lnTo>
                    <a:pt x="108" y="576"/>
                  </a:lnTo>
                  <a:lnTo>
                    <a:pt x="108" y="576"/>
                  </a:lnTo>
                  <a:lnTo>
                    <a:pt x="114" y="576"/>
                  </a:lnTo>
                  <a:lnTo>
                    <a:pt x="114" y="576"/>
                  </a:lnTo>
                  <a:lnTo>
                    <a:pt x="114" y="576"/>
                  </a:lnTo>
                  <a:lnTo>
                    <a:pt x="114" y="576"/>
                  </a:lnTo>
                  <a:lnTo>
                    <a:pt x="114" y="576"/>
                  </a:lnTo>
                  <a:lnTo>
                    <a:pt x="114" y="576"/>
                  </a:lnTo>
                  <a:lnTo>
                    <a:pt x="114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32" y="576"/>
                  </a:lnTo>
                  <a:lnTo>
                    <a:pt x="132" y="576"/>
                  </a:lnTo>
                  <a:lnTo>
                    <a:pt x="132" y="576"/>
                  </a:lnTo>
                  <a:lnTo>
                    <a:pt x="132" y="576"/>
                  </a:lnTo>
                  <a:lnTo>
                    <a:pt x="132" y="576"/>
                  </a:lnTo>
                  <a:lnTo>
                    <a:pt x="132" y="576"/>
                  </a:lnTo>
                  <a:lnTo>
                    <a:pt x="132" y="576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44" y="576"/>
                  </a:lnTo>
                  <a:lnTo>
                    <a:pt x="144" y="576"/>
                  </a:lnTo>
                  <a:lnTo>
                    <a:pt x="144" y="576"/>
                  </a:lnTo>
                  <a:lnTo>
                    <a:pt x="144" y="576"/>
                  </a:lnTo>
                  <a:lnTo>
                    <a:pt x="144" y="576"/>
                  </a:lnTo>
                  <a:lnTo>
                    <a:pt x="144" y="576"/>
                  </a:lnTo>
                  <a:lnTo>
                    <a:pt x="144" y="576"/>
                  </a:lnTo>
                  <a:lnTo>
                    <a:pt x="150" y="576"/>
                  </a:lnTo>
                  <a:lnTo>
                    <a:pt x="150" y="576"/>
                  </a:lnTo>
                  <a:lnTo>
                    <a:pt x="150" y="582"/>
                  </a:lnTo>
                  <a:lnTo>
                    <a:pt x="150" y="582"/>
                  </a:lnTo>
                  <a:lnTo>
                    <a:pt x="150" y="582"/>
                  </a:lnTo>
                  <a:lnTo>
                    <a:pt x="150" y="582"/>
                  </a:lnTo>
                  <a:lnTo>
                    <a:pt x="150" y="582"/>
                  </a:lnTo>
                  <a:lnTo>
                    <a:pt x="156" y="582"/>
                  </a:lnTo>
                  <a:lnTo>
                    <a:pt x="156" y="582"/>
                  </a:lnTo>
                  <a:lnTo>
                    <a:pt x="156" y="582"/>
                  </a:lnTo>
                  <a:lnTo>
                    <a:pt x="156" y="582"/>
                  </a:lnTo>
                  <a:lnTo>
                    <a:pt x="156" y="582"/>
                  </a:lnTo>
                  <a:lnTo>
                    <a:pt x="156" y="582"/>
                  </a:lnTo>
                  <a:lnTo>
                    <a:pt x="156" y="582"/>
                  </a:lnTo>
                  <a:lnTo>
                    <a:pt x="162" y="582"/>
                  </a:lnTo>
                  <a:lnTo>
                    <a:pt x="162" y="582"/>
                  </a:lnTo>
                  <a:lnTo>
                    <a:pt x="162" y="582"/>
                  </a:lnTo>
                  <a:lnTo>
                    <a:pt x="162" y="582"/>
                  </a:lnTo>
                  <a:lnTo>
                    <a:pt x="162" y="582"/>
                  </a:lnTo>
                  <a:lnTo>
                    <a:pt x="162" y="582"/>
                  </a:lnTo>
                  <a:lnTo>
                    <a:pt x="162" y="582"/>
                  </a:lnTo>
                  <a:lnTo>
                    <a:pt x="168" y="582"/>
                  </a:lnTo>
                  <a:lnTo>
                    <a:pt x="168" y="582"/>
                  </a:lnTo>
                  <a:lnTo>
                    <a:pt x="168" y="582"/>
                  </a:lnTo>
                  <a:lnTo>
                    <a:pt x="168" y="582"/>
                  </a:lnTo>
                  <a:lnTo>
                    <a:pt x="168" y="582"/>
                  </a:lnTo>
                  <a:lnTo>
                    <a:pt x="168" y="582"/>
                  </a:lnTo>
                  <a:lnTo>
                    <a:pt x="168" y="582"/>
                  </a:lnTo>
                  <a:lnTo>
                    <a:pt x="174" y="582"/>
                  </a:lnTo>
                  <a:lnTo>
                    <a:pt x="174" y="582"/>
                  </a:lnTo>
                  <a:lnTo>
                    <a:pt x="174" y="582"/>
                  </a:lnTo>
                  <a:lnTo>
                    <a:pt x="174" y="582"/>
                  </a:lnTo>
                  <a:lnTo>
                    <a:pt x="174" y="582"/>
                  </a:lnTo>
                  <a:lnTo>
                    <a:pt x="174" y="582"/>
                  </a:lnTo>
                  <a:lnTo>
                    <a:pt x="174" y="582"/>
                  </a:lnTo>
                  <a:lnTo>
                    <a:pt x="180" y="582"/>
                  </a:lnTo>
                  <a:lnTo>
                    <a:pt x="180" y="582"/>
                  </a:lnTo>
                  <a:lnTo>
                    <a:pt x="180" y="582"/>
                  </a:lnTo>
                  <a:lnTo>
                    <a:pt x="180" y="582"/>
                  </a:lnTo>
                  <a:lnTo>
                    <a:pt x="180" y="582"/>
                  </a:lnTo>
                  <a:lnTo>
                    <a:pt x="180" y="582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92" y="582"/>
                  </a:lnTo>
                  <a:lnTo>
                    <a:pt x="192" y="582"/>
                  </a:lnTo>
                  <a:lnTo>
                    <a:pt x="192" y="582"/>
                  </a:lnTo>
                  <a:lnTo>
                    <a:pt x="192" y="582"/>
                  </a:lnTo>
                  <a:lnTo>
                    <a:pt x="192" y="582"/>
                  </a:lnTo>
                  <a:lnTo>
                    <a:pt x="192" y="582"/>
                  </a:lnTo>
                  <a:lnTo>
                    <a:pt x="192" y="582"/>
                  </a:lnTo>
                  <a:lnTo>
                    <a:pt x="198" y="582"/>
                  </a:lnTo>
                  <a:lnTo>
                    <a:pt x="198" y="582"/>
                  </a:lnTo>
                  <a:lnTo>
                    <a:pt x="198" y="582"/>
                  </a:lnTo>
                  <a:lnTo>
                    <a:pt x="198" y="582"/>
                  </a:lnTo>
                  <a:lnTo>
                    <a:pt x="198" y="582"/>
                  </a:lnTo>
                  <a:lnTo>
                    <a:pt x="198" y="582"/>
                  </a:lnTo>
                  <a:lnTo>
                    <a:pt x="198" y="582"/>
                  </a:lnTo>
                  <a:lnTo>
                    <a:pt x="204" y="582"/>
                  </a:lnTo>
                  <a:lnTo>
                    <a:pt x="204" y="582"/>
                  </a:lnTo>
                  <a:lnTo>
                    <a:pt x="204" y="582"/>
                  </a:lnTo>
                  <a:lnTo>
                    <a:pt x="204" y="582"/>
                  </a:lnTo>
                  <a:lnTo>
                    <a:pt x="204" y="582"/>
                  </a:lnTo>
                  <a:lnTo>
                    <a:pt x="204" y="582"/>
                  </a:lnTo>
                  <a:lnTo>
                    <a:pt x="204" y="582"/>
                  </a:lnTo>
                  <a:lnTo>
                    <a:pt x="210" y="582"/>
                  </a:lnTo>
                  <a:lnTo>
                    <a:pt x="210" y="582"/>
                  </a:lnTo>
                  <a:lnTo>
                    <a:pt x="210" y="582"/>
                  </a:lnTo>
                  <a:lnTo>
                    <a:pt x="210" y="582"/>
                  </a:lnTo>
                  <a:lnTo>
                    <a:pt x="210" y="582"/>
                  </a:lnTo>
                  <a:lnTo>
                    <a:pt x="210" y="582"/>
                  </a:lnTo>
                  <a:lnTo>
                    <a:pt x="210" y="582"/>
                  </a:lnTo>
                  <a:lnTo>
                    <a:pt x="216" y="582"/>
                  </a:lnTo>
                  <a:lnTo>
                    <a:pt x="216" y="582"/>
                  </a:lnTo>
                  <a:lnTo>
                    <a:pt x="216" y="582"/>
                  </a:lnTo>
                  <a:lnTo>
                    <a:pt x="216" y="582"/>
                  </a:lnTo>
                  <a:lnTo>
                    <a:pt x="216" y="582"/>
                  </a:lnTo>
                  <a:lnTo>
                    <a:pt x="216" y="582"/>
                  </a:lnTo>
                  <a:lnTo>
                    <a:pt x="216" y="582"/>
                  </a:lnTo>
                  <a:lnTo>
                    <a:pt x="222" y="582"/>
                  </a:lnTo>
                  <a:lnTo>
                    <a:pt x="222" y="582"/>
                  </a:lnTo>
                  <a:lnTo>
                    <a:pt x="222" y="582"/>
                  </a:lnTo>
                  <a:lnTo>
                    <a:pt x="222" y="582"/>
                  </a:lnTo>
                  <a:lnTo>
                    <a:pt x="222" y="582"/>
                  </a:lnTo>
                  <a:lnTo>
                    <a:pt x="222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34" y="582"/>
                  </a:lnTo>
                  <a:lnTo>
                    <a:pt x="234" y="582"/>
                  </a:lnTo>
                  <a:lnTo>
                    <a:pt x="234" y="582"/>
                  </a:lnTo>
                  <a:lnTo>
                    <a:pt x="234" y="582"/>
                  </a:lnTo>
                  <a:lnTo>
                    <a:pt x="234" y="582"/>
                  </a:lnTo>
                  <a:lnTo>
                    <a:pt x="234" y="582"/>
                  </a:lnTo>
                  <a:lnTo>
                    <a:pt x="234" y="582"/>
                  </a:lnTo>
                  <a:lnTo>
                    <a:pt x="240" y="582"/>
                  </a:lnTo>
                  <a:lnTo>
                    <a:pt x="240" y="582"/>
                  </a:lnTo>
                  <a:lnTo>
                    <a:pt x="240" y="582"/>
                  </a:lnTo>
                  <a:lnTo>
                    <a:pt x="240" y="582"/>
                  </a:lnTo>
                  <a:lnTo>
                    <a:pt x="240" y="582"/>
                  </a:lnTo>
                  <a:lnTo>
                    <a:pt x="240" y="582"/>
                  </a:lnTo>
                  <a:lnTo>
                    <a:pt x="240" y="582"/>
                  </a:lnTo>
                  <a:lnTo>
                    <a:pt x="246" y="582"/>
                  </a:lnTo>
                  <a:lnTo>
                    <a:pt x="246" y="582"/>
                  </a:lnTo>
                  <a:lnTo>
                    <a:pt x="246" y="582"/>
                  </a:lnTo>
                  <a:lnTo>
                    <a:pt x="246" y="582"/>
                  </a:lnTo>
                  <a:lnTo>
                    <a:pt x="246" y="582"/>
                  </a:lnTo>
                  <a:lnTo>
                    <a:pt x="246" y="582"/>
                  </a:lnTo>
                  <a:lnTo>
                    <a:pt x="246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8" y="582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64" y="576"/>
                  </a:lnTo>
                  <a:lnTo>
                    <a:pt x="264" y="576"/>
                  </a:lnTo>
                  <a:lnTo>
                    <a:pt x="264" y="576"/>
                  </a:lnTo>
                  <a:lnTo>
                    <a:pt x="264" y="576"/>
                  </a:lnTo>
                  <a:lnTo>
                    <a:pt x="264" y="576"/>
                  </a:lnTo>
                  <a:lnTo>
                    <a:pt x="264" y="576"/>
                  </a:lnTo>
                  <a:lnTo>
                    <a:pt x="264" y="576"/>
                  </a:lnTo>
                  <a:lnTo>
                    <a:pt x="270" y="576"/>
                  </a:lnTo>
                  <a:lnTo>
                    <a:pt x="270" y="576"/>
                  </a:lnTo>
                  <a:lnTo>
                    <a:pt x="270" y="576"/>
                  </a:lnTo>
                  <a:lnTo>
                    <a:pt x="270" y="576"/>
                  </a:lnTo>
                  <a:lnTo>
                    <a:pt x="270" y="576"/>
                  </a:lnTo>
                  <a:lnTo>
                    <a:pt x="270" y="576"/>
                  </a:lnTo>
                  <a:lnTo>
                    <a:pt x="270" y="576"/>
                  </a:lnTo>
                  <a:lnTo>
                    <a:pt x="276" y="576"/>
                  </a:lnTo>
                  <a:lnTo>
                    <a:pt x="276" y="576"/>
                  </a:lnTo>
                  <a:lnTo>
                    <a:pt x="276" y="576"/>
                  </a:lnTo>
                  <a:lnTo>
                    <a:pt x="276" y="576"/>
                  </a:lnTo>
                  <a:lnTo>
                    <a:pt x="276" y="576"/>
                  </a:lnTo>
                  <a:lnTo>
                    <a:pt x="276" y="576"/>
                  </a:lnTo>
                  <a:lnTo>
                    <a:pt x="276" y="576"/>
                  </a:lnTo>
                  <a:lnTo>
                    <a:pt x="282" y="576"/>
                  </a:lnTo>
                  <a:lnTo>
                    <a:pt x="282" y="576"/>
                  </a:lnTo>
                  <a:lnTo>
                    <a:pt x="282" y="576"/>
                  </a:lnTo>
                  <a:lnTo>
                    <a:pt x="282" y="576"/>
                  </a:lnTo>
                  <a:lnTo>
                    <a:pt x="282" y="576"/>
                  </a:lnTo>
                  <a:lnTo>
                    <a:pt x="282" y="576"/>
                  </a:lnTo>
                  <a:lnTo>
                    <a:pt x="282" y="576"/>
                  </a:lnTo>
                  <a:lnTo>
                    <a:pt x="288" y="576"/>
                  </a:lnTo>
                  <a:lnTo>
                    <a:pt x="288" y="576"/>
                  </a:lnTo>
                  <a:lnTo>
                    <a:pt x="288" y="576"/>
                  </a:lnTo>
                  <a:lnTo>
                    <a:pt x="288" y="576"/>
                  </a:lnTo>
                  <a:lnTo>
                    <a:pt x="288" y="576"/>
                  </a:lnTo>
                  <a:lnTo>
                    <a:pt x="288" y="576"/>
                  </a:lnTo>
                  <a:lnTo>
                    <a:pt x="288" y="576"/>
                  </a:lnTo>
                  <a:lnTo>
                    <a:pt x="294" y="576"/>
                  </a:lnTo>
                  <a:lnTo>
                    <a:pt x="294" y="576"/>
                  </a:lnTo>
                  <a:lnTo>
                    <a:pt x="294" y="576"/>
                  </a:lnTo>
                  <a:lnTo>
                    <a:pt x="294" y="576"/>
                  </a:lnTo>
                  <a:lnTo>
                    <a:pt x="294" y="576"/>
                  </a:lnTo>
                  <a:lnTo>
                    <a:pt x="294" y="576"/>
                  </a:lnTo>
                  <a:lnTo>
                    <a:pt x="294" y="576"/>
                  </a:lnTo>
                  <a:lnTo>
                    <a:pt x="300" y="576"/>
                  </a:lnTo>
                  <a:lnTo>
                    <a:pt x="300" y="576"/>
                  </a:lnTo>
                  <a:lnTo>
                    <a:pt x="300" y="576"/>
                  </a:lnTo>
                  <a:lnTo>
                    <a:pt x="300" y="576"/>
                  </a:lnTo>
                  <a:lnTo>
                    <a:pt x="300" y="576"/>
                  </a:lnTo>
                  <a:lnTo>
                    <a:pt x="300" y="576"/>
                  </a:lnTo>
                  <a:lnTo>
                    <a:pt x="300" y="576"/>
                  </a:lnTo>
                  <a:lnTo>
                    <a:pt x="306" y="576"/>
                  </a:lnTo>
                  <a:lnTo>
                    <a:pt x="306" y="576"/>
                  </a:lnTo>
                  <a:lnTo>
                    <a:pt x="306" y="576"/>
                  </a:lnTo>
                  <a:lnTo>
                    <a:pt x="306" y="576"/>
                  </a:lnTo>
                  <a:lnTo>
                    <a:pt x="306" y="576"/>
                  </a:lnTo>
                  <a:lnTo>
                    <a:pt x="306" y="576"/>
                  </a:lnTo>
                  <a:lnTo>
                    <a:pt x="306" y="576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24" y="576"/>
                  </a:lnTo>
                  <a:lnTo>
                    <a:pt x="324" y="576"/>
                  </a:lnTo>
                  <a:lnTo>
                    <a:pt x="324" y="576"/>
                  </a:lnTo>
                  <a:lnTo>
                    <a:pt x="324" y="576"/>
                  </a:lnTo>
                  <a:lnTo>
                    <a:pt x="324" y="576"/>
                  </a:lnTo>
                  <a:lnTo>
                    <a:pt x="324" y="576"/>
                  </a:lnTo>
                  <a:lnTo>
                    <a:pt x="324" y="576"/>
                  </a:lnTo>
                  <a:lnTo>
                    <a:pt x="330" y="576"/>
                  </a:lnTo>
                  <a:lnTo>
                    <a:pt x="330" y="576"/>
                  </a:lnTo>
                  <a:lnTo>
                    <a:pt x="330" y="576"/>
                  </a:lnTo>
                  <a:lnTo>
                    <a:pt x="330" y="576"/>
                  </a:lnTo>
                  <a:lnTo>
                    <a:pt x="330" y="576"/>
                  </a:lnTo>
                  <a:lnTo>
                    <a:pt x="330" y="576"/>
                  </a:lnTo>
                  <a:lnTo>
                    <a:pt x="336" y="576"/>
                  </a:lnTo>
                  <a:lnTo>
                    <a:pt x="336" y="576"/>
                  </a:lnTo>
                  <a:lnTo>
                    <a:pt x="336" y="576"/>
                  </a:lnTo>
                  <a:lnTo>
                    <a:pt x="336" y="576"/>
                  </a:lnTo>
                  <a:lnTo>
                    <a:pt x="336" y="576"/>
                  </a:lnTo>
                  <a:lnTo>
                    <a:pt x="336" y="576"/>
                  </a:lnTo>
                  <a:lnTo>
                    <a:pt x="336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8" y="576"/>
                  </a:lnTo>
                  <a:lnTo>
                    <a:pt x="348" y="576"/>
                  </a:lnTo>
                  <a:lnTo>
                    <a:pt x="348" y="576"/>
                  </a:lnTo>
                  <a:lnTo>
                    <a:pt x="348" y="576"/>
                  </a:lnTo>
                  <a:lnTo>
                    <a:pt x="348" y="576"/>
                  </a:lnTo>
                  <a:lnTo>
                    <a:pt x="348" y="576"/>
                  </a:lnTo>
                  <a:lnTo>
                    <a:pt x="348" y="576"/>
                  </a:lnTo>
                  <a:lnTo>
                    <a:pt x="354" y="576"/>
                  </a:lnTo>
                  <a:lnTo>
                    <a:pt x="354" y="576"/>
                  </a:lnTo>
                  <a:lnTo>
                    <a:pt x="354" y="576"/>
                  </a:lnTo>
                  <a:lnTo>
                    <a:pt x="354" y="576"/>
                  </a:lnTo>
                  <a:lnTo>
                    <a:pt x="354" y="576"/>
                  </a:lnTo>
                  <a:lnTo>
                    <a:pt x="354" y="576"/>
                  </a:lnTo>
                  <a:lnTo>
                    <a:pt x="354" y="576"/>
                  </a:lnTo>
                  <a:lnTo>
                    <a:pt x="360" y="576"/>
                  </a:lnTo>
                  <a:lnTo>
                    <a:pt x="360" y="576"/>
                  </a:lnTo>
                  <a:lnTo>
                    <a:pt x="360" y="576"/>
                  </a:lnTo>
                  <a:lnTo>
                    <a:pt x="360" y="576"/>
                  </a:lnTo>
                  <a:lnTo>
                    <a:pt x="360" y="576"/>
                  </a:lnTo>
                  <a:lnTo>
                    <a:pt x="360" y="570"/>
                  </a:lnTo>
                  <a:lnTo>
                    <a:pt x="360" y="570"/>
                  </a:lnTo>
                  <a:lnTo>
                    <a:pt x="366" y="570"/>
                  </a:lnTo>
                  <a:lnTo>
                    <a:pt x="366" y="570"/>
                  </a:lnTo>
                  <a:lnTo>
                    <a:pt x="366" y="570"/>
                  </a:lnTo>
                  <a:lnTo>
                    <a:pt x="366" y="570"/>
                  </a:lnTo>
                  <a:lnTo>
                    <a:pt x="366" y="570"/>
                  </a:lnTo>
                  <a:lnTo>
                    <a:pt x="366" y="570"/>
                  </a:lnTo>
                  <a:lnTo>
                    <a:pt x="366" y="570"/>
                  </a:lnTo>
                  <a:lnTo>
                    <a:pt x="372" y="570"/>
                  </a:lnTo>
                  <a:lnTo>
                    <a:pt x="372" y="570"/>
                  </a:lnTo>
                  <a:lnTo>
                    <a:pt x="372" y="570"/>
                  </a:lnTo>
                  <a:lnTo>
                    <a:pt x="372" y="570"/>
                  </a:lnTo>
                  <a:lnTo>
                    <a:pt x="372" y="570"/>
                  </a:lnTo>
                  <a:lnTo>
                    <a:pt x="372" y="570"/>
                  </a:lnTo>
                  <a:lnTo>
                    <a:pt x="372" y="570"/>
                  </a:lnTo>
                  <a:lnTo>
                    <a:pt x="378" y="570"/>
                  </a:lnTo>
                  <a:lnTo>
                    <a:pt x="378" y="570"/>
                  </a:lnTo>
                  <a:lnTo>
                    <a:pt x="378" y="570"/>
                  </a:lnTo>
                  <a:lnTo>
                    <a:pt x="378" y="570"/>
                  </a:lnTo>
                  <a:lnTo>
                    <a:pt x="378" y="570"/>
                  </a:lnTo>
                  <a:lnTo>
                    <a:pt x="378" y="570"/>
                  </a:lnTo>
                  <a:lnTo>
                    <a:pt x="378" y="570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90" y="570"/>
                  </a:lnTo>
                  <a:lnTo>
                    <a:pt x="390" y="570"/>
                  </a:lnTo>
                  <a:lnTo>
                    <a:pt x="390" y="570"/>
                  </a:lnTo>
                  <a:lnTo>
                    <a:pt x="390" y="570"/>
                  </a:lnTo>
                  <a:lnTo>
                    <a:pt x="390" y="570"/>
                  </a:lnTo>
                  <a:lnTo>
                    <a:pt x="390" y="570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396" y="570"/>
                  </a:lnTo>
                  <a:lnTo>
                    <a:pt x="396" y="570"/>
                  </a:lnTo>
                  <a:lnTo>
                    <a:pt x="396" y="570"/>
                  </a:lnTo>
                  <a:lnTo>
                    <a:pt x="396" y="570"/>
                  </a:lnTo>
                  <a:lnTo>
                    <a:pt x="396" y="570"/>
                  </a:lnTo>
                  <a:lnTo>
                    <a:pt x="396" y="570"/>
                  </a:lnTo>
                  <a:lnTo>
                    <a:pt x="402" y="570"/>
                  </a:lnTo>
                  <a:lnTo>
                    <a:pt x="402" y="570"/>
                  </a:lnTo>
                  <a:lnTo>
                    <a:pt x="402" y="570"/>
                  </a:lnTo>
                  <a:lnTo>
                    <a:pt x="402" y="570"/>
                  </a:lnTo>
                  <a:lnTo>
                    <a:pt x="402" y="570"/>
                  </a:lnTo>
                  <a:lnTo>
                    <a:pt x="402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14" y="570"/>
                  </a:lnTo>
                  <a:lnTo>
                    <a:pt x="414" y="570"/>
                  </a:lnTo>
                  <a:lnTo>
                    <a:pt x="414" y="570"/>
                  </a:lnTo>
                  <a:lnTo>
                    <a:pt x="414" y="570"/>
                  </a:lnTo>
                  <a:lnTo>
                    <a:pt x="414" y="570"/>
                  </a:lnTo>
                  <a:lnTo>
                    <a:pt x="414" y="570"/>
                  </a:lnTo>
                  <a:lnTo>
                    <a:pt x="414" y="570"/>
                  </a:lnTo>
                  <a:lnTo>
                    <a:pt x="420" y="570"/>
                  </a:lnTo>
                  <a:lnTo>
                    <a:pt x="420" y="570"/>
                  </a:lnTo>
                  <a:lnTo>
                    <a:pt x="420" y="570"/>
                  </a:lnTo>
                  <a:lnTo>
                    <a:pt x="420" y="570"/>
                  </a:lnTo>
                  <a:lnTo>
                    <a:pt x="420" y="570"/>
                  </a:lnTo>
                  <a:lnTo>
                    <a:pt x="420" y="570"/>
                  </a:lnTo>
                  <a:lnTo>
                    <a:pt x="420" y="570"/>
                  </a:lnTo>
                  <a:lnTo>
                    <a:pt x="426" y="570"/>
                  </a:lnTo>
                  <a:lnTo>
                    <a:pt x="426" y="570"/>
                  </a:lnTo>
                  <a:lnTo>
                    <a:pt x="426" y="570"/>
                  </a:lnTo>
                  <a:lnTo>
                    <a:pt x="426" y="570"/>
                  </a:lnTo>
                  <a:lnTo>
                    <a:pt x="426" y="570"/>
                  </a:lnTo>
                  <a:lnTo>
                    <a:pt x="426" y="570"/>
                  </a:lnTo>
                  <a:lnTo>
                    <a:pt x="426" y="570"/>
                  </a:lnTo>
                  <a:lnTo>
                    <a:pt x="432" y="570"/>
                  </a:lnTo>
                  <a:lnTo>
                    <a:pt x="432" y="570"/>
                  </a:lnTo>
                  <a:lnTo>
                    <a:pt x="432" y="570"/>
                  </a:lnTo>
                  <a:lnTo>
                    <a:pt x="432" y="570"/>
                  </a:lnTo>
                  <a:lnTo>
                    <a:pt x="432" y="570"/>
                  </a:lnTo>
                  <a:lnTo>
                    <a:pt x="432" y="570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38" y="570"/>
                  </a:lnTo>
                  <a:lnTo>
                    <a:pt x="438" y="570"/>
                  </a:lnTo>
                  <a:lnTo>
                    <a:pt x="438" y="570"/>
                  </a:lnTo>
                  <a:lnTo>
                    <a:pt x="438" y="570"/>
                  </a:lnTo>
                  <a:lnTo>
                    <a:pt x="438" y="570"/>
                  </a:lnTo>
                  <a:lnTo>
                    <a:pt x="438" y="570"/>
                  </a:lnTo>
                  <a:lnTo>
                    <a:pt x="444" y="576"/>
                  </a:lnTo>
                  <a:lnTo>
                    <a:pt x="444" y="576"/>
                  </a:lnTo>
                  <a:lnTo>
                    <a:pt x="444" y="576"/>
                  </a:lnTo>
                  <a:lnTo>
                    <a:pt x="444" y="576"/>
                  </a:lnTo>
                  <a:lnTo>
                    <a:pt x="444" y="576"/>
                  </a:lnTo>
                  <a:lnTo>
                    <a:pt x="444" y="576"/>
                  </a:lnTo>
                  <a:lnTo>
                    <a:pt x="444" y="576"/>
                  </a:lnTo>
                  <a:lnTo>
                    <a:pt x="450" y="576"/>
                  </a:lnTo>
                  <a:lnTo>
                    <a:pt x="450" y="576"/>
                  </a:lnTo>
                  <a:lnTo>
                    <a:pt x="450" y="576"/>
                  </a:lnTo>
                  <a:lnTo>
                    <a:pt x="450" y="576"/>
                  </a:lnTo>
                  <a:lnTo>
                    <a:pt x="450" y="576"/>
                  </a:lnTo>
                  <a:lnTo>
                    <a:pt x="450" y="576"/>
                  </a:lnTo>
                  <a:lnTo>
                    <a:pt x="450" y="576"/>
                  </a:lnTo>
                  <a:lnTo>
                    <a:pt x="456" y="576"/>
                  </a:lnTo>
                  <a:lnTo>
                    <a:pt x="456" y="576"/>
                  </a:lnTo>
                  <a:lnTo>
                    <a:pt x="456" y="576"/>
                  </a:lnTo>
                  <a:lnTo>
                    <a:pt x="456" y="576"/>
                  </a:lnTo>
                  <a:lnTo>
                    <a:pt x="456" y="576"/>
                  </a:lnTo>
                  <a:lnTo>
                    <a:pt x="456" y="576"/>
                  </a:lnTo>
                  <a:lnTo>
                    <a:pt x="456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74" y="582"/>
                  </a:lnTo>
                  <a:lnTo>
                    <a:pt x="474" y="582"/>
                  </a:lnTo>
                  <a:lnTo>
                    <a:pt x="474" y="582"/>
                  </a:lnTo>
                  <a:lnTo>
                    <a:pt x="474" y="582"/>
                  </a:lnTo>
                  <a:lnTo>
                    <a:pt x="474" y="582"/>
                  </a:lnTo>
                  <a:lnTo>
                    <a:pt x="474" y="582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0" y="582"/>
                  </a:lnTo>
                  <a:lnTo>
                    <a:pt x="480" y="582"/>
                  </a:lnTo>
                  <a:lnTo>
                    <a:pt x="480" y="582"/>
                  </a:lnTo>
                  <a:lnTo>
                    <a:pt x="480" y="582"/>
                  </a:lnTo>
                  <a:lnTo>
                    <a:pt x="480" y="582"/>
                  </a:lnTo>
                  <a:lnTo>
                    <a:pt x="480" y="582"/>
                  </a:lnTo>
                  <a:lnTo>
                    <a:pt x="486" y="582"/>
                  </a:lnTo>
                  <a:lnTo>
                    <a:pt x="486" y="582"/>
                  </a:lnTo>
                  <a:lnTo>
                    <a:pt x="486" y="582"/>
                  </a:lnTo>
                  <a:lnTo>
                    <a:pt x="486" y="582"/>
                  </a:lnTo>
                  <a:lnTo>
                    <a:pt x="486" y="582"/>
                  </a:lnTo>
                  <a:lnTo>
                    <a:pt x="486" y="588"/>
                  </a:lnTo>
                  <a:lnTo>
                    <a:pt x="486" y="588"/>
                  </a:lnTo>
                  <a:lnTo>
                    <a:pt x="492" y="588"/>
                  </a:lnTo>
                  <a:lnTo>
                    <a:pt x="492" y="588"/>
                  </a:lnTo>
                  <a:lnTo>
                    <a:pt x="492" y="588"/>
                  </a:lnTo>
                  <a:lnTo>
                    <a:pt x="492" y="588"/>
                  </a:lnTo>
                  <a:lnTo>
                    <a:pt x="492" y="588"/>
                  </a:lnTo>
                  <a:lnTo>
                    <a:pt x="492" y="588"/>
                  </a:lnTo>
                  <a:lnTo>
                    <a:pt x="498" y="588"/>
                  </a:lnTo>
                  <a:lnTo>
                    <a:pt x="498" y="588"/>
                  </a:lnTo>
                  <a:lnTo>
                    <a:pt x="498" y="588"/>
                  </a:lnTo>
                  <a:lnTo>
                    <a:pt x="498" y="588"/>
                  </a:lnTo>
                  <a:lnTo>
                    <a:pt x="498" y="588"/>
                  </a:lnTo>
                  <a:lnTo>
                    <a:pt x="498" y="588"/>
                  </a:lnTo>
                  <a:lnTo>
                    <a:pt x="498" y="588"/>
                  </a:lnTo>
                  <a:lnTo>
                    <a:pt x="504" y="588"/>
                  </a:lnTo>
                  <a:lnTo>
                    <a:pt x="504" y="588"/>
                  </a:lnTo>
                  <a:lnTo>
                    <a:pt x="504" y="588"/>
                  </a:lnTo>
                  <a:lnTo>
                    <a:pt x="504" y="588"/>
                  </a:lnTo>
                  <a:lnTo>
                    <a:pt x="504" y="588"/>
                  </a:lnTo>
                  <a:lnTo>
                    <a:pt x="504" y="588"/>
                  </a:lnTo>
                  <a:lnTo>
                    <a:pt x="504" y="588"/>
                  </a:lnTo>
                  <a:lnTo>
                    <a:pt x="510" y="588"/>
                  </a:lnTo>
                  <a:lnTo>
                    <a:pt x="510" y="588"/>
                  </a:lnTo>
                  <a:lnTo>
                    <a:pt x="510" y="588"/>
                  </a:lnTo>
                  <a:lnTo>
                    <a:pt x="510" y="588"/>
                  </a:lnTo>
                  <a:lnTo>
                    <a:pt x="510" y="588"/>
                  </a:lnTo>
                  <a:lnTo>
                    <a:pt x="510" y="588"/>
                  </a:lnTo>
                  <a:lnTo>
                    <a:pt x="510" y="588"/>
                  </a:lnTo>
                  <a:lnTo>
                    <a:pt x="516" y="594"/>
                  </a:lnTo>
                  <a:lnTo>
                    <a:pt x="516" y="594"/>
                  </a:lnTo>
                  <a:lnTo>
                    <a:pt x="516" y="594"/>
                  </a:lnTo>
                  <a:lnTo>
                    <a:pt x="516" y="594"/>
                  </a:lnTo>
                  <a:lnTo>
                    <a:pt x="516" y="594"/>
                  </a:lnTo>
                  <a:lnTo>
                    <a:pt x="516" y="594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34" y="594"/>
                  </a:lnTo>
                  <a:lnTo>
                    <a:pt x="534" y="594"/>
                  </a:lnTo>
                  <a:lnTo>
                    <a:pt x="534" y="594"/>
                  </a:lnTo>
                  <a:lnTo>
                    <a:pt x="534" y="594"/>
                  </a:lnTo>
                  <a:lnTo>
                    <a:pt x="534" y="594"/>
                  </a:lnTo>
                  <a:lnTo>
                    <a:pt x="534" y="594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0" y="594"/>
                  </a:lnTo>
                  <a:lnTo>
                    <a:pt x="540" y="594"/>
                  </a:lnTo>
                  <a:lnTo>
                    <a:pt x="540" y="594"/>
                  </a:lnTo>
                  <a:lnTo>
                    <a:pt x="540" y="594"/>
                  </a:lnTo>
                  <a:lnTo>
                    <a:pt x="540" y="594"/>
                  </a:lnTo>
                  <a:lnTo>
                    <a:pt x="540" y="600"/>
                  </a:lnTo>
                  <a:lnTo>
                    <a:pt x="546" y="600"/>
                  </a:lnTo>
                  <a:lnTo>
                    <a:pt x="546" y="600"/>
                  </a:lnTo>
                  <a:lnTo>
                    <a:pt x="546" y="600"/>
                  </a:lnTo>
                  <a:lnTo>
                    <a:pt x="546" y="600"/>
                  </a:lnTo>
                  <a:lnTo>
                    <a:pt x="546" y="600"/>
                  </a:lnTo>
                  <a:lnTo>
                    <a:pt x="546" y="600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52" y="600"/>
                  </a:lnTo>
                  <a:lnTo>
                    <a:pt x="552" y="600"/>
                  </a:lnTo>
                  <a:lnTo>
                    <a:pt x="552" y="600"/>
                  </a:lnTo>
                  <a:lnTo>
                    <a:pt x="552" y="600"/>
                  </a:lnTo>
                  <a:lnTo>
                    <a:pt x="552" y="600"/>
                  </a:lnTo>
                  <a:lnTo>
                    <a:pt x="552" y="600"/>
                  </a:lnTo>
                  <a:lnTo>
                    <a:pt x="558" y="600"/>
                  </a:lnTo>
                  <a:lnTo>
                    <a:pt x="558" y="600"/>
                  </a:lnTo>
                  <a:lnTo>
                    <a:pt x="558" y="600"/>
                  </a:lnTo>
                  <a:lnTo>
                    <a:pt x="558" y="600"/>
                  </a:lnTo>
                  <a:lnTo>
                    <a:pt x="558" y="600"/>
                  </a:lnTo>
                  <a:lnTo>
                    <a:pt x="558" y="600"/>
                  </a:lnTo>
                  <a:lnTo>
                    <a:pt x="558" y="600"/>
                  </a:lnTo>
                  <a:lnTo>
                    <a:pt x="564" y="600"/>
                  </a:lnTo>
                  <a:lnTo>
                    <a:pt x="564" y="600"/>
                  </a:lnTo>
                  <a:lnTo>
                    <a:pt x="564" y="600"/>
                  </a:lnTo>
                  <a:lnTo>
                    <a:pt x="564" y="600"/>
                  </a:lnTo>
                  <a:lnTo>
                    <a:pt x="564" y="600"/>
                  </a:lnTo>
                  <a:lnTo>
                    <a:pt x="564" y="600"/>
                  </a:lnTo>
                  <a:lnTo>
                    <a:pt x="564" y="600"/>
                  </a:lnTo>
                  <a:lnTo>
                    <a:pt x="570" y="600"/>
                  </a:lnTo>
                  <a:lnTo>
                    <a:pt x="570" y="600"/>
                  </a:lnTo>
                  <a:lnTo>
                    <a:pt x="570" y="600"/>
                  </a:lnTo>
                  <a:lnTo>
                    <a:pt x="570" y="600"/>
                  </a:lnTo>
                  <a:lnTo>
                    <a:pt x="570" y="600"/>
                  </a:lnTo>
                  <a:lnTo>
                    <a:pt x="570" y="600"/>
                  </a:lnTo>
                  <a:lnTo>
                    <a:pt x="570" y="600"/>
                  </a:lnTo>
                  <a:lnTo>
                    <a:pt x="576" y="600"/>
                  </a:lnTo>
                  <a:lnTo>
                    <a:pt x="576" y="600"/>
                  </a:lnTo>
                  <a:lnTo>
                    <a:pt x="576" y="600"/>
                  </a:lnTo>
                  <a:lnTo>
                    <a:pt x="576" y="600"/>
                  </a:lnTo>
                  <a:lnTo>
                    <a:pt x="576" y="600"/>
                  </a:lnTo>
                  <a:lnTo>
                    <a:pt x="576" y="600"/>
                  </a:lnTo>
                  <a:lnTo>
                    <a:pt x="576" y="600"/>
                  </a:lnTo>
                  <a:lnTo>
                    <a:pt x="582" y="600"/>
                  </a:lnTo>
                  <a:lnTo>
                    <a:pt x="582" y="600"/>
                  </a:lnTo>
                  <a:lnTo>
                    <a:pt x="582" y="600"/>
                  </a:lnTo>
                  <a:lnTo>
                    <a:pt x="582" y="600"/>
                  </a:lnTo>
                  <a:lnTo>
                    <a:pt x="582" y="600"/>
                  </a:lnTo>
                  <a:lnTo>
                    <a:pt x="582" y="600"/>
                  </a:lnTo>
                  <a:lnTo>
                    <a:pt x="582" y="600"/>
                  </a:lnTo>
                  <a:lnTo>
                    <a:pt x="588" y="600"/>
                  </a:lnTo>
                  <a:lnTo>
                    <a:pt x="588" y="600"/>
                  </a:lnTo>
                  <a:lnTo>
                    <a:pt x="588" y="600"/>
                  </a:lnTo>
                  <a:lnTo>
                    <a:pt x="588" y="600"/>
                  </a:lnTo>
                  <a:lnTo>
                    <a:pt x="588" y="600"/>
                  </a:lnTo>
                  <a:lnTo>
                    <a:pt x="588" y="600"/>
                  </a:lnTo>
                  <a:lnTo>
                    <a:pt x="588" y="600"/>
                  </a:lnTo>
                  <a:lnTo>
                    <a:pt x="594" y="600"/>
                  </a:lnTo>
                  <a:lnTo>
                    <a:pt x="594" y="600"/>
                  </a:lnTo>
                  <a:lnTo>
                    <a:pt x="594" y="594"/>
                  </a:lnTo>
                  <a:lnTo>
                    <a:pt x="594" y="594"/>
                  </a:lnTo>
                  <a:lnTo>
                    <a:pt x="594" y="594"/>
                  </a:lnTo>
                  <a:lnTo>
                    <a:pt x="594" y="594"/>
                  </a:lnTo>
                  <a:lnTo>
                    <a:pt x="594" y="594"/>
                  </a:lnTo>
                  <a:lnTo>
                    <a:pt x="600" y="594"/>
                  </a:lnTo>
                  <a:lnTo>
                    <a:pt x="600" y="594"/>
                  </a:lnTo>
                  <a:lnTo>
                    <a:pt x="600" y="594"/>
                  </a:lnTo>
                  <a:lnTo>
                    <a:pt x="600" y="594"/>
                  </a:lnTo>
                  <a:lnTo>
                    <a:pt x="600" y="594"/>
                  </a:lnTo>
                  <a:lnTo>
                    <a:pt x="600" y="594"/>
                  </a:lnTo>
                  <a:lnTo>
                    <a:pt x="600" y="594"/>
                  </a:lnTo>
                  <a:lnTo>
                    <a:pt x="606" y="594"/>
                  </a:lnTo>
                  <a:lnTo>
                    <a:pt x="606" y="594"/>
                  </a:lnTo>
                  <a:lnTo>
                    <a:pt x="606" y="594"/>
                  </a:lnTo>
                  <a:lnTo>
                    <a:pt x="606" y="594"/>
                  </a:lnTo>
                  <a:lnTo>
                    <a:pt x="606" y="594"/>
                  </a:lnTo>
                  <a:lnTo>
                    <a:pt x="606" y="594"/>
                  </a:lnTo>
                  <a:lnTo>
                    <a:pt x="612" y="594"/>
                  </a:lnTo>
                  <a:lnTo>
                    <a:pt x="612" y="594"/>
                  </a:lnTo>
                  <a:lnTo>
                    <a:pt x="612" y="594"/>
                  </a:lnTo>
                  <a:lnTo>
                    <a:pt x="612" y="594"/>
                  </a:lnTo>
                  <a:lnTo>
                    <a:pt x="612" y="594"/>
                  </a:lnTo>
                  <a:lnTo>
                    <a:pt x="612" y="594"/>
                  </a:lnTo>
                  <a:lnTo>
                    <a:pt x="612" y="594"/>
                  </a:lnTo>
                  <a:lnTo>
                    <a:pt x="618" y="594"/>
                  </a:lnTo>
                  <a:lnTo>
                    <a:pt x="618" y="594"/>
                  </a:lnTo>
                  <a:lnTo>
                    <a:pt x="618" y="594"/>
                  </a:lnTo>
                  <a:lnTo>
                    <a:pt x="618" y="588"/>
                  </a:lnTo>
                  <a:lnTo>
                    <a:pt x="618" y="588"/>
                  </a:lnTo>
                  <a:lnTo>
                    <a:pt x="618" y="588"/>
                  </a:lnTo>
                  <a:lnTo>
                    <a:pt x="618" y="588"/>
                  </a:lnTo>
                  <a:lnTo>
                    <a:pt x="624" y="588"/>
                  </a:lnTo>
                  <a:lnTo>
                    <a:pt x="624" y="588"/>
                  </a:lnTo>
                  <a:lnTo>
                    <a:pt x="624" y="588"/>
                  </a:lnTo>
                  <a:lnTo>
                    <a:pt x="624" y="588"/>
                  </a:lnTo>
                  <a:lnTo>
                    <a:pt x="624" y="588"/>
                  </a:lnTo>
                  <a:lnTo>
                    <a:pt x="624" y="588"/>
                  </a:lnTo>
                  <a:lnTo>
                    <a:pt x="624" y="588"/>
                  </a:lnTo>
                  <a:lnTo>
                    <a:pt x="630" y="588"/>
                  </a:lnTo>
                  <a:lnTo>
                    <a:pt x="630" y="588"/>
                  </a:lnTo>
                  <a:lnTo>
                    <a:pt x="630" y="588"/>
                  </a:lnTo>
                  <a:lnTo>
                    <a:pt x="630" y="588"/>
                  </a:lnTo>
                  <a:lnTo>
                    <a:pt x="630" y="588"/>
                  </a:lnTo>
                  <a:lnTo>
                    <a:pt x="630" y="588"/>
                  </a:lnTo>
                  <a:lnTo>
                    <a:pt x="630" y="588"/>
                  </a:lnTo>
                  <a:lnTo>
                    <a:pt x="636" y="588"/>
                  </a:lnTo>
                  <a:lnTo>
                    <a:pt x="636" y="588"/>
                  </a:lnTo>
                  <a:lnTo>
                    <a:pt x="636" y="582"/>
                  </a:lnTo>
                  <a:lnTo>
                    <a:pt x="636" y="582"/>
                  </a:lnTo>
                  <a:lnTo>
                    <a:pt x="636" y="582"/>
                  </a:lnTo>
                  <a:lnTo>
                    <a:pt x="636" y="582"/>
                  </a:lnTo>
                  <a:lnTo>
                    <a:pt x="636" y="582"/>
                  </a:lnTo>
                  <a:lnTo>
                    <a:pt x="642" y="582"/>
                  </a:lnTo>
                  <a:lnTo>
                    <a:pt x="642" y="582"/>
                  </a:lnTo>
                  <a:lnTo>
                    <a:pt x="642" y="582"/>
                  </a:lnTo>
                  <a:lnTo>
                    <a:pt x="642" y="582"/>
                  </a:lnTo>
                  <a:lnTo>
                    <a:pt x="642" y="582"/>
                  </a:lnTo>
                  <a:lnTo>
                    <a:pt x="642" y="582"/>
                  </a:lnTo>
                  <a:lnTo>
                    <a:pt x="642" y="582"/>
                  </a:lnTo>
                  <a:lnTo>
                    <a:pt x="648" y="582"/>
                  </a:lnTo>
                  <a:lnTo>
                    <a:pt x="648" y="582"/>
                  </a:lnTo>
                  <a:lnTo>
                    <a:pt x="648" y="582"/>
                  </a:lnTo>
                  <a:lnTo>
                    <a:pt x="648" y="582"/>
                  </a:lnTo>
                  <a:lnTo>
                    <a:pt x="648" y="582"/>
                  </a:lnTo>
                  <a:lnTo>
                    <a:pt x="648" y="582"/>
                  </a:lnTo>
                  <a:lnTo>
                    <a:pt x="648" y="582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60" y="576"/>
                  </a:lnTo>
                  <a:lnTo>
                    <a:pt x="660" y="576"/>
                  </a:lnTo>
                  <a:lnTo>
                    <a:pt x="660" y="576"/>
                  </a:lnTo>
                  <a:lnTo>
                    <a:pt x="660" y="576"/>
                  </a:lnTo>
                  <a:lnTo>
                    <a:pt x="660" y="576"/>
                  </a:lnTo>
                  <a:lnTo>
                    <a:pt x="660" y="576"/>
                  </a:lnTo>
                  <a:lnTo>
                    <a:pt x="666" y="576"/>
                  </a:lnTo>
                  <a:lnTo>
                    <a:pt x="666" y="576"/>
                  </a:lnTo>
                  <a:lnTo>
                    <a:pt x="666" y="576"/>
                  </a:lnTo>
                  <a:lnTo>
                    <a:pt x="666" y="576"/>
                  </a:lnTo>
                  <a:lnTo>
                    <a:pt x="666" y="570"/>
                  </a:lnTo>
                  <a:lnTo>
                    <a:pt x="666" y="570"/>
                  </a:lnTo>
                  <a:lnTo>
                    <a:pt x="666" y="570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78" y="570"/>
                  </a:lnTo>
                  <a:lnTo>
                    <a:pt x="678" y="570"/>
                  </a:lnTo>
                  <a:lnTo>
                    <a:pt x="678" y="570"/>
                  </a:lnTo>
                  <a:lnTo>
                    <a:pt x="678" y="570"/>
                  </a:lnTo>
                  <a:lnTo>
                    <a:pt x="678" y="570"/>
                  </a:lnTo>
                  <a:lnTo>
                    <a:pt x="678" y="570"/>
                  </a:lnTo>
                  <a:lnTo>
                    <a:pt x="684" y="570"/>
                  </a:lnTo>
                  <a:lnTo>
                    <a:pt x="684" y="564"/>
                  </a:lnTo>
                  <a:lnTo>
                    <a:pt x="684" y="564"/>
                  </a:lnTo>
                  <a:lnTo>
                    <a:pt x="684" y="564"/>
                  </a:lnTo>
                  <a:lnTo>
                    <a:pt x="684" y="564"/>
                  </a:lnTo>
                  <a:lnTo>
                    <a:pt x="684" y="564"/>
                  </a:lnTo>
                  <a:lnTo>
                    <a:pt x="684" y="564"/>
                  </a:lnTo>
                  <a:lnTo>
                    <a:pt x="690" y="564"/>
                  </a:lnTo>
                  <a:lnTo>
                    <a:pt x="690" y="564"/>
                  </a:lnTo>
                  <a:lnTo>
                    <a:pt x="690" y="564"/>
                  </a:lnTo>
                  <a:lnTo>
                    <a:pt x="690" y="564"/>
                  </a:lnTo>
                  <a:lnTo>
                    <a:pt x="690" y="564"/>
                  </a:lnTo>
                  <a:lnTo>
                    <a:pt x="690" y="564"/>
                  </a:lnTo>
                  <a:lnTo>
                    <a:pt x="690" y="564"/>
                  </a:lnTo>
                  <a:lnTo>
                    <a:pt x="696" y="564"/>
                  </a:lnTo>
                  <a:lnTo>
                    <a:pt x="696" y="564"/>
                  </a:lnTo>
                  <a:lnTo>
                    <a:pt x="696" y="564"/>
                  </a:lnTo>
                  <a:lnTo>
                    <a:pt x="696" y="564"/>
                  </a:lnTo>
                  <a:lnTo>
                    <a:pt x="696" y="558"/>
                  </a:lnTo>
                  <a:lnTo>
                    <a:pt x="696" y="558"/>
                  </a:lnTo>
                  <a:lnTo>
                    <a:pt x="696" y="558"/>
                  </a:lnTo>
                  <a:lnTo>
                    <a:pt x="702" y="558"/>
                  </a:lnTo>
                  <a:lnTo>
                    <a:pt x="702" y="558"/>
                  </a:lnTo>
                  <a:lnTo>
                    <a:pt x="702" y="558"/>
                  </a:lnTo>
                  <a:lnTo>
                    <a:pt x="702" y="558"/>
                  </a:lnTo>
                  <a:lnTo>
                    <a:pt x="702" y="558"/>
                  </a:lnTo>
                  <a:lnTo>
                    <a:pt x="702" y="558"/>
                  </a:lnTo>
                  <a:lnTo>
                    <a:pt x="702" y="558"/>
                  </a:lnTo>
                  <a:lnTo>
                    <a:pt x="708" y="558"/>
                  </a:lnTo>
                  <a:lnTo>
                    <a:pt x="708" y="558"/>
                  </a:lnTo>
                  <a:lnTo>
                    <a:pt x="708" y="558"/>
                  </a:lnTo>
                  <a:lnTo>
                    <a:pt x="708" y="558"/>
                  </a:lnTo>
                  <a:lnTo>
                    <a:pt x="708" y="558"/>
                  </a:lnTo>
                  <a:lnTo>
                    <a:pt x="708" y="558"/>
                  </a:lnTo>
                  <a:lnTo>
                    <a:pt x="714" y="558"/>
                  </a:lnTo>
                  <a:lnTo>
                    <a:pt x="714" y="552"/>
                  </a:lnTo>
                  <a:lnTo>
                    <a:pt x="714" y="552"/>
                  </a:lnTo>
                  <a:lnTo>
                    <a:pt x="714" y="552"/>
                  </a:lnTo>
                  <a:lnTo>
                    <a:pt x="714" y="552"/>
                  </a:lnTo>
                  <a:lnTo>
                    <a:pt x="714" y="552"/>
                  </a:lnTo>
                  <a:lnTo>
                    <a:pt x="714" y="552"/>
                  </a:lnTo>
                  <a:lnTo>
                    <a:pt x="720" y="552"/>
                  </a:lnTo>
                  <a:lnTo>
                    <a:pt x="720" y="552"/>
                  </a:lnTo>
                  <a:lnTo>
                    <a:pt x="720" y="552"/>
                  </a:lnTo>
                  <a:lnTo>
                    <a:pt x="720" y="552"/>
                  </a:lnTo>
                  <a:lnTo>
                    <a:pt x="720" y="552"/>
                  </a:lnTo>
                  <a:lnTo>
                    <a:pt x="720" y="552"/>
                  </a:lnTo>
                  <a:lnTo>
                    <a:pt x="720" y="552"/>
                  </a:lnTo>
                  <a:lnTo>
                    <a:pt x="726" y="552"/>
                  </a:lnTo>
                  <a:lnTo>
                    <a:pt x="726" y="552"/>
                  </a:lnTo>
                  <a:lnTo>
                    <a:pt x="726" y="552"/>
                  </a:lnTo>
                  <a:lnTo>
                    <a:pt x="726" y="546"/>
                  </a:lnTo>
                  <a:lnTo>
                    <a:pt x="726" y="546"/>
                  </a:lnTo>
                  <a:lnTo>
                    <a:pt x="726" y="546"/>
                  </a:lnTo>
                  <a:lnTo>
                    <a:pt x="726" y="546"/>
                  </a:lnTo>
                  <a:lnTo>
                    <a:pt x="732" y="546"/>
                  </a:lnTo>
                  <a:lnTo>
                    <a:pt x="732" y="546"/>
                  </a:lnTo>
                  <a:lnTo>
                    <a:pt x="732" y="546"/>
                  </a:lnTo>
                  <a:lnTo>
                    <a:pt x="732" y="546"/>
                  </a:lnTo>
                  <a:lnTo>
                    <a:pt x="732" y="546"/>
                  </a:lnTo>
                  <a:lnTo>
                    <a:pt x="732" y="546"/>
                  </a:lnTo>
                  <a:lnTo>
                    <a:pt x="732" y="546"/>
                  </a:lnTo>
                  <a:lnTo>
                    <a:pt x="738" y="546"/>
                  </a:lnTo>
                  <a:lnTo>
                    <a:pt x="738" y="546"/>
                  </a:lnTo>
                  <a:lnTo>
                    <a:pt x="738" y="546"/>
                  </a:lnTo>
                  <a:lnTo>
                    <a:pt x="738" y="546"/>
                  </a:lnTo>
                  <a:lnTo>
                    <a:pt x="738" y="546"/>
                  </a:lnTo>
                  <a:lnTo>
                    <a:pt x="738" y="546"/>
                  </a:lnTo>
                  <a:lnTo>
                    <a:pt x="738" y="546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50" y="546"/>
                  </a:lnTo>
                  <a:lnTo>
                    <a:pt x="750" y="546"/>
                  </a:lnTo>
                  <a:lnTo>
                    <a:pt x="750" y="546"/>
                  </a:lnTo>
                  <a:lnTo>
                    <a:pt x="750" y="546"/>
                  </a:lnTo>
                  <a:lnTo>
                    <a:pt x="750" y="546"/>
                  </a:lnTo>
                  <a:lnTo>
                    <a:pt x="750" y="546"/>
                  </a:lnTo>
                  <a:lnTo>
                    <a:pt x="750" y="546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62" y="546"/>
                  </a:lnTo>
                  <a:lnTo>
                    <a:pt x="762" y="546"/>
                  </a:lnTo>
                  <a:lnTo>
                    <a:pt x="762" y="546"/>
                  </a:lnTo>
                  <a:lnTo>
                    <a:pt x="762" y="546"/>
                  </a:lnTo>
                  <a:lnTo>
                    <a:pt x="762" y="546"/>
                  </a:lnTo>
                  <a:lnTo>
                    <a:pt x="762" y="546"/>
                  </a:lnTo>
                  <a:lnTo>
                    <a:pt x="762" y="546"/>
                  </a:lnTo>
                  <a:lnTo>
                    <a:pt x="768" y="546"/>
                  </a:lnTo>
                  <a:lnTo>
                    <a:pt x="768" y="546"/>
                  </a:lnTo>
                  <a:lnTo>
                    <a:pt x="768" y="546"/>
                  </a:lnTo>
                  <a:lnTo>
                    <a:pt x="768" y="546"/>
                  </a:lnTo>
                  <a:lnTo>
                    <a:pt x="768" y="546"/>
                  </a:lnTo>
                  <a:lnTo>
                    <a:pt x="768" y="546"/>
                  </a:lnTo>
                  <a:lnTo>
                    <a:pt x="768" y="546"/>
                  </a:lnTo>
                  <a:lnTo>
                    <a:pt x="774" y="546"/>
                  </a:lnTo>
                  <a:lnTo>
                    <a:pt x="774" y="546"/>
                  </a:lnTo>
                  <a:lnTo>
                    <a:pt x="774" y="546"/>
                  </a:lnTo>
                  <a:lnTo>
                    <a:pt x="774" y="546"/>
                  </a:lnTo>
                  <a:lnTo>
                    <a:pt x="774" y="546"/>
                  </a:lnTo>
                  <a:lnTo>
                    <a:pt x="774" y="546"/>
                  </a:lnTo>
                  <a:lnTo>
                    <a:pt x="774" y="546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92" y="546"/>
                  </a:lnTo>
                  <a:lnTo>
                    <a:pt x="792" y="546"/>
                  </a:lnTo>
                  <a:lnTo>
                    <a:pt x="792" y="546"/>
                  </a:lnTo>
                  <a:lnTo>
                    <a:pt x="792" y="546"/>
                  </a:lnTo>
                  <a:lnTo>
                    <a:pt x="792" y="546"/>
                  </a:lnTo>
                  <a:lnTo>
                    <a:pt x="792" y="546"/>
                  </a:lnTo>
                  <a:lnTo>
                    <a:pt x="792" y="546"/>
                  </a:lnTo>
                  <a:lnTo>
                    <a:pt x="798" y="546"/>
                  </a:lnTo>
                  <a:lnTo>
                    <a:pt x="798" y="546"/>
                  </a:lnTo>
                  <a:lnTo>
                    <a:pt x="798" y="546"/>
                  </a:lnTo>
                  <a:lnTo>
                    <a:pt x="798" y="546"/>
                  </a:lnTo>
                  <a:lnTo>
                    <a:pt x="798" y="546"/>
                  </a:lnTo>
                  <a:lnTo>
                    <a:pt x="798" y="546"/>
                  </a:lnTo>
                  <a:lnTo>
                    <a:pt x="798" y="546"/>
                  </a:lnTo>
                  <a:lnTo>
                    <a:pt x="804" y="546"/>
                  </a:lnTo>
                  <a:lnTo>
                    <a:pt x="804" y="546"/>
                  </a:lnTo>
                  <a:lnTo>
                    <a:pt x="804" y="546"/>
                  </a:lnTo>
                  <a:lnTo>
                    <a:pt x="804" y="546"/>
                  </a:lnTo>
                  <a:lnTo>
                    <a:pt x="804" y="546"/>
                  </a:lnTo>
                  <a:lnTo>
                    <a:pt x="804" y="546"/>
                  </a:lnTo>
                  <a:lnTo>
                    <a:pt x="804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6" y="546"/>
                  </a:lnTo>
                  <a:lnTo>
                    <a:pt x="816" y="546"/>
                  </a:lnTo>
                  <a:lnTo>
                    <a:pt x="816" y="546"/>
                  </a:lnTo>
                  <a:lnTo>
                    <a:pt x="816" y="546"/>
                  </a:lnTo>
                  <a:lnTo>
                    <a:pt x="816" y="546"/>
                  </a:lnTo>
                  <a:lnTo>
                    <a:pt x="816" y="546"/>
                  </a:lnTo>
                  <a:lnTo>
                    <a:pt x="816" y="546"/>
                  </a:lnTo>
                  <a:lnTo>
                    <a:pt x="822" y="546"/>
                  </a:lnTo>
                  <a:lnTo>
                    <a:pt x="822" y="546"/>
                  </a:lnTo>
                  <a:lnTo>
                    <a:pt x="822" y="546"/>
                  </a:lnTo>
                  <a:lnTo>
                    <a:pt x="822" y="546"/>
                  </a:lnTo>
                  <a:lnTo>
                    <a:pt x="822" y="546"/>
                  </a:lnTo>
                  <a:lnTo>
                    <a:pt x="822" y="546"/>
                  </a:lnTo>
                  <a:lnTo>
                    <a:pt x="822" y="546"/>
                  </a:lnTo>
                  <a:lnTo>
                    <a:pt x="828" y="546"/>
                  </a:lnTo>
                  <a:lnTo>
                    <a:pt x="828" y="546"/>
                  </a:lnTo>
                  <a:lnTo>
                    <a:pt x="828" y="546"/>
                  </a:lnTo>
                  <a:lnTo>
                    <a:pt x="828" y="546"/>
                  </a:lnTo>
                  <a:lnTo>
                    <a:pt x="828" y="546"/>
                  </a:lnTo>
                  <a:lnTo>
                    <a:pt x="828" y="540"/>
                  </a:lnTo>
                  <a:lnTo>
                    <a:pt x="828" y="540"/>
                  </a:lnTo>
                  <a:lnTo>
                    <a:pt x="834" y="540"/>
                  </a:lnTo>
                  <a:lnTo>
                    <a:pt x="834" y="540"/>
                  </a:lnTo>
                  <a:lnTo>
                    <a:pt x="834" y="540"/>
                  </a:lnTo>
                  <a:lnTo>
                    <a:pt x="834" y="540"/>
                  </a:lnTo>
                  <a:lnTo>
                    <a:pt x="834" y="540"/>
                  </a:lnTo>
                  <a:lnTo>
                    <a:pt x="834" y="540"/>
                  </a:lnTo>
                  <a:lnTo>
                    <a:pt x="834" y="540"/>
                  </a:lnTo>
                  <a:lnTo>
                    <a:pt x="840" y="540"/>
                  </a:lnTo>
                  <a:lnTo>
                    <a:pt x="840" y="540"/>
                  </a:lnTo>
                  <a:lnTo>
                    <a:pt x="840" y="540"/>
                  </a:lnTo>
                  <a:lnTo>
                    <a:pt x="840" y="540"/>
                  </a:lnTo>
                  <a:lnTo>
                    <a:pt x="840" y="540"/>
                  </a:lnTo>
                  <a:lnTo>
                    <a:pt x="840" y="540"/>
                  </a:lnTo>
                  <a:lnTo>
                    <a:pt x="840" y="540"/>
                  </a:lnTo>
                  <a:lnTo>
                    <a:pt x="846" y="540"/>
                  </a:lnTo>
                  <a:lnTo>
                    <a:pt x="846" y="540"/>
                  </a:lnTo>
                  <a:lnTo>
                    <a:pt x="846" y="540"/>
                  </a:lnTo>
                  <a:lnTo>
                    <a:pt x="846" y="540"/>
                  </a:lnTo>
                  <a:lnTo>
                    <a:pt x="846" y="540"/>
                  </a:lnTo>
                  <a:lnTo>
                    <a:pt x="846" y="540"/>
                  </a:lnTo>
                  <a:lnTo>
                    <a:pt x="846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8" y="540"/>
                  </a:lnTo>
                  <a:lnTo>
                    <a:pt x="858" y="540"/>
                  </a:lnTo>
                  <a:lnTo>
                    <a:pt x="858" y="540"/>
                  </a:lnTo>
                  <a:lnTo>
                    <a:pt x="858" y="540"/>
                  </a:lnTo>
                  <a:lnTo>
                    <a:pt x="858" y="540"/>
                  </a:lnTo>
                  <a:lnTo>
                    <a:pt x="858" y="540"/>
                  </a:lnTo>
                  <a:lnTo>
                    <a:pt x="858" y="540"/>
                  </a:lnTo>
                  <a:lnTo>
                    <a:pt x="864" y="540"/>
                  </a:lnTo>
                  <a:lnTo>
                    <a:pt x="864" y="540"/>
                  </a:lnTo>
                  <a:lnTo>
                    <a:pt x="864" y="540"/>
                  </a:lnTo>
                  <a:lnTo>
                    <a:pt x="864" y="540"/>
                  </a:lnTo>
                  <a:lnTo>
                    <a:pt x="864" y="540"/>
                  </a:lnTo>
                  <a:lnTo>
                    <a:pt x="864" y="540"/>
                  </a:lnTo>
                  <a:lnTo>
                    <a:pt x="870" y="540"/>
                  </a:lnTo>
                  <a:lnTo>
                    <a:pt x="870" y="540"/>
                  </a:lnTo>
                  <a:lnTo>
                    <a:pt x="870" y="540"/>
                  </a:lnTo>
                  <a:lnTo>
                    <a:pt x="870" y="540"/>
                  </a:lnTo>
                  <a:lnTo>
                    <a:pt x="870" y="540"/>
                  </a:lnTo>
                  <a:lnTo>
                    <a:pt x="870" y="540"/>
                  </a:lnTo>
                  <a:lnTo>
                    <a:pt x="870" y="540"/>
                  </a:lnTo>
                  <a:lnTo>
                    <a:pt x="876" y="540"/>
                  </a:lnTo>
                  <a:lnTo>
                    <a:pt x="876" y="540"/>
                  </a:lnTo>
                  <a:lnTo>
                    <a:pt x="876" y="540"/>
                  </a:lnTo>
                  <a:lnTo>
                    <a:pt x="876" y="540"/>
                  </a:lnTo>
                  <a:lnTo>
                    <a:pt x="876" y="540"/>
                  </a:lnTo>
                  <a:lnTo>
                    <a:pt x="876" y="540"/>
                  </a:lnTo>
                  <a:lnTo>
                    <a:pt x="876" y="540"/>
                  </a:lnTo>
                  <a:lnTo>
                    <a:pt x="882" y="540"/>
                  </a:lnTo>
                  <a:lnTo>
                    <a:pt x="882" y="540"/>
                  </a:lnTo>
                  <a:lnTo>
                    <a:pt x="882" y="540"/>
                  </a:lnTo>
                  <a:lnTo>
                    <a:pt x="882" y="540"/>
                  </a:lnTo>
                  <a:lnTo>
                    <a:pt x="882" y="540"/>
                  </a:lnTo>
                  <a:lnTo>
                    <a:pt x="882" y="540"/>
                  </a:lnTo>
                  <a:lnTo>
                    <a:pt x="882" y="540"/>
                  </a:lnTo>
                  <a:lnTo>
                    <a:pt x="888" y="540"/>
                  </a:lnTo>
                  <a:lnTo>
                    <a:pt x="888" y="540"/>
                  </a:lnTo>
                  <a:lnTo>
                    <a:pt x="888" y="540"/>
                  </a:lnTo>
                  <a:lnTo>
                    <a:pt x="888" y="540"/>
                  </a:lnTo>
                  <a:lnTo>
                    <a:pt x="888" y="540"/>
                  </a:lnTo>
                  <a:lnTo>
                    <a:pt x="888" y="540"/>
                  </a:lnTo>
                  <a:lnTo>
                    <a:pt x="888" y="540"/>
                  </a:lnTo>
                  <a:lnTo>
                    <a:pt x="894" y="540"/>
                  </a:lnTo>
                  <a:lnTo>
                    <a:pt x="894" y="540"/>
                  </a:lnTo>
                  <a:lnTo>
                    <a:pt x="894" y="540"/>
                  </a:lnTo>
                  <a:lnTo>
                    <a:pt x="894" y="540"/>
                  </a:lnTo>
                  <a:lnTo>
                    <a:pt x="894" y="540"/>
                  </a:lnTo>
                  <a:lnTo>
                    <a:pt x="894" y="540"/>
                  </a:lnTo>
                  <a:lnTo>
                    <a:pt x="894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8" y="540"/>
                  </a:lnTo>
                  <a:lnTo>
                    <a:pt x="918" y="540"/>
                  </a:lnTo>
                  <a:lnTo>
                    <a:pt x="918" y="540"/>
                  </a:lnTo>
                  <a:lnTo>
                    <a:pt x="918" y="540"/>
                  </a:lnTo>
                  <a:lnTo>
                    <a:pt x="918" y="540"/>
                  </a:lnTo>
                  <a:lnTo>
                    <a:pt x="918" y="540"/>
                  </a:lnTo>
                  <a:lnTo>
                    <a:pt x="918" y="540"/>
                  </a:lnTo>
                  <a:lnTo>
                    <a:pt x="924" y="540"/>
                  </a:lnTo>
                  <a:lnTo>
                    <a:pt x="924" y="540"/>
                  </a:lnTo>
                  <a:lnTo>
                    <a:pt x="924" y="540"/>
                  </a:lnTo>
                  <a:lnTo>
                    <a:pt x="924" y="540"/>
                  </a:lnTo>
                  <a:lnTo>
                    <a:pt x="924" y="540"/>
                  </a:lnTo>
                  <a:lnTo>
                    <a:pt x="924" y="540"/>
                  </a:lnTo>
                  <a:lnTo>
                    <a:pt x="924" y="540"/>
                  </a:lnTo>
                  <a:lnTo>
                    <a:pt x="930" y="540"/>
                  </a:lnTo>
                  <a:lnTo>
                    <a:pt x="930" y="540"/>
                  </a:lnTo>
                  <a:lnTo>
                    <a:pt x="930" y="534"/>
                  </a:lnTo>
                  <a:lnTo>
                    <a:pt x="930" y="534"/>
                  </a:lnTo>
                  <a:lnTo>
                    <a:pt x="930" y="534"/>
                  </a:lnTo>
                  <a:lnTo>
                    <a:pt x="930" y="534"/>
                  </a:lnTo>
                  <a:lnTo>
                    <a:pt x="930" y="534"/>
                  </a:lnTo>
                  <a:lnTo>
                    <a:pt x="936" y="534"/>
                  </a:lnTo>
                  <a:lnTo>
                    <a:pt x="936" y="534"/>
                  </a:lnTo>
                  <a:lnTo>
                    <a:pt x="936" y="534"/>
                  </a:lnTo>
                  <a:lnTo>
                    <a:pt x="936" y="534"/>
                  </a:lnTo>
                  <a:lnTo>
                    <a:pt x="936" y="534"/>
                  </a:lnTo>
                  <a:lnTo>
                    <a:pt x="936" y="534"/>
                  </a:lnTo>
                  <a:lnTo>
                    <a:pt x="942" y="534"/>
                  </a:lnTo>
                  <a:lnTo>
                    <a:pt x="942" y="534"/>
                  </a:lnTo>
                  <a:lnTo>
                    <a:pt x="942" y="534"/>
                  </a:lnTo>
                  <a:lnTo>
                    <a:pt x="942" y="534"/>
                  </a:lnTo>
                  <a:lnTo>
                    <a:pt x="942" y="534"/>
                  </a:lnTo>
                  <a:lnTo>
                    <a:pt x="942" y="534"/>
                  </a:lnTo>
                  <a:lnTo>
                    <a:pt x="942" y="534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72" y="534"/>
                  </a:lnTo>
                  <a:lnTo>
                    <a:pt x="972" y="534"/>
                  </a:lnTo>
                  <a:lnTo>
                    <a:pt x="972" y="534"/>
                  </a:lnTo>
                  <a:lnTo>
                    <a:pt x="972" y="534"/>
                  </a:lnTo>
                  <a:lnTo>
                    <a:pt x="972" y="534"/>
                  </a:lnTo>
                  <a:lnTo>
                    <a:pt x="972" y="534"/>
                  </a:lnTo>
                  <a:lnTo>
                    <a:pt x="972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90" y="534"/>
                  </a:lnTo>
                  <a:lnTo>
                    <a:pt x="990" y="534"/>
                  </a:lnTo>
                  <a:lnTo>
                    <a:pt x="990" y="534"/>
                  </a:lnTo>
                  <a:lnTo>
                    <a:pt x="990" y="534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6" y="528"/>
                  </a:lnTo>
                  <a:lnTo>
                    <a:pt x="996" y="528"/>
                  </a:lnTo>
                  <a:lnTo>
                    <a:pt x="996" y="528"/>
                  </a:lnTo>
                  <a:lnTo>
                    <a:pt x="996" y="528"/>
                  </a:lnTo>
                  <a:lnTo>
                    <a:pt x="996" y="528"/>
                  </a:lnTo>
                  <a:lnTo>
                    <a:pt x="996" y="528"/>
                  </a:lnTo>
                  <a:lnTo>
                    <a:pt x="996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8" y="528"/>
                  </a:lnTo>
                  <a:lnTo>
                    <a:pt x="1008" y="528"/>
                  </a:lnTo>
                  <a:lnTo>
                    <a:pt x="1008" y="528"/>
                  </a:lnTo>
                  <a:lnTo>
                    <a:pt x="1008" y="528"/>
                  </a:lnTo>
                  <a:lnTo>
                    <a:pt x="1008" y="528"/>
                  </a:lnTo>
                  <a:lnTo>
                    <a:pt x="1008" y="528"/>
                  </a:lnTo>
                  <a:lnTo>
                    <a:pt x="1008" y="528"/>
                  </a:lnTo>
                  <a:lnTo>
                    <a:pt x="1014" y="528"/>
                  </a:lnTo>
                  <a:lnTo>
                    <a:pt x="1014" y="528"/>
                  </a:lnTo>
                  <a:lnTo>
                    <a:pt x="1014" y="528"/>
                  </a:lnTo>
                  <a:lnTo>
                    <a:pt x="1014" y="528"/>
                  </a:lnTo>
                  <a:lnTo>
                    <a:pt x="1014" y="528"/>
                  </a:lnTo>
                  <a:lnTo>
                    <a:pt x="1014" y="528"/>
                  </a:lnTo>
                  <a:lnTo>
                    <a:pt x="1020" y="528"/>
                  </a:lnTo>
                  <a:lnTo>
                    <a:pt x="1020" y="528"/>
                  </a:lnTo>
                  <a:lnTo>
                    <a:pt x="1020" y="528"/>
                  </a:lnTo>
                  <a:lnTo>
                    <a:pt x="1020" y="528"/>
                  </a:lnTo>
                  <a:lnTo>
                    <a:pt x="1020" y="528"/>
                  </a:lnTo>
                  <a:lnTo>
                    <a:pt x="1020" y="528"/>
                  </a:lnTo>
                  <a:lnTo>
                    <a:pt x="1020" y="528"/>
                  </a:lnTo>
                  <a:lnTo>
                    <a:pt x="1026" y="528"/>
                  </a:lnTo>
                  <a:lnTo>
                    <a:pt x="1026" y="528"/>
                  </a:lnTo>
                  <a:lnTo>
                    <a:pt x="1026" y="528"/>
                  </a:lnTo>
                  <a:lnTo>
                    <a:pt x="1026" y="528"/>
                  </a:lnTo>
                  <a:lnTo>
                    <a:pt x="1026" y="528"/>
                  </a:lnTo>
                  <a:lnTo>
                    <a:pt x="1026" y="528"/>
                  </a:lnTo>
                  <a:lnTo>
                    <a:pt x="1026" y="528"/>
                  </a:lnTo>
                  <a:lnTo>
                    <a:pt x="1032" y="528"/>
                  </a:lnTo>
                  <a:lnTo>
                    <a:pt x="1032" y="528"/>
                  </a:lnTo>
                  <a:lnTo>
                    <a:pt x="1032" y="528"/>
                  </a:lnTo>
                  <a:lnTo>
                    <a:pt x="1032" y="528"/>
                  </a:lnTo>
                  <a:lnTo>
                    <a:pt x="1032" y="528"/>
                  </a:lnTo>
                  <a:lnTo>
                    <a:pt x="1032" y="528"/>
                  </a:lnTo>
                  <a:lnTo>
                    <a:pt x="1032" y="528"/>
                  </a:lnTo>
                  <a:lnTo>
                    <a:pt x="1038" y="528"/>
                  </a:lnTo>
                  <a:lnTo>
                    <a:pt x="1038" y="528"/>
                  </a:lnTo>
                  <a:lnTo>
                    <a:pt x="1038" y="528"/>
                  </a:lnTo>
                  <a:lnTo>
                    <a:pt x="1038" y="528"/>
                  </a:lnTo>
                  <a:lnTo>
                    <a:pt x="1038" y="528"/>
                  </a:lnTo>
                  <a:lnTo>
                    <a:pt x="1038" y="522"/>
                  </a:lnTo>
                  <a:lnTo>
                    <a:pt x="1038" y="522"/>
                  </a:lnTo>
                  <a:lnTo>
                    <a:pt x="1044" y="522"/>
                  </a:lnTo>
                  <a:lnTo>
                    <a:pt x="1044" y="522"/>
                  </a:lnTo>
                  <a:lnTo>
                    <a:pt x="1044" y="522"/>
                  </a:lnTo>
                  <a:lnTo>
                    <a:pt x="1044" y="522"/>
                  </a:lnTo>
                  <a:lnTo>
                    <a:pt x="1044" y="522"/>
                  </a:lnTo>
                  <a:lnTo>
                    <a:pt x="1044" y="522"/>
                  </a:lnTo>
                  <a:lnTo>
                    <a:pt x="1044" y="522"/>
                  </a:lnTo>
                  <a:lnTo>
                    <a:pt x="1050" y="522"/>
                  </a:lnTo>
                  <a:lnTo>
                    <a:pt x="1050" y="522"/>
                  </a:lnTo>
                  <a:lnTo>
                    <a:pt x="1050" y="522"/>
                  </a:lnTo>
                  <a:lnTo>
                    <a:pt x="1050" y="522"/>
                  </a:lnTo>
                  <a:lnTo>
                    <a:pt x="1050" y="522"/>
                  </a:lnTo>
                  <a:lnTo>
                    <a:pt x="1050" y="522"/>
                  </a:lnTo>
                  <a:lnTo>
                    <a:pt x="1050" y="522"/>
                  </a:lnTo>
                  <a:lnTo>
                    <a:pt x="1056" y="522"/>
                  </a:lnTo>
                  <a:lnTo>
                    <a:pt x="1056" y="522"/>
                  </a:lnTo>
                  <a:lnTo>
                    <a:pt x="1056" y="522"/>
                  </a:lnTo>
                  <a:lnTo>
                    <a:pt x="1056" y="522"/>
                  </a:lnTo>
                  <a:lnTo>
                    <a:pt x="1056" y="522"/>
                  </a:lnTo>
                  <a:lnTo>
                    <a:pt x="1056" y="522"/>
                  </a:lnTo>
                  <a:lnTo>
                    <a:pt x="1056" y="522"/>
                  </a:lnTo>
                  <a:lnTo>
                    <a:pt x="1062" y="522"/>
                  </a:lnTo>
                  <a:lnTo>
                    <a:pt x="1062" y="522"/>
                  </a:lnTo>
                  <a:lnTo>
                    <a:pt x="1062" y="522"/>
                  </a:lnTo>
                  <a:lnTo>
                    <a:pt x="1062" y="522"/>
                  </a:lnTo>
                  <a:lnTo>
                    <a:pt x="1062" y="522"/>
                  </a:lnTo>
                  <a:lnTo>
                    <a:pt x="1062" y="522"/>
                  </a:lnTo>
                  <a:lnTo>
                    <a:pt x="1062" y="522"/>
                  </a:lnTo>
                  <a:lnTo>
                    <a:pt x="1068" y="522"/>
                  </a:lnTo>
                  <a:lnTo>
                    <a:pt x="1068" y="522"/>
                  </a:lnTo>
                  <a:lnTo>
                    <a:pt x="1068" y="522"/>
                  </a:lnTo>
                  <a:lnTo>
                    <a:pt x="1068" y="522"/>
                  </a:lnTo>
                  <a:lnTo>
                    <a:pt x="1068" y="522"/>
                  </a:lnTo>
                  <a:lnTo>
                    <a:pt x="1068" y="522"/>
                  </a:lnTo>
                  <a:lnTo>
                    <a:pt x="1068" y="522"/>
                  </a:lnTo>
                  <a:lnTo>
                    <a:pt x="1074" y="522"/>
                  </a:lnTo>
                  <a:lnTo>
                    <a:pt x="1074" y="522"/>
                  </a:lnTo>
                  <a:lnTo>
                    <a:pt x="1074" y="522"/>
                  </a:lnTo>
                  <a:lnTo>
                    <a:pt x="1074" y="522"/>
                  </a:lnTo>
                  <a:lnTo>
                    <a:pt x="1074" y="522"/>
                  </a:lnTo>
                  <a:lnTo>
                    <a:pt x="1074" y="522"/>
                  </a:lnTo>
                  <a:lnTo>
                    <a:pt x="1074" y="522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6" y="516"/>
                  </a:lnTo>
                  <a:lnTo>
                    <a:pt x="1086" y="516"/>
                  </a:lnTo>
                  <a:lnTo>
                    <a:pt x="1086" y="516"/>
                  </a:lnTo>
                  <a:lnTo>
                    <a:pt x="1086" y="516"/>
                  </a:lnTo>
                  <a:lnTo>
                    <a:pt x="1086" y="516"/>
                  </a:lnTo>
                  <a:lnTo>
                    <a:pt x="1086" y="516"/>
                  </a:lnTo>
                  <a:lnTo>
                    <a:pt x="1086" y="516"/>
                  </a:lnTo>
                  <a:lnTo>
                    <a:pt x="1092" y="516"/>
                  </a:lnTo>
                  <a:lnTo>
                    <a:pt x="1092" y="516"/>
                  </a:lnTo>
                  <a:lnTo>
                    <a:pt x="1092" y="516"/>
                  </a:lnTo>
                  <a:lnTo>
                    <a:pt x="1092" y="516"/>
                  </a:lnTo>
                  <a:lnTo>
                    <a:pt x="1092" y="516"/>
                  </a:lnTo>
                  <a:lnTo>
                    <a:pt x="1092" y="516"/>
                  </a:lnTo>
                  <a:lnTo>
                    <a:pt x="1092" y="516"/>
                  </a:lnTo>
                  <a:lnTo>
                    <a:pt x="1098" y="516"/>
                  </a:lnTo>
                  <a:lnTo>
                    <a:pt x="1098" y="516"/>
                  </a:lnTo>
                  <a:lnTo>
                    <a:pt x="1098" y="516"/>
                  </a:lnTo>
                  <a:lnTo>
                    <a:pt x="1098" y="516"/>
                  </a:lnTo>
                  <a:lnTo>
                    <a:pt x="1098" y="516"/>
                  </a:lnTo>
                  <a:lnTo>
                    <a:pt x="1098" y="516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6" y="516"/>
                  </a:lnTo>
                  <a:lnTo>
                    <a:pt x="1116" y="516"/>
                  </a:lnTo>
                  <a:lnTo>
                    <a:pt x="1116" y="516"/>
                  </a:lnTo>
                  <a:lnTo>
                    <a:pt x="1116" y="510"/>
                  </a:lnTo>
                  <a:lnTo>
                    <a:pt x="1116" y="510"/>
                  </a:lnTo>
                  <a:lnTo>
                    <a:pt x="1116" y="510"/>
                  </a:lnTo>
                  <a:lnTo>
                    <a:pt x="1116" y="510"/>
                  </a:lnTo>
                  <a:lnTo>
                    <a:pt x="1122" y="510"/>
                  </a:lnTo>
                  <a:lnTo>
                    <a:pt x="1122" y="510"/>
                  </a:lnTo>
                  <a:lnTo>
                    <a:pt x="1122" y="510"/>
                  </a:lnTo>
                  <a:lnTo>
                    <a:pt x="1122" y="510"/>
                  </a:lnTo>
                  <a:lnTo>
                    <a:pt x="1122" y="510"/>
                  </a:lnTo>
                  <a:lnTo>
                    <a:pt x="1122" y="510"/>
                  </a:lnTo>
                  <a:lnTo>
                    <a:pt x="1122" y="510"/>
                  </a:lnTo>
                  <a:lnTo>
                    <a:pt x="1128" y="510"/>
                  </a:lnTo>
                  <a:lnTo>
                    <a:pt x="1128" y="510"/>
                  </a:lnTo>
                  <a:lnTo>
                    <a:pt x="1128" y="510"/>
                  </a:lnTo>
                  <a:lnTo>
                    <a:pt x="1128" y="510"/>
                  </a:lnTo>
                  <a:lnTo>
                    <a:pt x="1128" y="510"/>
                  </a:lnTo>
                  <a:lnTo>
                    <a:pt x="1128" y="510"/>
                  </a:lnTo>
                  <a:lnTo>
                    <a:pt x="1128" y="510"/>
                  </a:lnTo>
                  <a:lnTo>
                    <a:pt x="1134" y="510"/>
                  </a:lnTo>
                  <a:lnTo>
                    <a:pt x="1134" y="510"/>
                  </a:lnTo>
                  <a:lnTo>
                    <a:pt x="1134" y="510"/>
                  </a:lnTo>
                  <a:lnTo>
                    <a:pt x="1134" y="510"/>
                  </a:lnTo>
                  <a:lnTo>
                    <a:pt x="1134" y="510"/>
                  </a:lnTo>
                  <a:lnTo>
                    <a:pt x="1134" y="510"/>
                  </a:lnTo>
                  <a:lnTo>
                    <a:pt x="1134" y="510"/>
                  </a:lnTo>
                  <a:lnTo>
                    <a:pt x="1140" y="510"/>
                  </a:lnTo>
                  <a:lnTo>
                    <a:pt x="1140" y="510"/>
                  </a:lnTo>
                  <a:lnTo>
                    <a:pt x="1140" y="510"/>
                  </a:lnTo>
                  <a:lnTo>
                    <a:pt x="1140" y="510"/>
                  </a:lnTo>
                  <a:lnTo>
                    <a:pt x="1140" y="510"/>
                  </a:lnTo>
                  <a:lnTo>
                    <a:pt x="1140" y="510"/>
                  </a:lnTo>
                  <a:lnTo>
                    <a:pt x="1140" y="510"/>
                  </a:lnTo>
                  <a:lnTo>
                    <a:pt x="1146" y="510"/>
                  </a:lnTo>
                  <a:lnTo>
                    <a:pt x="1146" y="510"/>
                  </a:lnTo>
                  <a:lnTo>
                    <a:pt x="1146" y="510"/>
                  </a:lnTo>
                  <a:lnTo>
                    <a:pt x="1146" y="510"/>
                  </a:lnTo>
                  <a:lnTo>
                    <a:pt x="1146" y="510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8" y="504"/>
                  </a:lnTo>
                  <a:lnTo>
                    <a:pt x="1158" y="504"/>
                  </a:lnTo>
                  <a:lnTo>
                    <a:pt x="1158" y="504"/>
                  </a:lnTo>
                  <a:lnTo>
                    <a:pt x="1158" y="504"/>
                  </a:lnTo>
                  <a:lnTo>
                    <a:pt x="1158" y="504"/>
                  </a:lnTo>
                  <a:lnTo>
                    <a:pt x="1158" y="504"/>
                  </a:lnTo>
                  <a:lnTo>
                    <a:pt x="1158" y="504"/>
                  </a:lnTo>
                  <a:lnTo>
                    <a:pt x="1164" y="504"/>
                  </a:lnTo>
                  <a:lnTo>
                    <a:pt x="1164" y="504"/>
                  </a:lnTo>
                  <a:lnTo>
                    <a:pt x="1164" y="504"/>
                  </a:lnTo>
                  <a:lnTo>
                    <a:pt x="1164" y="504"/>
                  </a:lnTo>
                  <a:lnTo>
                    <a:pt x="1164" y="504"/>
                  </a:lnTo>
                  <a:lnTo>
                    <a:pt x="1164" y="498"/>
                  </a:lnTo>
                  <a:lnTo>
                    <a:pt x="1164" y="498"/>
                  </a:lnTo>
                  <a:lnTo>
                    <a:pt x="1170" y="498"/>
                  </a:lnTo>
                  <a:lnTo>
                    <a:pt x="1170" y="498"/>
                  </a:lnTo>
                  <a:lnTo>
                    <a:pt x="1170" y="498"/>
                  </a:lnTo>
                  <a:lnTo>
                    <a:pt x="1170" y="498"/>
                  </a:lnTo>
                  <a:lnTo>
                    <a:pt x="1170" y="498"/>
                  </a:lnTo>
                  <a:lnTo>
                    <a:pt x="1170" y="498"/>
                  </a:lnTo>
                  <a:lnTo>
                    <a:pt x="1170" y="498"/>
                  </a:lnTo>
                  <a:lnTo>
                    <a:pt x="1176" y="498"/>
                  </a:lnTo>
                  <a:lnTo>
                    <a:pt x="1176" y="498"/>
                  </a:lnTo>
                  <a:lnTo>
                    <a:pt x="1176" y="498"/>
                  </a:lnTo>
                  <a:lnTo>
                    <a:pt x="1176" y="498"/>
                  </a:lnTo>
                  <a:lnTo>
                    <a:pt x="1176" y="492"/>
                  </a:lnTo>
                  <a:lnTo>
                    <a:pt x="1176" y="492"/>
                  </a:lnTo>
                  <a:lnTo>
                    <a:pt x="1176" y="492"/>
                  </a:lnTo>
                  <a:lnTo>
                    <a:pt x="1182" y="492"/>
                  </a:lnTo>
                  <a:lnTo>
                    <a:pt x="1182" y="492"/>
                  </a:lnTo>
                  <a:lnTo>
                    <a:pt x="1182" y="492"/>
                  </a:lnTo>
                  <a:lnTo>
                    <a:pt x="1182" y="492"/>
                  </a:lnTo>
                  <a:lnTo>
                    <a:pt x="1182" y="492"/>
                  </a:lnTo>
                  <a:lnTo>
                    <a:pt x="1182" y="492"/>
                  </a:lnTo>
                  <a:lnTo>
                    <a:pt x="1182" y="492"/>
                  </a:lnTo>
                  <a:lnTo>
                    <a:pt x="1188" y="492"/>
                  </a:lnTo>
                  <a:lnTo>
                    <a:pt x="1188" y="486"/>
                  </a:lnTo>
                  <a:lnTo>
                    <a:pt x="1188" y="486"/>
                  </a:lnTo>
                  <a:lnTo>
                    <a:pt x="1188" y="486"/>
                  </a:lnTo>
                  <a:lnTo>
                    <a:pt x="1188" y="486"/>
                  </a:lnTo>
                  <a:lnTo>
                    <a:pt x="1188" y="486"/>
                  </a:lnTo>
                  <a:lnTo>
                    <a:pt x="1194" y="486"/>
                  </a:lnTo>
                  <a:lnTo>
                    <a:pt x="1194" y="486"/>
                  </a:lnTo>
                  <a:lnTo>
                    <a:pt x="1194" y="486"/>
                  </a:lnTo>
                  <a:lnTo>
                    <a:pt x="1194" y="480"/>
                  </a:lnTo>
                  <a:lnTo>
                    <a:pt x="1194" y="480"/>
                  </a:lnTo>
                  <a:lnTo>
                    <a:pt x="1194" y="480"/>
                  </a:lnTo>
                  <a:lnTo>
                    <a:pt x="1194" y="480"/>
                  </a:lnTo>
                  <a:lnTo>
                    <a:pt x="1200" y="480"/>
                  </a:lnTo>
                  <a:lnTo>
                    <a:pt x="1200" y="480"/>
                  </a:lnTo>
                  <a:lnTo>
                    <a:pt x="1200" y="480"/>
                  </a:lnTo>
                  <a:lnTo>
                    <a:pt x="1200" y="480"/>
                  </a:lnTo>
                  <a:lnTo>
                    <a:pt x="1200" y="474"/>
                  </a:lnTo>
                  <a:lnTo>
                    <a:pt x="1200" y="474"/>
                  </a:lnTo>
                  <a:lnTo>
                    <a:pt x="1206" y="474"/>
                  </a:lnTo>
                  <a:lnTo>
                    <a:pt x="1206" y="474"/>
                  </a:lnTo>
                  <a:lnTo>
                    <a:pt x="1206" y="474"/>
                  </a:lnTo>
                  <a:lnTo>
                    <a:pt x="1206" y="474"/>
                  </a:lnTo>
                  <a:lnTo>
                    <a:pt x="1206" y="474"/>
                  </a:lnTo>
                  <a:lnTo>
                    <a:pt x="1206" y="468"/>
                  </a:lnTo>
                  <a:lnTo>
                    <a:pt x="1206" y="468"/>
                  </a:lnTo>
                  <a:lnTo>
                    <a:pt x="1212" y="468"/>
                  </a:lnTo>
                  <a:lnTo>
                    <a:pt x="1212" y="468"/>
                  </a:lnTo>
                  <a:lnTo>
                    <a:pt x="1212" y="468"/>
                  </a:lnTo>
                  <a:lnTo>
                    <a:pt x="1212" y="468"/>
                  </a:lnTo>
                  <a:lnTo>
                    <a:pt x="1212" y="468"/>
                  </a:lnTo>
                  <a:lnTo>
                    <a:pt x="1212" y="462"/>
                  </a:lnTo>
                  <a:lnTo>
                    <a:pt x="1212" y="462"/>
                  </a:lnTo>
                  <a:lnTo>
                    <a:pt x="1218" y="462"/>
                  </a:lnTo>
                  <a:lnTo>
                    <a:pt x="1218" y="462"/>
                  </a:lnTo>
                  <a:lnTo>
                    <a:pt x="1218" y="462"/>
                  </a:lnTo>
                  <a:lnTo>
                    <a:pt x="1218" y="462"/>
                  </a:lnTo>
                  <a:lnTo>
                    <a:pt x="1218" y="456"/>
                  </a:lnTo>
                  <a:lnTo>
                    <a:pt x="1218" y="456"/>
                  </a:lnTo>
                  <a:lnTo>
                    <a:pt x="1218" y="456"/>
                  </a:lnTo>
                  <a:lnTo>
                    <a:pt x="1224" y="456"/>
                  </a:lnTo>
                  <a:lnTo>
                    <a:pt x="1224" y="456"/>
                  </a:lnTo>
                  <a:lnTo>
                    <a:pt x="1224" y="456"/>
                  </a:lnTo>
                  <a:lnTo>
                    <a:pt x="1224" y="450"/>
                  </a:lnTo>
                  <a:lnTo>
                    <a:pt x="1224" y="450"/>
                  </a:lnTo>
                  <a:lnTo>
                    <a:pt x="1224" y="450"/>
                  </a:lnTo>
                  <a:lnTo>
                    <a:pt x="1224" y="450"/>
                  </a:lnTo>
                  <a:lnTo>
                    <a:pt x="1230" y="450"/>
                  </a:lnTo>
                  <a:lnTo>
                    <a:pt x="1230" y="444"/>
                  </a:lnTo>
                  <a:lnTo>
                    <a:pt x="1230" y="444"/>
                  </a:lnTo>
                  <a:lnTo>
                    <a:pt x="1230" y="444"/>
                  </a:lnTo>
                  <a:lnTo>
                    <a:pt x="1230" y="444"/>
                  </a:lnTo>
                  <a:lnTo>
                    <a:pt x="1230" y="444"/>
                  </a:lnTo>
                  <a:lnTo>
                    <a:pt x="1230" y="438"/>
                  </a:lnTo>
                  <a:lnTo>
                    <a:pt x="1236" y="438"/>
                  </a:lnTo>
                  <a:lnTo>
                    <a:pt x="1236" y="438"/>
                  </a:lnTo>
                  <a:lnTo>
                    <a:pt x="1236" y="438"/>
                  </a:lnTo>
                  <a:lnTo>
                    <a:pt x="1236" y="438"/>
                  </a:lnTo>
                  <a:lnTo>
                    <a:pt x="1236" y="438"/>
                  </a:lnTo>
                  <a:lnTo>
                    <a:pt x="1236" y="432"/>
                  </a:lnTo>
                  <a:lnTo>
                    <a:pt x="1236" y="432"/>
                  </a:lnTo>
                  <a:lnTo>
                    <a:pt x="1242" y="432"/>
                  </a:lnTo>
                  <a:lnTo>
                    <a:pt x="1242" y="432"/>
                  </a:lnTo>
                  <a:lnTo>
                    <a:pt x="1242" y="432"/>
                  </a:lnTo>
                  <a:lnTo>
                    <a:pt x="1242" y="426"/>
                  </a:lnTo>
                  <a:lnTo>
                    <a:pt x="1242" y="426"/>
                  </a:lnTo>
                  <a:lnTo>
                    <a:pt x="1242" y="426"/>
                  </a:lnTo>
                  <a:lnTo>
                    <a:pt x="1242" y="426"/>
                  </a:lnTo>
                  <a:lnTo>
                    <a:pt x="1248" y="426"/>
                  </a:lnTo>
                  <a:lnTo>
                    <a:pt x="1248" y="420"/>
                  </a:lnTo>
                  <a:lnTo>
                    <a:pt x="1248" y="420"/>
                  </a:lnTo>
                  <a:lnTo>
                    <a:pt x="1248" y="420"/>
                  </a:lnTo>
                  <a:lnTo>
                    <a:pt x="1248" y="420"/>
                  </a:lnTo>
                  <a:lnTo>
                    <a:pt x="1248" y="420"/>
                  </a:lnTo>
                  <a:lnTo>
                    <a:pt x="1248" y="414"/>
                  </a:lnTo>
                  <a:lnTo>
                    <a:pt x="1254" y="414"/>
                  </a:lnTo>
                  <a:lnTo>
                    <a:pt x="1254" y="414"/>
                  </a:lnTo>
                  <a:lnTo>
                    <a:pt x="1254" y="414"/>
                  </a:lnTo>
                  <a:lnTo>
                    <a:pt x="1254" y="414"/>
                  </a:lnTo>
                  <a:lnTo>
                    <a:pt x="1254" y="408"/>
                  </a:lnTo>
                  <a:lnTo>
                    <a:pt x="1254" y="408"/>
                  </a:lnTo>
                  <a:lnTo>
                    <a:pt x="1254" y="408"/>
                  </a:lnTo>
                  <a:lnTo>
                    <a:pt x="1260" y="408"/>
                  </a:lnTo>
                  <a:lnTo>
                    <a:pt x="1260" y="408"/>
                  </a:lnTo>
                  <a:lnTo>
                    <a:pt x="1260" y="402"/>
                  </a:lnTo>
                  <a:lnTo>
                    <a:pt x="1260" y="402"/>
                  </a:lnTo>
                  <a:lnTo>
                    <a:pt x="1260" y="402"/>
                  </a:lnTo>
                  <a:lnTo>
                    <a:pt x="1260" y="402"/>
                  </a:lnTo>
                  <a:lnTo>
                    <a:pt x="1260" y="402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84"/>
                  </a:lnTo>
                  <a:lnTo>
                    <a:pt x="1272" y="384"/>
                  </a:lnTo>
                  <a:lnTo>
                    <a:pt x="1272" y="384"/>
                  </a:lnTo>
                  <a:lnTo>
                    <a:pt x="1272" y="384"/>
                  </a:lnTo>
                  <a:lnTo>
                    <a:pt x="1272" y="384"/>
                  </a:lnTo>
                  <a:lnTo>
                    <a:pt x="1278" y="378"/>
                  </a:lnTo>
                  <a:lnTo>
                    <a:pt x="1278" y="378"/>
                  </a:lnTo>
                  <a:lnTo>
                    <a:pt x="1278" y="378"/>
                  </a:lnTo>
                  <a:lnTo>
                    <a:pt x="1278" y="378"/>
                  </a:lnTo>
                  <a:lnTo>
                    <a:pt x="1278" y="378"/>
                  </a:lnTo>
                  <a:lnTo>
                    <a:pt x="1278" y="372"/>
                  </a:lnTo>
                  <a:lnTo>
                    <a:pt x="1278" y="372"/>
                  </a:lnTo>
                  <a:lnTo>
                    <a:pt x="1284" y="372"/>
                  </a:lnTo>
                  <a:lnTo>
                    <a:pt x="1284" y="372"/>
                  </a:lnTo>
                  <a:lnTo>
                    <a:pt x="1284" y="366"/>
                  </a:lnTo>
                  <a:lnTo>
                    <a:pt x="1284" y="366"/>
                  </a:lnTo>
                  <a:lnTo>
                    <a:pt x="1284" y="366"/>
                  </a:lnTo>
                  <a:lnTo>
                    <a:pt x="1284" y="366"/>
                  </a:lnTo>
                  <a:lnTo>
                    <a:pt x="1284" y="366"/>
                  </a:lnTo>
                  <a:lnTo>
                    <a:pt x="1290" y="360"/>
                  </a:lnTo>
                  <a:lnTo>
                    <a:pt x="1290" y="360"/>
                  </a:lnTo>
                  <a:lnTo>
                    <a:pt x="1290" y="360"/>
                  </a:lnTo>
                  <a:lnTo>
                    <a:pt x="1290" y="360"/>
                  </a:lnTo>
                  <a:lnTo>
                    <a:pt x="1290" y="360"/>
                  </a:lnTo>
                  <a:lnTo>
                    <a:pt x="1290" y="354"/>
                  </a:lnTo>
                  <a:lnTo>
                    <a:pt x="1296" y="354"/>
                  </a:lnTo>
                  <a:lnTo>
                    <a:pt x="1296" y="354"/>
                  </a:lnTo>
                  <a:lnTo>
                    <a:pt x="1296" y="354"/>
                  </a:lnTo>
                  <a:lnTo>
                    <a:pt x="1296" y="348"/>
                  </a:lnTo>
                  <a:lnTo>
                    <a:pt x="1296" y="348"/>
                  </a:lnTo>
                  <a:lnTo>
                    <a:pt x="1296" y="348"/>
                  </a:lnTo>
                  <a:lnTo>
                    <a:pt x="1296" y="348"/>
                  </a:lnTo>
                  <a:lnTo>
                    <a:pt x="1302" y="348"/>
                  </a:lnTo>
                  <a:lnTo>
                    <a:pt x="1302" y="342"/>
                  </a:lnTo>
                  <a:lnTo>
                    <a:pt x="1302" y="342"/>
                  </a:lnTo>
                  <a:lnTo>
                    <a:pt x="1302" y="342"/>
                  </a:lnTo>
                  <a:lnTo>
                    <a:pt x="1302" y="342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0"/>
                  </a:lnTo>
                  <a:lnTo>
                    <a:pt x="1308" y="330"/>
                  </a:lnTo>
                  <a:lnTo>
                    <a:pt x="1308" y="330"/>
                  </a:lnTo>
                  <a:lnTo>
                    <a:pt x="1308" y="330"/>
                  </a:lnTo>
                  <a:lnTo>
                    <a:pt x="1314" y="324"/>
                  </a:lnTo>
                  <a:lnTo>
                    <a:pt x="1314" y="324"/>
                  </a:lnTo>
                  <a:lnTo>
                    <a:pt x="1314" y="324"/>
                  </a:lnTo>
                  <a:lnTo>
                    <a:pt x="1314" y="324"/>
                  </a:lnTo>
                  <a:lnTo>
                    <a:pt x="1314" y="318"/>
                  </a:lnTo>
                  <a:lnTo>
                    <a:pt x="1314" y="318"/>
                  </a:lnTo>
                  <a:lnTo>
                    <a:pt x="1314" y="318"/>
                  </a:lnTo>
                  <a:lnTo>
                    <a:pt x="1320" y="318"/>
                  </a:lnTo>
                  <a:lnTo>
                    <a:pt x="1320" y="318"/>
                  </a:lnTo>
                  <a:lnTo>
                    <a:pt x="1320" y="312"/>
                  </a:lnTo>
                  <a:lnTo>
                    <a:pt x="1320" y="312"/>
                  </a:lnTo>
                  <a:lnTo>
                    <a:pt x="1320" y="312"/>
                  </a:lnTo>
                  <a:lnTo>
                    <a:pt x="1320" y="312"/>
                  </a:lnTo>
                  <a:lnTo>
                    <a:pt x="1320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32" y="300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2" y="288"/>
                  </a:lnTo>
                  <a:lnTo>
                    <a:pt x="1332" y="288"/>
                  </a:lnTo>
                  <a:lnTo>
                    <a:pt x="1338" y="288"/>
                  </a:lnTo>
                  <a:lnTo>
                    <a:pt x="1338" y="288"/>
                  </a:lnTo>
                  <a:lnTo>
                    <a:pt x="1338" y="282"/>
                  </a:lnTo>
                  <a:lnTo>
                    <a:pt x="1338" y="282"/>
                  </a:lnTo>
                  <a:lnTo>
                    <a:pt x="1338" y="282"/>
                  </a:lnTo>
                  <a:lnTo>
                    <a:pt x="1338" y="282"/>
                  </a:lnTo>
                  <a:lnTo>
                    <a:pt x="1338" y="276"/>
                  </a:lnTo>
                  <a:lnTo>
                    <a:pt x="1344" y="276"/>
                  </a:lnTo>
                  <a:lnTo>
                    <a:pt x="1344" y="276"/>
                  </a:lnTo>
                  <a:lnTo>
                    <a:pt x="1344" y="276"/>
                  </a:lnTo>
                  <a:lnTo>
                    <a:pt x="1344" y="270"/>
                  </a:lnTo>
                  <a:lnTo>
                    <a:pt x="1344" y="270"/>
                  </a:lnTo>
                  <a:lnTo>
                    <a:pt x="1344" y="270"/>
                  </a:lnTo>
                  <a:lnTo>
                    <a:pt x="1344" y="270"/>
                  </a:lnTo>
                  <a:lnTo>
                    <a:pt x="1350" y="270"/>
                  </a:lnTo>
                  <a:lnTo>
                    <a:pt x="1350" y="264"/>
                  </a:lnTo>
                  <a:lnTo>
                    <a:pt x="1350" y="264"/>
                  </a:lnTo>
                  <a:lnTo>
                    <a:pt x="1350" y="264"/>
                  </a:lnTo>
                  <a:lnTo>
                    <a:pt x="1350" y="264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52"/>
                  </a:lnTo>
                  <a:lnTo>
                    <a:pt x="1356" y="252"/>
                  </a:lnTo>
                  <a:lnTo>
                    <a:pt x="1356" y="252"/>
                  </a:lnTo>
                  <a:lnTo>
                    <a:pt x="1356" y="252"/>
                  </a:lnTo>
                  <a:lnTo>
                    <a:pt x="1356" y="246"/>
                  </a:lnTo>
                  <a:lnTo>
                    <a:pt x="1362" y="246"/>
                  </a:lnTo>
                  <a:lnTo>
                    <a:pt x="1362" y="246"/>
                  </a:lnTo>
                  <a:lnTo>
                    <a:pt x="1362" y="246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28"/>
                  </a:lnTo>
                  <a:lnTo>
                    <a:pt x="1368" y="228"/>
                  </a:lnTo>
                  <a:lnTo>
                    <a:pt x="1368" y="228"/>
                  </a:lnTo>
                  <a:lnTo>
                    <a:pt x="1374" y="228"/>
                  </a:lnTo>
                  <a:lnTo>
                    <a:pt x="1374" y="222"/>
                  </a:lnTo>
                  <a:lnTo>
                    <a:pt x="1374" y="222"/>
                  </a:lnTo>
                  <a:lnTo>
                    <a:pt x="1374" y="222"/>
                  </a:lnTo>
                  <a:lnTo>
                    <a:pt x="1374" y="222"/>
                  </a:lnTo>
                  <a:lnTo>
                    <a:pt x="1374" y="216"/>
                  </a:lnTo>
                  <a:lnTo>
                    <a:pt x="1374" y="216"/>
                  </a:lnTo>
                  <a:lnTo>
                    <a:pt x="1380" y="216"/>
                  </a:lnTo>
                  <a:lnTo>
                    <a:pt x="1380" y="216"/>
                  </a:lnTo>
                  <a:lnTo>
                    <a:pt x="1380" y="210"/>
                  </a:lnTo>
                  <a:lnTo>
                    <a:pt x="1380" y="210"/>
                  </a:lnTo>
                  <a:lnTo>
                    <a:pt x="1380" y="210"/>
                  </a:lnTo>
                  <a:lnTo>
                    <a:pt x="1380" y="210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86"/>
                  </a:lnTo>
                  <a:lnTo>
                    <a:pt x="1392" y="186"/>
                  </a:lnTo>
                  <a:lnTo>
                    <a:pt x="1392" y="186"/>
                  </a:lnTo>
                  <a:lnTo>
                    <a:pt x="1398" y="180"/>
                  </a:lnTo>
                  <a:lnTo>
                    <a:pt x="1398" y="180"/>
                  </a:lnTo>
                  <a:lnTo>
                    <a:pt x="1398" y="180"/>
                  </a:lnTo>
                  <a:lnTo>
                    <a:pt x="1398" y="180"/>
                  </a:lnTo>
                  <a:lnTo>
                    <a:pt x="1398" y="174"/>
                  </a:lnTo>
                  <a:lnTo>
                    <a:pt x="1398" y="174"/>
                  </a:lnTo>
                  <a:lnTo>
                    <a:pt x="1404" y="174"/>
                  </a:lnTo>
                  <a:lnTo>
                    <a:pt x="1404" y="168"/>
                  </a:lnTo>
                  <a:lnTo>
                    <a:pt x="1404" y="168"/>
                  </a:lnTo>
                  <a:lnTo>
                    <a:pt x="1404" y="168"/>
                  </a:lnTo>
                  <a:lnTo>
                    <a:pt x="1404" y="168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10" y="162"/>
                  </a:lnTo>
                  <a:lnTo>
                    <a:pt x="1410" y="162"/>
                  </a:lnTo>
                  <a:lnTo>
                    <a:pt x="1410" y="156"/>
                  </a:lnTo>
                  <a:lnTo>
                    <a:pt x="1410" y="156"/>
                  </a:lnTo>
                  <a:lnTo>
                    <a:pt x="1410" y="156"/>
                  </a:lnTo>
                  <a:lnTo>
                    <a:pt x="1410" y="156"/>
                  </a:lnTo>
                  <a:lnTo>
                    <a:pt x="1410" y="150"/>
                  </a:lnTo>
                  <a:lnTo>
                    <a:pt x="1416" y="150"/>
                  </a:lnTo>
                  <a:lnTo>
                    <a:pt x="1416" y="150"/>
                  </a:lnTo>
                  <a:lnTo>
                    <a:pt x="1416" y="144"/>
                  </a:lnTo>
                  <a:lnTo>
                    <a:pt x="1416" y="144"/>
                  </a:lnTo>
                  <a:lnTo>
                    <a:pt x="1416" y="144"/>
                  </a:lnTo>
                  <a:lnTo>
                    <a:pt x="1416" y="144"/>
                  </a:lnTo>
                  <a:lnTo>
                    <a:pt x="1416" y="138"/>
                  </a:lnTo>
                  <a:lnTo>
                    <a:pt x="1422" y="138"/>
                  </a:lnTo>
                  <a:lnTo>
                    <a:pt x="1422" y="138"/>
                  </a:lnTo>
                  <a:lnTo>
                    <a:pt x="1422" y="132"/>
                  </a:lnTo>
                  <a:lnTo>
                    <a:pt x="1422" y="132"/>
                  </a:lnTo>
                  <a:lnTo>
                    <a:pt x="1422" y="132"/>
                  </a:lnTo>
                  <a:lnTo>
                    <a:pt x="1422" y="132"/>
                  </a:lnTo>
                  <a:lnTo>
                    <a:pt x="1422" y="126"/>
                  </a:lnTo>
                  <a:lnTo>
                    <a:pt x="1428" y="126"/>
                  </a:lnTo>
                  <a:lnTo>
                    <a:pt x="1428" y="126"/>
                  </a:lnTo>
                  <a:lnTo>
                    <a:pt x="1428" y="126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08"/>
                  </a:lnTo>
                  <a:lnTo>
                    <a:pt x="1434" y="108"/>
                  </a:lnTo>
                  <a:lnTo>
                    <a:pt x="1434" y="108"/>
                  </a:lnTo>
                  <a:lnTo>
                    <a:pt x="1434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96"/>
                  </a:lnTo>
                  <a:lnTo>
                    <a:pt x="1440" y="96"/>
                  </a:lnTo>
                  <a:lnTo>
                    <a:pt x="1440" y="96"/>
                  </a:lnTo>
                  <a:lnTo>
                    <a:pt x="1440" y="90"/>
                  </a:lnTo>
                  <a:lnTo>
                    <a:pt x="1446" y="90"/>
                  </a:lnTo>
                  <a:lnTo>
                    <a:pt x="1446" y="90"/>
                  </a:lnTo>
                  <a:lnTo>
                    <a:pt x="1446" y="90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78"/>
                  </a:lnTo>
                  <a:lnTo>
                    <a:pt x="1452" y="78"/>
                  </a:lnTo>
                  <a:lnTo>
                    <a:pt x="1452" y="78"/>
                  </a:lnTo>
                  <a:lnTo>
                    <a:pt x="1452" y="78"/>
                  </a:lnTo>
                  <a:lnTo>
                    <a:pt x="1452" y="72"/>
                  </a:lnTo>
                  <a:lnTo>
                    <a:pt x="1452" y="72"/>
                  </a:lnTo>
                  <a:lnTo>
                    <a:pt x="1452" y="72"/>
                  </a:lnTo>
                  <a:lnTo>
                    <a:pt x="1452" y="66"/>
                  </a:lnTo>
                  <a:lnTo>
                    <a:pt x="1458" y="66"/>
                  </a:lnTo>
                  <a:lnTo>
                    <a:pt x="1458" y="66"/>
                  </a:lnTo>
                  <a:lnTo>
                    <a:pt x="1458" y="66"/>
                  </a:lnTo>
                  <a:lnTo>
                    <a:pt x="1458" y="60"/>
                  </a:lnTo>
                  <a:lnTo>
                    <a:pt x="1458" y="60"/>
                  </a:lnTo>
                  <a:lnTo>
                    <a:pt x="1458" y="60"/>
                  </a:lnTo>
                  <a:lnTo>
                    <a:pt x="1458" y="54"/>
                  </a:lnTo>
                  <a:lnTo>
                    <a:pt x="1464" y="54"/>
                  </a:lnTo>
                  <a:lnTo>
                    <a:pt x="1464" y="54"/>
                  </a:lnTo>
                  <a:lnTo>
                    <a:pt x="1464" y="54"/>
                  </a:lnTo>
                  <a:lnTo>
                    <a:pt x="1464" y="48"/>
                  </a:lnTo>
                  <a:lnTo>
                    <a:pt x="1464" y="48"/>
                  </a:lnTo>
                  <a:lnTo>
                    <a:pt x="1464" y="48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24"/>
                  </a:lnTo>
                  <a:lnTo>
                    <a:pt x="1476" y="24"/>
                  </a:lnTo>
                  <a:lnTo>
                    <a:pt x="1476" y="24"/>
                  </a:lnTo>
                  <a:lnTo>
                    <a:pt x="1476" y="24"/>
                  </a:lnTo>
                  <a:lnTo>
                    <a:pt x="1482" y="18"/>
                  </a:lnTo>
                  <a:lnTo>
                    <a:pt x="1482" y="18"/>
                  </a:lnTo>
                  <a:lnTo>
                    <a:pt x="1482" y="18"/>
                  </a:lnTo>
                  <a:lnTo>
                    <a:pt x="1482" y="18"/>
                  </a:lnTo>
                  <a:lnTo>
                    <a:pt x="1482" y="18"/>
                  </a:lnTo>
                  <a:lnTo>
                    <a:pt x="1482" y="12"/>
                  </a:lnTo>
                  <a:lnTo>
                    <a:pt x="1482" y="12"/>
                  </a:lnTo>
                  <a:lnTo>
                    <a:pt x="1488" y="12"/>
                  </a:lnTo>
                  <a:lnTo>
                    <a:pt x="1488" y="12"/>
                  </a:lnTo>
                  <a:lnTo>
                    <a:pt x="1488" y="12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24" y="6"/>
                  </a:lnTo>
                  <a:lnTo>
                    <a:pt x="1524" y="12"/>
                  </a:lnTo>
                  <a:lnTo>
                    <a:pt x="1524" y="12"/>
                  </a:lnTo>
                  <a:lnTo>
                    <a:pt x="1524" y="12"/>
                  </a:lnTo>
                  <a:lnTo>
                    <a:pt x="1524" y="12"/>
                  </a:lnTo>
                  <a:lnTo>
                    <a:pt x="1524" y="12"/>
                  </a:lnTo>
                  <a:lnTo>
                    <a:pt x="1524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6" y="24"/>
                  </a:lnTo>
                  <a:lnTo>
                    <a:pt x="1536" y="30"/>
                  </a:lnTo>
                  <a:lnTo>
                    <a:pt x="1536" y="30"/>
                  </a:lnTo>
                  <a:lnTo>
                    <a:pt x="1536" y="30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42" y="36"/>
                  </a:lnTo>
                  <a:lnTo>
                    <a:pt x="1542" y="42"/>
                  </a:lnTo>
                  <a:lnTo>
                    <a:pt x="1542" y="42"/>
                  </a:lnTo>
                  <a:lnTo>
                    <a:pt x="1542" y="42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8" y="54"/>
                  </a:lnTo>
                  <a:lnTo>
                    <a:pt x="1548" y="54"/>
                  </a:lnTo>
                  <a:lnTo>
                    <a:pt x="1548" y="60"/>
                  </a:lnTo>
                  <a:lnTo>
                    <a:pt x="1548" y="60"/>
                  </a:lnTo>
                  <a:lnTo>
                    <a:pt x="1548" y="60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8"/>
                  </a:lnTo>
                  <a:lnTo>
                    <a:pt x="1554" y="78"/>
                  </a:lnTo>
                  <a:lnTo>
                    <a:pt x="1554" y="84"/>
                  </a:lnTo>
                  <a:lnTo>
                    <a:pt x="1554" y="84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6"/>
                  </a:lnTo>
                  <a:lnTo>
                    <a:pt x="1560" y="96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20"/>
                  </a:lnTo>
                  <a:lnTo>
                    <a:pt x="1566" y="120"/>
                  </a:lnTo>
                  <a:lnTo>
                    <a:pt x="1572" y="126"/>
                  </a:lnTo>
                  <a:lnTo>
                    <a:pt x="1572" y="126"/>
                  </a:lnTo>
                  <a:lnTo>
                    <a:pt x="1572" y="126"/>
                  </a:lnTo>
                  <a:lnTo>
                    <a:pt x="1572" y="132"/>
                  </a:lnTo>
                  <a:lnTo>
                    <a:pt x="1572" y="132"/>
                  </a:lnTo>
                  <a:lnTo>
                    <a:pt x="1572" y="138"/>
                  </a:lnTo>
                  <a:lnTo>
                    <a:pt x="1572" y="138"/>
                  </a:lnTo>
                  <a:lnTo>
                    <a:pt x="1578" y="144"/>
                  </a:lnTo>
                  <a:lnTo>
                    <a:pt x="1578" y="144"/>
                  </a:lnTo>
                  <a:lnTo>
                    <a:pt x="1578" y="144"/>
                  </a:lnTo>
                  <a:lnTo>
                    <a:pt x="1578" y="150"/>
                  </a:lnTo>
                  <a:lnTo>
                    <a:pt x="1578" y="150"/>
                  </a:lnTo>
                  <a:lnTo>
                    <a:pt x="1578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8"/>
                  </a:lnTo>
                  <a:lnTo>
                    <a:pt x="1584" y="168"/>
                  </a:lnTo>
                  <a:lnTo>
                    <a:pt x="1584" y="168"/>
                  </a:lnTo>
                  <a:lnTo>
                    <a:pt x="1590" y="174"/>
                  </a:lnTo>
                  <a:lnTo>
                    <a:pt x="1590" y="174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8"/>
                  </a:lnTo>
                  <a:lnTo>
                    <a:pt x="1596" y="198"/>
                  </a:lnTo>
                  <a:lnTo>
                    <a:pt x="1596" y="204"/>
                  </a:lnTo>
                  <a:lnTo>
                    <a:pt x="1596" y="204"/>
                  </a:lnTo>
                  <a:lnTo>
                    <a:pt x="1602" y="204"/>
                  </a:lnTo>
                  <a:lnTo>
                    <a:pt x="1602" y="210"/>
                  </a:lnTo>
                  <a:lnTo>
                    <a:pt x="1602" y="210"/>
                  </a:lnTo>
                  <a:lnTo>
                    <a:pt x="1602" y="216"/>
                  </a:lnTo>
                  <a:lnTo>
                    <a:pt x="1602" y="216"/>
                  </a:lnTo>
                  <a:lnTo>
                    <a:pt x="1602" y="216"/>
                  </a:lnTo>
                  <a:lnTo>
                    <a:pt x="1602" y="222"/>
                  </a:lnTo>
                  <a:lnTo>
                    <a:pt x="1608" y="222"/>
                  </a:lnTo>
                  <a:lnTo>
                    <a:pt x="1608" y="228"/>
                  </a:lnTo>
                  <a:lnTo>
                    <a:pt x="1608" y="228"/>
                  </a:lnTo>
                  <a:lnTo>
                    <a:pt x="1608" y="228"/>
                  </a:lnTo>
                  <a:lnTo>
                    <a:pt x="1608" y="234"/>
                  </a:lnTo>
                  <a:lnTo>
                    <a:pt x="1608" y="234"/>
                  </a:lnTo>
                  <a:lnTo>
                    <a:pt x="1608" y="234"/>
                  </a:lnTo>
                  <a:lnTo>
                    <a:pt x="1614" y="240"/>
                  </a:lnTo>
                  <a:lnTo>
                    <a:pt x="1614" y="240"/>
                  </a:lnTo>
                  <a:lnTo>
                    <a:pt x="1614" y="246"/>
                  </a:lnTo>
                  <a:lnTo>
                    <a:pt x="1614" y="246"/>
                  </a:lnTo>
                  <a:lnTo>
                    <a:pt x="1614" y="246"/>
                  </a:lnTo>
                  <a:lnTo>
                    <a:pt x="1614" y="252"/>
                  </a:lnTo>
                  <a:lnTo>
                    <a:pt x="1614" y="252"/>
                  </a:lnTo>
                  <a:lnTo>
                    <a:pt x="1620" y="258"/>
                  </a:lnTo>
                  <a:lnTo>
                    <a:pt x="1620" y="258"/>
                  </a:lnTo>
                  <a:lnTo>
                    <a:pt x="1620" y="258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70"/>
                  </a:lnTo>
                  <a:lnTo>
                    <a:pt x="1626" y="270"/>
                  </a:lnTo>
                  <a:lnTo>
                    <a:pt x="1626" y="270"/>
                  </a:lnTo>
                  <a:lnTo>
                    <a:pt x="1626" y="276"/>
                  </a:lnTo>
                  <a:lnTo>
                    <a:pt x="1626" y="276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300"/>
                  </a:lnTo>
                  <a:lnTo>
                    <a:pt x="1638" y="300"/>
                  </a:lnTo>
                  <a:lnTo>
                    <a:pt x="1638" y="306"/>
                  </a:lnTo>
                  <a:lnTo>
                    <a:pt x="1638" y="306"/>
                  </a:lnTo>
                  <a:lnTo>
                    <a:pt x="1638" y="306"/>
                  </a:lnTo>
                  <a:lnTo>
                    <a:pt x="1638" y="312"/>
                  </a:lnTo>
                  <a:lnTo>
                    <a:pt x="1638" y="312"/>
                  </a:lnTo>
                  <a:lnTo>
                    <a:pt x="1638" y="312"/>
                  </a:lnTo>
                  <a:lnTo>
                    <a:pt x="1644" y="318"/>
                  </a:lnTo>
                  <a:lnTo>
                    <a:pt x="1644" y="318"/>
                  </a:lnTo>
                  <a:lnTo>
                    <a:pt x="1644" y="318"/>
                  </a:lnTo>
                  <a:lnTo>
                    <a:pt x="1644" y="324"/>
                  </a:lnTo>
                  <a:lnTo>
                    <a:pt x="1644" y="324"/>
                  </a:lnTo>
                  <a:lnTo>
                    <a:pt x="1644" y="324"/>
                  </a:lnTo>
                  <a:lnTo>
                    <a:pt x="1644" y="330"/>
                  </a:lnTo>
                  <a:lnTo>
                    <a:pt x="1650" y="330"/>
                  </a:lnTo>
                  <a:lnTo>
                    <a:pt x="1650" y="330"/>
                  </a:lnTo>
                  <a:lnTo>
                    <a:pt x="1650" y="336"/>
                  </a:lnTo>
                  <a:lnTo>
                    <a:pt x="1650" y="336"/>
                  </a:lnTo>
                  <a:lnTo>
                    <a:pt x="1650" y="336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6" y="342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60"/>
                  </a:lnTo>
                  <a:lnTo>
                    <a:pt x="1662" y="360"/>
                  </a:lnTo>
                  <a:lnTo>
                    <a:pt x="1662" y="360"/>
                  </a:lnTo>
                  <a:lnTo>
                    <a:pt x="1662" y="366"/>
                  </a:lnTo>
                  <a:lnTo>
                    <a:pt x="1662" y="366"/>
                  </a:lnTo>
                  <a:lnTo>
                    <a:pt x="1662" y="366"/>
                  </a:lnTo>
                  <a:lnTo>
                    <a:pt x="1662" y="372"/>
                  </a:lnTo>
                  <a:lnTo>
                    <a:pt x="1668" y="372"/>
                  </a:lnTo>
                  <a:lnTo>
                    <a:pt x="1668" y="372"/>
                  </a:lnTo>
                  <a:lnTo>
                    <a:pt x="1668" y="372"/>
                  </a:lnTo>
                  <a:lnTo>
                    <a:pt x="1668" y="378"/>
                  </a:lnTo>
                  <a:lnTo>
                    <a:pt x="1668" y="378"/>
                  </a:lnTo>
                  <a:lnTo>
                    <a:pt x="1668" y="378"/>
                  </a:lnTo>
                  <a:lnTo>
                    <a:pt x="1668" y="384"/>
                  </a:lnTo>
                  <a:lnTo>
                    <a:pt x="1674" y="384"/>
                  </a:lnTo>
                  <a:lnTo>
                    <a:pt x="1674" y="384"/>
                  </a:lnTo>
                  <a:lnTo>
                    <a:pt x="1674" y="390"/>
                  </a:lnTo>
                  <a:lnTo>
                    <a:pt x="1674" y="390"/>
                  </a:lnTo>
                  <a:lnTo>
                    <a:pt x="1674" y="390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80" y="396"/>
                  </a:lnTo>
                  <a:lnTo>
                    <a:pt x="1680" y="402"/>
                  </a:lnTo>
                  <a:lnTo>
                    <a:pt x="1680" y="402"/>
                  </a:lnTo>
                  <a:lnTo>
                    <a:pt x="1680" y="402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6" y="414"/>
                  </a:lnTo>
                  <a:lnTo>
                    <a:pt x="1686" y="414"/>
                  </a:lnTo>
                  <a:lnTo>
                    <a:pt x="1686" y="414"/>
                  </a:lnTo>
                  <a:lnTo>
                    <a:pt x="1686" y="414"/>
                  </a:lnTo>
                  <a:lnTo>
                    <a:pt x="1686" y="420"/>
                  </a:lnTo>
                  <a:lnTo>
                    <a:pt x="1686" y="420"/>
                  </a:lnTo>
                  <a:lnTo>
                    <a:pt x="1686" y="420"/>
                  </a:lnTo>
                  <a:lnTo>
                    <a:pt x="1692" y="426"/>
                  </a:lnTo>
                  <a:lnTo>
                    <a:pt x="1692" y="426"/>
                  </a:lnTo>
                  <a:lnTo>
                    <a:pt x="1692" y="426"/>
                  </a:lnTo>
                  <a:lnTo>
                    <a:pt x="1692" y="432"/>
                  </a:lnTo>
                  <a:lnTo>
                    <a:pt x="1692" y="432"/>
                  </a:lnTo>
                  <a:lnTo>
                    <a:pt x="1692" y="432"/>
                  </a:lnTo>
                  <a:lnTo>
                    <a:pt x="1692" y="432"/>
                  </a:lnTo>
                  <a:lnTo>
                    <a:pt x="1698" y="438"/>
                  </a:lnTo>
                  <a:lnTo>
                    <a:pt x="1698" y="438"/>
                  </a:lnTo>
                  <a:lnTo>
                    <a:pt x="1698" y="438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50"/>
                  </a:lnTo>
                  <a:lnTo>
                    <a:pt x="1704" y="450"/>
                  </a:lnTo>
                  <a:lnTo>
                    <a:pt x="1704" y="450"/>
                  </a:lnTo>
                  <a:lnTo>
                    <a:pt x="1704" y="450"/>
                  </a:lnTo>
                  <a:lnTo>
                    <a:pt x="1704" y="456"/>
                  </a:lnTo>
                  <a:lnTo>
                    <a:pt x="1704" y="456"/>
                  </a:lnTo>
                  <a:lnTo>
                    <a:pt x="1704" y="456"/>
                  </a:lnTo>
                  <a:lnTo>
                    <a:pt x="1704" y="462"/>
                  </a:lnTo>
                  <a:lnTo>
                    <a:pt x="1710" y="462"/>
                  </a:lnTo>
                  <a:lnTo>
                    <a:pt x="1710" y="462"/>
                  </a:lnTo>
                  <a:lnTo>
                    <a:pt x="1710" y="462"/>
                  </a:lnTo>
                  <a:lnTo>
                    <a:pt x="1710" y="468"/>
                  </a:lnTo>
                  <a:lnTo>
                    <a:pt x="1710" y="468"/>
                  </a:lnTo>
                  <a:lnTo>
                    <a:pt x="1710" y="468"/>
                  </a:lnTo>
                  <a:lnTo>
                    <a:pt x="1710" y="474"/>
                  </a:lnTo>
                  <a:lnTo>
                    <a:pt x="1716" y="474"/>
                  </a:lnTo>
                  <a:lnTo>
                    <a:pt x="1716" y="474"/>
                  </a:lnTo>
                  <a:lnTo>
                    <a:pt x="1716" y="474"/>
                  </a:lnTo>
                  <a:lnTo>
                    <a:pt x="1716" y="480"/>
                  </a:lnTo>
                  <a:lnTo>
                    <a:pt x="1716" y="480"/>
                  </a:lnTo>
                  <a:lnTo>
                    <a:pt x="1716" y="480"/>
                  </a:lnTo>
                  <a:lnTo>
                    <a:pt x="1716" y="486"/>
                  </a:lnTo>
                  <a:lnTo>
                    <a:pt x="1722" y="486"/>
                  </a:lnTo>
                  <a:lnTo>
                    <a:pt x="1722" y="486"/>
                  </a:lnTo>
                  <a:lnTo>
                    <a:pt x="1722" y="486"/>
                  </a:lnTo>
                  <a:lnTo>
                    <a:pt x="1722" y="492"/>
                  </a:lnTo>
                  <a:lnTo>
                    <a:pt x="1722" y="492"/>
                  </a:lnTo>
                  <a:lnTo>
                    <a:pt x="1722" y="492"/>
                  </a:lnTo>
                  <a:lnTo>
                    <a:pt x="1722" y="492"/>
                  </a:lnTo>
                  <a:lnTo>
                    <a:pt x="1728" y="498"/>
                  </a:lnTo>
                  <a:lnTo>
                    <a:pt x="1728" y="498"/>
                  </a:lnTo>
                  <a:lnTo>
                    <a:pt x="1728" y="498"/>
                  </a:lnTo>
                  <a:lnTo>
                    <a:pt x="1728" y="504"/>
                  </a:lnTo>
                  <a:lnTo>
                    <a:pt x="1728" y="504"/>
                  </a:lnTo>
                  <a:lnTo>
                    <a:pt x="1728" y="504"/>
                  </a:lnTo>
                  <a:lnTo>
                    <a:pt x="1728" y="504"/>
                  </a:lnTo>
                  <a:lnTo>
                    <a:pt x="1734" y="510"/>
                  </a:lnTo>
                  <a:lnTo>
                    <a:pt x="1734" y="510"/>
                  </a:lnTo>
                  <a:lnTo>
                    <a:pt x="1734" y="510"/>
                  </a:lnTo>
                  <a:lnTo>
                    <a:pt x="1734" y="510"/>
                  </a:lnTo>
                  <a:lnTo>
                    <a:pt x="1734" y="516"/>
                  </a:lnTo>
                  <a:lnTo>
                    <a:pt x="1734" y="516"/>
                  </a:lnTo>
                  <a:lnTo>
                    <a:pt x="1734" y="516"/>
                  </a:lnTo>
                  <a:lnTo>
                    <a:pt x="1740" y="516"/>
                  </a:lnTo>
                  <a:lnTo>
                    <a:pt x="1740" y="522"/>
                  </a:lnTo>
                  <a:lnTo>
                    <a:pt x="1740" y="522"/>
                  </a:lnTo>
                  <a:lnTo>
                    <a:pt x="1740" y="522"/>
                  </a:lnTo>
                  <a:lnTo>
                    <a:pt x="1740" y="522"/>
                  </a:lnTo>
                  <a:lnTo>
                    <a:pt x="1740" y="528"/>
                  </a:lnTo>
                  <a:lnTo>
                    <a:pt x="1740" y="528"/>
                  </a:lnTo>
                  <a:lnTo>
                    <a:pt x="1746" y="528"/>
                  </a:lnTo>
                  <a:lnTo>
                    <a:pt x="1746" y="528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52" y="540"/>
                  </a:lnTo>
                  <a:lnTo>
                    <a:pt x="1752" y="540"/>
                  </a:lnTo>
                  <a:lnTo>
                    <a:pt x="1752" y="540"/>
                  </a:lnTo>
                  <a:lnTo>
                    <a:pt x="1752" y="540"/>
                  </a:lnTo>
                  <a:lnTo>
                    <a:pt x="1752" y="546"/>
                  </a:lnTo>
                  <a:lnTo>
                    <a:pt x="1752" y="546"/>
                  </a:lnTo>
                  <a:lnTo>
                    <a:pt x="1752" y="546"/>
                  </a:lnTo>
                  <a:lnTo>
                    <a:pt x="1758" y="546"/>
                  </a:lnTo>
                  <a:lnTo>
                    <a:pt x="1758" y="552"/>
                  </a:lnTo>
                  <a:lnTo>
                    <a:pt x="1758" y="552"/>
                  </a:lnTo>
                  <a:lnTo>
                    <a:pt x="1758" y="552"/>
                  </a:lnTo>
                  <a:lnTo>
                    <a:pt x="1758" y="552"/>
                  </a:lnTo>
                  <a:lnTo>
                    <a:pt x="1758" y="558"/>
                  </a:lnTo>
                  <a:lnTo>
                    <a:pt x="1758" y="558"/>
                  </a:lnTo>
                  <a:lnTo>
                    <a:pt x="1764" y="558"/>
                  </a:lnTo>
                  <a:lnTo>
                    <a:pt x="1764" y="558"/>
                  </a:lnTo>
                  <a:lnTo>
                    <a:pt x="1764" y="558"/>
                  </a:lnTo>
                  <a:lnTo>
                    <a:pt x="1764" y="564"/>
                  </a:lnTo>
                  <a:lnTo>
                    <a:pt x="1764" y="564"/>
                  </a:lnTo>
                  <a:lnTo>
                    <a:pt x="1764" y="564"/>
                  </a:lnTo>
                  <a:lnTo>
                    <a:pt x="1764" y="564"/>
                  </a:lnTo>
                  <a:lnTo>
                    <a:pt x="1770" y="570"/>
                  </a:lnTo>
                  <a:lnTo>
                    <a:pt x="1770" y="570"/>
                  </a:lnTo>
                  <a:lnTo>
                    <a:pt x="1770" y="570"/>
                  </a:lnTo>
                  <a:lnTo>
                    <a:pt x="1770" y="570"/>
                  </a:lnTo>
                  <a:lnTo>
                    <a:pt x="1770" y="576"/>
                  </a:lnTo>
                  <a:lnTo>
                    <a:pt x="1770" y="576"/>
                  </a:lnTo>
                  <a:lnTo>
                    <a:pt x="1770" y="576"/>
                  </a:lnTo>
                  <a:lnTo>
                    <a:pt x="1776" y="576"/>
                  </a:lnTo>
                  <a:lnTo>
                    <a:pt x="1776" y="576"/>
                  </a:lnTo>
                  <a:lnTo>
                    <a:pt x="1776" y="582"/>
                  </a:lnTo>
                  <a:lnTo>
                    <a:pt x="1776" y="582"/>
                  </a:lnTo>
                  <a:lnTo>
                    <a:pt x="1776" y="582"/>
                  </a:lnTo>
                  <a:lnTo>
                    <a:pt x="1776" y="582"/>
                  </a:lnTo>
                  <a:lnTo>
                    <a:pt x="1776" y="582"/>
                  </a:lnTo>
                  <a:lnTo>
                    <a:pt x="1782" y="588"/>
                  </a:lnTo>
                  <a:lnTo>
                    <a:pt x="1782" y="588"/>
                  </a:lnTo>
                  <a:lnTo>
                    <a:pt x="1782" y="588"/>
                  </a:lnTo>
                  <a:lnTo>
                    <a:pt x="1782" y="588"/>
                  </a:lnTo>
                  <a:lnTo>
                    <a:pt x="1782" y="594"/>
                  </a:lnTo>
                  <a:lnTo>
                    <a:pt x="1782" y="594"/>
                  </a:lnTo>
                  <a:lnTo>
                    <a:pt x="1782" y="594"/>
                  </a:lnTo>
                  <a:lnTo>
                    <a:pt x="1788" y="594"/>
                  </a:lnTo>
                  <a:lnTo>
                    <a:pt x="1788" y="594"/>
                  </a:lnTo>
                  <a:lnTo>
                    <a:pt x="1788" y="600"/>
                  </a:lnTo>
                  <a:lnTo>
                    <a:pt x="1788" y="600"/>
                  </a:lnTo>
                  <a:lnTo>
                    <a:pt x="1788" y="600"/>
                  </a:lnTo>
                  <a:lnTo>
                    <a:pt x="1788" y="600"/>
                  </a:lnTo>
                  <a:lnTo>
                    <a:pt x="1788" y="600"/>
                  </a:lnTo>
                  <a:lnTo>
                    <a:pt x="1794" y="606"/>
                  </a:lnTo>
                  <a:lnTo>
                    <a:pt x="1794" y="606"/>
                  </a:lnTo>
                  <a:lnTo>
                    <a:pt x="1794" y="606"/>
                  </a:lnTo>
                  <a:lnTo>
                    <a:pt x="1794" y="606"/>
                  </a:lnTo>
                  <a:lnTo>
                    <a:pt x="1794" y="606"/>
                  </a:lnTo>
                  <a:lnTo>
                    <a:pt x="1794" y="612"/>
                  </a:lnTo>
                  <a:lnTo>
                    <a:pt x="1794" y="612"/>
                  </a:lnTo>
                  <a:lnTo>
                    <a:pt x="1800" y="612"/>
                  </a:lnTo>
                  <a:lnTo>
                    <a:pt x="1800" y="612"/>
                  </a:lnTo>
                  <a:lnTo>
                    <a:pt x="1800" y="612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6" y="618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30" y="642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6" y="648"/>
                  </a:lnTo>
                  <a:lnTo>
                    <a:pt x="1836" y="648"/>
                  </a:lnTo>
                  <a:lnTo>
                    <a:pt x="1836" y="648"/>
                  </a:lnTo>
                  <a:lnTo>
                    <a:pt x="1836" y="648"/>
                  </a:lnTo>
                  <a:lnTo>
                    <a:pt x="1836" y="654"/>
                  </a:lnTo>
                  <a:lnTo>
                    <a:pt x="1836" y="654"/>
                  </a:lnTo>
                  <a:lnTo>
                    <a:pt x="1836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8" y="654"/>
                  </a:lnTo>
                  <a:lnTo>
                    <a:pt x="1848" y="654"/>
                  </a:lnTo>
                  <a:lnTo>
                    <a:pt x="1848" y="654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54" y="660"/>
                  </a:lnTo>
                  <a:lnTo>
                    <a:pt x="1854" y="660"/>
                  </a:lnTo>
                  <a:lnTo>
                    <a:pt x="1854" y="660"/>
                  </a:lnTo>
                  <a:lnTo>
                    <a:pt x="1854" y="660"/>
                  </a:lnTo>
                  <a:lnTo>
                    <a:pt x="1854" y="660"/>
                  </a:lnTo>
                  <a:lnTo>
                    <a:pt x="1854" y="660"/>
                  </a:lnTo>
                  <a:lnTo>
                    <a:pt x="1854" y="660"/>
                  </a:lnTo>
                  <a:lnTo>
                    <a:pt x="1860" y="660"/>
                  </a:lnTo>
                  <a:lnTo>
                    <a:pt x="1860" y="660"/>
                  </a:lnTo>
                  <a:lnTo>
                    <a:pt x="1860" y="660"/>
                  </a:lnTo>
                  <a:lnTo>
                    <a:pt x="1860" y="660"/>
                  </a:lnTo>
                  <a:lnTo>
                    <a:pt x="1860" y="660"/>
                  </a:lnTo>
                  <a:lnTo>
                    <a:pt x="1860" y="660"/>
                  </a:lnTo>
                  <a:lnTo>
                    <a:pt x="1860" y="660"/>
                  </a:lnTo>
                  <a:lnTo>
                    <a:pt x="1866" y="660"/>
                  </a:lnTo>
                  <a:lnTo>
                    <a:pt x="1866" y="660"/>
                  </a:lnTo>
                  <a:lnTo>
                    <a:pt x="1866" y="660"/>
                  </a:lnTo>
                  <a:lnTo>
                    <a:pt x="1866" y="660"/>
                  </a:lnTo>
                  <a:lnTo>
                    <a:pt x="1866" y="660"/>
                  </a:lnTo>
                  <a:lnTo>
                    <a:pt x="1866" y="660"/>
                  </a:lnTo>
                  <a:lnTo>
                    <a:pt x="1866" y="660"/>
                  </a:lnTo>
                  <a:lnTo>
                    <a:pt x="1872" y="660"/>
                  </a:lnTo>
                  <a:lnTo>
                    <a:pt x="1872" y="666"/>
                  </a:lnTo>
                  <a:lnTo>
                    <a:pt x="1872" y="666"/>
                  </a:lnTo>
                  <a:lnTo>
                    <a:pt x="1872" y="666"/>
                  </a:lnTo>
                  <a:lnTo>
                    <a:pt x="1872" y="666"/>
                  </a:lnTo>
                  <a:lnTo>
                    <a:pt x="1872" y="666"/>
                  </a:lnTo>
                  <a:lnTo>
                    <a:pt x="1872" y="666"/>
                  </a:lnTo>
                  <a:lnTo>
                    <a:pt x="1878" y="666"/>
                  </a:lnTo>
                  <a:lnTo>
                    <a:pt x="1878" y="666"/>
                  </a:lnTo>
                  <a:lnTo>
                    <a:pt x="1878" y="666"/>
                  </a:lnTo>
                  <a:lnTo>
                    <a:pt x="1878" y="666"/>
                  </a:lnTo>
                  <a:lnTo>
                    <a:pt x="1878" y="666"/>
                  </a:lnTo>
                  <a:lnTo>
                    <a:pt x="1878" y="666"/>
                  </a:lnTo>
                  <a:lnTo>
                    <a:pt x="1878" y="666"/>
                  </a:lnTo>
                  <a:lnTo>
                    <a:pt x="1884" y="666"/>
                  </a:lnTo>
                  <a:lnTo>
                    <a:pt x="1884" y="666"/>
                  </a:lnTo>
                  <a:lnTo>
                    <a:pt x="1884" y="666"/>
                  </a:lnTo>
                  <a:lnTo>
                    <a:pt x="1884" y="666"/>
                  </a:lnTo>
                  <a:lnTo>
                    <a:pt x="1884" y="666"/>
                  </a:lnTo>
                  <a:lnTo>
                    <a:pt x="1884" y="666"/>
                  </a:lnTo>
                  <a:lnTo>
                    <a:pt x="1884" y="666"/>
                  </a:lnTo>
                  <a:lnTo>
                    <a:pt x="1890" y="666"/>
                  </a:lnTo>
                  <a:lnTo>
                    <a:pt x="1890" y="666"/>
                  </a:lnTo>
                  <a:lnTo>
                    <a:pt x="1890" y="666"/>
                  </a:lnTo>
                  <a:lnTo>
                    <a:pt x="1890" y="666"/>
                  </a:lnTo>
                  <a:lnTo>
                    <a:pt x="1890" y="666"/>
                  </a:lnTo>
                  <a:lnTo>
                    <a:pt x="1890" y="666"/>
                  </a:lnTo>
                  <a:lnTo>
                    <a:pt x="1890" y="666"/>
                  </a:lnTo>
                  <a:lnTo>
                    <a:pt x="1896" y="666"/>
                  </a:lnTo>
                  <a:lnTo>
                    <a:pt x="1896" y="666"/>
                  </a:lnTo>
                  <a:lnTo>
                    <a:pt x="1896" y="666"/>
                  </a:lnTo>
                  <a:lnTo>
                    <a:pt x="1896" y="666"/>
                  </a:lnTo>
                  <a:lnTo>
                    <a:pt x="1896" y="666"/>
                  </a:lnTo>
                  <a:lnTo>
                    <a:pt x="1896" y="666"/>
                  </a:lnTo>
                  <a:lnTo>
                    <a:pt x="1896" y="666"/>
                  </a:lnTo>
                  <a:lnTo>
                    <a:pt x="1902" y="666"/>
                  </a:lnTo>
                  <a:lnTo>
                    <a:pt x="1902" y="660"/>
                  </a:lnTo>
                  <a:lnTo>
                    <a:pt x="1902" y="660"/>
                  </a:lnTo>
                  <a:lnTo>
                    <a:pt x="1902" y="660"/>
                  </a:lnTo>
                  <a:lnTo>
                    <a:pt x="1902" y="660"/>
                  </a:lnTo>
                  <a:lnTo>
                    <a:pt x="1902" y="660"/>
                  </a:lnTo>
                  <a:lnTo>
                    <a:pt x="1902" y="660"/>
                  </a:lnTo>
                  <a:lnTo>
                    <a:pt x="1908" y="660"/>
                  </a:lnTo>
                  <a:lnTo>
                    <a:pt x="1908" y="660"/>
                  </a:lnTo>
                  <a:lnTo>
                    <a:pt x="1908" y="660"/>
                  </a:lnTo>
                  <a:lnTo>
                    <a:pt x="1908" y="660"/>
                  </a:lnTo>
                  <a:lnTo>
                    <a:pt x="1908" y="660"/>
                  </a:lnTo>
                  <a:lnTo>
                    <a:pt x="1908" y="660"/>
                  </a:lnTo>
                  <a:lnTo>
                    <a:pt x="1908" y="660"/>
                  </a:lnTo>
                  <a:lnTo>
                    <a:pt x="1914" y="660"/>
                  </a:lnTo>
                  <a:lnTo>
                    <a:pt x="1914" y="660"/>
                  </a:lnTo>
                  <a:lnTo>
                    <a:pt x="1914" y="660"/>
                  </a:lnTo>
                  <a:lnTo>
                    <a:pt x="1914" y="660"/>
                  </a:lnTo>
                  <a:lnTo>
                    <a:pt x="1914" y="660"/>
                  </a:lnTo>
                  <a:lnTo>
                    <a:pt x="1914" y="660"/>
                  </a:lnTo>
                  <a:lnTo>
                    <a:pt x="1914" y="660"/>
                  </a:lnTo>
                  <a:lnTo>
                    <a:pt x="1920" y="660"/>
                  </a:lnTo>
                  <a:lnTo>
                    <a:pt x="1920" y="660"/>
                  </a:lnTo>
                  <a:lnTo>
                    <a:pt x="1920" y="660"/>
                  </a:lnTo>
                  <a:lnTo>
                    <a:pt x="1920" y="660"/>
                  </a:lnTo>
                  <a:lnTo>
                    <a:pt x="1920" y="660"/>
                  </a:lnTo>
                  <a:lnTo>
                    <a:pt x="1920" y="660"/>
                  </a:lnTo>
                  <a:lnTo>
                    <a:pt x="1920" y="660"/>
                  </a:lnTo>
                  <a:lnTo>
                    <a:pt x="1926" y="660"/>
                  </a:lnTo>
                  <a:lnTo>
                    <a:pt x="1926" y="660"/>
                  </a:lnTo>
                  <a:lnTo>
                    <a:pt x="1926" y="660"/>
                  </a:lnTo>
                  <a:lnTo>
                    <a:pt x="1926" y="660"/>
                  </a:lnTo>
                  <a:lnTo>
                    <a:pt x="1926" y="660"/>
                  </a:lnTo>
                  <a:lnTo>
                    <a:pt x="1926" y="660"/>
                  </a:lnTo>
                  <a:lnTo>
                    <a:pt x="1926" y="660"/>
                  </a:lnTo>
                  <a:lnTo>
                    <a:pt x="1932" y="660"/>
                  </a:lnTo>
                  <a:lnTo>
                    <a:pt x="1932" y="660"/>
                  </a:lnTo>
                  <a:lnTo>
                    <a:pt x="1932" y="660"/>
                  </a:lnTo>
                  <a:lnTo>
                    <a:pt x="1932" y="660"/>
                  </a:lnTo>
                  <a:lnTo>
                    <a:pt x="1932" y="660"/>
                  </a:lnTo>
                  <a:lnTo>
                    <a:pt x="1932" y="660"/>
                  </a:lnTo>
                  <a:lnTo>
                    <a:pt x="1932" y="660"/>
                  </a:lnTo>
                  <a:lnTo>
                    <a:pt x="1938" y="660"/>
                  </a:lnTo>
                  <a:lnTo>
                    <a:pt x="1938" y="660"/>
                  </a:lnTo>
                  <a:lnTo>
                    <a:pt x="1938" y="660"/>
                  </a:lnTo>
                  <a:lnTo>
                    <a:pt x="1938" y="660"/>
                  </a:lnTo>
                  <a:lnTo>
                    <a:pt x="1938" y="660"/>
                  </a:lnTo>
                  <a:lnTo>
                    <a:pt x="1938" y="660"/>
                  </a:lnTo>
                  <a:lnTo>
                    <a:pt x="1938" y="660"/>
                  </a:lnTo>
                  <a:lnTo>
                    <a:pt x="1944" y="660"/>
                  </a:lnTo>
                  <a:lnTo>
                    <a:pt x="1944" y="660"/>
                  </a:lnTo>
                  <a:lnTo>
                    <a:pt x="1944" y="660"/>
                  </a:lnTo>
                  <a:lnTo>
                    <a:pt x="1944" y="660"/>
                  </a:lnTo>
                  <a:lnTo>
                    <a:pt x="1944" y="660"/>
                  </a:lnTo>
                  <a:lnTo>
                    <a:pt x="1944" y="660"/>
                  </a:lnTo>
                  <a:lnTo>
                    <a:pt x="1950" y="660"/>
                  </a:lnTo>
                  <a:lnTo>
                    <a:pt x="1950" y="660"/>
                  </a:lnTo>
                  <a:lnTo>
                    <a:pt x="1950" y="660"/>
                  </a:lnTo>
                  <a:lnTo>
                    <a:pt x="1950" y="660"/>
                  </a:lnTo>
                  <a:lnTo>
                    <a:pt x="1950" y="660"/>
                  </a:lnTo>
                  <a:lnTo>
                    <a:pt x="1950" y="660"/>
                  </a:lnTo>
                  <a:lnTo>
                    <a:pt x="1950" y="660"/>
                  </a:lnTo>
                  <a:lnTo>
                    <a:pt x="1956" y="660"/>
                  </a:lnTo>
                  <a:lnTo>
                    <a:pt x="1956" y="660"/>
                  </a:lnTo>
                  <a:lnTo>
                    <a:pt x="1956" y="660"/>
                  </a:lnTo>
                  <a:lnTo>
                    <a:pt x="1956" y="660"/>
                  </a:lnTo>
                  <a:lnTo>
                    <a:pt x="1956" y="660"/>
                  </a:lnTo>
                  <a:lnTo>
                    <a:pt x="1956" y="660"/>
                  </a:lnTo>
                  <a:lnTo>
                    <a:pt x="1956" y="660"/>
                  </a:lnTo>
                  <a:lnTo>
                    <a:pt x="1962" y="660"/>
                  </a:lnTo>
                  <a:lnTo>
                    <a:pt x="1962" y="660"/>
                  </a:lnTo>
                  <a:lnTo>
                    <a:pt x="1962" y="660"/>
                  </a:lnTo>
                  <a:lnTo>
                    <a:pt x="1962" y="660"/>
                  </a:lnTo>
                  <a:lnTo>
                    <a:pt x="1962" y="660"/>
                  </a:lnTo>
                  <a:lnTo>
                    <a:pt x="1962" y="660"/>
                  </a:lnTo>
                  <a:lnTo>
                    <a:pt x="1962" y="660"/>
                  </a:lnTo>
                  <a:lnTo>
                    <a:pt x="1968" y="660"/>
                  </a:lnTo>
                  <a:lnTo>
                    <a:pt x="1968" y="660"/>
                  </a:lnTo>
                  <a:lnTo>
                    <a:pt x="1968" y="660"/>
                  </a:lnTo>
                  <a:lnTo>
                    <a:pt x="1968" y="660"/>
                  </a:lnTo>
                  <a:lnTo>
                    <a:pt x="1968" y="660"/>
                  </a:lnTo>
                  <a:lnTo>
                    <a:pt x="1968" y="660"/>
                  </a:lnTo>
                  <a:lnTo>
                    <a:pt x="1974" y="654"/>
                  </a:lnTo>
                  <a:lnTo>
                    <a:pt x="1974" y="654"/>
                  </a:lnTo>
                  <a:lnTo>
                    <a:pt x="1974" y="654"/>
                  </a:lnTo>
                  <a:lnTo>
                    <a:pt x="1974" y="654"/>
                  </a:lnTo>
                  <a:lnTo>
                    <a:pt x="1974" y="654"/>
                  </a:lnTo>
                  <a:lnTo>
                    <a:pt x="1974" y="654"/>
                  </a:lnTo>
                  <a:lnTo>
                    <a:pt x="1974" y="654"/>
                  </a:lnTo>
                  <a:lnTo>
                    <a:pt x="1980" y="654"/>
                  </a:lnTo>
                  <a:lnTo>
                    <a:pt x="1980" y="654"/>
                  </a:lnTo>
                  <a:lnTo>
                    <a:pt x="1980" y="654"/>
                  </a:lnTo>
                  <a:lnTo>
                    <a:pt x="1980" y="654"/>
                  </a:lnTo>
                  <a:lnTo>
                    <a:pt x="1980" y="654"/>
                  </a:lnTo>
                  <a:lnTo>
                    <a:pt x="1980" y="654"/>
                  </a:lnTo>
                  <a:lnTo>
                    <a:pt x="1980" y="654"/>
                  </a:lnTo>
                  <a:lnTo>
                    <a:pt x="1986" y="654"/>
                  </a:lnTo>
                  <a:lnTo>
                    <a:pt x="1986" y="654"/>
                  </a:lnTo>
                  <a:lnTo>
                    <a:pt x="1986" y="654"/>
                  </a:lnTo>
                  <a:lnTo>
                    <a:pt x="1986" y="654"/>
                  </a:lnTo>
                  <a:lnTo>
                    <a:pt x="1986" y="654"/>
                  </a:lnTo>
                  <a:lnTo>
                    <a:pt x="1986" y="654"/>
                  </a:lnTo>
                  <a:lnTo>
                    <a:pt x="1986" y="654"/>
                  </a:lnTo>
                  <a:lnTo>
                    <a:pt x="1992" y="654"/>
                  </a:lnTo>
                  <a:lnTo>
                    <a:pt x="1992" y="654"/>
                  </a:lnTo>
                  <a:lnTo>
                    <a:pt x="1992" y="654"/>
                  </a:lnTo>
                  <a:lnTo>
                    <a:pt x="1992" y="654"/>
                  </a:lnTo>
                  <a:lnTo>
                    <a:pt x="1992" y="654"/>
                  </a:lnTo>
                  <a:lnTo>
                    <a:pt x="1992" y="654"/>
                  </a:lnTo>
                  <a:lnTo>
                    <a:pt x="1992" y="654"/>
                  </a:lnTo>
                  <a:lnTo>
                    <a:pt x="1998" y="654"/>
                  </a:lnTo>
                  <a:lnTo>
                    <a:pt x="1998" y="654"/>
                  </a:lnTo>
                  <a:lnTo>
                    <a:pt x="1998" y="654"/>
                  </a:lnTo>
                  <a:lnTo>
                    <a:pt x="1998" y="654"/>
                  </a:lnTo>
                  <a:lnTo>
                    <a:pt x="1998" y="654"/>
                  </a:lnTo>
                  <a:lnTo>
                    <a:pt x="1998" y="654"/>
                  </a:lnTo>
                  <a:lnTo>
                    <a:pt x="1998" y="654"/>
                  </a:lnTo>
                  <a:lnTo>
                    <a:pt x="2004" y="654"/>
                  </a:lnTo>
                  <a:lnTo>
                    <a:pt x="2004" y="654"/>
                  </a:lnTo>
                  <a:lnTo>
                    <a:pt x="2004" y="654"/>
                  </a:lnTo>
                  <a:lnTo>
                    <a:pt x="2004" y="654"/>
                  </a:lnTo>
                  <a:lnTo>
                    <a:pt x="2004" y="654"/>
                  </a:lnTo>
                  <a:lnTo>
                    <a:pt x="2004" y="654"/>
                  </a:lnTo>
                  <a:lnTo>
                    <a:pt x="2004" y="654"/>
                  </a:lnTo>
                  <a:lnTo>
                    <a:pt x="2010" y="654"/>
                  </a:lnTo>
                  <a:lnTo>
                    <a:pt x="2010" y="654"/>
                  </a:lnTo>
                  <a:lnTo>
                    <a:pt x="2010" y="654"/>
                  </a:lnTo>
                  <a:lnTo>
                    <a:pt x="2010" y="654"/>
                  </a:lnTo>
                  <a:lnTo>
                    <a:pt x="2010" y="654"/>
                  </a:lnTo>
                  <a:lnTo>
                    <a:pt x="2010" y="654"/>
                  </a:lnTo>
                  <a:lnTo>
                    <a:pt x="2010" y="654"/>
                  </a:lnTo>
                  <a:lnTo>
                    <a:pt x="2016" y="648"/>
                  </a:lnTo>
                  <a:lnTo>
                    <a:pt x="2016" y="648"/>
                  </a:lnTo>
                  <a:lnTo>
                    <a:pt x="2016" y="648"/>
                  </a:lnTo>
                  <a:lnTo>
                    <a:pt x="2016" y="648"/>
                  </a:lnTo>
                  <a:lnTo>
                    <a:pt x="2016" y="648"/>
                  </a:lnTo>
                  <a:lnTo>
                    <a:pt x="2016" y="648"/>
                  </a:lnTo>
                  <a:lnTo>
                    <a:pt x="2016" y="648"/>
                  </a:lnTo>
                  <a:lnTo>
                    <a:pt x="2022" y="648"/>
                  </a:lnTo>
                  <a:lnTo>
                    <a:pt x="2022" y="648"/>
                  </a:lnTo>
                  <a:lnTo>
                    <a:pt x="2022" y="648"/>
                  </a:lnTo>
                  <a:lnTo>
                    <a:pt x="2022" y="648"/>
                  </a:lnTo>
                  <a:lnTo>
                    <a:pt x="2022" y="648"/>
                  </a:lnTo>
                  <a:lnTo>
                    <a:pt x="2022" y="648"/>
                  </a:lnTo>
                  <a:lnTo>
                    <a:pt x="2022" y="648"/>
                  </a:lnTo>
                  <a:lnTo>
                    <a:pt x="2028" y="648"/>
                  </a:lnTo>
                  <a:lnTo>
                    <a:pt x="2028" y="648"/>
                  </a:lnTo>
                  <a:lnTo>
                    <a:pt x="2028" y="648"/>
                  </a:lnTo>
                  <a:lnTo>
                    <a:pt x="2028" y="648"/>
                  </a:lnTo>
                  <a:lnTo>
                    <a:pt x="2028" y="648"/>
                  </a:lnTo>
                  <a:lnTo>
                    <a:pt x="2028" y="648"/>
                  </a:lnTo>
                  <a:lnTo>
                    <a:pt x="2034" y="648"/>
                  </a:lnTo>
                  <a:lnTo>
                    <a:pt x="2034" y="648"/>
                  </a:lnTo>
                  <a:lnTo>
                    <a:pt x="2034" y="648"/>
                  </a:lnTo>
                  <a:lnTo>
                    <a:pt x="2034" y="648"/>
                  </a:lnTo>
                  <a:lnTo>
                    <a:pt x="2034" y="648"/>
                  </a:lnTo>
                  <a:lnTo>
                    <a:pt x="2034" y="648"/>
                  </a:lnTo>
                  <a:lnTo>
                    <a:pt x="2034" y="648"/>
                  </a:lnTo>
                  <a:lnTo>
                    <a:pt x="2040" y="648"/>
                  </a:lnTo>
                  <a:lnTo>
                    <a:pt x="2040" y="648"/>
                  </a:lnTo>
                  <a:lnTo>
                    <a:pt x="2040" y="648"/>
                  </a:lnTo>
                  <a:lnTo>
                    <a:pt x="2040" y="648"/>
                  </a:lnTo>
                  <a:lnTo>
                    <a:pt x="2040" y="648"/>
                  </a:lnTo>
                  <a:lnTo>
                    <a:pt x="2040" y="648"/>
                  </a:lnTo>
                  <a:lnTo>
                    <a:pt x="2040" y="648"/>
                  </a:lnTo>
                  <a:lnTo>
                    <a:pt x="2046" y="648"/>
                  </a:lnTo>
                  <a:lnTo>
                    <a:pt x="2046" y="648"/>
                  </a:lnTo>
                  <a:lnTo>
                    <a:pt x="2046" y="648"/>
                  </a:lnTo>
                  <a:lnTo>
                    <a:pt x="2046" y="648"/>
                  </a:lnTo>
                  <a:lnTo>
                    <a:pt x="2046" y="648"/>
                  </a:lnTo>
                  <a:lnTo>
                    <a:pt x="2046" y="642"/>
                  </a:lnTo>
                  <a:lnTo>
                    <a:pt x="2046" y="642"/>
                  </a:lnTo>
                  <a:lnTo>
                    <a:pt x="2052" y="642"/>
                  </a:lnTo>
                  <a:lnTo>
                    <a:pt x="2052" y="642"/>
                  </a:lnTo>
                  <a:lnTo>
                    <a:pt x="2052" y="642"/>
                  </a:lnTo>
                  <a:lnTo>
                    <a:pt x="2052" y="642"/>
                  </a:lnTo>
                  <a:lnTo>
                    <a:pt x="2052" y="642"/>
                  </a:lnTo>
                  <a:lnTo>
                    <a:pt x="2052" y="642"/>
                  </a:lnTo>
                  <a:lnTo>
                    <a:pt x="2052" y="642"/>
                  </a:lnTo>
                  <a:lnTo>
                    <a:pt x="2058" y="642"/>
                  </a:lnTo>
                  <a:lnTo>
                    <a:pt x="2058" y="642"/>
                  </a:lnTo>
                  <a:lnTo>
                    <a:pt x="2058" y="642"/>
                  </a:lnTo>
                  <a:lnTo>
                    <a:pt x="2058" y="642"/>
                  </a:lnTo>
                  <a:lnTo>
                    <a:pt x="2058" y="642"/>
                  </a:lnTo>
                  <a:lnTo>
                    <a:pt x="2058" y="642"/>
                  </a:lnTo>
                  <a:lnTo>
                    <a:pt x="2058" y="642"/>
                  </a:lnTo>
                  <a:lnTo>
                    <a:pt x="2064" y="642"/>
                  </a:lnTo>
                  <a:lnTo>
                    <a:pt x="2064" y="642"/>
                  </a:lnTo>
                  <a:lnTo>
                    <a:pt x="2064" y="642"/>
                  </a:lnTo>
                  <a:lnTo>
                    <a:pt x="2064" y="642"/>
                  </a:lnTo>
                  <a:lnTo>
                    <a:pt x="2064" y="642"/>
                  </a:lnTo>
                  <a:lnTo>
                    <a:pt x="2064" y="642"/>
                  </a:lnTo>
                  <a:lnTo>
                    <a:pt x="2064" y="642"/>
                  </a:lnTo>
                  <a:lnTo>
                    <a:pt x="2070" y="642"/>
                  </a:lnTo>
                  <a:lnTo>
                    <a:pt x="2070" y="642"/>
                  </a:lnTo>
                  <a:lnTo>
                    <a:pt x="2070" y="642"/>
                  </a:lnTo>
                  <a:lnTo>
                    <a:pt x="2070" y="642"/>
                  </a:lnTo>
                  <a:lnTo>
                    <a:pt x="2070" y="642"/>
                  </a:lnTo>
                  <a:lnTo>
                    <a:pt x="2070" y="642"/>
                  </a:lnTo>
                  <a:lnTo>
                    <a:pt x="2070" y="642"/>
                  </a:lnTo>
                  <a:lnTo>
                    <a:pt x="2076" y="642"/>
                  </a:lnTo>
                  <a:lnTo>
                    <a:pt x="2076" y="642"/>
                  </a:lnTo>
                  <a:lnTo>
                    <a:pt x="2076" y="642"/>
                  </a:lnTo>
                  <a:lnTo>
                    <a:pt x="2076" y="636"/>
                  </a:lnTo>
                  <a:lnTo>
                    <a:pt x="2076" y="636"/>
                  </a:lnTo>
                  <a:lnTo>
                    <a:pt x="2076" y="636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82" y="636"/>
                  </a:lnTo>
                  <a:lnTo>
                    <a:pt x="2082" y="636"/>
                  </a:lnTo>
                  <a:lnTo>
                    <a:pt x="2082" y="636"/>
                  </a:lnTo>
                  <a:lnTo>
                    <a:pt x="2082" y="636"/>
                  </a:lnTo>
                  <a:lnTo>
                    <a:pt x="2082" y="636"/>
                  </a:lnTo>
                  <a:lnTo>
                    <a:pt x="2082" y="636"/>
                  </a:lnTo>
                  <a:lnTo>
                    <a:pt x="2088" y="636"/>
                  </a:lnTo>
                  <a:lnTo>
                    <a:pt x="2088" y="636"/>
                  </a:lnTo>
                  <a:lnTo>
                    <a:pt x="2088" y="636"/>
                  </a:lnTo>
                  <a:lnTo>
                    <a:pt x="2088" y="636"/>
                  </a:lnTo>
                  <a:lnTo>
                    <a:pt x="2088" y="636"/>
                  </a:lnTo>
                  <a:lnTo>
                    <a:pt x="2088" y="636"/>
                  </a:lnTo>
                  <a:lnTo>
                    <a:pt x="2088" y="636"/>
                  </a:lnTo>
                  <a:lnTo>
                    <a:pt x="2094" y="636"/>
                  </a:lnTo>
                  <a:lnTo>
                    <a:pt x="2094" y="636"/>
                  </a:lnTo>
                  <a:lnTo>
                    <a:pt x="2094" y="636"/>
                  </a:lnTo>
                  <a:lnTo>
                    <a:pt x="2094" y="636"/>
                  </a:lnTo>
                  <a:lnTo>
                    <a:pt x="2094" y="636"/>
                  </a:lnTo>
                  <a:lnTo>
                    <a:pt x="2094" y="636"/>
                  </a:lnTo>
                  <a:lnTo>
                    <a:pt x="2094" y="636"/>
                  </a:lnTo>
                  <a:lnTo>
                    <a:pt x="2100" y="636"/>
                  </a:lnTo>
                  <a:lnTo>
                    <a:pt x="2100" y="636"/>
                  </a:lnTo>
                  <a:lnTo>
                    <a:pt x="2100" y="636"/>
                  </a:lnTo>
                  <a:lnTo>
                    <a:pt x="2100" y="636"/>
                  </a:lnTo>
                  <a:lnTo>
                    <a:pt x="2100" y="636"/>
                  </a:lnTo>
                  <a:lnTo>
                    <a:pt x="2100" y="630"/>
                  </a:lnTo>
                  <a:lnTo>
                    <a:pt x="2100" y="630"/>
                  </a:lnTo>
                  <a:lnTo>
                    <a:pt x="2106" y="630"/>
                  </a:lnTo>
                  <a:lnTo>
                    <a:pt x="2106" y="630"/>
                  </a:lnTo>
                  <a:lnTo>
                    <a:pt x="2106" y="630"/>
                  </a:lnTo>
                  <a:lnTo>
                    <a:pt x="2106" y="630"/>
                  </a:lnTo>
                  <a:lnTo>
                    <a:pt x="2106" y="630"/>
                  </a:lnTo>
                  <a:lnTo>
                    <a:pt x="2106" y="630"/>
                  </a:lnTo>
                  <a:lnTo>
                    <a:pt x="2106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8" y="630"/>
                  </a:lnTo>
                  <a:lnTo>
                    <a:pt x="2118" y="630"/>
                  </a:lnTo>
                  <a:lnTo>
                    <a:pt x="2118" y="630"/>
                  </a:lnTo>
                  <a:lnTo>
                    <a:pt x="2118" y="630"/>
                  </a:lnTo>
                  <a:lnTo>
                    <a:pt x="2118" y="630"/>
                  </a:lnTo>
                  <a:lnTo>
                    <a:pt x="2118" y="630"/>
                  </a:lnTo>
                  <a:lnTo>
                    <a:pt x="2118" y="630"/>
                  </a:lnTo>
                  <a:lnTo>
                    <a:pt x="2124" y="630"/>
                  </a:lnTo>
                  <a:lnTo>
                    <a:pt x="2124" y="630"/>
                  </a:lnTo>
                  <a:lnTo>
                    <a:pt x="2124" y="630"/>
                  </a:lnTo>
                  <a:lnTo>
                    <a:pt x="2124" y="630"/>
                  </a:lnTo>
                  <a:lnTo>
                    <a:pt x="2124" y="630"/>
                  </a:lnTo>
                  <a:lnTo>
                    <a:pt x="2124" y="624"/>
                  </a:lnTo>
                  <a:lnTo>
                    <a:pt x="2124" y="624"/>
                  </a:lnTo>
                  <a:lnTo>
                    <a:pt x="2130" y="624"/>
                  </a:lnTo>
                  <a:lnTo>
                    <a:pt x="2130" y="624"/>
                  </a:lnTo>
                  <a:lnTo>
                    <a:pt x="2130" y="624"/>
                  </a:lnTo>
                  <a:lnTo>
                    <a:pt x="2130" y="624"/>
                  </a:lnTo>
                  <a:lnTo>
                    <a:pt x="2130" y="624"/>
                  </a:lnTo>
                  <a:lnTo>
                    <a:pt x="2130" y="624"/>
                  </a:lnTo>
                  <a:lnTo>
                    <a:pt x="2130" y="624"/>
                  </a:lnTo>
                  <a:lnTo>
                    <a:pt x="2136" y="624"/>
                  </a:lnTo>
                  <a:lnTo>
                    <a:pt x="2136" y="624"/>
                  </a:lnTo>
                  <a:lnTo>
                    <a:pt x="2136" y="624"/>
                  </a:lnTo>
                  <a:lnTo>
                    <a:pt x="2136" y="624"/>
                  </a:lnTo>
                  <a:lnTo>
                    <a:pt x="2136" y="624"/>
                  </a:lnTo>
                  <a:lnTo>
                    <a:pt x="2136" y="624"/>
                  </a:lnTo>
                  <a:lnTo>
                    <a:pt x="2136" y="624"/>
                  </a:lnTo>
                  <a:lnTo>
                    <a:pt x="2142" y="624"/>
                  </a:lnTo>
                  <a:lnTo>
                    <a:pt x="2142" y="624"/>
                  </a:lnTo>
                  <a:lnTo>
                    <a:pt x="2142" y="624"/>
                  </a:lnTo>
                  <a:lnTo>
                    <a:pt x="2142" y="624"/>
                  </a:lnTo>
                  <a:lnTo>
                    <a:pt x="2142" y="624"/>
                  </a:lnTo>
                  <a:lnTo>
                    <a:pt x="2142" y="624"/>
                  </a:lnTo>
                  <a:lnTo>
                    <a:pt x="2142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54" y="624"/>
                  </a:lnTo>
                  <a:lnTo>
                    <a:pt x="2154" y="624"/>
                  </a:lnTo>
                  <a:lnTo>
                    <a:pt x="2154" y="624"/>
                  </a:lnTo>
                  <a:lnTo>
                    <a:pt x="2154" y="624"/>
                  </a:lnTo>
                  <a:lnTo>
                    <a:pt x="2154" y="624"/>
                  </a:lnTo>
                  <a:lnTo>
                    <a:pt x="2154" y="618"/>
                  </a:lnTo>
                  <a:lnTo>
                    <a:pt x="2154" y="618"/>
                  </a:lnTo>
                  <a:lnTo>
                    <a:pt x="2160" y="618"/>
                  </a:lnTo>
                  <a:lnTo>
                    <a:pt x="2160" y="618"/>
                  </a:lnTo>
                  <a:lnTo>
                    <a:pt x="2160" y="618"/>
                  </a:lnTo>
                  <a:lnTo>
                    <a:pt x="2160" y="618"/>
                  </a:lnTo>
                  <a:lnTo>
                    <a:pt x="2160" y="618"/>
                  </a:lnTo>
                  <a:lnTo>
                    <a:pt x="2160" y="618"/>
                  </a:lnTo>
                  <a:lnTo>
                    <a:pt x="2160" y="618"/>
                  </a:lnTo>
                  <a:lnTo>
                    <a:pt x="2166" y="618"/>
                  </a:lnTo>
                  <a:lnTo>
                    <a:pt x="2166" y="618"/>
                  </a:lnTo>
                  <a:lnTo>
                    <a:pt x="2166" y="618"/>
                  </a:lnTo>
                  <a:lnTo>
                    <a:pt x="2166" y="618"/>
                  </a:lnTo>
                  <a:lnTo>
                    <a:pt x="2166" y="618"/>
                  </a:lnTo>
                  <a:lnTo>
                    <a:pt x="2166" y="618"/>
                  </a:lnTo>
                  <a:lnTo>
                    <a:pt x="2166" y="618"/>
                  </a:lnTo>
                  <a:lnTo>
                    <a:pt x="2172" y="618"/>
                  </a:lnTo>
                  <a:lnTo>
                    <a:pt x="2172" y="618"/>
                  </a:lnTo>
                  <a:lnTo>
                    <a:pt x="2172" y="618"/>
                  </a:lnTo>
                  <a:lnTo>
                    <a:pt x="2172" y="618"/>
                  </a:lnTo>
                  <a:lnTo>
                    <a:pt x="2172" y="618"/>
                  </a:lnTo>
                  <a:lnTo>
                    <a:pt x="2172" y="618"/>
                  </a:lnTo>
                  <a:lnTo>
                    <a:pt x="2178" y="618"/>
                  </a:lnTo>
                  <a:lnTo>
                    <a:pt x="2178" y="618"/>
                  </a:lnTo>
                  <a:lnTo>
                    <a:pt x="2178" y="618"/>
                  </a:lnTo>
                  <a:lnTo>
                    <a:pt x="2178" y="618"/>
                  </a:lnTo>
                  <a:lnTo>
                    <a:pt x="2178" y="618"/>
                  </a:lnTo>
                  <a:lnTo>
                    <a:pt x="2178" y="618"/>
                  </a:lnTo>
                  <a:lnTo>
                    <a:pt x="2178" y="618"/>
                  </a:lnTo>
                  <a:lnTo>
                    <a:pt x="2184" y="618"/>
                  </a:lnTo>
                  <a:lnTo>
                    <a:pt x="2184" y="618"/>
                  </a:lnTo>
                  <a:lnTo>
                    <a:pt x="2184" y="624"/>
                  </a:lnTo>
                  <a:lnTo>
                    <a:pt x="2184" y="624"/>
                  </a:lnTo>
                  <a:lnTo>
                    <a:pt x="2184" y="624"/>
                  </a:lnTo>
                  <a:lnTo>
                    <a:pt x="2184" y="624"/>
                  </a:lnTo>
                  <a:lnTo>
                    <a:pt x="2184" y="624"/>
                  </a:lnTo>
                  <a:lnTo>
                    <a:pt x="2190" y="624"/>
                  </a:lnTo>
                  <a:lnTo>
                    <a:pt x="2190" y="624"/>
                  </a:lnTo>
                  <a:lnTo>
                    <a:pt x="2190" y="624"/>
                  </a:lnTo>
                  <a:lnTo>
                    <a:pt x="2190" y="624"/>
                  </a:lnTo>
                  <a:lnTo>
                    <a:pt x="2190" y="624"/>
                  </a:lnTo>
                  <a:lnTo>
                    <a:pt x="2190" y="624"/>
                  </a:lnTo>
                  <a:lnTo>
                    <a:pt x="2190" y="624"/>
                  </a:lnTo>
                  <a:lnTo>
                    <a:pt x="2196" y="624"/>
                  </a:lnTo>
                  <a:lnTo>
                    <a:pt x="2196" y="624"/>
                  </a:lnTo>
                  <a:lnTo>
                    <a:pt x="2196" y="624"/>
                  </a:lnTo>
                  <a:lnTo>
                    <a:pt x="2196" y="624"/>
                  </a:lnTo>
                  <a:lnTo>
                    <a:pt x="2196" y="624"/>
                  </a:lnTo>
                  <a:lnTo>
                    <a:pt x="2196" y="624"/>
                  </a:lnTo>
                  <a:lnTo>
                    <a:pt x="2196" y="624"/>
                  </a:lnTo>
                  <a:lnTo>
                    <a:pt x="2202" y="624"/>
                  </a:lnTo>
                  <a:lnTo>
                    <a:pt x="2202" y="624"/>
                  </a:lnTo>
                  <a:lnTo>
                    <a:pt x="2202" y="624"/>
                  </a:lnTo>
                  <a:lnTo>
                    <a:pt x="2202" y="624"/>
                  </a:lnTo>
                  <a:lnTo>
                    <a:pt x="2202" y="624"/>
                  </a:lnTo>
                  <a:lnTo>
                    <a:pt x="2202" y="624"/>
                  </a:lnTo>
                  <a:lnTo>
                    <a:pt x="2202" y="624"/>
                  </a:lnTo>
                  <a:lnTo>
                    <a:pt x="2208" y="624"/>
                  </a:lnTo>
                  <a:lnTo>
                    <a:pt x="2208" y="624"/>
                  </a:lnTo>
                  <a:lnTo>
                    <a:pt x="2208" y="624"/>
                  </a:lnTo>
                  <a:lnTo>
                    <a:pt x="2208" y="624"/>
                  </a:lnTo>
                  <a:lnTo>
                    <a:pt x="2208" y="624"/>
                  </a:lnTo>
                  <a:lnTo>
                    <a:pt x="2208" y="624"/>
                  </a:lnTo>
                  <a:lnTo>
                    <a:pt x="2208" y="624"/>
                  </a:lnTo>
                  <a:lnTo>
                    <a:pt x="2214" y="624"/>
                  </a:lnTo>
                  <a:lnTo>
                    <a:pt x="2214" y="624"/>
                  </a:lnTo>
                  <a:lnTo>
                    <a:pt x="2214" y="630"/>
                  </a:lnTo>
                  <a:lnTo>
                    <a:pt x="2214" y="630"/>
                  </a:lnTo>
                  <a:lnTo>
                    <a:pt x="2214" y="630"/>
                  </a:lnTo>
                  <a:lnTo>
                    <a:pt x="2214" y="630"/>
                  </a:lnTo>
                  <a:lnTo>
                    <a:pt x="2214" y="630"/>
                  </a:lnTo>
                  <a:lnTo>
                    <a:pt x="2220" y="630"/>
                  </a:lnTo>
                  <a:lnTo>
                    <a:pt x="2220" y="630"/>
                  </a:lnTo>
                  <a:lnTo>
                    <a:pt x="2220" y="630"/>
                  </a:lnTo>
                  <a:lnTo>
                    <a:pt x="2220" y="630"/>
                  </a:lnTo>
                  <a:lnTo>
                    <a:pt x="2220" y="630"/>
                  </a:lnTo>
                  <a:lnTo>
                    <a:pt x="2220" y="630"/>
                  </a:lnTo>
                  <a:lnTo>
                    <a:pt x="2220" y="630"/>
                  </a:lnTo>
                  <a:lnTo>
                    <a:pt x="2226" y="630"/>
                  </a:lnTo>
                  <a:lnTo>
                    <a:pt x="2226" y="630"/>
                  </a:lnTo>
                  <a:lnTo>
                    <a:pt x="2226" y="630"/>
                  </a:lnTo>
                  <a:lnTo>
                    <a:pt x="2226" y="630"/>
                  </a:lnTo>
                  <a:lnTo>
                    <a:pt x="2226" y="630"/>
                  </a:lnTo>
                  <a:lnTo>
                    <a:pt x="2226" y="630"/>
                  </a:lnTo>
                  <a:lnTo>
                    <a:pt x="2232" y="630"/>
                  </a:lnTo>
                  <a:lnTo>
                    <a:pt x="2232" y="630"/>
                  </a:lnTo>
                  <a:lnTo>
                    <a:pt x="2232" y="630"/>
                  </a:lnTo>
                  <a:lnTo>
                    <a:pt x="2232" y="630"/>
                  </a:lnTo>
                  <a:lnTo>
                    <a:pt x="2232" y="630"/>
                  </a:lnTo>
                  <a:lnTo>
                    <a:pt x="2232" y="630"/>
                  </a:lnTo>
                  <a:lnTo>
                    <a:pt x="2232" y="630"/>
                  </a:lnTo>
                  <a:lnTo>
                    <a:pt x="2238" y="630"/>
                  </a:lnTo>
                  <a:lnTo>
                    <a:pt x="2238" y="630"/>
                  </a:lnTo>
                  <a:lnTo>
                    <a:pt x="2238" y="636"/>
                  </a:lnTo>
                  <a:lnTo>
                    <a:pt x="2238" y="636"/>
                  </a:lnTo>
                  <a:lnTo>
                    <a:pt x="2238" y="636"/>
                  </a:lnTo>
                  <a:lnTo>
                    <a:pt x="2238" y="636"/>
                  </a:lnTo>
                  <a:lnTo>
                    <a:pt x="2238" y="636"/>
                  </a:lnTo>
                  <a:lnTo>
                    <a:pt x="2244" y="636"/>
                  </a:lnTo>
                  <a:lnTo>
                    <a:pt x="2244" y="636"/>
                  </a:lnTo>
                  <a:lnTo>
                    <a:pt x="2244" y="636"/>
                  </a:lnTo>
                  <a:lnTo>
                    <a:pt x="2244" y="636"/>
                  </a:lnTo>
                  <a:lnTo>
                    <a:pt x="2244" y="636"/>
                  </a:lnTo>
                  <a:lnTo>
                    <a:pt x="2244" y="636"/>
                  </a:lnTo>
                  <a:lnTo>
                    <a:pt x="2244" y="636"/>
                  </a:lnTo>
                  <a:lnTo>
                    <a:pt x="2250" y="636"/>
                  </a:lnTo>
                  <a:lnTo>
                    <a:pt x="2250" y="636"/>
                  </a:lnTo>
                  <a:lnTo>
                    <a:pt x="2250" y="636"/>
                  </a:lnTo>
                  <a:lnTo>
                    <a:pt x="2250" y="636"/>
                  </a:lnTo>
                  <a:lnTo>
                    <a:pt x="2250" y="636"/>
                  </a:lnTo>
                  <a:lnTo>
                    <a:pt x="2250" y="636"/>
                  </a:lnTo>
                  <a:lnTo>
                    <a:pt x="2250" y="636"/>
                  </a:lnTo>
                  <a:lnTo>
                    <a:pt x="2256" y="636"/>
                  </a:lnTo>
                  <a:lnTo>
                    <a:pt x="2256" y="636"/>
                  </a:lnTo>
                  <a:lnTo>
                    <a:pt x="2256" y="636"/>
                  </a:lnTo>
                  <a:lnTo>
                    <a:pt x="2256" y="636"/>
                  </a:lnTo>
                  <a:lnTo>
                    <a:pt x="2256" y="636"/>
                  </a:lnTo>
                  <a:lnTo>
                    <a:pt x="2256" y="636"/>
                  </a:lnTo>
                  <a:lnTo>
                    <a:pt x="2256" y="636"/>
                  </a:lnTo>
                  <a:lnTo>
                    <a:pt x="2262" y="636"/>
                  </a:lnTo>
                  <a:lnTo>
                    <a:pt x="2262" y="636"/>
                  </a:lnTo>
                  <a:lnTo>
                    <a:pt x="2262" y="636"/>
                  </a:lnTo>
                  <a:lnTo>
                    <a:pt x="2262" y="636"/>
                  </a:lnTo>
                  <a:lnTo>
                    <a:pt x="2262" y="642"/>
                  </a:lnTo>
                  <a:lnTo>
                    <a:pt x="2262" y="642"/>
                  </a:lnTo>
                  <a:lnTo>
                    <a:pt x="2262" y="642"/>
                  </a:lnTo>
                  <a:lnTo>
                    <a:pt x="2268" y="642"/>
                  </a:lnTo>
                  <a:lnTo>
                    <a:pt x="2268" y="642"/>
                  </a:lnTo>
                  <a:lnTo>
                    <a:pt x="2268" y="642"/>
                  </a:lnTo>
                  <a:lnTo>
                    <a:pt x="2268" y="642"/>
                  </a:lnTo>
                  <a:lnTo>
                    <a:pt x="2268" y="642"/>
                  </a:lnTo>
                  <a:lnTo>
                    <a:pt x="2268" y="642"/>
                  </a:lnTo>
                  <a:lnTo>
                    <a:pt x="2268" y="642"/>
                  </a:lnTo>
                  <a:lnTo>
                    <a:pt x="2274" y="642"/>
                  </a:lnTo>
                  <a:lnTo>
                    <a:pt x="2274" y="642"/>
                  </a:lnTo>
                  <a:lnTo>
                    <a:pt x="2274" y="642"/>
                  </a:lnTo>
                  <a:lnTo>
                    <a:pt x="2274" y="642"/>
                  </a:lnTo>
                  <a:lnTo>
                    <a:pt x="2274" y="642"/>
                  </a:lnTo>
                  <a:lnTo>
                    <a:pt x="2274" y="642"/>
                  </a:lnTo>
                  <a:lnTo>
                    <a:pt x="2274" y="642"/>
                  </a:lnTo>
                  <a:lnTo>
                    <a:pt x="2280" y="642"/>
                  </a:lnTo>
                  <a:lnTo>
                    <a:pt x="2280" y="642"/>
                  </a:lnTo>
                  <a:lnTo>
                    <a:pt x="2280" y="642"/>
                  </a:lnTo>
                  <a:lnTo>
                    <a:pt x="2280" y="642"/>
                  </a:lnTo>
                  <a:lnTo>
                    <a:pt x="2280" y="642"/>
                  </a:lnTo>
                  <a:lnTo>
                    <a:pt x="2280" y="642"/>
                  </a:lnTo>
                  <a:lnTo>
                    <a:pt x="2280" y="642"/>
                  </a:lnTo>
                  <a:lnTo>
                    <a:pt x="2286" y="642"/>
                  </a:lnTo>
                  <a:lnTo>
                    <a:pt x="2286" y="642"/>
                  </a:lnTo>
                  <a:lnTo>
                    <a:pt x="2286" y="642"/>
                  </a:lnTo>
                  <a:lnTo>
                    <a:pt x="2286" y="642"/>
                  </a:lnTo>
                  <a:lnTo>
                    <a:pt x="2286" y="642"/>
                  </a:lnTo>
                  <a:lnTo>
                    <a:pt x="2286" y="642"/>
                  </a:lnTo>
                  <a:lnTo>
                    <a:pt x="2286" y="642"/>
                  </a:lnTo>
                  <a:lnTo>
                    <a:pt x="2292" y="642"/>
                  </a:lnTo>
                  <a:lnTo>
                    <a:pt x="2292" y="642"/>
                  </a:lnTo>
                  <a:lnTo>
                    <a:pt x="2292" y="648"/>
                  </a:lnTo>
                  <a:lnTo>
                    <a:pt x="2292" y="648"/>
                  </a:lnTo>
                  <a:lnTo>
                    <a:pt x="2292" y="648"/>
                  </a:lnTo>
                  <a:lnTo>
                    <a:pt x="2292" y="648"/>
                  </a:lnTo>
                  <a:lnTo>
                    <a:pt x="2292" y="648"/>
                  </a:lnTo>
                  <a:lnTo>
                    <a:pt x="2298" y="648"/>
                  </a:lnTo>
                  <a:lnTo>
                    <a:pt x="2298" y="648"/>
                  </a:lnTo>
                  <a:lnTo>
                    <a:pt x="2298" y="648"/>
                  </a:lnTo>
                  <a:lnTo>
                    <a:pt x="2298" y="648"/>
                  </a:lnTo>
                  <a:lnTo>
                    <a:pt x="2298" y="648"/>
                  </a:lnTo>
                  <a:lnTo>
                    <a:pt x="2298" y="648"/>
                  </a:lnTo>
                  <a:lnTo>
                    <a:pt x="2298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10" y="648"/>
                  </a:lnTo>
                  <a:lnTo>
                    <a:pt x="2310" y="648"/>
                  </a:lnTo>
                  <a:lnTo>
                    <a:pt x="2310" y="648"/>
                  </a:lnTo>
                  <a:lnTo>
                    <a:pt x="2310" y="648"/>
                  </a:lnTo>
                  <a:lnTo>
                    <a:pt x="2310" y="648"/>
                  </a:lnTo>
                  <a:lnTo>
                    <a:pt x="2310" y="648"/>
                  </a:lnTo>
                  <a:lnTo>
                    <a:pt x="2316" y="648"/>
                  </a:lnTo>
                  <a:lnTo>
                    <a:pt x="2316" y="648"/>
                  </a:lnTo>
                  <a:lnTo>
                    <a:pt x="2316" y="648"/>
                  </a:lnTo>
                  <a:lnTo>
                    <a:pt x="2316" y="648"/>
                  </a:lnTo>
                  <a:lnTo>
                    <a:pt x="2316" y="648"/>
                  </a:lnTo>
                  <a:lnTo>
                    <a:pt x="2316" y="648"/>
                  </a:lnTo>
                  <a:lnTo>
                    <a:pt x="2316" y="648"/>
                  </a:lnTo>
                  <a:lnTo>
                    <a:pt x="2322" y="648"/>
                  </a:lnTo>
                  <a:lnTo>
                    <a:pt x="2322" y="648"/>
                  </a:lnTo>
                  <a:lnTo>
                    <a:pt x="2322" y="648"/>
                  </a:lnTo>
                  <a:lnTo>
                    <a:pt x="2322" y="648"/>
                  </a:lnTo>
                  <a:lnTo>
                    <a:pt x="2322" y="648"/>
                  </a:lnTo>
                  <a:lnTo>
                    <a:pt x="2322" y="648"/>
                  </a:lnTo>
                  <a:lnTo>
                    <a:pt x="2322" y="648"/>
                  </a:lnTo>
                  <a:lnTo>
                    <a:pt x="2328" y="654"/>
                  </a:lnTo>
                  <a:lnTo>
                    <a:pt x="2328" y="654"/>
                  </a:lnTo>
                  <a:lnTo>
                    <a:pt x="2328" y="654"/>
                  </a:lnTo>
                  <a:lnTo>
                    <a:pt x="2328" y="654"/>
                  </a:lnTo>
                  <a:lnTo>
                    <a:pt x="2328" y="654"/>
                  </a:lnTo>
                  <a:lnTo>
                    <a:pt x="2328" y="654"/>
                  </a:lnTo>
                  <a:lnTo>
                    <a:pt x="2328" y="654"/>
                  </a:lnTo>
                  <a:lnTo>
                    <a:pt x="2334" y="654"/>
                  </a:lnTo>
                  <a:lnTo>
                    <a:pt x="2334" y="654"/>
                  </a:lnTo>
                  <a:lnTo>
                    <a:pt x="2334" y="654"/>
                  </a:lnTo>
                  <a:lnTo>
                    <a:pt x="2334" y="654"/>
                  </a:lnTo>
                  <a:lnTo>
                    <a:pt x="2334" y="654"/>
                  </a:lnTo>
                  <a:lnTo>
                    <a:pt x="2334" y="654"/>
                  </a:lnTo>
                  <a:lnTo>
                    <a:pt x="2334" y="654"/>
                  </a:lnTo>
                  <a:lnTo>
                    <a:pt x="2340" y="654"/>
                  </a:lnTo>
                  <a:lnTo>
                    <a:pt x="2340" y="654"/>
                  </a:lnTo>
                  <a:lnTo>
                    <a:pt x="2340" y="654"/>
                  </a:lnTo>
                  <a:lnTo>
                    <a:pt x="2340" y="654"/>
                  </a:lnTo>
                  <a:lnTo>
                    <a:pt x="2340" y="654"/>
                  </a:lnTo>
                  <a:lnTo>
                    <a:pt x="2340" y="654"/>
                  </a:lnTo>
                  <a:lnTo>
                    <a:pt x="2340" y="654"/>
                  </a:lnTo>
                  <a:lnTo>
                    <a:pt x="2346" y="654"/>
                  </a:lnTo>
                  <a:lnTo>
                    <a:pt x="2346" y="654"/>
                  </a:lnTo>
                  <a:lnTo>
                    <a:pt x="2346" y="654"/>
                  </a:lnTo>
                  <a:lnTo>
                    <a:pt x="2346" y="654"/>
                  </a:lnTo>
                  <a:lnTo>
                    <a:pt x="2346" y="654"/>
                  </a:lnTo>
                  <a:lnTo>
                    <a:pt x="2346" y="654"/>
                  </a:lnTo>
                  <a:lnTo>
                    <a:pt x="2346" y="654"/>
                  </a:lnTo>
                  <a:lnTo>
                    <a:pt x="2352" y="654"/>
                  </a:lnTo>
                  <a:lnTo>
                    <a:pt x="2352" y="654"/>
                  </a:lnTo>
                  <a:lnTo>
                    <a:pt x="2352" y="654"/>
                  </a:lnTo>
                  <a:lnTo>
                    <a:pt x="2352" y="654"/>
                  </a:lnTo>
                  <a:lnTo>
                    <a:pt x="2352" y="654"/>
                  </a:lnTo>
                  <a:lnTo>
                    <a:pt x="2352" y="654"/>
                  </a:lnTo>
                  <a:lnTo>
                    <a:pt x="2352" y="654"/>
                  </a:lnTo>
                  <a:lnTo>
                    <a:pt x="2358" y="654"/>
                  </a:lnTo>
                  <a:lnTo>
                    <a:pt x="2358" y="654"/>
                  </a:lnTo>
                  <a:lnTo>
                    <a:pt x="2358" y="654"/>
                  </a:lnTo>
                  <a:lnTo>
                    <a:pt x="2358" y="654"/>
                  </a:lnTo>
                  <a:lnTo>
                    <a:pt x="2358" y="654"/>
                  </a:lnTo>
                  <a:lnTo>
                    <a:pt x="2358" y="654"/>
                  </a:lnTo>
                  <a:lnTo>
                    <a:pt x="2358" y="654"/>
                  </a:lnTo>
                  <a:lnTo>
                    <a:pt x="2364" y="654"/>
                  </a:lnTo>
                  <a:lnTo>
                    <a:pt x="2364" y="654"/>
                  </a:lnTo>
                  <a:lnTo>
                    <a:pt x="2364" y="654"/>
                  </a:lnTo>
                  <a:lnTo>
                    <a:pt x="2364" y="654"/>
                  </a:lnTo>
                  <a:lnTo>
                    <a:pt x="2364" y="654"/>
                  </a:lnTo>
                  <a:lnTo>
                    <a:pt x="2364" y="654"/>
                  </a:lnTo>
                  <a:lnTo>
                    <a:pt x="2364" y="654"/>
                  </a:lnTo>
                  <a:lnTo>
                    <a:pt x="2370" y="660"/>
                  </a:lnTo>
                  <a:lnTo>
                    <a:pt x="2370" y="660"/>
                  </a:lnTo>
                  <a:lnTo>
                    <a:pt x="2370" y="660"/>
                  </a:lnTo>
                  <a:lnTo>
                    <a:pt x="2370" y="660"/>
                  </a:lnTo>
                  <a:lnTo>
                    <a:pt x="2370" y="660"/>
                  </a:lnTo>
                  <a:lnTo>
                    <a:pt x="2370" y="660"/>
                  </a:lnTo>
                  <a:lnTo>
                    <a:pt x="2370" y="660"/>
                  </a:lnTo>
                  <a:lnTo>
                    <a:pt x="2376" y="660"/>
                  </a:lnTo>
                  <a:lnTo>
                    <a:pt x="2376" y="660"/>
                  </a:lnTo>
                  <a:lnTo>
                    <a:pt x="2376" y="660"/>
                  </a:lnTo>
                  <a:lnTo>
                    <a:pt x="2376" y="660"/>
                  </a:lnTo>
                  <a:lnTo>
                    <a:pt x="2376" y="660"/>
                  </a:lnTo>
                  <a:lnTo>
                    <a:pt x="2376" y="660"/>
                  </a:lnTo>
                  <a:lnTo>
                    <a:pt x="2382" y="660"/>
                  </a:lnTo>
                  <a:lnTo>
                    <a:pt x="2382" y="660"/>
                  </a:lnTo>
                  <a:lnTo>
                    <a:pt x="2382" y="660"/>
                  </a:lnTo>
                  <a:lnTo>
                    <a:pt x="2382" y="660"/>
                  </a:lnTo>
                  <a:lnTo>
                    <a:pt x="2382" y="660"/>
                  </a:lnTo>
                  <a:lnTo>
                    <a:pt x="2382" y="660"/>
                  </a:lnTo>
                  <a:lnTo>
                    <a:pt x="2382" y="660"/>
                  </a:lnTo>
                  <a:lnTo>
                    <a:pt x="2388" y="660"/>
                  </a:lnTo>
                  <a:lnTo>
                    <a:pt x="2388" y="660"/>
                  </a:lnTo>
                  <a:lnTo>
                    <a:pt x="2388" y="660"/>
                  </a:lnTo>
                  <a:lnTo>
                    <a:pt x="2388" y="660"/>
                  </a:lnTo>
                  <a:lnTo>
                    <a:pt x="2388" y="660"/>
                  </a:lnTo>
                  <a:lnTo>
                    <a:pt x="2388" y="660"/>
                  </a:lnTo>
                  <a:lnTo>
                    <a:pt x="2388" y="660"/>
                  </a:lnTo>
                  <a:lnTo>
                    <a:pt x="2394" y="660"/>
                  </a:lnTo>
                  <a:lnTo>
                    <a:pt x="2394" y="660"/>
                  </a:lnTo>
                  <a:lnTo>
                    <a:pt x="2394" y="660"/>
                  </a:lnTo>
                  <a:lnTo>
                    <a:pt x="2394" y="660"/>
                  </a:lnTo>
                  <a:lnTo>
                    <a:pt x="2394" y="660"/>
                  </a:lnTo>
                  <a:lnTo>
                    <a:pt x="2394" y="660"/>
                  </a:lnTo>
                  <a:lnTo>
                    <a:pt x="2400" y="660"/>
                  </a:lnTo>
                  <a:lnTo>
                    <a:pt x="2400" y="660"/>
                  </a:lnTo>
                  <a:lnTo>
                    <a:pt x="2400" y="660"/>
                  </a:lnTo>
                  <a:lnTo>
                    <a:pt x="2400" y="660"/>
                  </a:lnTo>
                  <a:lnTo>
                    <a:pt x="2400" y="660"/>
                  </a:lnTo>
                  <a:lnTo>
                    <a:pt x="2400" y="660"/>
                  </a:lnTo>
                  <a:lnTo>
                    <a:pt x="2400" y="660"/>
                  </a:lnTo>
                  <a:lnTo>
                    <a:pt x="2406" y="660"/>
                  </a:lnTo>
                  <a:lnTo>
                    <a:pt x="2406" y="660"/>
                  </a:lnTo>
                  <a:lnTo>
                    <a:pt x="2406" y="660"/>
                  </a:lnTo>
                  <a:lnTo>
                    <a:pt x="2406" y="660"/>
                  </a:lnTo>
                  <a:lnTo>
                    <a:pt x="2406" y="660"/>
                  </a:lnTo>
                  <a:lnTo>
                    <a:pt x="2406" y="660"/>
                  </a:lnTo>
                  <a:lnTo>
                    <a:pt x="2406" y="660"/>
                  </a:lnTo>
                  <a:lnTo>
                    <a:pt x="2412" y="660"/>
                  </a:lnTo>
                  <a:lnTo>
                    <a:pt x="2412" y="660"/>
                  </a:lnTo>
                  <a:lnTo>
                    <a:pt x="2412" y="660"/>
                  </a:lnTo>
                  <a:lnTo>
                    <a:pt x="2412" y="660"/>
                  </a:lnTo>
                  <a:lnTo>
                    <a:pt x="2412" y="660"/>
                  </a:lnTo>
                  <a:lnTo>
                    <a:pt x="2412" y="660"/>
                  </a:lnTo>
                  <a:lnTo>
                    <a:pt x="2412" y="660"/>
                  </a:lnTo>
                  <a:lnTo>
                    <a:pt x="2418" y="660"/>
                  </a:lnTo>
                  <a:lnTo>
                    <a:pt x="2418" y="660"/>
                  </a:lnTo>
                  <a:lnTo>
                    <a:pt x="2418" y="660"/>
                  </a:lnTo>
                  <a:lnTo>
                    <a:pt x="2418" y="660"/>
                  </a:lnTo>
                  <a:lnTo>
                    <a:pt x="2418" y="660"/>
                  </a:lnTo>
                  <a:lnTo>
                    <a:pt x="2418" y="660"/>
                  </a:lnTo>
                  <a:lnTo>
                    <a:pt x="2418" y="660"/>
                  </a:lnTo>
                  <a:lnTo>
                    <a:pt x="2424" y="660"/>
                  </a:lnTo>
                  <a:lnTo>
                    <a:pt x="2424" y="660"/>
                  </a:lnTo>
                  <a:lnTo>
                    <a:pt x="2424" y="660"/>
                  </a:lnTo>
                  <a:lnTo>
                    <a:pt x="2424" y="660"/>
                  </a:lnTo>
                  <a:lnTo>
                    <a:pt x="2424" y="660"/>
                  </a:lnTo>
                  <a:lnTo>
                    <a:pt x="2424" y="660"/>
                  </a:lnTo>
                  <a:lnTo>
                    <a:pt x="2424" y="660"/>
                  </a:lnTo>
                  <a:lnTo>
                    <a:pt x="2430" y="660"/>
                  </a:lnTo>
                  <a:lnTo>
                    <a:pt x="2430" y="660"/>
                  </a:lnTo>
                  <a:lnTo>
                    <a:pt x="2430" y="660"/>
                  </a:lnTo>
                  <a:lnTo>
                    <a:pt x="2430" y="660"/>
                  </a:lnTo>
                  <a:lnTo>
                    <a:pt x="2430" y="660"/>
                  </a:lnTo>
                  <a:lnTo>
                    <a:pt x="2430" y="660"/>
                  </a:lnTo>
                  <a:lnTo>
                    <a:pt x="2430" y="660"/>
                  </a:lnTo>
                  <a:lnTo>
                    <a:pt x="2436" y="660"/>
                  </a:lnTo>
                  <a:lnTo>
                    <a:pt x="2436" y="660"/>
                  </a:lnTo>
                  <a:lnTo>
                    <a:pt x="2436" y="660"/>
                  </a:lnTo>
                  <a:lnTo>
                    <a:pt x="2436" y="660"/>
                  </a:lnTo>
                  <a:lnTo>
                    <a:pt x="2436" y="660"/>
                  </a:lnTo>
                  <a:lnTo>
                    <a:pt x="2436" y="660"/>
                  </a:lnTo>
                  <a:lnTo>
                    <a:pt x="2436" y="666"/>
                  </a:lnTo>
                  <a:lnTo>
                    <a:pt x="2442" y="666"/>
                  </a:lnTo>
                  <a:lnTo>
                    <a:pt x="2442" y="666"/>
                  </a:lnTo>
                  <a:lnTo>
                    <a:pt x="2442" y="666"/>
                  </a:lnTo>
                  <a:lnTo>
                    <a:pt x="2442" y="666"/>
                  </a:lnTo>
                  <a:lnTo>
                    <a:pt x="2442" y="666"/>
                  </a:lnTo>
                  <a:lnTo>
                    <a:pt x="2442" y="666"/>
                  </a:lnTo>
                  <a:lnTo>
                    <a:pt x="2442" y="666"/>
                  </a:lnTo>
                  <a:lnTo>
                    <a:pt x="2448" y="666"/>
                  </a:lnTo>
                  <a:lnTo>
                    <a:pt x="2448" y="666"/>
                  </a:lnTo>
                  <a:lnTo>
                    <a:pt x="2448" y="666"/>
                  </a:lnTo>
                  <a:lnTo>
                    <a:pt x="2448" y="666"/>
                  </a:lnTo>
                  <a:lnTo>
                    <a:pt x="2448" y="666"/>
                  </a:lnTo>
                  <a:lnTo>
                    <a:pt x="2448" y="666"/>
                  </a:lnTo>
                  <a:lnTo>
                    <a:pt x="2448" y="666"/>
                  </a:lnTo>
                  <a:lnTo>
                    <a:pt x="2454" y="666"/>
                  </a:lnTo>
                  <a:lnTo>
                    <a:pt x="2454" y="666"/>
                  </a:lnTo>
                  <a:lnTo>
                    <a:pt x="2454" y="666"/>
                  </a:lnTo>
                  <a:lnTo>
                    <a:pt x="2454" y="666"/>
                  </a:lnTo>
                  <a:lnTo>
                    <a:pt x="2454" y="666"/>
                  </a:lnTo>
                  <a:lnTo>
                    <a:pt x="2454" y="666"/>
                  </a:lnTo>
                  <a:lnTo>
                    <a:pt x="2454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84" y="660"/>
                  </a:lnTo>
                  <a:lnTo>
                    <a:pt x="2484" y="660"/>
                  </a:lnTo>
                  <a:lnTo>
                    <a:pt x="2484" y="660"/>
                  </a:lnTo>
                  <a:lnTo>
                    <a:pt x="2484" y="660"/>
                  </a:lnTo>
                  <a:lnTo>
                    <a:pt x="2484" y="660"/>
                  </a:lnTo>
                  <a:lnTo>
                    <a:pt x="2484" y="660"/>
                  </a:lnTo>
                  <a:lnTo>
                    <a:pt x="2484" y="660"/>
                  </a:lnTo>
                  <a:lnTo>
                    <a:pt x="2490" y="660"/>
                  </a:lnTo>
                  <a:lnTo>
                    <a:pt x="2490" y="660"/>
                  </a:lnTo>
                  <a:lnTo>
                    <a:pt x="2490" y="660"/>
                  </a:lnTo>
                  <a:lnTo>
                    <a:pt x="2490" y="654"/>
                  </a:lnTo>
                  <a:lnTo>
                    <a:pt x="2490" y="654"/>
                  </a:lnTo>
                  <a:lnTo>
                    <a:pt x="2490" y="654"/>
                  </a:lnTo>
                  <a:lnTo>
                    <a:pt x="2496" y="654"/>
                  </a:lnTo>
                  <a:lnTo>
                    <a:pt x="2496" y="654"/>
                  </a:lnTo>
                  <a:lnTo>
                    <a:pt x="2496" y="654"/>
                  </a:lnTo>
                  <a:lnTo>
                    <a:pt x="2496" y="654"/>
                  </a:lnTo>
                  <a:lnTo>
                    <a:pt x="2496" y="654"/>
                  </a:lnTo>
                  <a:lnTo>
                    <a:pt x="2496" y="654"/>
                  </a:lnTo>
                  <a:lnTo>
                    <a:pt x="2496" y="654"/>
                  </a:lnTo>
                  <a:lnTo>
                    <a:pt x="2502" y="654"/>
                  </a:lnTo>
                  <a:lnTo>
                    <a:pt x="2502" y="654"/>
                  </a:lnTo>
                  <a:lnTo>
                    <a:pt x="2502" y="654"/>
                  </a:lnTo>
                  <a:lnTo>
                    <a:pt x="2502" y="648"/>
                  </a:lnTo>
                  <a:lnTo>
                    <a:pt x="2502" y="648"/>
                  </a:lnTo>
                  <a:lnTo>
                    <a:pt x="2502" y="648"/>
                  </a:lnTo>
                  <a:lnTo>
                    <a:pt x="2502" y="648"/>
                  </a:lnTo>
                  <a:lnTo>
                    <a:pt x="2508" y="648"/>
                  </a:lnTo>
                  <a:lnTo>
                    <a:pt x="2508" y="648"/>
                  </a:lnTo>
                  <a:lnTo>
                    <a:pt x="2508" y="648"/>
                  </a:lnTo>
                  <a:lnTo>
                    <a:pt x="2508" y="648"/>
                  </a:lnTo>
                  <a:lnTo>
                    <a:pt x="2508" y="648"/>
                  </a:lnTo>
                  <a:lnTo>
                    <a:pt x="2508" y="648"/>
                  </a:lnTo>
                  <a:lnTo>
                    <a:pt x="2508" y="642"/>
                  </a:lnTo>
                  <a:lnTo>
                    <a:pt x="2514" y="642"/>
                  </a:lnTo>
                  <a:lnTo>
                    <a:pt x="2514" y="642"/>
                  </a:lnTo>
                  <a:lnTo>
                    <a:pt x="2514" y="642"/>
                  </a:lnTo>
                  <a:lnTo>
                    <a:pt x="2514" y="642"/>
                  </a:lnTo>
                  <a:lnTo>
                    <a:pt x="2514" y="642"/>
                  </a:lnTo>
                  <a:lnTo>
                    <a:pt x="2514" y="642"/>
                  </a:lnTo>
                  <a:lnTo>
                    <a:pt x="2514" y="642"/>
                  </a:lnTo>
                  <a:lnTo>
                    <a:pt x="2520" y="642"/>
                  </a:lnTo>
                  <a:lnTo>
                    <a:pt x="2520" y="636"/>
                  </a:lnTo>
                  <a:lnTo>
                    <a:pt x="2520" y="636"/>
                  </a:lnTo>
                  <a:lnTo>
                    <a:pt x="2520" y="636"/>
                  </a:lnTo>
                  <a:lnTo>
                    <a:pt x="2520" y="636"/>
                  </a:lnTo>
                  <a:lnTo>
                    <a:pt x="2520" y="636"/>
                  </a:lnTo>
                  <a:lnTo>
                    <a:pt x="2520" y="636"/>
                  </a:lnTo>
                  <a:lnTo>
                    <a:pt x="2526" y="636"/>
                  </a:lnTo>
                  <a:lnTo>
                    <a:pt x="2526" y="630"/>
                  </a:lnTo>
                  <a:lnTo>
                    <a:pt x="2526" y="630"/>
                  </a:lnTo>
                  <a:lnTo>
                    <a:pt x="2526" y="630"/>
                  </a:lnTo>
                  <a:lnTo>
                    <a:pt x="2526" y="630"/>
                  </a:lnTo>
                  <a:lnTo>
                    <a:pt x="2526" y="630"/>
                  </a:lnTo>
                  <a:lnTo>
                    <a:pt x="2526" y="630"/>
                  </a:lnTo>
                  <a:lnTo>
                    <a:pt x="2532" y="624"/>
                  </a:lnTo>
                  <a:lnTo>
                    <a:pt x="2532" y="624"/>
                  </a:lnTo>
                  <a:lnTo>
                    <a:pt x="2532" y="624"/>
                  </a:lnTo>
                  <a:lnTo>
                    <a:pt x="2532" y="624"/>
                  </a:lnTo>
                  <a:lnTo>
                    <a:pt x="2532" y="624"/>
                  </a:lnTo>
                  <a:lnTo>
                    <a:pt x="2532" y="624"/>
                  </a:lnTo>
                  <a:lnTo>
                    <a:pt x="2532" y="618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44" y="612"/>
                  </a:lnTo>
                  <a:lnTo>
                    <a:pt x="2544" y="612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0" y="594"/>
                  </a:lnTo>
                  <a:lnTo>
                    <a:pt x="2550" y="594"/>
                  </a:lnTo>
                  <a:lnTo>
                    <a:pt x="2556" y="594"/>
                  </a:lnTo>
                  <a:lnTo>
                    <a:pt x="2556" y="594"/>
                  </a:lnTo>
                  <a:lnTo>
                    <a:pt x="2556" y="594"/>
                  </a:lnTo>
                  <a:lnTo>
                    <a:pt x="2556" y="588"/>
                  </a:lnTo>
                  <a:lnTo>
                    <a:pt x="2556" y="588"/>
                  </a:lnTo>
                  <a:lnTo>
                    <a:pt x="2556" y="588"/>
                  </a:lnTo>
                  <a:lnTo>
                    <a:pt x="2556" y="588"/>
                  </a:lnTo>
                  <a:lnTo>
                    <a:pt x="2562" y="582"/>
                  </a:lnTo>
                  <a:lnTo>
                    <a:pt x="2562" y="582"/>
                  </a:lnTo>
                  <a:lnTo>
                    <a:pt x="2562" y="582"/>
                  </a:lnTo>
                  <a:lnTo>
                    <a:pt x="2562" y="582"/>
                  </a:lnTo>
                  <a:lnTo>
                    <a:pt x="2562" y="582"/>
                  </a:lnTo>
                  <a:lnTo>
                    <a:pt x="2562" y="576"/>
                  </a:lnTo>
                  <a:lnTo>
                    <a:pt x="2562" y="576"/>
                  </a:lnTo>
                  <a:lnTo>
                    <a:pt x="2568" y="576"/>
                  </a:lnTo>
                  <a:lnTo>
                    <a:pt x="2568" y="576"/>
                  </a:lnTo>
                  <a:lnTo>
                    <a:pt x="2568" y="576"/>
                  </a:lnTo>
                  <a:lnTo>
                    <a:pt x="2568" y="570"/>
                  </a:lnTo>
                  <a:lnTo>
                    <a:pt x="2568" y="570"/>
                  </a:lnTo>
                  <a:lnTo>
                    <a:pt x="2568" y="570"/>
                  </a:lnTo>
                  <a:lnTo>
                    <a:pt x="2568" y="570"/>
                  </a:lnTo>
                  <a:lnTo>
                    <a:pt x="2574" y="564"/>
                  </a:lnTo>
                  <a:lnTo>
                    <a:pt x="2574" y="564"/>
                  </a:lnTo>
                  <a:lnTo>
                    <a:pt x="2574" y="564"/>
                  </a:lnTo>
                  <a:lnTo>
                    <a:pt x="2574" y="564"/>
                  </a:lnTo>
                  <a:lnTo>
                    <a:pt x="2574" y="558"/>
                  </a:lnTo>
                  <a:lnTo>
                    <a:pt x="2574" y="558"/>
                  </a:lnTo>
                  <a:lnTo>
                    <a:pt x="2574" y="558"/>
                  </a:lnTo>
                  <a:lnTo>
                    <a:pt x="2580" y="558"/>
                  </a:lnTo>
                  <a:lnTo>
                    <a:pt x="2580" y="558"/>
                  </a:lnTo>
                  <a:lnTo>
                    <a:pt x="2580" y="552"/>
                  </a:lnTo>
                  <a:lnTo>
                    <a:pt x="2580" y="552"/>
                  </a:lnTo>
                  <a:lnTo>
                    <a:pt x="2580" y="552"/>
                  </a:lnTo>
                  <a:lnTo>
                    <a:pt x="2580" y="552"/>
                  </a:lnTo>
                  <a:lnTo>
                    <a:pt x="2580" y="546"/>
                  </a:lnTo>
                  <a:lnTo>
                    <a:pt x="2586" y="546"/>
                  </a:lnTo>
                  <a:lnTo>
                    <a:pt x="2586" y="546"/>
                  </a:lnTo>
                  <a:lnTo>
                    <a:pt x="2586" y="546"/>
                  </a:lnTo>
                  <a:lnTo>
                    <a:pt x="2586" y="540"/>
                  </a:lnTo>
                  <a:lnTo>
                    <a:pt x="2586" y="540"/>
                  </a:lnTo>
                  <a:lnTo>
                    <a:pt x="2586" y="540"/>
                  </a:lnTo>
                  <a:lnTo>
                    <a:pt x="2586" y="540"/>
                  </a:lnTo>
                  <a:lnTo>
                    <a:pt x="2592" y="534"/>
                  </a:lnTo>
                  <a:lnTo>
                    <a:pt x="2592" y="534"/>
                  </a:lnTo>
                  <a:lnTo>
                    <a:pt x="2592" y="534"/>
                  </a:lnTo>
                  <a:lnTo>
                    <a:pt x="2592" y="534"/>
                  </a:lnTo>
                  <a:lnTo>
                    <a:pt x="2592" y="528"/>
                  </a:lnTo>
                  <a:lnTo>
                    <a:pt x="2592" y="528"/>
                  </a:lnTo>
                  <a:lnTo>
                    <a:pt x="2598" y="528"/>
                  </a:lnTo>
                  <a:lnTo>
                    <a:pt x="2598" y="528"/>
                  </a:lnTo>
                  <a:lnTo>
                    <a:pt x="2598" y="522"/>
                  </a:lnTo>
                  <a:lnTo>
                    <a:pt x="2598" y="522"/>
                  </a:lnTo>
                  <a:lnTo>
                    <a:pt x="2598" y="522"/>
                  </a:lnTo>
                  <a:lnTo>
                    <a:pt x="2598" y="522"/>
                  </a:lnTo>
                  <a:lnTo>
                    <a:pt x="2598" y="516"/>
                  </a:lnTo>
                  <a:lnTo>
                    <a:pt x="2604" y="516"/>
                  </a:lnTo>
                  <a:lnTo>
                    <a:pt x="2604" y="516"/>
                  </a:lnTo>
                  <a:lnTo>
                    <a:pt x="2604" y="516"/>
                  </a:lnTo>
                  <a:lnTo>
                    <a:pt x="2604" y="510"/>
                  </a:lnTo>
                  <a:lnTo>
                    <a:pt x="2604" y="510"/>
                  </a:lnTo>
                  <a:lnTo>
                    <a:pt x="2604" y="510"/>
                  </a:lnTo>
                  <a:lnTo>
                    <a:pt x="2604" y="510"/>
                  </a:lnTo>
                  <a:lnTo>
                    <a:pt x="2610" y="504"/>
                  </a:lnTo>
                  <a:lnTo>
                    <a:pt x="2610" y="504"/>
                  </a:lnTo>
                  <a:lnTo>
                    <a:pt x="2610" y="504"/>
                  </a:lnTo>
                  <a:lnTo>
                    <a:pt x="2610" y="504"/>
                  </a:lnTo>
                  <a:lnTo>
                    <a:pt x="2610" y="498"/>
                  </a:lnTo>
                  <a:lnTo>
                    <a:pt x="2610" y="498"/>
                  </a:lnTo>
                  <a:lnTo>
                    <a:pt x="2610" y="498"/>
                  </a:lnTo>
                  <a:lnTo>
                    <a:pt x="2616" y="492"/>
                  </a:lnTo>
                  <a:lnTo>
                    <a:pt x="2616" y="492"/>
                  </a:lnTo>
                  <a:lnTo>
                    <a:pt x="2616" y="492"/>
                  </a:lnTo>
                  <a:lnTo>
                    <a:pt x="2616" y="492"/>
                  </a:lnTo>
                  <a:lnTo>
                    <a:pt x="2616" y="486"/>
                  </a:lnTo>
                  <a:lnTo>
                    <a:pt x="2616" y="486"/>
                  </a:lnTo>
                  <a:lnTo>
                    <a:pt x="2616" y="486"/>
                  </a:lnTo>
                  <a:lnTo>
                    <a:pt x="2622" y="486"/>
                  </a:lnTo>
                  <a:lnTo>
                    <a:pt x="2622" y="480"/>
                  </a:lnTo>
                  <a:lnTo>
                    <a:pt x="2622" y="480"/>
                  </a:lnTo>
                  <a:lnTo>
                    <a:pt x="2622" y="480"/>
                  </a:lnTo>
                  <a:lnTo>
                    <a:pt x="2622" y="474"/>
                  </a:lnTo>
                  <a:lnTo>
                    <a:pt x="2622" y="474"/>
                  </a:lnTo>
                  <a:lnTo>
                    <a:pt x="2622" y="474"/>
                  </a:lnTo>
                  <a:lnTo>
                    <a:pt x="2628" y="474"/>
                  </a:lnTo>
                  <a:lnTo>
                    <a:pt x="2628" y="468"/>
                  </a:lnTo>
                  <a:lnTo>
                    <a:pt x="2628" y="468"/>
                  </a:lnTo>
                  <a:lnTo>
                    <a:pt x="2628" y="468"/>
                  </a:lnTo>
                  <a:lnTo>
                    <a:pt x="2628" y="462"/>
                  </a:lnTo>
                  <a:lnTo>
                    <a:pt x="2628" y="462"/>
                  </a:lnTo>
                  <a:lnTo>
                    <a:pt x="2628" y="462"/>
                  </a:lnTo>
                  <a:lnTo>
                    <a:pt x="2634" y="462"/>
                  </a:lnTo>
                  <a:lnTo>
                    <a:pt x="2634" y="456"/>
                  </a:lnTo>
                  <a:lnTo>
                    <a:pt x="2634" y="456"/>
                  </a:lnTo>
                  <a:lnTo>
                    <a:pt x="2634" y="456"/>
                  </a:lnTo>
                  <a:lnTo>
                    <a:pt x="2634" y="450"/>
                  </a:lnTo>
                  <a:lnTo>
                    <a:pt x="2634" y="450"/>
                  </a:lnTo>
                  <a:lnTo>
                    <a:pt x="2634" y="450"/>
                  </a:lnTo>
                  <a:lnTo>
                    <a:pt x="2640" y="450"/>
                  </a:lnTo>
                  <a:lnTo>
                    <a:pt x="2640" y="444"/>
                  </a:lnTo>
                  <a:lnTo>
                    <a:pt x="2640" y="444"/>
                  </a:lnTo>
                  <a:lnTo>
                    <a:pt x="2640" y="444"/>
                  </a:lnTo>
                  <a:lnTo>
                    <a:pt x="2640" y="438"/>
                  </a:lnTo>
                  <a:lnTo>
                    <a:pt x="2640" y="438"/>
                  </a:lnTo>
                  <a:lnTo>
                    <a:pt x="2640" y="438"/>
                  </a:lnTo>
                  <a:lnTo>
                    <a:pt x="2646" y="432"/>
                  </a:lnTo>
                  <a:lnTo>
                    <a:pt x="2646" y="432"/>
                  </a:lnTo>
                  <a:lnTo>
                    <a:pt x="2646" y="432"/>
                  </a:lnTo>
                  <a:lnTo>
                    <a:pt x="2646" y="432"/>
                  </a:lnTo>
                  <a:lnTo>
                    <a:pt x="2646" y="426"/>
                  </a:lnTo>
                  <a:lnTo>
                    <a:pt x="2646" y="426"/>
                  </a:lnTo>
                  <a:lnTo>
                    <a:pt x="2646" y="426"/>
                  </a:lnTo>
                  <a:lnTo>
                    <a:pt x="2652" y="420"/>
                  </a:lnTo>
                  <a:lnTo>
                    <a:pt x="2652" y="420"/>
                  </a:lnTo>
                  <a:lnTo>
                    <a:pt x="2652" y="420"/>
                  </a:lnTo>
                  <a:lnTo>
                    <a:pt x="2652" y="414"/>
                  </a:lnTo>
                  <a:lnTo>
                    <a:pt x="2652" y="414"/>
                  </a:lnTo>
                  <a:lnTo>
                    <a:pt x="2652" y="414"/>
                  </a:lnTo>
                  <a:lnTo>
                    <a:pt x="2652" y="414"/>
                  </a:lnTo>
                  <a:lnTo>
                    <a:pt x="2658" y="408"/>
                  </a:lnTo>
                  <a:lnTo>
                    <a:pt x="2658" y="408"/>
                  </a:lnTo>
                  <a:lnTo>
                    <a:pt x="2658" y="408"/>
                  </a:lnTo>
                  <a:lnTo>
                    <a:pt x="2658" y="402"/>
                  </a:lnTo>
                  <a:lnTo>
                    <a:pt x="2658" y="402"/>
                  </a:lnTo>
                  <a:lnTo>
                    <a:pt x="2658" y="402"/>
                  </a:lnTo>
                  <a:lnTo>
                    <a:pt x="2658" y="396"/>
                  </a:lnTo>
                  <a:lnTo>
                    <a:pt x="2664" y="396"/>
                  </a:lnTo>
                  <a:lnTo>
                    <a:pt x="2664" y="396"/>
                  </a:lnTo>
                  <a:lnTo>
                    <a:pt x="2664" y="390"/>
                  </a:lnTo>
                  <a:lnTo>
                    <a:pt x="2664" y="390"/>
                  </a:lnTo>
                  <a:lnTo>
                    <a:pt x="2664" y="390"/>
                  </a:lnTo>
                  <a:lnTo>
                    <a:pt x="2664" y="384"/>
                  </a:lnTo>
                  <a:lnTo>
                    <a:pt x="2664" y="384"/>
                  </a:lnTo>
                  <a:lnTo>
                    <a:pt x="2670" y="384"/>
                  </a:lnTo>
                  <a:lnTo>
                    <a:pt x="2670" y="378"/>
                  </a:lnTo>
                  <a:lnTo>
                    <a:pt x="2670" y="378"/>
                  </a:lnTo>
                  <a:lnTo>
                    <a:pt x="2670" y="378"/>
                  </a:lnTo>
                  <a:lnTo>
                    <a:pt x="2670" y="372"/>
                  </a:lnTo>
                  <a:lnTo>
                    <a:pt x="2670" y="372"/>
                  </a:lnTo>
                  <a:lnTo>
                    <a:pt x="2670" y="372"/>
                  </a:lnTo>
                  <a:lnTo>
                    <a:pt x="2676" y="372"/>
                  </a:lnTo>
                  <a:lnTo>
                    <a:pt x="2676" y="366"/>
                  </a:lnTo>
                  <a:lnTo>
                    <a:pt x="2676" y="366"/>
                  </a:lnTo>
                  <a:lnTo>
                    <a:pt x="2676" y="366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82" y="360"/>
                  </a:lnTo>
                  <a:lnTo>
                    <a:pt x="2682" y="354"/>
                  </a:lnTo>
                  <a:lnTo>
                    <a:pt x="2682" y="354"/>
                  </a:lnTo>
                  <a:lnTo>
                    <a:pt x="2682" y="354"/>
                  </a:lnTo>
                  <a:lnTo>
                    <a:pt x="2682" y="348"/>
                  </a:lnTo>
                  <a:lnTo>
                    <a:pt x="2682" y="348"/>
                  </a:lnTo>
                  <a:lnTo>
                    <a:pt x="2682" y="342"/>
                  </a:lnTo>
                  <a:lnTo>
                    <a:pt x="2688" y="342"/>
                  </a:lnTo>
                  <a:lnTo>
                    <a:pt x="2688" y="342"/>
                  </a:lnTo>
                  <a:lnTo>
                    <a:pt x="2688" y="336"/>
                  </a:lnTo>
                  <a:lnTo>
                    <a:pt x="2688" y="336"/>
                  </a:lnTo>
                  <a:lnTo>
                    <a:pt x="2688" y="336"/>
                  </a:lnTo>
                  <a:lnTo>
                    <a:pt x="2688" y="330"/>
                  </a:lnTo>
                  <a:lnTo>
                    <a:pt x="2688" y="330"/>
                  </a:lnTo>
                  <a:lnTo>
                    <a:pt x="2694" y="330"/>
                  </a:lnTo>
                  <a:lnTo>
                    <a:pt x="2694" y="324"/>
                  </a:lnTo>
                  <a:lnTo>
                    <a:pt x="2694" y="324"/>
                  </a:lnTo>
                  <a:lnTo>
                    <a:pt x="2694" y="324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06"/>
                  </a:lnTo>
                  <a:lnTo>
                    <a:pt x="2700" y="306"/>
                  </a:lnTo>
                  <a:lnTo>
                    <a:pt x="2700" y="306"/>
                  </a:lnTo>
                  <a:lnTo>
                    <a:pt x="2700" y="300"/>
                  </a:lnTo>
                  <a:lnTo>
                    <a:pt x="2706" y="300"/>
                  </a:lnTo>
                  <a:lnTo>
                    <a:pt x="2706" y="294"/>
                  </a:lnTo>
                  <a:lnTo>
                    <a:pt x="2706" y="294"/>
                  </a:lnTo>
                  <a:lnTo>
                    <a:pt x="2706" y="294"/>
                  </a:lnTo>
                  <a:lnTo>
                    <a:pt x="2706" y="288"/>
                  </a:lnTo>
                  <a:lnTo>
                    <a:pt x="2706" y="288"/>
                  </a:lnTo>
                  <a:lnTo>
                    <a:pt x="2706" y="288"/>
                  </a:lnTo>
                  <a:lnTo>
                    <a:pt x="2712" y="282"/>
                  </a:lnTo>
                  <a:lnTo>
                    <a:pt x="2712" y="282"/>
                  </a:lnTo>
                  <a:lnTo>
                    <a:pt x="2712" y="282"/>
                  </a:lnTo>
                  <a:lnTo>
                    <a:pt x="2712" y="276"/>
                  </a:lnTo>
                  <a:lnTo>
                    <a:pt x="2712" y="276"/>
                  </a:lnTo>
                  <a:lnTo>
                    <a:pt x="2712" y="270"/>
                  </a:lnTo>
                  <a:lnTo>
                    <a:pt x="2712" y="270"/>
                  </a:lnTo>
                  <a:lnTo>
                    <a:pt x="2718" y="270"/>
                  </a:lnTo>
                  <a:lnTo>
                    <a:pt x="2718" y="264"/>
                  </a:lnTo>
                  <a:lnTo>
                    <a:pt x="2718" y="264"/>
                  </a:lnTo>
                  <a:lnTo>
                    <a:pt x="2718" y="264"/>
                  </a:lnTo>
                  <a:lnTo>
                    <a:pt x="2718" y="258"/>
                  </a:lnTo>
                  <a:lnTo>
                    <a:pt x="2718" y="258"/>
                  </a:lnTo>
                  <a:lnTo>
                    <a:pt x="2718" y="258"/>
                  </a:lnTo>
                  <a:lnTo>
                    <a:pt x="2724" y="252"/>
                  </a:lnTo>
                  <a:lnTo>
                    <a:pt x="2724" y="252"/>
                  </a:lnTo>
                  <a:lnTo>
                    <a:pt x="2724" y="246"/>
                  </a:lnTo>
                  <a:lnTo>
                    <a:pt x="2724" y="246"/>
                  </a:lnTo>
                  <a:lnTo>
                    <a:pt x="2724" y="246"/>
                  </a:lnTo>
                  <a:lnTo>
                    <a:pt x="2724" y="240"/>
                  </a:lnTo>
                  <a:lnTo>
                    <a:pt x="2724" y="240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28"/>
                  </a:lnTo>
                  <a:lnTo>
                    <a:pt x="2730" y="228"/>
                  </a:lnTo>
                  <a:lnTo>
                    <a:pt x="2730" y="228"/>
                  </a:lnTo>
                  <a:lnTo>
                    <a:pt x="2730" y="222"/>
                  </a:lnTo>
                  <a:lnTo>
                    <a:pt x="2736" y="222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04"/>
                  </a:lnTo>
                  <a:lnTo>
                    <a:pt x="2742" y="204"/>
                  </a:lnTo>
                  <a:lnTo>
                    <a:pt x="2742" y="204"/>
                  </a:lnTo>
                  <a:lnTo>
                    <a:pt x="2742" y="198"/>
                  </a:lnTo>
                  <a:lnTo>
                    <a:pt x="2742" y="198"/>
                  </a:lnTo>
                  <a:lnTo>
                    <a:pt x="2742" y="192"/>
                  </a:lnTo>
                  <a:lnTo>
                    <a:pt x="2742" y="192"/>
                  </a:lnTo>
                  <a:lnTo>
                    <a:pt x="2742" y="192"/>
                  </a:lnTo>
                  <a:lnTo>
                    <a:pt x="2748" y="186"/>
                  </a:lnTo>
                  <a:lnTo>
                    <a:pt x="2748" y="186"/>
                  </a:lnTo>
                  <a:lnTo>
                    <a:pt x="2748" y="180"/>
                  </a:lnTo>
                  <a:lnTo>
                    <a:pt x="2748" y="180"/>
                  </a:lnTo>
                  <a:lnTo>
                    <a:pt x="2748" y="180"/>
                  </a:lnTo>
                  <a:lnTo>
                    <a:pt x="2748" y="174"/>
                  </a:lnTo>
                  <a:lnTo>
                    <a:pt x="2748" y="174"/>
                  </a:lnTo>
                  <a:lnTo>
                    <a:pt x="2754" y="168"/>
                  </a:lnTo>
                  <a:lnTo>
                    <a:pt x="2754" y="168"/>
                  </a:lnTo>
                  <a:lnTo>
                    <a:pt x="2754" y="168"/>
                  </a:lnTo>
                  <a:lnTo>
                    <a:pt x="2754" y="162"/>
                  </a:lnTo>
                  <a:lnTo>
                    <a:pt x="2754" y="162"/>
                  </a:lnTo>
                  <a:lnTo>
                    <a:pt x="2754" y="156"/>
                  </a:lnTo>
                  <a:lnTo>
                    <a:pt x="2754" y="156"/>
                  </a:lnTo>
                  <a:lnTo>
                    <a:pt x="2760" y="156"/>
                  </a:lnTo>
                  <a:lnTo>
                    <a:pt x="2760" y="150"/>
                  </a:lnTo>
                  <a:lnTo>
                    <a:pt x="2760" y="150"/>
                  </a:lnTo>
                  <a:lnTo>
                    <a:pt x="2760" y="144"/>
                  </a:lnTo>
                  <a:lnTo>
                    <a:pt x="2760" y="144"/>
                  </a:lnTo>
                  <a:lnTo>
                    <a:pt x="2760" y="144"/>
                  </a:lnTo>
                  <a:lnTo>
                    <a:pt x="2766" y="138"/>
                  </a:lnTo>
                  <a:lnTo>
                    <a:pt x="2766" y="138"/>
                  </a:lnTo>
                  <a:lnTo>
                    <a:pt x="2766" y="132"/>
                  </a:lnTo>
                  <a:lnTo>
                    <a:pt x="2766" y="132"/>
                  </a:lnTo>
                  <a:lnTo>
                    <a:pt x="2766" y="126"/>
                  </a:lnTo>
                  <a:lnTo>
                    <a:pt x="2766" y="126"/>
                  </a:lnTo>
                  <a:lnTo>
                    <a:pt x="2766" y="126"/>
                  </a:lnTo>
                  <a:lnTo>
                    <a:pt x="2772" y="120"/>
                  </a:lnTo>
                  <a:lnTo>
                    <a:pt x="2772" y="120"/>
                  </a:lnTo>
                  <a:lnTo>
                    <a:pt x="2772" y="114"/>
                  </a:lnTo>
                  <a:lnTo>
                    <a:pt x="2772" y="114"/>
                  </a:lnTo>
                  <a:lnTo>
                    <a:pt x="2772" y="108"/>
                  </a:lnTo>
                  <a:lnTo>
                    <a:pt x="2772" y="108"/>
                  </a:lnTo>
                  <a:lnTo>
                    <a:pt x="2772" y="108"/>
                  </a:lnTo>
                  <a:lnTo>
                    <a:pt x="2778" y="102"/>
                  </a:lnTo>
                  <a:lnTo>
                    <a:pt x="2778" y="102"/>
                  </a:lnTo>
                  <a:lnTo>
                    <a:pt x="2778" y="96"/>
                  </a:lnTo>
                  <a:lnTo>
                    <a:pt x="2778" y="96"/>
                  </a:lnTo>
                  <a:lnTo>
                    <a:pt x="2778" y="90"/>
                  </a:lnTo>
                  <a:lnTo>
                    <a:pt x="2778" y="90"/>
                  </a:lnTo>
                  <a:lnTo>
                    <a:pt x="2778" y="90"/>
                  </a:lnTo>
                  <a:lnTo>
                    <a:pt x="2784" y="84"/>
                  </a:lnTo>
                  <a:lnTo>
                    <a:pt x="2784" y="78"/>
                  </a:lnTo>
                  <a:lnTo>
                    <a:pt x="2784" y="78"/>
                  </a:lnTo>
                  <a:lnTo>
                    <a:pt x="2784" y="72"/>
                  </a:lnTo>
                  <a:lnTo>
                    <a:pt x="2784" y="72"/>
                  </a:lnTo>
                  <a:lnTo>
                    <a:pt x="2784" y="72"/>
                  </a:lnTo>
                  <a:lnTo>
                    <a:pt x="2790" y="66"/>
                  </a:lnTo>
                  <a:lnTo>
                    <a:pt x="2790" y="66"/>
                  </a:lnTo>
                  <a:lnTo>
                    <a:pt x="2790" y="60"/>
                  </a:lnTo>
                  <a:lnTo>
                    <a:pt x="2790" y="60"/>
                  </a:lnTo>
                  <a:lnTo>
                    <a:pt x="2790" y="60"/>
                  </a:lnTo>
                  <a:lnTo>
                    <a:pt x="2790" y="54"/>
                  </a:lnTo>
                  <a:lnTo>
                    <a:pt x="2790" y="54"/>
                  </a:lnTo>
                  <a:lnTo>
                    <a:pt x="2796" y="48"/>
                  </a:lnTo>
                  <a:lnTo>
                    <a:pt x="2796" y="48"/>
                  </a:lnTo>
                  <a:lnTo>
                    <a:pt x="2796" y="48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14" y="18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6"/>
                  </a:lnTo>
                  <a:lnTo>
                    <a:pt x="2820" y="6"/>
                  </a:lnTo>
                  <a:lnTo>
                    <a:pt x="2820" y="6"/>
                  </a:lnTo>
                  <a:lnTo>
                    <a:pt x="2820" y="6"/>
                  </a:lnTo>
                  <a:lnTo>
                    <a:pt x="2820" y="6"/>
                  </a:lnTo>
                  <a:lnTo>
                    <a:pt x="2820" y="6"/>
                  </a:lnTo>
                  <a:lnTo>
                    <a:pt x="2820" y="6"/>
                  </a:lnTo>
                  <a:lnTo>
                    <a:pt x="2820" y="6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6"/>
                  </a:lnTo>
                  <a:lnTo>
                    <a:pt x="2844" y="6"/>
                  </a:lnTo>
                  <a:lnTo>
                    <a:pt x="2844" y="6"/>
                  </a:lnTo>
                  <a:lnTo>
                    <a:pt x="2844" y="6"/>
                  </a:lnTo>
                  <a:lnTo>
                    <a:pt x="2850" y="6"/>
                  </a:lnTo>
                  <a:lnTo>
                    <a:pt x="2850" y="6"/>
                  </a:lnTo>
                  <a:lnTo>
                    <a:pt x="2850" y="6"/>
                  </a:lnTo>
                  <a:lnTo>
                    <a:pt x="2850" y="6"/>
                  </a:lnTo>
                  <a:lnTo>
                    <a:pt x="2850" y="12"/>
                  </a:lnTo>
                  <a:lnTo>
                    <a:pt x="2850" y="12"/>
                  </a:lnTo>
                  <a:lnTo>
                    <a:pt x="2850" y="12"/>
                  </a:lnTo>
                  <a:lnTo>
                    <a:pt x="2856" y="12"/>
                  </a:lnTo>
                  <a:lnTo>
                    <a:pt x="2856" y="12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30"/>
                  </a:lnTo>
                  <a:lnTo>
                    <a:pt x="2862" y="30"/>
                  </a:lnTo>
                  <a:lnTo>
                    <a:pt x="2862" y="30"/>
                  </a:lnTo>
                  <a:lnTo>
                    <a:pt x="2868" y="36"/>
                  </a:lnTo>
                  <a:lnTo>
                    <a:pt x="2868" y="36"/>
                  </a:lnTo>
                  <a:lnTo>
                    <a:pt x="2868" y="36"/>
                  </a:lnTo>
                  <a:lnTo>
                    <a:pt x="2868" y="36"/>
                  </a:lnTo>
                  <a:lnTo>
                    <a:pt x="2868" y="42"/>
                  </a:lnTo>
                  <a:lnTo>
                    <a:pt x="2868" y="42"/>
                  </a:lnTo>
                  <a:lnTo>
                    <a:pt x="2868" y="42"/>
                  </a:lnTo>
                  <a:lnTo>
                    <a:pt x="2874" y="48"/>
                  </a:lnTo>
                  <a:lnTo>
                    <a:pt x="2874" y="48"/>
                  </a:lnTo>
                  <a:lnTo>
                    <a:pt x="2874" y="48"/>
                  </a:lnTo>
                  <a:lnTo>
                    <a:pt x="2874" y="54"/>
                  </a:lnTo>
                  <a:lnTo>
                    <a:pt x="2874" y="54"/>
                  </a:lnTo>
                  <a:lnTo>
                    <a:pt x="2874" y="54"/>
                  </a:lnTo>
                  <a:lnTo>
                    <a:pt x="2880" y="54"/>
                  </a:lnTo>
                  <a:lnTo>
                    <a:pt x="2880" y="60"/>
                  </a:lnTo>
                  <a:lnTo>
                    <a:pt x="2880" y="60"/>
                  </a:lnTo>
                  <a:lnTo>
                    <a:pt x="2880" y="60"/>
                  </a:lnTo>
                  <a:lnTo>
                    <a:pt x="2880" y="66"/>
                  </a:lnTo>
                  <a:lnTo>
                    <a:pt x="2880" y="66"/>
                  </a:lnTo>
                  <a:lnTo>
                    <a:pt x="2880" y="66"/>
                  </a:lnTo>
                  <a:lnTo>
                    <a:pt x="2886" y="66"/>
                  </a:lnTo>
                  <a:lnTo>
                    <a:pt x="2886" y="72"/>
                  </a:lnTo>
                  <a:lnTo>
                    <a:pt x="2886" y="72"/>
                  </a:lnTo>
                  <a:lnTo>
                    <a:pt x="2886" y="72"/>
                  </a:lnTo>
                  <a:lnTo>
                    <a:pt x="2886" y="78"/>
                  </a:lnTo>
                  <a:lnTo>
                    <a:pt x="2886" y="78"/>
                  </a:lnTo>
                  <a:lnTo>
                    <a:pt x="2886" y="78"/>
                  </a:lnTo>
                  <a:lnTo>
                    <a:pt x="2892" y="78"/>
                  </a:lnTo>
                  <a:lnTo>
                    <a:pt x="2892" y="84"/>
                  </a:lnTo>
                  <a:lnTo>
                    <a:pt x="2892" y="84"/>
                  </a:lnTo>
                  <a:lnTo>
                    <a:pt x="2892" y="84"/>
                  </a:lnTo>
                  <a:lnTo>
                    <a:pt x="2892" y="90"/>
                  </a:lnTo>
                  <a:lnTo>
                    <a:pt x="2892" y="90"/>
                  </a:lnTo>
                  <a:lnTo>
                    <a:pt x="2892" y="90"/>
                  </a:lnTo>
                  <a:lnTo>
                    <a:pt x="2898" y="90"/>
                  </a:lnTo>
                  <a:lnTo>
                    <a:pt x="2898" y="96"/>
                  </a:lnTo>
                  <a:lnTo>
                    <a:pt x="2898" y="96"/>
                  </a:lnTo>
                  <a:lnTo>
                    <a:pt x="2898" y="96"/>
                  </a:lnTo>
                  <a:lnTo>
                    <a:pt x="2898" y="102"/>
                  </a:lnTo>
                  <a:lnTo>
                    <a:pt x="2898" y="102"/>
                  </a:lnTo>
                  <a:lnTo>
                    <a:pt x="2898" y="102"/>
                  </a:lnTo>
                  <a:lnTo>
                    <a:pt x="2904" y="102"/>
                  </a:lnTo>
                  <a:lnTo>
                    <a:pt x="2904" y="108"/>
                  </a:lnTo>
                  <a:lnTo>
                    <a:pt x="2904" y="108"/>
                  </a:lnTo>
                  <a:lnTo>
                    <a:pt x="2904" y="108"/>
                  </a:lnTo>
                  <a:lnTo>
                    <a:pt x="2904" y="114"/>
                  </a:lnTo>
                  <a:lnTo>
                    <a:pt x="2904" y="114"/>
                  </a:lnTo>
                  <a:lnTo>
                    <a:pt x="2904" y="114"/>
                  </a:lnTo>
                  <a:lnTo>
                    <a:pt x="2910" y="114"/>
                  </a:lnTo>
                  <a:lnTo>
                    <a:pt x="2910" y="120"/>
                  </a:lnTo>
                  <a:lnTo>
                    <a:pt x="2910" y="120"/>
                  </a:lnTo>
                  <a:lnTo>
                    <a:pt x="2910" y="120"/>
                  </a:lnTo>
                  <a:lnTo>
                    <a:pt x="2910" y="126"/>
                  </a:lnTo>
                  <a:lnTo>
                    <a:pt x="2910" y="126"/>
                  </a:lnTo>
                  <a:lnTo>
                    <a:pt x="2910" y="126"/>
                  </a:lnTo>
                  <a:lnTo>
                    <a:pt x="2916" y="126"/>
                  </a:lnTo>
                  <a:lnTo>
                    <a:pt x="2916" y="132"/>
                  </a:lnTo>
                  <a:lnTo>
                    <a:pt x="2916" y="132"/>
                  </a:lnTo>
                  <a:lnTo>
                    <a:pt x="2916" y="132"/>
                  </a:lnTo>
                  <a:lnTo>
                    <a:pt x="2916" y="132"/>
                  </a:lnTo>
                  <a:lnTo>
                    <a:pt x="2916" y="138"/>
                  </a:lnTo>
                  <a:lnTo>
                    <a:pt x="2916" y="138"/>
                  </a:lnTo>
                  <a:lnTo>
                    <a:pt x="2922" y="138"/>
                  </a:lnTo>
                  <a:lnTo>
                    <a:pt x="2922" y="144"/>
                  </a:lnTo>
                  <a:lnTo>
                    <a:pt x="2922" y="144"/>
                  </a:lnTo>
                  <a:lnTo>
                    <a:pt x="2922" y="144"/>
                  </a:lnTo>
                  <a:lnTo>
                    <a:pt x="2922" y="144"/>
                  </a:lnTo>
                  <a:lnTo>
                    <a:pt x="2922" y="150"/>
                  </a:lnTo>
                  <a:lnTo>
                    <a:pt x="2922" y="150"/>
                  </a:lnTo>
                  <a:lnTo>
                    <a:pt x="2928" y="150"/>
                  </a:lnTo>
                  <a:lnTo>
                    <a:pt x="2928" y="156"/>
                  </a:lnTo>
                  <a:lnTo>
                    <a:pt x="2928" y="156"/>
                  </a:lnTo>
                  <a:lnTo>
                    <a:pt x="2928" y="156"/>
                  </a:lnTo>
                  <a:lnTo>
                    <a:pt x="2928" y="156"/>
                  </a:lnTo>
                  <a:lnTo>
                    <a:pt x="2928" y="162"/>
                  </a:lnTo>
                  <a:lnTo>
                    <a:pt x="2928" y="162"/>
                  </a:lnTo>
                  <a:lnTo>
                    <a:pt x="2934" y="162"/>
                  </a:lnTo>
                  <a:lnTo>
                    <a:pt x="2934" y="162"/>
                  </a:lnTo>
                  <a:lnTo>
                    <a:pt x="2934" y="168"/>
                  </a:lnTo>
                  <a:lnTo>
                    <a:pt x="2934" y="168"/>
                  </a:lnTo>
                  <a:lnTo>
                    <a:pt x="2934" y="168"/>
                  </a:lnTo>
                  <a:lnTo>
                    <a:pt x="2934" y="168"/>
                  </a:lnTo>
                  <a:lnTo>
                    <a:pt x="2934" y="174"/>
                  </a:lnTo>
                  <a:lnTo>
                    <a:pt x="2940" y="174"/>
                  </a:lnTo>
                  <a:lnTo>
                    <a:pt x="2940" y="174"/>
                  </a:lnTo>
                  <a:lnTo>
                    <a:pt x="2940" y="180"/>
                  </a:lnTo>
                  <a:lnTo>
                    <a:pt x="2940" y="180"/>
                  </a:lnTo>
                  <a:lnTo>
                    <a:pt x="2940" y="180"/>
                  </a:lnTo>
                  <a:lnTo>
                    <a:pt x="2940" y="180"/>
                  </a:lnTo>
                  <a:lnTo>
                    <a:pt x="2940" y="186"/>
                  </a:lnTo>
                  <a:lnTo>
                    <a:pt x="2946" y="186"/>
                  </a:lnTo>
                  <a:lnTo>
                    <a:pt x="2946" y="186"/>
                  </a:lnTo>
                  <a:lnTo>
                    <a:pt x="2946" y="192"/>
                  </a:lnTo>
                  <a:lnTo>
                    <a:pt x="2946" y="192"/>
                  </a:lnTo>
                  <a:lnTo>
                    <a:pt x="2946" y="192"/>
                  </a:lnTo>
                  <a:lnTo>
                    <a:pt x="2946" y="192"/>
                  </a:lnTo>
                  <a:lnTo>
                    <a:pt x="2952" y="198"/>
                  </a:lnTo>
                  <a:lnTo>
                    <a:pt x="2952" y="198"/>
                  </a:lnTo>
                  <a:lnTo>
                    <a:pt x="2952" y="198"/>
                  </a:lnTo>
                  <a:lnTo>
                    <a:pt x="2952" y="198"/>
                  </a:lnTo>
                  <a:lnTo>
                    <a:pt x="2952" y="204"/>
                  </a:lnTo>
                  <a:lnTo>
                    <a:pt x="2952" y="204"/>
                  </a:lnTo>
                  <a:lnTo>
                    <a:pt x="2952" y="204"/>
                  </a:lnTo>
                  <a:lnTo>
                    <a:pt x="2958" y="210"/>
                  </a:lnTo>
                  <a:lnTo>
                    <a:pt x="2958" y="210"/>
                  </a:lnTo>
                  <a:lnTo>
                    <a:pt x="2958" y="210"/>
                  </a:lnTo>
                  <a:lnTo>
                    <a:pt x="2958" y="210"/>
                  </a:lnTo>
                  <a:lnTo>
                    <a:pt x="2958" y="216"/>
                  </a:lnTo>
                  <a:lnTo>
                    <a:pt x="2958" y="216"/>
                  </a:lnTo>
                  <a:lnTo>
                    <a:pt x="2964" y="216"/>
                  </a:lnTo>
                  <a:lnTo>
                    <a:pt x="2964" y="216"/>
                  </a:lnTo>
                  <a:lnTo>
                    <a:pt x="2964" y="222"/>
                  </a:lnTo>
                  <a:lnTo>
                    <a:pt x="2964" y="222"/>
                  </a:lnTo>
                  <a:lnTo>
                    <a:pt x="2964" y="222"/>
                  </a:lnTo>
                  <a:lnTo>
                    <a:pt x="2964" y="222"/>
                  </a:lnTo>
                  <a:lnTo>
                    <a:pt x="2964" y="228"/>
                  </a:lnTo>
                  <a:lnTo>
                    <a:pt x="2970" y="228"/>
                  </a:lnTo>
                  <a:lnTo>
                    <a:pt x="2970" y="228"/>
                  </a:lnTo>
                  <a:lnTo>
                    <a:pt x="2970" y="228"/>
                  </a:lnTo>
                  <a:lnTo>
                    <a:pt x="2970" y="234"/>
                  </a:lnTo>
                  <a:lnTo>
                    <a:pt x="2970" y="234"/>
                  </a:lnTo>
                  <a:lnTo>
                    <a:pt x="2970" y="234"/>
                  </a:lnTo>
                  <a:lnTo>
                    <a:pt x="2970" y="234"/>
                  </a:lnTo>
                  <a:lnTo>
                    <a:pt x="2976" y="240"/>
                  </a:lnTo>
                  <a:lnTo>
                    <a:pt x="2976" y="240"/>
                  </a:lnTo>
                  <a:lnTo>
                    <a:pt x="2976" y="240"/>
                  </a:lnTo>
                  <a:lnTo>
                    <a:pt x="2976" y="240"/>
                  </a:lnTo>
                  <a:lnTo>
                    <a:pt x="2976" y="246"/>
                  </a:lnTo>
                  <a:lnTo>
                    <a:pt x="2976" y="246"/>
                  </a:lnTo>
                  <a:lnTo>
                    <a:pt x="2976" y="246"/>
                  </a:lnTo>
                  <a:lnTo>
                    <a:pt x="2982" y="246"/>
                  </a:lnTo>
                  <a:lnTo>
                    <a:pt x="2982" y="252"/>
                  </a:lnTo>
                  <a:lnTo>
                    <a:pt x="2982" y="252"/>
                  </a:lnTo>
                  <a:lnTo>
                    <a:pt x="2982" y="252"/>
                  </a:lnTo>
                  <a:lnTo>
                    <a:pt x="2982" y="252"/>
                  </a:lnTo>
                  <a:lnTo>
                    <a:pt x="2982" y="258"/>
                  </a:lnTo>
                  <a:lnTo>
                    <a:pt x="2982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64"/>
                  </a:lnTo>
                  <a:lnTo>
                    <a:pt x="2988" y="264"/>
                  </a:lnTo>
                  <a:lnTo>
                    <a:pt x="2988" y="264"/>
                  </a:lnTo>
                  <a:lnTo>
                    <a:pt x="2988" y="264"/>
                  </a:lnTo>
                  <a:lnTo>
                    <a:pt x="2988" y="270"/>
                  </a:lnTo>
                  <a:lnTo>
                    <a:pt x="2994" y="270"/>
                  </a:lnTo>
                  <a:lnTo>
                    <a:pt x="2994" y="270"/>
                  </a:lnTo>
                  <a:lnTo>
                    <a:pt x="2994" y="270"/>
                  </a:lnTo>
                  <a:lnTo>
                    <a:pt x="2994" y="270"/>
                  </a:lnTo>
                  <a:lnTo>
                    <a:pt x="2994" y="276"/>
                  </a:lnTo>
                  <a:lnTo>
                    <a:pt x="2994" y="276"/>
                  </a:lnTo>
                  <a:lnTo>
                    <a:pt x="2994" y="276"/>
                  </a:lnTo>
                  <a:lnTo>
                    <a:pt x="3000" y="276"/>
                  </a:lnTo>
                  <a:lnTo>
                    <a:pt x="3000" y="282"/>
                  </a:lnTo>
                  <a:lnTo>
                    <a:pt x="3000" y="282"/>
                  </a:lnTo>
                  <a:lnTo>
                    <a:pt x="3000" y="282"/>
                  </a:lnTo>
                  <a:lnTo>
                    <a:pt x="3000" y="282"/>
                  </a:lnTo>
                  <a:lnTo>
                    <a:pt x="3000" y="288"/>
                  </a:lnTo>
                  <a:lnTo>
                    <a:pt x="3000" y="288"/>
                  </a:lnTo>
                  <a:lnTo>
                    <a:pt x="3006" y="288"/>
                  </a:lnTo>
                  <a:lnTo>
                    <a:pt x="3006" y="288"/>
                  </a:lnTo>
                  <a:lnTo>
                    <a:pt x="3006" y="294"/>
                  </a:lnTo>
                  <a:lnTo>
                    <a:pt x="3006" y="294"/>
                  </a:lnTo>
                  <a:lnTo>
                    <a:pt x="3006" y="294"/>
                  </a:lnTo>
                  <a:lnTo>
                    <a:pt x="3006" y="294"/>
                  </a:lnTo>
                  <a:lnTo>
                    <a:pt x="3006" y="300"/>
                  </a:lnTo>
                  <a:lnTo>
                    <a:pt x="3012" y="300"/>
                  </a:lnTo>
                  <a:lnTo>
                    <a:pt x="3012" y="300"/>
                  </a:lnTo>
                  <a:lnTo>
                    <a:pt x="3012" y="300"/>
                  </a:lnTo>
                  <a:lnTo>
                    <a:pt x="3012" y="300"/>
                  </a:lnTo>
                  <a:lnTo>
                    <a:pt x="3012" y="306"/>
                  </a:lnTo>
                  <a:lnTo>
                    <a:pt x="3012" y="306"/>
                  </a:lnTo>
                  <a:lnTo>
                    <a:pt x="3012" y="306"/>
                  </a:lnTo>
                  <a:lnTo>
                    <a:pt x="3018" y="306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8"/>
                  </a:lnTo>
                  <a:lnTo>
                    <a:pt x="3018" y="318"/>
                  </a:lnTo>
                  <a:lnTo>
                    <a:pt x="3024" y="318"/>
                  </a:lnTo>
                  <a:lnTo>
                    <a:pt x="3024" y="318"/>
                  </a:lnTo>
                  <a:lnTo>
                    <a:pt x="3024" y="318"/>
                  </a:lnTo>
                  <a:lnTo>
                    <a:pt x="3024" y="324"/>
                  </a:lnTo>
                  <a:lnTo>
                    <a:pt x="3024" y="324"/>
                  </a:lnTo>
                  <a:lnTo>
                    <a:pt x="3024" y="324"/>
                  </a:lnTo>
                  <a:lnTo>
                    <a:pt x="3024" y="324"/>
                  </a:lnTo>
                  <a:lnTo>
                    <a:pt x="3030" y="330"/>
                  </a:lnTo>
                  <a:lnTo>
                    <a:pt x="3030" y="330"/>
                  </a:lnTo>
                  <a:lnTo>
                    <a:pt x="3030" y="330"/>
                  </a:lnTo>
                  <a:lnTo>
                    <a:pt x="3030" y="330"/>
                  </a:lnTo>
                  <a:lnTo>
                    <a:pt x="3030" y="336"/>
                  </a:lnTo>
                  <a:lnTo>
                    <a:pt x="3030" y="336"/>
                  </a:lnTo>
                  <a:lnTo>
                    <a:pt x="3030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42"/>
                  </a:lnTo>
                  <a:lnTo>
                    <a:pt x="3036" y="342"/>
                  </a:lnTo>
                  <a:lnTo>
                    <a:pt x="3036" y="342"/>
                  </a:lnTo>
                  <a:lnTo>
                    <a:pt x="3036" y="342"/>
                  </a:lnTo>
                  <a:lnTo>
                    <a:pt x="3036" y="348"/>
                  </a:lnTo>
                  <a:lnTo>
                    <a:pt x="3042" y="348"/>
                  </a:lnTo>
                  <a:lnTo>
                    <a:pt x="3042" y="348"/>
                  </a:lnTo>
                  <a:lnTo>
                    <a:pt x="3042" y="348"/>
                  </a:lnTo>
                  <a:lnTo>
                    <a:pt x="3042" y="348"/>
                  </a:lnTo>
                  <a:lnTo>
                    <a:pt x="3042" y="354"/>
                  </a:lnTo>
                  <a:lnTo>
                    <a:pt x="3042" y="354"/>
                  </a:lnTo>
                  <a:lnTo>
                    <a:pt x="3042" y="354"/>
                  </a:lnTo>
                  <a:lnTo>
                    <a:pt x="3048" y="354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54" y="366"/>
                  </a:lnTo>
                  <a:lnTo>
                    <a:pt x="3054" y="366"/>
                  </a:lnTo>
                  <a:lnTo>
                    <a:pt x="3054" y="366"/>
                  </a:lnTo>
                  <a:lnTo>
                    <a:pt x="3054" y="366"/>
                  </a:lnTo>
                  <a:lnTo>
                    <a:pt x="3054" y="366"/>
                  </a:lnTo>
                  <a:lnTo>
                    <a:pt x="3054" y="372"/>
                  </a:lnTo>
                  <a:lnTo>
                    <a:pt x="3054" y="372"/>
                  </a:lnTo>
                  <a:lnTo>
                    <a:pt x="3060" y="372"/>
                  </a:lnTo>
                  <a:lnTo>
                    <a:pt x="3060" y="372"/>
                  </a:lnTo>
                  <a:lnTo>
                    <a:pt x="3060" y="378"/>
                  </a:lnTo>
                  <a:lnTo>
                    <a:pt x="3060" y="378"/>
                  </a:lnTo>
                  <a:lnTo>
                    <a:pt x="3060" y="378"/>
                  </a:lnTo>
                  <a:lnTo>
                    <a:pt x="3060" y="378"/>
                  </a:lnTo>
                  <a:lnTo>
                    <a:pt x="3060" y="378"/>
                  </a:lnTo>
                  <a:lnTo>
                    <a:pt x="3066" y="384"/>
                  </a:lnTo>
                  <a:lnTo>
                    <a:pt x="3066" y="384"/>
                  </a:lnTo>
                  <a:lnTo>
                    <a:pt x="3066" y="384"/>
                  </a:lnTo>
                  <a:lnTo>
                    <a:pt x="3066" y="384"/>
                  </a:lnTo>
                  <a:lnTo>
                    <a:pt x="3066" y="384"/>
                  </a:lnTo>
                  <a:lnTo>
                    <a:pt x="3066" y="390"/>
                  </a:lnTo>
                  <a:lnTo>
                    <a:pt x="3066" y="390"/>
                  </a:lnTo>
                  <a:lnTo>
                    <a:pt x="3072" y="390"/>
                  </a:lnTo>
                  <a:lnTo>
                    <a:pt x="3072" y="390"/>
                  </a:lnTo>
                  <a:lnTo>
                    <a:pt x="3072" y="390"/>
                  </a:lnTo>
                  <a:lnTo>
                    <a:pt x="3072" y="396"/>
                  </a:lnTo>
                  <a:lnTo>
                    <a:pt x="3072" y="396"/>
                  </a:lnTo>
                  <a:lnTo>
                    <a:pt x="3072" y="396"/>
                  </a:lnTo>
                  <a:lnTo>
                    <a:pt x="3072" y="396"/>
                  </a:lnTo>
                  <a:lnTo>
                    <a:pt x="3078" y="402"/>
                  </a:lnTo>
                  <a:lnTo>
                    <a:pt x="3078" y="402"/>
                  </a:lnTo>
                  <a:lnTo>
                    <a:pt x="3078" y="402"/>
                  </a:lnTo>
                  <a:lnTo>
                    <a:pt x="3078" y="402"/>
                  </a:lnTo>
                  <a:lnTo>
                    <a:pt x="3078" y="402"/>
                  </a:lnTo>
                  <a:lnTo>
                    <a:pt x="3078" y="408"/>
                  </a:lnTo>
                  <a:lnTo>
                    <a:pt x="3078" y="408"/>
                  </a:lnTo>
                  <a:lnTo>
                    <a:pt x="3084" y="408"/>
                  </a:lnTo>
                  <a:lnTo>
                    <a:pt x="3084" y="408"/>
                  </a:lnTo>
                  <a:lnTo>
                    <a:pt x="3084" y="408"/>
                  </a:lnTo>
                  <a:lnTo>
                    <a:pt x="3084" y="414"/>
                  </a:lnTo>
                  <a:lnTo>
                    <a:pt x="3084" y="414"/>
                  </a:lnTo>
                  <a:lnTo>
                    <a:pt x="3084" y="414"/>
                  </a:lnTo>
                  <a:lnTo>
                    <a:pt x="3084" y="414"/>
                  </a:lnTo>
                  <a:lnTo>
                    <a:pt x="3090" y="414"/>
                  </a:lnTo>
                  <a:lnTo>
                    <a:pt x="3090" y="420"/>
                  </a:lnTo>
                  <a:lnTo>
                    <a:pt x="3090" y="420"/>
                  </a:lnTo>
                  <a:lnTo>
                    <a:pt x="3090" y="420"/>
                  </a:lnTo>
                  <a:lnTo>
                    <a:pt x="3090" y="420"/>
                  </a:lnTo>
                  <a:lnTo>
                    <a:pt x="3090" y="420"/>
                  </a:lnTo>
                  <a:lnTo>
                    <a:pt x="3090" y="426"/>
                  </a:lnTo>
                  <a:lnTo>
                    <a:pt x="3096" y="426"/>
                  </a:lnTo>
                  <a:lnTo>
                    <a:pt x="3096" y="426"/>
                  </a:lnTo>
                  <a:lnTo>
                    <a:pt x="3096" y="426"/>
                  </a:lnTo>
                  <a:lnTo>
                    <a:pt x="3096" y="426"/>
                  </a:lnTo>
                  <a:lnTo>
                    <a:pt x="3096" y="432"/>
                  </a:lnTo>
                  <a:lnTo>
                    <a:pt x="3096" y="432"/>
                  </a:lnTo>
                  <a:lnTo>
                    <a:pt x="3096" y="432"/>
                  </a:lnTo>
                  <a:lnTo>
                    <a:pt x="3102" y="432"/>
                  </a:lnTo>
                  <a:lnTo>
                    <a:pt x="3102" y="432"/>
                  </a:lnTo>
                  <a:lnTo>
                    <a:pt x="3102" y="438"/>
                  </a:lnTo>
                  <a:lnTo>
                    <a:pt x="3102" y="438"/>
                  </a:lnTo>
                  <a:lnTo>
                    <a:pt x="3102" y="438"/>
                  </a:lnTo>
                  <a:lnTo>
                    <a:pt x="3102" y="438"/>
                  </a:lnTo>
                  <a:lnTo>
                    <a:pt x="3102" y="438"/>
                  </a:lnTo>
                  <a:lnTo>
                    <a:pt x="3108" y="438"/>
                  </a:lnTo>
                  <a:lnTo>
                    <a:pt x="3108" y="444"/>
                  </a:lnTo>
                  <a:lnTo>
                    <a:pt x="3108" y="444"/>
                  </a:lnTo>
                  <a:lnTo>
                    <a:pt x="3108" y="444"/>
                  </a:lnTo>
                  <a:lnTo>
                    <a:pt x="3108" y="444"/>
                  </a:lnTo>
                  <a:lnTo>
                    <a:pt x="3108" y="444"/>
                  </a:lnTo>
                  <a:lnTo>
                    <a:pt x="3108" y="450"/>
                  </a:lnTo>
                  <a:lnTo>
                    <a:pt x="3114" y="450"/>
                  </a:lnTo>
                  <a:lnTo>
                    <a:pt x="3114" y="450"/>
                  </a:lnTo>
                  <a:lnTo>
                    <a:pt x="3114" y="450"/>
                  </a:lnTo>
                  <a:lnTo>
                    <a:pt x="3114" y="450"/>
                  </a:lnTo>
                  <a:lnTo>
                    <a:pt x="3114" y="456"/>
                  </a:lnTo>
                  <a:lnTo>
                    <a:pt x="3114" y="456"/>
                  </a:lnTo>
                  <a:lnTo>
                    <a:pt x="3114" y="456"/>
                  </a:lnTo>
                  <a:lnTo>
                    <a:pt x="3120" y="456"/>
                  </a:lnTo>
                  <a:lnTo>
                    <a:pt x="3120" y="456"/>
                  </a:lnTo>
                  <a:lnTo>
                    <a:pt x="3120" y="456"/>
                  </a:lnTo>
                  <a:lnTo>
                    <a:pt x="3120" y="462"/>
                  </a:lnTo>
                  <a:lnTo>
                    <a:pt x="3120" y="462"/>
                  </a:lnTo>
                  <a:lnTo>
                    <a:pt x="3120" y="462"/>
                  </a:lnTo>
                  <a:lnTo>
                    <a:pt x="3120" y="462"/>
                  </a:lnTo>
                  <a:lnTo>
                    <a:pt x="3126" y="462"/>
                  </a:lnTo>
                  <a:lnTo>
                    <a:pt x="3126" y="462"/>
                  </a:lnTo>
                  <a:lnTo>
                    <a:pt x="3126" y="468"/>
                  </a:lnTo>
                  <a:lnTo>
                    <a:pt x="3126" y="468"/>
                  </a:lnTo>
                  <a:lnTo>
                    <a:pt x="3126" y="468"/>
                  </a:lnTo>
                  <a:lnTo>
                    <a:pt x="3126" y="468"/>
                  </a:lnTo>
                  <a:lnTo>
                    <a:pt x="3126" y="468"/>
                  </a:lnTo>
                  <a:lnTo>
                    <a:pt x="3132" y="468"/>
                  </a:lnTo>
                  <a:lnTo>
                    <a:pt x="3132" y="468"/>
                  </a:lnTo>
                  <a:lnTo>
                    <a:pt x="3132" y="474"/>
                  </a:lnTo>
                  <a:lnTo>
                    <a:pt x="3132" y="474"/>
                  </a:lnTo>
                  <a:lnTo>
                    <a:pt x="3132" y="474"/>
                  </a:lnTo>
                  <a:lnTo>
                    <a:pt x="3132" y="474"/>
                  </a:lnTo>
                  <a:lnTo>
                    <a:pt x="3132" y="474"/>
                  </a:lnTo>
                  <a:lnTo>
                    <a:pt x="3138" y="474"/>
                  </a:lnTo>
                  <a:lnTo>
                    <a:pt x="3138" y="474"/>
                  </a:lnTo>
                  <a:lnTo>
                    <a:pt x="3138" y="480"/>
                  </a:lnTo>
                  <a:lnTo>
                    <a:pt x="3138" y="480"/>
                  </a:lnTo>
                  <a:lnTo>
                    <a:pt x="3138" y="480"/>
                  </a:lnTo>
                  <a:lnTo>
                    <a:pt x="3138" y="480"/>
                  </a:lnTo>
                  <a:lnTo>
                    <a:pt x="3144" y="480"/>
                  </a:lnTo>
                  <a:lnTo>
                    <a:pt x="3144" y="480"/>
                  </a:lnTo>
                  <a:lnTo>
                    <a:pt x="3144" y="480"/>
                  </a:lnTo>
                  <a:lnTo>
                    <a:pt x="3144" y="480"/>
                  </a:lnTo>
                  <a:lnTo>
                    <a:pt x="3144" y="486"/>
                  </a:lnTo>
                  <a:lnTo>
                    <a:pt x="3144" y="486"/>
                  </a:lnTo>
                  <a:lnTo>
                    <a:pt x="3144" y="486"/>
                  </a:lnTo>
                  <a:lnTo>
                    <a:pt x="3150" y="486"/>
                  </a:lnTo>
                  <a:lnTo>
                    <a:pt x="3150" y="486"/>
                  </a:lnTo>
                  <a:lnTo>
                    <a:pt x="3150" y="486"/>
                  </a:lnTo>
                  <a:lnTo>
                    <a:pt x="3150" y="486"/>
                  </a:lnTo>
                  <a:lnTo>
                    <a:pt x="3150" y="486"/>
                  </a:lnTo>
                  <a:lnTo>
                    <a:pt x="3150" y="492"/>
                  </a:lnTo>
                  <a:lnTo>
                    <a:pt x="3156" y="492"/>
                  </a:lnTo>
                  <a:lnTo>
                    <a:pt x="3156" y="492"/>
                  </a:lnTo>
                  <a:lnTo>
                    <a:pt x="3156" y="492"/>
                  </a:lnTo>
                  <a:lnTo>
                    <a:pt x="3156" y="492"/>
                  </a:lnTo>
                  <a:lnTo>
                    <a:pt x="3156" y="492"/>
                  </a:lnTo>
                  <a:lnTo>
                    <a:pt x="3156" y="492"/>
                  </a:lnTo>
                  <a:lnTo>
                    <a:pt x="3156" y="492"/>
                  </a:lnTo>
                  <a:lnTo>
                    <a:pt x="3162" y="492"/>
                  </a:lnTo>
                  <a:lnTo>
                    <a:pt x="3162" y="492"/>
                  </a:lnTo>
                  <a:lnTo>
                    <a:pt x="3162" y="492"/>
                  </a:lnTo>
                  <a:lnTo>
                    <a:pt x="3162" y="498"/>
                  </a:lnTo>
                  <a:lnTo>
                    <a:pt x="3162" y="498"/>
                  </a:lnTo>
                  <a:lnTo>
                    <a:pt x="3162" y="498"/>
                  </a:lnTo>
                  <a:lnTo>
                    <a:pt x="3162" y="498"/>
                  </a:lnTo>
                  <a:lnTo>
                    <a:pt x="3168" y="498"/>
                  </a:lnTo>
                  <a:lnTo>
                    <a:pt x="3168" y="498"/>
                  </a:lnTo>
                  <a:lnTo>
                    <a:pt x="3168" y="498"/>
                  </a:lnTo>
                  <a:lnTo>
                    <a:pt x="3168" y="498"/>
                  </a:lnTo>
                  <a:lnTo>
                    <a:pt x="3168" y="498"/>
                  </a:lnTo>
                  <a:lnTo>
                    <a:pt x="3168" y="498"/>
                  </a:lnTo>
                  <a:lnTo>
                    <a:pt x="3168" y="498"/>
                  </a:lnTo>
                  <a:lnTo>
                    <a:pt x="3174" y="498"/>
                  </a:lnTo>
                  <a:lnTo>
                    <a:pt x="3174" y="498"/>
                  </a:lnTo>
                  <a:lnTo>
                    <a:pt x="3174" y="504"/>
                  </a:lnTo>
                  <a:lnTo>
                    <a:pt x="3174" y="504"/>
                  </a:lnTo>
                  <a:lnTo>
                    <a:pt x="3174" y="504"/>
                  </a:lnTo>
                  <a:lnTo>
                    <a:pt x="3174" y="504"/>
                  </a:lnTo>
                  <a:lnTo>
                    <a:pt x="3174" y="504"/>
                  </a:lnTo>
                  <a:lnTo>
                    <a:pt x="3180" y="504"/>
                  </a:lnTo>
                  <a:lnTo>
                    <a:pt x="3180" y="504"/>
                  </a:lnTo>
                  <a:lnTo>
                    <a:pt x="3180" y="504"/>
                  </a:lnTo>
                  <a:lnTo>
                    <a:pt x="3180" y="504"/>
                  </a:lnTo>
                  <a:lnTo>
                    <a:pt x="3180" y="504"/>
                  </a:lnTo>
                  <a:lnTo>
                    <a:pt x="3180" y="504"/>
                  </a:lnTo>
                  <a:lnTo>
                    <a:pt x="3180" y="504"/>
                  </a:lnTo>
                  <a:lnTo>
                    <a:pt x="3186" y="504"/>
                  </a:lnTo>
                  <a:lnTo>
                    <a:pt x="3186" y="504"/>
                  </a:lnTo>
                  <a:lnTo>
                    <a:pt x="3186" y="504"/>
                  </a:lnTo>
                  <a:lnTo>
                    <a:pt x="3186" y="504"/>
                  </a:lnTo>
                  <a:lnTo>
                    <a:pt x="3186" y="504"/>
                  </a:lnTo>
                  <a:lnTo>
                    <a:pt x="3186" y="504"/>
                  </a:lnTo>
                  <a:lnTo>
                    <a:pt x="3186" y="504"/>
                  </a:lnTo>
                  <a:lnTo>
                    <a:pt x="3192" y="504"/>
                  </a:lnTo>
                  <a:lnTo>
                    <a:pt x="3192" y="504"/>
                  </a:lnTo>
                  <a:lnTo>
                    <a:pt x="3192" y="510"/>
                  </a:lnTo>
                  <a:lnTo>
                    <a:pt x="3192" y="510"/>
                  </a:lnTo>
                  <a:lnTo>
                    <a:pt x="3192" y="510"/>
                  </a:lnTo>
                  <a:lnTo>
                    <a:pt x="3192" y="510"/>
                  </a:lnTo>
                  <a:lnTo>
                    <a:pt x="3192" y="510"/>
                  </a:lnTo>
                  <a:lnTo>
                    <a:pt x="3198" y="510"/>
                  </a:lnTo>
                  <a:lnTo>
                    <a:pt x="3198" y="510"/>
                  </a:lnTo>
                  <a:lnTo>
                    <a:pt x="3198" y="510"/>
                  </a:lnTo>
                  <a:lnTo>
                    <a:pt x="3198" y="510"/>
                  </a:lnTo>
                  <a:lnTo>
                    <a:pt x="3198" y="510"/>
                  </a:lnTo>
                  <a:lnTo>
                    <a:pt x="3198" y="510"/>
                  </a:lnTo>
                  <a:lnTo>
                    <a:pt x="3198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10" y="510"/>
                  </a:lnTo>
                  <a:lnTo>
                    <a:pt x="3210" y="510"/>
                  </a:lnTo>
                  <a:lnTo>
                    <a:pt x="3210" y="510"/>
                  </a:lnTo>
                  <a:lnTo>
                    <a:pt x="3210" y="510"/>
                  </a:lnTo>
                  <a:lnTo>
                    <a:pt x="3210" y="510"/>
                  </a:lnTo>
                  <a:lnTo>
                    <a:pt x="3210" y="510"/>
                  </a:lnTo>
                  <a:lnTo>
                    <a:pt x="3210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22" y="510"/>
                  </a:lnTo>
                  <a:lnTo>
                    <a:pt x="3222" y="510"/>
                  </a:lnTo>
                  <a:lnTo>
                    <a:pt x="3222" y="510"/>
                  </a:lnTo>
                  <a:lnTo>
                    <a:pt x="3222" y="510"/>
                  </a:lnTo>
                  <a:lnTo>
                    <a:pt x="3222" y="516"/>
                  </a:lnTo>
                  <a:lnTo>
                    <a:pt x="3222" y="516"/>
                  </a:lnTo>
                  <a:lnTo>
                    <a:pt x="3222" y="516"/>
                  </a:lnTo>
                  <a:lnTo>
                    <a:pt x="3228" y="516"/>
                  </a:lnTo>
                  <a:lnTo>
                    <a:pt x="3228" y="516"/>
                  </a:lnTo>
                  <a:lnTo>
                    <a:pt x="3228" y="516"/>
                  </a:lnTo>
                  <a:lnTo>
                    <a:pt x="3228" y="516"/>
                  </a:lnTo>
                  <a:lnTo>
                    <a:pt x="3228" y="516"/>
                  </a:lnTo>
                  <a:lnTo>
                    <a:pt x="3228" y="516"/>
                  </a:lnTo>
                  <a:lnTo>
                    <a:pt x="3228" y="516"/>
                  </a:lnTo>
                  <a:lnTo>
                    <a:pt x="3234" y="516"/>
                  </a:lnTo>
                  <a:lnTo>
                    <a:pt x="3234" y="516"/>
                  </a:lnTo>
                  <a:lnTo>
                    <a:pt x="3234" y="516"/>
                  </a:lnTo>
                  <a:lnTo>
                    <a:pt x="3234" y="516"/>
                  </a:lnTo>
                  <a:lnTo>
                    <a:pt x="3234" y="516"/>
                  </a:lnTo>
                  <a:lnTo>
                    <a:pt x="3234" y="516"/>
                  </a:lnTo>
                  <a:lnTo>
                    <a:pt x="3234" y="516"/>
                  </a:lnTo>
                  <a:lnTo>
                    <a:pt x="3240" y="516"/>
                  </a:lnTo>
                  <a:lnTo>
                    <a:pt x="3240" y="516"/>
                  </a:lnTo>
                  <a:lnTo>
                    <a:pt x="3240" y="516"/>
                  </a:lnTo>
                  <a:lnTo>
                    <a:pt x="3240" y="516"/>
                  </a:lnTo>
                  <a:lnTo>
                    <a:pt x="3240" y="516"/>
                  </a:lnTo>
                  <a:lnTo>
                    <a:pt x="3240" y="516"/>
                  </a:lnTo>
                  <a:lnTo>
                    <a:pt x="3246" y="516"/>
                  </a:lnTo>
                  <a:lnTo>
                    <a:pt x="3246" y="516"/>
                  </a:lnTo>
                  <a:lnTo>
                    <a:pt x="3246" y="516"/>
                  </a:lnTo>
                  <a:lnTo>
                    <a:pt x="3246" y="516"/>
                  </a:lnTo>
                  <a:lnTo>
                    <a:pt x="3246" y="516"/>
                  </a:lnTo>
                  <a:lnTo>
                    <a:pt x="3246" y="516"/>
                  </a:lnTo>
                  <a:lnTo>
                    <a:pt x="3246" y="516"/>
                  </a:lnTo>
                  <a:lnTo>
                    <a:pt x="3252" y="516"/>
                  </a:lnTo>
                  <a:lnTo>
                    <a:pt x="3252" y="516"/>
                  </a:lnTo>
                  <a:lnTo>
                    <a:pt x="3252" y="516"/>
                  </a:lnTo>
                  <a:lnTo>
                    <a:pt x="3252" y="516"/>
                  </a:lnTo>
                  <a:lnTo>
                    <a:pt x="3252" y="516"/>
                  </a:lnTo>
                  <a:lnTo>
                    <a:pt x="3252" y="516"/>
                  </a:lnTo>
                  <a:lnTo>
                    <a:pt x="3252" y="516"/>
                  </a:lnTo>
                  <a:lnTo>
                    <a:pt x="3258" y="516"/>
                  </a:lnTo>
                  <a:lnTo>
                    <a:pt x="3258" y="516"/>
                  </a:lnTo>
                  <a:lnTo>
                    <a:pt x="3258" y="516"/>
                  </a:lnTo>
                  <a:lnTo>
                    <a:pt x="3258" y="516"/>
                  </a:lnTo>
                  <a:lnTo>
                    <a:pt x="3258" y="516"/>
                  </a:lnTo>
                  <a:lnTo>
                    <a:pt x="3258" y="522"/>
                  </a:lnTo>
                  <a:lnTo>
                    <a:pt x="3258" y="522"/>
                  </a:lnTo>
                  <a:lnTo>
                    <a:pt x="3264" y="522"/>
                  </a:lnTo>
                  <a:lnTo>
                    <a:pt x="3264" y="522"/>
                  </a:lnTo>
                  <a:lnTo>
                    <a:pt x="3264" y="522"/>
                  </a:lnTo>
                  <a:lnTo>
                    <a:pt x="3264" y="522"/>
                  </a:lnTo>
                  <a:lnTo>
                    <a:pt x="3264" y="522"/>
                  </a:lnTo>
                  <a:lnTo>
                    <a:pt x="3264" y="522"/>
                  </a:lnTo>
                  <a:lnTo>
                    <a:pt x="3264" y="522"/>
                  </a:lnTo>
                  <a:lnTo>
                    <a:pt x="3270" y="522"/>
                  </a:lnTo>
                  <a:lnTo>
                    <a:pt x="3270" y="522"/>
                  </a:lnTo>
                  <a:lnTo>
                    <a:pt x="3270" y="522"/>
                  </a:lnTo>
                  <a:lnTo>
                    <a:pt x="3270" y="522"/>
                  </a:lnTo>
                  <a:lnTo>
                    <a:pt x="3270" y="522"/>
                  </a:lnTo>
                  <a:lnTo>
                    <a:pt x="3270" y="522"/>
                  </a:lnTo>
                  <a:lnTo>
                    <a:pt x="3270" y="522"/>
                  </a:lnTo>
                  <a:lnTo>
                    <a:pt x="3276" y="522"/>
                  </a:lnTo>
                  <a:lnTo>
                    <a:pt x="3276" y="522"/>
                  </a:lnTo>
                  <a:lnTo>
                    <a:pt x="3276" y="522"/>
                  </a:lnTo>
                  <a:lnTo>
                    <a:pt x="3276" y="522"/>
                  </a:lnTo>
                  <a:lnTo>
                    <a:pt x="3276" y="522"/>
                  </a:lnTo>
                  <a:lnTo>
                    <a:pt x="3276" y="522"/>
                  </a:lnTo>
                  <a:lnTo>
                    <a:pt x="3276" y="522"/>
                  </a:lnTo>
                  <a:lnTo>
                    <a:pt x="3282" y="522"/>
                  </a:lnTo>
                  <a:lnTo>
                    <a:pt x="3282" y="522"/>
                  </a:lnTo>
                  <a:lnTo>
                    <a:pt x="3282" y="522"/>
                  </a:lnTo>
                  <a:lnTo>
                    <a:pt x="3282" y="522"/>
                  </a:lnTo>
                  <a:lnTo>
                    <a:pt x="3282" y="522"/>
                  </a:lnTo>
                  <a:lnTo>
                    <a:pt x="3282" y="522"/>
                  </a:lnTo>
                  <a:lnTo>
                    <a:pt x="3282" y="522"/>
                  </a:lnTo>
                  <a:lnTo>
                    <a:pt x="3288" y="522"/>
                  </a:lnTo>
                  <a:lnTo>
                    <a:pt x="3288" y="522"/>
                  </a:lnTo>
                  <a:lnTo>
                    <a:pt x="3288" y="522"/>
                  </a:lnTo>
                  <a:lnTo>
                    <a:pt x="3288" y="522"/>
                  </a:lnTo>
                  <a:lnTo>
                    <a:pt x="3288" y="522"/>
                  </a:lnTo>
                  <a:lnTo>
                    <a:pt x="3288" y="522"/>
                  </a:lnTo>
                  <a:lnTo>
                    <a:pt x="3288" y="522"/>
                  </a:lnTo>
                  <a:lnTo>
                    <a:pt x="3294" y="522"/>
                  </a:lnTo>
                  <a:lnTo>
                    <a:pt x="3294" y="522"/>
                  </a:lnTo>
                  <a:lnTo>
                    <a:pt x="3294" y="522"/>
                  </a:lnTo>
                  <a:lnTo>
                    <a:pt x="3294" y="522"/>
                  </a:lnTo>
                  <a:lnTo>
                    <a:pt x="3294" y="522"/>
                  </a:lnTo>
                  <a:lnTo>
                    <a:pt x="3294" y="522"/>
                  </a:lnTo>
                  <a:lnTo>
                    <a:pt x="3294" y="522"/>
                  </a:lnTo>
                  <a:lnTo>
                    <a:pt x="3300" y="522"/>
                  </a:lnTo>
                  <a:lnTo>
                    <a:pt x="3300" y="522"/>
                  </a:lnTo>
                  <a:lnTo>
                    <a:pt x="3300" y="528"/>
                  </a:lnTo>
                  <a:lnTo>
                    <a:pt x="3300" y="528"/>
                  </a:lnTo>
                  <a:lnTo>
                    <a:pt x="3300" y="528"/>
                  </a:lnTo>
                  <a:lnTo>
                    <a:pt x="3300" y="528"/>
                  </a:lnTo>
                  <a:lnTo>
                    <a:pt x="3300" y="528"/>
                  </a:lnTo>
                  <a:lnTo>
                    <a:pt x="3306" y="528"/>
                  </a:lnTo>
                  <a:lnTo>
                    <a:pt x="3306" y="528"/>
                  </a:lnTo>
                  <a:lnTo>
                    <a:pt x="3306" y="528"/>
                  </a:lnTo>
                  <a:lnTo>
                    <a:pt x="3306" y="528"/>
                  </a:lnTo>
                  <a:lnTo>
                    <a:pt x="3306" y="528"/>
                  </a:lnTo>
                  <a:lnTo>
                    <a:pt x="3306" y="528"/>
                  </a:lnTo>
                  <a:lnTo>
                    <a:pt x="3306" y="528"/>
                  </a:lnTo>
                  <a:lnTo>
                    <a:pt x="3312" y="528"/>
                  </a:lnTo>
                  <a:lnTo>
                    <a:pt x="3312" y="528"/>
                  </a:lnTo>
                  <a:lnTo>
                    <a:pt x="3312" y="528"/>
                  </a:lnTo>
                  <a:lnTo>
                    <a:pt x="3312" y="528"/>
                  </a:lnTo>
                  <a:lnTo>
                    <a:pt x="3312" y="528"/>
                  </a:lnTo>
                  <a:lnTo>
                    <a:pt x="3312" y="528"/>
                  </a:lnTo>
                  <a:lnTo>
                    <a:pt x="3312" y="528"/>
                  </a:lnTo>
                  <a:lnTo>
                    <a:pt x="3318" y="528"/>
                  </a:lnTo>
                  <a:lnTo>
                    <a:pt x="3318" y="528"/>
                  </a:lnTo>
                  <a:lnTo>
                    <a:pt x="3318" y="528"/>
                  </a:lnTo>
                  <a:lnTo>
                    <a:pt x="3318" y="528"/>
                  </a:lnTo>
                  <a:lnTo>
                    <a:pt x="3318" y="528"/>
                  </a:lnTo>
                  <a:lnTo>
                    <a:pt x="3318" y="528"/>
                  </a:lnTo>
                  <a:lnTo>
                    <a:pt x="3318" y="528"/>
                  </a:lnTo>
                  <a:lnTo>
                    <a:pt x="3324" y="528"/>
                  </a:lnTo>
                  <a:lnTo>
                    <a:pt x="3324" y="528"/>
                  </a:lnTo>
                  <a:lnTo>
                    <a:pt x="3324" y="528"/>
                  </a:lnTo>
                  <a:lnTo>
                    <a:pt x="3324" y="528"/>
                  </a:lnTo>
                  <a:lnTo>
                    <a:pt x="3324" y="528"/>
                  </a:lnTo>
                  <a:lnTo>
                    <a:pt x="3324" y="528"/>
                  </a:lnTo>
                  <a:lnTo>
                    <a:pt x="3330" y="528"/>
                  </a:lnTo>
                  <a:lnTo>
                    <a:pt x="3330" y="528"/>
                  </a:lnTo>
                  <a:lnTo>
                    <a:pt x="3330" y="528"/>
                  </a:lnTo>
                  <a:lnTo>
                    <a:pt x="3330" y="528"/>
                  </a:lnTo>
                  <a:lnTo>
                    <a:pt x="3330" y="528"/>
                  </a:lnTo>
                  <a:lnTo>
                    <a:pt x="3330" y="528"/>
                  </a:lnTo>
                  <a:lnTo>
                    <a:pt x="3330" y="528"/>
                  </a:lnTo>
                  <a:lnTo>
                    <a:pt x="3336" y="528"/>
                  </a:lnTo>
                  <a:lnTo>
                    <a:pt x="3336" y="528"/>
                  </a:lnTo>
                  <a:lnTo>
                    <a:pt x="3336" y="528"/>
                  </a:lnTo>
                  <a:lnTo>
                    <a:pt x="3336" y="528"/>
                  </a:lnTo>
                  <a:lnTo>
                    <a:pt x="3336" y="528"/>
                  </a:lnTo>
                  <a:lnTo>
                    <a:pt x="3336" y="528"/>
                  </a:lnTo>
                  <a:lnTo>
                    <a:pt x="3336" y="528"/>
                  </a:lnTo>
                  <a:lnTo>
                    <a:pt x="3342" y="528"/>
                  </a:lnTo>
                  <a:lnTo>
                    <a:pt x="3342" y="528"/>
                  </a:lnTo>
                  <a:lnTo>
                    <a:pt x="3342" y="528"/>
                  </a:lnTo>
                  <a:lnTo>
                    <a:pt x="3342" y="528"/>
                  </a:lnTo>
                  <a:lnTo>
                    <a:pt x="3342" y="528"/>
                  </a:lnTo>
                  <a:lnTo>
                    <a:pt x="3342" y="528"/>
                  </a:lnTo>
                  <a:lnTo>
                    <a:pt x="3342" y="528"/>
                  </a:lnTo>
                  <a:lnTo>
                    <a:pt x="3348" y="528"/>
                  </a:lnTo>
                  <a:lnTo>
                    <a:pt x="3348" y="528"/>
                  </a:lnTo>
                  <a:lnTo>
                    <a:pt x="3348" y="528"/>
                  </a:lnTo>
                  <a:lnTo>
                    <a:pt x="3348" y="534"/>
                  </a:lnTo>
                  <a:lnTo>
                    <a:pt x="3348" y="534"/>
                  </a:lnTo>
                  <a:lnTo>
                    <a:pt x="3348" y="534"/>
                  </a:lnTo>
                  <a:lnTo>
                    <a:pt x="3348" y="534"/>
                  </a:lnTo>
                  <a:lnTo>
                    <a:pt x="3354" y="534"/>
                  </a:lnTo>
                  <a:lnTo>
                    <a:pt x="3354" y="534"/>
                  </a:lnTo>
                  <a:lnTo>
                    <a:pt x="3354" y="534"/>
                  </a:lnTo>
                  <a:lnTo>
                    <a:pt x="3354" y="534"/>
                  </a:lnTo>
                  <a:lnTo>
                    <a:pt x="3354" y="534"/>
                  </a:lnTo>
                  <a:lnTo>
                    <a:pt x="3354" y="534"/>
                  </a:lnTo>
                  <a:lnTo>
                    <a:pt x="3354" y="534"/>
                  </a:lnTo>
                  <a:lnTo>
                    <a:pt x="3360" y="534"/>
                  </a:lnTo>
                  <a:lnTo>
                    <a:pt x="3360" y="534"/>
                  </a:lnTo>
                  <a:lnTo>
                    <a:pt x="3360" y="534"/>
                  </a:lnTo>
                  <a:lnTo>
                    <a:pt x="3360" y="534"/>
                  </a:lnTo>
                  <a:lnTo>
                    <a:pt x="3360" y="534"/>
                  </a:lnTo>
                  <a:lnTo>
                    <a:pt x="3360" y="534"/>
                  </a:lnTo>
                  <a:lnTo>
                    <a:pt x="3360" y="534"/>
                  </a:lnTo>
                  <a:lnTo>
                    <a:pt x="3366" y="534"/>
                  </a:lnTo>
                  <a:lnTo>
                    <a:pt x="3366" y="534"/>
                  </a:lnTo>
                  <a:lnTo>
                    <a:pt x="3366" y="534"/>
                  </a:lnTo>
                  <a:lnTo>
                    <a:pt x="3366" y="534"/>
                  </a:lnTo>
                  <a:lnTo>
                    <a:pt x="3366" y="534"/>
                  </a:lnTo>
                  <a:lnTo>
                    <a:pt x="3366" y="534"/>
                  </a:lnTo>
                  <a:lnTo>
                    <a:pt x="3366" y="534"/>
                  </a:lnTo>
                  <a:lnTo>
                    <a:pt x="3372" y="534"/>
                  </a:lnTo>
                  <a:lnTo>
                    <a:pt x="3372" y="534"/>
                  </a:lnTo>
                  <a:lnTo>
                    <a:pt x="3372" y="534"/>
                  </a:lnTo>
                  <a:lnTo>
                    <a:pt x="3372" y="534"/>
                  </a:lnTo>
                  <a:lnTo>
                    <a:pt x="3372" y="534"/>
                  </a:lnTo>
                  <a:lnTo>
                    <a:pt x="3372" y="534"/>
                  </a:lnTo>
                  <a:lnTo>
                    <a:pt x="3378" y="534"/>
                  </a:lnTo>
                  <a:lnTo>
                    <a:pt x="3378" y="534"/>
                  </a:lnTo>
                  <a:lnTo>
                    <a:pt x="3378" y="534"/>
                  </a:lnTo>
                  <a:lnTo>
                    <a:pt x="3378" y="534"/>
                  </a:lnTo>
                  <a:lnTo>
                    <a:pt x="3378" y="534"/>
                  </a:lnTo>
                  <a:lnTo>
                    <a:pt x="3378" y="534"/>
                  </a:lnTo>
                  <a:lnTo>
                    <a:pt x="3378" y="534"/>
                  </a:lnTo>
                  <a:lnTo>
                    <a:pt x="3384" y="534"/>
                  </a:lnTo>
                  <a:lnTo>
                    <a:pt x="3384" y="534"/>
                  </a:lnTo>
                  <a:lnTo>
                    <a:pt x="3384" y="534"/>
                  </a:lnTo>
                  <a:lnTo>
                    <a:pt x="3384" y="534"/>
                  </a:lnTo>
                  <a:lnTo>
                    <a:pt x="3384" y="534"/>
                  </a:lnTo>
                  <a:lnTo>
                    <a:pt x="3384" y="534"/>
                  </a:lnTo>
                  <a:lnTo>
                    <a:pt x="3384" y="534"/>
                  </a:lnTo>
                  <a:lnTo>
                    <a:pt x="3390" y="534"/>
                  </a:lnTo>
                  <a:lnTo>
                    <a:pt x="3390" y="534"/>
                  </a:lnTo>
                  <a:lnTo>
                    <a:pt x="3390" y="534"/>
                  </a:lnTo>
                  <a:lnTo>
                    <a:pt x="3390" y="534"/>
                  </a:lnTo>
                  <a:lnTo>
                    <a:pt x="3390" y="534"/>
                  </a:lnTo>
                  <a:lnTo>
                    <a:pt x="3390" y="534"/>
                  </a:lnTo>
                  <a:lnTo>
                    <a:pt x="3390" y="534"/>
                  </a:lnTo>
                  <a:lnTo>
                    <a:pt x="3396" y="534"/>
                  </a:lnTo>
                  <a:lnTo>
                    <a:pt x="3396" y="534"/>
                  </a:lnTo>
                  <a:lnTo>
                    <a:pt x="3396" y="534"/>
                  </a:lnTo>
                  <a:lnTo>
                    <a:pt x="3396" y="534"/>
                  </a:lnTo>
                  <a:lnTo>
                    <a:pt x="3396" y="534"/>
                  </a:lnTo>
                  <a:lnTo>
                    <a:pt x="3396" y="534"/>
                  </a:lnTo>
                  <a:lnTo>
                    <a:pt x="3396" y="534"/>
                  </a:lnTo>
                  <a:lnTo>
                    <a:pt x="3402" y="534"/>
                  </a:lnTo>
                  <a:lnTo>
                    <a:pt x="3402" y="534"/>
                  </a:lnTo>
                  <a:lnTo>
                    <a:pt x="3402" y="534"/>
                  </a:lnTo>
                  <a:lnTo>
                    <a:pt x="3402" y="534"/>
                  </a:lnTo>
                  <a:lnTo>
                    <a:pt x="3402" y="534"/>
                  </a:lnTo>
                  <a:lnTo>
                    <a:pt x="3402" y="534"/>
                  </a:lnTo>
                  <a:lnTo>
                    <a:pt x="3408" y="534"/>
                  </a:lnTo>
                  <a:lnTo>
                    <a:pt x="3408" y="534"/>
                  </a:lnTo>
                  <a:lnTo>
                    <a:pt x="3408" y="534"/>
                  </a:lnTo>
                  <a:lnTo>
                    <a:pt x="3408" y="534"/>
                  </a:lnTo>
                  <a:lnTo>
                    <a:pt x="3408" y="534"/>
                  </a:lnTo>
                  <a:lnTo>
                    <a:pt x="3408" y="540"/>
                  </a:lnTo>
                  <a:lnTo>
                    <a:pt x="3408" y="540"/>
                  </a:lnTo>
                  <a:lnTo>
                    <a:pt x="3414" y="540"/>
                  </a:lnTo>
                  <a:lnTo>
                    <a:pt x="3414" y="540"/>
                  </a:lnTo>
                  <a:lnTo>
                    <a:pt x="3414" y="540"/>
                  </a:lnTo>
                  <a:lnTo>
                    <a:pt x="3414" y="540"/>
                  </a:lnTo>
                  <a:lnTo>
                    <a:pt x="3414" y="540"/>
                  </a:lnTo>
                  <a:lnTo>
                    <a:pt x="3414" y="540"/>
                  </a:lnTo>
                  <a:lnTo>
                    <a:pt x="3414" y="540"/>
                  </a:lnTo>
                  <a:lnTo>
                    <a:pt x="3420" y="540"/>
                  </a:lnTo>
                  <a:lnTo>
                    <a:pt x="3420" y="540"/>
                  </a:lnTo>
                  <a:lnTo>
                    <a:pt x="3420" y="540"/>
                  </a:lnTo>
                  <a:lnTo>
                    <a:pt x="3420" y="540"/>
                  </a:lnTo>
                  <a:lnTo>
                    <a:pt x="3420" y="540"/>
                  </a:lnTo>
                  <a:lnTo>
                    <a:pt x="3420" y="540"/>
                  </a:lnTo>
                  <a:lnTo>
                    <a:pt x="3420" y="540"/>
                  </a:lnTo>
                  <a:lnTo>
                    <a:pt x="3426" y="540"/>
                  </a:lnTo>
                  <a:lnTo>
                    <a:pt x="3426" y="540"/>
                  </a:lnTo>
                  <a:lnTo>
                    <a:pt x="3426" y="540"/>
                  </a:lnTo>
                  <a:lnTo>
                    <a:pt x="3426" y="540"/>
                  </a:lnTo>
                  <a:lnTo>
                    <a:pt x="3426" y="540"/>
                  </a:lnTo>
                  <a:lnTo>
                    <a:pt x="3426" y="540"/>
                  </a:lnTo>
                  <a:lnTo>
                    <a:pt x="3426" y="540"/>
                  </a:lnTo>
                  <a:lnTo>
                    <a:pt x="3432" y="540"/>
                  </a:lnTo>
                  <a:lnTo>
                    <a:pt x="3432" y="540"/>
                  </a:lnTo>
                  <a:lnTo>
                    <a:pt x="3432" y="540"/>
                  </a:lnTo>
                  <a:lnTo>
                    <a:pt x="3432" y="540"/>
                  </a:lnTo>
                  <a:lnTo>
                    <a:pt x="3432" y="540"/>
                  </a:lnTo>
                  <a:lnTo>
                    <a:pt x="3432" y="540"/>
                  </a:lnTo>
                  <a:lnTo>
                    <a:pt x="3432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44" y="540"/>
                  </a:lnTo>
                  <a:lnTo>
                    <a:pt x="3444" y="540"/>
                  </a:lnTo>
                  <a:lnTo>
                    <a:pt x="3444" y="540"/>
                  </a:lnTo>
                  <a:lnTo>
                    <a:pt x="3444" y="540"/>
                  </a:lnTo>
                  <a:lnTo>
                    <a:pt x="3444" y="540"/>
                  </a:lnTo>
                  <a:lnTo>
                    <a:pt x="3444" y="540"/>
                  </a:lnTo>
                  <a:lnTo>
                    <a:pt x="3444" y="540"/>
                  </a:lnTo>
                  <a:lnTo>
                    <a:pt x="3450" y="540"/>
                  </a:lnTo>
                  <a:lnTo>
                    <a:pt x="3450" y="540"/>
                  </a:lnTo>
                  <a:lnTo>
                    <a:pt x="3450" y="540"/>
                  </a:lnTo>
                  <a:lnTo>
                    <a:pt x="3450" y="540"/>
                  </a:lnTo>
                  <a:lnTo>
                    <a:pt x="3450" y="540"/>
                  </a:lnTo>
                  <a:lnTo>
                    <a:pt x="3450" y="540"/>
                  </a:lnTo>
                  <a:lnTo>
                    <a:pt x="3450" y="540"/>
                  </a:lnTo>
                  <a:lnTo>
                    <a:pt x="3456" y="540"/>
                  </a:lnTo>
                  <a:lnTo>
                    <a:pt x="3456" y="540"/>
                  </a:lnTo>
                  <a:lnTo>
                    <a:pt x="3456" y="540"/>
                  </a:lnTo>
                  <a:lnTo>
                    <a:pt x="3456" y="540"/>
                  </a:lnTo>
                  <a:lnTo>
                    <a:pt x="3456" y="540"/>
                  </a:lnTo>
                  <a:lnTo>
                    <a:pt x="3456" y="540"/>
                  </a:lnTo>
                  <a:lnTo>
                    <a:pt x="3456" y="540"/>
                  </a:lnTo>
                  <a:lnTo>
                    <a:pt x="3462" y="540"/>
                  </a:lnTo>
                  <a:lnTo>
                    <a:pt x="3462" y="540"/>
                  </a:lnTo>
                  <a:lnTo>
                    <a:pt x="3462" y="540"/>
                  </a:lnTo>
                  <a:lnTo>
                    <a:pt x="3462" y="540"/>
                  </a:lnTo>
                  <a:lnTo>
                    <a:pt x="3462" y="540"/>
                  </a:lnTo>
                  <a:lnTo>
                    <a:pt x="3462" y="540"/>
                  </a:lnTo>
                  <a:lnTo>
                    <a:pt x="3462" y="540"/>
                  </a:lnTo>
                  <a:lnTo>
                    <a:pt x="3468" y="540"/>
                  </a:lnTo>
                  <a:lnTo>
                    <a:pt x="3468" y="540"/>
                  </a:lnTo>
                  <a:lnTo>
                    <a:pt x="3468" y="540"/>
                  </a:lnTo>
                  <a:lnTo>
                    <a:pt x="3468" y="540"/>
                  </a:lnTo>
                  <a:lnTo>
                    <a:pt x="3468" y="540"/>
                  </a:lnTo>
                  <a:lnTo>
                    <a:pt x="3468" y="540"/>
                  </a:lnTo>
                  <a:lnTo>
                    <a:pt x="3468" y="540"/>
                  </a:lnTo>
                  <a:lnTo>
                    <a:pt x="3474" y="540"/>
                  </a:lnTo>
                  <a:lnTo>
                    <a:pt x="3474" y="540"/>
                  </a:lnTo>
                  <a:lnTo>
                    <a:pt x="3474" y="540"/>
                  </a:lnTo>
                  <a:lnTo>
                    <a:pt x="3474" y="540"/>
                  </a:lnTo>
                  <a:lnTo>
                    <a:pt x="3474" y="540"/>
                  </a:lnTo>
                  <a:lnTo>
                    <a:pt x="3474" y="540"/>
                  </a:lnTo>
                  <a:lnTo>
                    <a:pt x="3480" y="540"/>
                  </a:lnTo>
                  <a:lnTo>
                    <a:pt x="3480" y="540"/>
                  </a:lnTo>
                  <a:lnTo>
                    <a:pt x="3480" y="540"/>
                  </a:lnTo>
                  <a:lnTo>
                    <a:pt x="3480" y="540"/>
                  </a:lnTo>
                  <a:lnTo>
                    <a:pt x="3480" y="540"/>
                  </a:lnTo>
                  <a:lnTo>
                    <a:pt x="3480" y="540"/>
                  </a:lnTo>
                  <a:lnTo>
                    <a:pt x="3480" y="540"/>
                  </a:lnTo>
                  <a:lnTo>
                    <a:pt x="3486" y="540"/>
                  </a:lnTo>
                  <a:lnTo>
                    <a:pt x="3486" y="540"/>
                  </a:lnTo>
                  <a:lnTo>
                    <a:pt x="3486" y="540"/>
                  </a:lnTo>
                  <a:lnTo>
                    <a:pt x="3486" y="540"/>
                  </a:lnTo>
                  <a:lnTo>
                    <a:pt x="3486" y="540"/>
                  </a:lnTo>
                  <a:lnTo>
                    <a:pt x="3486" y="540"/>
                  </a:lnTo>
                  <a:lnTo>
                    <a:pt x="3486" y="540"/>
                  </a:lnTo>
                  <a:lnTo>
                    <a:pt x="3492" y="540"/>
                  </a:lnTo>
                  <a:lnTo>
                    <a:pt x="3492" y="540"/>
                  </a:lnTo>
                  <a:lnTo>
                    <a:pt x="3492" y="540"/>
                  </a:lnTo>
                  <a:lnTo>
                    <a:pt x="3492" y="540"/>
                  </a:lnTo>
                  <a:lnTo>
                    <a:pt x="3492" y="540"/>
                  </a:lnTo>
                  <a:lnTo>
                    <a:pt x="3492" y="540"/>
                  </a:lnTo>
                  <a:lnTo>
                    <a:pt x="3492" y="540"/>
                  </a:lnTo>
                  <a:lnTo>
                    <a:pt x="3498" y="540"/>
                  </a:lnTo>
                  <a:lnTo>
                    <a:pt x="3498" y="540"/>
                  </a:lnTo>
                  <a:lnTo>
                    <a:pt x="3498" y="540"/>
                  </a:lnTo>
                  <a:lnTo>
                    <a:pt x="3498" y="540"/>
                  </a:lnTo>
                  <a:lnTo>
                    <a:pt x="3498" y="540"/>
                  </a:lnTo>
                  <a:lnTo>
                    <a:pt x="3498" y="540"/>
                  </a:lnTo>
                  <a:lnTo>
                    <a:pt x="3498" y="540"/>
                  </a:lnTo>
                  <a:lnTo>
                    <a:pt x="3504" y="540"/>
                  </a:lnTo>
                  <a:lnTo>
                    <a:pt x="3504" y="540"/>
                  </a:lnTo>
                  <a:lnTo>
                    <a:pt x="3504" y="540"/>
                  </a:lnTo>
                  <a:lnTo>
                    <a:pt x="3504" y="540"/>
                  </a:lnTo>
                  <a:lnTo>
                    <a:pt x="3504" y="540"/>
                  </a:lnTo>
                  <a:lnTo>
                    <a:pt x="3504" y="540"/>
                  </a:lnTo>
                  <a:lnTo>
                    <a:pt x="3504" y="540"/>
                  </a:lnTo>
                  <a:lnTo>
                    <a:pt x="3510" y="540"/>
                  </a:lnTo>
                  <a:lnTo>
                    <a:pt x="3510" y="540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52"/>
                  </a:lnTo>
                  <a:lnTo>
                    <a:pt x="3612" y="552"/>
                  </a:lnTo>
                  <a:lnTo>
                    <a:pt x="3612" y="552"/>
                  </a:lnTo>
                  <a:lnTo>
                    <a:pt x="3618" y="552"/>
                  </a:lnTo>
                  <a:lnTo>
                    <a:pt x="3618" y="552"/>
                  </a:lnTo>
                  <a:lnTo>
                    <a:pt x="3618" y="552"/>
                  </a:lnTo>
                  <a:lnTo>
                    <a:pt x="3618" y="552"/>
                  </a:lnTo>
                  <a:lnTo>
                    <a:pt x="3618" y="552"/>
                  </a:lnTo>
                  <a:lnTo>
                    <a:pt x="3618" y="552"/>
                  </a:lnTo>
                  <a:lnTo>
                    <a:pt x="3618" y="552"/>
                  </a:lnTo>
                  <a:lnTo>
                    <a:pt x="3624" y="552"/>
                  </a:lnTo>
                  <a:lnTo>
                    <a:pt x="3624" y="552"/>
                  </a:lnTo>
                  <a:lnTo>
                    <a:pt x="3624" y="552"/>
                  </a:lnTo>
                  <a:lnTo>
                    <a:pt x="3624" y="552"/>
                  </a:lnTo>
                  <a:lnTo>
                    <a:pt x="3624" y="552"/>
                  </a:lnTo>
                  <a:lnTo>
                    <a:pt x="3624" y="552"/>
                  </a:lnTo>
                  <a:lnTo>
                    <a:pt x="3624" y="558"/>
                  </a:lnTo>
                  <a:lnTo>
                    <a:pt x="3630" y="558"/>
                  </a:lnTo>
                  <a:lnTo>
                    <a:pt x="3630" y="558"/>
                  </a:lnTo>
                  <a:lnTo>
                    <a:pt x="3630" y="558"/>
                  </a:lnTo>
                  <a:lnTo>
                    <a:pt x="3630" y="558"/>
                  </a:lnTo>
                  <a:lnTo>
                    <a:pt x="3630" y="558"/>
                  </a:lnTo>
                  <a:lnTo>
                    <a:pt x="3630" y="558"/>
                  </a:lnTo>
                  <a:lnTo>
                    <a:pt x="3636" y="558"/>
                  </a:lnTo>
                  <a:lnTo>
                    <a:pt x="3636" y="558"/>
                  </a:lnTo>
                  <a:lnTo>
                    <a:pt x="3636" y="558"/>
                  </a:lnTo>
                  <a:lnTo>
                    <a:pt x="3636" y="558"/>
                  </a:lnTo>
                  <a:lnTo>
                    <a:pt x="3636" y="558"/>
                  </a:lnTo>
                  <a:lnTo>
                    <a:pt x="3636" y="558"/>
                  </a:lnTo>
                  <a:lnTo>
                    <a:pt x="3636" y="558"/>
                  </a:lnTo>
                  <a:lnTo>
                    <a:pt x="3642" y="558"/>
                  </a:lnTo>
                  <a:lnTo>
                    <a:pt x="3642" y="558"/>
                  </a:lnTo>
                  <a:lnTo>
                    <a:pt x="3642" y="558"/>
                  </a:lnTo>
                  <a:lnTo>
                    <a:pt x="3642" y="564"/>
                  </a:lnTo>
                  <a:lnTo>
                    <a:pt x="3642" y="564"/>
                  </a:lnTo>
                  <a:lnTo>
                    <a:pt x="3642" y="564"/>
                  </a:lnTo>
                  <a:lnTo>
                    <a:pt x="3642" y="564"/>
                  </a:lnTo>
                  <a:lnTo>
                    <a:pt x="3648" y="564"/>
                  </a:lnTo>
                  <a:lnTo>
                    <a:pt x="3648" y="564"/>
                  </a:lnTo>
                  <a:lnTo>
                    <a:pt x="3648" y="564"/>
                  </a:lnTo>
                  <a:lnTo>
                    <a:pt x="3648" y="564"/>
                  </a:lnTo>
                  <a:lnTo>
                    <a:pt x="3648" y="564"/>
                  </a:lnTo>
                  <a:lnTo>
                    <a:pt x="3648" y="564"/>
                  </a:lnTo>
                  <a:lnTo>
                    <a:pt x="3648" y="564"/>
                  </a:lnTo>
                  <a:lnTo>
                    <a:pt x="3654" y="564"/>
                  </a:lnTo>
                  <a:lnTo>
                    <a:pt x="3654" y="564"/>
                  </a:lnTo>
                  <a:lnTo>
                    <a:pt x="3654" y="564"/>
                  </a:lnTo>
                  <a:lnTo>
                    <a:pt x="3654" y="564"/>
                  </a:lnTo>
                  <a:lnTo>
                    <a:pt x="3654" y="564"/>
                  </a:lnTo>
                  <a:lnTo>
                    <a:pt x="3654" y="564"/>
                  </a:lnTo>
                  <a:lnTo>
                    <a:pt x="3654" y="570"/>
                  </a:lnTo>
                  <a:lnTo>
                    <a:pt x="3660" y="570"/>
                  </a:lnTo>
                  <a:lnTo>
                    <a:pt x="3660" y="570"/>
                  </a:lnTo>
                  <a:lnTo>
                    <a:pt x="3660" y="570"/>
                  </a:lnTo>
                  <a:lnTo>
                    <a:pt x="3660" y="570"/>
                  </a:lnTo>
                  <a:lnTo>
                    <a:pt x="3660" y="570"/>
                  </a:lnTo>
                  <a:lnTo>
                    <a:pt x="3660" y="570"/>
                  </a:lnTo>
                  <a:lnTo>
                    <a:pt x="3660" y="570"/>
                  </a:lnTo>
                  <a:lnTo>
                    <a:pt x="3666" y="570"/>
                  </a:lnTo>
                  <a:lnTo>
                    <a:pt x="3666" y="570"/>
                  </a:lnTo>
                  <a:lnTo>
                    <a:pt x="3666" y="570"/>
                  </a:lnTo>
                  <a:lnTo>
                    <a:pt x="3666" y="570"/>
                  </a:lnTo>
                  <a:lnTo>
                    <a:pt x="3666" y="570"/>
                  </a:lnTo>
                  <a:lnTo>
                    <a:pt x="3666" y="570"/>
                  </a:lnTo>
                  <a:lnTo>
                    <a:pt x="3666" y="570"/>
                  </a:lnTo>
                  <a:lnTo>
                    <a:pt x="3672" y="570"/>
                  </a:lnTo>
                  <a:lnTo>
                    <a:pt x="3672" y="570"/>
                  </a:lnTo>
                  <a:lnTo>
                    <a:pt x="3672" y="570"/>
                  </a:lnTo>
                  <a:lnTo>
                    <a:pt x="3672" y="576"/>
                  </a:lnTo>
                  <a:lnTo>
                    <a:pt x="3672" y="576"/>
                  </a:lnTo>
                  <a:lnTo>
                    <a:pt x="3672" y="576"/>
                  </a:lnTo>
                  <a:lnTo>
                    <a:pt x="3672" y="576"/>
                  </a:lnTo>
                  <a:lnTo>
                    <a:pt x="3678" y="576"/>
                  </a:lnTo>
                  <a:lnTo>
                    <a:pt x="3678" y="576"/>
                  </a:lnTo>
                  <a:lnTo>
                    <a:pt x="3678" y="576"/>
                  </a:lnTo>
                  <a:lnTo>
                    <a:pt x="3678" y="576"/>
                  </a:lnTo>
                  <a:lnTo>
                    <a:pt x="3678" y="576"/>
                  </a:lnTo>
                  <a:lnTo>
                    <a:pt x="3678" y="576"/>
                  </a:lnTo>
                  <a:lnTo>
                    <a:pt x="3678" y="576"/>
                  </a:lnTo>
                  <a:lnTo>
                    <a:pt x="3684" y="576"/>
                  </a:lnTo>
                  <a:lnTo>
                    <a:pt x="3684" y="576"/>
                  </a:lnTo>
                  <a:lnTo>
                    <a:pt x="3684" y="576"/>
                  </a:lnTo>
                  <a:lnTo>
                    <a:pt x="3684" y="576"/>
                  </a:lnTo>
                  <a:lnTo>
                    <a:pt x="3684" y="576"/>
                  </a:lnTo>
                  <a:lnTo>
                    <a:pt x="3684" y="576"/>
                  </a:lnTo>
                  <a:lnTo>
                    <a:pt x="3690" y="582"/>
                  </a:lnTo>
                  <a:lnTo>
                    <a:pt x="3690" y="582"/>
                  </a:lnTo>
                  <a:lnTo>
                    <a:pt x="3690" y="582"/>
                  </a:lnTo>
                  <a:lnTo>
                    <a:pt x="3690" y="582"/>
                  </a:lnTo>
                  <a:lnTo>
                    <a:pt x="3690" y="582"/>
                  </a:lnTo>
                  <a:lnTo>
                    <a:pt x="3690" y="582"/>
                  </a:lnTo>
                  <a:lnTo>
                    <a:pt x="3690" y="582"/>
                  </a:lnTo>
                  <a:lnTo>
                    <a:pt x="3696" y="582"/>
                  </a:lnTo>
                  <a:lnTo>
                    <a:pt x="3696" y="582"/>
                  </a:lnTo>
                  <a:lnTo>
                    <a:pt x="3696" y="582"/>
                  </a:lnTo>
                  <a:lnTo>
                    <a:pt x="3696" y="582"/>
                  </a:lnTo>
                  <a:lnTo>
                    <a:pt x="3696" y="582"/>
                  </a:lnTo>
                  <a:lnTo>
                    <a:pt x="3696" y="582"/>
                  </a:lnTo>
                  <a:lnTo>
                    <a:pt x="3696" y="582"/>
                  </a:lnTo>
                  <a:lnTo>
                    <a:pt x="3702" y="582"/>
                  </a:lnTo>
                  <a:lnTo>
                    <a:pt x="3702" y="582"/>
                  </a:lnTo>
                  <a:lnTo>
                    <a:pt x="3702" y="582"/>
                  </a:lnTo>
                  <a:lnTo>
                    <a:pt x="3702" y="582"/>
                  </a:lnTo>
                  <a:lnTo>
                    <a:pt x="3702" y="582"/>
                  </a:lnTo>
                  <a:lnTo>
                    <a:pt x="3702" y="588"/>
                  </a:lnTo>
                  <a:lnTo>
                    <a:pt x="3702" y="588"/>
                  </a:lnTo>
                  <a:lnTo>
                    <a:pt x="3708" y="588"/>
                  </a:lnTo>
                  <a:lnTo>
                    <a:pt x="3708" y="588"/>
                  </a:lnTo>
                  <a:lnTo>
                    <a:pt x="3708" y="588"/>
                  </a:lnTo>
                  <a:lnTo>
                    <a:pt x="3708" y="588"/>
                  </a:lnTo>
                  <a:lnTo>
                    <a:pt x="3708" y="588"/>
                  </a:lnTo>
                  <a:lnTo>
                    <a:pt x="3708" y="588"/>
                  </a:lnTo>
                  <a:lnTo>
                    <a:pt x="3708" y="588"/>
                  </a:lnTo>
                  <a:lnTo>
                    <a:pt x="3714" y="588"/>
                  </a:lnTo>
                  <a:lnTo>
                    <a:pt x="3714" y="588"/>
                  </a:lnTo>
                  <a:lnTo>
                    <a:pt x="3714" y="588"/>
                  </a:lnTo>
                  <a:lnTo>
                    <a:pt x="3714" y="588"/>
                  </a:lnTo>
                  <a:lnTo>
                    <a:pt x="3714" y="588"/>
                  </a:lnTo>
                  <a:lnTo>
                    <a:pt x="3714" y="588"/>
                  </a:lnTo>
                  <a:lnTo>
                    <a:pt x="3714" y="588"/>
                  </a:lnTo>
                  <a:lnTo>
                    <a:pt x="3720" y="588"/>
                  </a:lnTo>
                  <a:lnTo>
                    <a:pt x="3720" y="588"/>
                  </a:lnTo>
                  <a:lnTo>
                    <a:pt x="3720" y="588"/>
                  </a:lnTo>
                  <a:lnTo>
                    <a:pt x="3720" y="588"/>
                  </a:lnTo>
                  <a:lnTo>
                    <a:pt x="3720" y="594"/>
                  </a:lnTo>
                  <a:lnTo>
                    <a:pt x="3720" y="594"/>
                  </a:lnTo>
                  <a:lnTo>
                    <a:pt x="3720" y="594"/>
                  </a:lnTo>
                  <a:lnTo>
                    <a:pt x="3726" y="594"/>
                  </a:lnTo>
                  <a:lnTo>
                    <a:pt x="3726" y="594"/>
                  </a:lnTo>
                  <a:lnTo>
                    <a:pt x="3726" y="594"/>
                  </a:lnTo>
                  <a:lnTo>
                    <a:pt x="3726" y="594"/>
                  </a:lnTo>
                  <a:lnTo>
                    <a:pt x="3726" y="594"/>
                  </a:lnTo>
                  <a:lnTo>
                    <a:pt x="3726" y="594"/>
                  </a:lnTo>
                  <a:lnTo>
                    <a:pt x="3726" y="594"/>
                  </a:lnTo>
                  <a:lnTo>
                    <a:pt x="3732" y="594"/>
                  </a:lnTo>
                  <a:lnTo>
                    <a:pt x="3732" y="594"/>
                  </a:lnTo>
                  <a:lnTo>
                    <a:pt x="3732" y="594"/>
                  </a:lnTo>
                  <a:lnTo>
                    <a:pt x="3732" y="594"/>
                  </a:lnTo>
                  <a:lnTo>
                    <a:pt x="3732" y="594"/>
                  </a:lnTo>
                  <a:lnTo>
                    <a:pt x="3732" y="594"/>
                  </a:lnTo>
                  <a:lnTo>
                    <a:pt x="3738" y="594"/>
                  </a:lnTo>
                  <a:lnTo>
                    <a:pt x="3738" y="594"/>
                  </a:lnTo>
                  <a:lnTo>
                    <a:pt x="3738" y="594"/>
                  </a:lnTo>
                  <a:lnTo>
                    <a:pt x="3738" y="594"/>
                  </a:lnTo>
                  <a:lnTo>
                    <a:pt x="3738" y="594"/>
                  </a:lnTo>
                  <a:lnTo>
                    <a:pt x="3738" y="594"/>
                  </a:lnTo>
                  <a:lnTo>
                    <a:pt x="3738" y="594"/>
                  </a:lnTo>
                  <a:lnTo>
                    <a:pt x="3744" y="594"/>
                  </a:lnTo>
                  <a:lnTo>
                    <a:pt x="3744" y="594"/>
                  </a:lnTo>
                  <a:lnTo>
                    <a:pt x="3744" y="594"/>
                  </a:lnTo>
                  <a:lnTo>
                    <a:pt x="3744" y="594"/>
                  </a:lnTo>
                  <a:lnTo>
                    <a:pt x="3744" y="594"/>
                  </a:lnTo>
                  <a:lnTo>
                    <a:pt x="3744" y="600"/>
                  </a:lnTo>
                  <a:lnTo>
                    <a:pt x="3744" y="600"/>
                  </a:lnTo>
                  <a:lnTo>
                    <a:pt x="3750" y="600"/>
                  </a:lnTo>
                  <a:lnTo>
                    <a:pt x="3750" y="600"/>
                  </a:lnTo>
                  <a:lnTo>
                    <a:pt x="3750" y="600"/>
                  </a:lnTo>
                  <a:lnTo>
                    <a:pt x="3750" y="600"/>
                  </a:lnTo>
                  <a:lnTo>
                    <a:pt x="3750" y="600"/>
                  </a:lnTo>
                  <a:lnTo>
                    <a:pt x="3750" y="600"/>
                  </a:lnTo>
                  <a:lnTo>
                    <a:pt x="3750" y="600"/>
                  </a:lnTo>
                  <a:lnTo>
                    <a:pt x="3756" y="600"/>
                  </a:lnTo>
                  <a:lnTo>
                    <a:pt x="3756" y="600"/>
                  </a:lnTo>
                  <a:lnTo>
                    <a:pt x="3756" y="600"/>
                  </a:lnTo>
                  <a:lnTo>
                    <a:pt x="3756" y="600"/>
                  </a:lnTo>
                  <a:lnTo>
                    <a:pt x="3756" y="600"/>
                  </a:lnTo>
                  <a:lnTo>
                    <a:pt x="3756" y="600"/>
                  </a:lnTo>
                  <a:lnTo>
                    <a:pt x="3756" y="600"/>
                  </a:lnTo>
                  <a:lnTo>
                    <a:pt x="3762" y="600"/>
                  </a:lnTo>
                  <a:lnTo>
                    <a:pt x="3762" y="600"/>
                  </a:lnTo>
                  <a:lnTo>
                    <a:pt x="3762" y="600"/>
                  </a:lnTo>
                  <a:lnTo>
                    <a:pt x="3762" y="600"/>
                  </a:lnTo>
                  <a:lnTo>
                    <a:pt x="3762" y="600"/>
                  </a:lnTo>
                  <a:lnTo>
                    <a:pt x="3762" y="600"/>
                  </a:lnTo>
                  <a:lnTo>
                    <a:pt x="3762" y="600"/>
                  </a:lnTo>
                  <a:lnTo>
                    <a:pt x="3768" y="600"/>
                  </a:lnTo>
                  <a:lnTo>
                    <a:pt x="3768" y="600"/>
                  </a:lnTo>
                  <a:lnTo>
                    <a:pt x="3768" y="600"/>
                  </a:lnTo>
                  <a:lnTo>
                    <a:pt x="3768" y="600"/>
                  </a:lnTo>
                  <a:lnTo>
                    <a:pt x="3768" y="600"/>
                  </a:lnTo>
                  <a:lnTo>
                    <a:pt x="3768" y="600"/>
                  </a:lnTo>
                  <a:lnTo>
                    <a:pt x="3768" y="600"/>
                  </a:lnTo>
                  <a:lnTo>
                    <a:pt x="3774" y="600"/>
                  </a:lnTo>
                  <a:lnTo>
                    <a:pt x="3774" y="600"/>
                  </a:lnTo>
                  <a:lnTo>
                    <a:pt x="3774" y="600"/>
                  </a:lnTo>
                  <a:lnTo>
                    <a:pt x="3774" y="600"/>
                  </a:lnTo>
                  <a:lnTo>
                    <a:pt x="3774" y="600"/>
                  </a:lnTo>
                  <a:lnTo>
                    <a:pt x="3774" y="600"/>
                  </a:lnTo>
                  <a:lnTo>
                    <a:pt x="3774" y="600"/>
                  </a:lnTo>
                  <a:lnTo>
                    <a:pt x="3780" y="600"/>
                  </a:lnTo>
                  <a:lnTo>
                    <a:pt x="3780" y="600"/>
                  </a:lnTo>
                  <a:lnTo>
                    <a:pt x="3780" y="600"/>
                  </a:lnTo>
                  <a:lnTo>
                    <a:pt x="3780" y="600"/>
                  </a:lnTo>
                  <a:lnTo>
                    <a:pt x="3780" y="600"/>
                  </a:lnTo>
                  <a:lnTo>
                    <a:pt x="3780" y="600"/>
                  </a:lnTo>
                  <a:lnTo>
                    <a:pt x="3780" y="600"/>
                  </a:lnTo>
                  <a:lnTo>
                    <a:pt x="3786" y="600"/>
                  </a:lnTo>
                  <a:lnTo>
                    <a:pt x="3786" y="600"/>
                  </a:lnTo>
                  <a:lnTo>
                    <a:pt x="3786" y="600"/>
                  </a:lnTo>
                  <a:lnTo>
                    <a:pt x="3786" y="600"/>
                  </a:lnTo>
                  <a:lnTo>
                    <a:pt x="3786" y="600"/>
                  </a:lnTo>
                  <a:lnTo>
                    <a:pt x="3786" y="600"/>
                  </a:lnTo>
                  <a:lnTo>
                    <a:pt x="3786" y="600"/>
                  </a:lnTo>
                  <a:lnTo>
                    <a:pt x="3792" y="600"/>
                  </a:lnTo>
                  <a:lnTo>
                    <a:pt x="3792" y="600"/>
                  </a:lnTo>
                  <a:lnTo>
                    <a:pt x="3792" y="600"/>
                  </a:lnTo>
                  <a:lnTo>
                    <a:pt x="3792" y="600"/>
                  </a:lnTo>
                  <a:lnTo>
                    <a:pt x="3792" y="600"/>
                  </a:lnTo>
                  <a:lnTo>
                    <a:pt x="3792" y="600"/>
                  </a:lnTo>
                  <a:lnTo>
                    <a:pt x="3792" y="600"/>
                  </a:lnTo>
                  <a:lnTo>
                    <a:pt x="3798" y="600"/>
                  </a:lnTo>
                  <a:lnTo>
                    <a:pt x="3798" y="594"/>
                  </a:lnTo>
                  <a:lnTo>
                    <a:pt x="3798" y="594"/>
                  </a:lnTo>
                  <a:lnTo>
                    <a:pt x="3798" y="594"/>
                  </a:lnTo>
                  <a:lnTo>
                    <a:pt x="3798" y="594"/>
                  </a:lnTo>
                  <a:lnTo>
                    <a:pt x="3798" y="594"/>
                  </a:lnTo>
                  <a:lnTo>
                    <a:pt x="3798" y="594"/>
                  </a:lnTo>
                  <a:lnTo>
                    <a:pt x="3804" y="594"/>
                  </a:lnTo>
                  <a:lnTo>
                    <a:pt x="3804" y="594"/>
                  </a:lnTo>
                  <a:lnTo>
                    <a:pt x="3804" y="594"/>
                  </a:lnTo>
                  <a:lnTo>
                    <a:pt x="3804" y="594"/>
                  </a:lnTo>
                  <a:lnTo>
                    <a:pt x="3804" y="594"/>
                  </a:lnTo>
                  <a:lnTo>
                    <a:pt x="3804" y="594"/>
                  </a:lnTo>
                  <a:lnTo>
                    <a:pt x="3804" y="594"/>
                  </a:lnTo>
                  <a:lnTo>
                    <a:pt x="3810" y="594"/>
                  </a:lnTo>
                  <a:lnTo>
                    <a:pt x="3810" y="594"/>
                  </a:lnTo>
                  <a:lnTo>
                    <a:pt x="3810" y="594"/>
                  </a:lnTo>
                  <a:lnTo>
                    <a:pt x="3810" y="594"/>
                  </a:lnTo>
                  <a:lnTo>
                    <a:pt x="3810" y="594"/>
                  </a:lnTo>
                  <a:lnTo>
                    <a:pt x="3810" y="594"/>
                  </a:lnTo>
                  <a:lnTo>
                    <a:pt x="3810" y="594"/>
                  </a:lnTo>
                  <a:lnTo>
                    <a:pt x="3816" y="594"/>
                  </a:lnTo>
                  <a:lnTo>
                    <a:pt x="3816" y="594"/>
                  </a:lnTo>
                  <a:lnTo>
                    <a:pt x="3816" y="594"/>
                  </a:lnTo>
                  <a:lnTo>
                    <a:pt x="3816" y="594"/>
                  </a:lnTo>
                  <a:lnTo>
                    <a:pt x="3816" y="594"/>
                  </a:lnTo>
                  <a:lnTo>
                    <a:pt x="3816" y="594"/>
                  </a:lnTo>
                  <a:lnTo>
                    <a:pt x="3816" y="594"/>
                  </a:lnTo>
                  <a:lnTo>
                    <a:pt x="3822" y="594"/>
                  </a:lnTo>
                  <a:lnTo>
                    <a:pt x="3822" y="594"/>
                  </a:lnTo>
                  <a:lnTo>
                    <a:pt x="3822" y="594"/>
                  </a:lnTo>
                  <a:lnTo>
                    <a:pt x="3822" y="594"/>
                  </a:lnTo>
                  <a:lnTo>
                    <a:pt x="3822" y="594"/>
                  </a:lnTo>
                  <a:lnTo>
                    <a:pt x="3822" y="594"/>
                  </a:lnTo>
                  <a:lnTo>
                    <a:pt x="3822" y="588"/>
                  </a:lnTo>
                  <a:lnTo>
                    <a:pt x="3828" y="588"/>
                  </a:lnTo>
                  <a:lnTo>
                    <a:pt x="3828" y="588"/>
                  </a:lnTo>
                  <a:lnTo>
                    <a:pt x="3828" y="588"/>
                  </a:lnTo>
                  <a:lnTo>
                    <a:pt x="3828" y="588"/>
                  </a:lnTo>
                  <a:lnTo>
                    <a:pt x="3828" y="588"/>
                  </a:lnTo>
                  <a:lnTo>
                    <a:pt x="3828" y="588"/>
                  </a:lnTo>
                  <a:lnTo>
                    <a:pt x="3834" y="588"/>
                  </a:lnTo>
                  <a:lnTo>
                    <a:pt x="3834" y="588"/>
                  </a:lnTo>
                  <a:lnTo>
                    <a:pt x="3834" y="588"/>
                  </a:lnTo>
                  <a:lnTo>
                    <a:pt x="3834" y="588"/>
                  </a:lnTo>
                  <a:lnTo>
                    <a:pt x="3834" y="588"/>
                  </a:lnTo>
                  <a:lnTo>
                    <a:pt x="3834" y="588"/>
                  </a:lnTo>
                  <a:lnTo>
                    <a:pt x="3834" y="588"/>
                  </a:lnTo>
                  <a:lnTo>
                    <a:pt x="3840" y="588"/>
                  </a:lnTo>
                  <a:lnTo>
                    <a:pt x="3840" y="588"/>
                  </a:lnTo>
                  <a:lnTo>
                    <a:pt x="3840" y="588"/>
                  </a:lnTo>
                  <a:lnTo>
                    <a:pt x="3840" y="588"/>
                  </a:lnTo>
                  <a:lnTo>
                    <a:pt x="3840" y="588"/>
                  </a:lnTo>
                  <a:lnTo>
                    <a:pt x="3840" y="588"/>
                  </a:lnTo>
                  <a:lnTo>
                    <a:pt x="3840" y="588"/>
                  </a:lnTo>
                  <a:lnTo>
                    <a:pt x="3846" y="588"/>
                  </a:lnTo>
                  <a:lnTo>
                    <a:pt x="3846" y="588"/>
                  </a:lnTo>
                  <a:lnTo>
                    <a:pt x="3846" y="588"/>
                  </a:lnTo>
                  <a:lnTo>
                    <a:pt x="3846" y="588"/>
                  </a:lnTo>
                  <a:lnTo>
                    <a:pt x="3846" y="588"/>
                  </a:lnTo>
                  <a:lnTo>
                    <a:pt x="3846" y="588"/>
                  </a:lnTo>
                  <a:lnTo>
                    <a:pt x="3852" y="588"/>
                  </a:lnTo>
                  <a:lnTo>
                    <a:pt x="3852" y="588"/>
                  </a:lnTo>
                  <a:lnTo>
                    <a:pt x="3852" y="582"/>
                  </a:lnTo>
                  <a:lnTo>
                    <a:pt x="3852" y="582"/>
                  </a:lnTo>
                  <a:lnTo>
                    <a:pt x="3852" y="582"/>
                  </a:lnTo>
                  <a:lnTo>
                    <a:pt x="3852" y="582"/>
                  </a:lnTo>
                  <a:lnTo>
                    <a:pt x="3852" y="582"/>
                  </a:lnTo>
                  <a:lnTo>
                    <a:pt x="3858" y="582"/>
                  </a:lnTo>
                  <a:lnTo>
                    <a:pt x="3858" y="582"/>
                  </a:lnTo>
                  <a:lnTo>
                    <a:pt x="3858" y="582"/>
                  </a:lnTo>
                  <a:lnTo>
                    <a:pt x="3858" y="582"/>
                  </a:lnTo>
                  <a:lnTo>
                    <a:pt x="3858" y="582"/>
                  </a:lnTo>
                  <a:lnTo>
                    <a:pt x="3858" y="582"/>
                  </a:lnTo>
                  <a:lnTo>
                    <a:pt x="3858" y="582"/>
                  </a:lnTo>
                  <a:lnTo>
                    <a:pt x="3864" y="582"/>
                  </a:lnTo>
                  <a:lnTo>
                    <a:pt x="3864" y="582"/>
                  </a:lnTo>
                  <a:lnTo>
                    <a:pt x="3864" y="582"/>
                  </a:lnTo>
                  <a:lnTo>
                    <a:pt x="3864" y="582"/>
                  </a:lnTo>
                  <a:lnTo>
                    <a:pt x="3864" y="582"/>
                  </a:lnTo>
                  <a:lnTo>
                    <a:pt x="3864" y="582"/>
                  </a:lnTo>
                  <a:lnTo>
                    <a:pt x="3864" y="582"/>
                  </a:lnTo>
                  <a:lnTo>
                    <a:pt x="3870" y="582"/>
                  </a:lnTo>
                  <a:lnTo>
                    <a:pt x="3870" y="582"/>
                  </a:lnTo>
                  <a:lnTo>
                    <a:pt x="3870" y="582"/>
                  </a:lnTo>
                  <a:lnTo>
                    <a:pt x="3870" y="582"/>
                  </a:lnTo>
                  <a:lnTo>
                    <a:pt x="3870" y="582"/>
                  </a:lnTo>
                  <a:lnTo>
                    <a:pt x="3870" y="582"/>
                  </a:lnTo>
                  <a:lnTo>
                    <a:pt x="3870" y="582"/>
                  </a:lnTo>
                  <a:lnTo>
                    <a:pt x="3876" y="582"/>
                  </a:lnTo>
                  <a:lnTo>
                    <a:pt x="3876" y="582"/>
                  </a:lnTo>
                  <a:lnTo>
                    <a:pt x="3876" y="576"/>
                  </a:lnTo>
                  <a:lnTo>
                    <a:pt x="3876" y="576"/>
                  </a:lnTo>
                  <a:lnTo>
                    <a:pt x="3876" y="576"/>
                  </a:lnTo>
                  <a:lnTo>
                    <a:pt x="3876" y="576"/>
                  </a:lnTo>
                  <a:lnTo>
                    <a:pt x="3876" y="576"/>
                  </a:lnTo>
                  <a:lnTo>
                    <a:pt x="3882" y="576"/>
                  </a:lnTo>
                  <a:lnTo>
                    <a:pt x="3882" y="576"/>
                  </a:lnTo>
                  <a:lnTo>
                    <a:pt x="3882" y="576"/>
                  </a:lnTo>
                  <a:lnTo>
                    <a:pt x="3882" y="576"/>
                  </a:lnTo>
                  <a:lnTo>
                    <a:pt x="3882" y="576"/>
                  </a:lnTo>
                  <a:lnTo>
                    <a:pt x="3882" y="576"/>
                  </a:lnTo>
                  <a:lnTo>
                    <a:pt x="3882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900" y="570"/>
                  </a:lnTo>
                  <a:lnTo>
                    <a:pt x="3900" y="570"/>
                  </a:lnTo>
                  <a:lnTo>
                    <a:pt x="3900" y="570"/>
                  </a:lnTo>
                  <a:lnTo>
                    <a:pt x="3900" y="570"/>
                  </a:lnTo>
                  <a:lnTo>
                    <a:pt x="3900" y="570"/>
                  </a:lnTo>
                  <a:lnTo>
                    <a:pt x="3900" y="570"/>
                  </a:lnTo>
                  <a:lnTo>
                    <a:pt x="3900" y="570"/>
                  </a:lnTo>
                  <a:lnTo>
                    <a:pt x="3906" y="570"/>
                  </a:lnTo>
                  <a:lnTo>
                    <a:pt x="3906" y="570"/>
                  </a:lnTo>
                  <a:lnTo>
                    <a:pt x="3906" y="570"/>
                  </a:lnTo>
                  <a:lnTo>
                    <a:pt x="3906" y="570"/>
                  </a:lnTo>
                  <a:lnTo>
                    <a:pt x="3906" y="570"/>
                  </a:lnTo>
                  <a:lnTo>
                    <a:pt x="3906" y="570"/>
                  </a:lnTo>
                  <a:lnTo>
                    <a:pt x="3906" y="570"/>
                  </a:lnTo>
                  <a:lnTo>
                    <a:pt x="3912" y="570"/>
                  </a:lnTo>
                  <a:lnTo>
                    <a:pt x="3912" y="570"/>
                  </a:lnTo>
                  <a:lnTo>
                    <a:pt x="3912" y="570"/>
                  </a:lnTo>
                  <a:lnTo>
                    <a:pt x="3912" y="570"/>
                  </a:lnTo>
                  <a:lnTo>
                    <a:pt x="3912" y="570"/>
                  </a:lnTo>
                  <a:lnTo>
                    <a:pt x="3912" y="570"/>
                  </a:lnTo>
                  <a:lnTo>
                    <a:pt x="3912" y="570"/>
                  </a:lnTo>
                  <a:lnTo>
                    <a:pt x="3918" y="570"/>
                  </a:lnTo>
                  <a:lnTo>
                    <a:pt x="3918" y="570"/>
                  </a:lnTo>
                  <a:lnTo>
                    <a:pt x="3918" y="570"/>
                  </a:lnTo>
                  <a:lnTo>
                    <a:pt x="3918" y="570"/>
                  </a:lnTo>
                  <a:lnTo>
                    <a:pt x="3918" y="570"/>
                  </a:lnTo>
                  <a:lnTo>
                    <a:pt x="3918" y="570"/>
                  </a:lnTo>
                  <a:lnTo>
                    <a:pt x="3918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30" y="570"/>
                  </a:lnTo>
                  <a:lnTo>
                    <a:pt x="3930" y="570"/>
                  </a:lnTo>
                  <a:lnTo>
                    <a:pt x="3930" y="570"/>
                  </a:lnTo>
                  <a:lnTo>
                    <a:pt x="3930" y="570"/>
                  </a:lnTo>
                  <a:lnTo>
                    <a:pt x="3930" y="570"/>
                  </a:lnTo>
                  <a:lnTo>
                    <a:pt x="3930" y="570"/>
                  </a:lnTo>
                  <a:lnTo>
                    <a:pt x="3930" y="570"/>
                  </a:lnTo>
                  <a:lnTo>
                    <a:pt x="3936" y="570"/>
                  </a:lnTo>
                  <a:lnTo>
                    <a:pt x="3936" y="570"/>
                  </a:lnTo>
                  <a:lnTo>
                    <a:pt x="3936" y="570"/>
                  </a:lnTo>
                  <a:lnTo>
                    <a:pt x="3936" y="570"/>
                  </a:lnTo>
                  <a:lnTo>
                    <a:pt x="3936" y="570"/>
                  </a:lnTo>
                  <a:lnTo>
                    <a:pt x="3936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8" y="570"/>
                  </a:lnTo>
                  <a:lnTo>
                    <a:pt x="3948" y="570"/>
                  </a:lnTo>
                  <a:lnTo>
                    <a:pt x="3948" y="570"/>
                  </a:lnTo>
                  <a:lnTo>
                    <a:pt x="3948" y="570"/>
                  </a:lnTo>
                  <a:lnTo>
                    <a:pt x="3948" y="570"/>
                  </a:lnTo>
                  <a:lnTo>
                    <a:pt x="3948" y="570"/>
                  </a:lnTo>
                  <a:lnTo>
                    <a:pt x="3948" y="570"/>
                  </a:lnTo>
                  <a:lnTo>
                    <a:pt x="3954" y="570"/>
                  </a:lnTo>
                  <a:lnTo>
                    <a:pt x="3954" y="570"/>
                  </a:lnTo>
                  <a:lnTo>
                    <a:pt x="3954" y="570"/>
                  </a:lnTo>
                  <a:lnTo>
                    <a:pt x="3954" y="570"/>
                  </a:lnTo>
                  <a:lnTo>
                    <a:pt x="3954" y="570"/>
                  </a:lnTo>
                  <a:lnTo>
                    <a:pt x="3954" y="570"/>
                  </a:lnTo>
                  <a:lnTo>
                    <a:pt x="3954" y="570"/>
                  </a:lnTo>
                  <a:lnTo>
                    <a:pt x="3960" y="570"/>
                  </a:lnTo>
                  <a:lnTo>
                    <a:pt x="3960" y="570"/>
                  </a:lnTo>
                  <a:lnTo>
                    <a:pt x="3960" y="570"/>
                  </a:lnTo>
                  <a:lnTo>
                    <a:pt x="3960" y="570"/>
                  </a:lnTo>
                  <a:lnTo>
                    <a:pt x="3960" y="570"/>
                  </a:lnTo>
                  <a:lnTo>
                    <a:pt x="3960" y="570"/>
                  </a:lnTo>
                  <a:lnTo>
                    <a:pt x="3960" y="570"/>
                  </a:lnTo>
                  <a:lnTo>
                    <a:pt x="3966" y="570"/>
                  </a:lnTo>
                  <a:lnTo>
                    <a:pt x="3966" y="570"/>
                  </a:lnTo>
                  <a:lnTo>
                    <a:pt x="3966" y="570"/>
                  </a:lnTo>
                  <a:lnTo>
                    <a:pt x="3966" y="570"/>
                  </a:lnTo>
                  <a:lnTo>
                    <a:pt x="3966" y="570"/>
                  </a:lnTo>
                  <a:lnTo>
                    <a:pt x="3966" y="570"/>
                  </a:lnTo>
                  <a:lnTo>
                    <a:pt x="3966" y="570"/>
                  </a:lnTo>
                  <a:lnTo>
                    <a:pt x="3972" y="570"/>
                  </a:lnTo>
                  <a:lnTo>
                    <a:pt x="3972" y="570"/>
                  </a:lnTo>
                  <a:lnTo>
                    <a:pt x="3972" y="570"/>
                  </a:lnTo>
                  <a:lnTo>
                    <a:pt x="3972" y="570"/>
                  </a:lnTo>
                  <a:lnTo>
                    <a:pt x="3972" y="570"/>
                  </a:lnTo>
                  <a:lnTo>
                    <a:pt x="3972" y="570"/>
                  </a:lnTo>
                  <a:lnTo>
                    <a:pt x="3972" y="570"/>
                  </a:lnTo>
                  <a:lnTo>
                    <a:pt x="3978" y="570"/>
                  </a:lnTo>
                  <a:lnTo>
                    <a:pt x="3978" y="570"/>
                  </a:lnTo>
                  <a:lnTo>
                    <a:pt x="3978" y="576"/>
                  </a:lnTo>
                  <a:lnTo>
                    <a:pt x="3978" y="576"/>
                  </a:lnTo>
                  <a:lnTo>
                    <a:pt x="3978" y="576"/>
                  </a:lnTo>
                  <a:lnTo>
                    <a:pt x="3978" y="576"/>
                  </a:lnTo>
                  <a:lnTo>
                    <a:pt x="3978" y="576"/>
                  </a:lnTo>
                  <a:lnTo>
                    <a:pt x="3984" y="576"/>
                  </a:lnTo>
                  <a:lnTo>
                    <a:pt x="3984" y="576"/>
                  </a:lnTo>
                  <a:lnTo>
                    <a:pt x="3984" y="576"/>
                  </a:lnTo>
                  <a:lnTo>
                    <a:pt x="3984" y="576"/>
                  </a:lnTo>
                  <a:lnTo>
                    <a:pt x="3984" y="576"/>
                  </a:lnTo>
                  <a:lnTo>
                    <a:pt x="3984" y="576"/>
                  </a:lnTo>
                  <a:lnTo>
                    <a:pt x="3984" y="576"/>
                  </a:lnTo>
                  <a:lnTo>
                    <a:pt x="3990" y="576"/>
                  </a:lnTo>
                  <a:lnTo>
                    <a:pt x="3990" y="576"/>
                  </a:lnTo>
                  <a:lnTo>
                    <a:pt x="3990" y="576"/>
                  </a:lnTo>
                  <a:lnTo>
                    <a:pt x="3990" y="576"/>
                  </a:lnTo>
                  <a:lnTo>
                    <a:pt x="3990" y="576"/>
                  </a:lnTo>
                  <a:lnTo>
                    <a:pt x="3990" y="576"/>
                  </a:lnTo>
                  <a:lnTo>
                    <a:pt x="3990" y="576"/>
                  </a:lnTo>
                  <a:lnTo>
                    <a:pt x="3996" y="576"/>
                  </a:lnTo>
                  <a:lnTo>
                    <a:pt x="3996" y="576"/>
                  </a:lnTo>
                  <a:lnTo>
                    <a:pt x="3996" y="576"/>
                  </a:lnTo>
                  <a:lnTo>
                    <a:pt x="3996" y="576"/>
                  </a:lnTo>
                  <a:lnTo>
                    <a:pt x="3996" y="576"/>
                  </a:lnTo>
                  <a:lnTo>
                    <a:pt x="3996" y="576"/>
                  </a:lnTo>
                  <a:lnTo>
                    <a:pt x="3996" y="576"/>
                  </a:lnTo>
                  <a:lnTo>
                    <a:pt x="4002" y="576"/>
                  </a:lnTo>
                  <a:lnTo>
                    <a:pt x="4002" y="576"/>
                  </a:lnTo>
                  <a:lnTo>
                    <a:pt x="4002" y="576"/>
                  </a:lnTo>
                  <a:lnTo>
                    <a:pt x="4002" y="576"/>
                  </a:lnTo>
                  <a:lnTo>
                    <a:pt x="4002" y="576"/>
                  </a:lnTo>
                  <a:lnTo>
                    <a:pt x="4002" y="576"/>
                  </a:lnTo>
                  <a:lnTo>
                    <a:pt x="4002" y="576"/>
                  </a:lnTo>
                  <a:lnTo>
                    <a:pt x="4008" y="576"/>
                  </a:lnTo>
                  <a:lnTo>
                    <a:pt x="4008" y="576"/>
                  </a:lnTo>
                  <a:lnTo>
                    <a:pt x="4008" y="576"/>
                  </a:lnTo>
                  <a:lnTo>
                    <a:pt x="4008" y="576"/>
                  </a:lnTo>
                  <a:lnTo>
                    <a:pt x="4008" y="576"/>
                  </a:lnTo>
                  <a:lnTo>
                    <a:pt x="4008" y="576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6" y="576"/>
                  </a:lnTo>
                  <a:lnTo>
                    <a:pt x="4026" y="576"/>
                  </a:lnTo>
                  <a:lnTo>
                    <a:pt x="4026" y="576"/>
                  </a:lnTo>
                  <a:lnTo>
                    <a:pt x="4026" y="576"/>
                  </a:lnTo>
                  <a:lnTo>
                    <a:pt x="4026" y="576"/>
                  </a:lnTo>
                  <a:lnTo>
                    <a:pt x="4026" y="576"/>
                  </a:lnTo>
                  <a:lnTo>
                    <a:pt x="4026" y="576"/>
                  </a:lnTo>
                  <a:lnTo>
                    <a:pt x="4032" y="576"/>
                  </a:lnTo>
                  <a:lnTo>
                    <a:pt x="4032" y="576"/>
                  </a:lnTo>
                  <a:lnTo>
                    <a:pt x="4032" y="576"/>
                  </a:lnTo>
                  <a:lnTo>
                    <a:pt x="4032" y="576"/>
                  </a:lnTo>
                  <a:lnTo>
                    <a:pt x="4032" y="576"/>
                  </a:lnTo>
                  <a:lnTo>
                    <a:pt x="4032" y="576"/>
                  </a:lnTo>
                  <a:lnTo>
                    <a:pt x="4032" y="576"/>
                  </a:lnTo>
                  <a:lnTo>
                    <a:pt x="4038" y="576"/>
                  </a:lnTo>
                  <a:lnTo>
                    <a:pt x="4038" y="576"/>
                  </a:lnTo>
                  <a:lnTo>
                    <a:pt x="4038" y="576"/>
                  </a:lnTo>
                  <a:lnTo>
                    <a:pt x="4038" y="576"/>
                  </a:lnTo>
                  <a:lnTo>
                    <a:pt x="4038" y="576"/>
                  </a:lnTo>
                  <a:lnTo>
                    <a:pt x="4038" y="576"/>
                  </a:lnTo>
                  <a:lnTo>
                    <a:pt x="4038" y="576"/>
                  </a:lnTo>
                  <a:lnTo>
                    <a:pt x="4044" y="576"/>
                  </a:lnTo>
                  <a:lnTo>
                    <a:pt x="4044" y="576"/>
                  </a:lnTo>
                  <a:lnTo>
                    <a:pt x="4044" y="576"/>
                  </a:lnTo>
                  <a:lnTo>
                    <a:pt x="4044" y="576"/>
                  </a:lnTo>
                  <a:lnTo>
                    <a:pt x="4044" y="576"/>
                  </a:lnTo>
                  <a:lnTo>
                    <a:pt x="4044" y="576"/>
                  </a:lnTo>
                  <a:lnTo>
                    <a:pt x="4044" y="576"/>
                  </a:lnTo>
                  <a:lnTo>
                    <a:pt x="4050" y="576"/>
                  </a:lnTo>
                  <a:lnTo>
                    <a:pt x="4050" y="576"/>
                  </a:lnTo>
                  <a:lnTo>
                    <a:pt x="4050" y="576"/>
                  </a:lnTo>
                  <a:lnTo>
                    <a:pt x="4050" y="576"/>
                  </a:lnTo>
                  <a:lnTo>
                    <a:pt x="4050" y="576"/>
                  </a:lnTo>
                  <a:lnTo>
                    <a:pt x="4050" y="576"/>
                  </a:lnTo>
                  <a:lnTo>
                    <a:pt x="4050" y="576"/>
                  </a:lnTo>
                  <a:lnTo>
                    <a:pt x="4056" y="576"/>
                  </a:lnTo>
                  <a:lnTo>
                    <a:pt x="4056" y="576"/>
                  </a:lnTo>
                  <a:lnTo>
                    <a:pt x="4056" y="576"/>
                  </a:lnTo>
                  <a:lnTo>
                    <a:pt x="4056" y="576"/>
                  </a:lnTo>
                  <a:lnTo>
                    <a:pt x="4056" y="576"/>
                  </a:lnTo>
                  <a:lnTo>
                    <a:pt x="4056" y="576"/>
                  </a:lnTo>
                  <a:lnTo>
                    <a:pt x="4056" y="576"/>
                  </a:lnTo>
                  <a:lnTo>
                    <a:pt x="4062" y="576"/>
                  </a:lnTo>
                  <a:lnTo>
                    <a:pt x="4062" y="576"/>
                  </a:lnTo>
                  <a:lnTo>
                    <a:pt x="4062" y="576"/>
                  </a:lnTo>
                  <a:lnTo>
                    <a:pt x="4062" y="576"/>
                  </a:lnTo>
                  <a:lnTo>
                    <a:pt x="4062" y="576"/>
                  </a:lnTo>
                  <a:lnTo>
                    <a:pt x="4062" y="576"/>
                  </a:lnTo>
                  <a:lnTo>
                    <a:pt x="4062" y="576"/>
                  </a:lnTo>
                  <a:lnTo>
                    <a:pt x="4068" y="576"/>
                  </a:lnTo>
                  <a:lnTo>
                    <a:pt x="4068" y="576"/>
                  </a:lnTo>
                  <a:lnTo>
                    <a:pt x="4068" y="576"/>
                  </a:lnTo>
                  <a:lnTo>
                    <a:pt x="4068" y="576"/>
                  </a:lnTo>
                  <a:lnTo>
                    <a:pt x="4068" y="576"/>
                  </a:lnTo>
                  <a:lnTo>
                    <a:pt x="4068" y="576"/>
                  </a:lnTo>
                  <a:lnTo>
                    <a:pt x="4068" y="576"/>
                  </a:lnTo>
                  <a:lnTo>
                    <a:pt x="4074" y="576"/>
                  </a:lnTo>
                  <a:lnTo>
                    <a:pt x="4074" y="576"/>
                  </a:lnTo>
                  <a:lnTo>
                    <a:pt x="4074" y="576"/>
                  </a:lnTo>
                  <a:lnTo>
                    <a:pt x="4074" y="576"/>
                  </a:lnTo>
                  <a:lnTo>
                    <a:pt x="4074" y="576"/>
                  </a:lnTo>
                  <a:lnTo>
                    <a:pt x="4074" y="576"/>
                  </a:lnTo>
                  <a:lnTo>
                    <a:pt x="4074" y="576"/>
                  </a:lnTo>
                  <a:lnTo>
                    <a:pt x="4080" y="576"/>
                  </a:lnTo>
                  <a:lnTo>
                    <a:pt x="4080" y="576"/>
                  </a:lnTo>
                  <a:lnTo>
                    <a:pt x="4080" y="576"/>
                  </a:lnTo>
                  <a:lnTo>
                    <a:pt x="4080" y="576"/>
                  </a:lnTo>
                  <a:lnTo>
                    <a:pt x="4080" y="576"/>
                  </a:lnTo>
                  <a:lnTo>
                    <a:pt x="4080" y="576"/>
                  </a:lnTo>
                  <a:lnTo>
                    <a:pt x="4080" y="582"/>
                  </a:lnTo>
                  <a:lnTo>
                    <a:pt x="4086" y="582"/>
                  </a:lnTo>
                  <a:lnTo>
                    <a:pt x="4086" y="582"/>
                  </a:lnTo>
                  <a:lnTo>
                    <a:pt x="4086" y="582"/>
                  </a:lnTo>
                  <a:lnTo>
                    <a:pt x="4086" y="582"/>
                  </a:lnTo>
                  <a:lnTo>
                    <a:pt x="4086" y="582"/>
                  </a:lnTo>
                  <a:lnTo>
                    <a:pt x="4086" y="582"/>
                  </a:lnTo>
                  <a:lnTo>
                    <a:pt x="4092" y="582"/>
                  </a:lnTo>
                  <a:lnTo>
                    <a:pt x="4092" y="582"/>
                  </a:lnTo>
                  <a:lnTo>
                    <a:pt x="4092" y="582"/>
                  </a:lnTo>
                  <a:lnTo>
                    <a:pt x="4092" y="582"/>
                  </a:lnTo>
                  <a:lnTo>
                    <a:pt x="4092" y="582"/>
                  </a:lnTo>
                  <a:lnTo>
                    <a:pt x="4092" y="582"/>
                  </a:lnTo>
                  <a:lnTo>
                    <a:pt x="4092" y="582"/>
                  </a:lnTo>
                  <a:lnTo>
                    <a:pt x="4098" y="582"/>
                  </a:lnTo>
                  <a:lnTo>
                    <a:pt x="4098" y="582"/>
                  </a:lnTo>
                  <a:lnTo>
                    <a:pt x="4098" y="582"/>
                  </a:lnTo>
                  <a:lnTo>
                    <a:pt x="4098" y="582"/>
                  </a:lnTo>
                  <a:lnTo>
                    <a:pt x="4098" y="582"/>
                  </a:lnTo>
                  <a:lnTo>
                    <a:pt x="4098" y="582"/>
                  </a:lnTo>
                  <a:lnTo>
                    <a:pt x="4098" y="582"/>
                  </a:lnTo>
                  <a:lnTo>
                    <a:pt x="4104" y="582"/>
                  </a:lnTo>
                  <a:lnTo>
                    <a:pt x="4104" y="582"/>
                  </a:lnTo>
                  <a:lnTo>
                    <a:pt x="4104" y="582"/>
                  </a:lnTo>
                  <a:lnTo>
                    <a:pt x="4104" y="582"/>
                  </a:lnTo>
                  <a:lnTo>
                    <a:pt x="4104" y="582"/>
                  </a:lnTo>
                  <a:lnTo>
                    <a:pt x="4104" y="582"/>
                  </a:lnTo>
                  <a:lnTo>
                    <a:pt x="4104" y="582"/>
                  </a:lnTo>
                  <a:lnTo>
                    <a:pt x="4110" y="582"/>
                  </a:lnTo>
                  <a:lnTo>
                    <a:pt x="4110" y="582"/>
                  </a:lnTo>
                  <a:lnTo>
                    <a:pt x="4110" y="582"/>
                  </a:lnTo>
                  <a:lnTo>
                    <a:pt x="4110" y="582"/>
                  </a:lnTo>
                  <a:lnTo>
                    <a:pt x="4110" y="582"/>
                  </a:lnTo>
                  <a:lnTo>
                    <a:pt x="4110" y="582"/>
                  </a:lnTo>
                  <a:lnTo>
                    <a:pt x="4110" y="582"/>
                  </a:lnTo>
                  <a:lnTo>
                    <a:pt x="4116" y="582"/>
                  </a:lnTo>
                  <a:lnTo>
                    <a:pt x="4116" y="582"/>
                  </a:lnTo>
                  <a:lnTo>
                    <a:pt x="4116" y="582"/>
                  </a:lnTo>
                  <a:lnTo>
                    <a:pt x="4116" y="582"/>
                  </a:lnTo>
                  <a:lnTo>
                    <a:pt x="4116" y="582"/>
                  </a:lnTo>
                  <a:lnTo>
                    <a:pt x="4116" y="582"/>
                  </a:lnTo>
                  <a:lnTo>
                    <a:pt x="4122" y="582"/>
                  </a:lnTo>
                  <a:lnTo>
                    <a:pt x="4122" y="582"/>
                  </a:lnTo>
                  <a:lnTo>
                    <a:pt x="4122" y="582"/>
                  </a:lnTo>
                  <a:lnTo>
                    <a:pt x="4122" y="582"/>
                  </a:lnTo>
                  <a:lnTo>
                    <a:pt x="4122" y="582"/>
                  </a:lnTo>
                  <a:lnTo>
                    <a:pt x="4122" y="582"/>
                  </a:lnTo>
                  <a:lnTo>
                    <a:pt x="4122" y="582"/>
                  </a:lnTo>
                  <a:lnTo>
                    <a:pt x="4128" y="582"/>
                  </a:lnTo>
                  <a:lnTo>
                    <a:pt x="4128" y="582"/>
                  </a:lnTo>
                  <a:lnTo>
                    <a:pt x="4128" y="582"/>
                  </a:lnTo>
                  <a:lnTo>
                    <a:pt x="4128" y="582"/>
                  </a:lnTo>
                  <a:lnTo>
                    <a:pt x="4128" y="582"/>
                  </a:lnTo>
                  <a:lnTo>
                    <a:pt x="4128" y="582"/>
                  </a:lnTo>
                  <a:lnTo>
                    <a:pt x="4128" y="582"/>
                  </a:lnTo>
                  <a:lnTo>
                    <a:pt x="4134" y="582"/>
                  </a:lnTo>
                  <a:lnTo>
                    <a:pt x="4134" y="582"/>
                  </a:lnTo>
                  <a:lnTo>
                    <a:pt x="4134" y="582"/>
                  </a:lnTo>
                  <a:lnTo>
                    <a:pt x="4134" y="582"/>
                  </a:lnTo>
                  <a:lnTo>
                    <a:pt x="4134" y="582"/>
                  </a:lnTo>
                  <a:lnTo>
                    <a:pt x="4134" y="582"/>
                  </a:lnTo>
                  <a:lnTo>
                    <a:pt x="4134" y="582"/>
                  </a:lnTo>
                  <a:lnTo>
                    <a:pt x="4140" y="582"/>
                  </a:lnTo>
                  <a:lnTo>
                    <a:pt x="4140" y="582"/>
                  </a:lnTo>
                  <a:lnTo>
                    <a:pt x="4140" y="582"/>
                  </a:lnTo>
                  <a:lnTo>
                    <a:pt x="4140" y="582"/>
                  </a:lnTo>
                  <a:lnTo>
                    <a:pt x="4140" y="582"/>
                  </a:lnTo>
                  <a:lnTo>
                    <a:pt x="4140" y="582"/>
                  </a:lnTo>
                  <a:lnTo>
                    <a:pt x="4140" y="582"/>
                  </a:lnTo>
                  <a:lnTo>
                    <a:pt x="4146" y="582"/>
                  </a:lnTo>
                  <a:lnTo>
                    <a:pt x="4146" y="582"/>
                  </a:lnTo>
                  <a:lnTo>
                    <a:pt x="4146" y="582"/>
                  </a:lnTo>
                  <a:lnTo>
                    <a:pt x="4146" y="582"/>
                  </a:lnTo>
                  <a:lnTo>
                    <a:pt x="4146" y="582"/>
                  </a:lnTo>
                  <a:lnTo>
                    <a:pt x="4146" y="582"/>
                  </a:lnTo>
                  <a:lnTo>
                    <a:pt x="4146" y="582"/>
                  </a:lnTo>
                  <a:lnTo>
                    <a:pt x="4152" y="582"/>
                  </a:lnTo>
                  <a:lnTo>
                    <a:pt x="4152" y="582"/>
                  </a:lnTo>
                  <a:lnTo>
                    <a:pt x="4152" y="582"/>
                  </a:lnTo>
                  <a:lnTo>
                    <a:pt x="4152" y="582"/>
                  </a:lnTo>
                  <a:lnTo>
                    <a:pt x="4152" y="582"/>
                  </a:lnTo>
                  <a:lnTo>
                    <a:pt x="4152" y="582"/>
                  </a:lnTo>
                  <a:lnTo>
                    <a:pt x="4152" y="582"/>
                  </a:lnTo>
                  <a:lnTo>
                    <a:pt x="4158" y="582"/>
                  </a:lnTo>
                  <a:lnTo>
                    <a:pt x="4158" y="582"/>
                  </a:lnTo>
                  <a:lnTo>
                    <a:pt x="4158" y="582"/>
                  </a:lnTo>
                  <a:lnTo>
                    <a:pt x="4158" y="582"/>
                  </a:lnTo>
                  <a:lnTo>
                    <a:pt x="4158" y="582"/>
                  </a:lnTo>
                  <a:lnTo>
                    <a:pt x="4158" y="582"/>
                  </a:lnTo>
                  <a:lnTo>
                    <a:pt x="4164" y="582"/>
                  </a:lnTo>
                  <a:lnTo>
                    <a:pt x="4164" y="582"/>
                  </a:lnTo>
                  <a:lnTo>
                    <a:pt x="4164" y="582"/>
                  </a:lnTo>
                  <a:lnTo>
                    <a:pt x="4164" y="582"/>
                  </a:lnTo>
                  <a:lnTo>
                    <a:pt x="4164" y="582"/>
                  </a:lnTo>
                  <a:lnTo>
                    <a:pt x="4164" y="582"/>
                  </a:lnTo>
                  <a:lnTo>
                    <a:pt x="4164" y="582"/>
                  </a:lnTo>
                  <a:lnTo>
                    <a:pt x="4170" y="582"/>
                  </a:lnTo>
                  <a:lnTo>
                    <a:pt x="4170" y="582"/>
                  </a:lnTo>
                  <a:lnTo>
                    <a:pt x="4170" y="582"/>
                  </a:lnTo>
                  <a:lnTo>
                    <a:pt x="4170" y="582"/>
                  </a:lnTo>
                  <a:lnTo>
                    <a:pt x="4170" y="582"/>
                  </a:lnTo>
                  <a:lnTo>
                    <a:pt x="4170" y="582"/>
                  </a:lnTo>
                  <a:lnTo>
                    <a:pt x="4170" y="582"/>
                  </a:lnTo>
                  <a:lnTo>
                    <a:pt x="4176" y="582"/>
                  </a:lnTo>
                  <a:lnTo>
                    <a:pt x="4176" y="582"/>
                  </a:lnTo>
                  <a:lnTo>
                    <a:pt x="4176" y="582"/>
                  </a:lnTo>
                  <a:lnTo>
                    <a:pt x="4176" y="582"/>
                  </a:lnTo>
                  <a:lnTo>
                    <a:pt x="4176" y="582"/>
                  </a:lnTo>
                  <a:lnTo>
                    <a:pt x="4176" y="582"/>
                  </a:lnTo>
                  <a:lnTo>
                    <a:pt x="4176" y="582"/>
                  </a:lnTo>
                  <a:lnTo>
                    <a:pt x="4182" y="582"/>
                  </a:lnTo>
                  <a:lnTo>
                    <a:pt x="4182" y="582"/>
                  </a:lnTo>
                  <a:lnTo>
                    <a:pt x="4182" y="582"/>
                  </a:lnTo>
                  <a:lnTo>
                    <a:pt x="4182" y="582"/>
                  </a:lnTo>
                  <a:lnTo>
                    <a:pt x="4182" y="582"/>
                  </a:lnTo>
                  <a:lnTo>
                    <a:pt x="4182" y="582"/>
                  </a:lnTo>
                  <a:lnTo>
                    <a:pt x="4182" y="582"/>
                  </a:lnTo>
                  <a:lnTo>
                    <a:pt x="4188" y="582"/>
                  </a:lnTo>
                  <a:lnTo>
                    <a:pt x="4188" y="582"/>
                  </a:lnTo>
                  <a:lnTo>
                    <a:pt x="4188" y="582"/>
                  </a:lnTo>
                  <a:lnTo>
                    <a:pt x="4188" y="582"/>
                  </a:lnTo>
                  <a:lnTo>
                    <a:pt x="4188" y="582"/>
                  </a:lnTo>
                  <a:lnTo>
                    <a:pt x="4188" y="576"/>
                  </a:lnTo>
                  <a:lnTo>
                    <a:pt x="4188" y="576"/>
                  </a:lnTo>
                  <a:lnTo>
                    <a:pt x="4194" y="576"/>
                  </a:lnTo>
                  <a:lnTo>
                    <a:pt x="4194" y="576"/>
                  </a:lnTo>
                  <a:lnTo>
                    <a:pt x="4194" y="576"/>
                  </a:lnTo>
                  <a:lnTo>
                    <a:pt x="4194" y="576"/>
                  </a:lnTo>
                  <a:lnTo>
                    <a:pt x="4194" y="576"/>
                  </a:lnTo>
                  <a:lnTo>
                    <a:pt x="4194" y="576"/>
                  </a:lnTo>
                  <a:lnTo>
                    <a:pt x="4194" y="576"/>
                  </a:lnTo>
                  <a:lnTo>
                    <a:pt x="4200" y="576"/>
                  </a:lnTo>
                  <a:lnTo>
                    <a:pt x="4200" y="576"/>
                  </a:lnTo>
                  <a:lnTo>
                    <a:pt x="4200" y="576"/>
                  </a:lnTo>
                  <a:lnTo>
                    <a:pt x="4200" y="576"/>
                  </a:lnTo>
                  <a:lnTo>
                    <a:pt x="4200" y="576"/>
                  </a:lnTo>
                  <a:lnTo>
                    <a:pt x="4200" y="576"/>
                  </a:lnTo>
                  <a:lnTo>
                    <a:pt x="4200" y="576"/>
                  </a:lnTo>
                  <a:lnTo>
                    <a:pt x="4206" y="576"/>
                  </a:lnTo>
                  <a:lnTo>
                    <a:pt x="4206" y="576"/>
                  </a:lnTo>
                  <a:lnTo>
                    <a:pt x="4206" y="576"/>
                  </a:lnTo>
                  <a:lnTo>
                    <a:pt x="4206" y="576"/>
                  </a:lnTo>
                  <a:lnTo>
                    <a:pt x="4206" y="576"/>
                  </a:lnTo>
                  <a:lnTo>
                    <a:pt x="4206" y="576"/>
                  </a:lnTo>
                  <a:lnTo>
                    <a:pt x="4206" y="576"/>
                  </a:lnTo>
                  <a:lnTo>
                    <a:pt x="4212" y="576"/>
                  </a:lnTo>
                  <a:lnTo>
                    <a:pt x="4212" y="576"/>
                  </a:lnTo>
                  <a:lnTo>
                    <a:pt x="4212" y="576"/>
                  </a:lnTo>
                  <a:lnTo>
                    <a:pt x="4212" y="576"/>
                  </a:lnTo>
                  <a:lnTo>
                    <a:pt x="4212" y="576"/>
                  </a:lnTo>
                  <a:lnTo>
                    <a:pt x="4212" y="576"/>
                  </a:lnTo>
                  <a:lnTo>
                    <a:pt x="4212" y="576"/>
                  </a:lnTo>
                  <a:lnTo>
                    <a:pt x="4218" y="576"/>
                  </a:lnTo>
                  <a:lnTo>
                    <a:pt x="4218" y="576"/>
                  </a:lnTo>
                  <a:lnTo>
                    <a:pt x="4218" y="576"/>
                  </a:lnTo>
                  <a:lnTo>
                    <a:pt x="4218" y="576"/>
                  </a:lnTo>
                  <a:lnTo>
                    <a:pt x="4218" y="576"/>
                  </a:lnTo>
                  <a:lnTo>
                    <a:pt x="4218" y="576"/>
                  </a:lnTo>
                  <a:lnTo>
                    <a:pt x="4218" y="576"/>
                  </a:lnTo>
                  <a:lnTo>
                    <a:pt x="4224" y="576"/>
                  </a:lnTo>
                  <a:lnTo>
                    <a:pt x="4224" y="576"/>
                  </a:lnTo>
                  <a:lnTo>
                    <a:pt x="4224" y="576"/>
                  </a:lnTo>
                  <a:lnTo>
                    <a:pt x="4224" y="576"/>
                  </a:lnTo>
                  <a:lnTo>
                    <a:pt x="4224" y="576"/>
                  </a:lnTo>
                  <a:lnTo>
                    <a:pt x="4224" y="576"/>
                  </a:lnTo>
                  <a:lnTo>
                    <a:pt x="4224" y="576"/>
                  </a:lnTo>
                  <a:lnTo>
                    <a:pt x="4230" y="576"/>
                  </a:lnTo>
                  <a:lnTo>
                    <a:pt x="4230" y="576"/>
                  </a:lnTo>
                  <a:lnTo>
                    <a:pt x="4230" y="576"/>
                  </a:lnTo>
                  <a:lnTo>
                    <a:pt x="4230" y="576"/>
                  </a:lnTo>
                  <a:lnTo>
                    <a:pt x="4230" y="576"/>
                  </a:lnTo>
                  <a:lnTo>
                    <a:pt x="4230" y="576"/>
                  </a:lnTo>
                  <a:lnTo>
                    <a:pt x="4230" y="576"/>
                  </a:lnTo>
                  <a:lnTo>
                    <a:pt x="4236" y="576"/>
                  </a:lnTo>
                  <a:lnTo>
                    <a:pt x="4236" y="576"/>
                  </a:lnTo>
                  <a:lnTo>
                    <a:pt x="4236" y="576"/>
                  </a:lnTo>
                  <a:lnTo>
                    <a:pt x="4236" y="576"/>
                  </a:lnTo>
                  <a:lnTo>
                    <a:pt x="4236" y="576"/>
                  </a:lnTo>
                  <a:lnTo>
                    <a:pt x="4236" y="576"/>
                  </a:lnTo>
                  <a:lnTo>
                    <a:pt x="4236" y="576"/>
                  </a:lnTo>
                  <a:lnTo>
                    <a:pt x="4242" y="576"/>
                  </a:lnTo>
                  <a:lnTo>
                    <a:pt x="4242" y="576"/>
                  </a:lnTo>
                  <a:lnTo>
                    <a:pt x="4242" y="576"/>
                  </a:lnTo>
                  <a:lnTo>
                    <a:pt x="4242" y="576"/>
                  </a:lnTo>
                  <a:lnTo>
                    <a:pt x="4242" y="576"/>
                  </a:lnTo>
                  <a:lnTo>
                    <a:pt x="4242" y="576"/>
                  </a:lnTo>
                  <a:lnTo>
                    <a:pt x="4248" y="576"/>
                  </a:lnTo>
                  <a:lnTo>
                    <a:pt x="4248" y="576"/>
                  </a:lnTo>
                  <a:lnTo>
                    <a:pt x="4248" y="576"/>
                  </a:lnTo>
                  <a:lnTo>
                    <a:pt x="4248" y="576"/>
                  </a:lnTo>
                  <a:lnTo>
                    <a:pt x="4248" y="576"/>
                  </a:lnTo>
                  <a:lnTo>
                    <a:pt x="4248" y="576"/>
                  </a:lnTo>
                  <a:lnTo>
                    <a:pt x="4248" y="576"/>
                  </a:lnTo>
                  <a:lnTo>
                    <a:pt x="4254" y="576"/>
                  </a:lnTo>
                  <a:lnTo>
                    <a:pt x="4254" y="576"/>
                  </a:lnTo>
                  <a:lnTo>
                    <a:pt x="4254" y="576"/>
                  </a:lnTo>
                  <a:lnTo>
                    <a:pt x="4254" y="576"/>
                  </a:lnTo>
                  <a:lnTo>
                    <a:pt x="4254" y="576"/>
                  </a:lnTo>
                  <a:lnTo>
                    <a:pt x="4254" y="576"/>
                  </a:lnTo>
                  <a:lnTo>
                    <a:pt x="4254" y="576"/>
                  </a:lnTo>
                  <a:lnTo>
                    <a:pt x="4260" y="576"/>
                  </a:lnTo>
                  <a:lnTo>
                    <a:pt x="4260" y="576"/>
                  </a:lnTo>
                  <a:lnTo>
                    <a:pt x="4260" y="576"/>
                  </a:lnTo>
                  <a:lnTo>
                    <a:pt x="4260" y="576"/>
                  </a:lnTo>
                  <a:lnTo>
                    <a:pt x="4260" y="576"/>
                  </a:lnTo>
                  <a:lnTo>
                    <a:pt x="4260" y="576"/>
                  </a:lnTo>
                  <a:lnTo>
                    <a:pt x="4260" y="576"/>
                  </a:lnTo>
                  <a:lnTo>
                    <a:pt x="4266" y="576"/>
                  </a:lnTo>
                  <a:lnTo>
                    <a:pt x="4266" y="576"/>
                  </a:lnTo>
                  <a:lnTo>
                    <a:pt x="4266" y="576"/>
                  </a:lnTo>
                  <a:lnTo>
                    <a:pt x="4266" y="576"/>
                  </a:lnTo>
                  <a:lnTo>
                    <a:pt x="4266" y="576"/>
                  </a:lnTo>
                  <a:lnTo>
                    <a:pt x="4266" y="576"/>
                  </a:lnTo>
                  <a:lnTo>
                    <a:pt x="4266" y="576"/>
                  </a:lnTo>
                  <a:lnTo>
                    <a:pt x="4272" y="576"/>
                  </a:lnTo>
                  <a:lnTo>
                    <a:pt x="4272" y="576"/>
                  </a:lnTo>
                  <a:lnTo>
                    <a:pt x="4272" y="576"/>
                  </a:lnTo>
                  <a:lnTo>
                    <a:pt x="4272" y="576"/>
                  </a:lnTo>
                  <a:lnTo>
                    <a:pt x="4272" y="576"/>
                  </a:lnTo>
                  <a:lnTo>
                    <a:pt x="4272" y="576"/>
                  </a:lnTo>
                  <a:lnTo>
                    <a:pt x="4272" y="576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84" y="576"/>
                  </a:lnTo>
                  <a:lnTo>
                    <a:pt x="4284" y="576"/>
                  </a:lnTo>
                  <a:lnTo>
                    <a:pt x="4284" y="576"/>
                  </a:lnTo>
                  <a:lnTo>
                    <a:pt x="4284" y="576"/>
                  </a:lnTo>
                  <a:lnTo>
                    <a:pt x="4284" y="576"/>
                  </a:lnTo>
                  <a:lnTo>
                    <a:pt x="4284" y="576"/>
                  </a:lnTo>
                  <a:lnTo>
                    <a:pt x="4284" y="576"/>
                  </a:lnTo>
                  <a:lnTo>
                    <a:pt x="4290" y="576"/>
                  </a:lnTo>
                  <a:lnTo>
                    <a:pt x="4290" y="570"/>
                  </a:lnTo>
                  <a:lnTo>
                    <a:pt x="4290" y="570"/>
                  </a:lnTo>
                  <a:lnTo>
                    <a:pt x="4290" y="570"/>
                  </a:lnTo>
                  <a:lnTo>
                    <a:pt x="4290" y="570"/>
                  </a:lnTo>
                  <a:lnTo>
                    <a:pt x="4290" y="570"/>
                  </a:lnTo>
                  <a:lnTo>
                    <a:pt x="4290" y="570"/>
                  </a:lnTo>
                  <a:lnTo>
                    <a:pt x="4296" y="570"/>
                  </a:lnTo>
                  <a:lnTo>
                    <a:pt x="4296" y="570"/>
                  </a:lnTo>
                  <a:lnTo>
                    <a:pt x="4296" y="570"/>
                  </a:lnTo>
                  <a:lnTo>
                    <a:pt x="4296" y="570"/>
                  </a:lnTo>
                  <a:lnTo>
                    <a:pt x="4296" y="570"/>
                  </a:lnTo>
                  <a:lnTo>
                    <a:pt x="4296" y="570"/>
                  </a:lnTo>
                  <a:lnTo>
                    <a:pt x="4296" y="570"/>
                  </a:lnTo>
                  <a:lnTo>
                    <a:pt x="4302" y="570"/>
                  </a:lnTo>
                  <a:lnTo>
                    <a:pt x="4302" y="570"/>
                  </a:lnTo>
                  <a:lnTo>
                    <a:pt x="4302" y="570"/>
                  </a:lnTo>
                  <a:lnTo>
                    <a:pt x="4302" y="570"/>
                  </a:lnTo>
                  <a:lnTo>
                    <a:pt x="4302" y="570"/>
                  </a:lnTo>
                  <a:lnTo>
                    <a:pt x="4302" y="570"/>
                  </a:lnTo>
                  <a:lnTo>
                    <a:pt x="4302" y="570"/>
                  </a:lnTo>
                  <a:lnTo>
                    <a:pt x="4308" y="570"/>
                  </a:lnTo>
                  <a:lnTo>
                    <a:pt x="4308" y="570"/>
                  </a:lnTo>
                  <a:lnTo>
                    <a:pt x="4308" y="570"/>
                  </a:lnTo>
                  <a:lnTo>
                    <a:pt x="4308" y="570"/>
                  </a:lnTo>
                  <a:lnTo>
                    <a:pt x="4308" y="570"/>
                  </a:lnTo>
                  <a:lnTo>
                    <a:pt x="4308" y="570"/>
                  </a:lnTo>
                  <a:lnTo>
                    <a:pt x="4308" y="570"/>
                  </a:lnTo>
                  <a:lnTo>
                    <a:pt x="4314" y="570"/>
                  </a:lnTo>
                  <a:lnTo>
                    <a:pt x="4314" y="570"/>
                  </a:lnTo>
                  <a:lnTo>
                    <a:pt x="4314" y="570"/>
                  </a:lnTo>
                  <a:lnTo>
                    <a:pt x="4314" y="570"/>
                  </a:lnTo>
                  <a:lnTo>
                    <a:pt x="4314" y="570"/>
                  </a:lnTo>
                  <a:lnTo>
                    <a:pt x="4314" y="570"/>
                  </a:lnTo>
                  <a:lnTo>
                    <a:pt x="4314" y="570"/>
                  </a:lnTo>
                  <a:lnTo>
                    <a:pt x="4320" y="570"/>
                  </a:lnTo>
                  <a:lnTo>
                    <a:pt x="4320" y="570"/>
                  </a:lnTo>
                  <a:lnTo>
                    <a:pt x="4320" y="570"/>
                  </a:lnTo>
                  <a:lnTo>
                    <a:pt x="4320" y="570"/>
                  </a:lnTo>
                  <a:lnTo>
                    <a:pt x="4320" y="570"/>
                  </a:lnTo>
                  <a:lnTo>
                    <a:pt x="4320" y="570"/>
                  </a:lnTo>
                  <a:lnTo>
                    <a:pt x="4320" y="570"/>
                  </a:lnTo>
                  <a:lnTo>
                    <a:pt x="4326" y="570"/>
                  </a:lnTo>
                  <a:lnTo>
                    <a:pt x="4326" y="570"/>
                  </a:lnTo>
                  <a:lnTo>
                    <a:pt x="4326" y="570"/>
                  </a:lnTo>
                  <a:lnTo>
                    <a:pt x="4326" y="570"/>
                  </a:lnTo>
                  <a:lnTo>
                    <a:pt x="4326" y="570"/>
                  </a:lnTo>
                  <a:lnTo>
                    <a:pt x="4326" y="570"/>
                  </a:lnTo>
                  <a:lnTo>
                    <a:pt x="4326" y="570"/>
                  </a:lnTo>
                  <a:lnTo>
                    <a:pt x="4332" y="570"/>
                  </a:lnTo>
                  <a:lnTo>
                    <a:pt x="4332" y="570"/>
                  </a:lnTo>
                  <a:lnTo>
                    <a:pt x="4332" y="570"/>
                  </a:lnTo>
                  <a:lnTo>
                    <a:pt x="4332" y="570"/>
                  </a:lnTo>
                  <a:lnTo>
                    <a:pt x="4332" y="570"/>
                  </a:lnTo>
                  <a:lnTo>
                    <a:pt x="4332" y="570"/>
                  </a:lnTo>
                  <a:lnTo>
                    <a:pt x="4332" y="570"/>
                  </a:lnTo>
                  <a:lnTo>
                    <a:pt x="4338" y="570"/>
                  </a:lnTo>
                  <a:lnTo>
                    <a:pt x="4338" y="570"/>
                  </a:lnTo>
                  <a:lnTo>
                    <a:pt x="4338" y="570"/>
                  </a:lnTo>
                  <a:lnTo>
                    <a:pt x="4338" y="570"/>
                  </a:lnTo>
                  <a:lnTo>
                    <a:pt x="4338" y="570"/>
                  </a:lnTo>
                  <a:lnTo>
                    <a:pt x="4338" y="570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07" name="Rectangle 59"/>
            <p:cNvSpPr>
              <a:spLocks noChangeArrowheads="1"/>
            </p:cNvSpPr>
            <p:nvPr/>
          </p:nvSpPr>
          <p:spPr bwMode="auto">
            <a:xfrm>
              <a:off x="1283" y="2074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08" name="Freeform 60"/>
            <p:cNvSpPr>
              <a:spLocks/>
            </p:cNvSpPr>
            <p:nvPr/>
          </p:nvSpPr>
          <p:spPr bwMode="auto">
            <a:xfrm>
              <a:off x="635" y="1138"/>
              <a:ext cx="4338" cy="450"/>
            </a:xfrm>
            <a:custGeom>
              <a:avLst/>
              <a:gdLst/>
              <a:ahLst/>
              <a:cxnLst>
                <a:cxn ang="0">
                  <a:pos x="66" y="312"/>
                </a:cxn>
                <a:cxn ang="0">
                  <a:pos x="132" y="312"/>
                </a:cxn>
                <a:cxn ang="0">
                  <a:pos x="204" y="306"/>
                </a:cxn>
                <a:cxn ang="0">
                  <a:pos x="270" y="294"/>
                </a:cxn>
                <a:cxn ang="0">
                  <a:pos x="342" y="270"/>
                </a:cxn>
                <a:cxn ang="0">
                  <a:pos x="408" y="234"/>
                </a:cxn>
                <a:cxn ang="0">
                  <a:pos x="474" y="192"/>
                </a:cxn>
                <a:cxn ang="0">
                  <a:pos x="546" y="150"/>
                </a:cxn>
                <a:cxn ang="0">
                  <a:pos x="612" y="114"/>
                </a:cxn>
                <a:cxn ang="0">
                  <a:pos x="684" y="90"/>
                </a:cxn>
                <a:cxn ang="0">
                  <a:pos x="750" y="60"/>
                </a:cxn>
                <a:cxn ang="0">
                  <a:pos x="822" y="24"/>
                </a:cxn>
                <a:cxn ang="0">
                  <a:pos x="888" y="6"/>
                </a:cxn>
                <a:cxn ang="0">
                  <a:pos x="960" y="0"/>
                </a:cxn>
                <a:cxn ang="0">
                  <a:pos x="1026" y="12"/>
                </a:cxn>
                <a:cxn ang="0">
                  <a:pos x="1092" y="24"/>
                </a:cxn>
                <a:cxn ang="0">
                  <a:pos x="1164" y="42"/>
                </a:cxn>
                <a:cxn ang="0">
                  <a:pos x="1230" y="78"/>
                </a:cxn>
                <a:cxn ang="0">
                  <a:pos x="1302" y="126"/>
                </a:cxn>
                <a:cxn ang="0">
                  <a:pos x="1368" y="174"/>
                </a:cxn>
                <a:cxn ang="0">
                  <a:pos x="1440" y="222"/>
                </a:cxn>
                <a:cxn ang="0">
                  <a:pos x="1506" y="270"/>
                </a:cxn>
                <a:cxn ang="0">
                  <a:pos x="1578" y="306"/>
                </a:cxn>
                <a:cxn ang="0">
                  <a:pos x="1644" y="348"/>
                </a:cxn>
                <a:cxn ang="0">
                  <a:pos x="1710" y="384"/>
                </a:cxn>
                <a:cxn ang="0">
                  <a:pos x="1782" y="420"/>
                </a:cxn>
                <a:cxn ang="0">
                  <a:pos x="1848" y="450"/>
                </a:cxn>
                <a:cxn ang="0">
                  <a:pos x="1920" y="450"/>
                </a:cxn>
                <a:cxn ang="0">
                  <a:pos x="1986" y="438"/>
                </a:cxn>
                <a:cxn ang="0">
                  <a:pos x="2058" y="432"/>
                </a:cxn>
                <a:cxn ang="0">
                  <a:pos x="2124" y="426"/>
                </a:cxn>
                <a:cxn ang="0">
                  <a:pos x="2196" y="420"/>
                </a:cxn>
                <a:cxn ang="0">
                  <a:pos x="2262" y="432"/>
                </a:cxn>
                <a:cxn ang="0">
                  <a:pos x="2328" y="438"/>
                </a:cxn>
                <a:cxn ang="0">
                  <a:pos x="2400" y="444"/>
                </a:cxn>
                <a:cxn ang="0">
                  <a:pos x="2466" y="450"/>
                </a:cxn>
                <a:cxn ang="0">
                  <a:pos x="2538" y="432"/>
                </a:cxn>
                <a:cxn ang="0">
                  <a:pos x="2604" y="396"/>
                </a:cxn>
                <a:cxn ang="0">
                  <a:pos x="2676" y="360"/>
                </a:cxn>
                <a:cxn ang="0">
                  <a:pos x="2742" y="318"/>
                </a:cxn>
                <a:cxn ang="0">
                  <a:pos x="2814" y="282"/>
                </a:cxn>
                <a:cxn ang="0">
                  <a:pos x="2880" y="234"/>
                </a:cxn>
                <a:cxn ang="0">
                  <a:pos x="2946" y="186"/>
                </a:cxn>
                <a:cxn ang="0">
                  <a:pos x="3018" y="138"/>
                </a:cxn>
                <a:cxn ang="0">
                  <a:pos x="3084" y="90"/>
                </a:cxn>
                <a:cxn ang="0">
                  <a:pos x="3156" y="48"/>
                </a:cxn>
                <a:cxn ang="0">
                  <a:pos x="3222" y="30"/>
                </a:cxn>
                <a:cxn ang="0">
                  <a:pos x="3294" y="12"/>
                </a:cxn>
                <a:cxn ang="0">
                  <a:pos x="3360" y="0"/>
                </a:cxn>
                <a:cxn ang="0">
                  <a:pos x="3432" y="0"/>
                </a:cxn>
                <a:cxn ang="0">
                  <a:pos x="3498" y="18"/>
                </a:cxn>
                <a:cxn ang="0">
                  <a:pos x="3564" y="48"/>
                </a:cxn>
                <a:cxn ang="0">
                  <a:pos x="3636" y="78"/>
                </a:cxn>
                <a:cxn ang="0">
                  <a:pos x="3702" y="108"/>
                </a:cxn>
                <a:cxn ang="0">
                  <a:pos x="3774" y="138"/>
                </a:cxn>
                <a:cxn ang="0">
                  <a:pos x="3840" y="180"/>
                </a:cxn>
                <a:cxn ang="0">
                  <a:pos x="3912" y="222"/>
                </a:cxn>
                <a:cxn ang="0">
                  <a:pos x="3978" y="258"/>
                </a:cxn>
                <a:cxn ang="0">
                  <a:pos x="4044" y="288"/>
                </a:cxn>
                <a:cxn ang="0">
                  <a:pos x="4116" y="306"/>
                </a:cxn>
                <a:cxn ang="0">
                  <a:pos x="4182" y="312"/>
                </a:cxn>
                <a:cxn ang="0">
                  <a:pos x="4254" y="312"/>
                </a:cxn>
                <a:cxn ang="0">
                  <a:pos x="4320" y="312"/>
                </a:cxn>
              </a:cxnLst>
              <a:rect l="0" t="0" r="r" b="b"/>
              <a:pathLst>
                <a:path w="4338" h="450">
                  <a:moveTo>
                    <a:pt x="0" y="312"/>
                  </a:move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8" y="312"/>
                  </a:lnTo>
                  <a:lnTo>
                    <a:pt x="18" y="312"/>
                  </a:lnTo>
                  <a:lnTo>
                    <a:pt x="18" y="312"/>
                  </a:lnTo>
                  <a:lnTo>
                    <a:pt x="18" y="312"/>
                  </a:lnTo>
                  <a:lnTo>
                    <a:pt x="18" y="312"/>
                  </a:lnTo>
                  <a:lnTo>
                    <a:pt x="18" y="312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84" y="312"/>
                  </a:lnTo>
                  <a:lnTo>
                    <a:pt x="84" y="312"/>
                  </a:lnTo>
                  <a:lnTo>
                    <a:pt x="84" y="312"/>
                  </a:lnTo>
                  <a:lnTo>
                    <a:pt x="84" y="312"/>
                  </a:lnTo>
                  <a:lnTo>
                    <a:pt x="84" y="312"/>
                  </a:lnTo>
                  <a:lnTo>
                    <a:pt x="84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6" y="312"/>
                  </a:lnTo>
                  <a:lnTo>
                    <a:pt x="96" y="312"/>
                  </a:lnTo>
                  <a:lnTo>
                    <a:pt x="96" y="312"/>
                  </a:lnTo>
                  <a:lnTo>
                    <a:pt x="96" y="312"/>
                  </a:lnTo>
                  <a:lnTo>
                    <a:pt x="96" y="312"/>
                  </a:lnTo>
                  <a:lnTo>
                    <a:pt x="96" y="312"/>
                  </a:lnTo>
                  <a:lnTo>
                    <a:pt x="102" y="312"/>
                  </a:lnTo>
                  <a:lnTo>
                    <a:pt x="102" y="312"/>
                  </a:lnTo>
                  <a:lnTo>
                    <a:pt x="102" y="312"/>
                  </a:lnTo>
                  <a:lnTo>
                    <a:pt x="102" y="312"/>
                  </a:lnTo>
                  <a:lnTo>
                    <a:pt x="102" y="312"/>
                  </a:lnTo>
                  <a:lnTo>
                    <a:pt x="102" y="312"/>
                  </a:lnTo>
                  <a:lnTo>
                    <a:pt x="102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6" y="312"/>
                  </a:lnTo>
                  <a:lnTo>
                    <a:pt x="156" y="312"/>
                  </a:lnTo>
                  <a:lnTo>
                    <a:pt x="156" y="312"/>
                  </a:lnTo>
                  <a:lnTo>
                    <a:pt x="156" y="312"/>
                  </a:lnTo>
                  <a:lnTo>
                    <a:pt x="156" y="312"/>
                  </a:lnTo>
                  <a:lnTo>
                    <a:pt x="156" y="312"/>
                  </a:lnTo>
                  <a:lnTo>
                    <a:pt x="156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06"/>
                  </a:lnTo>
                  <a:lnTo>
                    <a:pt x="192" y="306"/>
                  </a:lnTo>
                  <a:lnTo>
                    <a:pt x="192" y="306"/>
                  </a:lnTo>
                  <a:lnTo>
                    <a:pt x="192" y="306"/>
                  </a:lnTo>
                  <a:lnTo>
                    <a:pt x="192" y="306"/>
                  </a:lnTo>
                  <a:lnTo>
                    <a:pt x="192" y="306"/>
                  </a:lnTo>
                  <a:lnTo>
                    <a:pt x="192" y="306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8" y="306"/>
                  </a:lnTo>
                  <a:lnTo>
                    <a:pt x="228" y="306"/>
                  </a:lnTo>
                  <a:lnTo>
                    <a:pt x="228" y="306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8" y="300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88"/>
                  </a:lnTo>
                  <a:lnTo>
                    <a:pt x="276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30" y="276"/>
                  </a:lnTo>
                  <a:lnTo>
                    <a:pt x="330" y="276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30" y="270"/>
                  </a:lnTo>
                  <a:lnTo>
                    <a:pt x="330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8" y="264"/>
                  </a:lnTo>
                  <a:lnTo>
                    <a:pt x="348" y="264"/>
                  </a:lnTo>
                  <a:lnTo>
                    <a:pt x="348" y="264"/>
                  </a:lnTo>
                  <a:lnTo>
                    <a:pt x="348" y="264"/>
                  </a:lnTo>
                  <a:lnTo>
                    <a:pt x="348" y="264"/>
                  </a:lnTo>
                  <a:lnTo>
                    <a:pt x="348" y="264"/>
                  </a:lnTo>
                  <a:lnTo>
                    <a:pt x="348" y="264"/>
                  </a:lnTo>
                  <a:lnTo>
                    <a:pt x="354" y="264"/>
                  </a:lnTo>
                  <a:lnTo>
                    <a:pt x="354" y="264"/>
                  </a:lnTo>
                  <a:lnTo>
                    <a:pt x="354" y="264"/>
                  </a:lnTo>
                  <a:lnTo>
                    <a:pt x="354" y="264"/>
                  </a:lnTo>
                  <a:lnTo>
                    <a:pt x="354" y="264"/>
                  </a:lnTo>
                  <a:lnTo>
                    <a:pt x="354" y="264"/>
                  </a:lnTo>
                  <a:lnTo>
                    <a:pt x="354" y="264"/>
                  </a:lnTo>
                  <a:lnTo>
                    <a:pt x="360" y="264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72" y="258"/>
                  </a:lnTo>
                  <a:lnTo>
                    <a:pt x="372" y="258"/>
                  </a:lnTo>
                  <a:lnTo>
                    <a:pt x="372" y="258"/>
                  </a:lnTo>
                  <a:lnTo>
                    <a:pt x="372" y="252"/>
                  </a:lnTo>
                  <a:lnTo>
                    <a:pt x="372" y="252"/>
                  </a:lnTo>
                  <a:lnTo>
                    <a:pt x="372" y="252"/>
                  </a:lnTo>
                  <a:lnTo>
                    <a:pt x="372" y="252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84" y="252"/>
                  </a:lnTo>
                  <a:lnTo>
                    <a:pt x="384" y="252"/>
                  </a:lnTo>
                  <a:lnTo>
                    <a:pt x="384" y="252"/>
                  </a:lnTo>
                  <a:lnTo>
                    <a:pt x="384" y="252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34"/>
                  </a:lnTo>
                  <a:lnTo>
                    <a:pt x="408" y="234"/>
                  </a:lnTo>
                  <a:lnTo>
                    <a:pt x="408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28"/>
                  </a:lnTo>
                  <a:lnTo>
                    <a:pt x="420" y="228"/>
                  </a:lnTo>
                  <a:lnTo>
                    <a:pt x="420" y="228"/>
                  </a:lnTo>
                  <a:lnTo>
                    <a:pt x="420" y="228"/>
                  </a:lnTo>
                  <a:lnTo>
                    <a:pt x="420" y="228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26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8" y="198"/>
                  </a:lnTo>
                  <a:lnTo>
                    <a:pt x="468" y="198"/>
                  </a:lnTo>
                  <a:lnTo>
                    <a:pt x="468" y="198"/>
                  </a:lnTo>
                  <a:lnTo>
                    <a:pt x="468" y="198"/>
                  </a:lnTo>
                  <a:lnTo>
                    <a:pt x="468" y="198"/>
                  </a:lnTo>
                  <a:lnTo>
                    <a:pt x="468" y="198"/>
                  </a:lnTo>
                  <a:lnTo>
                    <a:pt x="468" y="198"/>
                  </a:lnTo>
                  <a:lnTo>
                    <a:pt x="474" y="198"/>
                  </a:lnTo>
                  <a:lnTo>
                    <a:pt x="474" y="198"/>
                  </a:lnTo>
                  <a:lnTo>
                    <a:pt x="474" y="198"/>
                  </a:lnTo>
                  <a:lnTo>
                    <a:pt x="474" y="198"/>
                  </a:lnTo>
                  <a:lnTo>
                    <a:pt x="474" y="192"/>
                  </a:lnTo>
                  <a:lnTo>
                    <a:pt x="474" y="192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6" y="192"/>
                  </a:lnTo>
                  <a:lnTo>
                    <a:pt x="486" y="186"/>
                  </a:lnTo>
                  <a:lnTo>
                    <a:pt x="486" y="186"/>
                  </a:lnTo>
                  <a:lnTo>
                    <a:pt x="486" y="186"/>
                  </a:lnTo>
                  <a:lnTo>
                    <a:pt x="486" y="186"/>
                  </a:lnTo>
                  <a:lnTo>
                    <a:pt x="486" y="186"/>
                  </a:lnTo>
                  <a:lnTo>
                    <a:pt x="486" y="186"/>
                  </a:lnTo>
                  <a:lnTo>
                    <a:pt x="492" y="186"/>
                  </a:lnTo>
                  <a:lnTo>
                    <a:pt x="492" y="186"/>
                  </a:lnTo>
                  <a:lnTo>
                    <a:pt x="492" y="186"/>
                  </a:lnTo>
                  <a:lnTo>
                    <a:pt x="492" y="186"/>
                  </a:lnTo>
                  <a:lnTo>
                    <a:pt x="492" y="186"/>
                  </a:lnTo>
                  <a:lnTo>
                    <a:pt x="492" y="180"/>
                  </a:lnTo>
                  <a:lnTo>
                    <a:pt x="498" y="180"/>
                  </a:lnTo>
                  <a:lnTo>
                    <a:pt x="498" y="180"/>
                  </a:lnTo>
                  <a:lnTo>
                    <a:pt x="498" y="180"/>
                  </a:lnTo>
                  <a:lnTo>
                    <a:pt x="498" y="180"/>
                  </a:lnTo>
                  <a:lnTo>
                    <a:pt x="498" y="180"/>
                  </a:lnTo>
                  <a:lnTo>
                    <a:pt x="498" y="180"/>
                  </a:lnTo>
                  <a:lnTo>
                    <a:pt x="498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74"/>
                  </a:lnTo>
                  <a:lnTo>
                    <a:pt x="504" y="174"/>
                  </a:lnTo>
                  <a:lnTo>
                    <a:pt x="504" y="174"/>
                  </a:lnTo>
                  <a:lnTo>
                    <a:pt x="504" y="174"/>
                  </a:lnTo>
                  <a:lnTo>
                    <a:pt x="504" y="174"/>
                  </a:lnTo>
                  <a:lnTo>
                    <a:pt x="510" y="174"/>
                  </a:lnTo>
                  <a:lnTo>
                    <a:pt x="510" y="174"/>
                  </a:lnTo>
                  <a:lnTo>
                    <a:pt x="510" y="174"/>
                  </a:lnTo>
                  <a:lnTo>
                    <a:pt x="510" y="174"/>
                  </a:lnTo>
                  <a:lnTo>
                    <a:pt x="510" y="174"/>
                  </a:lnTo>
                  <a:lnTo>
                    <a:pt x="510" y="174"/>
                  </a:lnTo>
                  <a:lnTo>
                    <a:pt x="510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2"/>
                  </a:lnTo>
                  <a:lnTo>
                    <a:pt x="522" y="162"/>
                  </a:lnTo>
                  <a:lnTo>
                    <a:pt x="522" y="162"/>
                  </a:lnTo>
                  <a:lnTo>
                    <a:pt x="522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34" y="156"/>
                  </a:lnTo>
                  <a:lnTo>
                    <a:pt x="534" y="156"/>
                  </a:lnTo>
                  <a:lnTo>
                    <a:pt x="534" y="156"/>
                  </a:lnTo>
                  <a:lnTo>
                    <a:pt x="534" y="156"/>
                  </a:lnTo>
                  <a:lnTo>
                    <a:pt x="534" y="156"/>
                  </a:lnTo>
                  <a:lnTo>
                    <a:pt x="534" y="156"/>
                  </a:lnTo>
                  <a:lnTo>
                    <a:pt x="534" y="156"/>
                  </a:lnTo>
                  <a:lnTo>
                    <a:pt x="540" y="156"/>
                  </a:lnTo>
                  <a:lnTo>
                    <a:pt x="540" y="156"/>
                  </a:lnTo>
                  <a:lnTo>
                    <a:pt x="540" y="156"/>
                  </a:lnTo>
                  <a:lnTo>
                    <a:pt x="540" y="156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52" y="150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38"/>
                  </a:lnTo>
                  <a:lnTo>
                    <a:pt x="564" y="138"/>
                  </a:lnTo>
                  <a:lnTo>
                    <a:pt x="564" y="138"/>
                  </a:lnTo>
                  <a:lnTo>
                    <a:pt x="564" y="138"/>
                  </a:lnTo>
                  <a:lnTo>
                    <a:pt x="564" y="138"/>
                  </a:lnTo>
                  <a:lnTo>
                    <a:pt x="564" y="138"/>
                  </a:lnTo>
                  <a:lnTo>
                    <a:pt x="564" y="138"/>
                  </a:lnTo>
                  <a:lnTo>
                    <a:pt x="564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6" y="132"/>
                  </a:lnTo>
                  <a:lnTo>
                    <a:pt x="576" y="132"/>
                  </a:lnTo>
                  <a:lnTo>
                    <a:pt x="576" y="132"/>
                  </a:lnTo>
                  <a:lnTo>
                    <a:pt x="576" y="132"/>
                  </a:lnTo>
                  <a:lnTo>
                    <a:pt x="576" y="132"/>
                  </a:lnTo>
                  <a:lnTo>
                    <a:pt x="576" y="132"/>
                  </a:lnTo>
                  <a:lnTo>
                    <a:pt x="576" y="132"/>
                  </a:lnTo>
                  <a:lnTo>
                    <a:pt x="582" y="132"/>
                  </a:lnTo>
                  <a:lnTo>
                    <a:pt x="582" y="132"/>
                  </a:lnTo>
                  <a:lnTo>
                    <a:pt x="582" y="132"/>
                  </a:lnTo>
                  <a:lnTo>
                    <a:pt x="582" y="126"/>
                  </a:lnTo>
                  <a:lnTo>
                    <a:pt x="582" y="126"/>
                  </a:lnTo>
                  <a:lnTo>
                    <a:pt x="582" y="126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24" y="114"/>
                  </a:lnTo>
                  <a:lnTo>
                    <a:pt x="624" y="114"/>
                  </a:lnTo>
                  <a:lnTo>
                    <a:pt x="624" y="114"/>
                  </a:lnTo>
                  <a:lnTo>
                    <a:pt x="624" y="108"/>
                  </a:lnTo>
                  <a:lnTo>
                    <a:pt x="624" y="108"/>
                  </a:lnTo>
                  <a:lnTo>
                    <a:pt x="624" y="108"/>
                  </a:lnTo>
                  <a:lnTo>
                    <a:pt x="624" y="108"/>
                  </a:lnTo>
                  <a:lnTo>
                    <a:pt x="630" y="108"/>
                  </a:lnTo>
                  <a:lnTo>
                    <a:pt x="630" y="108"/>
                  </a:lnTo>
                  <a:lnTo>
                    <a:pt x="630" y="108"/>
                  </a:lnTo>
                  <a:lnTo>
                    <a:pt x="630" y="108"/>
                  </a:lnTo>
                  <a:lnTo>
                    <a:pt x="630" y="108"/>
                  </a:lnTo>
                  <a:lnTo>
                    <a:pt x="630" y="108"/>
                  </a:lnTo>
                  <a:lnTo>
                    <a:pt x="630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42" y="102"/>
                  </a:lnTo>
                  <a:lnTo>
                    <a:pt x="642" y="102"/>
                  </a:lnTo>
                  <a:lnTo>
                    <a:pt x="642" y="102"/>
                  </a:lnTo>
                  <a:lnTo>
                    <a:pt x="642" y="102"/>
                  </a:lnTo>
                  <a:lnTo>
                    <a:pt x="642" y="102"/>
                  </a:lnTo>
                  <a:lnTo>
                    <a:pt x="642" y="102"/>
                  </a:lnTo>
                  <a:lnTo>
                    <a:pt x="642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96"/>
                  </a:lnTo>
                  <a:lnTo>
                    <a:pt x="654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0"/>
                  </a:lnTo>
                  <a:lnTo>
                    <a:pt x="672" y="90"/>
                  </a:lnTo>
                  <a:lnTo>
                    <a:pt x="672" y="90"/>
                  </a:lnTo>
                  <a:lnTo>
                    <a:pt x="672" y="90"/>
                  </a:lnTo>
                  <a:lnTo>
                    <a:pt x="672" y="90"/>
                  </a:lnTo>
                  <a:lnTo>
                    <a:pt x="678" y="90"/>
                  </a:lnTo>
                  <a:lnTo>
                    <a:pt x="678" y="90"/>
                  </a:lnTo>
                  <a:lnTo>
                    <a:pt x="678" y="90"/>
                  </a:lnTo>
                  <a:lnTo>
                    <a:pt x="678" y="90"/>
                  </a:lnTo>
                  <a:lnTo>
                    <a:pt x="678" y="90"/>
                  </a:lnTo>
                  <a:lnTo>
                    <a:pt x="678" y="90"/>
                  </a:lnTo>
                  <a:lnTo>
                    <a:pt x="678" y="90"/>
                  </a:lnTo>
                  <a:lnTo>
                    <a:pt x="684" y="90"/>
                  </a:lnTo>
                  <a:lnTo>
                    <a:pt x="684" y="90"/>
                  </a:lnTo>
                  <a:lnTo>
                    <a:pt x="684" y="90"/>
                  </a:lnTo>
                  <a:lnTo>
                    <a:pt x="684" y="90"/>
                  </a:lnTo>
                  <a:lnTo>
                    <a:pt x="684" y="90"/>
                  </a:lnTo>
                  <a:lnTo>
                    <a:pt x="684" y="90"/>
                  </a:lnTo>
                  <a:lnTo>
                    <a:pt x="684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702" y="84"/>
                  </a:lnTo>
                  <a:lnTo>
                    <a:pt x="702" y="84"/>
                  </a:lnTo>
                  <a:lnTo>
                    <a:pt x="702" y="84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20" y="78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66"/>
                  </a:lnTo>
                  <a:lnTo>
                    <a:pt x="738" y="66"/>
                  </a:lnTo>
                  <a:lnTo>
                    <a:pt x="738" y="66"/>
                  </a:lnTo>
                  <a:lnTo>
                    <a:pt x="738" y="66"/>
                  </a:lnTo>
                  <a:lnTo>
                    <a:pt x="738" y="66"/>
                  </a:lnTo>
                  <a:lnTo>
                    <a:pt x="738" y="66"/>
                  </a:lnTo>
                  <a:lnTo>
                    <a:pt x="738" y="66"/>
                  </a:lnTo>
                  <a:lnTo>
                    <a:pt x="738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0"/>
                  </a:lnTo>
                  <a:lnTo>
                    <a:pt x="744" y="60"/>
                  </a:lnTo>
                  <a:lnTo>
                    <a:pt x="744" y="60"/>
                  </a:lnTo>
                  <a:lnTo>
                    <a:pt x="744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6" y="60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62" y="54"/>
                  </a:lnTo>
                  <a:lnTo>
                    <a:pt x="762" y="54"/>
                  </a:lnTo>
                  <a:lnTo>
                    <a:pt x="762" y="54"/>
                  </a:lnTo>
                  <a:lnTo>
                    <a:pt x="762" y="54"/>
                  </a:lnTo>
                  <a:lnTo>
                    <a:pt x="762" y="54"/>
                  </a:lnTo>
                  <a:lnTo>
                    <a:pt x="762" y="54"/>
                  </a:lnTo>
                  <a:lnTo>
                    <a:pt x="762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2"/>
                  </a:lnTo>
                  <a:lnTo>
                    <a:pt x="774" y="42"/>
                  </a:lnTo>
                  <a:lnTo>
                    <a:pt x="780" y="42"/>
                  </a:lnTo>
                  <a:lnTo>
                    <a:pt x="780" y="42"/>
                  </a:lnTo>
                  <a:lnTo>
                    <a:pt x="780" y="42"/>
                  </a:lnTo>
                  <a:lnTo>
                    <a:pt x="780" y="42"/>
                  </a:lnTo>
                  <a:lnTo>
                    <a:pt x="780" y="42"/>
                  </a:lnTo>
                  <a:lnTo>
                    <a:pt x="780" y="42"/>
                  </a:lnTo>
                  <a:lnTo>
                    <a:pt x="780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0"/>
                  </a:lnTo>
                  <a:lnTo>
                    <a:pt x="804" y="30"/>
                  </a:lnTo>
                  <a:lnTo>
                    <a:pt x="804" y="30"/>
                  </a:lnTo>
                  <a:lnTo>
                    <a:pt x="804" y="30"/>
                  </a:lnTo>
                  <a:lnTo>
                    <a:pt x="804" y="30"/>
                  </a:lnTo>
                  <a:lnTo>
                    <a:pt x="804" y="30"/>
                  </a:lnTo>
                  <a:lnTo>
                    <a:pt x="804" y="30"/>
                  </a:lnTo>
                  <a:lnTo>
                    <a:pt x="804" y="30"/>
                  </a:lnTo>
                  <a:lnTo>
                    <a:pt x="810" y="30"/>
                  </a:lnTo>
                  <a:lnTo>
                    <a:pt x="810" y="30"/>
                  </a:lnTo>
                  <a:lnTo>
                    <a:pt x="810" y="30"/>
                  </a:lnTo>
                  <a:lnTo>
                    <a:pt x="810" y="30"/>
                  </a:lnTo>
                  <a:lnTo>
                    <a:pt x="810" y="30"/>
                  </a:lnTo>
                  <a:lnTo>
                    <a:pt x="810" y="30"/>
                  </a:lnTo>
                  <a:lnTo>
                    <a:pt x="810" y="30"/>
                  </a:lnTo>
                  <a:lnTo>
                    <a:pt x="816" y="30"/>
                  </a:lnTo>
                  <a:lnTo>
                    <a:pt x="816" y="30"/>
                  </a:lnTo>
                  <a:lnTo>
                    <a:pt x="816" y="24"/>
                  </a:lnTo>
                  <a:lnTo>
                    <a:pt x="816" y="24"/>
                  </a:lnTo>
                  <a:lnTo>
                    <a:pt x="816" y="24"/>
                  </a:lnTo>
                  <a:lnTo>
                    <a:pt x="816" y="24"/>
                  </a:lnTo>
                  <a:lnTo>
                    <a:pt x="816" y="24"/>
                  </a:lnTo>
                  <a:lnTo>
                    <a:pt x="822" y="24"/>
                  </a:lnTo>
                  <a:lnTo>
                    <a:pt x="822" y="24"/>
                  </a:lnTo>
                  <a:lnTo>
                    <a:pt x="822" y="24"/>
                  </a:lnTo>
                  <a:lnTo>
                    <a:pt x="822" y="24"/>
                  </a:lnTo>
                  <a:lnTo>
                    <a:pt x="822" y="24"/>
                  </a:lnTo>
                  <a:lnTo>
                    <a:pt x="822" y="24"/>
                  </a:lnTo>
                  <a:lnTo>
                    <a:pt x="822" y="24"/>
                  </a:lnTo>
                  <a:lnTo>
                    <a:pt x="828" y="24"/>
                  </a:lnTo>
                  <a:lnTo>
                    <a:pt x="828" y="24"/>
                  </a:lnTo>
                  <a:lnTo>
                    <a:pt x="828" y="24"/>
                  </a:lnTo>
                  <a:lnTo>
                    <a:pt x="828" y="24"/>
                  </a:lnTo>
                  <a:lnTo>
                    <a:pt x="828" y="24"/>
                  </a:lnTo>
                  <a:lnTo>
                    <a:pt x="828" y="24"/>
                  </a:lnTo>
                  <a:lnTo>
                    <a:pt x="828" y="18"/>
                  </a:lnTo>
                  <a:lnTo>
                    <a:pt x="834" y="18"/>
                  </a:lnTo>
                  <a:lnTo>
                    <a:pt x="834" y="18"/>
                  </a:lnTo>
                  <a:lnTo>
                    <a:pt x="834" y="18"/>
                  </a:lnTo>
                  <a:lnTo>
                    <a:pt x="834" y="18"/>
                  </a:lnTo>
                  <a:lnTo>
                    <a:pt x="834" y="18"/>
                  </a:lnTo>
                  <a:lnTo>
                    <a:pt x="834" y="18"/>
                  </a:lnTo>
                  <a:lnTo>
                    <a:pt x="834" y="18"/>
                  </a:lnTo>
                  <a:lnTo>
                    <a:pt x="840" y="18"/>
                  </a:lnTo>
                  <a:lnTo>
                    <a:pt x="840" y="18"/>
                  </a:lnTo>
                  <a:lnTo>
                    <a:pt x="840" y="18"/>
                  </a:lnTo>
                  <a:lnTo>
                    <a:pt x="840" y="18"/>
                  </a:lnTo>
                  <a:lnTo>
                    <a:pt x="840" y="18"/>
                  </a:lnTo>
                  <a:lnTo>
                    <a:pt x="840" y="18"/>
                  </a:lnTo>
                  <a:lnTo>
                    <a:pt x="840" y="18"/>
                  </a:lnTo>
                  <a:lnTo>
                    <a:pt x="846" y="18"/>
                  </a:lnTo>
                  <a:lnTo>
                    <a:pt x="846" y="18"/>
                  </a:lnTo>
                  <a:lnTo>
                    <a:pt x="846" y="18"/>
                  </a:lnTo>
                  <a:lnTo>
                    <a:pt x="846" y="18"/>
                  </a:lnTo>
                  <a:lnTo>
                    <a:pt x="846" y="18"/>
                  </a:lnTo>
                  <a:lnTo>
                    <a:pt x="846" y="18"/>
                  </a:lnTo>
                  <a:lnTo>
                    <a:pt x="846" y="12"/>
                  </a:lnTo>
                  <a:lnTo>
                    <a:pt x="852" y="12"/>
                  </a:lnTo>
                  <a:lnTo>
                    <a:pt x="852" y="12"/>
                  </a:lnTo>
                  <a:lnTo>
                    <a:pt x="852" y="12"/>
                  </a:lnTo>
                  <a:lnTo>
                    <a:pt x="852" y="12"/>
                  </a:lnTo>
                  <a:lnTo>
                    <a:pt x="852" y="12"/>
                  </a:lnTo>
                  <a:lnTo>
                    <a:pt x="852" y="12"/>
                  </a:lnTo>
                  <a:lnTo>
                    <a:pt x="852" y="12"/>
                  </a:lnTo>
                  <a:lnTo>
                    <a:pt x="858" y="12"/>
                  </a:lnTo>
                  <a:lnTo>
                    <a:pt x="858" y="12"/>
                  </a:lnTo>
                  <a:lnTo>
                    <a:pt x="858" y="12"/>
                  </a:lnTo>
                  <a:lnTo>
                    <a:pt x="858" y="12"/>
                  </a:lnTo>
                  <a:lnTo>
                    <a:pt x="858" y="12"/>
                  </a:lnTo>
                  <a:lnTo>
                    <a:pt x="858" y="12"/>
                  </a:lnTo>
                  <a:lnTo>
                    <a:pt x="858" y="12"/>
                  </a:lnTo>
                  <a:lnTo>
                    <a:pt x="864" y="12"/>
                  </a:lnTo>
                  <a:lnTo>
                    <a:pt x="864" y="12"/>
                  </a:lnTo>
                  <a:lnTo>
                    <a:pt x="864" y="12"/>
                  </a:lnTo>
                  <a:lnTo>
                    <a:pt x="864" y="12"/>
                  </a:lnTo>
                  <a:lnTo>
                    <a:pt x="864" y="12"/>
                  </a:lnTo>
                  <a:lnTo>
                    <a:pt x="864" y="12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70" y="6"/>
                  </a:lnTo>
                  <a:lnTo>
                    <a:pt x="870" y="6"/>
                  </a:lnTo>
                  <a:lnTo>
                    <a:pt x="870" y="6"/>
                  </a:lnTo>
                  <a:lnTo>
                    <a:pt x="876" y="6"/>
                  </a:lnTo>
                  <a:lnTo>
                    <a:pt x="876" y="6"/>
                  </a:lnTo>
                  <a:lnTo>
                    <a:pt x="876" y="6"/>
                  </a:lnTo>
                  <a:lnTo>
                    <a:pt x="876" y="6"/>
                  </a:lnTo>
                  <a:lnTo>
                    <a:pt x="876" y="6"/>
                  </a:lnTo>
                  <a:lnTo>
                    <a:pt x="876" y="6"/>
                  </a:lnTo>
                  <a:lnTo>
                    <a:pt x="876" y="6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20" y="6"/>
                  </a:lnTo>
                  <a:lnTo>
                    <a:pt x="1020" y="6"/>
                  </a:lnTo>
                  <a:lnTo>
                    <a:pt x="1020" y="6"/>
                  </a:lnTo>
                  <a:lnTo>
                    <a:pt x="1020" y="6"/>
                  </a:lnTo>
                  <a:lnTo>
                    <a:pt x="1020" y="6"/>
                  </a:lnTo>
                  <a:lnTo>
                    <a:pt x="1020" y="6"/>
                  </a:lnTo>
                  <a:lnTo>
                    <a:pt x="1020" y="6"/>
                  </a:lnTo>
                  <a:lnTo>
                    <a:pt x="1026" y="6"/>
                  </a:lnTo>
                  <a:lnTo>
                    <a:pt x="1026" y="6"/>
                  </a:lnTo>
                  <a:lnTo>
                    <a:pt x="1026" y="6"/>
                  </a:lnTo>
                  <a:lnTo>
                    <a:pt x="1026" y="12"/>
                  </a:lnTo>
                  <a:lnTo>
                    <a:pt x="1026" y="12"/>
                  </a:lnTo>
                  <a:lnTo>
                    <a:pt x="1026" y="12"/>
                  </a:lnTo>
                  <a:lnTo>
                    <a:pt x="1026" y="12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8" y="12"/>
                  </a:lnTo>
                  <a:lnTo>
                    <a:pt x="1038" y="12"/>
                  </a:lnTo>
                  <a:lnTo>
                    <a:pt x="1038" y="12"/>
                  </a:lnTo>
                  <a:lnTo>
                    <a:pt x="1038" y="12"/>
                  </a:lnTo>
                  <a:lnTo>
                    <a:pt x="1038" y="12"/>
                  </a:lnTo>
                  <a:lnTo>
                    <a:pt x="1038" y="12"/>
                  </a:lnTo>
                  <a:lnTo>
                    <a:pt x="1038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8" y="18"/>
                  </a:lnTo>
                  <a:lnTo>
                    <a:pt x="1068" y="18"/>
                  </a:lnTo>
                  <a:lnTo>
                    <a:pt x="1068" y="18"/>
                  </a:lnTo>
                  <a:lnTo>
                    <a:pt x="1068" y="18"/>
                  </a:lnTo>
                  <a:lnTo>
                    <a:pt x="1068" y="18"/>
                  </a:lnTo>
                  <a:lnTo>
                    <a:pt x="1068" y="18"/>
                  </a:lnTo>
                  <a:lnTo>
                    <a:pt x="1068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80" y="18"/>
                  </a:lnTo>
                  <a:lnTo>
                    <a:pt x="1080" y="24"/>
                  </a:lnTo>
                  <a:lnTo>
                    <a:pt x="1080" y="24"/>
                  </a:lnTo>
                  <a:lnTo>
                    <a:pt x="1080" y="24"/>
                  </a:lnTo>
                  <a:lnTo>
                    <a:pt x="1080" y="24"/>
                  </a:lnTo>
                  <a:lnTo>
                    <a:pt x="1080" y="24"/>
                  </a:lnTo>
                  <a:lnTo>
                    <a:pt x="1080" y="24"/>
                  </a:lnTo>
                  <a:lnTo>
                    <a:pt x="1086" y="24"/>
                  </a:lnTo>
                  <a:lnTo>
                    <a:pt x="1086" y="24"/>
                  </a:lnTo>
                  <a:lnTo>
                    <a:pt x="1086" y="24"/>
                  </a:lnTo>
                  <a:lnTo>
                    <a:pt x="1086" y="24"/>
                  </a:lnTo>
                  <a:lnTo>
                    <a:pt x="1086" y="24"/>
                  </a:lnTo>
                  <a:lnTo>
                    <a:pt x="1086" y="24"/>
                  </a:lnTo>
                  <a:lnTo>
                    <a:pt x="1086" y="24"/>
                  </a:lnTo>
                  <a:lnTo>
                    <a:pt x="1092" y="24"/>
                  </a:lnTo>
                  <a:lnTo>
                    <a:pt x="1092" y="24"/>
                  </a:lnTo>
                  <a:lnTo>
                    <a:pt x="1092" y="24"/>
                  </a:lnTo>
                  <a:lnTo>
                    <a:pt x="1092" y="24"/>
                  </a:lnTo>
                  <a:lnTo>
                    <a:pt x="1092" y="24"/>
                  </a:lnTo>
                  <a:lnTo>
                    <a:pt x="1092" y="24"/>
                  </a:lnTo>
                  <a:lnTo>
                    <a:pt x="1092" y="24"/>
                  </a:lnTo>
                  <a:lnTo>
                    <a:pt x="1098" y="24"/>
                  </a:lnTo>
                  <a:lnTo>
                    <a:pt x="1098" y="24"/>
                  </a:lnTo>
                  <a:lnTo>
                    <a:pt x="1098" y="24"/>
                  </a:lnTo>
                  <a:lnTo>
                    <a:pt x="1098" y="24"/>
                  </a:lnTo>
                  <a:lnTo>
                    <a:pt x="1098" y="24"/>
                  </a:lnTo>
                  <a:lnTo>
                    <a:pt x="1098" y="24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30"/>
                  </a:lnTo>
                  <a:lnTo>
                    <a:pt x="1104" y="30"/>
                  </a:lnTo>
                  <a:lnTo>
                    <a:pt x="1104" y="30"/>
                  </a:lnTo>
                  <a:lnTo>
                    <a:pt x="1110" y="30"/>
                  </a:lnTo>
                  <a:lnTo>
                    <a:pt x="1110" y="30"/>
                  </a:lnTo>
                  <a:lnTo>
                    <a:pt x="1110" y="30"/>
                  </a:lnTo>
                  <a:lnTo>
                    <a:pt x="1110" y="30"/>
                  </a:lnTo>
                  <a:lnTo>
                    <a:pt x="1110" y="30"/>
                  </a:lnTo>
                  <a:lnTo>
                    <a:pt x="1110" y="30"/>
                  </a:lnTo>
                  <a:lnTo>
                    <a:pt x="1110" y="30"/>
                  </a:lnTo>
                  <a:lnTo>
                    <a:pt x="1116" y="30"/>
                  </a:lnTo>
                  <a:lnTo>
                    <a:pt x="1116" y="30"/>
                  </a:lnTo>
                  <a:lnTo>
                    <a:pt x="1116" y="30"/>
                  </a:lnTo>
                  <a:lnTo>
                    <a:pt x="1116" y="30"/>
                  </a:lnTo>
                  <a:lnTo>
                    <a:pt x="1116" y="30"/>
                  </a:lnTo>
                  <a:lnTo>
                    <a:pt x="1116" y="30"/>
                  </a:lnTo>
                  <a:lnTo>
                    <a:pt x="1116" y="30"/>
                  </a:lnTo>
                  <a:lnTo>
                    <a:pt x="1122" y="30"/>
                  </a:lnTo>
                  <a:lnTo>
                    <a:pt x="1122" y="30"/>
                  </a:lnTo>
                  <a:lnTo>
                    <a:pt x="1122" y="30"/>
                  </a:lnTo>
                  <a:lnTo>
                    <a:pt x="1122" y="30"/>
                  </a:lnTo>
                  <a:lnTo>
                    <a:pt x="1122" y="30"/>
                  </a:lnTo>
                  <a:lnTo>
                    <a:pt x="1122" y="30"/>
                  </a:lnTo>
                  <a:lnTo>
                    <a:pt x="1122" y="30"/>
                  </a:lnTo>
                  <a:lnTo>
                    <a:pt x="1128" y="30"/>
                  </a:lnTo>
                  <a:lnTo>
                    <a:pt x="1128" y="30"/>
                  </a:lnTo>
                  <a:lnTo>
                    <a:pt x="1128" y="30"/>
                  </a:lnTo>
                  <a:lnTo>
                    <a:pt x="1128" y="30"/>
                  </a:lnTo>
                  <a:lnTo>
                    <a:pt x="1128" y="30"/>
                  </a:lnTo>
                  <a:lnTo>
                    <a:pt x="1128" y="30"/>
                  </a:lnTo>
                  <a:lnTo>
                    <a:pt x="1128" y="30"/>
                  </a:lnTo>
                  <a:lnTo>
                    <a:pt x="1134" y="36"/>
                  </a:lnTo>
                  <a:lnTo>
                    <a:pt x="1134" y="36"/>
                  </a:lnTo>
                  <a:lnTo>
                    <a:pt x="1134" y="36"/>
                  </a:lnTo>
                  <a:lnTo>
                    <a:pt x="1134" y="36"/>
                  </a:lnTo>
                  <a:lnTo>
                    <a:pt x="1134" y="36"/>
                  </a:lnTo>
                  <a:lnTo>
                    <a:pt x="1134" y="36"/>
                  </a:lnTo>
                  <a:lnTo>
                    <a:pt x="1134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6" y="36"/>
                  </a:lnTo>
                  <a:lnTo>
                    <a:pt x="1146" y="36"/>
                  </a:lnTo>
                  <a:lnTo>
                    <a:pt x="1146" y="36"/>
                  </a:lnTo>
                  <a:lnTo>
                    <a:pt x="1146" y="36"/>
                  </a:lnTo>
                  <a:lnTo>
                    <a:pt x="1146" y="36"/>
                  </a:lnTo>
                  <a:lnTo>
                    <a:pt x="1146" y="36"/>
                  </a:lnTo>
                  <a:lnTo>
                    <a:pt x="1146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70" y="42"/>
                  </a:lnTo>
                  <a:lnTo>
                    <a:pt x="1170" y="42"/>
                  </a:lnTo>
                  <a:lnTo>
                    <a:pt x="1170" y="42"/>
                  </a:lnTo>
                  <a:lnTo>
                    <a:pt x="1170" y="42"/>
                  </a:lnTo>
                  <a:lnTo>
                    <a:pt x="1170" y="42"/>
                  </a:lnTo>
                  <a:lnTo>
                    <a:pt x="1170" y="42"/>
                  </a:lnTo>
                  <a:lnTo>
                    <a:pt x="1170" y="48"/>
                  </a:lnTo>
                  <a:lnTo>
                    <a:pt x="1176" y="48"/>
                  </a:lnTo>
                  <a:lnTo>
                    <a:pt x="1176" y="48"/>
                  </a:lnTo>
                  <a:lnTo>
                    <a:pt x="1176" y="48"/>
                  </a:lnTo>
                  <a:lnTo>
                    <a:pt x="1176" y="48"/>
                  </a:lnTo>
                  <a:lnTo>
                    <a:pt x="1176" y="48"/>
                  </a:lnTo>
                  <a:lnTo>
                    <a:pt x="1176" y="48"/>
                  </a:lnTo>
                  <a:lnTo>
                    <a:pt x="1176" y="48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8" y="48"/>
                  </a:lnTo>
                  <a:lnTo>
                    <a:pt x="1188" y="54"/>
                  </a:lnTo>
                  <a:lnTo>
                    <a:pt x="1188" y="54"/>
                  </a:lnTo>
                  <a:lnTo>
                    <a:pt x="1188" y="54"/>
                  </a:lnTo>
                  <a:lnTo>
                    <a:pt x="1188" y="54"/>
                  </a:lnTo>
                  <a:lnTo>
                    <a:pt x="1188" y="54"/>
                  </a:lnTo>
                  <a:lnTo>
                    <a:pt x="1194" y="54"/>
                  </a:lnTo>
                  <a:lnTo>
                    <a:pt x="1194" y="54"/>
                  </a:lnTo>
                  <a:lnTo>
                    <a:pt x="1194" y="54"/>
                  </a:lnTo>
                  <a:lnTo>
                    <a:pt x="1194" y="54"/>
                  </a:lnTo>
                  <a:lnTo>
                    <a:pt x="1194" y="54"/>
                  </a:lnTo>
                  <a:lnTo>
                    <a:pt x="1194" y="54"/>
                  </a:lnTo>
                  <a:lnTo>
                    <a:pt x="1194" y="54"/>
                  </a:lnTo>
                  <a:lnTo>
                    <a:pt x="1200" y="54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18" y="72"/>
                  </a:lnTo>
                  <a:lnTo>
                    <a:pt x="1218" y="72"/>
                  </a:lnTo>
                  <a:lnTo>
                    <a:pt x="1224" y="72"/>
                  </a:lnTo>
                  <a:lnTo>
                    <a:pt x="1224" y="72"/>
                  </a:lnTo>
                  <a:lnTo>
                    <a:pt x="1224" y="72"/>
                  </a:lnTo>
                  <a:lnTo>
                    <a:pt x="1224" y="72"/>
                  </a:lnTo>
                  <a:lnTo>
                    <a:pt x="1224" y="72"/>
                  </a:lnTo>
                  <a:lnTo>
                    <a:pt x="1224" y="72"/>
                  </a:lnTo>
                  <a:lnTo>
                    <a:pt x="1224" y="72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6" y="78"/>
                  </a:lnTo>
                  <a:lnTo>
                    <a:pt x="1236" y="78"/>
                  </a:lnTo>
                  <a:lnTo>
                    <a:pt x="1236" y="78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90"/>
                  </a:lnTo>
                  <a:lnTo>
                    <a:pt x="1248" y="90"/>
                  </a:lnTo>
                  <a:lnTo>
                    <a:pt x="1248" y="90"/>
                  </a:lnTo>
                  <a:lnTo>
                    <a:pt x="1248" y="90"/>
                  </a:lnTo>
                  <a:lnTo>
                    <a:pt x="1248" y="90"/>
                  </a:lnTo>
                  <a:lnTo>
                    <a:pt x="1248" y="90"/>
                  </a:lnTo>
                  <a:lnTo>
                    <a:pt x="1248" y="90"/>
                  </a:lnTo>
                  <a:lnTo>
                    <a:pt x="1248" y="90"/>
                  </a:lnTo>
                  <a:lnTo>
                    <a:pt x="1254" y="90"/>
                  </a:lnTo>
                  <a:lnTo>
                    <a:pt x="1254" y="90"/>
                  </a:lnTo>
                  <a:lnTo>
                    <a:pt x="1254" y="96"/>
                  </a:lnTo>
                  <a:lnTo>
                    <a:pt x="1254" y="96"/>
                  </a:lnTo>
                  <a:lnTo>
                    <a:pt x="1254" y="96"/>
                  </a:lnTo>
                  <a:lnTo>
                    <a:pt x="1254" y="96"/>
                  </a:lnTo>
                  <a:lnTo>
                    <a:pt x="1254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102"/>
                  </a:lnTo>
                  <a:lnTo>
                    <a:pt x="1260" y="102"/>
                  </a:lnTo>
                  <a:lnTo>
                    <a:pt x="1266" y="102"/>
                  </a:lnTo>
                  <a:lnTo>
                    <a:pt x="1266" y="102"/>
                  </a:lnTo>
                  <a:lnTo>
                    <a:pt x="1266" y="102"/>
                  </a:lnTo>
                  <a:lnTo>
                    <a:pt x="1266" y="102"/>
                  </a:lnTo>
                  <a:lnTo>
                    <a:pt x="1266" y="102"/>
                  </a:lnTo>
                  <a:lnTo>
                    <a:pt x="1266" y="102"/>
                  </a:lnTo>
                  <a:lnTo>
                    <a:pt x="1266" y="102"/>
                  </a:lnTo>
                  <a:lnTo>
                    <a:pt x="1272" y="102"/>
                  </a:lnTo>
                  <a:lnTo>
                    <a:pt x="1272" y="108"/>
                  </a:lnTo>
                  <a:lnTo>
                    <a:pt x="1272" y="108"/>
                  </a:lnTo>
                  <a:lnTo>
                    <a:pt x="1272" y="108"/>
                  </a:lnTo>
                  <a:lnTo>
                    <a:pt x="1272" y="108"/>
                  </a:lnTo>
                  <a:lnTo>
                    <a:pt x="1272" y="108"/>
                  </a:lnTo>
                  <a:lnTo>
                    <a:pt x="1272" y="108"/>
                  </a:lnTo>
                  <a:lnTo>
                    <a:pt x="1278" y="108"/>
                  </a:lnTo>
                  <a:lnTo>
                    <a:pt x="1278" y="108"/>
                  </a:lnTo>
                  <a:lnTo>
                    <a:pt x="1278" y="108"/>
                  </a:lnTo>
                  <a:lnTo>
                    <a:pt x="1278" y="108"/>
                  </a:lnTo>
                  <a:lnTo>
                    <a:pt x="1278" y="114"/>
                  </a:lnTo>
                  <a:lnTo>
                    <a:pt x="1278" y="114"/>
                  </a:lnTo>
                  <a:lnTo>
                    <a:pt x="1278" y="114"/>
                  </a:lnTo>
                  <a:lnTo>
                    <a:pt x="1284" y="114"/>
                  </a:lnTo>
                  <a:lnTo>
                    <a:pt x="1284" y="114"/>
                  </a:lnTo>
                  <a:lnTo>
                    <a:pt x="1284" y="114"/>
                  </a:lnTo>
                  <a:lnTo>
                    <a:pt x="1284" y="114"/>
                  </a:lnTo>
                  <a:lnTo>
                    <a:pt x="1284" y="114"/>
                  </a:lnTo>
                  <a:lnTo>
                    <a:pt x="1284" y="114"/>
                  </a:lnTo>
                  <a:lnTo>
                    <a:pt x="1284" y="114"/>
                  </a:lnTo>
                  <a:lnTo>
                    <a:pt x="1290" y="120"/>
                  </a:lnTo>
                  <a:lnTo>
                    <a:pt x="1290" y="120"/>
                  </a:lnTo>
                  <a:lnTo>
                    <a:pt x="1290" y="120"/>
                  </a:lnTo>
                  <a:lnTo>
                    <a:pt x="1290" y="120"/>
                  </a:lnTo>
                  <a:lnTo>
                    <a:pt x="1290" y="120"/>
                  </a:lnTo>
                  <a:lnTo>
                    <a:pt x="1290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8" y="132"/>
                  </a:lnTo>
                  <a:lnTo>
                    <a:pt x="1308" y="132"/>
                  </a:lnTo>
                  <a:lnTo>
                    <a:pt x="1308" y="132"/>
                  </a:lnTo>
                  <a:lnTo>
                    <a:pt x="1308" y="132"/>
                  </a:lnTo>
                  <a:lnTo>
                    <a:pt x="1308" y="132"/>
                  </a:lnTo>
                  <a:lnTo>
                    <a:pt x="1308" y="132"/>
                  </a:lnTo>
                  <a:lnTo>
                    <a:pt x="1308" y="132"/>
                  </a:lnTo>
                  <a:lnTo>
                    <a:pt x="1314" y="132"/>
                  </a:lnTo>
                  <a:lnTo>
                    <a:pt x="1314" y="132"/>
                  </a:lnTo>
                  <a:lnTo>
                    <a:pt x="1314" y="132"/>
                  </a:lnTo>
                  <a:lnTo>
                    <a:pt x="1314" y="138"/>
                  </a:lnTo>
                  <a:lnTo>
                    <a:pt x="1314" y="138"/>
                  </a:lnTo>
                  <a:lnTo>
                    <a:pt x="1314" y="138"/>
                  </a:lnTo>
                  <a:lnTo>
                    <a:pt x="1314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44"/>
                  </a:lnTo>
                  <a:lnTo>
                    <a:pt x="1326" y="144"/>
                  </a:lnTo>
                  <a:lnTo>
                    <a:pt x="1326" y="144"/>
                  </a:lnTo>
                  <a:lnTo>
                    <a:pt x="1326" y="144"/>
                  </a:lnTo>
                  <a:lnTo>
                    <a:pt x="1326" y="144"/>
                  </a:lnTo>
                  <a:lnTo>
                    <a:pt x="1326" y="144"/>
                  </a:lnTo>
                  <a:lnTo>
                    <a:pt x="1326" y="144"/>
                  </a:lnTo>
                  <a:lnTo>
                    <a:pt x="1326" y="144"/>
                  </a:lnTo>
                  <a:lnTo>
                    <a:pt x="1332" y="144"/>
                  </a:lnTo>
                  <a:lnTo>
                    <a:pt x="1332" y="144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6"/>
                  </a:lnTo>
                  <a:lnTo>
                    <a:pt x="1338" y="156"/>
                  </a:lnTo>
                  <a:lnTo>
                    <a:pt x="1338" y="156"/>
                  </a:lnTo>
                  <a:lnTo>
                    <a:pt x="1344" y="156"/>
                  </a:lnTo>
                  <a:lnTo>
                    <a:pt x="1344" y="156"/>
                  </a:lnTo>
                  <a:lnTo>
                    <a:pt x="1344" y="156"/>
                  </a:lnTo>
                  <a:lnTo>
                    <a:pt x="1344" y="156"/>
                  </a:lnTo>
                  <a:lnTo>
                    <a:pt x="1344" y="156"/>
                  </a:lnTo>
                  <a:lnTo>
                    <a:pt x="1344" y="156"/>
                  </a:lnTo>
                  <a:lnTo>
                    <a:pt x="1344" y="156"/>
                  </a:lnTo>
                  <a:lnTo>
                    <a:pt x="1350" y="162"/>
                  </a:lnTo>
                  <a:lnTo>
                    <a:pt x="1350" y="162"/>
                  </a:lnTo>
                  <a:lnTo>
                    <a:pt x="1350" y="162"/>
                  </a:lnTo>
                  <a:lnTo>
                    <a:pt x="1350" y="162"/>
                  </a:lnTo>
                  <a:lnTo>
                    <a:pt x="1350" y="162"/>
                  </a:lnTo>
                  <a:lnTo>
                    <a:pt x="1350" y="162"/>
                  </a:lnTo>
                  <a:lnTo>
                    <a:pt x="1350" y="162"/>
                  </a:lnTo>
                  <a:lnTo>
                    <a:pt x="1356" y="162"/>
                  </a:lnTo>
                  <a:lnTo>
                    <a:pt x="1356" y="162"/>
                  </a:lnTo>
                  <a:lnTo>
                    <a:pt x="1356" y="162"/>
                  </a:lnTo>
                  <a:lnTo>
                    <a:pt x="1356" y="168"/>
                  </a:lnTo>
                  <a:lnTo>
                    <a:pt x="1356" y="168"/>
                  </a:lnTo>
                  <a:lnTo>
                    <a:pt x="1356" y="168"/>
                  </a:lnTo>
                  <a:lnTo>
                    <a:pt x="1356" y="168"/>
                  </a:lnTo>
                  <a:lnTo>
                    <a:pt x="1362" y="168"/>
                  </a:lnTo>
                  <a:lnTo>
                    <a:pt x="1362" y="168"/>
                  </a:lnTo>
                  <a:lnTo>
                    <a:pt x="1362" y="168"/>
                  </a:lnTo>
                  <a:lnTo>
                    <a:pt x="1362" y="168"/>
                  </a:lnTo>
                  <a:lnTo>
                    <a:pt x="1362" y="168"/>
                  </a:lnTo>
                  <a:lnTo>
                    <a:pt x="1362" y="168"/>
                  </a:lnTo>
                  <a:lnTo>
                    <a:pt x="1362" y="174"/>
                  </a:lnTo>
                  <a:lnTo>
                    <a:pt x="1368" y="174"/>
                  </a:lnTo>
                  <a:lnTo>
                    <a:pt x="1368" y="174"/>
                  </a:lnTo>
                  <a:lnTo>
                    <a:pt x="1368" y="174"/>
                  </a:lnTo>
                  <a:lnTo>
                    <a:pt x="1368" y="174"/>
                  </a:lnTo>
                  <a:lnTo>
                    <a:pt x="1368" y="174"/>
                  </a:lnTo>
                  <a:lnTo>
                    <a:pt x="1368" y="174"/>
                  </a:lnTo>
                  <a:lnTo>
                    <a:pt x="1368" y="174"/>
                  </a:lnTo>
                  <a:lnTo>
                    <a:pt x="1374" y="174"/>
                  </a:lnTo>
                  <a:lnTo>
                    <a:pt x="1374" y="174"/>
                  </a:lnTo>
                  <a:lnTo>
                    <a:pt x="1374" y="180"/>
                  </a:lnTo>
                  <a:lnTo>
                    <a:pt x="1374" y="180"/>
                  </a:lnTo>
                  <a:lnTo>
                    <a:pt x="1374" y="180"/>
                  </a:lnTo>
                  <a:lnTo>
                    <a:pt x="1374" y="180"/>
                  </a:lnTo>
                  <a:lnTo>
                    <a:pt x="1374" y="180"/>
                  </a:lnTo>
                  <a:lnTo>
                    <a:pt x="1380" y="180"/>
                  </a:lnTo>
                  <a:lnTo>
                    <a:pt x="1380" y="180"/>
                  </a:lnTo>
                  <a:lnTo>
                    <a:pt x="1380" y="180"/>
                  </a:lnTo>
                  <a:lnTo>
                    <a:pt x="1380" y="180"/>
                  </a:lnTo>
                  <a:lnTo>
                    <a:pt x="1380" y="180"/>
                  </a:lnTo>
                  <a:lnTo>
                    <a:pt x="1380" y="186"/>
                  </a:lnTo>
                  <a:lnTo>
                    <a:pt x="1386" y="186"/>
                  </a:lnTo>
                  <a:lnTo>
                    <a:pt x="1386" y="186"/>
                  </a:lnTo>
                  <a:lnTo>
                    <a:pt x="1386" y="186"/>
                  </a:lnTo>
                  <a:lnTo>
                    <a:pt x="1386" y="186"/>
                  </a:lnTo>
                  <a:lnTo>
                    <a:pt x="1386" y="186"/>
                  </a:lnTo>
                  <a:lnTo>
                    <a:pt x="1386" y="186"/>
                  </a:lnTo>
                  <a:lnTo>
                    <a:pt x="1386" y="186"/>
                  </a:lnTo>
                  <a:lnTo>
                    <a:pt x="1392" y="186"/>
                  </a:lnTo>
                  <a:lnTo>
                    <a:pt x="1392" y="186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8" y="192"/>
                  </a:lnTo>
                  <a:lnTo>
                    <a:pt x="1398" y="192"/>
                  </a:lnTo>
                  <a:lnTo>
                    <a:pt x="1398" y="192"/>
                  </a:lnTo>
                  <a:lnTo>
                    <a:pt x="1398" y="192"/>
                  </a:lnTo>
                  <a:lnTo>
                    <a:pt x="1398" y="198"/>
                  </a:lnTo>
                  <a:lnTo>
                    <a:pt x="1398" y="198"/>
                  </a:lnTo>
                  <a:lnTo>
                    <a:pt x="1404" y="198"/>
                  </a:lnTo>
                  <a:lnTo>
                    <a:pt x="1404" y="198"/>
                  </a:lnTo>
                  <a:lnTo>
                    <a:pt x="1404" y="198"/>
                  </a:lnTo>
                  <a:lnTo>
                    <a:pt x="1404" y="198"/>
                  </a:lnTo>
                  <a:lnTo>
                    <a:pt x="1404" y="198"/>
                  </a:lnTo>
                  <a:lnTo>
                    <a:pt x="1404" y="198"/>
                  </a:lnTo>
                  <a:lnTo>
                    <a:pt x="1404" y="198"/>
                  </a:lnTo>
                  <a:lnTo>
                    <a:pt x="1410" y="198"/>
                  </a:lnTo>
                  <a:lnTo>
                    <a:pt x="1410" y="204"/>
                  </a:lnTo>
                  <a:lnTo>
                    <a:pt x="1410" y="204"/>
                  </a:lnTo>
                  <a:lnTo>
                    <a:pt x="1410" y="204"/>
                  </a:lnTo>
                  <a:lnTo>
                    <a:pt x="1410" y="204"/>
                  </a:lnTo>
                  <a:lnTo>
                    <a:pt x="1410" y="204"/>
                  </a:lnTo>
                  <a:lnTo>
                    <a:pt x="1410" y="204"/>
                  </a:lnTo>
                  <a:lnTo>
                    <a:pt x="1416" y="204"/>
                  </a:lnTo>
                  <a:lnTo>
                    <a:pt x="1416" y="204"/>
                  </a:lnTo>
                  <a:lnTo>
                    <a:pt x="1416" y="204"/>
                  </a:lnTo>
                  <a:lnTo>
                    <a:pt x="1416" y="204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34" y="216"/>
                  </a:lnTo>
                  <a:lnTo>
                    <a:pt x="1434" y="216"/>
                  </a:lnTo>
                  <a:lnTo>
                    <a:pt x="1434" y="216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34"/>
                  </a:lnTo>
                  <a:lnTo>
                    <a:pt x="1452" y="234"/>
                  </a:lnTo>
                  <a:lnTo>
                    <a:pt x="1452" y="234"/>
                  </a:lnTo>
                  <a:lnTo>
                    <a:pt x="1452" y="234"/>
                  </a:lnTo>
                  <a:lnTo>
                    <a:pt x="1452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6"/>
                  </a:lnTo>
                  <a:lnTo>
                    <a:pt x="1470" y="246"/>
                  </a:lnTo>
                  <a:lnTo>
                    <a:pt x="1470" y="246"/>
                  </a:lnTo>
                  <a:lnTo>
                    <a:pt x="1470" y="246"/>
                  </a:lnTo>
                  <a:lnTo>
                    <a:pt x="1470" y="246"/>
                  </a:lnTo>
                  <a:lnTo>
                    <a:pt x="1476" y="246"/>
                  </a:lnTo>
                  <a:lnTo>
                    <a:pt x="1476" y="246"/>
                  </a:lnTo>
                  <a:lnTo>
                    <a:pt x="1476" y="246"/>
                  </a:lnTo>
                  <a:lnTo>
                    <a:pt x="1476" y="246"/>
                  </a:lnTo>
                  <a:lnTo>
                    <a:pt x="1476" y="246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8" y="252"/>
                  </a:lnTo>
                  <a:lnTo>
                    <a:pt x="1488" y="258"/>
                  </a:lnTo>
                  <a:lnTo>
                    <a:pt x="1488" y="258"/>
                  </a:lnTo>
                  <a:lnTo>
                    <a:pt x="1488" y="258"/>
                  </a:lnTo>
                  <a:lnTo>
                    <a:pt x="1488" y="258"/>
                  </a:lnTo>
                  <a:lnTo>
                    <a:pt x="1488" y="258"/>
                  </a:lnTo>
                  <a:lnTo>
                    <a:pt x="1488" y="258"/>
                  </a:lnTo>
                  <a:lnTo>
                    <a:pt x="1494" y="258"/>
                  </a:lnTo>
                  <a:lnTo>
                    <a:pt x="1494" y="258"/>
                  </a:lnTo>
                  <a:lnTo>
                    <a:pt x="1494" y="258"/>
                  </a:lnTo>
                  <a:lnTo>
                    <a:pt x="1494" y="258"/>
                  </a:lnTo>
                  <a:lnTo>
                    <a:pt x="1494" y="258"/>
                  </a:lnTo>
                  <a:lnTo>
                    <a:pt x="1494" y="264"/>
                  </a:lnTo>
                  <a:lnTo>
                    <a:pt x="1494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0" y="264"/>
                  </a:lnTo>
                  <a:lnTo>
                    <a:pt x="1506" y="264"/>
                  </a:lnTo>
                  <a:lnTo>
                    <a:pt x="1506" y="264"/>
                  </a:lnTo>
                  <a:lnTo>
                    <a:pt x="1506" y="270"/>
                  </a:lnTo>
                  <a:lnTo>
                    <a:pt x="1506" y="270"/>
                  </a:lnTo>
                  <a:lnTo>
                    <a:pt x="1506" y="270"/>
                  </a:lnTo>
                  <a:lnTo>
                    <a:pt x="1506" y="270"/>
                  </a:lnTo>
                  <a:lnTo>
                    <a:pt x="1506" y="270"/>
                  </a:lnTo>
                  <a:lnTo>
                    <a:pt x="1512" y="270"/>
                  </a:lnTo>
                  <a:lnTo>
                    <a:pt x="1512" y="270"/>
                  </a:lnTo>
                  <a:lnTo>
                    <a:pt x="1512" y="270"/>
                  </a:lnTo>
                  <a:lnTo>
                    <a:pt x="1512" y="270"/>
                  </a:lnTo>
                  <a:lnTo>
                    <a:pt x="1512" y="270"/>
                  </a:lnTo>
                  <a:lnTo>
                    <a:pt x="1512" y="270"/>
                  </a:lnTo>
                  <a:lnTo>
                    <a:pt x="1512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24" y="276"/>
                  </a:lnTo>
                  <a:lnTo>
                    <a:pt x="1524" y="276"/>
                  </a:lnTo>
                  <a:lnTo>
                    <a:pt x="1524" y="276"/>
                  </a:lnTo>
                  <a:lnTo>
                    <a:pt x="1524" y="276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30" y="282"/>
                  </a:lnTo>
                  <a:lnTo>
                    <a:pt x="1530" y="282"/>
                  </a:lnTo>
                  <a:lnTo>
                    <a:pt x="1530" y="282"/>
                  </a:lnTo>
                  <a:lnTo>
                    <a:pt x="1530" y="282"/>
                  </a:lnTo>
                  <a:lnTo>
                    <a:pt x="1530" y="282"/>
                  </a:lnTo>
                  <a:lnTo>
                    <a:pt x="1530" y="282"/>
                  </a:lnTo>
                  <a:lnTo>
                    <a:pt x="1530" y="282"/>
                  </a:lnTo>
                  <a:lnTo>
                    <a:pt x="1536" y="282"/>
                  </a:lnTo>
                  <a:lnTo>
                    <a:pt x="1536" y="288"/>
                  </a:lnTo>
                  <a:lnTo>
                    <a:pt x="1536" y="288"/>
                  </a:lnTo>
                  <a:lnTo>
                    <a:pt x="1536" y="288"/>
                  </a:lnTo>
                  <a:lnTo>
                    <a:pt x="1536" y="288"/>
                  </a:lnTo>
                  <a:lnTo>
                    <a:pt x="1536" y="288"/>
                  </a:lnTo>
                  <a:lnTo>
                    <a:pt x="1536" y="288"/>
                  </a:lnTo>
                  <a:lnTo>
                    <a:pt x="1542" y="288"/>
                  </a:lnTo>
                  <a:lnTo>
                    <a:pt x="1542" y="288"/>
                  </a:lnTo>
                  <a:lnTo>
                    <a:pt x="1542" y="288"/>
                  </a:lnTo>
                  <a:lnTo>
                    <a:pt x="1542" y="288"/>
                  </a:lnTo>
                  <a:lnTo>
                    <a:pt x="1542" y="288"/>
                  </a:lnTo>
                  <a:lnTo>
                    <a:pt x="1542" y="288"/>
                  </a:lnTo>
                  <a:lnTo>
                    <a:pt x="1542" y="288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54" y="294"/>
                  </a:lnTo>
                  <a:lnTo>
                    <a:pt x="1554" y="294"/>
                  </a:lnTo>
                  <a:lnTo>
                    <a:pt x="1554" y="294"/>
                  </a:lnTo>
                  <a:lnTo>
                    <a:pt x="1554" y="294"/>
                  </a:lnTo>
                  <a:lnTo>
                    <a:pt x="1554" y="294"/>
                  </a:lnTo>
                  <a:lnTo>
                    <a:pt x="1554" y="300"/>
                  </a:lnTo>
                  <a:lnTo>
                    <a:pt x="1554" y="300"/>
                  </a:lnTo>
                  <a:lnTo>
                    <a:pt x="1560" y="300"/>
                  </a:lnTo>
                  <a:lnTo>
                    <a:pt x="1560" y="300"/>
                  </a:lnTo>
                  <a:lnTo>
                    <a:pt x="1560" y="300"/>
                  </a:lnTo>
                  <a:lnTo>
                    <a:pt x="1560" y="300"/>
                  </a:lnTo>
                  <a:lnTo>
                    <a:pt x="1560" y="300"/>
                  </a:lnTo>
                  <a:lnTo>
                    <a:pt x="1560" y="300"/>
                  </a:lnTo>
                  <a:lnTo>
                    <a:pt x="1566" y="300"/>
                  </a:lnTo>
                  <a:lnTo>
                    <a:pt x="1566" y="300"/>
                  </a:lnTo>
                  <a:lnTo>
                    <a:pt x="1566" y="300"/>
                  </a:lnTo>
                  <a:lnTo>
                    <a:pt x="1566" y="300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8" y="306"/>
                  </a:lnTo>
                  <a:lnTo>
                    <a:pt x="1578" y="306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90" y="312"/>
                  </a:lnTo>
                  <a:lnTo>
                    <a:pt x="1590" y="318"/>
                  </a:lnTo>
                  <a:lnTo>
                    <a:pt x="1590" y="318"/>
                  </a:lnTo>
                  <a:lnTo>
                    <a:pt x="1590" y="318"/>
                  </a:lnTo>
                  <a:lnTo>
                    <a:pt x="1590" y="318"/>
                  </a:lnTo>
                  <a:lnTo>
                    <a:pt x="1590" y="318"/>
                  </a:lnTo>
                  <a:lnTo>
                    <a:pt x="1590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602" y="324"/>
                  </a:lnTo>
                  <a:lnTo>
                    <a:pt x="1602" y="324"/>
                  </a:lnTo>
                  <a:lnTo>
                    <a:pt x="1602" y="324"/>
                  </a:lnTo>
                  <a:lnTo>
                    <a:pt x="1602" y="324"/>
                  </a:lnTo>
                  <a:lnTo>
                    <a:pt x="1602" y="324"/>
                  </a:lnTo>
                  <a:lnTo>
                    <a:pt x="1602" y="324"/>
                  </a:lnTo>
                  <a:lnTo>
                    <a:pt x="1602" y="324"/>
                  </a:lnTo>
                  <a:lnTo>
                    <a:pt x="1608" y="324"/>
                  </a:lnTo>
                  <a:lnTo>
                    <a:pt x="1608" y="324"/>
                  </a:lnTo>
                  <a:lnTo>
                    <a:pt x="1608" y="324"/>
                  </a:lnTo>
                  <a:lnTo>
                    <a:pt x="1608" y="324"/>
                  </a:lnTo>
                  <a:lnTo>
                    <a:pt x="1608" y="324"/>
                  </a:lnTo>
                  <a:lnTo>
                    <a:pt x="1608" y="330"/>
                  </a:lnTo>
                  <a:lnTo>
                    <a:pt x="1608" y="330"/>
                  </a:lnTo>
                  <a:lnTo>
                    <a:pt x="1614" y="330"/>
                  </a:lnTo>
                  <a:lnTo>
                    <a:pt x="1614" y="330"/>
                  </a:lnTo>
                  <a:lnTo>
                    <a:pt x="1614" y="330"/>
                  </a:lnTo>
                  <a:lnTo>
                    <a:pt x="1614" y="330"/>
                  </a:lnTo>
                  <a:lnTo>
                    <a:pt x="1614" y="330"/>
                  </a:lnTo>
                  <a:lnTo>
                    <a:pt x="1614" y="330"/>
                  </a:lnTo>
                  <a:lnTo>
                    <a:pt x="1614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6"/>
                  </a:lnTo>
                  <a:lnTo>
                    <a:pt x="1620" y="336"/>
                  </a:lnTo>
                  <a:lnTo>
                    <a:pt x="1620" y="336"/>
                  </a:lnTo>
                  <a:lnTo>
                    <a:pt x="1626" y="336"/>
                  </a:lnTo>
                  <a:lnTo>
                    <a:pt x="1626" y="336"/>
                  </a:lnTo>
                  <a:lnTo>
                    <a:pt x="1626" y="336"/>
                  </a:lnTo>
                  <a:lnTo>
                    <a:pt x="1626" y="336"/>
                  </a:lnTo>
                  <a:lnTo>
                    <a:pt x="1626" y="336"/>
                  </a:lnTo>
                  <a:lnTo>
                    <a:pt x="1626" y="336"/>
                  </a:lnTo>
                  <a:lnTo>
                    <a:pt x="1626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42"/>
                  </a:lnTo>
                  <a:lnTo>
                    <a:pt x="1632" y="342"/>
                  </a:lnTo>
                  <a:lnTo>
                    <a:pt x="1632" y="342"/>
                  </a:lnTo>
                  <a:lnTo>
                    <a:pt x="1632" y="342"/>
                  </a:lnTo>
                  <a:lnTo>
                    <a:pt x="1632" y="342"/>
                  </a:lnTo>
                  <a:lnTo>
                    <a:pt x="1638" y="342"/>
                  </a:lnTo>
                  <a:lnTo>
                    <a:pt x="1638" y="342"/>
                  </a:lnTo>
                  <a:lnTo>
                    <a:pt x="1638" y="342"/>
                  </a:lnTo>
                  <a:lnTo>
                    <a:pt x="1638" y="342"/>
                  </a:lnTo>
                  <a:lnTo>
                    <a:pt x="1638" y="342"/>
                  </a:lnTo>
                  <a:lnTo>
                    <a:pt x="1638" y="342"/>
                  </a:lnTo>
                  <a:lnTo>
                    <a:pt x="1638" y="342"/>
                  </a:lnTo>
                  <a:lnTo>
                    <a:pt x="1644" y="342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50" y="348"/>
                  </a:lnTo>
                  <a:lnTo>
                    <a:pt x="1650" y="348"/>
                  </a:lnTo>
                  <a:lnTo>
                    <a:pt x="1650" y="348"/>
                  </a:lnTo>
                  <a:lnTo>
                    <a:pt x="1650" y="348"/>
                  </a:lnTo>
                  <a:lnTo>
                    <a:pt x="1650" y="348"/>
                  </a:lnTo>
                  <a:lnTo>
                    <a:pt x="1650" y="348"/>
                  </a:lnTo>
                  <a:lnTo>
                    <a:pt x="1650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60"/>
                  </a:lnTo>
                  <a:lnTo>
                    <a:pt x="1668" y="360"/>
                  </a:lnTo>
                  <a:lnTo>
                    <a:pt x="1668" y="360"/>
                  </a:lnTo>
                  <a:lnTo>
                    <a:pt x="1668" y="360"/>
                  </a:lnTo>
                  <a:lnTo>
                    <a:pt x="1668" y="360"/>
                  </a:lnTo>
                  <a:lnTo>
                    <a:pt x="1668" y="360"/>
                  </a:lnTo>
                  <a:lnTo>
                    <a:pt x="1668" y="360"/>
                  </a:lnTo>
                  <a:lnTo>
                    <a:pt x="1668" y="360"/>
                  </a:lnTo>
                  <a:lnTo>
                    <a:pt x="1674" y="360"/>
                  </a:lnTo>
                  <a:lnTo>
                    <a:pt x="1674" y="360"/>
                  </a:lnTo>
                  <a:lnTo>
                    <a:pt x="1674" y="360"/>
                  </a:lnTo>
                  <a:lnTo>
                    <a:pt x="1674" y="360"/>
                  </a:lnTo>
                  <a:lnTo>
                    <a:pt x="1674" y="366"/>
                  </a:lnTo>
                  <a:lnTo>
                    <a:pt x="1674" y="366"/>
                  </a:lnTo>
                  <a:lnTo>
                    <a:pt x="1674" y="366"/>
                  </a:lnTo>
                  <a:lnTo>
                    <a:pt x="1680" y="366"/>
                  </a:lnTo>
                  <a:lnTo>
                    <a:pt x="1680" y="366"/>
                  </a:lnTo>
                  <a:lnTo>
                    <a:pt x="1680" y="366"/>
                  </a:lnTo>
                  <a:lnTo>
                    <a:pt x="1680" y="366"/>
                  </a:lnTo>
                  <a:lnTo>
                    <a:pt x="1680" y="366"/>
                  </a:lnTo>
                  <a:lnTo>
                    <a:pt x="1680" y="366"/>
                  </a:lnTo>
                  <a:lnTo>
                    <a:pt x="1680" y="366"/>
                  </a:lnTo>
                  <a:lnTo>
                    <a:pt x="1686" y="366"/>
                  </a:lnTo>
                  <a:lnTo>
                    <a:pt x="1686" y="366"/>
                  </a:lnTo>
                  <a:lnTo>
                    <a:pt x="1686" y="372"/>
                  </a:lnTo>
                  <a:lnTo>
                    <a:pt x="1686" y="372"/>
                  </a:lnTo>
                  <a:lnTo>
                    <a:pt x="1686" y="372"/>
                  </a:lnTo>
                  <a:lnTo>
                    <a:pt x="1686" y="372"/>
                  </a:lnTo>
                  <a:lnTo>
                    <a:pt x="1686" y="372"/>
                  </a:lnTo>
                  <a:lnTo>
                    <a:pt x="1692" y="372"/>
                  </a:lnTo>
                  <a:lnTo>
                    <a:pt x="1692" y="372"/>
                  </a:lnTo>
                  <a:lnTo>
                    <a:pt x="1692" y="372"/>
                  </a:lnTo>
                  <a:lnTo>
                    <a:pt x="1692" y="372"/>
                  </a:lnTo>
                  <a:lnTo>
                    <a:pt x="1692" y="372"/>
                  </a:lnTo>
                  <a:lnTo>
                    <a:pt x="1692" y="372"/>
                  </a:lnTo>
                  <a:lnTo>
                    <a:pt x="1692" y="372"/>
                  </a:lnTo>
                  <a:lnTo>
                    <a:pt x="1698" y="372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04" y="384"/>
                  </a:lnTo>
                  <a:lnTo>
                    <a:pt x="1710" y="384"/>
                  </a:lnTo>
                  <a:lnTo>
                    <a:pt x="1710" y="384"/>
                  </a:lnTo>
                  <a:lnTo>
                    <a:pt x="1710" y="384"/>
                  </a:lnTo>
                  <a:lnTo>
                    <a:pt x="1710" y="384"/>
                  </a:lnTo>
                  <a:lnTo>
                    <a:pt x="1710" y="384"/>
                  </a:lnTo>
                  <a:lnTo>
                    <a:pt x="1710" y="384"/>
                  </a:lnTo>
                  <a:lnTo>
                    <a:pt x="1710" y="384"/>
                  </a:lnTo>
                  <a:lnTo>
                    <a:pt x="1716" y="384"/>
                  </a:lnTo>
                  <a:lnTo>
                    <a:pt x="1716" y="384"/>
                  </a:lnTo>
                  <a:lnTo>
                    <a:pt x="1716" y="384"/>
                  </a:lnTo>
                  <a:lnTo>
                    <a:pt x="1716" y="384"/>
                  </a:lnTo>
                  <a:lnTo>
                    <a:pt x="1716" y="384"/>
                  </a:lnTo>
                  <a:lnTo>
                    <a:pt x="1716" y="390"/>
                  </a:lnTo>
                  <a:lnTo>
                    <a:pt x="1716" y="390"/>
                  </a:lnTo>
                  <a:lnTo>
                    <a:pt x="1722" y="390"/>
                  </a:lnTo>
                  <a:lnTo>
                    <a:pt x="1722" y="390"/>
                  </a:lnTo>
                  <a:lnTo>
                    <a:pt x="1722" y="390"/>
                  </a:lnTo>
                  <a:lnTo>
                    <a:pt x="1722" y="390"/>
                  </a:lnTo>
                  <a:lnTo>
                    <a:pt x="1722" y="390"/>
                  </a:lnTo>
                  <a:lnTo>
                    <a:pt x="1722" y="390"/>
                  </a:lnTo>
                  <a:lnTo>
                    <a:pt x="1722" y="390"/>
                  </a:lnTo>
                  <a:lnTo>
                    <a:pt x="1728" y="390"/>
                  </a:lnTo>
                  <a:lnTo>
                    <a:pt x="1728" y="390"/>
                  </a:lnTo>
                  <a:lnTo>
                    <a:pt x="1728" y="390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402"/>
                  </a:lnTo>
                  <a:lnTo>
                    <a:pt x="1740" y="402"/>
                  </a:lnTo>
                  <a:lnTo>
                    <a:pt x="1740" y="402"/>
                  </a:lnTo>
                  <a:lnTo>
                    <a:pt x="1740" y="402"/>
                  </a:lnTo>
                  <a:lnTo>
                    <a:pt x="1740" y="402"/>
                  </a:lnTo>
                  <a:lnTo>
                    <a:pt x="1746" y="402"/>
                  </a:lnTo>
                  <a:lnTo>
                    <a:pt x="1746" y="402"/>
                  </a:lnTo>
                  <a:lnTo>
                    <a:pt x="1746" y="402"/>
                  </a:lnTo>
                  <a:lnTo>
                    <a:pt x="1746" y="402"/>
                  </a:lnTo>
                  <a:lnTo>
                    <a:pt x="1746" y="402"/>
                  </a:lnTo>
                  <a:lnTo>
                    <a:pt x="1746" y="402"/>
                  </a:lnTo>
                  <a:lnTo>
                    <a:pt x="1752" y="402"/>
                  </a:lnTo>
                  <a:lnTo>
                    <a:pt x="1752" y="408"/>
                  </a:lnTo>
                  <a:lnTo>
                    <a:pt x="1752" y="408"/>
                  </a:lnTo>
                  <a:lnTo>
                    <a:pt x="1752" y="408"/>
                  </a:lnTo>
                  <a:lnTo>
                    <a:pt x="1752" y="408"/>
                  </a:lnTo>
                  <a:lnTo>
                    <a:pt x="1752" y="408"/>
                  </a:lnTo>
                  <a:lnTo>
                    <a:pt x="1752" y="408"/>
                  </a:lnTo>
                  <a:lnTo>
                    <a:pt x="1758" y="408"/>
                  </a:lnTo>
                  <a:lnTo>
                    <a:pt x="1758" y="408"/>
                  </a:lnTo>
                  <a:lnTo>
                    <a:pt x="1758" y="408"/>
                  </a:lnTo>
                  <a:lnTo>
                    <a:pt x="1758" y="408"/>
                  </a:lnTo>
                  <a:lnTo>
                    <a:pt x="1758" y="408"/>
                  </a:lnTo>
                  <a:lnTo>
                    <a:pt x="1758" y="408"/>
                  </a:lnTo>
                  <a:lnTo>
                    <a:pt x="1758" y="408"/>
                  </a:lnTo>
                  <a:lnTo>
                    <a:pt x="1764" y="414"/>
                  </a:lnTo>
                  <a:lnTo>
                    <a:pt x="1764" y="414"/>
                  </a:lnTo>
                  <a:lnTo>
                    <a:pt x="1764" y="414"/>
                  </a:lnTo>
                  <a:lnTo>
                    <a:pt x="1764" y="414"/>
                  </a:lnTo>
                  <a:lnTo>
                    <a:pt x="1764" y="414"/>
                  </a:lnTo>
                  <a:lnTo>
                    <a:pt x="1764" y="414"/>
                  </a:lnTo>
                  <a:lnTo>
                    <a:pt x="1764" y="414"/>
                  </a:lnTo>
                  <a:lnTo>
                    <a:pt x="1770" y="414"/>
                  </a:lnTo>
                  <a:lnTo>
                    <a:pt x="1770" y="414"/>
                  </a:lnTo>
                  <a:lnTo>
                    <a:pt x="1770" y="414"/>
                  </a:lnTo>
                  <a:lnTo>
                    <a:pt x="1770" y="414"/>
                  </a:lnTo>
                  <a:lnTo>
                    <a:pt x="1770" y="414"/>
                  </a:lnTo>
                  <a:lnTo>
                    <a:pt x="1770" y="420"/>
                  </a:lnTo>
                  <a:lnTo>
                    <a:pt x="1770" y="420"/>
                  </a:lnTo>
                  <a:lnTo>
                    <a:pt x="1776" y="420"/>
                  </a:lnTo>
                  <a:lnTo>
                    <a:pt x="1776" y="420"/>
                  </a:lnTo>
                  <a:lnTo>
                    <a:pt x="1776" y="420"/>
                  </a:lnTo>
                  <a:lnTo>
                    <a:pt x="1776" y="420"/>
                  </a:lnTo>
                  <a:lnTo>
                    <a:pt x="1776" y="420"/>
                  </a:lnTo>
                  <a:lnTo>
                    <a:pt x="1776" y="420"/>
                  </a:lnTo>
                  <a:lnTo>
                    <a:pt x="1776" y="420"/>
                  </a:lnTo>
                  <a:lnTo>
                    <a:pt x="1782" y="420"/>
                  </a:lnTo>
                  <a:lnTo>
                    <a:pt x="1782" y="420"/>
                  </a:lnTo>
                  <a:lnTo>
                    <a:pt x="1782" y="420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8" y="426"/>
                  </a:lnTo>
                  <a:lnTo>
                    <a:pt x="1788" y="426"/>
                  </a:lnTo>
                  <a:lnTo>
                    <a:pt x="1788" y="426"/>
                  </a:lnTo>
                  <a:lnTo>
                    <a:pt x="1788" y="426"/>
                  </a:lnTo>
                  <a:lnTo>
                    <a:pt x="1788" y="426"/>
                  </a:lnTo>
                  <a:lnTo>
                    <a:pt x="1788" y="426"/>
                  </a:lnTo>
                  <a:lnTo>
                    <a:pt x="1788" y="426"/>
                  </a:lnTo>
                  <a:lnTo>
                    <a:pt x="1794" y="426"/>
                  </a:lnTo>
                  <a:lnTo>
                    <a:pt x="1794" y="426"/>
                  </a:lnTo>
                  <a:lnTo>
                    <a:pt x="1794" y="432"/>
                  </a:lnTo>
                  <a:lnTo>
                    <a:pt x="1794" y="432"/>
                  </a:lnTo>
                  <a:lnTo>
                    <a:pt x="1794" y="432"/>
                  </a:lnTo>
                  <a:lnTo>
                    <a:pt x="1794" y="432"/>
                  </a:lnTo>
                  <a:lnTo>
                    <a:pt x="1794" y="432"/>
                  </a:lnTo>
                  <a:lnTo>
                    <a:pt x="1800" y="432"/>
                  </a:lnTo>
                  <a:lnTo>
                    <a:pt x="1800" y="432"/>
                  </a:lnTo>
                  <a:lnTo>
                    <a:pt x="1800" y="432"/>
                  </a:lnTo>
                  <a:lnTo>
                    <a:pt x="1800" y="432"/>
                  </a:lnTo>
                  <a:lnTo>
                    <a:pt x="1800" y="432"/>
                  </a:lnTo>
                  <a:lnTo>
                    <a:pt x="1800" y="432"/>
                  </a:lnTo>
                  <a:lnTo>
                    <a:pt x="1806" y="438"/>
                  </a:lnTo>
                  <a:lnTo>
                    <a:pt x="1806" y="438"/>
                  </a:lnTo>
                  <a:lnTo>
                    <a:pt x="1806" y="438"/>
                  </a:lnTo>
                  <a:lnTo>
                    <a:pt x="1806" y="438"/>
                  </a:lnTo>
                  <a:lnTo>
                    <a:pt x="1806" y="438"/>
                  </a:lnTo>
                  <a:lnTo>
                    <a:pt x="1806" y="438"/>
                  </a:lnTo>
                  <a:lnTo>
                    <a:pt x="1806" y="438"/>
                  </a:lnTo>
                  <a:lnTo>
                    <a:pt x="1812" y="438"/>
                  </a:lnTo>
                  <a:lnTo>
                    <a:pt x="1812" y="438"/>
                  </a:lnTo>
                  <a:lnTo>
                    <a:pt x="1812" y="438"/>
                  </a:lnTo>
                  <a:lnTo>
                    <a:pt x="1812" y="438"/>
                  </a:lnTo>
                  <a:lnTo>
                    <a:pt x="1812" y="438"/>
                  </a:lnTo>
                  <a:lnTo>
                    <a:pt x="1812" y="438"/>
                  </a:lnTo>
                  <a:lnTo>
                    <a:pt x="1812" y="438"/>
                  </a:lnTo>
                  <a:lnTo>
                    <a:pt x="1818" y="438"/>
                  </a:lnTo>
                  <a:lnTo>
                    <a:pt x="1818" y="444"/>
                  </a:lnTo>
                  <a:lnTo>
                    <a:pt x="1818" y="444"/>
                  </a:lnTo>
                  <a:lnTo>
                    <a:pt x="1818" y="444"/>
                  </a:lnTo>
                  <a:lnTo>
                    <a:pt x="1818" y="444"/>
                  </a:lnTo>
                  <a:lnTo>
                    <a:pt x="1818" y="444"/>
                  </a:lnTo>
                  <a:lnTo>
                    <a:pt x="1818" y="444"/>
                  </a:lnTo>
                  <a:lnTo>
                    <a:pt x="1824" y="444"/>
                  </a:lnTo>
                  <a:lnTo>
                    <a:pt x="1824" y="444"/>
                  </a:lnTo>
                  <a:lnTo>
                    <a:pt x="1824" y="444"/>
                  </a:lnTo>
                  <a:lnTo>
                    <a:pt x="1824" y="444"/>
                  </a:lnTo>
                  <a:lnTo>
                    <a:pt x="1824" y="444"/>
                  </a:lnTo>
                  <a:lnTo>
                    <a:pt x="1824" y="444"/>
                  </a:lnTo>
                  <a:lnTo>
                    <a:pt x="1824" y="444"/>
                  </a:lnTo>
                  <a:lnTo>
                    <a:pt x="1830" y="444"/>
                  </a:lnTo>
                  <a:lnTo>
                    <a:pt x="1830" y="444"/>
                  </a:lnTo>
                  <a:lnTo>
                    <a:pt x="1830" y="444"/>
                  </a:lnTo>
                  <a:lnTo>
                    <a:pt x="1830" y="444"/>
                  </a:lnTo>
                  <a:lnTo>
                    <a:pt x="1830" y="444"/>
                  </a:lnTo>
                  <a:lnTo>
                    <a:pt x="1830" y="450"/>
                  </a:lnTo>
                  <a:lnTo>
                    <a:pt x="1830" y="450"/>
                  </a:lnTo>
                  <a:lnTo>
                    <a:pt x="1836" y="450"/>
                  </a:lnTo>
                  <a:lnTo>
                    <a:pt x="1836" y="450"/>
                  </a:lnTo>
                  <a:lnTo>
                    <a:pt x="1836" y="450"/>
                  </a:lnTo>
                  <a:lnTo>
                    <a:pt x="1836" y="450"/>
                  </a:lnTo>
                  <a:lnTo>
                    <a:pt x="1836" y="450"/>
                  </a:lnTo>
                  <a:lnTo>
                    <a:pt x="1836" y="450"/>
                  </a:lnTo>
                  <a:lnTo>
                    <a:pt x="1836" y="450"/>
                  </a:lnTo>
                  <a:lnTo>
                    <a:pt x="1842" y="450"/>
                  </a:lnTo>
                  <a:lnTo>
                    <a:pt x="1842" y="450"/>
                  </a:lnTo>
                  <a:lnTo>
                    <a:pt x="1842" y="450"/>
                  </a:lnTo>
                  <a:lnTo>
                    <a:pt x="1842" y="450"/>
                  </a:lnTo>
                  <a:lnTo>
                    <a:pt x="1842" y="450"/>
                  </a:lnTo>
                  <a:lnTo>
                    <a:pt x="1842" y="450"/>
                  </a:lnTo>
                  <a:lnTo>
                    <a:pt x="1842" y="450"/>
                  </a:lnTo>
                  <a:lnTo>
                    <a:pt x="1848" y="450"/>
                  </a:lnTo>
                  <a:lnTo>
                    <a:pt x="1848" y="450"/>
                  </a:lnTo>
                  <a:lnTo>
                    <a:pt x="1848" y="450"/>
                  </a:lnTo>
                  <a:lnTo>
                    <a:pt x="1848" y="450"/>
                  </a:lnTo>
                  <a:lnTo>
                    <a:pt x="1848" y="450"/>
                  </a:lnTo>
                  <a:lnTo>
                    <a:pt x="1848" y="450"/>
                  </a:lnTo>
                  <a:lnTo>
                    <a:pt x="1854" y="450"/>
                  </a:lnTo>
                  <a:lnTo>
                    <a:pt x="1854" y="450"/>
                  </a:lnTo>
                  <a:lnTo>
                    <a:pt x="1854" y="450"/>
                  </a:lnTo>
                  <a:lnTo>
                    <a:pt x="1854" y="450"/>
                  </a:lnTo>
                  <a:lnTo>
                    <a:pt x="1854" y="450"/>
                  </a:lnTo>
                  <a:lnTo>
                    <a:pt x="1854" y="450"/>
                  </a:lnTo>
                  <a:lnTo>
                    <a:pt x="1854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6" y="450"/>
                  </a:lnTo>
                  <a:lnTo>
                    <a:pt x="1866" y="450"/>
                  </a:lnTo>
                  <a:lnTo>
                    <a:pt x="1866" y="450"/>
                  </a:lnTo>
                  <a:lnTo>
                    <a:pt x="1866" y="450"/>
                  </a:lnTo>
                  <a:lnTo>
                    <a:pt x="1866" y="450"/>
                  </a:lnTo>
                  <a:lnTo>
                    <a:pt x="1866" y="450"/>
                  </a:lnTo>
                  <a:lnTo>
                    <a:pt x="1866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84" y="450"/>
                  </a:lnTo>
                  <a:lnTo>
                    <a:pt x="1884" y="450"/>
                  </a:lnTo>
                  <a:lnTo>
                    <a:pt x="1884" y="450"/>
                  </a:lnTo>
                  <a:lnTo>
                    <a:pt x="1884" y="450"/>
                  </a:lnTo>
                  <a:lnTo>
                    <a:pt x="1884" y="450"/>
                  </a:lnTo>
                  <a:lnTo>
                    <a:pt x="1884" y="450"/>
                  </a:lnTo>
                  <a:lnTo>
                    <a:pt x="1884" y="450"/>
                  </a:lnTo>
                  <a:lnTo>
                    <a:pt x="1890" y="450"/>
                  </a:lnTo>
                  <a:lnTo>
                    <a:pt x="1890" y="450"/>
                  </a:lnTo>
                  <a:lnTo>
                    <a:pt x="1890" y="450"/>
                  </a:lnTo>
                  <a:lnTo>
                    <a:pt x="1890" y="450"/>
                  </a:lnTo>
                  <a:lnTo>
                    <a:pt x="1890" y="450"/>
                  </a:lnTo>
                  <a:lnTo>
                    <a:pt x="1890" y="450"/>
                  </a:lnTo>
                  <a:lnTo>
                    <a:pt x="1890" y="450"/>
                  </a:lnTo>
                  <a:lnTo>
                    <a:pt x="1896" y="450"/>
                  </a:lnTo>
                  <a:lnTo>
                    <a:pt x="1896" y="450"/>
                  </a:lnTo>
                  <a:lnTo>
                    <a:pt x="1896" y="450"/>
                  </a:lnTo>
                  <a:lnTo>
                    <a:pt x="1896" y="450"/>
                  </a:lnTo>
                  <a:lnTo>
                    <a:pt x="1896" y="450"/>
                  </a:lnTo>
                  <a:lnTo>
                    <a:pt x="1896" y="450"/>
                  </a:lnTo>
                  <a:lnTo>
                    <a:pt x="1896" y="450"/>
                  </a:lnTo>
                  <a:lnTo>
                    <a:pt x="1902" y="450"/>
                  </a:lnTo>
                  <a:lnTo>
                    <a:pt x="1902" y="450"/>
                  </a:lnTo>
                  <a:lnTo>
                    <a:pt x="1902" y="450"/>
                  </a:lnTo>
                  <a:lnTo>
                    <a:pt x="1902" y="450"/>
                  </a:lnTo>
                  <a:lnTo>
                    <a:pt x="1902" y="450"/>
                  </a:lnTo>
                  <a:lnTo>
                    <a:pt x="1902" y="450"/>
                  </a:lnTo>
                  <a:lnTo>
                    <a:pt x="1902" y="450"/>
                  </a:lnTo>
                  <a:lnTo>
                    <a:pt x="1908" y="450"/>
                  </a:lnTo>
                  <a:lnTo>
                    <a:pt x="1908" y="450"/>
                  </a:lnTo>
                  <a:lnTo>
                    <a:pt x="1908" y="450"/>
                  </a:lnTo>
                  <a:lnTo>
                    <a:pt x="1908" y="450"/>
                  </a:lnTo>
                  <a:lnTo>
                    <a:pt x="1908" y="450"/>
                  </a:lnTo>
                  <a:lnTo>
                    <a:pt x="1908" y="450"/>
                  </a:lnTo>
                  <a:lnTo>
                    <a:pt x="1908" y="450"/>
                  </a:lnTo>
                  <a:lnTo>
                    <a:pt x="1914" y="450"/>
                  </a:lnTo>
                  <a:lnTo>
                    <a:pt x="1914" y="450"/>
                  </a:lnTo>
                  <a:lnTo>
                    <a:pt x="1914" y="450"/>
                  </a:lnTo>
                  <a:lnTo>
                    <a:pt x="1914" y="450"/>
                  </a:lnTo>
                  <a:lnTo>
                    <a:pt x="1914" y="450"/>
                  </a:lnTo>
                  <a:lnTo>
                    <a:pt x="1914" y="450"/>
                  </a:lnTo>
                  <a:lnTo>
                    <a:pt x="1914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32" y="444"/>
                  </a:lnTo>
                  <a:lnTo>
                    <a:pt x="1932" y="444"/>
                  </a:lnTo>
                  <a:lnTo>
                    <a:pt x="1932" y="444"/>
                  </a:lnTo>
                  <a:lnTo>
                    <a:pt x="1932" y="444"/>
                  </a:lnTo>
                  <a:lnTo>
                    <a:pt x="1932" y="444"/>
                  </a:lnTo>
                  <a:lnTo>
                    <a:pt x="1932" y="444"/>
                  </a:lnTo>
                  <a:lnTo>
                    <a:pt x="1932" y="444"/>
                  </a:lnTo>
                  <a:lnTo>
                    <a:pt x="1938" y="444"/>
                  </a:lnTo>
                  <a:lnTo>
                    <a:pt x="1938" y="444"/>
                  </a:lnTo>
                  <a:lnTo>
                    <a:pt x="1938" y="444"/>
                  </a:lnTo>
                  <a:lnTo>
                    <a:pt x="1938" y="444"/>
                  </a:lnTo>
                  <a:lnTo>
                    <a:pt x="1938" y="444"/>
                  </a:lnTo>
                  <a:lnTo>
                    <a:pt x="1938" y="444"/>
                  </a:lnTo>
                  <a:lnTo>
                    <a:pt x="1938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50" y="444"/>
                  </a:lnTo>
                  <a:lnTo>
                    <a:pt x="1950" y="444"/>
                  </a:lnTo>
                  <a:lnTo>
                    <a:pt x="1950" y="444"/>
                  </a:lnTo>
                  <a:lnTo>
                    <a:pt x="1950" y="444"/>
                  </a:lnTo>
                  <a:lnTo>
                    <a:pt x="1950" y="444"/>
                  </a:lnTo>
                  <a:lnTo>
                    <a:pt x="1950" y="444"/>
                  </a:lnTo>
                  <a:lnTo>
                    <a:pt x="1950" y="444"/>
                  </a:lnTo>
                  <a:lnTo>
                    <a:pt x="1956" y="444"/>
                  </a:lnTo>
                  <a:lnTo>
                    <a:pt x="1956" y="444"/>
                  </a:lnTo>
                  <a:lnTo>
                    <a:pt x="1956" y="444"/>
                  </a:lnTo>
                  <a:lnTo>
                    <a:pt x="1956" y="444"/>
                  </a:lnTo>
                  <a:lnTo>
                    <a:pt x="1956" y="444"/>
                  </a:lnTo>
                  <a:lnTo>
                    <a:pt x="1956" y="444"/>
                  </a:lnTo>
                  <a:lnTo>
                    <a:pt x="1956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74" y="444"/>
                  </a:lnTo>
                  <a:lnTo>
                    <a:pt x="1974" y="444"/>
                  </a:lnTo>
                  <a:lnTo>
                    <a:pt x="1974" y="444"/>
                  </a:lnTo>
                  <a:lnTo>
                    <a:pt x="1974" y="444"/>
                  </a:lnTo>
                  <a:lnTo>
                    <a:pt x="1974" y="438"/>
                  </a:lnTo>
                  <a:lnTo>
                    <a:pt x="1974" y="438"/>
                  </a:lnTo>
                  <a:lnTo>
                    <a:pt x="1974" y="438"/>
                  </a:lnTo>
                  <a:lnTo>
                    <a:pt x="1980" y="438"/>
                  </a:lnTo>
                  <a:lnTo>
                    <a:pt x="1980" y="438"/>
                  </a:lnTo>
                  <a:lnTo>
                    <a:pt x="1980" y="438"/>
                  </a:lnTo>
                  <a:lnTo>
                    <a:pt x="1980" y="438"/>
                  </a:lnTo>
                  <a:lnTo>
                    <a:pt x="1980" y="438"/>
                  </a:lnTo>
                  <a:lnTo>
                    <a:pt x="1980" y="438"/>
                  </a:lnTo>
                  <a:lnTo>
                    <a:pt x="1980" y="438"/>
                  </a:lnTo>
                  <a:lnTo>
                    <a:pt x="1986" y="438"/>
                  </a:lnTo>
                  <a:lnTo>
                    <a:pt x="1986" y="438"/>
                  </a:lnTo>
                  <a:lnTo>
                    <a:pt x="1986" y="438"/>
                  </a:lnTo>
                  <a:lnTo>
                    <a:pt x="1986" y="438"/>
                  </a:lnTo>
                  <a:lnTo>
                    <a:pt x="1986" y="438"/>
                  </a:lnTo>
                  <a:lnTo>
                    <a:pt x="1986" y="438"/>
                  </a:lnTo>
                  <a:lnTo>
                    <a:pt x="1986" y="438"/>
                  </a:lnTo>
                  <a:lnTo>
                    <a:pt x="1992" y="438"/>
                  </a:lnTo>
                  <a:lnTo>
                    <a:pt x="1992" y="438"/>
                  </a:lnTo>
                  <a:lnTo>
                    <a:pt x="1992" y="438"/>
                  </a:lnTo>
                  <a:lnTo>
                    <a:pt x="1992" y="438"/>
                  </a:lnTo>
                  <a:lnTo>
                    <a:pt x="1992" y="438"/>
                  </a:lnTo>
                  <a:lnTo>
                    <a:pt x="1992" y="438"/>
                  </a:lnTo>
                  <a:lnTo>
                    <a:pt x="1992" y="438"/>
                  </a:lnTo>
                  <a:lnTo>
                    <a:pt x="1998" y="438"/>
                  </a:lnTo>
                  <a:lnTo>
                    <a:pt x="1998" y="438"/>
                  </a:lnTo>
                  <a:lnTo>
                    <a:pt x="1998" y="438"/>
                  </a:lnTo>
                  <a:lnTo>
                    <a:pt x="1998" y="438"/>
                  </a:lnTo>
                  <a:lnTo>
                    <a:pt x="1998" y="438"/>
                  </a:lnTo>
                  <a:lnTo>
                    <a:pt x="1998" y="438"/>
                  </a:lnTo>
                  <a:lnTo>
                    <a:pt x="1998" y="438"/>
                  </a:lnTo>
                  <a:lnTo>
                    <a:pt x="2004" y="438"/>
                  </a:lnTo>
                  <a:lnTo>
                    <a:pt x="2004" y="438"/>
                  </a:lnTo>
                  <a:lnTo>
                    <a:pt x="2004" y="438"/>
                  </a:lnTo>
                  <a:lnTo>
                    <a:pt x="2004" y="438"/>
                  </a:lnTo>
                  <a:lnTo>
                    <a:pt x="2004" y="438"/>
                  </a:lnTo>
                  <a:lnTo>
                    <a:pt x="2004" y="438"/>
                  </a:lnTo>
                  <a:lnTo>
                    <a:pt x="2004" y="438"/>
                  </a:lnTo>
                  <a:lnTo>
                    <a:pt x="2010" y="438"/>
                  </a:lnTo>
                  <a:lnTo>
                    <a:pt x="2010" y="438"/>
                  </a:lnTo>
                  <a:lnTo>
                    <a:pt x="2010" y="438"/>
                  </a:lnTo>
                  <a:lnTo>
                    <a:pt x="2010" y="438"/>
                  </a:lnTo>
                  <a:lnTo>
                    <a:pt x="2010" y="438"/>
                  </a:lnTo>
                  <a:lnTo>
                    <a:pt x="2010" y="438"/>
                  </a:lnTo>
                  <a:lnTo>
                    <a:pt x="2010" y="438"/>
                  </a:lnTo>
                  <a:lnTo>
                    <a:pt x="2016" y="438"/>
                  </a:lnTo>
                  <a:lnTo>
                    <a:pt x="2016" y="438"/>
                  </a:lnTo>
                  <a:lnTo>
                    <a:pt x="2016" y="438"/>
                  </a:lnTo>
                  <a:lnTo>
                    <a:pt x="2016" y="438"/>
                  </a:lnTo>
                  <a:lnTo>
                    <a:pt x="2016" y="438"/>
                  </a:lnTo>
                  <a:lnTo>
                    <a:pt x="2016" y="438"/>
                  </a:lnTo>
                  <a:lnTo>
                    <a:pt x="2016" y="438"/>
                  </a:lnTo>
                  <a:lnTo>
                    <a:pt x="2022" y="438"/>
                  </a:lnTo>
                  <a:lnTo>
                    <a:pt x="2022" y="438"/>
                  </a:lnTo>
                  <a:lnTo>
                    <a:pt x="2022" y="438"/>
                  </a:lnTo>
                  <a:lnTo>
                    <a:pt x="2022" y="438"/>
                  </a:lnTo>
                  <a:lnTo>
                    <a:pt x="2022" y="438"/>
                  </a:lnTo>
                  <a:lnTo>
                    <a:pt x="2022" y="438"/>
                  </a:lnTo>
                  <a:lnTo>
                    <a:pt x="2022" y="438"/>
                  </a:lnTo>
                  <a:lnTo>
                    <a:pt x="2028" y="432"/>
                  </a:lnTo>
                  <a:lnTo>
                    <a:pt x="2028" y="432"/>
                  </a:lnTo>
                  <a:lnTo>
                    <a:pt x="2028" y="432"/>
                  </a:lnTo>
                  <a:lnTo>
                    <a:pt x="2028" y="432"/>
                  </a:lnTo>
                  <a:lnTo>
                    <a:pt x="2028" y="432"/>
                  </a:lnTo>
                  <a:lnTo>
                    <a:pt x="2028" y="432"/>
                  </a:lnTo>
                  <a:lnTo>
                    <a:pt x="2034" y="432"/>
                  </a:lnTo>
                  <a:lnTo>
                    <a:pt x="2034" y="432"/>
                  </a:lnTo>
                  <a:lnTo>
                    <a:pt x="2034" y="432"/>
                  </a:lnTo>
                  <a:lnTo>
                    <a:pt x="2034" y="432"/>
                  </a:lnTo>
                  <a:lnTo>
                    <a:pt x="2034" y="432"/>
                  </a:lnTo>
                  <a:lnTo>
                    <a:pt x="2034" y="432"/>
                  </a:lnTo>
                  <a:lnTo>
                    <a:pt x="2034" y="432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6" y="432"/>
                  </a:lnTo>
                  <a:lnTo>
                    <a:pt x="2046" y="432"/>
                  </a:lnTo>
                  <a:lnTo>
                    <a:pt x="2046" y="432"/>
                  </a:lnTo>
                  <a:lnTo>
                    <a:pt x="2046" y="432"/>
                  </a:lnTo>
                  <a:lnTo>
                    <a:pt x="2046" y="432"/>
                  </a:lnTo>
                  <a:lnTo>
                    <a:pt x="2046" y="432"/>
                  </a:lnTo>
                  <a:lnTo>
                    <a:pt x="2046" y="432"/>
                  </a:lnTo>
                  <a:lnTo>
                    <a:pt x="2052" y="432"/>
                  </a:lnTo>
                  <a:lnTo>
                    <a:pt x="2052" y="432"/>
                  </a:lnTo>
                  <a:lnTo>
                    <a:pt x="2052" y="432"/>
                  </a:lnTo>
                  <a:lnTo>
                    <a:pt x="2052" y="432"/>
                  </a:lnTo>
                  <a:lnTo>
                    <a:pt x="2052" y="432"/>
                  </a:lnTo>
                  <a:lnTo>
                    <a:pt x="2052" y="432"/>
                  </a:lnTo>
                  <a:lnTo>
                    <a:pt x="2052" y="432"/>
                  </a:lnTo>
                  <a:lnTo>
                    <a:pt x="2058" y="432"/>
                  </a:lnTo>
                  <a:lnTo>
                    <a:pt x="2058" y="432"/>
                  </a:lnTo>
                  <a:lnTo>
                    <a:pt x="2058" y="432"/>
                  </a:lnTo>
                  <a:lnTo>
                    <a:pt x="2058" y="432"/>
                  </a:lnTo>
                  <a:lnTo>
                    <a:pt x="2058" y="432"/>
                  </a:lnTo>
                  <a:lnTo>
                    <a:pt x="2058" y="432"/>
                  </a:lnTo>
                  <a:lnTo>
                    <a:pt x="2058" y="432"/>
                  </a:lnTo>
                  <a:lnTo>
                    <a:pt x="2064" y="432"/>
                  </a:lnTo>
                  <a:lnTo>
                    <a:pt x="2064" y="432"/>
                  </a:lnTo>
                  <a:lnTo>
                    <a:pt x="2064" y="432"/>
                  </a:lnTo>
                  <a:lnTo>
                    <a:pt x="2064" y="432"/>
                  </a:lnTo>
                  <a:lnTo>
                    <a:pt x="2064" y="432"/>
                  </a:lnTo>
                  <a:lnTo>
                    <a:pt x="2064" y="432"/>
                  </a:lnTo>
                  <a:lnTo>
                    <a:pt x="2064" y="432"/>
                  </a:lnTo>
                  <a:lnTo>
                    <a:pt x="2070" y="432"/>
                  </a:lnTo>
                  <a:lnTo>
                    <a:pt x="2070" y="432"/>
                  </a:lnTo>
                  <a:lnTo>
                    <a:pt x="2070" y="432"/>
                  </a:lnTo>
                  <a:lnTo>
                    <a:pt x="2070" y="432"/>
                  </a:lnTo>
                  <a:lnTo>
                    <a:pt x="2070" y="432"/>
                  </a:lnTo>
                  <a:lnTo>
                    <a:pt x="2070" y="432"/>
                  </a:lnTo>
                  <a:lnTo>
                    <a:pt x="2070" y="432"/>
                  </a:lnTo>
                  <a:lnTo>
                    <a:pt x="2076" y="432"/>
                  </a:lnTo>
                  <a:lnTo>
                    <a:pt x="2076" y="432"/>
                  </a:lnTo>
                  <a:lnTo>
                    <a:pt x="2076" y="432"/>
                  </a:lnTo>
                  <a:lnTo>
                    <a:pt x="2076" y="432"/>
                  </a:lnTo>
                  <a:lnTo>
                    <a:pt x="2076" y="426"/>
                  </a:lnTo>
                  <a:lnTo>
                    <a:pt x="2076" y="426"/>
                  </a:lnTo>
                  <a:lnTo>
                    <a:pt x="2076" y="426"/>
                  </a:lnTo>
                  <a:lnTo>
                    <a:pt x="2082" y="426"/>
                  </a:lnTo>
                  <a:lnTo>
                    <a:pt x="2082" y="426"/>
                  </a:lnTo>
                  <a:lnTo>
                    <a:pt x="2082" y="426"/>
                  </a:lnTo>
                  <a:lnTo>
                    <a:pt x="2082" y="426"/>
                  </a:lnTo>
                  <a:lnTo>
                    <a:pt x="2082" y="426"/>
                  </a:lnTo>
                  <a:lnTo>
                    <a:pt x="2082" y="426"/>
                  </a:lnTo>
                  <a:lnTo>
                    <a:pt x="2082" y="426"/>
                  </a:lnTo>
                  <a:lnTo>
                    <a:pt x="2088" y="426"/>
                  </a:lnTo>
                  <a:lnTo>
                    <a:pt x="2088" y="426"/>
                  </a:lnTo>
                  <a:lnTo>
                    <a:pt x="2088" y="426"/>
                  </a:lnTo>
                  <a:lnTo>
                    <a:pt x="2088" y="426"/>
                  </a:lnTo>
                  <a:lnTo>
                    <a:pt x="2088" y="426"/>
                  </a:lnTo>
                  <a:lnTo>
                    <a:pt x="2088" y="426"/>
                  </a:lnTo>
                  <a:lnTo>
                    <a:pt x="2088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100" y="426"/>
                  </a:lnTo>
                  <a:lnTo>
                    <a:pt x="2100" y="426"/>
                  </a:lnTo>
                  <a:lnTo>
                    <a:pt x="2100" y="426"/>
                  </a:lnTo>
                  <a:lnTo>
                    <a:pt x="2100" y="426"/>
                  </a:lnTo>
                  <a:lnTo>
                    <a:pt x="2100" y="426"/>
                  </a:lnTo>
                  <a:lnTo>
                    <a:pt x="2100" y="426"/>
                  </a:lnTo>
                  <a:lnTo>
                    <a:pt x="2100" y="426"/>
                  </a:lnTo>
                  <a:lnTo>
                    <a:pt x="2106" y="426"/>
                  </a:lnTo>
                  <a:lnTo>
                    <a:pt x="2106" y="426"/>
                  </a:lnTo>
                  <a:lnTo>
                    <a:pt x="2106" y="426"/>
                  </a:lnTo>
                  <a:lnTo>
                    <a:pt x="2106" y="426"/>
                  </a:lnTo>
                  <a:lnTo>
                    <a:pt x="2106" y="426"/>
                  </a:lnTo>
                  <a:lnTo>
                    <a:pt x="2106" y="426"/>
                  </a:lnTo>
                  <a:lnTo>
                    <a:pt x="2106" y="426"/>
                  </a:lnTo>
                  <a:lnTo>
                    <a:pt x="2112" y="426"/>
                  </a:lnTo>
                  <a:lnTo>
                    <a:pt x="2112" y="426"/>
                  </a:lnTo>
                  <a:lnTo>
                    <a:pt x="2112" y="426"/>
                  </a:lnTo>
                  <a:lnTo>
                    <a:pt x="2112" y="426"/>
                  </a:lnTo>
                  <a:lnTo>
                    <a:pt x="2112" y="426"/>
                  </a:lnTo>
                  <a:lnTo>
                    <a:pt x="2112" y="426"/>
                  </a:lnTo>
                  <a:lnTo>
                    <a:pt x="2118" y="426"/>
                  </a:lnTo>
                  <a:lnTo>
                    <a:pt x="2118" y="426"/>
                  </a:lnTo>
                  <a:lnTo>
                    <a:pt x="2118" y="426"/>
                  </a:lnTo>
                  <a:lnTo>
                    <a:pt x="2118" y="426"/>
                  </a:lnTo>
                  <a:lnTo>
                    <a:pt x="2118" y="426"/>
                  </a:lnTo>
                  <a:lnTo>
                    <a:pt x="2118" y="426"/>
                  </a:lnTo>
                  <a:lnTo>
                    <a:pt x="2118" y="426"/>
                  </a:lnTo>
                  <a:lnTo>
                    <a:pt x="2124" y="426"/>
                  </a:lnTo>
                  <a:lnTo>
                    <a:pt x="2124" y="426"/>
                  </a:lnTo>
                  <a:lnTo>
                    <a:pt x="2124" y="426"/>
                  </a:lnTo>
                  <a:lnTo>
                    <a:pt x="2124" y="426"/>
                  </a:lnTo>
                  <a:lnTo>
                    <a:pt x="2124" y="426"/>
                  </a:lnTo>
                  <a:lnTo>
                    <a:pt x="2124" y="426"/>
                  </a:lnTo>
                  <a:lnTo>
                    <a:pt x="2124" y="426"/>
                  </a:lnTo>
                  <a:lnTo>
                    <a:pt x="2130" y="426"/>
                  </a:lnTo>
                  <a:lnTo>
                    <a:pt x="2130" y="420"/>
                  </a:lnTo>
                  <a:lnTo>
                    <a:pt x="2130" y="420"/>
                  </a:lnTo>
                  <a:lnTo>
                    <a:pt x="2130" y="420"/>
                  </a:lnTo>
                  <a:lnTo>
                    <a:pt x="2130" y="420"/>
                  </a:lnTo>
                  <a:lnTo>
                    <a:pt x="2130" y="420"/>
                  </a:lnTo>
                  <a:lnTo>
                    <a:pt x="2130" y="420"/>
                  </a:lnTo>
                  <a:lnTo>
                    <a:pt x="2136" y="420"/>
                  </a:lnTo>
                  <a:lnTo>
                    <a:pt x="2136" y="420"/>
                  </a:lnTo>
                  <a:lnTo>
                    <a:pt x="2136" y="420"/>
                  </a:lnTo>
                  <a:lnTo>
                    <a:pt x="2136" y="420"/>
                  </a:lnTo>
                  <a:lnTo>
                    <a:pt x="2136" y="420"/>
                  </a:lnTo>
                  <a:lnTo>
                    <a:pt x="2136" y="420"/>
                  </a:lnTo>
                  <a:lnTo>
                    <a:pt x="2136" y="420"/>
                  </a:lnTo>
                  <a:lnTo>
                    <a:pt x="2142" y="420"/>
                  </a:lnTo>
                  <a:lnTo>
                    <a:pt x="2142" y="420"/>
                  </a:lnTo>
                  <a:lnTo>
                    <a:pt x="2142" y="420"/>
                  </a:lnTo>
                  <a:lnTo>
                    <a:pt x="2142" y="420"/>
                  </a:lnTo>
                  <a:lnTo>
                    <a:pt x="2142" y="420"/>
                  </a:lnTo>
                  <a:lnTo>
                    <a:pt x="2142" y="420"/>
                  </a:lnTo>
                  <a:lnTo>
                    <a:pt x="2142" y="420"/>
                  </a:lnTo>
                  <a:lnTo>
                    <a:pt x="2148" y="420"/>
                  </a:lnTo>
                  <a:lnTo>
                    <a:pt x="2148" y="420"/>
                  </a:lnTo>
                  <a:lnTo>
                    <a:pt x="2148" y="420"/>
                  </a:lnTo>
                  <a:lnTo>
                    <a:pt x="2148" y="420"/>
                  </a:lnTo>
                  <a:lnTo>
                    <a:pt x="2148" y="420"/>
                  </a:lnTo>
                  <a:lnTo>
                    <a:pt x="2148" y="420"/>
                  </a:lnTo>
                  <a:lnTo>
                    <a:pt x="2148" y="420"/>
                  </a:lnTo>
                  <a:lnTo>
                    <a:pt x="2154" y="420"/>
                  </a:lnTo>
                  <a:lnTo>
                    <a:pt x="2154" y="420"/>
                  </a:lnTo>
                  <a:lnTo>
                    <a:pt x="2154" y="420"/>
                  </a:lnTo>
                  <a:lnTo>
                    <a:pt x="2154" y="420"/>
                  </a:lnTo>
                  <a:lnTo>
                    <a:pt x="2154" y="420"/>
                  </a:lnTo>
                  <a:lnTo>
                    <a:pt x="2154" y="420"/>
                  </a:lnTo>
                  <a:lnTo>
                    <a:pt x="2154" y="420"/>
                  </a:lnTo>
                  <a:lnTo>
                    <a:pt x="2160" y="420"/>
                  </a:lnTo>
                  <a:lnTo>
                    <a:pt x="2160" y="420"/>
                  </a:lnTo>
                  <a:lnTo>
                    <a:pt x="2160" y="420"/>
                  </a:lnTo>
                  <a:lnTo>
                    <a:pt x="2160" y="420"/>
                  </a:lnTo>
                  <a:lnTo>
                    <a:pt x="2160" y="420"/>
                  </a:lnTo>
                  <a:lnTo>
                    <a:pt x="2160" y="420"/>
                  </a:lnTo>
                  <a:lnTo>
                    <a:pt x="2160" y="420"/>
                  </a:lnTo>
                  <a:lnTo>
                    <a:pt x="2166" y="420"/>
                  </a:lnTo>
                  <a:lnTo>
                    <a:pt x="2166" y="420"/>
                  </a:lnTo>
                  <a:lnTo>
                    <a:pt x="2166" y="420"/>
                  </a:lnTo>
                  <a:lnTo>
                    <a:pt x="2166" y="420"/>
                  </a:lnTo>
                  <a:lnTo>
                    <a:pt x="2166" y="420"/>
                  </a:lnTo>
                  <a:lnTo>
                    <a:pt x="2166" y="420"/>
                  </a:lnTo>
                  <a:lnTo>
                    <a:pt x="2166" y="420"/>
                  </a:lnTo>
                  <a:lnTo>
                    <a:pt x="2172" y="420"/>
                  </a:lnTo>
                  <a:lnTo>
                    <a:pt x="2172" y="420"/>
                  </a:lnTo>
                  <a:lnTo>
                    <a:pt x="2172" y="420"/>
                  </a:lnTo>
                  <a:lnTo>
                    <a:pt x="2172" y="420"/>
                  </a:lnTo>
                  <a:lnTo>
                    <a:pt x="2172" y="420"/>
                  </a:lnTo>
                  <a:lnTo>
                    <a:pt x="2172" y="420"/>
                  </a:lnTo>
                  <a:lnTo>
                    <a:pt x="2178" y="420"/>
                  </a:lnTo>
                  <a:lnTo>
                    <a:pt x="2178" y="420"/>
                  </a:lnTo>
                  <a:lnTo>
                    <a:pt x="2178" y="420"/>
                  </a:lnTo>
                  <a:lnTo>
                    <a:pt x="2178" y="420"/>
                  </a:lnTo>
                  <a:lnTo>
                    <a:pt x="2178" y="420"/>
                  </a:lnTo>
                  <a:lnTo>
                    <a:pt x="2178" y="420"/>
                  </a:lnTo>
                  <a:lnTo>
                    <a:pt x="2178" y="420"/>
                  </a:lnTo>
                  <a:lnTo>
                    <a:pt x="2184" y="420"/>
                  </a:lnTo>
                  <a:lnTo>
                    <a:pt x="2184" y="420"/>
                  </a:lnTo>
                  <a:lnTo>
                    <a:pt x="2184" y="420"/>
                  </a:lnTo>
                  <a:lnTo>
                    <a:pt x="2184" y="420"/>
                  </a:lnTo>
                  <a:lnTo>
                    <a:pt x="2184" y="420"/>
                  </a:lnTo>
                  <a:lnTo>
                    <a:pt x="2184" y="420"/>
                  </a:lnTo>
                  <a:lnTo>
                    <a:pt x="2184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6" y="420"/>
                  </a:lnTo>
                  <a:lnTo>
                    <a:pt x="2196" y="420"/>
                  </a:lnTo>
                  <a:lnTo>
                    <a:pt x="2196" y="420"/>
                  </a:lnTo>
                  <a:lnTo>
                    <a:pt x="2196" y="420"/>
                  </a:lnTo>
                  <a:lnTo>
                    <a:pt x="2196" y="420"/>
                  </a:lnTo>
                  <a:lnTo>
                    <a:pt x="2196" y="420"/>
                  </a:lnTo>
                  <a:lnTo>
                    <a:pt x="2196" y="420"/>
                  </a:lnTo>
                  <a:lnTo>
                    <a:pt x="2202" y="420"/>
                  </a:lnTo>
                  <a:lnTo>
                    <a:pt x="2202" y="420"/>
                  </a:lnTo>
                  <a:lnTo>
                    <a:pt x="2202" y="420"/>
                  </a:lnTo>
                  <a:lnTo>
                    <a:pt x="2202" y="420"/>
                  </a:lnTo>
                  <a:lnTo>
                    <a:pt x="2202" y="420"/>
                  </a:lnTo>
                  <a:lnTo>
                    <a:pt x="2202" y="420"/>
                  </a:lnTo>
                  <a:lnTo>
                    <a:pt x="2202" y="420"/>
                  </a:lnTo>
                  <a:lnTo>
                    <a:pt x="2208" y="420"/>
                  </a:lnTo>
                  <a:lnTo>
                    <a:pt x="2208" y="420"/>
                  </a:lnTo>
                  <a:lnTo>
                    <a:pt x="2208" y="420"/>
                  </a:lnTo>
                  <a:lnTo>
                    <a:pt x="2208" y="420"/>
                  </a:lnTo>
                  <a:lnTo>
                    <a:pt x="2208" y="420"/>
                  </a:lnTo>
                  <a:lnTo>
                    <a:pt x="2208" y="420"/>
                  </a:lnTo>
                  <a:lnTo>
                    <a:pt x="2208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20" y="426"/>
                  </a:lnTo>
                  <a:lnTo>
                    <a:pt x="2220" y="426"/>
                  </a:lnTo>
                  <a:lnTo>
                    <a:pt x="2220" y="426"/>
                  </a:lnTo>
                  <a:lnTo>
                    <a:pt x="2220" y="426"/>
                  </a:lnTo>
                  <a:lnTo>
                    <a:pt x="2220" y="426"/>
                  </a:lnTo>
                  <a:lnTo>
                    <a:pt x="2220" y="426"/>
                  </a:lnTo>
                  <a:lnTo>
                    <a:pt x="2220" y="426"/>
                  </a:lnTo>
                  <a:lnTo>
                    <a:pt x="2226" y="426"/>
                  </a:lnTo>
                  <a:lnTo>
                    <a:pt x="2226" y="426"/>
                  </a:lnTo>
                  <a:lnTo>
                    <a:pt x="2226" y="426"/>
                  </a:lnTo>
                  <a:lnTo>
                    <a:pt x="2226" y="426"/>
                  </a:lnTo>
                  <a:lnTo>
                    <a:pt x="2226" y="426"/>
                  </a:lnTo>
                  <a:lnTo>
                    <a:pt x="2226" y="426"/>
                  </a:lnTo>
                  <a:lnTo>
                    <a:pt x="2232" y="426"/>
                  </a:lnTo>
                  <a:lnTo>
                    <a:pt x="2232" y="426"/>
                  </a:lnTo>
                  <a:lnTo>
                    <a:pt x="2232" y="426"/>
                  </a:lnTo>
                  <a:lnTo>
                    <a:pt x="2232" y="426"/>
                  </a:lnTo>
                  <a:lnTo>
                    <a:pt x="2232" y="426"/>
                  </a:lnTo>
                  <a:lnTo>
                    <a:pt x="2232" y="426"/>
                  </a:lnTo>
                  <a:lnTo>
                    <a:pt x="2232" y="426"/>
                  </a:lnTo>
                  <a:lnTo>
                    <a:pt x="2238" y="426"/>
                  </a:lnTo>
                  <a:lnTo>
                    <a:pt x="2238" y="426"/>
                  </a:lnTo>
                  <a:lnTo>
                    <a:pt x="2238" y="426"/>
                  </a:lnTo>
                  <a:lnTo>
                    <a:pt x="2238" y="426"/>
                  </a:lnTo>
                  <a:lnTo>
                    <a:pt x="2238" y="426"/>
                  </a:lnTo>
                  <a:lnTo>
                    <a:pt x="2238" y="426"/>
                  </a:lnTo>
                  <a:lnTo>
                    <a:pt x="2238" y="426"/>
                  </a:lnTo>
                  <a:lnTo>
                    <a:pt x="2244" y="426"/>
                  </a:lnTo>
                  <a:lnTo>
                    <a:pt x="2244" y="426"/>
                  </a:lnTo>
                  <a:lnTo>
                    <a:pt x="2244" y="426"/>
                  </a:lnTo>
                  <a:lnTo>
                    <a:pt x="2244" y="426"/>
                  </a:lnTo>
                  <a:lnTo>
                    <a:pt x="2244" y="426"/>
                  </a:lnTo>
                  <a:lnTo>
                    <a:pt x="2244" y="426"/>
                  </a:lnTo>
                  <a:lnTo>
                    <a:pt x="2244" y="426"/>
                  </a:lnTo>
                  <a:lnTo>
                    <a:pt x="2250" y="426"/>
                  </a:lnTo>
                  <a:lnTo>
                    <a:pt x="2250" y="426"/>
                  </a:lnTo>
                  <a:lnTo>
                    <a:pt x="2250" y="426"/>
                  </a:lnTo>
                  <a:lnTo>
                    <a:pt x="2250" y="426"/>
                  </a:lnTo>
                  <a:lnTo>
                    <a:pt x="2250" y="426"/>
                  </a:lnTo>
                  <a:lnTo>
                    <a:pt x="2250" y="426"/>
                  </a:lnTo>
                  <a:lnTo>
                    <a:pt x="2250" y="426"/>
                  </a:lnTo>
                  <a:lnTo>
                    <a:pt x="2256" y="426"/>
                  </a:lnTo>
                  <a:lnTo>
                    <a:pt x="2256" y="426"/>
                  </a:lnTo>
                  <a:lnTo>
                    <a:pt x="2256" y="426"/>
                  </a:lnTo>
                  <a:lnTo>
                    <a:pt x="2256" y="426"/>
                  </a:lnTo>
                  <a:lnTo>
                    <a:pt x="2256" y="426"/>
                  </a:lnTo>
                  <a:lnTo>
                    <a:pt x="2256" y="426"/>
                  </a:lnTo>
                  <a:lnTo>
                    <a:pt x="2256" y="426"/>
                  </a:lnTo>
                  <a:lnTo>
                    <a:pt x="2262" y="426"/>
                  </a:lnTo>
                  <a:lnTo>
                    <a:pt x="2262" y="426"/>
                  </a:lnTo>
                  <a:lnTo>
                    <a:pt x="2262" y="426"/>
                  </a:lnTo>
                  <a:lnTo>
                    <a:pt x="2262" y="432"/>
                  </a:lnTo>
                  <a:lnTo>
                    <a:pt x="2262" y="432"/>
                  </a:lnTo>
                  <a:lnTo>
                    <a:pt x="2262" y="432"/>
                  </a:lnTo>
                  <a:lnTo>
                    <a:pt x="2262" y="432"/>
                  </a:lnTo>
                  <a:lnTo>
                    <a:pt x="2268" y="432"/>
                  </a:lnTo>
                  <a:lnTo>
                    <a:pt x="2268" y="432"/>
                  </a:lnTo>
                  <a:lnTo>
                    <a:pt x="2268" y="432"/>
                  </a:lnTo>
                  <a:lnTo>
                    <a:pt x="2268" y="432"/>
                  </a:lnTo>
                  <a:lnTo>
                    <a:pt x="2268" y="432"/>
                  </a:lnTo>
                  <a:lnTo>
                    <a:pt x="2268" y="432"/>
                  </a:lnTo>
                  <a:lnTo>
                    <a:pt x="2268" y="432"/>
                  </a:lnTo>
                  <a:lnTo>
                    <a:pt x="2274" y="432"/>
                  </a:lnTo>
                  <a:lnTo>
                    <a:pt x="2274" y="432"/>
                  </a:lnTo>
                  <a:lnTo>
                    <a:pt x="2274" y="432"/>
                  </a:lnTo>
                  <a:lnTo>
                    <a:pt x="2274" y="432"/>
                  </a:lnTo>
                  <a:lnTo>
                    <a:pt x="2274" y="432"/>
                  </a:lnTo>
                  <a:lnTo>
                    <a:pt x="2274" y="432"/>
                  </a:lnTo>
                  <a:lnTo>
                    <a:pt x="2274" y="432"/>
                  </a:lnTo>
                  <a:lnTo>
                    <a:pt x="2280" y="432"/>
                  </a:lnTo>
                  <a:lnTo>
                    <a:pt x="2280" y="432"/>
                  </a:lnTo>
                  <a:lnTo>
                    <a:pt x="2280" y="432"/>
                  </a:lnTo>
                  <a:lnTo>
                    <a:pt x="2280" y="432"/>
                  </a:lnTo>
                  <a:lnTo>
                    <a:pt x="2280" y="432"/>
                  </a:lnTo>
                  <a:lnTo>
                    <a:pt x="2280" y="432"/>
                  </a:lnTo>
                  <a:lnTo>
                    <a:pt x="2280" y="432"/>
                  </a:lnTo>
                  <a:lnTo>
                    <a:pt x="2286" y="432"/>
                  </a:lnTo>
                  <a:lnTo>
                    <a:pt x="2286" y="432"/>
                  </a:lnTo>
                  <a:lnTo>
                    <a:pt x="2286" y="432"/>
                  </a:lnTo>
                  <a:lnTo>
                    <a:pt x="2286" y="432"/>
                  </a:lnTo>
                  <a:lnTo>
                    <a:pt x="2286" y="432"/>
                  </a:lnTo>
                  <a:lnTo>
                    <a:pt x="2286" y="432"/>
                  </a:lnTo>
                  <a:lnTo>
                    <a:pt x="2286" y="432"/>
                  </a:lnTo>
                  <a:lnTo>
                    <a:pt x="2292" y="432"/>
                  </a:lnTo>
                  <a:lnTo>
                    <a:pt x="2292" y="432"/>
                  </a:lnTo>
                  <a:lnTo>
                    <a:pt x="2292" y="432"/>
                  </a:lnTo>
                  <a:lnTo>
                    <a:pt x="2292" y="432"/>
                  </a:lnTo>
                  <a:lnTo>
                    <a:pt x="2292" y="432"/>
                  </a:lnTo>
                  <a:lnTo>
                    <a:pt x="2292" y="432"/>
                  </a:lnTo>
                  <a:lnTo>
                    <a:pt x="2292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304" y="432"/>
                  </a:lnTo>
                  <a:lnTo>
                    <a:pt x="2304" y="432"/>
                  </a:lnTo>
                  <a:lnTo>
                    <a:pt x="2304" y="432"/>
                  </a:lnTo>
                  <a:lnTo>
                    <a:pt x="2304" y="432"/>
                  </a:lnTo>
                  <a:lnTo>
                    <a:pt x="2304" y="432"/>
                  </a:lnTo>
                  <a:lnTo>
                    <a:pt x="2304" y="432"/>
                  </a:lnTo>
                  <a:lnTo>
                    <a:pt x="2304" y="432"/>
                  </a:lnTo>
                  <a:lnTo>
                    <a:pt x="2310" y="432"/>
                  </a:lnTo>
                  <a:lnTo>
                    <a:pt x="2310" y="432"/>
                  </a:lnTo>
                  <a:lnTo>
                    <a:pt x="2310" y="432"/>
                  </a:lnTo>
                  <a:lnTo>
                    <a:pt x="2310" y="432"/>
                  </a:lnTo>
                  <a:lnTo>
                    <a:pt x="2310" y="432"/>
                  </a:lnTo>
                  <a:lnTo>
                    <a:pt x="2310" y="432"/>
                  </a:lnTo>
                  <a:lnTo>
                    <a:pt x="2316" y="438"/>
                  </a:lnTo>
                  <a:lnTo>
                    <a:pt x="2316" y="438"/>
                  </a:lnTo>
                  <a:lnTo>
                    <a:pt x="2316" y="438"/>
                  </a:lnTo>
                  <a:lnTo>
                    <a:pt x="2316" y="438"/>
                  </a:lnTo>
                  <a:lnTo>
                    <a:pt x="2316" y="438"/>
                  </a:lnTo>
                  <a:lnTo>
                    <a:pt x="2316" y="438"/>
                  </a:lnTo>
                  <a:lnTo>
                    <a:pt x="2316" y="438"/>
                  </a:lnTo>
                  <a:lnTo>
                    <a:pt x="2322" y="438"/>
                  </a:lnTo>
                  <a:lnTo>
                    <a:pt x="2322" y="438"/>
                  </a:lnTo>
                  <a:lnTo>
                    <a:pt x="2322" y="438"/>
                  </a:lnTo>
                  <a:lnTo>
                    <a:pt x="2322" y="438"/>
                  </a:lnTo>
                  <a:lnTo>
                    <a:pt x="2322" y="438"/>
                  </a:lnTo>
                  <a:lnTo>
                    <a:pt x="2322" y="438"/>
                  </a:lnTo>
                  <a:lnTo>
                    <a:pt x="2322" y="438"/>
                  </a:lnTo>
                  <a:lnTo>
                    <a:pt x="2328" y="438"/>
                  </a:lnTo>
                  <a:lnTo>
                    <a:pt x="2328" y="438"/>
                  </a:lnTo>
                  <a:lnTo>
                    <a:pt x="2328" y="438"/>
                  </a:lnTo>
                  <a:lnTo>
                    <a:pt x="2328" y="438"/>
                  </a:lnTo>
                  <a:lnTo>
                    <a:pt x="2328" y="438"/>
                  </a:lnTo>
                  <a:lnTo>
                    <a:pt x="2328" y="438"/>
                  </a:lnTo>
                  <a:lnTo>
                    <a:pt x="2328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40" y="438"/>
                  </a:lnTo>
                  <a:lnTo>
                    <a:pt x="2340" y="438"/>
                  </a:lnTo>
                  <a:lnTo>
                    <a:pt x="2340" y="438"/>
                  </a:lnTo>
                  <a:lnTo>
                    <a:pt x="2340" y="438"/>
                  </a:lnTo>
                  <a:lnTo>
                    <a:pt x="2340" y="438"/>
                  </a:lnTo>
                  <a:lnTo>
                    <a:pt x="2340" y="438"/>
                  </a:lnTo>
                  <a:lnTo>
                    <a:pt x="2340" y="438"/>
                  </a:lnTo>
                  <a:lnTo>
                    <a:pt x="2346" y="438"/>
                  </a:lnTo>
                  <a:lnTo>
                    <a:pt x="2346" y="438"/>
                  </a:lnTo>
                  <a:lnTo>
                    <a:pt x="2346" y="438"/>
                  </a:lnTo>
                  <a:lnTo>
                    <a:pt x="2346" y="438"/>
                  </a:lnTo>
                  <a:lnTo>
                    <a:pt x="2346" y="438"/>
                  </a:lnTo>
                  <a:lnTo>
                    <a:pt x="2346" y="438"/>
                  </a:lnTo>
                  <a:lnTo>
                    <a:pt x="2346" y="438"/>
                  </a:lnTo>
                  <a:lnTo>
                    <a:pt x="2352" y="438"/>
                  </a:lnTo>
                  <a:lnTo>
                    <a:pt x="2352" y="438"/>
                  </a:lnTo>
                  <a:lnTo>
                    <a:pt x="2352" y="438"/>
                  </a:lnTo>
                  <a:lnTo>
                    <a:pt x="2352" y="438"/>
                  </a:lnTo>
                  <a:lnTo>
                    <a:pt x="2352" y="438"/>
                  </a:lnTo>
                  <a:lnTo>
                    <a:pt x="2352" y="438"/>
                  </a:lnTo>
                  <a:lnTo>
                    <a:pt x="2352" y="438"/>
                  </a:lnTo>
                  <a:lnTo>
                    <a:pt x="2358" y="438"/>
                  </a:lnTo>
                  <a:lnTo>
                    <a:pt x="2358" y="438"/>
                  </a:lnTo>
                  <a:lnTo>
                    <a:pt x="2358" y="438"/>
                  </a:lnTo>
                  <a:lnTo>
                    <a:pt x="2358" y="438"/>
                  </a:lnTo>
                  <a:lnTo>
                    <a:pt x="2358" y="438"/>
                  </a:lnTo>
                  <a:lnTo>
                    <a:pt x="2358" y="438"/>
                  </a:lnTo>
                  <a:lnTo>
                    <a:pt x="2358" y="438"/>
                  </a:lnTo>
                  <a:lnTo>
                    <a:pt x="2364" y="438"/>
                  </a:lnTo>
                  <a:lnTo>
                    <a:pt x="2364" y="438"/>
                  </a:lnTo>
                  <a:lnTo>
                    <a:pt x="2364" y="438"/>
                  </a:lnTo>
                  <a:lnTo>
                    <a:pt x="2364" y="444"/>
                  </a:lnTo>
                  <a:lnTo>
                    <a:pt x="2364" y="444"/>
                  </a:lnTo>
                  <a:lnTo>
                    <a:pt x="2364" y="444"/>
                  </a:lnTo>
                  <a:lnTo>
                    <a:pt x="2364" y="444"/>
                  </a:lnTo>
                  <a:lnTo>
                    <a:pt x="2370" y="444"/>
                  </a:lnTo>
                  <a:lnTo>
                    <a:pt x="2370" y="444"/>
                  </a:lnTo>
                  <a:lnTo>
                    <a:pt x="2370" y="444"/>
                  </a:lnTo>
                  <a:lnTo>
                    <a:pt x="2370" y="444"/>
                  </a:lnTo>
                  <a:lnTo>
                    <a:pt x="2370" y="444"/>
                  </a:lnTo>
                  <a:lnTo>
                    <a:pt x="2370" y="444"/>
                  </a:lnTo>
                  <a:lnTo>
                    <a:pt x="2370" y="444"/>
                  </a:lnTo>
                  <a:lnTo>
                    <a:pt x="2376" y="444"/>
                  </a:lnTo>
                  <a:lnTo>
                    <a:pt x="2376" y="444"/>
                  </a:lnTo>
                  <a:lnTo>
                    <a:pt x="2376" y="444"/>
                  </a:lnTo>
                  <a:lnTo>
                    <a:pt x="2376" y="444"/>
                  </a:lnTo>
                  <a:lnTo>
                    <a:pt x="2376" y="444"/>
                  </a:lnTo>
                  <a:lnTo>
                    <a:pt x="2376" y="444"/>
                  </a:lnTo>
                  <a:lnTo>
                    <a:pt x="2382" y="444"/>
                  </a:lnTo>
                  <a:lnTo>
                    <a:pt x="2382" y="444"/>
                  </a:lnTo>
                  <a:lnTo>
                    <a:pt x="2382" y="444"/>
                  </a:lnTo>
                  <a:lnTo>
                    <a:pt x="2382" y="444"/>
                  </a:lnTo>
                  <a:lnTo>
                    <a:pt x="2382" y="444"/>
                  </a:lnTo>
                  <a:lnTo>
                    <a:pt x="2382" y="444"/>
                  </a:lnTo>
                  <a:lnTo>
                    <a:pt x="2382" y="444"/>
                  </a:lnTo>
                  <a:lnTo>
                    <a:pt x="2388" y="444"/>
                  </a:lnTo>
                  <a:lnTo>
                    <a:pt x="2388" y="444"/>
                  </a:lnTo>
                  <a:lnTo>
                    <a:pt x="2388" y="444"/>
                  </a:lnTo>
                  <a:lnTo>
                    <a:pt x="2388" y="444"/>
                  </a:lnTo>
                  <a:lnTo>
                    <a:pt x="2388" y="444"/>
                  </a:lnTo>
                  <a:lnTo>
                    <a:pt x="2388" y="444"/>
                  </a:lnTo>
                  <a:lnTo>
                    <a:pt x="2388" y="444"/>
                  </a:lnTo>
                  <a:lnTo>
                    <a:pt x="2394" y="444"/>
                  </a:lnTo>
                  <a:lnTo>
                    <a:pt x="2394" y="444"/>
                  </a:lnTo>
                  <a:lnTo>
                    <a:pt x="2394" y="444"/>
                  </a:lnTo>
                  <a:lnTo>
                    <a:pt x="2394" y="444"/>
                  </a:lnTo>
                  <a:lnTo>
                    <a:pt x="2394" y="444"/>
                  </a:lnTo>
                  <a:lnTo>
                    <a:pt x="2394" y="444"/>
                  </a:lnTo>
                  <a:lnTo>
                    <a:pt x="2400" y="444"/>
                  </a:lnTo>
                  <a:lnTo>
                    <a:pt x="2400" y="444"/>
                  </a:lnTo>
                  <a:lnTo>
                    <a:pt x="2400" y="444"/>
                  </a:lnTo>
                  <a:lnTo>
                    <a:pt x="2400" y="444"/>
                  </a:lnTo>
                  <a:lnTo>
                    <a:pt x="2400" y="444"/>
                  </a:lnTo>
                  <a:lnTo>
                    <a:pt x="2400" y="444"/>
                  </a:lnTo>
                  <a:lnTo>
                    <a:pt x="2400" y="444"/>
                  </a:lnTo>
                  <a:lnTo>
                    <a:pt x="2406" y="444"/>
                  </a:lnTo>
                  <a:lnTo>
                    <a:pt x="2406" y="444"/>
                  </a:lnTo>
                  <a:lnTo>
                    <a:pt x="2406" y="444"/>
                  </a:lnTo>
                  <a:lnTo>
                    <a:pt x="2406" y="444"/>
                  </a:lnTo>
                  <a:lnTo>
                    <a:pt x="2406" y="444"/>
                  </a:lnTo>
                  <a:lnTo>
                    <a:pt x="2406" y="444"/>
                  </a:lnTo>
                  <a:lnTo>
                    <a:pt x="2406" y="444"/>
                  </a:lnTo>
                  <a:lnTo>
                    <a:pt x="2412" y="444"/>
                  </a:lnTo>
                  <a:lnTo>
                    <a:pt x="2412" y="444"/>
                  </a:lnTo>
                  <a:lnTo>
                    <a:pt x="2412" y="444"/>
                  </a:lnTo>
                  <a:lnTo>
                    <a:pt x="2412" y="444"/>
                  </a:lnTo>
                  <a:lnTo>
                    <a:pt x="2412" y="444"/>
                  </a:lnTo>
                  <a:lnTo>
                    <a:pt x="2412" y="444"/>
                  </a:lnTo>
                  <a:lnTo>
                    <a:pt x="2412" y="444"/>
                  </a:lnTo>
                  <a:lnTo>
                    <a:pt x="2418" y="450"/>
                  </a:lnTo>
                  <a:lnTo>
                    <a:pt x="2418" y="450"/>
                  </a:lnTo>
                  <a:lnTo>
                    <a:pt x="2418" y="450"/>
                  </a:lnTo>
                  <a:lnTo>
                    <a:pt x="2418" y="450"/>
                  </a:lnTo>
                  <a:lnTo>
                    <a:pt x="2418" y="450"/>
                  </a:lnTo>
                  <a:lnTo>
                    <a:pt x="2418" y="450"/>
                  </a:lnTo>
                  <a:lnTo>
                    <a:pt x="2418" y="450"/>
                  </a:lnTo>
                  <a:lnTo>
                    <a:pt x="2424" y="450"/>
                  </a:lnTo>
                  <a:lnTo>
                    <a:pt x="2424" y="450"/>
                  </a:lnTo>
                  <a:lnTo>
                    <a:pt x="2424" y="450"/>
                  </a:lnTo>
                  <a:lnTo>
                    <a:pt x="2424" y="450"/>
                  </a:lnTo>
                  <a:lnTo>
                    <a:pt x="2424" y="450"/>
                  </a:lnTo>
                  <a:lnTo>
                    <a:pt x="2424" y="450"/>
                  </a:lnTo>
                  <a:lnTo>
                    <a:pt x="2424" y="450"/>
                  </a:lnTo>
                  <a:lnTo>
                    <a:pt x="2430" y="450"/>
                  </a:lnTo>
                  <a:lnTo>
                    <a:pt x="2430" y="450"/>
                  </a:lnTo>
                  <a:lnTo>
                    <a:pt x="2430" y="450"/>
                  </a:lnTo>
                  <a:lnTo>
                    <a:pt x="2430" y="450"/>
                  </a:lnTo>
                  <a:lnTo>
                    <a:pt x="2430" y="450"/>
                  </a:lnTo>
                  <a:lnTo>
                    <a:pt x="2430" y="450"/>
                  </a:lnTo>
                  <a:lnTo>
                    <a:pt x="2430" y="450"/>
                  </a:lnTo>
                  <a:lnTo>
                    <a:pt x="2436" y="450"/>
                  </a:lnTo>
                  <a:lnTo>
                    <a:pt x="2436" y="450"/>
                  </a:lnTo>
                  <a:lnTo>
                    <a:pt x="2436" y="450"/>
                  </a:lnTo>
                  <a:lnTo>
                    <a:pt x="2436" y="450"/>
                  </a:lnTo>
                  <a:lnTo>
                    <a:pt x="2436" y="450"/>
                  </a:lnTo>
                  <a:lnTo>
                    <a:pt x="2436" y="450"/>
                  </a:lnTo>
                  <a:lnTo>
                    <a:pt x="2436" y="450"/>
                  </a:lnTo>
                  <a:lnTo>
                    <a:pt x="2442" y="450"/>
                  </a:lnTo>
                  <a:lnTo>
                    <a:pt x="2442" y="450"/>
                  </a:lnTo>
                  <a:lnTo>
                    <a:pt x="2442" y="450"/>
                  </a:lnTo>
                  <a:lnTo>
                    <a:pt x="2442" y="450"/>
                  </a:lnTo>
                  <a:lnTo>
                    <a:pt x="2442" y="450"/>
                  </a:lnTo>
                  <a:lnTo>
                    <a:pt x="2442" y="450"/>
                  </a:lnTo>
                  <a:lnTo>
                    <a:pt x="2442" y="450"/>
                  </a:lnTo>
                  <a:lnTo>
                    <a:pt x="2448" y="450"/>
                  </a:lnTo>
                  <a:lnTo>
                    <a:pt x="2448" y="450"/>
                  </a:lnTo>
                  <a:lnTo>
                    <a:pt x="2448" y="450"/>
                  </a:lnTo>
                  <a:lnTo>
                    <a:pt x="2448" y="450"/>
                  </a:lnTo>
                  <a:lnTo>
                    <a:pt x="2448" y="450"/>
                  </a:lnTo>
                  <a:lnTo>
                    <a:pt x="2448" y="450"/>
                  </a:lnTo>
                  <a:lnTo>
                    <a:pt x="2448" y="450"/>
                  </a:lnTo>
                  <a:lnTo>
                    <a:pt x="2454" y="450"/>
                  </a:lnTo>
                  <a:lnTo>
                    <a:pt x="2454" y="450"/>
                  </a:lnTo>
                  <a:lnTo>
                    <a:pt x="2454" y="450"/>
                  </a:lnTo>
                  <a:lnTo>
                    <a:pt x="2454" y="450"/>
                  </a:lnTo>
                  <a:lnTo>
                    <a:pt x="2454" y="450"/>
                  </a:lnTo>
                  <a:lnTo>
                    <a:pt x="2454" y="450"/>
                  </a:lnTo>
                  <a:lnTo>
                    <a:pt x="2454" y="450"/>
                  </a:lnTo>
                  <a:lnTo>
                    <a:pt x="2460" y="450"/>
                  </a:lnTo>
                  <a:lnTo>
                    <a:pt x="2460" y="450"/>
                  </a:lnTo>
                  <a:lnTo>
                    <a:pt x="2460" y="450"/>
                  </a:lnTo>
                  <a:lnTo>
                    <a:pt x="2460" y="450"/>
                  </a:lnTo>
                  <a:lnTo>
                    <a:pt x="2460" y="450"/>
                  </a:lnTo>
                  <a:lnTo>
                    <a:pt x="2460" y="450"/>
                  </a:lnTo>
                  <a:lnTo>
                    <a:pt x="2460" y="450"/>
                  </a:lnTo>
                  <a:lnTo>
                    <a:pt x="2466" y="450"/>
                  </a:lnTo>
                  <a:lnTo>
                    <a:pt x="2466" y="450"/>
                  </a:lnTo>
                  <a:lnTo>
                    <a:pt x="2466" y="450"/>
                  </a:lnTo>
                  <a:lnTo>
                    <a:pt x="2466" y="450"/>
                  </a:lnTo>
                  <a:lnTo>
                    <a:pt x="2466" y="450"/>
                  </a:lnTo>
                  <a:lnTo>
                    <a:pt x="2466" y="450"/>
                  </a:lnTo>
                  <a:lnTo>
                    <a:pt x="2466" y="450"/>
                  </a:lnTo>
                  <a:lnTo>
                    <a:pt x="2472" y="450"/>
                  </a:lnTo>
                  <a:lnTo>
                    <a:pt x="2472" y="450"/>
                  </a:lnTo>
                  <a:lnTo>
                    <a:pt x="2472" y="450"/>
                  </a:lnTo>
                  <a:lnTo>
                    <a:pt x="2472" y="450"/>
                  </a:lnTo>
                  <a:lnTo>
                    <a:pt x="2472" y="450"/>
                  </a:lnTo>
                  <a:lnTo>
                    <a:pt x="2472" y="450"/>
                  </a:lnTo>
                  <a:lnTo>
                    <a:pt x="2472" y="450"/>
                  </a:lnTo>
                  <a:lnTo>
                    <a:pt x="2478" y="450"/>
                  </a:lnTo>
                  <a:lnTo>
                    <a:pt x="2478" y="450"/>
                  </a:lnTo>
                  <a:lnTo>
                    <a:pt x="2478" y="450"/>
                  </a:lnTo>
                  <a:lnTo>
                    <a:pt x="2478" y="450"/>
                  </a:lnTo>
                  <a:lnTo>
                    <a:pt x="2478" y="450"/>
                  </a:lnTo>
                  <a:lnTo>
                    <a:pt x="2478" y="450"/>
                  </a:lnTo>
                  <a:lnTo>
                    <a:pt x="2478" y="450"/>
                  </a:lnTo>
                  <a:lnTo>
                    <a:pt x="2484" y="450"/>
                  </a:lnTo>
                  <a:lnTo>
                    <a:pt x="2484" y="450"/>
                  </a:lnTo>
                  <a:lnTo>
                    <a:pt x="2484" y="450"/>
                  </a:lnTo>
                  <a:lnTo>
                    <a:pt x="2484" y="450"/>
                  </a:lnTo>
                  <a:lnTo>
                    <a:pt x="2484" y="450"/>
                  </a:lnTo>
                  <a:lnTo>
                    <a:pt x="2484" y="450"/>
                  </a:lnTo>
                  <a:lnTo>
                    <a:pt x="2484" y="450"/>
                  </a:lnTo>
                  <a:lnTo>
                    <a:pt x="2490" y="450"/>
                  </a:lnTo>
                  <a:lnTo>
                    <a:pt x="2490" y="450"/>
                  </a:lnTo>
                  <a:lnTo>
                    <a:pt x="2490" y="450"/>
                  </a:lnTo>
                  <a:lnTo>
                    <a:pt x="2490" y="450"/>
                  </a:lnTo>
                  <a:lnTo>
                    <a:pt x="2490" y="450"/>
                  </a:lnTo>
                  <a:lnTo>
                    <a:pt x="2490" y="450"/>
                  </a:lnTo>
                  <a:lnTo>
                    <a:pt x="2496" y="450"/>
                  </a:lnTo>
                  <a:lnTo>
                    <a:pt x="2496" y="450"/>
                  </a:lnTo>
                  <a:lnTo>
                    <a:pt x="2496" y="450"/>
                  </a:lnTo>
                  <a:lnTo>
                    <a:pt x="2496" y="450"/>
                  </a:lnTo>
                  <a:lnTo>
                    <a:pt x="2496" y="450"/>
                  </a:lnTo>
                  <a:lnTo>
                    <a:pt x="2496" y="450"/>
                  </a:lnTo>
                  <a:lnTo>
                    <a:pt x="2496" y="450"/>
                  </a:lnTo>
                  <a:lnTo>
                    <a:pt x="2502" y="450"/>
                  </a:lnTo>
                  <a:lnTo>
                    <a:pt x="2502" y="450"/>
                  </a:lnTo>
                  <a:lnTo>
                    <a:pt x="2502" y="450"/>
                  </a:lnTo>
                  <a:lnTo>
                    <a:pt x="2502" y="450"/>
                  </a:lnTo>
                  <a:lnTo>
                    <a:pt x="2502" y="450"/>
                  </a:lnTo>
                  <a:lnTo>
                    <a:pt x="2502" y="450"/>
                  </a:lnTo>
                  <a:lnTo>
                    <a:pt x="2502" y="450"/>
                  </a:lnTo>
                  <a:lnTo>
                    <a:pt x="2508" y="450"/>
                  </a:lnTo>
                  <a:lnTo>
                    <a:pt x="2508" y="450"/>
                  </a:lnTo>
                  <a:lnTo>
                    <a:pt x="2508" y="444"/>
                  </a:lnTo>
                  <a:lnTo>
                    <a:pt x="2508" y="444"/>
                  </a:lnTo>
                  <a:lnTo>
                    <a:pt x="2508" y="444"/>
                  </a:lnTo>
                  <a:lnTo>
                    <a:pt x="2508" y="444"/>
                  </a:lnTo>
                  <a:lnTo>
                    <a:pt x="2508" y="444"/>
                  </a:lnTo>
                  <a:lnTo>
                    <a:pt x="2514" y="444"/>
                  </a:lnTo>
                  <a:lnTo>
                    <a:pt x="2514" y="444"/>
                  </a:lnTo>
                  <a:lnTo>
                    <a:pt x="2514" y="444"/>
                  </a:lnTo>
                  <a:lnTo>
                    <a:pt x="2514" y="444"/>
                  </a:lnTo>
                  <a:lnTo>
                    <a:pt x="2514" y="444"/>
                  </a:lnTo>
                  <a:lnTo>
                    <a:pt x="2514" y="444"/>
                  </a:lnTo>
                  <a:lnTo>
                    <a:pt x="2514" y="444"/>
                  </a:lnTo>
                  <a:lnTo>
                    <a:pt x="2520" y="444"/>
                  </a:lnTo>
                  <a:lnTo>
                    <a:pt x="2520" y="444"/>
                  </a:lnTo>
                  <a:lnTo>
                    <a:pt x="2520" y="444"/>
                  </a:lnTo>
                  <a:lnTo>
                    <a:pt x="2520" y="444"/>
                  </a:lnTo>
                  <a:lnTo>
                    <a:pt x="2520" y="444"/>
                  </a:lnTo>
                  <a:lnTo>
                    <a:pt x="2520" y="444"/>
                  </a:lnTo>
                  <a:lnTo>
                    <a:pt x="2520" y="438"/>
                  </a:lnTo>
                  <a:lnTo>
                    <a:pt x="2526" y="438"/>
                  </a:lnTo>
                  <a:lnTo>
                    <a:pt x="2526" y="438"/>
                  </a:lnTo>
                  <a:lnTo>
                    <a:pt x="2526" y="438"/>
                  </a:lnTo>
                  <a:lnTo>
                    <a:pt x="2526" y="438"/>
                  </a:lnTo>
                  <a:lnTo>
                    <a:pt x="2526" y="438"/>
                  </a:lnTo>
                  <a:lnTo>
                    <a:pt x="2526" y="438"/>
                  </a:lnTo>
                  <a:lnTo>
                    <a:pt x="2526" y="438"/>
                  </a:lnTo>
                  <a:lnTo>
                    <a:pt x="2532" y="438"/>
                  </a:lnTo>
                  <a:lnTo>
                    <a:pt x="2532" y="438"/>
                  </a:lnTo>
                  <a:lnTo>
                    <a:pt x="2532" y="438"/>
                  </a:lnTo>
                  <a:lnTo>
                    <a:pt x="2532" y="438"/>
                  </a:lnTo>
                  <a:lnTo>
                    <a:pt x="2532" y="438"/>
                  </a:lnTo>
                  <a:lnTo>
                    <a:pt x="2532" y="438"/>
                  </a:lnTo>
                  <a:lnTo>
                    <a:pt x="2532" y="438"/>
                  </a:lnTo>
                  <a:lnTo>
                    <a:pt x="2538" y="432"/>
                  </a:lnTo>
                  <a:lnTo>
                    <a:pt x="2538" y="432"/>
                  </a:lnTo>
                  <a:lnTo>
                    <a:pt x="2538" y="432"/>
                  </a:lnTo>
                  <a:lnTo>
                    <a:pt x="2538" y="432"/>
                  </a:lnTo>
                  <a:lnTo>
                    <a:pt x="2538" y="432"/>
                  </a:lnTo>
                  <a:lnTo>
                    <a:pt x="2538" y="432"/>
                  </a:lnTo>
                  <a:lnTo>
                    <a:pt x="2544" y="432"/>
                  </a:lnTo>
                  <a:lnTo>
                    <a:pt x="2544" y="432"/>
                  </a:lnTo>
                  <a:lnTo>
                    <a:pt x="2544" y="432"/>
                  </a:lnTo>
                  <a:lnTo>
                    <a:pt x="2544" y="432"/>
                  </a:lnTo>
                  <a:lnTo>
                    <a:pt x="2544" y="432"/>
                  </a:lnTo>
                  <a:lnTo>
                    <a:pt x="2544" y="426"/>
                  </a:lnTo>
                  <a:lnTo>
                    <a:pt x="2544" y="426"/>
                  </a:lnTo>
                  <a:lnTo>
                    <a:pt x="2550" y="426"/>
                  </a:lnTo>
                  <a:lnTo>
                    <a:pt x="2550" y="426"/>
                  </a:lnTo>
                  <a:lnTo>
                    <a:pt x="2550" y="426"/>
                  </a:lnTo>
                  <a:lnTo>
                    <a:pt x="2550" y="426"/>
                  </a:lnTo>
                  <a:lnTo>
                    <a:pt x="2550" y="426"/>
                  </a:lnTo>
                  <a:lnTo>
                    <a:pt x="2550" y="426"/>
                  </a:lnTo>
                  <a:lnTo>
                    <a:pt x="2550" y="426"/>
                  </a:lnTo>
                  <a:lnTo>
                    <a:pt x="2556" y="426"/>
                  </a:lnTo>
                  <a:lnTo>
                    <a:pt x="2556" y="426"/>
                  </a:lnTo>
                  <a:lnTo>
                    <a:pt x="2556" y="426"/>
                  </a:lnTo>
                  <a:lnTo>
                    <a:pt x="2556" y="426"/>
                  </a:lnTo>
                  <a:lnTo>
                    <a:pt x="2556" y="420"/>
                  </a:lnTo>
                  <a:lnTo>
                    <a:pt x="2556" y="420"/>
                  </a:lnTo>
                  <a:lnTo>
                    <a:pt x="2556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8" y="420"/>
                  </a:lnTo>
                  <a:lnTo>
                    <a:pt x="2568" y="420"/>
                  </a:lnTo>
                  <a:lnTo>
                    <a:pt x="2568" y="414"/>
                  </a:lnTo>
                  <a:lnTo>
                    <a:pt x="2568" y="414"/>
                  </a:lnTo>
                  <a:lnTo>
                    <a:pt x="2568" y="414"/>
                  </a:lnTo>
                  <a:lnTo>
                    <a:pt x="2568" y="414"/>
                  </a:lnTo>
                  <a:lnTo>
                    <a:pt x="2568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80" y="408"/>
                  </a:lnTo>
                  <a:lnTo>
                    <a:pt x="2580" y="408"/>
                  </a:lnTo>
                  <a:lnTo>
                    <a:pt x="2580" y="408"/>
                  </a:lnTo>
                  <a:lnTo>
                    <a:pt x="2580" y="408"/>
                  </a:lnTo>
                  <a:lnTo>
                    <a:pt x="2580" y="408"/>
                  </a:lnTo>
                  <a:lnTo>
                    <a:pt x="2580" y="408"/>
                  </a:lnTo>
                  <a:lnTo>
                    <a:pt x="2580" y="408"/>
                  </a:lnTo>
                  <a:lnTo>
                    <a:pt x="2586" y="408"/>
                  </a:lnTo>
                  <a:lnTo>
                    <a:pt x="2586" y="408"/>
                  </a:lnTo>
                  <a:lnTo>
                    <a:pt x="2586" y="408"/>
                  </a:lnTo>
                  <a:lnTo>
                    <a:pt x="2586" y="408"/>
                  </a:lnTo>
                  <a:lnTo>
                    <a:pt x="2586" y="408"/>
                  </a:lnTo>
                  <a:lnTo>
                    <a:pt x="2586" y="408"/>
                  </a:lnTo>
                  <a:lnTo>
                    <a:pt x="2586" y="402"/>
                  </a:lnTo>
                  <a:lnTo>
                    <a:pt x="2592" y="402"/>
                  </a:lnTo>
                  <a:lnTo>
                    <a:pt x="2592" y="402"/>
                  </a:lnTo>
                  <a:lnTo>
                    <a:pt x="2592" y="402"/>
                  </a:lnTo>
                  <a:lnTo>
                    <a:pt x="2592" y="402"/>
                  </a:lnTo>
                  <a:lnTo>
                    <a:pt x="2592" y="402"/>
                  </a:lnTo>
                  <a:lnTo>
                    <a:pt x="2592" y="402"/>
                  </a:lnTo>
                  <a:lnTo>
                    <a:pt x="2598" y="402"/>
                  </a:lnTo>
                  <a:lnTo>
                    <a:pt x="2598" y="402"/>
                  </a:lnTo>
                  <a:lnTo>
                    <a:pt x="2598" y="402"/>
                  </a:lnTo>
                  <a:lnTo>
                    <a:pt x="2598" y="402"/>
                  </a:lnTo>
                  <a:lnTo>
                    <a:pt x="2598" y="402"/>
                  </a:lnTo>
                  <a:lnTo>
                    <a:pt x="2598" y="396"/>
                  </a:lnTo>
                  <a:lnTo>
                    <a:pt x="2598" y="396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10" y="396"/>
                  </a:lnTo>
                  <a:lnTo>
                    <a:pt x="2610" y="396"/>
                  </a:lnTo>
                  <a:lnTo>
                    <a:pt x="2610" y="396"/>
                  </a:lnTo>
                  <a:lnTo>
                    <a:pt x="2610" y="396"/>
                  </a:lnTo>
                  <a:lnTo>
                    <a:pt x="2610" y="390"/>
                  </a:lnTo>
                  <a:lnTo>
                    <a:pt x="2610" y="390"/>
                  </a:lnTo>
                  <a:lnTo>
                    <a:pt x="2610" y="390"/>
                  </a:lnTo>
                  <a:lnTo>
                    <a:pt x="2616" y="390"/>
                  </a:lnTo>
                  <a:lnTo>
                    <a:pt x="2616" y="390"/>
                  </a:lnTo>
                  <a:lnTo>
                    <a:pt x="2616" y="390"/>
                  </a:lnTo>
                  <a:lnTo>
                    <a:pt x="2616" y="390"/>
                  </a:lnTo>
                  <a:lnTo>
                    <a:pt x="2616" y="390"/>
                  </a:lnTo>
                  <a:lnTo>
                    <a:pt x="2616" y="390"/>
                  </a:lnTo>
                  <a:lnTo>
                    <a:pt x="2616" y="390"/>
                  </a:lnTo>
                  <a:lnTo>
                    <a:pt x="2622" y="390"/>
                  </a:lnTo>
                  <a:lnTo>
                    <a:pt x="2622" y="390"/>
                  </a:lnTo>
                  <a:lnTo>
                    <a:pt x="2622" y="384"/>
                  </a:lnTo>
                  <a:lnTo>
                    <a:pt x="2622" y="384"/>
                  </a:lnTo>
                  <a:lnTo>
                    <a:pt x="2622" y="384"/>
                  </a:lnTo>
                  <a:lnTo>
                    <a:pt x="2622" y="384"/>
                  </a:lnTo>
                  <a:lnTo>
                    <a:pt x="2622" y="384"/>
                  </a:lnTo>
                  <a:lnTo>
                    <a:pt x="2628" y="384"/>
                  </a:lnTo>
                  <a:lnTo>
                    <a:pt x="2628" y="384"/>
                  </a:lnTo>
                  <a:lnTo>
                    <a:pt x="2628" y="384"/>
                  </a:lnTo>
                  <a:lnTo>
                    <a:pt x="2628" y="384"/>
                  </a:lnTo>
                  <a:lnTo>
                    <a:pt x="2628" y="384"/>
                  </a:lnTo>
                  <a:lnTo>
                    <a:pt x="2628" y="384"/>
                  </a:lnTo>
                  <a:lnTo>
                    <a:pt x="2628" y="384"/>
                  </a:lnTo>
                  <a:lnTo>
                    <a:pt x="2634" y="384"/>
                  </a:lnTo>
                  <a:lnTo>
                    <a:pt x="2634" y="378"/>
                  </a:lnTo>
                  <a:lnTo>
                    <a:pt x="2634" y="378"/>
                  </a:lnTo>
                  <a:lnTo>
                    <a:pt x="2634" y="378"/>
                  </a:lnTo>
                  <a:lnTo>
                    <a:pt x="2634" y="378"/>
                  </a:lnTo>
                  <a:lnTo>
                    <a:pt x="2634" y="378"/>
                  </a:lnTo>
                  <a:lnTo>
                    <a:pt x="2634" y="378"/>
                  </a:lnTo>
                  <a:lnTo>
                    <a:pt x="2640" y="378"/>
                  </a:lnTo>
                  <a:lnTo>
                    <a:pt x="2640" y="378"/>
                  </a:lnTo>
                  <a:lnTo>
                    <a:pt x="2640" y="378"/>
                  </a:lnTo>
                  <a:lnTo>
                    <a:pt x="2640" y="378"/>
                  </a:lnTo>
                  <a:lnTo>
                    <a:pt x="2640" y="378"/>
                  </a:lnTo>
                  <a:lnTo>
                    <a:pt x="2640" y="378"/>
                  </a:lnTo>
                  <a:lnTo>
                    <a:pt x="2640" y="372"/>
                  </a:lnTo>
                  <a:lnTo>
                    <a:pt x="2646" y="372"/>
                  </a:lnTo>
                  <a:lnTo>
                    <a:pt x="2646" y="372"/>
                  </a:lnTo>
                  <a:lnTo>
                    <a:pt x="2646" y="372"/>
                  </a:lnTo>
                  <a:lnTo>
                    <a:pt x="2646" y="372"/>
                  </a:lnTo>
                  <a:lnTo>
                    <a:pt x="2646" y="372"/>
                  </a:lnTo>
                  <a:lnTo>
                    <a:pt x="2646" y="372"/>
                  </a:lnTo>
                  <a:lnTo>
                    <a:pt x="2646" y="372"/>
                  </a:lnTo>
                  <a:lnTo>
                    <a:pt x="2652" y="372"/>
                  </a:lnTo>
                  <a:lnTo>
                    <a:pt x="2652" y="372"/>
                  </a:lnTo>
                  <a:lnTo>
                    <a:pt x="2652" y="372"/>
                  </a:lnTo>
                  <a:lnTo>
                    <a:pt x="2652" y="372"/>
                  </a:lnTo>
                  <a:lnTo>
                    <a:pt x="2652" y="372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8" y="366"/>
                  </a:lnTo>
                  <a:lnTo>
                    <a:pt x="2658" y="366"/>
                  </a:lnTo>
                  <a:lnTo>
                    <a:pt x="2658" y="366"/>
                  </a:lnTo>
                  <a:lnTo>
                    <a:pt x="2658" y="366"/>
                  </a:lnTo>
                  <a:lnTo>
                    <a:pt x="2658" y="366"/>
                  </a:lnTo>
                  <a:lnTo>
                    <a:pt x="2658" y="366"/>
                  </a:lnTo>
                  <a:lnTo>
                    <a:pt x="2658" y="366"/>
                  </a:lnTo>
                  <a:lnTo>
                    <a:pt x="2664" y="366"/>
                  </a:lnTo>
                  <a:lnTo>
                    <a:pt x="2664" y="366"/>
                  </a:lnTo>
                  <a:lnTo>
                    <a:pt x="2664" y="366"/>
                  </a:lnTo>
                  <a:lnTo>
                    <a:pt x="2664" y="360"/>
                  </a:lnTo>
                  <a:lnTo>
                    <a:pt x="2664" y="360"/>
                  </a:lnTo>
                  <a:lnTo>
                    <a:pt x="2664" y="360"/>
                  </a:lnTo>
                  <a:lnTo>
                    <a:pt x="2664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6" y="360"/>
                  </a:lnTo>
                  <a:lnTo>
                    <a:pt x="2676" y="354"/>
                  </a:lnTo>
                  <a:lnTo>
                    <a:pt x="2676" y="354"/>
                  </a:lnTo>
                  <a:lnTo>
                    <a:pt x="2676" y="354"/>
                  </a:lnTo>
                  <a:lnTo>
                    <a:pt x="2676" y="354"/>
                  </a:lnTo>
                  <a:lnTo>
                    <a:pt x="2676" y="354"/>
                  </a:lnTo>
                  <a:lnTo>
                    <a:pt x="2682" y="354"/>
                  </a:lnTo>
                  <a:lnTo>
                    <a:pt x="2682" y="354"/>
                  </a:lnTo>
                  <a:lnTo>
                    <a:pt x="2682" y="354"/>
                  </a:lnTo>
                  <a:lnTo>
                    <a:pt x="2682" y="354"/>
                  </a:lnTo>
                  <a:lnTo>
                    <a:pt x="2682" y="354"/>
                  </a:lnTo>
                  <a:lnTo>
                    <a:pt x="2682" y="354"/>
                  </a:lnTo>
                  <a:lnTo>
                    <a:pt x="2682" y="354"/>
                  </a:lnTo>
                  <a:lnTo>
                    <a:pt x="2688" y="354"/>
                  </a:lnTo>
                  <a:lnTo>
                    <a:pt x="2688" y="348"/>
                  </a:lnTo>
                  <a:lnTo>
                    <a:pt x="2688" y="348"/>
                  </a:lnTo>
                  <a:lnTo>
                    <a:pt x="2688" y="348"/>
                  </a:lnTo>
                  <a:lnTo>
                    <a:pt x="2688" y="348"/>
                  </a:lnTo>
                  <a:lnTo>
                    <a:pt x="2688" y="348"/>
                  </a:lnTo>
                  <a:lnTo>
                    <a:pt x="2688" y="348"/>
                  </a:lnTo>
                  <a:lnTo>
                    <a:pt x="2694" y="348"/>
                  </a:lnTo>
                  <a:lnTo>
                    <a:pt x="2694" y="348"/>
                  </a:lnTo>
                  <a:lnTo>
                    <a:pt x="2694" y="348"/>
                  </a:lnTo>
                  <a:lnTo>
                    <a:pt x="2694" y="348"/>
                  </a:lnTo>
                  <a:lnTo>
                    <a:pt x="2694" y="348"/>
                  </a:lnTo>
                  <a:lnTo>
                    <a:pt x="2694" y="348"/>
                  </a:lnTo>
                  <a:lnTo>
                    <a:pt x="2694" y="342"/>
                  </a:lnTo>
                  <a:lnTo>
                    <a:pt x="2700" y="342"/>
                  </a:lnTo>
                  <a:lnTo>
                    <a:pt x="2700" y="342"/>
                  </a:lnTo>
                  <a:lnTo>
                    <a:pt x="2700" y="342"/>
                  </a:lnTo>
                  <a:lnTo>
                    <a:pt x="2700" y="342"/>
                  </a:lnTo>
                  <a:lnTo>
                    <a:pt x="2700" y="342"/>
                  </a:lnTo>
                  <a:lnTo>
                    <a:pt x="2700" y="342"/>
                  </a:lnTo>
                  <a:lnTo>
                    <a:pt x="2700" y="342"/>
                  </a:lnTo>
                  <a:lnTo>
                    <a:pt x="2706" y="342"/>
                  </a:lnTo>
                  <a:lnTo>
                    <a:pt x="2706" y="342"/>
                  </a:lnTo>
                  <a:lnTo>
                    <a:pt x="2706" y="342"/>
                  </a:lnTo>
                  <a:lnTo>
                    <a:pt x="2706" y="342"/>
                  </a:lnTo>
                  <a:lnTo>
                    <a:pt x="2706" y="342"/>
                  </a:lnTo>
                  <a:lnTo>
                    <a:pt x="2706" y="336"/>
                  </a:lnTo>
                  <a:lnTo>
                    <a:pt x="2706" y="336"/>
                  </a:lnTo>
                  <a:lnTo>
                    <a:pt x="2712" y="336"/>
                  </a:lnTo>
                  <a:lnTo>
                    <a:pt x="2712" y="336"/>
                  </a:lnTo>
                  <a:lnTo>
                    <a:pt x="2712" y="336"/>
                  </a:lnTo>
                  <a:lnTo>
                    <a:pt x="2712" y="336"/>
                  </a:lnTo>
                  <a:lnTo>
                    <a:pt x="2712" y="336"/>
                  </a:lnTo>
                  <a:lnTo>
                    <a:pt x="2712" y="336"/>
                  </a:lnTo>
                  <a:lnTo>
                    <a:pt x="2712" y="336"/>
                  </a:lnTo>
                  <a:lnTo>
                    <a:pt x="2718" y="336"/>
                  </a:lnTo>
                  <a:lnTo>
                    <a:pt x="2718" y="336"/>
                  </a:lnTo>
                  <a:lnTo>
                    <a:pt x="2718" y="336"/>
                  </a:lnTo>
                  <a:lnTo>
                    <a:pt x="2718" y="330"/>
                  </a:lnTo>
                  <a:lnTo>
                    <a:pt x="2718" y="330"/>
                  </a:lnTo>
                  <a:lnTo>
                    <a:pt x="2718" y="330"/>
                  </a:lnTo>
                  <a:lnTo>
                    <a:pt x="2718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24"/>
                  </a:lnTo>
                  <a:lnTo>
                    <a:pt x="2730" y="324"/>
                  </a:lnTo>
                  <a:lnTo>
                    <a:pt x="2730" y="324"/>
                  </a:lnTo>
                  <a:lnTo>
                    <a:pt x="2730" y="324"/>
                  </a:lnTo>
                  <a:lnTo>
                    <a:pt x="2730" y="324"/>
                  </a:lnTo>
                  <a:lnTo>
                    <a:pt x="2736" y="324"/>
                  </a:lnTo>
                  <a:lnTo>
                    <a:pt x="2736" y="324"/>
                  </a:lnTo>
                  <a:lnTo>
                    <a:pt x="2736" y="324"/>
                  </a:lnTo>
                  <a:lnTo>
                    <a:pt x="2736" y="324"/>
                  </a:lnTo>
                  <a:lnTo>
                    <a:pt x="2736" y="324"/>
                  </a:lnTo>
                  <a:lnTo>
                    <a:pt x="2736" y="324"/>
                  </a:lnTo>
                  <a:lnTo>
                    <a:pt x="2736" y="324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2"/>
                  </a:lnTo>
                  <a:lnTo>
                    <a:pt x="2754" y="312"/>
                  </a:lnTo>
                  <a:lnTo>
                    <a:pt x="2754" y="312"/>
                  </a:lnTo>
                  <a:lnTo>
                    <a:pt x="2754" y="312"/>
                  </a:lnTo>
                  <a:lnTo>
                    <a:pt x="2754" y="312"/>
                  </a:lnTo>
                  <a:lnTo>
                    <a:pt x="2754" y="312"/>
                  </a:lnTo>
                  <a:lnTo>
                    <a:pt x="2754" y="312"/>
                  </a:lnTo>
                  <a:lnTo>
                    <a:pt x="2754" y="312"/>
                  </a:lnTo>
                  <a:lnTo>
                    <a:pt x="2760" y="312"/>
                  </a:lnTo>
                  <a:lnTo>
                    <a:pt x="2760" y="312"/>
                  </a:lnTo>
                  <a:lnTo>
                    <a:pt x="2760" y="312"/>
                  </a:lnTo>
                  <a:lnTo>
                    <a:pt x="2760" y="312"/>
                  </a:lnTo>
                  <a:lnTo>
                    <a:pt x="2760" y="306"/>
                  </a:lnTo>
                  <a:lnTo>
                    <a:pt x="2760" y="306"/>
                  </a:lnTo>
                  <a:lnTo>
                    <a:pt x="2766" y="306"/>
                  </a:lnTo>
                  <a:lnTo>
                    <a:pt x="2766" y="306"/>
                  </a:lnTo>
                  <a:lnTo>
                    <a:pt x="2766" y="306"/>
                  </a:lnTo>
                  <a:lnTo>
                    <a:pt x="2766" y="306"/>
                  </a:lnTo>
                  <a:lnTo>
                    <a:pt x="2766" y="306"/>
                  </a:lnTo>
                  <a:lnTo>
                    <a:pt x="2766" y="306"/>
                  </a:lnTo>
                  <a:lnTo>
                    <a:pt x="2766" y="306"/>
                  </a:lnTo>
                  <a:lnTo>
                    <a:pt x="2772" y="306"/>
                  </a:lnTo>
                  <a:lnTo>
                    <a:pt x="2772" y="306"/>
                  </a:lnTo>
                  <a:lnTo>
                    <a:pt x="2772" y="306"/>
                  </a:lnTo>
                  <a:lnTo>
                    <a:pt x="2772" y="300"/>
                  </a:lnTo>
                  <a:lnTo>
                    <a:pt x="2772" y="300"/>
                  </a:lnTo>
                  <a:lnTo>
                    <a:pt x="2772" y="300"/>
                  </a:lnTo>
                  <a:lnTo>
                    <a:pt x="2772" y="300"/>
                  </a:lnTo>
                  <a:lnTo>
                    <a:pt x="2778" y="300"/>
                  </a:lnTo>
                  <a:lnTo>
                    <a:pt x="2778" y="300"/>
                  </a:lnTo>
                  <a:lnTo>
                    <a:pt x="2778" y="300"/>
                  </a:lnTo>
                  <a:lnTo>
                    <a:pt x="2778" y="300"/>
                  </a:lnTo>
                  <a:lnTo>
                    <a:pt x="2778" y="300"/>
                  </a:lnTo>
                  <a:lnTo>
                    <a:pt x="2778" y="300"/>
                  </a:lnTo>
                  <a:lnTo>
                    <a:pt x="2778" y="300"/>
                  </a:lnTo>
                  <a:lnTo>
                    <a:pt x="2784" y="300"/>
                  </a:lnTo>
                  <a:lnTo>
                    <a:pt x="2784" y="294"/>
                  </a:lnTo>
                  <a:lnTo>
                    <a:pt x="2784" y="294"/>
                  </a:lnTo>
                  <a:lnTo>
                    <a:pt x="2784" y="294"/>
                  </a:lnTo>
                  <a:lnTo>
                    <a:pt x="2784" y="294"/>
                  </a:lnTo>
                  <a:lnTo>
                    <a:pt x="2784" y="294"/>
                  </a:lnTo>
                  <a:lnTo>
                    <a:pt x="2790" y="294"/>
                  </a:lnTo>
                  <a:lnTo>
                    <a:pt x="2790" y="294"/>
                  </a:lnTo>
                  <a:lnTo>
                    <a:pt x="2790" y="294"/>
                  </a:lnTo>
                  <a:lnTo>
                    <a:pt x="2790" y="294"/>
                  </a:lnTo>
                  <a:lnTo>
                    <a:pt x="2790" y="294"/>
                  </a:lnTo>
                  <a:lnTo>
                    <a:pt x="2790" y="294"/>
                  </a:lnTo>
                  <a:lnTo>
                    <a:pt x="2790" y="294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2"/>
                  </a:lnTo>
                  <a:lnTo>
                    <a:pt x="2808" y="282"/>
                  </a:lnTo>
                  <a:lnTo>
                    <a:pt x="2808" y="282"/>
                  </a:lnTo>
                  <a:lnTo>
                    <a:pt x="2808" y="282"/>
                  </a:lnTo>
                  <a:lnTo>
                    <a:pt x="2808" y="282"/>
                  </a:lnTo>
                  <a:lnTo>
                    <a:pt x="2808" y="282"/>
                  </a:lnTo>
                  <a:lnTo>
                    <a:pt x="2808" y="282"/>
                  </a:lnTo>
                  <a:lnTo>
                    <a:pt x="2808" y="282"/>
                  </a:lnTo>
                  <a:lnTo>
                    <a:pt x="2814" y="282"/>
                  </a:lnTo>
                  <a:lnTo>
                    <a:pt x="2814" y="282"/>
                  </a:lnTo>
                  <a:lnTo>
                    <a:pt x="2814" y="282"/>
                  </a:lnTo>
                  <a:lnTo>
                    <a:pt x="2814" y="276"/>
                  </a:lnTo>
                  <a:lnTo>
                    <a:pt x="2814" y="276"/>
                  </a:lnTo>
                  <a:lnTo>
                    <a:pt x="2814" y="276"/>
                  </a:lnTo>
                  <a:lnTo>
                    <a:pt x="2814" y="276"/>
                  </a:lnTo>
                  <a:lnTo>
                    <a:pt x="2820" y="276"/>
                  </a:lnTo>
                  <a:lnTo>
                    <a:pt x="2820" y="276"/>
                  </a:lnTo>
                  <a:lnTo>
                    <a:pt x="2820" y="276"/>
                  </a:lnTo>
                  <a:lnTo>
                    <a:pt x="2820" y="276"/>
                  </a:lnTo>
                  <a:lnTo>
                    <a:pt x="2820" y="276"/>
                  </a:lnTo>
                  <a:lnTo>
                    <a:pt x="2820" y="276"/>
                  </a:lnTo>
                  <a:lnTo>
                    <a:pt x="2820" y="276"/>
                  </a:lnTo>
                  <a:lnTo>
                    <a:pt x="2826" y="276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38" y="264"/>
                  </a:lnTo>
                  <a:lnTo>
                    <a:pt x="2844" y="264"/>
                  </a:lnTo>
                  <a:lnTo>
                    <a:pt x="2844" y="264"/>
                  </a:lnTo>
                  <a:lnTo>
                    <a:pt x="2844" y="258"/>
                  </a:lnTo>
                  <a:lnTo>
                    <a:pt x="2844" y="258"/>
                  </a:lnTo>
                  <a:lnTo>
                    <a:pt x="2844" y="258"/>
                  </a:lnTo>
                  <a:lnTo>
                    <a:pt x="2844" y="258"/>
                  </a:lnTo>
                  <a:lnTo>
                    <a:pt x="2844" y="258"/>
                  </a:lnTo>
                  <a:lnTo>
                    <a:pt x="2850" y="258"/>
                  </a:lnTo>
                  <a:lnTo>
                    <a:pt x="2850" y="258"/>
                  </a:lnTo>
                  <a:lnTo>
                    <a:pt x="2850" y="258"/>
                  </a:lnTo>
                  <a:lnTo>
                    <a:pt x="2850" y="258"/>
                  </a:lnTo>
                  <a:lnTo>
                    <a:pt x="2850" y="258"/>
                  </a:lnTo>
                  <a:lnTo>
                    <a:pt x="2850" y="258"/>
                  </a:lnTo>
                  <a:lnTo>
                    <a:pt x="2850" y="252"/>
                  </a:lnTo>
                  <a:lnTo>
                    <a:pt x="2856" y="252"/>
                  </a:lnTo>
                  <a:lnTo>
                    <a:pt x="2856" y="252"/>
                  </a:lnTo>
                  <a:lnTo>
                    <a:pt x="2856" y="252"/>
                  </a:lnTo>
                  <a:lnTo>
                    <a:pt x="2856" y="252"/>
                  </a:lnTo>
                  <a:lnTo>
                    <a:pt x="2856" y="252"/>
                  </a:lnTo>
                  <a:lnTo>
                    <a:pt x="2856" y="252"/>
                  </a:lnTo>
                  <a:lnTo>
                    <a:pt x="2856" y="252"/>
                  </a:lnTo>
                  <a:lnTo>
                    <a:pt x="2862" y="252"/>
                  </a:lnTo>
                  <a:lnTo>
                    <a:pt x="2862" y="252"/>
                  </a:lnTo>
                  <a:lnTo>
                    <a:pt x="2862" y="246"/>
                  </a:lnTo>
                  <a:lnTo>
                    <a:pt x="2862" y="246"/>
                  </a:lnTo>
                  <a:lnTo>
                    <a:pt x="2862" y="246"/>
                  </a:lnTo>
                  <a:lnTo>
                    <a:pt x="2862" y="246"/>
                  </a:lnTo>
                  <a:lnTo>
                    <a:pt x="2862" y="246"/>
                  </a:lnTo>
                  <a:lnTo>
                    <a:pt x="2868" y="246"/>
                  </a:lnTo>
                  <a:lnTo>
                    <a:pt x="2868" y="246"/>
                  </a:lnTo>
                  <a:lnTo>
                    <a:pt x="2868" y="246"/>
                  </a:lnTo>
                  <a:lnTo>
                    <a:pt x="2868" y="246"/>
                  </a:lnTo>
                  <a:lnTo>
                    <a:pt x="2868" y="246"/>
                  </a:lnTo>
                  <a:lnTo>
                    <a:pt x="2868" y="240"/>
                  </a:lnTo>
                  <a:lnTo>
                    <a:pt x="2868" y="240"/>
                  </a:lnTo>
                  <a:lnTo>
                    <a:pt x="2874" y="240"/>
                  </a:lnTo>
                  <a:lnTo>
                    <a:pt x="2874" y="240"/>
                  </a:lnTo>
                  <a:lnTo>
                    <a:pt x="2874" y="240"/>
                  </a:lnTo>
                  <a:lnTo>
                    <a:pt x="2874" y="240"/>
                  </a:lnTo>
                  <a:lnTo>
                    <a:pt x="2874" y="240"/>
                  </a:lnTo>
                  <a:lnTo>
                    <a:pt x="2874" y="240"/>
                  </a:lnTo>
                  <a:lnTo>
                    <a:pt x="2880" y="240"/>
                  </a:lnTo>
                  <a:lnTo>
                    <a:pt x="2880" y="240"/>
                  </a:lnTo>
                  <a:lnTo>
                    <a:pt x="2880" y="234"/>
                  </a:lnTo>
                  <a:lnTo>
                    <a:pt x="2880" y="234"/>
                  </a:lnTo>
                  <a:lnTo>
                    <a:pt x="2880" y="234"/>
                  </a:lnTo>
                  <a:lnTo>
                    <a:pt x="2880" y="234"/>
                  </a:lnTo>
                  <a:lnTo>
                    <a:pt x="2880" y="234"/>
                  </a:lnTo>
                  <a:lnTo>
                    <a:pt x="2886" y="234"/>
                  </a:lnTo>
                  <a:lnTo>
                    <a:pt x="2886" y="234"/>
                  </a:lnTo>
                  <a:lnTo>
                    <a:pt x="2886" y="234"/>
                  </a:lnTo>
                  <a:lnTo>
                    <a:pt x="2886" y="234"/>
                  </a:lnTo>
                  <a:lnTo>
                    <a:pt x="2886" y="234"/>
                  </a:lnTo>
                  <a:lnTo>
                    <a:pt x="2886" y="228"/>
                  </a:lnTo>
                  <a:lnTo>
                    <a:pt x="2886" y="228"/>
                  </a:lnTo>
                  <a:lnTo>
                    <a:pt x="2892" y="228"/>
                  </a:lnTo>
                  <a:lnTo>
                    <a:pt x="2892" y="228"/>
                  </a:lnTo>
                  <a:lnTo>
                    <a:pt x="2892" y="228"/>
                  </a:lnTo>
                  <a:lnTo>
                    <a:pt x="2892" y="228"/>
                  </a:lnTo>
                  <a:lnTo>
                    <a:pt x="2892" y="228"/>
                  </a:lnTo>
                  <a:lnTo>
                    <a:pt x="2892" y="228"/>
                  </a:lnTo>
                  <a:lnTo>
                    <a:pt x="2892" y="228"/>
                  </a:lnTo>
                  <a:lnTo>
                    <a:pt x="2898" y="228"/>
                  </a:lnTo>
                  <a:lnTo>
                    <a:pt x="2898" y="222"/>
                  </a:lnTo>
                  <a:lnTo>
                    <a:pt x="2898" y="222"/>
                  </a:lnTo>
                  <a:lnTo>
                    <a:pt x="2898" y="222"/>
                  </a:lnTo>
                  <a:lnTo>
                    <a:pt x="2898" y="222"/>
                  </a:lnTo>
                  <a:lnTo>
                    <a:pt x="2898" y="222"/>
                  </a:lnTo>
                  <a:lnTo>
                    <a:pt x="2898" y="222"/>
                  </a:lnTo>
                  <a:lnTo>
                    <a:pt x="2904" y="222"/>
                  </a:lnTo>
                  <a:lnTo>
                    <a:pt x="2904" y="222"/>
                  </a:lnTo>
                  <a:lnTo>
                    <a:pt x="2904" y="222"/>
                  </a:lnTo>
                  <a:lnTo>
                    <a:pt x="2904" y="222"/>
                  </a:lnTo>
                  <a:lnTo>
                    <a:pt x="2904" y="216"/>
                  </a:lnTo>
                  <a:lnTo>
                    <a:pt x="2904" y="216"/>
                  </a:lnTo>
                  <a:lnTo>
                    <a:pt x="2904" y="216"/>
                  </a:lnTo>
                  <a:lnTo>
                    <a:pt x="2910" y="216"/>
                  </a:lnTo>
                  <a:lnTo>
                    <a:pt x="2910" y="216"/>
                  </a:lnTo>
                  <a:lnTo>
                    <a:pt x="2910" y="216"/>
                  </a:lnTo>
                  <a:lnTo>
                    <a:pt x="2910" y="216"/>
                  </a:lnTo>
                  <a:lnTo>
                    <a:pt x="2910" y="216"/>
                  </a:lnTo>
                  <a:lnTo>
                    <a:pt x="2910" y="216"/>
                  </a:lnTo>
                  <a:lnTo>
                    <a:pt x="2910" y="216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22" y="210"/>
                  </a:lnTo>
                  <a:lnTo>
                    <a:pt x="2922" y="210"/>
                  </a:lnTo>
                  <a:lnTo>
                    <a:pt x="2922" y="210"/>
                  </a:lnTo>
                  <a:lnTo>
                    <a:pt x="2922" y="204"/>
                  </a:lnTo>
                  <a:lnTo>
                    <a:pt x="2922" y="204"/>
                  </a:lnTo>
                  <a:lnTo>
                    <a:pt x="2922" y="204"/>
                  </a:lnTo>
                  <a:lnTo>
                    <a:pt x="2922" y="204"/>
                  </a:lnTo>
                  <a:lnTo>
                    <a:pt x="2928" y="204"/>
                  </a:lnTo>
                  <a:lnTo>
                    <a:pt x="2928" y="204"/>
                  </a:lnTo>
                  <a:lnTo>
                    <a:pt x="2928" y="204"/>
                  </a:lnTo>
                  <a:lnTo>
                    <a:pt x="2928" y="204"/>
                  </a:lnTo>
                  <a:lnTo>
                    <a:pt x="2928" y="204"/>
                  </a:lnTo>
                  <a:lnTo>
                    <a:pt x="2928" y="204"/>
                  </a:lnTo>
                  <a:lnTo>
                    <a:pt x="2928" y="198"/>
                  </a:lnTo>
                  <a:lnTo>
                    <a:pt x="2934" y="198"/>
                  </a:lnTo>
                  <a:lnTo>
                    <a:pt x="2934" y="198"/>
                  </a:lnTo>
                  <a:lnTo>
                    <a:pt x="2934" y="198"/>
                  </a:lnTo>
                  <a:lnTo>
                    <a:pt x="2934" y="198"/>
                  </a:lnTo>
                  <a:lnTo>
                    <a:pt x="2934" y="198"/>
                  </a:lnTo>
                  <a:lnTo>
                    <a:pt x="2934" y="198"/>
                  </a:lnTo>
                  <a:lnTo>
                    <a:pt x="2934" y="198"/>
                  </a:lnTo>
                  <a:lnTo>
                    <a:pt x="2940" y="198"/>
                  </a:lnTo>
                  <a:lnTo>
                    <a:pt x="2940" y="198"/>
                  </a:lnTo>
                  <a:lnTo>
                    <a:pt x="2940" y="192"/>
                  </a:lnTo>
                  <a:lnTo>
                    <a:pt x="2940" y="192"/>
                  </a:lnTo>
                  <a:lnTo>
                    <a:pt x="2940" y="192"/>
                  </a:lnTo>
                  <a:lnTo>
                    <a:pt x="2940" y="192"/>
                  </a:lnTo>
                  <a:lnTo>
                    <a:pt x="2940" y="192"/>
                  </a:lnTo>
                  <a:lnTo>
                    <a:pt x="2946" y="192"/>
                  </a:lnTo>
                  <a:lnTo>
                    <a:pt x="2946" y="192"/>
                  </a:lnTo>
                  <a:lnTo>
                    <a:pt x="2946" y="192"/>
                  </a:lnTo>
                  <a:lnTo>
                    <a:pt x="2946" y="192"/>
                  </a:lnTo>
                  <a:lnTo>
                    <a:pt x="2946" y="186"/>
                  </a:lnTo>
                  <a:lnTo>
                    <a:pt x="2946" y="186"/>
                  </a:lnTo>
                  <a:lnTo>
                    <a:pt x="2952" y="186"/>
                  </a:lnTo>
                  <a:lnTo>
                    <a:pt x="2952" y="186"/>
                  </a:lnTo>
                  <a:lnTo>
                    <a:pt x="2952" y="186"/>
                  </a:lnTo>
                  <a:lnTo>
                    <a:pt x="2952" y="186"/>
                  </a:lnTo>
                  <a:lnTo>
                    <a:pt x="2952" y="186"/>
                  </a:lnTo>
                  <a:lnTo>
                    <a:pt x="2952" y="186"/>
                  </a:lnTo>
                  <a:lnTo>
                    <a:pt x="2952" y="186"/>
                  </a:lnTo>
                  <a:lnTo>
                    <a:pt x="2958" y="186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64" y="180"/>
                  </a:lnTo>
                  <a:lnTo>
                    <a:pt x="2964" y="180"/>
                  </a:lnTo>
                  <a:lnTo>
                    <a:pt x="2964" y="180"/>
                  </a:lnTo>
                  <a:lnTo>
                    <a:pt x="2964" y="180"/>
                  </a:lnTo>
                  <a:lnTo>
                    <a:pt x="2964" y="180"/>
                  </a:lnTo>
                  <a:lnTo>
                    <a:pt x="2964" y="174"/>
                  </a:lnTo>
                  <a:lnTo>
                    <a:pt x="2964" y="174"/>
                  </a:lnTo>
                  <a:lnTo>
                    <a:pt x="2970" y="174"/>
                  </a:lnTo>
                  <a:lnTo>
                    <a:pt x="2970" y="174"/>
                  </a:lnTo>
                  <a:lnTo>
                    <a:pt x="2970" y="174"/>
                  </a:lnTo>
                  <a:lnTo>
                    <a:pt x="2970" y="174"/>
                  </a:lnTo>
                  <a:lnTo>
                    <a:pt x="2970" y="174"/>
                  </a:lnTo>
                  <a:lnTo>
                    <a:pt x="2970" y="174"/>
                  </a:lnTo>
                  <a:lnTo>
                    <a:pt x="2970" y="174"/>
                  </a:lnTo>
                  <a:lnTo>
                    <a:pt x="2976" y="174"/>
                  </a:lnTo>
                  <a:lnTo>
                    <a:pt x="2976" y="168"/>
                  </a:lnTo>
                  <a:lnTo>
                    <a:pt x="2976" y="168"/>
                  </a:lnTo>
                  <a:lnTo>
                    <a:pt x="2976" y="168"/>
                  </a:lnTo>
                  <a:lnTo>
                    <a:pt x="2976" y="168"/>
                  </a:lnTo>
                  <a:lnTo>
                    <a:pt x="2976" y="168"/>
                  </a:lnTo>
                  <a:lnTo>
                    <a:pt x="2976" y="168"/>
                  </a:lnTo>
                  <a:lnTo>
                    <a:pt x="2982" y="168"/>
                  </a:lnTo>
                  <a:lnTo>
                    <a:pt x="2982" y="168"/>
                  </a:lnTo>
                  <a:lnTo>
                    <a:pt x="2982" y="168"/>
                  </a:lnTo>
                  <a:lnTo>
                    <a:pt x="2982" y="168"/>
                  </a:lnTo>
                  <a:lnTo>
                    <a:pt x="2982" y="162"/>
                  </a:lnTo>
                  <a:lnTo>
                    <a:pt x="2982" y="162"/>
                  </a:lnTo>
                  <a:lnTo>
                    <a:pt x="2982" y="162"/>
                  </a:lnTo>
                  <a:lnTo>
                    <a:pt x="2988" y="162"/>
                  </a:lnTo>
                  <a:lnTo>
                    <a:pt x="2988" y="162"/>
                  </a:lnTo>
                  <a:lnTo>
                    <a:pt x="2988" y="162"/>
                  </a:lnTo>
                  <a:lnTo>
                    <a:pt x="2988" y="162"/>
                  </a:lnTo>
                  <a:lnTo>
                    <a:pt x="2988" y="162"/>
                  </a:lnTo>
                  <a:lnTo>
                    <a:pt x="2988" y="162"/>
                  </a:lnTo>
                  <a:lnTo>
                    <a:pt x="2988" y="162"/>
                  </a:lnTo>
                  <a:lnTo>
                    <a:pt x="2994" y="156"/>
                  </a:lnTo>
                  <a:lnTo>
                    <a:pt x="2994" y="156"/>
                  </a:lnTo>
                  <a:lnTo>
                    <a:pt x="2994" y="156"/>
                  </a:lnTo>
                  <a:lnTo>
                    <a:pt x="2994" y="156"/>
                  </a:lnTo>
                  <a:lnTo>
                    <a:pt x="2994" y="156"/>
                  </a:lnTo>
                  <a:lnTo>
                    <a:pt x="2994" y="156"/>
                  </a:lnTo>
                  <a:lnTo>
                    <a:pt x="2994" y="156"/>
                  </a:lnTo>
                  <a:lnTo>
                    <a:pt x="3000" y="156"/>
                  </a:lnTo>
                  <a:lnTo>
                    <a:pt x="3000" y="156"/>
                  </a:lnTo>
                  <a:lnTo>
                    <a:pt x="3000" y="156"/>
                  </a:lnTo>
                  <a:lnTo>
                    <a:pt x="3000" y="150"/>
                  </a:lnTo>
                  <a:lnTo>
                    <a:pt x="3000" y="150"/>
                  </a:lnTo>
                  <a:lnTo>
                    <a:pt x="3000" y="150"/>
                  </a:lnTo>
                  <a:lnTo>
                    <a:pt x="3000" y="150"/>
                  </a:lnTo>
                  <a:lnTo>
                    <a:pt x="3006" y="150"/>
                  </a:lnTo>
                  <a:lnTo>
                    <a:pt x="3006" y="150"/>
                  </a:lnTo>
                  <a:lnTo>
                    <a:pt x="3006" y="150"/>
                  </a:lnTo>
                  <a:lnTo>
                    <a:pt x="3006" y="150"/>
                  </a:lnTo>
                  <a:lnTo>
                    <a:pt x="3006" y="150"/>
                  </a:lnTo>
                  <a:lnTo>
                    <a:pt x="3006" y="144"/>
                  </a:lnTo>
                  <a:lnTo>
                    <a:pt x="3006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8" y="144"/>
                  </a:lnTo>
                  <a:lnTo>
                    <a:pt x="3018" y="138"/>
                  </a:lnTo>
                  <a:lnTo>
                    <a:pt x="3018" y="138"/>
                  </a:lnTo>
                  <a:lnTo>
                    <a:pt x="3018" y="138"/>
                  </a:lnTo>
                  <a:lnTo>
                    <a:pt x="3018" y="138"/>
                  </a:lnTo>
                  <a:lnTo>
                    <a:pt x="3018" y="138"/>
                  </a:lnTo>
                  <a:lnTo>
                    <a:pt x="3018" y="138"/>
                  </a:lnTo>
                  <a:lnTo>
                    <a:pt x="3024" y="138"/>
                  </a:lnTo>
                  <a:lnTo>
                    <a:pt x="3024" y="138"/>
                  </a:lnTo>
                  <a:lnTo>
                    <a:pt x="3024" y="138"/>
                  </a:lnTo>
                  <a:lnTo>
                    <a:pt x="3024" y="138"/>
                  </a:lnTo>
                  <a:lnTo>
                    <a:pt x="3024" y="132"/>
                  </a:lnTo>
                  <a:lnTo>
                    <a:pt x="3024" y="132"/>
                  </a:lnTo>
                  <a:lnTo>
                    <a:pt x="3024" y="132"/>
                  </a:lnTo>
                  <a:lnTo>
                    <a:pt x="3030" y="132"/>
                  </a:lnTo>
                  <a:lnTo>
                    <a:pt x="3030" y="132"/>
                  </a:lnTo>
                  <a:lnTo>
                    <a:pt x="3030" y="132"/>
                  </a:lnTo>
                  <a:lnTo>
                    <a:pt x="3030" y="132"/>
                  </a:lnTo>
                  <a:lnTo>
                    <a:pt x="3030" y="132"/>
                  </a:lnTo>
                  <a:lnTo>
                    <a:pt x="3030" y="132"/>
                  </a:lnTo>
                  <a:lnTo>
                    <a:pt x="3030" y="132"/>
                  </a:lnTo>
                  <a:lnTo>
                    <a:pt x="3036" y="126"/>
                  </a:lnTo>
                  <a:lnTo>
                    <a:pt x="3036" y="126"/>
                  </a:lnTo>
                  <a:lnTo>
                    <a:pt x="3036" y="126"/>
                  </a:lnTo>
                  <a:lnTo>
                    <a:pt x="3036" y="126"/>
                  </a:lnTo>
                  <a:lnTo>
                    <a:pt x="3036" y="126"/>
                  </a:lnTo>
                  <a:lnTo>
                    <a:pt x="3036" y="126"/>
                  </a:lnTo>
                  <a:lnTo>
                    <a:pt x="3036" y="126"/>
                  </a:lnTo>
                  <a:lnTo>
                    <a:pt x="3042" y="126"/>
                  </a:lnTo>
                  <a:lnTo>
                    <a:pt x="3042" y="126"/>
                  </a:lnTo>
                  <a:lnTo>
                    <a:pt x="3042" y="126"/>
                  </a:lnTo>
                  <a:lnTo>
                    <a:pt x="3042" y="120"/>
                  </a:lnTo>
                  <a:lnTo>
                    <a:pt x="3042" y="120"/>
                  </a:lnTo>
                  <a:lnTo>
                    <a:pt x="3042" y="120"/>
                  </a:lnTo>
                  <a:lnTo>
                    <a:pt x="3042" y="120"/>
                  </a:lnTo>
                  <a:lnTo>
                    <a:pt x="3048" y="120"/>
                  </a:lnTo>
                  <a:lnTo>
                    <a:pt x="3048" y="120"/>
                  </a:lnTo>
                  <a:lnTo>
                    <a:pt x="3048" y="120"/>
                  </a:lnTo>
                  <a:lnTo>
                    <a:pt x="3048" y="120"/>
                  </a:lnTo>
                  <a:lnTo>
                    <a:pt x="3048" y="120"/>
                  </a:lnTo>
                  <a:lnTo>
                    <a:pt x="3048" y="120"/>
                  </a:lnTo>
                  <a:lnTo>
                    <a:pt x="3054" y="114"/>
                  </a:lnTo>
                  <a:lnTo>
                    <a:pt x="3054" y="114"/>
                  </a:lnTo>
                  <a:lnTo>
                    <a:pt x="3054" y="114"/>
                  </a:lnTo>
                  <a:lnTo>
                    <a:pt x="3054" y="114"/>
                  </a:lnTo>
                  <a:lnTo>
                    <a:pt x="3054" y="114"/>
                  </a:lnTo>
                  <a:lnTo>
                    <a:pt x="3054" y="114"/>
                  </a:lnTo>
                  <a:lnTo>
                    <a:pt x="3054" y="114"/>
                  </a:lnTo>
                  <a:lnTo>
                    <a:pt x="3060" y="114"/>
                  </a:lnTo>
                  <a:lnTo>
                    <a:pt x="3060" y="114"/>
                  </a:lnTo>
                  <a:lnTo>
                    <a:pt x="3060" y="114"/>
                  </a:lnTo>
                  <a:lnTo>
                    <a:pt x="3060" y="108"/>
                  </a:lnTo>
                  <a:lnTo>
                    <a:pt x="3060" y="108"/>
                  </a:lnTo>
                  <a:lnTo>
                    <a:pt x="3060" y="108"/>
                  </a:lnTo>
                  <a:lnTo>
                    <a:pt x="3060" y="108"/>
                  </a:lnTo>
                  <a:lnTo>
                    <a:pt x="3066" y="108"/>
                  </a:lnTo>
                  <a:lnTo>
                    <a:pt x="3066" y="108"/>
                  </a:lnTo>
                  <a:lnTo>
                    <a:pt x="3066" y="108"/>
                  </a:lnTo>
                  <a:lnTo>
                    <a:pt x="3066" y="108"/>
                  </a:lnTo>
                  <a:lnTo>
                    <a:pt x="3066" y="108"/>
                  </a:lnTo>
                  <a:lnTo>
                    <a:pt x="3066" y="108"/>
                  </a:lnTo>
                  <a:lnTo>
                    <a:pt x="3066" y="102"/>
                  </a:lnTo>
                  <a:lnTo>
                    <a:pt x="3072" y="102"/>
                  </a:lnTo>
                  <a:lnTo>
                    <a:pt x="3072" y="102"/>
                  </a:lnTo>
                  <a:lnTo>
                    <a:pt x="3072" y="102"/>
                  </a:lnTo>
                  <a:lnTo>
                    <a:pt x="3072" y="102"/>
                  </a:lnTo>
                  <a:lnTo>
                    <a:pt x="3072" y="102"/>
                  </a:lnTo>
                  <a:lnTo>
                    <a:pt x="3072" y="102"/>
                  </a:lnTo>
                  <a:lnTo>
                    <a:pt x="3072" y="102"/>
                  </a:lnTo>
                  <a:lnTo>
                    <a:pt x="3078" y="102"/>
                  </a:lnTo>
                  <a:lnTo>
                    <a:pt x="3078" y="102"/>
                  </a:lnTo>
                  <a:lnTo>
                    <a:pt x="3078" y="96"/>
                  </a:lnTo>
                  <a:lnTo>
                    <a:pt x="3078" y="96"/>
                  </a:lnTo>
                  <a:lnTo>
                    <a:pt x="3078" y="96"/>
                  </a:lnTo>
                  <a:lnTo>
                    <a:pt x="3078" y="96"/>
                  </a:lnTo>
                  <a:lnTo>
                    <a:pt x="3078" y="96"/>
                  </a:lnTo>
                  <a:lnTo>
                    <a:pt x="3084" y="96"/>
                  </a:lnTo>
                  <a:lnTo>
                    <a:pt x="3084" y="96"/>
                  </a:lnTo>
                  <a:lnTo>
                    <a:pt x="3084" y="96"/>
                  </a:lnTo>
                  <a:lnTo>
                    <a:pt x="3084" y="96"/>
                  </a:lnTo>
                  <a:lnTo>
                    <a:pt x="3084" y="96"/>
                  </a:lnTo>
                  <a:lnTo>
                    <a:pt x="3084" y="90"/>
                  </a:lnTo>
                  <a:lnTo>
                    <a:pt x="3084" y="90"/>
                  </a:lnTo>
                  <a:lnTo>
                    <a:pt x="3090" y="90"/>
                  </a:lnTo>
                  <a:lnTo>
                    <a:pt x="3090" y="90"/>
                  </a:lnTo>
                  <a:lnTo>
                    <a:pt x="3090" y="90"/>
                  </a:lnTo>
                  <a:lnTo>
                    <a:pt x="3090" y="90"/>
                  </a:lnTo>
                  <a:lnTo>
                    <a:pt x="3090" y="90"/>
                  </a:lnTo>
                  <a:lnTo>
                    <a:pt x="3090" y="90"/>
                  </a:lnTo>
                  <a:lnTo>
                    <a:pt x="3090" y="90"/>
                  </a:lnTo>
                  <a:lnTo>
                    <a:pt x="3096" y="90"/>
                  </a:lnTo>
                  <a:lnTo>
                    <a:pt x="3096" y="84"/>
                  </a:lnTo>
                  <a:lnTo>
                    <a:pt x="3096" y="84"/>
                  </a:lnTo>
                  <a:lnTo>
                    <a:pt x="3096" y="84"/>
                  </a:lnTo>
                  <a:lnTo>
                    <a:pt x="3096" y="84"/>
                  </a:lnTo>
                  <a:lnTo>
                    <a:pt x="3096" y="84"/>
                  </a:lnTo>
                  <a:lnTo>
                    <a:pt x="3096" y="84"/>
                  </a:lnTo>
                  <a:lnTo>
                    <a:pt x="3102" y="84"/>
                  </a:lnTo>
                  <a:lnTo>
                    <a:pt x="3102" y="84"/>
                  </a:lnTo>
                  <a:lnTo>
                    <a:pt x="3102" y="84"/>
                  </a:lnTo>
                  <a:lnTo>
                    <a:pt x="3102" y="84"/>
                  </a:lnTo>
                  <a:lnTo>
                    <a:pt x="3102" y="78"/>
                  </a:lnTo>
                  <a:lnTo>
                    <a:pt x="3102" y="78"/>
                  </a:lnTo>
                  <a:lnTo>
                    <a:pt x="3102" y="78"/>
                  </a:lnTo>
                  <a:lnTo>
                    <a:pt x="3108" y="78"/>
                  </a:lnTo>
                  <a:lnTo>
                    <a:pt x="3108" y="78"/>
                  </a:lnTo>
                  <a:lnTo>
                    <a:pt x="3108" y="78"/>
                  </a:lnTo>
                  <a:lnTo>
                    <a:pt x="3108" y="78"/>
                  </a:lnTo>
                  <a:lnTo>
                    <a:pt x="3108" y="78"/>
                  </a:lnTo>
                  <a:lnTo>
                    <a:pt x="3108" y="78"/>
                  </a:lnTo>
                  <a:lnTo>
                    <a:pt x="3108" y="78"/>
                  </a:lnTo>
                  <a:lnTo>
                    <a:pt x="3114" y="72"/>
                  </a:lnTo>
                  <a:lnTo>
                    <a:pt x="3114" y="72"/>
                  </a:lnTo>
                  <a:lnTo>
                    <a:pt x="3114" y="72"/>
                  </a:lnTo>
                  <a:lnTo>
                    <a:pt x="3114" y="72"/>
                  </a:lnTo>
                  <a:lnTo>
                    <a:pt x="3114" y="72"/>
                  </a:lnTo>
                  <a:lnTo>
                    <a:pt x="3114" y="72"/>
                  </a:lnTo>
                  <a:lnTo>
                    <a:pt x="3114" y="72"/>
                  </a:lnTo>
                  <a:lnTo>
                    <a:pt x="3120" y="72"/>
                  </a:lnTo>
                  <a:lnTo>
                    <a:pt x="3120" y="72"/>
                  </a:lnTo>
                  <a:lnTo>
                    <a:pt x="3120" y="72"/>
                  </a:lnTo>
                  <a:lnTo>
                    <a:pt x="3120" y="66"/>
                  </a:lnTo>
                  <a:lnTo>
                    <a:pt x="3120" y="66"/>
                  </a:lnTo>
                  <a:lnTo>
                    <a:pt x="3120" y="66"/>
                  </a:lnTo>
                  <a:lnTo>
                    <a:pt x="3120" y="66"/>
                  </a:lnTo>
                  <a:lnTo>
                    <a:pt x="3126" y="66"/>
                  </a:lnTo>
                  <a:lnTo>
                    <a:pt x="3126" y="66"/>
                  </a:lnTo>
                  <a:lnTo>
                    <a:pt x="3126" y="66"/>
                  </a:lnTo>
                  <a:lnTo>
                    <a:pt x="3126" y="66"/>
                  </a:lnTo>
                  <a:lnTo>
                    <a:pt x="3126" y="66"/>
                  </a:lnTo>
                  <a:lnTo>
                    <a:pt x="3126" y="66"/>
                  </a:lnTo>
                  <a:lnTo>
                    <a:pt x="3126" y="66"/>
                  </a:lnTo>
                  <a:lnTo>
                    <a:pt x="3132" y="60"/>
                  </a:lnTo>
                  <a:lnTo>
                    <a:pt x="3132" y="60"/>
                  </a:lnTo>
                  <a:lnTo>
                    <a:pt x="3132" y="60"/>
                  </a:lnTo>
                  <a:lnTo>
                    <a:pt x="3132" y="60"/>
                  </a:lnTo>
                  <a:lnTo>
                    <a:pt x="3132" y="60"/>
                  </a:lnTo>
                  <a:lnTo>
                    <a:pt x="3132" y="60"/>
                  </a:lnTo>
                  <a:lnTo>
                    <a:pt x="3132" y="60"/>
                  </a:lnTo>
                  <a:lnTo>
                    <a:pt x="3138" y="60"/>
                  </a:lnTo>
                  <a:lnTo>
                    <a:pt x="3138" y="60"/>
                  </a:lnTo>
                  <a:lnTo>
                    <a:pt x="3138" y="60"/>
                  </a:lnTo>
                  <a:lnTo>
                    <a:pt x="3138" y="60"/>
                  </a:lnTo>
                  <a:lnTo>
                    <a:pt x="3138" y="60"/>
                  </a:lnTo>
                  <a:lnTo>
                    <a:pt x="3138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50" y="54"/>
                  </a:lnTo>
                  <a:lnTo>
                    <a:pt x="3150" y="54"/>
                  </a:lnTo>
                  <a:lnTo>
                    <a:pt x="3150" y="54"/>
                  </a:lnTo>
                  <a:lnTo>
                    <a:pt x="3150" y="54"/>
                  </a:lnTo>
                  <a:lnTo>
                    <a:pt x="3150" y="54"/>
                  </a:lnTo>
                  <a:lnTo>
                    <a:pt x="3150" y="48"/>
                  </a:lnTo>
                  <a:lnTo>
                    <a:pt x="3156" y="48"/>
                  </a:lnTo>
                  <a:lnTo>
                    <a:pt x="3156" y="48"/>
                  </a:lnTo>
                  <a:lnTo>
                    <a:pt x="3156" y="48"/>
                  </a:lnTo>
                  <a:lnTo>
                    <a:pt x="3156" y="48"/>
                  </a:lnTo>
                  <a:lnTo>
                    <a:pt x="3156" y="48"/>
                  </a:lnTo>
                  <a:lnTo>
                    <a:pt x="3156" y="48"/>
                  </a:lnTo>
                  <a:lnTo>
                    <a:pt x="3156" y="48"/>
                  </a:lnTo>
                  <a:lnTo>
                    <a:pt x="3162" y="48"/>
                  </a:lnTo>
                  <a:lnTo>
                    <a:pt x="3162" y="48"/>
                  </a:lnTo>
                  <a:lnTo>
                    <a:pt x="3162" y="48"/>
                  </a:lnTo>
                  <a:lnTo>
                    <a:pt x="3162" y="48"/>
                  </a:lnTo>
                  <a:lnTo>
                    <a:pt x="3162" y="48"/>
                  </a:lnTo>
                  <a:lnTo>
                    <a:pt x="3162" y="48"/>
                  </a:lnTo>
                  <a:lnTo>
                    <a:pt x="3162" y="48"/>
                  </a:lnTo>
                  <a:lnTo>
                    <a:pt x="3168" y="48"/>
                  </a:lnTo>
                  <a:lnTo>
                    <a:pt x="3168" y="42"/>
                  </a:lnTo>
                  <a:lnTo>
                    <a:pt x="3168" y="42"/>
                  </a:lnTo>
                  <a:lnTo>
                    <a:pt x="3168" y="42"/>
                  </a:lnTo>
                  <a:lnTo>
                    <a:pt x="3168" y="42"/>
                  </a:lnTo>
                  <a:lnTo>
                    <a:pt x="3168" y="42"/>
                  </a:lnTo>
                  <a:lnTo>
                    <a:pt x="3168" y="42"/>
                  </a:lnTo>
                  <a:lnTo>
                    <a:pt x="3174" y="42"/>
                  </a:lnTo>
                  <a:lnTo>
                    <a:pt x="3174" y="42"/>
                  </a:lnTo>
                  <a:lnTo>
                    <a:pt x="3174" y="42"/>
                  </a:lnTo>
                  <a:lnTo>
                    <a:pt x="3174" y="42"/>
                  </a:lnTo>
                  <a:lnTo>
                    <a:pt x="3174" y="42"/>
                  </a:lnTo>
                  <a:lnTo>
                    <a:pt x="3174" y="42"/>
                  </a:lnTo>
                  <a:lnTo>
                    <a:pt x="3174" y="42"/>
                  </a:lnTo>
                  <a:lnTo>
                    <a:pt x="3180" y="42"/>
                  </a:lnTo>
                  <a:lnTo>
                    <a:pt x="3180" y="42"/>
                  </a:lnTo>
                  <a:lnTo>
                    <a:pt x="3180" y="42"/>
                  </a:lnTo>
                  <a:lnTo>
                    <a:pt x="3180" y="42"/>
                  </a:lnTo>
                  <a:lnTo>
                    <a:pt x="3180" y="42"/>
                  </a:lnTo>
                  <a:lnTo>
                    <a:pt x="3180" y="42"/>
                  </a:lnTo>
                  <a:lnTo>
                    <a:pt x="3180" y="42"/>
                  </a:lnTo>
                  <a:lnTo>
                    <a:pt x="3186" y="36"/>
                  </a:lnTo>
                  <a:lnTo>
                    <a:pt x="3186" y="36"/>
                  </a:lnTo>
                  <a:lnTo>
                    <a:pt x="3186" y="36"/>
                  </a:lnTo>
                  <a:lnTo>
                    <a:pt x="3186" y="36"/>
                  </a:lnTo>
                  <a:lnTo>
                    <a:pt x="3186" y="36"/>
                  </a:lnTo>
                  <a:lnTo>
                    <a:pt x="3186" y="36"/>
                  </a:lnTo>
                  <a:lnTo>
                    <a:pt x="3186" y="36"/>
                  </a:lnTo>
                  <a:lnTo>
                    <a:pt x="3192" y="36"/>
                  </a:lnTo>
                  <a:lnTo>
                    <a:pt x="3192" y="36"/>
                  </a:lnTo>
                  <a:lnTo>
                    <a:pt x="3192" y="36"/>
                  </a:lnTo>
                  <a:lnTo>
                    <a:pt x="3192" y="36"/>
                  </a:lnTo>
                  <a:lnTo>
                    <a:pt x="3192" y="36"/>
                  </a:lnTo>
                  <a:lnTo>
                    <a:pt x="3192" y="36"/>
                  </a:lnTo>
                  <a:lnTo>
                    <a:pt x="3192" y="36"/>
                  </a:lnTo>
                  <a:lnTo>
                    <a:pt x="3198" y="36"/>
                  </a:lnTo>
                  <a:lnTo>
                    <a:pt x="3198" y="36"/>
                  </a:lnTo>
                  <a:lnTo>
                    <a:pt x="3198" y="36"/>
                  </a:lnTo>
                  <a:lnTo>
                    <a:pt x="3198" y="36"/>
                  </a:lnTo>
                  <a:lnTo>
                    <a:pt x="3198" y="36"/>
                  </a:lnTo>
                  <a:lnTo>
                    <a:pt x="3198" y="36"/>
                  </a:lnTo>
                  <a:lnTo>
                    <a:pt x="3198" y="36"/>
                  </a:lnTo>
                  <a:lnTo>
                    <a:pt x="3204" y="36"/>
                  </a:lnTo>
                  <a:lnTo>
                    <a:pt x="3204" y="36"/>
                  </a:lnTo>
                  <a:lnTo>
                    <a:pt x="3204" y="36"/>
                  </a:lnTo>
                  <a:lnTo>
                    <a:pt x="3204" y="36"/>
                  </a:lnTo>
                  <a:lnTo>
                    <a:pt x="3204" y="36"/>
                  </a:lnTo>
                  <a:lnTo>
                    <a:pt x="3204" y="36"/>
                  </a:lnTo>
                  <a:lnTo>
                    <a:pt x="3204" y="36"/>
                  </a:lnTo>
                  <a:lnTo>
                    <a:pt x="3210" y="30"/>
                  </a:lnTo>
                  <a:lnTo>
                    <a:pt x="3210" y="30"/>
                  </a:lnTo>
                  <a:lnTo>
                    <a:pt x="3210" y="30"/>
                  </a:lnTo>
                  <a:lnTo>
                    <a:pt x="3210" y="30"/>
                  </a:lnTo>
                  <a:lnTo>
                    <a:pt x="3210" y="30"/>
                  </a:lnTo>
                  <a:lnTo>
                    <a:pt x="3210" y="30"/>
                  </a:lnTo>
                  <a:lnTo>
                    <a:pt x="3210" y="30"/>
                  </a:lnTo>
                  <a:lnTo>
                    <a:pt x="3216" y="30"/>
                  </a:lnTo>
                  <a:lnTo>
                    <a:pt x="3216" y="30"/>
                  </a:lnTo>
                  <a:lnTo>
                    <a:pt x="3216" y="30"/>
                  </a:lnTo>
                  <a:lnTo>
                    <a:pt x="3216" y="30"/>
                  </a:lnTo>
                  <a:lnTo>
                    <a:pt x="3216" y="30"/>
                  </a:lnTo>
                  <a:lnTo>
                    <a:pt x="3216" y="30"/>
                  </a:lnTo>
                  <a:lnTo>
                    <a:pt x="3216" y="30"/>
                  </a:lnTo>
                  <a:lnTo>
                    <a:pt x="3222" y="30"/>
                  </a:lnTo>
                  <a:lnTo>
                    <a:pt x="3222" y="30"/>
                  </a:lnTo>
                  <a:lnTo>
                    <a:pt x="3222" y="30"/>
                  </a:lnTo>
                  <a:lnTo>
                    <a:pt x="3222" y="30"/>
                  </a:lnTo>
                  <a:lnTo>
                    <a:pt x="3222" y="30"/>
                  </a:lnTo>
                  <a:lnTo>
                    <a:pt x="3222" y="30"/>
                  </a:lnTo>
                  <a:lnTo>
                    <a:pt x="3222" y="30"/>
                  </a:lnTo>
                  <a:lnTo>
                    <a:pt x="3228" y="30"/>
                  </a:lnTo>
                  <a:lnTo>
                    <a:pt x="3228" y="30"/>
                  </a:lnTo>
                  <a:lnTo>
                    <a:pt x="3228" y="30"/>
                  </a:lnTo>
                  <a:lnTo>
                    <a:pt x="3228" y="30"/>
                  </a:lnTo>
                  <a:lnTo>
                    <a:pt x="3228" y="30"/>
                  </a:lnTo>
                  <a:lnTo>
                    <a:pt x="3228" y="30"/>
                  </a:lnTo>
                  <a:lnTo>
                    <a:pt x="3228" y="30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4" y="24"/>
                  </a:lnTo>
                  <a:lnTo>
                    <a:pt x="3234" y="24"/>
                  </a:lnTo>
                  <a:lnTo>
                    <a:pt x="3234" y="24"/>
                  </a:lnTo>
                  <a:lnTo>
                    <a:pt x="3234" y="24"/>
                  </a:lnTo>
                  <a:lnTo>
                    <a:pt x="3240" y="24"/>
                  </a:lnTo>
                  <a:lnTo>
                    <a:pt x="3240" y="24"/>
                  </a:lnTo>
                  <a:lnTo>
                    <a:pt x="3240" y="24"/>
                  </a:lnTo>
                  <a:lnTo>
                    <a:pt x="3240" y="24"/>
                  </a:lnTo>
                  <a:lnTo>
                    <a:pt x="3240" y="24"/>
                  </a:lnTo>
                  <a:lnTo>
                    <a:pt x="3240" y="24"/>
                  </a:lnTo>
                  <a:lnTo>
                    <a:pt x="3246" y="24"/>
                  </a:lnTo>
                  <a:lnTo>
                    <a:pt x="3246" y="24"/>
                  </a:lnTo>
                  <a:lnTo>
                    <a:pt x="3246" y="24"/>
                  </a:lnTo>
                  <a:lnTo>
                    <a:pt x="3246" y="24"/>
                  </a:lnTo>
                  <a:lnTo>
                    <a:pt x="3246" y="24"/>
                  </a:lnTo>
                  <a:lnTo>
                    <a:pt x="3246" y="24"/>
                  </a:lnTo>
                  <a:lnTo>
                    <a:pt x="3246" y="24"/>
                  </a:lnTo>
                  <a:lnTo>
                    <a:pt x="3252" y="24"/>
                  </a:lnTo>
                  <a:lnTo>
                    <a:pt x="3252" y="24"/>
                  </a:lnTo>
                  <a:lnTo>
                    <a:pt x="3252" y="24"/>
                  </a:lnTo>
                  <a:lnTo>
                    <a:pt x="3252" y="24"/>
                  </a:lnTo>
                  <a:lnTo>
                    <a:pt x="3252" y="24"/>
                  </a:lnTo>
                  <a:lnTo>
                    <a:pt x="3252" y="24"/>
                  </a:lnTo>
                  <a:lnTo>
                    <a:pt x="3252" y="24"/>
                  </a:lnTo>
                  <a:lnTo>
                    <a:pt x="3258" y="24"/>
                  </a:lnTo>
                  <a:lnTo>
                    <a:pt x="3258" y="24"/>
                  </a:lnTo>
                  <a:lnTo>
                    <a:pt x="3258" y="24"/>
                  </a:lnTo>
                  <a:lnTo>
                    <a:pt x="3258" y="24"/>
                  </a:lnTo>
                  <a:lnTo>
                    <a:pt x="3258" y="24"/>
                  </a:lnTo>
                  <a:lnTo>
                    <a:pt x="3258" y="24"/>
                  </a:lnTo>
                  <a:lnTo>
                    <a:pt x="3258" y="18"/>
                  </a:lnTo>
                  <a:lnTo>
                    <a:pt x="3264" y="18"/>
                  </a:lnTo>
                  <a:lnTo>
                    <a:pt x="3264" y="18"/>
                  </a:lnTo>
                  <a:lnTo>
                    <a:pt x="3264" y="18"/>
                  </a:lnTo>
                  <a:lnTo>
                    <a:pt x="3264" y="18"/>
                  </a:lnTo>
                  <a:lnTo>
                    <a:pt x="3264" y="18"/>
                  </a:lnTo>
                  <a:lnTo>
                    <a:pt x="3264" y="18"/>
                  </a:lnTo>
                  <a:lnTo>
                    <a:pt x="3264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6" y="18"/>
                  </a:lnTo>
                  <a:lnTo>
                    <a:pt x="3276" y="18"/>
                  </a:lnTo>
                  <a:lnTo>
                    <a:pt x="3276" y="18"/>
                  </a:lnTo>
                  <a:lnTo>
                    <a:pt x="3276" y="18"/>
                  </a:lnTo>
                  <a:lnTo>
                    <a:pt x="3276" y="18"/>
                  </a:lnTo>
                  <a:lnTo>
                    <a:pt x="3276" y="18"/>
                  </a:lnTo>
                  <a:lnTo>
                    <a:pt x="3276" y="18"/>
                  </a:lnTo>
                  <a:lnTo>
                    <a:pt x="3282" y="18"/>
                  </a:lnTo>
                  <a:lnTo>
                    <a:pt x="3282" y="18"/>
                  </a:lnTo>
                  <a:lnTo>
                    <a:pt x="3282" y="18"/>
                  </a:lnTo>
                  <a:lnTo>
                    <a:pt x="3282" y="18"/>
                  </a:lnTo>
                  <a:lnTo>
                    <a:pt x="3282" y="18"/>
                  </a:lnTo>
                  <a:lnTo>
                    <a:pt x="3282" y="18"/>
                  </a:lnTo>
                  <a:lnTo>
                    <a:pt x="3282" y="18"/>
                  </a:lnTo>
                  <a:lnTo>
                    <a:pt x="3288" y="18"/>
                  </a:lnTo>
                  <a:lnTo>
                    <a:pt x="3288" y="18"/>
                  </a:lnTo>
                  <a:lnTo>
                    <a:pt x="3288" y="12"/>
                  </a:lnTo>
                  <a:lnTo>
                    <a:pt x="3288" y="12"/>
                  </a:lnTo>
                  <a:lnTo>
                    <a:pt x="3288" y="12"/>
                  </a:lnTo>
                  <a:lnTo>
                    <a:pt x="3288" y="12"/>
                  </a:lnTo>
                  <a:lnTo>
                    <a:pt x="3288" y="12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300" y="12"/>
                  </a:lnTo>
                  <a:lnTo>
                    <a:pt x="3300" y="12"/>
                  </a:lnTo>
                  <a:lnTo>
                    <a:pt x="3300" y="12"/>
                  </a:lnTo>
                  <a:lnTo>
                    <a:pt x="3300" y="12"/>
                  </a:lnTo>
                  <a:lnTo>
                    <a:pt x="3300" y="12"/>
                  </a:lnTo>
                  <a:lnTo>
                    <a:pt x="3300" y="12"/>
                  </a:lnTo>
                  <a:lnTo>
                    <a:pt x="3300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12" y="12"/>
                  </a:lnTo>
                  <a:lnTo>
                    <a:pt x="3312" y="12"/>
                  </a:lnTo>
                  <a:lnTo>
                    <a:pt x="3312" y="12"/>
                  </a:lnTo>
                  <a:lnTo>
                    <a:pt x="3312" y="12"/>
                  </a:lnTo>
                  <a:lnTo>
                    <a:pt x="3312" y="6"/>
                  </a:lnTo>
                  <a:lnTo>
                    <a:pt x="3312" y="6"/>
                  </a:lnTo>
                  <a:lnTo>
                    <a:pt x="3312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24" y="6"/>
                  </a:lnTo>
                  <a:lnTo>
                    <a:pt x="3324" y="6"/>
                  </a:lnTo>
                  <a:lnTo>
                    <a:pt x="3324" y="6"/>
                  </a:lnTo>
                  <a:lnTo>
                    <a:pt x="3324" y="6"/>
                  </a:lnTo>
                  <a:lnTo>
                    <a:pt x="3324" y="6"/>
                  </a:lnTo>
                  <a:lnTo>
                    <a:pt x="3324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50" y="6"/>
                  </a:lnTo>
                  <a:lnTo>
                    <a:pt x="3450" y="6"/>
                  </a:lnTo>
                  <a:lnTo>
                    <a:pt x="3450" y="6"/>
                  </a:lnTo>
                  <a:lnTo>
                    <a:pt x="3450" y="6"/>
                  </a:lnTo>
                  <a:lnTo>
                    <a:pt x="3450" y="6"/>
                  </a:lnTo>
                  <a:lnTo>
                    <a:pt x="3450" y="6"/>
                  </a:lnTo>
                  <a:lnTo>
                    <a:pt x="3450" y="6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8" y="6"/>
                  </a:lnTo>
                  <a:lnTo>
                    <a:pt x="3468" y="6"/>
                  </a:lnTo>
                  <a:lnTo>
                    <a:pt x="3468" y="6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74" y="12"/>
                  </a:lnTo>
                  <a:lnTo>
                    <a:pt x="3474" y="12"/>
                  </a:lnTo>
                  <a:lnTo>
                    <a:pt x="3474" y="12"/>
                  </a:lnTo>
                  <a:lnTo>
                    <a:pt x="3474" y="12"/>
                  </a:lnTo>
                  <a:lnTo>
                    <a:pt x="3474" y="12"/>
                  </a:lnTo>
                  <a:lnTo>
                    <a:pt x="3474" y="12"/>
                  </a:lnTo>
                  <a:lnTo>
                    <a:pt x="3480" y="12"/>
                  </a:lnTo>
                  <a:lnTo>
                    <a:pt x="3480" y="12"/>
                  </a:lnTo>
                  <a:lnTo>
                    <a:pt x="3480" y="12"/>
                  </a:lnTo>
                  <a:lnTo>
                    <a:pt x="3480" y="12"/>
                  </a:lnTo>
                  <a:lnTo>
                    <a:pt x="3480" y="12"/>
                  </a:lnTo>
                  <a:lnTo>
                    <a:pt x="3480" y="12"/>
                  </a:lnTo>
                  <a:lnTo>
                    <a:pt x="3480" y="12"/>
                  </a:lnTo>
                  <a:lnTo>
                    <a:pt x="3486" y="12"/>
                  </a:lnTo>
                  <a:lnTo>
                    <a:pt x="3486" y="12"/>
                  </a:lnTo>
                  <a:lnTo>
                    <a:pt x="3486" y="12"/>
                  </a:lnTo>
                  <a:lnTo>
                    <a:pt x="3486" y="12"/>
                  </a:lnTo>
                  <a:lnTo>
                    <a:pt x="3486" y="12"/>
                  </a:lnTo>
                  <a:lnTo>
                    <a:pt x="3486" y="12"/>
                  </a:lnTo>
                  <a:lnTo>
                    <a:pt x="3486" y="12"/>
                  </a:lnTo>
                  <a:lnTo>
                    <a:pt x="3492" y="12"/>
                  </a:lnTo>
                  <a:lnTo>
                    <a:pt x="3492" y="18"/>
                  </a:lnTo>
                  <a:lnTo>
                    <a:pt x="3492" y="18"/>
                  </a:lnTo>
                  <a:lnTo>
                    <a:pt x="3492" y="18"/>
                  </a:lnTo>
                  <a:lnTo>
                    <a:pt x="3492" y="18"/>
                  </a:lnTo>
                  <a:lnTo>
                    <a:pt x="3492" y="18"/>
                  </a:lnTo>
                  <a:lnTo>
                    <a:pt x="3492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504" y="18"/>
                  </a:lnTo>
                  <a:lnTo>
                    <a:pt x="3504" y="18"/>
                  </a:lnTo>
                  <a:lnTo>
                    <a:pt x="3504" y="18"/>
                  </a:lnTo>
                  <a:lnTo>
                    <a:pt x="3504" y="18"/>
                  </a:lnTo>
                  <a:lnTo>
                    <a:pt x="3504" y="18"/>
                  </a:lnTo>
                  <a:lnTo>
                    <a:pt x="3504" y="18"/>
                  </a:lnTo>
                  <a:lnTo>
                    <a:pt x="3504" y="18"/>
                  </a:lnTo>
                  <a:lnTo>
                    <a:pt x="3510" y="18"/>
                  </a:lnTo>
                  <a:lnTo>
                    <a:pt x="3510" y="24"/>
                  </a:lnTo>
                  <a:lnTo>
                    <a:pt x="3510" y="24"/>
                  </a:lnTo>
                  <a:lnTo>
                    <a:pt x="3510" y="24"/>
                  </a:lnTo>
                  <a:lnTo>
                    <a:pt x="3510" y="24"/>
                  </a:lnTo>
                  <a:lnTo>
                    <a:pt x="3510" y="24"/>
                  </a:lnTo>
                  <a:lnTo>
                    <a:pt x="3510" y="24"/>
                  </a:lnTo>
                  <a:lnTo>
                    <a:pt x="3516" y="24"/>
                  </a:lnTo>
                  <a:lnTo>
                    <a:pt x="3516" y="24"/>
                  </a:lnTo>
                  <a:lnTo>
                    <a:pt x="3516" y="24"/>
                  </a:lnTo>
                  <a:lnTo>
                    <a:pt x="3516" y="24"/>
                  </a:lnTo>
                  <a:lnTo>
                    <a:pt x="3516" y="24"/>
                  </a:lnTo>
                  <a:lnTo>
                    <a:pt x="3516" y="24"/>
                  </a:lnTo>
                  <a:lnTo>
                    <a:pt x="3516" y="24"/>
                  </a:lnTo>
                  <a:lnTo>
                    <a:pt x="3522" y="24"/>
                  </a:lnTo>
                  <a:lnTo>
                    <a:pt x="3522" y="24"/>
                  </a:lnTo>
                  <a:lnTo>
                    <a:pt x="3522" y="24"/>
                  </a:lnTo>
                  <a:lnTo>
                    <a:pt x="3522" y="24"/>
                  </a:lnTo>
                  <a:lnTo>
                    <a:pt x="3522" y="24"/>
                  </a:lnTo>
                  <a:lnTo>
                    <a:pt x="3522" y="30"/>
                  </a:lnTo>
                  <a:lnTo>
                    <a:pt x="3522" y="30"/>
                  </a:lnTo>
                  <a:lnTo>
                    <a:pt x="3528" y="30"/>
                  </a:lnTo>
                  <a:lnTo>
                    <a:pt x="3528" y="30"/>
                  </a:lnTo>
                  <a:lnTo>
                    <a:pt x="3528" y="30"/>
                  </a:lnTo>
                  <a:lnTo>
                    <a:pt x="3528" y="30"/>
                  </a:lnTo>
                  <a:lnTo>
                    <a:pt x="3528" y="30"/>
                  </a:lnTo>
                  <a:lnTo>
                    <a:pt x="3528" y="30"/>
                  </a:lnTo>
                  <a:lnTo>
                    <a:pt x="3528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40" y="30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52" y="36"/>
                  </a:lnTo>
                  <a:lnTo>
                    <a:pt x="3552" y="42"/>
                  </a:lnTo>
                  <a:lnTo>
                    <a:pt x="3552" y="42"/>
                  </a:lnTo>
                  <a:lnTo>
                    <a:pt x="3552" y="42"/>
                  </a:lnTo>
                  <a:lnTo>
                    <a:pt x="3552" y="42"/>
                  </a:lnTo>
                  <a:lnTo>
                    <a:pt x="3552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64" y="42"/>
                  </a:lnTo>
                  <a:lnTo>
                    <a:pt x="3564" y="42"/>
                  </a:lnTo>
                  <a:lnTo>
                    <a:pt x="3564" y="48"/>
                  </a:lnTo>
                  <a:lnTo>
                    <a:pt x="3564" y="48"/>
                  </a:lnTo>
                  <a:lnTo>
                    <a:pt x="3564" y="48"/>
                  </a:lnTo>
                  <a:lnTo>
                    <a:pt x="3564" y="48"/>
                  </a:lnTo>
                  <a:lnTo>
                    <a:pt x="3564" y="48"/>
                  </a:lnTo>
                  <a:lnTo>
                    <a:pt x="3570" y="48"/>
                  </a:lnTo>
                  <a:lnTo>
                    <a:pt x="3570" y="48"/>
                  </a:lnTo>
                  <a:lnTo>
                    <a:pt x="3570" y="48"/>
                  </a:lnTo>
                  <a:lnTo>
                    <a:pt x="3570" y="48"/>
                  </a:lnTo>
                  <a:lnTo>
                    <a:pt x="3570" y="48"/>
                  </a:lnTo>
                  <a:lnTo>
                    <a:pt x="3570" y="48"/>
                  </a:lnTo>
                  <a:lnTo>
                    <a:pt x="3570" y="48"/>
                  </a:lnTo>
                  <a:lnTo>
                    <a:pt x="3576" y="48"/>
                  </a:lnTo>
                  <a:lnTo>
                    <a:pt x="3576" y="54"/>
                  </a:lnTo>
                  <a:lnTo>
                    <a:pt x="3576" y="54"/>
                  </a:lnTo>
                  <a:lnTo>
                    <a:pt x="3576" y="54"/>
                  </a:lnTo>
                  <a:lnTo>
                    <a:pt x="3576" y="54"/>
                  </a:lnTo>
                  <a:lnTo>
                    <a:pt x="3576" y="54"/>
                  </a:lnTo>
                  <a:lnTo>
                    <a:pt x="3576" y="54"/>
                  </a:lnTo>
                  <a:lnTo>
                    <a:pt x="3582" y="54"/>
                  </a:lnTo>
                  <a:lnTo>
                    <a:pt x="3582" y="54"/>
                  </a:lnTo>
                  <a:lnTo>
                    <a:pt x="3582" y="54"/>
                  </a:lnTo>
                  <a:lnTo>
                    <a:pt x="3582" y="54"/>
                  </a:lnTo>
                  <a:lnTo>
                    <a:pt x="3582" y="54"/>
                  </a:lnTo>
                  <a:lnTo>
                    <a:pt x="3582" y="54"/>
                  </a:lnTo>
                  <a:lnTo>
                    <a:pt x="3582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94" y="60"/>
                  </a:lnTo>
                  <a:lnTo>
                    <a:pt x="3594" y="60"/>
                  </a:lnTo>
                  <a:lnTo>
                    <a:pt x="3594" y="60"/>
                  </a:lnTo>
                  <a:lnTo>
                    <a:pt x="3594" y="60"/>
                  </a:lnTo>
                  <a:lnTo>
                    <a:pt x="3594" y="66"/>
                  </a:lnTo>
                  <a:lnTo>
                    <a:pt x="3594" y="66"/>
                  </a:lnTo>
                  <a:lnTo>
                    <a:pt x="3594" y="66"/>
                  </a:lnTo>
                  <a:lnTo>
                    <a:pt x="3600" y="66"/>
                  </a:lnTo>
                  <a:lnTo>
                    <a:pt x="3600" y="66"/>
                  </a:lnTo>
                  <a:lnTo>
                    <a:pt x="3600" y="66"/>
                  </a:lnTo>
                  <a:lnTo>
                    <a:pt x="3600" y="66"/>
                  </a:lnTo>
                  <a:lnTo>
                    <a:pt x="3600" y="66"/>
                  </a:lnTo>
                  <a:lnTo>
                    <a:pt x="3600" y="66"/>
                  </a:lnTo>
                  <a:lnTo>
                    <a:pt x="3600" y="66"/>
                  </a:lnTo>
                  <a:lnTo>
                    <a:pt x="3606" y="66"/>
                  </a:lnTo>
                  <a:lnTo>
                    <a:pt x="3606" y="72"/>
                  </a:lnTo>
                  <a:lnTo>
                    <a:pt x="3606" y="72"/>
                  </a:lnTo>
                  <a:lnTo>
                    <a:pt x="3606" y="72"/>
                  </a:lnTo>
                  <a:lnTo>
                    <a:pt x="3606" y="72"/>
                  </a:lnTo>
                  <a:lnTo>
                    <a:pt x="3606" y="72"/>
                  </a:lnTo>
                  <a:lnTo>
                    <a:pt x="3606" y="72"/>
                  </a:lnTo>
                  <a:lnTo>
                    <a:pt x="3612" y="72"/>
                  </a:lnTo>
                  <a:lnTo>
                    <a:pt x="3612" y="72"/>
                  </a:lnTo>
                  <a:lnTo>
                    <a:pt x="3612" y="72"/>
                  </a:lnTo>
                  <a:lnTo>
                    <a:pt x="3612" y="72"/>
                  </a:lnTo>
                  <a:lnTo>
                    <a:pt x="3612" y="72"/>
                  </a:lnTo>
                  <a:lnTo>
                    <a:pt x="3612" y="72"/>
                  </a:lnTo>
                  <a:lnTo>
                    <a:pt x="3612" y="72"/>
                  </a:lnTo>
                  <a:lnTo>
                    <a:pt x="3618" y="72"/>
                  </a:lnTo>
                  <a:lnTo>
                    <a:pt x="3618" y="72"/>
                  </a:lnTo>
                  <a:lnTo>
                    <a:pt x="3618" y="72"/>
                  </a:lnTo>
                  <a:lnTo>
                    <a:pt x="3618" y="72"/>
                  </a:lnTo>
                  <a:lnTo>
                    <a:pt x="3618" y="72"/>
                  </a:lnTo>
                  <a:lnTo>
                    <a:pt x="3618" y="72"/>
                  </a:lnTo>
                  <a:lnTo>
                    <a:pt x="3618" y="78"/>
                  </a:lnTo>
                  <a:lnTo>
                    <a:pt x="3624" y="78"/>
                  </a:lnTo>
                  <a:lnTo>
                    <a:pt x="3624" y="78"/>
                  </a:lnTo>
                  <a:lnTo>
                    <a:pt x="3624" y="78"/>
                  </a:lnTo>
                  <a:lnTo>
                    <a:pt x="3624" y="78"/>
                  </a:lnTo>
                  <a:lnTo>
                    <a:pt x="3624" y="78"/>
                  </a:lnTo>
                  <a:lnTo>
                    <a:pt x="3624" y="78"/>
                  </a:lnTo>
                  <a:lnTo>
                    <a:pt x="3624" y="78"/>
                  </a:lnTo>
                  <a:lnTo>
                    <a:pt x="3630" y="78"/>
                  </a:lnTo>
                  <a:lnTo>
                    <a:pt x="3630" y="78"/>
                  </a:lnTo>
                  <a:lnTo>
                    <a:pt x="3630" y="78"/>
                  </a:lnTo>
                  <a:lnTo>
                    <a:pt x="3630" y="78"/>
                  </a:lnTo>
                  <a:lnTo>
                    <a:pt x="3630" y="78"/>
                  </a:lnTo>
                  <a:lnTo>
                    <a:pt x="3630" y="78"/>
                  </a:lnTo>
                  <a:lnTo>
                    <a:pt x="3636" y="78"/>
                  </a:lnTo>
                  <a:lnTo>
                    <a:pt x="3636" y="78"/>
                  </a:lnTo>
                  <a:lnTo>
                    <a:pt x="3636" y="78"/>
                  </a:lnTo>
                  <a:lnTo>
                    <a:pt x="3636" y="78"/>
                  </a:lnTo>
                  <a:lnTo>
                    <a:pt x="3636" y="84"/>
                  </a:lnTo>
                  <a:lnTo>
                    <a:pt x="3636" y="84"/>
                  </a:lnTo>
                  <a:lnTo>
                    <a:pt x="3636" y="84"/>
                  </a:lnTo>
                  <a:lnTo>
                    <a:pt x="3642" y="84"/>
                  </a:lnTo>
                  <a:lnTo>
                    <a:pt x="3642" y="84"/>
                  </a:lnTo>
                  <a:lnTo>
                    <a:pt x="3642" y="84"/>
                  </a:lnTo>
                  <a:lnTo>
                    <a:pt x="3642" y="84"/>
                  </a:lnTo>
                  <a:lnTo>
                    <a:pt x="3642" y="84"/>
                  </a:lnTo>
                  <a:lnTo>
                    <a:pt x="3642" y="84"/>
                  </a:lnTo>
                  <a:lnTo>
                    <a:pt x="3642" y="84"/>
                  </a:lnTo>
                  <a:lnTo>
                    <a:pt x="3648" y="84"/>
                  </a:lnTo>
                  <a:lnTo>
                    <a:pt x="3648" y="84"/>
                  </a:lnTo>
                  <a:lnTo>
                    <a:pt x="3648" y="84"/>
                  </a:lnTo>
                  <a:lnTo>
                    <a:pt x="3648" y="84"/>
                  </a:lnTo>
                  <a:lnTo>
                    <a:pt x="3648" y="84"/>
                  </a:lnTo>
                  <a:lnTo>
                    <a:pt x="3648" y="84"/>
                  </a:lnTo>
                  <a:lnTo>
                    <a:pt x="3648" y="84"/>
                  </a:lnTo>
                  <a:lnTo>
                    <a:pt x="3654" y="84"/>
                  </a:lnTo>
                  <a:lnTo>
                    <a:pt x="3654" y="90"/>
                  </a:lnTo>
                  <a:lnTo>
                    <a:pt x="3654" y="90"/>
                  </a:lnTo>
                  <a:lnTo>
                    <a:pt x="3654" y="90"/>
                  </a:lnTo>
                  <a:lnTo>
                    <a:pt x="3654" y="90"/>
                  </a:lnTo>
                  <a:lnTo>
                    <a:pt x="3654" y="90"/>
                  </a:lnTo>
                  <a:lnTo>
                    <a:pt x="3654" y="90"/>
                  </a:lnTo>
                  <a:lnTo>
                    <a:pt x="3660" y="90"/>
                  </a:lnTo>
                  <a:lnTo>
                    <a:pt x="3660" y="90"/>
                  </a:lnTo>
                  <a:lnTo>
                    <a:pt x="3660" y="90"/>
                  </a:lnTo>
                  <a:lnTo>
                    <a:pt x="3660" y="90"/>
                  </a:lnTo>
                  <a:lnTo>
                    <a:pt x="3660" y="90"/>
                  </a:lnTo>
                  <a:lnTo>
                    <a:pt x="3660" y="90"/>
                  </a:lnTo>
                  <a:lnTo>
                    <a:pt x="3660" y="90"/>
                  </a:lnTo>
                  <a:lnTo>
                    <a:pt x="3666" y="90"/>
                  </a:lnTo>
                  <a:lnTo>
                    <a:pt x="3666" y="90"/>
                  </a:lnTo>
                  <a:lnTo>
                    <a:pt x="3666" y="90"/>
                  </a:lnTo>
                  <a:lnTo>
                    <a:pt x="3666" y="90"/>
                  </a:lnTo>
                  <a:lnTo>
                    <a:pt x="3666" y="90"/>
                  </a:lnTo>
                  <a:lnTo>
                    <a:pt x="3666" y="96"/>
                  </a:lnTo>
                  <a:lnTo>
                    <a:pt x="3666" y="96"/>
                  </a:lnTo>
                  <a:lnTo>
                    <a:pt x="3672" y="96"/>
                  </a:lnTo>
                  <a:lnTo>
                    <a:pt x="3672" y="96"/>
                  </a:lnTo>
                  <a:lnTo>
                    <a:pt x="3672" y="96"/>
                  </a:lnTo>
                  <a:lnTo>
                    <a:pt x="3672" y="96"/>
                  </a:lnTo>
                  <a:lnTo>
                    <a:pt x="3672" y="96"/>
                  </a:lnTo>
                  <a:lnTo>
                    <a:pt x="3672" y="96"/>
                  </a:lnTo>
                  <a:lnTo>
                    <a:pt x="3672" y="96"/>
                  </a:lnTo>
                  <a:lnTo>
                    <a:pt x="3678" y="96"/>
                  </a:lnTo>
                  <a:lnTo>
                    <a:pt x="3678" y="96"/>
                  </a:lnTo>
                  <a:lnTo>
                    <a:pt x="3678" y="96"/>
                  </a:lnTo>
                  <a:lnTo>
                    <a:pt x="3678" y="96"/>
                  </a:lnTo>
                  <a:lnTo>
                    <a:pt x="3678" y="96"/>
                  </a:lnTo>
                  <a:lnTo>
                    <a:pt x="3678" y="96"/>
                  </a:lnTo>
                  <a:lnTo>
                    <a:pt x="3678" y="96"/>
                  </a:lnTo>
                  <a:lnTo>
                    <a:pt x="3684" y="96"/>
                  </a:lnTo>
                  <a:lnTo>
                    <a:pt x="3684" y="102"/>
                  </a:lnTo>
                  <a:lnTo>
                    <a:pt x="3684" y="102"/>
                  </a:lnTo>
                  <a:lnTo>
                    <a:pt x="3684" y="102"/>
                  </a:lnTo>
                  <a:lnTo>
                    <a:pt x="3684" y="102"/>
                  </a:lnTo>
                  <a:lnTo>
                    <a:pt x="3684" y="102"/>
                  </a:lnTo>
                  <a:lnTo>
                    <a:pt x="3690" y="102"/>
                  </a:lnTo>
                  <a:lnTo>
                    <a:pt x="3690" y="102"/>
                  </a:lnTo>
                  <a:lnTo>
                    <a:pt x="3690" y="102"/>
                  </a:lnTo>
                  <a:lnTo>
                    <a:pt x="3690" y="102"/>
                  </a:lnTo>
                  <a:lnTo>
                    <a:pt x="3690" y="102"/>
                  </a:lnTo>
                  <a:lnTo>
                    <a:pt x="3690" y="102"/>
                  </a:lnTo>
                  <a:lnTo>
                    <a:pt x="3690" y="102"/>
                  </a:lnTo>
                  <a:lnTo>
                    <a:pt x="3696" y="102"/>
                  </a:lnTo>
                  <a:lnTo>
                    <a:pt x="3696" y="102"/>
                  </a:lnTo>
                  <a:lnTo>
                    <a:pt x="3696" y="102"/>
                  </a:lnTo>
                  <a:lnTo>
                    <a:pt x="3696" y="102"/>
                  </a:lnTo>
                  <a:lnTo>
                    <a:pt x="3696" y="102"/>
                  </a:lnTo>
                  <a:lnTo>
                    <a:pt x="3696" y="102"/>
                  </a:lnTo>
                  <a:lnTo>
                    <a:pt x="3696" y="102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8" y="108"/>
                  </a:lnTo>
                  <a:lnTo>
                    <a:pt x="3708" y="108"/>
                  </a:lnTo>
                  <a:lnTo>
                    <a:pt x="3708" y="108"/>
                  </a:lnTo>
                  <a:lnTo>
                    <a:pt x="3708" y="108"/>
                  </a:lnTo>
                  <a:lnTo>
                    <a:pt x="3708" y="108"/>
                  </a:lnTo>
                  <a:lnTo>
                    <a:pt x="3708" y="108"/>
                  </a:lnTo>
                  <a:lnTo>
                    <a:pt x="3708" y="108"/>
                  </a:lnTo>
                  <a:lnTo>
                    <a:pt x="3714" y="108"/>
                  </a:lnTo>
                  <a:lnTo>
                    <a:pt x="3714" y="108"/>
                  </a:lnTo>
                  <a:lnTo>
                    <a:pt x="3714" y="108"/>
                  </a:lnTo>
                  <a:lnTo>
                    <a:pt x="3714" y="108"/>
                  </a:lnTo>
                  <a:lnTo>
                    <a:pt x="3714" y="114"/>
                  </a:lnTo>
                  <a:lnTo>
                    <a:pt x="3714" y="114"/>
                  </a:lnTo>
                  <a:lnTo>
                    <a:pt x="3714" y="114"/>
                  </a:lnTo>
                  <a:lnTo>
                    <a:pt x="3720" y="114"/>
                  </a:lnTo>
                  <a:lnTo>
                    <a:pt x="3720" y="114"/>
                  </a:lnTo>
                  <a:lnTo>
                    <a:pt x="3720" y="114"/>
                  </a:lnTo>
                  <a:lnTo>
                    <a:pt x="3720" y="114"/>
                  </a:lnTo>
                  <a:lnTo>
                    <a:pt x="3720" y="114"/>
                  </a:lnTo>
                  <a:lnTo>
                    <a:pt x="3720" y="114"/>
                  </a:lnTo>
                  <a:lnTo>
                    <a:pt x="3720" y="114"/>
                  </a:lnTo>
                  <a:lnTo>
                    <a:pt x="3726" y="114"/>
                  </a:lnTo>
                  <a:lnTo>
                    <a:pt x="3726" y="114"/>
                  </a:lnTo>
                  <a:lnTo>
                    <a:pt x="3726" y="114"/>
                  </a:lnTo>
                  <a:lnTo>
                    <a:pt x="3726" y="114"/>
                  </a:lnTo>
                  <a:lnTo>
                    <a:pt x="3726" y="114"/>
                  </a:lnTo>
                  <a:lnTo>
                    <a:pt x="3726" y="114"/>
                  </a:lnTo>
                  <a:lnTo>
                    <a:pt x="3726" y="114"/>
                  </a:lnTo>
                  <a:lnTo>
                    <a:pt x="3732" y="120"/>
                  </a:lnTo>
                  <a:lnTo>
                    <a:pt x="3732" y="120"/>
                  </a:lnTo>
                  <a:lnTo>
                    <a:pt x="3732" y="120"/>
                  </a:lnTo>
                  <a:lnTo>
                    <a:pt x="3732" y="120"/>
                  </a:lnTo>
                  <a:lnTo>
                    <a:pt x="3732" y="120"/>
                  </a:lnTo>
                  <a:lnTo>
                    <a:pt x="3732" y="120"/>
                  </a:lnTo>
                  <a:lnTo>
                    <a:pt x="3738" y="120"/>
                  </a:lnTo>
                  <a:lnTo>
                    <a:pt x="3738" y="120"/>
                  </a:lnTo>
                  <a:lnTo>
                    <a:pt x="3738" y="120"/>
                  </a:lnTo>
                  <a:lnTo>
                    <a:pt x="3738" y="120"/>
                  </a:lnTo>
                  <a:lnTo>
                    <a:pt x="3738" y="120"/>
                  </a:lnTo>
                  <a:lnTo>
                    <a:pt x="3738" y="120"/>
                  </a:lnTo>
                  <a:lnTo>
                    <a:pt x="3738" y="120"/>
                  </a:lnTo>
                  <a:lnTo>
                    <a:pt x="3744" y="120"/>
                  </a:lnTo>
                  <a:lnTo>
                    <a:pt x="3744" y="120"/>
                  </a:lnTo>
                  <a:lnTo>
                    <a:pt x="3744" y="120"/>
                  </a:lnTo>
                  <a:lnTo>
                    <a:pt x="3744" y="126"/>
                  </a:lnTo>
                  <a:lnTo>
                    <a:pt x="3744" y="126"/>
                  </a:lnTo>
                  <a:lnTo>
                    <a:pt x="3744" y="126"/>
                  </a:lnTo>
                  <a:lnTo>
                    <a:pt x="3744" y="126"/>
                  </a:lnTo>
                  <a:lnTo>
                    <a:pt x="3750" y="126"/>
                  </a:lnTo>
                  <a:lnTo>
                    <a:pt x="3750" y="126"/>
                  </a:lnTo>
                  <a:lnTo>
                    <a:pt x="3750" y="126"/>
                  </a:lnTo>
                  <a:lnTo>
                    <a:pt x="3750" y="126"/>
                  </a:lnTo>
                  <a:lnTo>
                    <a:pt x="3750" y="126"/>
                  </a:lnTo>
                  <a:lnTo>
                    <a:pt x="3750" y="126"/>
                  </a:lnTo>
                  <a:lnTo>
                    <a:pt x="3750" y="126"/>
                  </a:lnTo>
                  <a:lnTo>
                    <a:pt x="3756" y="126"/>
                  </a:lnTo>
                  <a:lnTo>
                    <a:pt x="3756" y="126"/>
                  </a:lnTo>
                  <a:lnTo>
                    <a:pt x="3756" y="126"/>
                  </a:lnTo>
                  <a:lnTo>
                    <a:pt x="3756" y="126"/>
                  </a:lnTo>
                  <a:lnTo>
                    <a:pt x="3756" y="132"/>
                  </a:lnTo>
                  <a:lnTo>
                    <a:pt x="3756" y="132"/>
                  </a:lnTo>
                  <a:lnTo>
                    <a:pt x="3756" y="132"/>
                  </a:lnTo>
                  <a:lnTo>
                    <a:pt x="3762" y="132"/>
                  </a:lnTo>
                  <a:lnTo>
                    <a:pt x="3762" y="132"/>
                  </a:lnTo>
                  <a:lnTo>
                    <a:pt x="3762" y="132"/>
                  </a:lnTo>
                  <a:lnTo>
                    <a:pt x="3762" y="132"/>
                  </a:lnTo>
                  <a:lnTo>
                    <a:pt x="3762" y="132"/>
                  </a:lnTo>
                  <a:lnTo>
                    <a:pt x="3762" y="132"/>
                  </a:lnTo>
                  <a:lnTo>
                    <a:pt x="3762" y="132"/>
                  </a:lnTo>
                  <a:lnTo>
                    <a:pt x="3768" y="132"/>
                  </a:lnTo>
                  <a:lnTo>
                    <a:pt x="3768" y="132"/>
                  </a:lnTo>
                  <a:lnTo>
                    <a:pt x="3768" y="132"/>
                  </a:lnTo>
                  <a:lnTo>
                    <a:pt x="3768" y="138"/>
                  </a:lnTo>
                  <a:lnTo>
                    <a:pt x="3768" y="138"/>
                  </a:lnTo>
                  <a:lnTo>
                    <a:pt x="3768" y="138"/>
                  </a:lnTo>
                  <a:lnTo>
                    <a:pt x="3768" y="138"/>
                  </a:lnTo>
                  <a:lnTo>
                    <a:pt x="3774" y="138"/>
                  </a:lnTo>
                  <a:lnTo>
                    <a:pt x="3774" y="138"/>
                  </a:lnTo>
                  <a:lnTo>
                    <a:pt x="3774" y="138"/>
                  </a:lnTo>
                  <a:lnTo>
                    <a:pt x="3774" y="138"/>
                  </a:lnTo>
                  <a:lnTo>
                    <a:pt x="3774" y="138"/>
                  </a:lnTo>
                  <a:lnTo>
                    <a:pt x="3774" y="138"/>
                  </a:lnTo>
                  <a:lnTo>
                    <a:pt x="3774" y="138"/>
                  </a:lnTo>
                  <a:lnTo>
                    <a:pt x="3780" y="138"/>
                  </a:lnTo>
                  <a:lnTo>
                    <a:pt x="3780" y="144"/>
                  </a:lnTo>
                  <a:lnTo>
                    <a:pt x="3780" y="144"/>
                  </a:lnTo>
                  <a:lnTo>
                    <a:pt x="3780" y="144"/>
                  </a:lnTo>
                  <a:lnTo>
                    <a:pt x="3780" y="144"/>
                  </a:lnTo>
                  <a:lnTo>
                    <a:pt x="3780" y="144"/>
                  </a:lnTo>
                  <a:lnTo>
                    <a:pt x="3780" y="144"/>
                  </a:lnTo>
                  <a:lnTo>
                    <a:pt x="3786" y="144"/>
                  </a:lnTo>
                  <a:lnTo>
                    <a:pt x="3786" y="144"/>
                  </a:lnTo>
                  <a:lnTo>
                    <a:pt x="3786" y="144"/>
                  </a:lnTo>
                  <a:lnTo>
                    <a:pt x="3786" y="144"/>
                  </a:lnTo>
                  <a:lnTo>
                    <a:pt x="3786" y="144"/>
                  </a:lnTo>
                  <a:lnTo>
                    <a:pt x="3786" y="144"/>
                  </a:lnTo>
                  <a:lnTo>
                    <a:pt x="3786" y="150"/>
                  </a:lnTo>
                  <a:lnTo>
                    <a:pt x="3792" y="150"/>
                  </a:lnTo>
                  <a:lnTo>
                    <a:pt x="3792" y="150"/>
                  </a:lnTo>
                  <a:lnTo>
                    <a:pt x="3792" y="150"/>
                  </a:lnTo>
                  <a:lnTo>
                    <a:pt x="3792" y="150"/>
                  </a:lnTo>
                  <a:lnTo>
                    <a:pt x="3792" y="150"/>
                  </a:lnTo>
                  <a:lnTo>
                    <a:pt x="3792" y="150"/>
                  </a:lnTo>
                  <a:lnTo>
                    <a:pt x="3792" y="150"/>
                  </a:lnTo>
                  <a:lnTo>
                    <a:pt x="3798" y="150"/>
                  </a:lnTo>
                  <a:lnTo>
                    <a:pt x="3798" y="150"/>
                  </a:lnTo>
                  <a:lnTo>
                    <a:pt x="3798" y="150"/>
                  </a:lnTo>
                  <a:lnTo>
                    <a:pt x="3798" y="156"/>
                  </a:lnTo>
                  <a:lnTo>
                    <a:pt x="3798" y="156"/>
                  </a:lnTo>
                  <a:lnTo>
                    <a:pt x="3798" y="156"/>
                  </a:lnTo>
                  <a:lnTo>
                    <a:pt x="3798" y="156"/>
                  </a:lnTo>
                  <a:lnTo>
                    <a:pt x="3804" y="156"/>
                  </a:lnTo>
                  <a:lnTo>
                    <a:pt x="3804" y="156"/>
                  </a:lnTo>
                  <a:lnTo>
                    <a:pt x="3804" y="156"/>
                  </a:lnTo>
                  <a:lnTo>
                    <a:pt x="3804" y="156"/>
                  </a:lnTo>
                  <a:lnTo>
                    <a:pt x="3804" y="156"/>
                  </a:lnTo>
                  <a:lnTo>
                    <a:pt x="3804" y="156"/>
                  </a:lnTo>
                  <a:lnTo>
                    <a:pt x="3804" y="156"/>
                  </a:lnTo>
                  <a:lnTo>
                    <a:pt x="3810" y="162"/>
                  </a:lnTo>
                  <a:lnTo>
                    <a:pt x="3810" y="162"/>
                  </a:lnTo>
                  <a:lnTo>
                    <a:pt x="3810" y="162"/>
                  </a:lnTo>
                  <a:lnTo>
                    <a:pt x="3810" y="162"/>
                  </a:lnTo>
                  <a:lnTo>
                    <a:pt x="3810" y="162"/>
                  </a:lnTo>
                  <a:lnTo>
                    <a:pt x="3810" y="162"/>
                  </a:lnTo>
                  <a:lnTo>
                    <a:pt x="3810" y="162"/>
                  </a:lnTo>
                  <a:lnTo>
                    <a:pt x="3816" y="162"/>
                  </a:lnTo>
                  <a:lnTo>
                    <a:pt x="3816" y="162"/>
                  </a:lnTo>
                  <a:lnTo>
                    <a:pt x="3816" y="162"/>
                  </a:lnTo>
                  <a:lnTo>
                    <a:pt x="3816" y="162"/>
                  </a:lnTo>
                  <a:lnTo>
                    <a:pt x="3816" y="168"/>
                  </a:lnTo>
                  <a:lnTo>
                    <a:pt x="3816" y="168"/>
                  </a:lnTo>
                  <a:lnTo>
                    <a:pt x="3816" y="168"/>
                  </a:lnTo>
                  <a:lnTo>
                    <a:pt x="3822" y="168"/>
                  </a:lnTo>
                  <a:lnTo>
                    <a:pt x="3822" y="168"/>
                  </a:lnTo>
                  <a:lnTo>
                    <a:pt x="3822" y="168"/>
                  </a:lnTo>
                  <a:lnTo>
                    <a:pt x="3822" y="168"/>
                  </a:lnTo>
                  <a:lnTo>
                    <a:pt x="3822" y="168"/>
                  </a:lnTo>
                  <a:lnTo>
                    <a:pt x="3822" y="168"/>
                  </a:lnTo>
                  <a:lnTo>
                    <a:pt x="3822" y="168"/>
                  </a:lnTo>
                  <a:lnTo>
                    <a:pt x="3828" y="174"/>
                  </a:lnTo>
                  <a:lnTo>
                    <a:pt x="3828" y="174"/>
                  </a:lnTo>
                  <a:lnTo>
                    <a:pt x="3828" y="174"/>
                  </a:lnTo>
                  <a:lnTo>
                    <a:pt x="3828" y="174"/>
                  </a:lnTo>
                  <a:lnTo>
                    <a:pt x="3828" y="174"/>
                  </a:lnTo>
                  <a:lnTo>
                    <a:pt x="3828" y="174"/>
                  </a:lnTo>
                  <a:lnTo>
                    <a:pt x="3834" y="174"/>
                  </a:lnTo>
                  <a:lnTo>
                    <a:pt x="3834" y="174"/>
                  </a:lnTo>
                  <a:lnTo>
                    <a:pt x="3834" y="174"/>
                  </a:lnTo>
                  <a:lnTo>
                    <a:pt x="3834" y="174"/>
                  </a:lnTo>
                  <a:lnTo>
                    <a:pt x="3834" y="174"/>
                  </a:lnTo>
                  <a:lnTo>
                    <a:pt x="3834" y="180"/>
                  </a:lnTo>
                  <a:lnTo>
                    <a:pt x="3834" y="180"/>
                  </a:lnTo>
                  <a:lnTo>
                    <a:pt x="3840" y="180"/>
                  </a:lnTo>
                  <a:lnTo>
                    <a:pt x="3840" y="180"/>
                  </a:lnTo>
                  <a:lnTo>
                    <a:pt x="3840" y="180"/>
                  </a:lnTo>
                  <a:lnTo>
                    <a:pt x="3840" y="180"/>
                  </a:lnTo>
                  <a:lnTo>
                    <a:pt x="3840" y="180"/>
                  </a:lnTo>
                  <a:lnTo>
                    <a:pt x="3840" y="180"/>
                  </a:lnTo>
                  <a:lnTo>
                    <a:pt x="3840" y="180"/>
                  </a:lnTo>
                  <a:lnTo>
                    <a:pt x="3846" y="180"/>
                  </a:lnTo>
                  <a:lnTo>
                    <a:pt x="3846" y="186"/>
                  </a:lnTo>
                  <a:lnTo>
                    <a:pt x="3846" y="186"/>
                  </a:lnTo>
                  <a:lnTo>
                    <a:pt x="3846" y="186"/>
                  </a:lnTo>
                  <a:lnTo>
                    <a:pt x="3846" y="186"/>
                  </a:lnTo>
                  <a:lnTo>
                    <a:pt x="3846" y="186"/>
                  </a:lnTo>
                  <a:lnTo>
                    <a:pt x="3852" y="186"/>
                  </a:lnTo>
                  <a:lnTo>
                    <a:pt x="3852" y="186"/>
                  </a:lnTo>
                  <a:lnTo>
                    <a:pt x="3852" y="186"/>
                  </a:lnTo>
                  <a:lnTo>
                    <a:pt x="3852" y="186"/>
                  </a:lnTo>
                  <a:lnTo>
                    <a:pt x="3852" y="186"/>
                  </a:lnTo>
                  <a:lnTo>
                    <a:pt x="3852" y="186"/>
                  </a:lnTo>
                  <a:lnTo>
                    <a:pt x="3852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64" y="192"/>
                  </a:lnTo>
                  <a:lnTo>
                    <a:pt x="3864" y="192"/>
                  </a:lnTo>
                  <a:lnTo>
                    <a:pt x="3864" y="192"/>
                  </a:lnTo>
                  <a:lnTo>
                    <a:pt x="3864" y="198"/>
                  </a:lnTo>
                  <a:lnTo>
                    <a:pt x="3864" y="198"/>
                  </a:lnTo>
                  <a:lnTo>
                    <a:pt x="3864" y="198"/>
                  </a:lnTo>
                  <a:lnTo>
                    <a:pt x="3864" y="198"/>
                  </a:lnTo>
                  <a:lnTo>
                    <a:pt x="3870" y="198"/>
                  </a:lnTo>
                  <a:lnTo>
                    <a:pt x="3870" y="198"/>
                  </a:lnTo>
                  <a:lnTo>
                    <a:pt x="3870" y="198"/>
                  </a:lnTo>
                  <a:lnTo>
                    <a:pt x="3870" y="198"/>
                  </a:lnTo>
                  <a:lnTo>
                    <a:pt x="3870" y="198"/>
                  </a:lnTo>
                  <a:lnTo>
                    <a:pt x="3870" y="198"/>
                  </a:lnTo>
                  <a:lnTo>
                    <a:pt x="3870" y="198"/>
                  </a:lnTo>
                  <a:lnTo>
                    <a:pt x="3876" y="204"/>
                  </a:lnTo>
                  <a:lnTo>
                    <a:pt x="3876" y="204"/>
                  </a:lnTo>
                  <a:lnTo>
                    <a:pt x="3876" y="204"/>
                  </a:lnTo>
                  <a:lnTo>
                    <a:pt x="3876" y="204"/>
                  </a:lnTo>
                  <a:lnTo>
                    <a:pt x="3876" y="204"/>
                  </a:lnTo>
                  <a:lnTo>
                    <a:pt x="3876" y="204"/>
                  </a:lnTo>
                  <a:lnTo>
                    <a:pt x="3876" y="204"/>
                  </a:lnTo>
                  <a:lnTo>
                    <a:pt x="3882" y="204"/>
                  </a:lnTo>
                  <a:lnTo>
                    <a:pt x="3882" y="204"/>
                  </a:lnTo>
                  <a:lnTo>
                    <a:pt x="3882" y="204"/>
                  </a:lnTo>
                  <a:lnTo>
                    <a:pt x="3882" y="210"/>
                  </a:lnTo>
                  <a:lnTo>
                    <a:pt x="3882" y="210"/>
                  </a:lnTo>
                  <a:lnTo>
                    <a:pt x="3882" y="210"/>
                  </a:lnTo>
                  <a:lnTo>
                    <a:pt x="3882" y="210"/>
                  </a:lnTo>
                  <a:lnTo>
                    <a:pt x="3888" y="210"/>
                  </a:lnTo>
                  <a:lnTo>
                    <a:pt x="3888" y="210"/>
                  </a:lnTo>
                  <a:lnTo>
                    <a:pt x="3888" y="210"/>
                  </a:lnTo>
                  <a:lnTo>
                    <a:pt x="3888" y="210"/>
                  </a:lnTo>
                  <a:lnTo>
                    <a:pt x="3888" y="210"/>
                  </a:lnTo>
                  <a:lnTo>
                    <a:pt x="3888" y="210"/>
                  </a:lnTo>
                  <a:lnTo>
                    <a:pt x="3888" y="210"/>
                  </a:lnTo>
                  <a:lnTo>
                    <a:pt x="3894" y="216"/>
                  </a:lnTo>
                  <a:lnTo>
                    <a:pt x="3894" y="216"/>
                  </a:lnTo>
                  <a:lnTo>
                    <a:pt x="3894" y="216"/>
                  </a:lnTo>
                  <a:lnTo>
                    <a:pt x="3894" y="216"/>
                  </a:lnTo>
                  <a:lnTo>
                    <a:pt x="3894" y="216"/>
                  </a:lnTo>
                  <a:lnTo>
                    <a:pt x="3894" y="216"/>
                  </a:lnTo>
                  <a:lnTo>
                    <a:pt x="3894" y="216"/>
                  </a:lnTo>
                  <a:lnTo>
                    <a:pt x="3900" y="216"/>
                  </a:lnTo>
                  <a:lnTo>
                    <a:pt x="3900" y="216"/>
                  </a:lnTo>
                  <a:lnTo>
                    <a:pt x="3900" y="216"/>
                  </a:lnTo>
                  <a:lnTo>
                    <a:pt x="3900" y="216"/>
                  </a:lnTo>
                  <a:lnTo>
                    <a:pt x="3900" y="222"/>
                  </a:lnTo>
                  <a:lnTo>
                    <a:pt x="3900" y="222"/>
                  </a:lnTo>
                  <a:lnTo>
                    <a:pt x="3900" y="222"/>
                  </a:lnTo>
                  <a:lnTo>
                    <a:pt x="3906" y="222"/>
                  </a:lnTo>
                  <a:lnTo>
                    <a:pt x="3906" y="222"/>
                  </a:lnTo>
                  <a:lnTo>
                    <a:pt x="3906" y="222"/>
                  </a:lnTo>
                  <a:lnTo>
                    <a:pt x="3906" y="222"/>
                  </a:lnTo>
                  <a:lnTo>
                    <a:pt x="3906" y="222"/>
                  </a:lnTo>
                  <a:lnTo>
                    <a:pt x="3906" y="222"/>
                  </a:lnTo>
                  <a:lnTo>
                    <a:pt x="3906" y="222"/>
                  </a:lnTo>
                  <a:lnTo>
                    <a:pt x="3912" y="222"/>
                  </a:lnTo>
                  <a:lnTo>
                    <a:pt x="3912" y="228"/>
                  </a:lnTo>
                  <a:lnTo>
                    <a:pt x="3912" y="228"/>
                  </a:lnTo>
                  <a:lnTo>
                    <a:pt x="3912" y="228"/>
                  </a:lnTo>
                  <a:lnTo>
                    <a:pt x="3912" y="228"/>
                  </a:lnTo>
                  <a:lnTo>
                    <a:pt x="3912" y="228"/>
                  </a:lnTo>
                  <a:lnTo>
                    <a:pt x="3912" y="228"/>
                  </a:lnTo>
                  <a:lnTo>
                    <a:pt x="3918" y="228"/>
                  </a:lnTo>
                  <a:lnTo>
                    <a:pt x="3918" y="228"/>
                  </a:lnTo>
                  <a:lnTo>
                    <a:pt x="3918" y="228"/>
                  </a:lnTo>
                  <a:lnTo>
                    <a:pt x="3918" y="228"/>
                  </a:lnTo>
                  <a:lnTo>
                    <a:pt x="3918" y="228"/>
                  </a:lnTo>
                  <a:lnTo>
                    <a:pt x="3918" y="234"/>
                  </a:lnTo>
                  <a:lnTo>
                    <a:pt x="3918" y="234"/>
                  </a:lnTo>
                  <a:lnTo>
                    <a:pt x="3924" y="234"/>
                  </a:lnTo>
                  <a:lnTo>
                    <a:pt x="3924" y="234"/>
                  </a:lnTo>
                  <a:lnTo>
                    <a:pt x="3924" y="234"/>
                  </a:lnTo>
                  <a:lnTo>
                    <a:pt x="3924" y="234"/>
                  </a:lnTo>
                  <a:lnTo>
                    <a:pt x="3924" y="234"/>
                  </a:lnTo>
                  <a:lnTo>
                    <a:pt x="3924" y="234"/>
                  </a:lnTo>
                  <a:lnTo>
                    <a:pt x="3924" y="234"/>
                  </a:lnTo>
                  <a:lnTo>
                    <a:pt x="3930" y="234"/>
                  </a:lnTo>
                  <a:lnTo>
                    <a:pt x="3930" y="234"/>
                  </a:lnTo>
                  <a:lnTo>
                    <a:pt x="3930" y="234"/>
                  </a:lnTo>
                  <a:lnTo>
                    <a:pt x="3930" y="240"/>
                  </a:lnTo>
                  <a:lnTo>
                    <a:pt x="3930" y="240"/>
                  </a:lnTo>
                  <a:lnTo>
                    <a:pt x="3930" y="240"/>
                  </a:lnTo>
                  <a:lnTo>
                    <a:pt x="3930" y="240"/>
                  </a:lnTo>
                  <a:lnTo>
                    <a:pt x="3936" y="240"/>
                  </a:lnTo>
                  <a:lnTo>
                    <a:pt x="3936" y="240"/>
                  </a:lnTo>
                  <a:lnTo>
                    <a:pt x="3936" y="240"/>
                  </a:lnTo>
                  <a:lnTo>
                    <a:pt x="3936" y="240"/>
                  </a:lnTo>
                  <a:lnTo>
                    <a:pt x="3936" y="240"/>
                  </a:lnTo>
                  <a:lnTo>
                    <a:pt x="3936" y="240"/>
                  </a:lnTo>
                  <a:lnTo>
                    <a:pt x="3942" y="240"/>
                  </a:lnTo>
                  <a:lnTo>
                    <a:pt x="3942" y="240"/>
                  </a:lnTo>
                  <a:lnTo>
                    <a:pt x="3942" y="240"/>
                  </a:lnTo>
                  <a:lnTo>
                    <a:pt x="3942" y="240"/>
                  </a:lnTo>
                  <a:lnTo>
                    <a:pt x="3942" y="246"/>
                  </a:lnTo>
                  <a:lnTo>
                    <a:pt x="3942" y="246"/>
                  </a:lnTo>
                  <a:lnTo>
                    <a:pt x="3942" y="246"/>
                  </a:lnTo>
                  <a:lnTo>
                    <a:pt x="3948" y="246"/>
                  </a:lnTo>
                  <a:lnTo>
                    <a:pt x="3948" y="246"/>
                  </a:lnTo>
                  <a:lnTo>
                    <a:pt x="3948" y="246"/>
                  </a:lnTo>
                  <a:lnTo>
                    <a:pt x="3948" y="246"/>
                  </a:lnTo>
                  <a:lnTo>
                    <a:pt x="3948" y="246"/>
                  </a:lnTo>
                  <a:lnTo>
                    <a:pt x="3948" y="246"/>
                  </a:lnTo>
                  <a:lnTo>
                    <a:pt x="3948" y="246"/>
                  </a:lnTo>
                  <a:lnTo>
                    <a:pt x="3954" y="246"/>
                  </a:lnTo>
                  <a:lnTo>
                    <a:pt x="3954" y="246"/>
                  </a:lnTo>
                  <a:lnTo>
                    <a:pt x="3954" y="246"/>
                  </a:lnTo>
                  <a:lnTo>
                    <a:pt x="3954" y="252"/>
                  </a:lnTo>
                  <a:lnTo>
                    <a:pt x="3954" y="252"/>
                  </a:lnTo>
                  <a:lnTo>
                    <a:pt x="3954" y="252"/>
                  </a:lnTo>
                  <a:lnTo>
                    <a:pt x="3954" y="252"/>
                  </a:lnTo>
                  <a:lnTo>
                    <a:pt x="3960" y="252"/>
                  </a:lnTo>
                  <a:lnTo>
                    <a:pt x="3960" y="252"/>
                  </a:lnTo>
                  <a:lnTo>
                    <a:pt x="3960" y="252"/>
                  </a:lnTo>
                  <a:lnTo>
                    <a:pt x="3960" y="252"/>
                  </a:lnTo>
                  <a:lnTo>
                    <a:pt x="3960" y="252"/>
                  </a:lnTo>
                  <a:lnTo>
                    <a:pt x="3960" y="252"/>
                  </a:lnTo>
                  <a:lnTo>
                    <a:pt x="3960" y="252"/>
                  </a:lnTo>
                  <a:lnTo>
                    <a:pt x="3966" y="252"/>
                  </a:lnTo>
                  <a:lnTo>
                    <a:pt x="3966" y="252"/>
                  </a:lnTo>
                  <a:lnTo>
                    <a:pt x="3966" y="252"/>
                  </a:lnTo>
                  <a:lnTo>
                    <a:pt x="3966" y="252"/>
                  </a:lnTo>
                  <a:lnTo>
                    <a:pt x="3966" y="258"/>
                  </a:lnTo>
                  <a:lnTo>
                    <a:pt x="3966" y="258"/>
                  </a:lnTo>
                  <a:lnTo>
                    <a:pt x="3966" y="258"/>
                  </a:lnTo>
                  <a:lnTo>
                    <a:pt x="3972" y="258"/>
                  </a:lnTo>
                  <a:lnTo>
                    <a:pt x="3972" y="258"/>
                  </a:lnTo>
                  <a:lnTo>
                    <a:pt x="3972" y="258"/>
                  </a:lnTo>
                  <a:lnTo>
                    <a:pt x="3972" y="258"/>
                  </a:lnTo>
                  <a:lnTo>
                    <a:pt x="3972" y="258"/>
                  </a:lnTo>
                  <a:lnTo>
                    <a:pt x="3972" y="258"/>
                  </a:lnTo>
                  <a:lnTo>
                    <a:pt x="3972" y="258"/>
                  </a:lnTo>
                  <a:lnTo>
                    <a:pt x="3978" y="258"/>
                  </a:lnTo>
                  <a:lnTo>
                    <a:pt x="3978" y="258"/>
                  </a:lnTo>
                  <a:lnTo>
                    <a:pt x="3978" y="258"/>
                  </a:lnTo>
                  <a:lnTo>
                    <a:pt x="3978" y="258"/>
                  </a:lnTo>
                  <a:lnTo>
                    <a:pt x="3978" y="258"/>
                  </a:lnTo>
                  <a:lnTo>
                    <a:pt x="3978" y="264"/>
                  </a:lnTo>
                  <a:lnTo>
                    <a:pt x="3978" y="264"/>
                  </a:lnTo>
                  <a:lnTo>
                    <a:pt x="3984" y="264"/>
                  </a:lnTo>
                  <a:lnTo>
                    <a:pt x="3984" y="264"/>
                  </a:lnTo>
                  <a:lnTo>
                    <a:pt x="3984" y="264"/>
                  </a:lnTo>
                  <a:lnTo>
                    <a:pt x="3984" y="264"/>
                  </a:lnTo>
                  <a:lnTo>
                    <a:pt x="3984" y="264"/>
                  </a:lnTo>
                  <a:lnTo>
                    <a:pt x="3984" y="264"/>
                  </a:lnTo>
                  <a:lnTo>
                    <a:pt x="3984" y="264"/>
                  </a:lnTo>
                  <a:lnTo>
                    <a:pt x="3990" y="264"/>
                  </a:lnTo>
                  <a:lnTo>
                    <a:pt x="3990" y="264"/>
                  </a:lnTo>
                  <a:lnTo>
                    <a:pt x="3990" y="264"/>
                  </a:lnTo>
                  <a:lnTo>
                    <a:pt x="3990" y="264"/>
                  </a:lnTo>
                  <a:lnTo>
                    <a:pt x="3990" y="264"/>
                  </a:lnTo>
                  <a:lnTo>
                    <a:pt x="3990" y="264"/>
                  </a:lnTo>
                  <a:lnTo>
                    <a:pt x="3990" y="264"/>
                  </a:lnTo>
                  <a:lnTo>
                    <a:pt x="3996" y="270"/>
                  </a:lnTo>
                  <a:lnTo>
                    <a:pt x="3996" y="270"/>
                  </a:lnTo>
                  <a:lnTo>
                    <a:pt x="3996" y="270"/>
                  </a:lnTo>
                  <a:lnTo>
                    <a:pt x="3996" y="270"/>
                  </a:lnTo>
                  <a:lnTo>
                    <a:pt x="3996" y="270"/>
                  </a:lnTo>
                  <a:lnTo>
                    <a:pt x="3996" y="270"/>
                  </a:lnTo>
                  <a:lnTo>
                    <a:pt x="3996" y="270"/>
                  </a:lnTo>
                  <a:lnTo>
                    <a:pt x="4002" y="270"/>
                  </a:lnTo>
                  <a:lnTo>
                    <a:pt x="4002" y="270"/>
                  </a:lnTo>
                  <a:lnTo>
                    <a:pt x="4002" y="270"/>
                  </a:lnTo>
                  <a:lnTo>
                    <a:pt x="4002" y="270"/>
                  </a:lnTo>
                  <a:lnTo>
                    <a:pt x="4002" y="270"/>
                  </a:lnTo>
                  <a:lnTo>
                    <a:pt x="4002" y="270"/>
                  </a:lnTo>
                  <a:lnTo>
                    <a:pt x="4002" y="270"/>
                  </a:lnTo>
                  <a:lnTo>
                    <a:pt x="4008" y="270"/>
                  </a:lnTo>
                  <a:lnTo>
                    <a:pt x="4008" y="270"/>
                  </a:lnTo>
                  <a:lnTo>
                    <a:pt x="4008" y="270"/>
                  </a:lnTo>
                  <a:lnTo>
                    <a:pt x="4008" y="276"/>
                  </a:lnTo>
                  <a:lnTo>
                    <a:pt x="4008" y="276"/>
                  </a:lnTo>
                  <a:lnTo>
                    <a:pt x="4008" y="276"/>
                  </a:lnTo>
                  <a:lnTo>
                    <a:pt x="4014" y="276"/>
                  </a:lnTo>
                  <a:lnTo>
                    <a:pt x="4014" y="276"/>
                  </a:lnTo>
                  <a:lnTo>
                    <a:pt x="4014" y="276"/>
                  </a:lnTo>
                  <a:lnTo>
                    <a:pt x="4014" y="276"/>
                  </a:lnTo>
                  <a:lnTo>
                    <a:pt x="4014" y="276"/>
                  </a:lnTo>
                  <a:lnTo>
                    <a:pt x="4014" y="276"/>
                  </a:lnTo>
                  <a:lnTo>
                    <a:pt x="4014" y="276"/>
                  </a:lnTo>
                  <a:lnTo>
                    <a:pt x="4020" y="276"/>
                  </a:lnTo>
                  <a:lnTo>
                    <a:pt x="4020" y="276"/>
                  </a:lnTo>
                  <a:lnTo>
                    <a:pt x="4020" y="276"/>
                  </a:lnTo>
                  <a:lnTo>
                    <a:pt x="4020" y="276"/>
                  </a:lnTo>
                  <a:lnTo>
                    <a:pt x="4020" y="276"/>
                  </a:lnTo>
                  <a:lnTo>
                    <a:pt x="4020" y="276"/>
                  </a:lnTo>
                  <a:lnTo>
                    <a:pt x="4020" y="276"/>
                  </a:lnTo>
                  <a:lnTo>
                    <a:pt x="4026" y="276"/>
                  </a:lnTo>
                  <a:lnTo>
                    <a:pt x="4026" y="282"/>
                  </a:lnTo>
                  <a:lnTo>
                    <a:pt x="4026" y="282"/>
                  </a:lnTo>
                  <a:lnTo>
                    <a:pt x="4026" y="282"/>
                  </a:lnTo>
                  <a:lnTo>
                    <a:pt x="4026" y="282"/>
                  </a:lnTo>
                  <a:lnTo>
                    <a:pt x="4026" y="282"/>
                  </a:lnTo>
                  <a:lnTo>
                    <a:pt x="4026" y="282"/>
                  </a:lnTo>
                  <a:lnTo>
                    <a:pt x="4032" y="282"/>
                  </a:lnTo>
                  <a:lnTo>
                    <a:pt x="4032" y="282"/>
                  </a:lnTo>
                  <a:lnTo>
                    <a:pt x="4032" y="282"/>
                  </a:lnTo>
                  <a:lnTo>
                    <a:pt x="4032" y="282"/>
                  </a:lnTo>
                  <a:lnTo>
                    <a:pt x="4032" y="282"/>
                  </a:lnTo>
                  <a:lnTo>
                    <a:pt x="4032" y="282"/>
                  </a:lnTo>
                  <a:lnTo>
                    <a:pt x="4032" y="282"/>
                  </a:lnTo>
                  <a:lnTo>
                    <a:pt x="4038" y="282"/>
                  </a:lnTo>
                  <a:lnTo>
                    <a:pt x="4038" y="282"/>
                  </a:lnTo>
                  <a:lnTo>
                    <a:pt x="4038" y="282"/>
                  </a:lnTo>
                  <a:lnTo>
                    <a:pt x="4038" y="282"/>
                  </a:lnTo>
                  <a:lnTo>
                    <a:pt x="4038" y="282"/>
                  </a:lnTo>
                  <a:lnTo>
                    <a:pt x="4038" y="282"/>
                  </a:lnTo>
                  <a:lnTo>
                    <a:pt x="4038" y="282"/>
                  </a:lnTo>
                  <a:lnTo>
                    <a:pt x="4044" y="288"/>
                  </a:lnTo>
                  <a:lnTo>
                    <a:pt x="4044" y="288"/>
                  </a:lnTo>
                  <a:lnTo>
                    <a:pt x="4044" y="288"/>
                  </a:lnTo>
                  <a:lnTo>
                    <a:pt x="4044" y="288"/>
                  </a:lnTo>
                  <a:lnTo>
                    <a:pt x="4044" y="288"/>
                  </a:lnTo>
                  <a:lnTo>
                    <a:pt x="4044" y="288"/>
                  </a:lnTo>
                  <a:lnTo>
                    <a:pt x="4044" y="288"/>
                  </a:lnTo>
                  <a:lnTo>
                    <a:pt x="4050" y="288"/>
                  </a:lnTo>
                  <a:lnTo>
                    <a:pt x="4050" y="288"/>
                  </a:lnTo>
                  <a:lnTo>
                    <a:pt x="4050" y="288"/>
                  </a:lnTo>
                  <a:lnTo>
                    <a:pt x="4050" y="288"/>
                  </a:lnTo>
                  <a:lnTo>
                    <a:pt x="4050" y="288"/>
                  </a:lnTo>
                  <a:lnTo>
                    <a:pt x="4050" y="288"/>
                  </a:lnTo>
                  <a:lnTo>
                    <a:pt x="4050" y="288"/>
                  </a:lnTo>
                  <a:lnTo>
                    <a:pt x="4056" y="288"/>
                  </a:lnTo>
                  <a:lnTo>
                    <a:pt x="4056" y="288"/>
                  </a:lnTo>
                  <a:lnTo>
                    <a:pt x="4056" y="288"/>
                  </a:lnTo>
                  <a:lnTo>
                    <a:pt x="4056" y="288"/>
                  </a:lnTo>
                  <a:lnTo>
                    <a:pt x="4056" y="288"/>
                  </a:lnTo>
                  <a:lnTo>
                    <a:pt x="4056" y="288"/>
                  </a:lnTo>
                  <a:lnTo>
                    <a:pt x="4056" y="288"/>
                  </a:lnTo>
                  <a:lnTo>
                    <a:pt x="4062" y="288"/>
                  </a:lnTo>
                  <a:lnTo>
                    <a:pt x="4062" y="288"/>
                  </a:lnTo>
                  <a:lnTo>
                    <a:pt x="4062" y="294"/>
                  </a:lnTo>
                  <a:lnTo>
                    <a:pt x="4062" y="294"/>
                  </a:lnTo>
                  <a:lnTo>
                    <a:pt x="4062" y="294"/>
                  </a:lnTo>
                  <a:lnTo>
                    <a:pt x="4062" y="294"/>
                  </a:lnTo>
                  <a:lnTo>
                    <a:pt x="4062" y="294"/>
                  </a:lnTo>
                  <a:lnTo>
                    <a:pt x="4068" y="294"/>
                  </a:lnTo>
                  <a:lnTo>
                    <a:pt x="4068" y="294"/>
                  </a:lnTo>
                  <a:lnTo>
                    <a:pt x="4068" y="294"/>
                  </a:lnTo>
                  <a:lnTo>
                    <a:pt x="4068" y="294"/>
                  </a:lnTo>
                  <a:lnTo>
                    <a:pt x="4068" y="294"/>
                  </a:lnTo>
                  <a:lnTo>
                    <a:pt x="4068" y="294"/>
                  </a:lnTo>
                  <a:lnTo>
                    <a:pt x="4068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300"/>
                  </a:lnTo>
                  <a:lnTo>
                    <a:pt x="4086" y="300"/>
                  </a:lnTo>
                  <a:lnTo>
                    <a:pt x="4086" y="300"/>
                  </a:lnTo>
                  <a:lnTo>
                    <a:pt x="4086" y="300"/>
                  </a:lnTo>
                  <a:lnTo>
                    <a:pt x="4086" y="300"/>
                  </a:lnTo>
                  <a:lnTo>
                    <a:pt x="4086" y="300"/>
                  </a:lnTo>
                  <a:lnTo>
                    <a:pt x="4086" y="300"/>
                  </a:lnTo>
                  <a:lnTo>
                    <a:pt x="4092" y="300"/>
                  </a:lnTo>
                  <a:lnTo>
                    <a:pt x="4092" y="300"/>
                  </a:lnTo>
                  <a:lnTo>
                    <a:pt x="4092" y="300"/>
                  </a:lnTo>
                  <a:lnTo>
                    <a:pt x="4092" y="300"/>
                  </a:lnTo>
                  <a:lnTo>
                    <a:pt x="4092" y="300"/>
                  </a:lnTo>
                  <a:lnTo>
                    <a:pt x="4092" y="300"/>
                  </a:lnTo>
                  <a:lnTo>
                    <a:pt x="4092" y="300"/>
                  </a:lnTo>
                  <a:lnTo>
                    <a:pt x="4098" y="300"/>
                  </a:lnTo>
                  <a:lnTo>
                    <a:pt x="4098" y="300"/>
                  </a:lnTo>
                  <a:lnTo>
                    <a:pt x="4098" y="300"/>
                  </a:lnTo>
                  <a:lnTo>
                    <a:pt x="4098" y="300"/>
                  </a:lnTo>
                  <a:lnTo>
                    <a:pt x="4098" y="300"/>
                  </a:lnTo>
                  <a:lnTo>
                    <a:pt x="4098" y="300"/>
                  </a:lnTo>
                  <a:lnTo>
                    <a:pt x="4098" y="300"/>
                  </a:lnTo>
                  <a:lnTo>
                    <a:pt x="4104" y="300"/>
                  </a:lnTo>
                  <a:lnTo>
                    <a:pt x="4104" y="300"/>
                  </a:lnTo>
                  <a:lnTo>
                    <a:pt x="4104" y="300"/>
                  </a:lnTo>
                  <a:lnTo>
                    <a:pt x="4104" y="300"/>
                  </a:lnTo>
                  <a:lnTo>
                    <a:pt x="4104" y="300"/>
                  </a:lnTo>
                  <a:lnTo>
                    <a:pt x="4104" y="300"/>
                  </a:lnTo>
                  <a:lnTo>
                    <a:pt x="4104" y="300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306"/>
                  </a:lnTo>
                  <a:lnTo>
                    <a:pt x="4110" y="306"/>
                  </a:lnTo>
                  <a:lnTo>
                    <a:pt x="4110" y="306"/>
                  </a:lnTo>
                  <a:lnTo>
                    <a:pt x="4116" y="306"/>
                  </a:lnTo>
                  <a:lnTo>
                    <a:pt x="4116" y="306"/>
                  </a:lnTo>
                  <a:lnTo>
                    <a:pt x="4116" y="306"/>
                  </a:lnTo>
                  <a:lnTo>
                    <a:pt x="4116" y="306"/>
                  </a:lnTo>
                  <a:lnTo>
                    <a:pt x="4116" y="306"/>
                  </a:lnTo>
                  <a:lnTo>
                    <a:pt x="4116" y="306"/>
                  </a:lnTo>
                  <a:lnTo>
                    <a:pt x="4122" y="306"/>
                  </a:lnTo>
                  <a:lnTo>
                    <a:pt x="4122" y="306"/>
                  </a:lnTo>
                  <a:lnTo>
                    <a:pt x="4122" y="306"/>
                  </a:lnTo>
                  <a:lnTo>
                    <a:pt x="4122" y="306"/>
                  </a:lnTo>
                  <a:lnTo>
                    <a:pt x="4122" y="306"/>
                  </a:lnTo>
                  <a:lnTo>
                    <a:pt x="4122" y="306"/>
                  </a:lnTo>
                  <a:lnTo>
                    <a:pt x="4122" y="306"/>
                  </a:lnTo>
                  <a:lnTo>
                    <a:pt x="4128" y="306"/>
                  </a:lnTo>
                  <a:lnTo>
                    <a:pt x="4128" y="306"/>
                  </a:lnTo>
                  <a:lnTo>
                    <a:pt x="4128" y="306"/>
                  </a:lnTo>
                  <a:lnTo>
                    <a:pt x="4128" y="306"/>
                  </a:lnTo>
                  <a:lnTo>
                    <a:pt x="4128" y="306"/>
                  </a:lnTo>
                  <a:lnTo>
                    <a:pt x="4128" y="306"/>
                  </a:lnTo>
                  <a:lnTo>
                    <a:pt x="4128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40" y="306"/>
                  </a:lnTo>
                  <a:lnTo>
                    <a:pt x="4140" y="306"/>
                  </a:lnTo>
                  <a:lnTo>
                    <a:pt x="4140" y="306"/>
                  </a:lnTo>
                  <a:lnTo>
                    <a:pt x="4140" y="306"/>
                  </a:lnTo>
                  <a:lnTo>
                    <a:pt x="4140" y="306"/>
                  </a:lnTo>
                  <a:lnTo>
                    <a:pt x="4140" y="306"/>
                  </a:lnTo>
                  <a:lnTo>
                    <a:pt x="4140" y="306"/>
                  </a:lnTo>
                  <a:lnTo>
                    <a:pt x="4146" y="306"/>
                  </a:lnTo>
                  <a:lnTo>
                    <a:pt x="4146" y="306"/>
                  </a:lnTo>
                  <a:lnTo>
                    <a:pt x="4146" y="306"/>
                  </a:lnTo>
                  <a:lnTo>
                    <a:pt x="4146" y="306"/>
                  </a:lnTo>
                  <a:lnTo>
                    <a:pt x="4146" y="306"/>
                  </a:lnTo>
                  <a:lnTo>
                    <a:pt x="4146" y="306"/>
                  </a:lnTo>
                  <a:lnTo>
                    <a:pt x="4146" y="306"/>
                  </a:lnTo>
                  <a:lnTo>
                    <a:pt x="4152" y="306"/>
                  </a:lnTo>
                  <a:lnTo>
                    <a:pt x="4152" y="312"/>
                  </a:lnTo>
                  <a:lnTo>
                    <a:pt x="4152" y="312"/>
                  </a:lnTo>
                  <a:lnTo>
                    <a:pt x="4152" y="312"/>
                  </a:lnTo>
                  <a:lnTo>
                    <a:pt x="4152" y="312"/>
                  </a:lnTo>
                  <a:lnTo>
                    <a:pt x="4152" y="312"/>
                  </a:lnTo>
                  <a:lnTo>
                    <a:pt x="4152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64" y="312"/>
                  </a:lnTo>
                  <a:lnTo>
                    <a:pt x="4164" y="312"/>
                  </a:lnTo>
                  <a:lnTo>
                    <a:pt x="4164" y="312"/>
                  </a:lnTo>
                  <a:lnTo>
                    <a:pt x="4164" y="312"/>
                  </a:lnTo>
                  <a:lnTo>
                    <a:pt x="4164" y="312"/>
                  </a:lnTo>
                  <a:lnTo>
                    <a:pt x="4164" y="312"/>
                  </a:lnTo>
                  <a:lnTo>
                    <a:pt x="4164" y="312"/>
                  </a:lnTo>
                  <a:lnTo>
                    <a:pt x="4170" y="312"/>
                  </a:lnTo>
                  <a:lnTo>
                    <a:pt x="4170" y="312"/>
                  </a:lnTo>
                  <a:lnTo>
                    <a:pt x="4170" y="312"/>
                  </a:lnTo>
                  <a:lnTo>
                    <a:pt x="4170" y="312"/>
                  </a:lnTo>
                  <a:lnTo>
                    <a:pt x="4170" y="312"/>
                  </a:lnTo>
                  <a:lnTo>
                    <a:pt x="4170" y="312"/>
                  </a:lnTo>
                  <a:lnTo>
                    <a:pt x="4170" y="312"/>
                  </a:lnTo>
                  <a:lnTo>
                    <a:pt x="4176" y="312"/>
                  </a:lnTo>
                  <a:lnTo>
                    <a:pt x="4176" y="312"/>
                  </a:lnTo>
                  <a:lnTo>
                    <a:pt x="4176" y="312"/>
                  </a:lnTo>
                  <a:lnTo>
                    <a:pt x="4176" y="312"/>
                  </a:lnTo>
                  <a:lnTo>
                    <a:pt x="4176" y="312"/>
                  </a:lnTo>
                  <a:lnTo>
                    <a:pt x="4176" y="312"/>
                  </a:lnTo>
                  <a:lnTo>
                    <a:pt x="4176" y="312"/>
                  </a:lnTo>
                  <a:lnTo>
                    <a:pt x="4182" y="312"/>
                  </a:lnTo>
                  <a:lnTo>
                    <a:pt x="4182" y="312"/>
                  </a:lnTo>
                  <a:lnTo>
                    <a:pt x="4182" y="312"/>
                  </a:lnTo>
                  <a:lnTo>
                    <a:pt x="4182" y="312"/>
                  </a:lnTo>
                  <a:lnTo>
                    <a:pt x="4182" y="312"/>
                  </a:lnTo>
                  <a:lnTo>
                    <a:pt x="4182" y="312"/>
                  </a:lnTo>
                  <a:lnTo>
                    <a:pt x="4182" y="312"/>
                  </a:lnTo>
                  <a:lnTo>
                    <a:pt x="4188" y="312"/>
                  </a:lnTo>
                  <a:lnTo>
                    <a:pt x="4188" y="312"/>
                  </a:lnTo>
                  <a:lnTo>
                    <a:pt x="4188" y="312"/>
                  </a:lnTo>
                  <a:lnTo>
                    <a:pt x="4188" y="312"/>
                  </a:lnTo>
                  <a:lnTo>
                    <a:pt x="4188" y="312"/>
                  </a:lnTo>
                  <a:lnTo>
                    <a:pt x="4188" y="312"/>
                  </a:lnTo>
                  <a:lnTo>
                    <a:pt x="4188" y="312"/>
                  </a:lnTo>
                  <a:lnTo>
                    <a:pt x="4194" y="312"/>
                  </a:lnTo>
                  <a:lnTo>
                    <a:pt x="4194" y="312"/>
                  </a:lnTo>
                  <a:lnTo>
                    <a:pt x="4194" y="312"/>
                  </a:lnTo>
                  <a:lnTo>
                    <a:pt x="4194" y="312"/>
                  </a:lnTo>
                  <a:lnTo>
                    <a:pt x="4194" y="312"/>
                  </a:lnTo>
                  <a:lnTo>
                    <a:pt x="4194" y="312"/>
                  </a:lnTo>
                  <a:lnTo>
                    <a:pt x="4194" y="312"/>
                  </a:lnTo>
                  <a:lnTo>
                    <a:pt x="4200" y="312"/>
                  </a:lnTo>
                  <a:lnTo>
                    <a:pt x="4200" y="312"/>
                  </a:lnTo>
                  <a:lnTo>
                    <a:pt x="4200" y="312"/>
                  </a:lnTo>
                  <a:lnTo>
                    <a:pt x="4200" y="312"/>
                  </a:lnTo>
                  <a:lnTo>
                    <a:pt x="4200" y="312"/>
                  </a:lnTo>
                  <a:lnTo>
                    <a:pt x="4200" y="312"/>
                  </a:lnTo>
                  <a:lnTo>
                    <a:pt x="4200" y="312"/>
                  </a:lnTo>
                  <a:lnTo>
                    <a:pt x="4206" y="312"/>
                  </a:lnTo>
                  <a:lnTo>
                    <a:pt x="4206" y="312"/>
                  </a:lnTo>
                  <a:lnTo>
                    <a:pt x="4206" y="312"/>
                  </a:lnTo>
                  <a:lnTo>
                    <a:pt x="4206" y="312"/>
                  </a:lnTo>
                  <a:lnTo>
                    <a:pt x="4206" y="312"/>
                  </a:lnTo>
                  <a:lnTo>
                    <a:pt x="4206" y="312"/>
                  </a:lnTo>
                  <a:lnTo>
                    <a:pt x="4206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8" y="312"/>
                  </a:lnTo>
                  <a:lnTo>
                    <a:pt x="4218" y="312"/>
                  </a:lnTo>
                  <a:lnTo>
                    <a:pt x="4218" y="312"/>
                  </a:lnTo>
                  <a:lnTo>
                    <a:pt x="4218" y="312"/>
                  </a:lnTo>
                  <a:lnTo>
                    <a:pt x="4218" y="312"/>
                  </a:lnTo>
                  <a:lnTo>
                    <a:pt x="4218" y="312"/>
                  </a:lnTo>
                  <a:lnTo>
                    <a:pt x="4218" y="312"/>
                  </a:lnTo>
                  <a:lnTo>
                    <a:pt x="4224" y="312"/>
                  </a:lnTo>
                  <a:lnTo>
                    <a:pt x="4224" y="312"/>
                  </a:lnTo>
                  <a:lnTo>
                    <a:pt x="4224" y="312"/>
                  </a:lnTo>
                  <a:lnTo>
                    <a:pt x="4224" y="312"/>
                  </a:lnTo>
                  <a:lnTo>
                    <a:pt x="4224" y="312"/>
                  </a:lnTo>
                  <a:lnTo>
                    <a:pt x="4224" y="312"/>
                  </a:lnTo>
                  <a:lnTo>
                    <a:pt x="4224" y="312"/>
                  </a:lnTo>
                  <a:lnTo>
                    <a:pt x="4230" y="312"/>
                  </a:lnTo>
                  <a:lnTo>
                    <a:pt x="4230" y="312"/>
                  </a:lnTo>
                  <a:lnTo>
                    <a:pt x="4230" y="312"/>
                  </a:lnTo>
                  <a:lnTo>
                    <a:pt x="4230" y="312"/>
                  </a:lnTo>
                  <a:lnTo>
                    <a:pt x="4230" y="312"/>
                  </a:lnTo>
                  <a:lnTo>
                    <a:pt x="4230" y="312"/>
                  </a:lnTo>
                  <a:lnTo>
                    <a:pt x="4230" y="312"/>
                  </a:lnTo>
                  <a:lnTo>
                    <a:pt x="4236" y="312"/>
                  </a:lnTo>
                  <a:lnTo>
                    <a:pt x="4236" y="312"/>
                  </a:lnTo>
                  <a:lnTo>
                    <a:pt x="4236" y="312"/>
                  </a:lnTo>
                  <a:lnTo>
                    <a:pt x="4236" y="312"/>
                  </a:lnTo>
                  <a:lnTo>
                    <a:pt x="4236" y="312"/>
                  </a:lnTo>
                  <a:lnTo>
                    <a:pt x="4236" y="312"/>
                  </a:lnTo>
                  <a:lnTo>
                    <a:pt x="4236" y="312"/>
                  </a:lnTo>
                  <a:lnTo>
                    <a:pt x="4242" y="312"/>
                  </a:lnTo>
                  <a:lnTo>
                    <a:pt x="4242" y="312"/>
                  </a:lnTo>
                  <a:lnTo>
                    <a:pt x="4242" y="312"/>
                  </a:lnTo>
                  <a:lnTo>
                    <a:pt x="4242" y="312"/>
                  </a:lnTo>
                  <a:lnTo>
                    <a:pt x="4242" y="312"/>
                  </a:lnTo>
                  <a:lnTo>
                    <a:pt x="4242" y="312"/>
                  </a:lnTo>
                  <a:lnTo>
                    <a:pt x="4248" y="312"/>
                  </a:lnTo>
                  <a:lnTo>
                    <a:pt x="4248" y="312"/>
                  </a:lnTo>
                  <a:lnTo>
                    <a:pt x="4248" y="312"/>
                  </a:lnTo>
                  <a:lnTo>
                    <a:pt x="4248" y="312"/>
                  </a:lnTo>
                  <a:lnTo>
                    <a:pt x="4248" y="312"/>
                  </a:lnTo>
                  <a:lnTo>
                    <a:pt x="4248" y="312"/>
                  </a:lnTo>
                  <a:lnTo>
                    <a:pt x="4248" y="312"/>
                  </a:lnTo>
                  <a:lnTo>
                    <a:pt x="4254" y="312"/>
                  </a:lnTo>
                  <a:lnTo>
                    <a:pt x="4254" y="312"/>
                  </a:lnTo>
                  <a:lnTo>
                    <a:pt x="4254" y="312"/>
                  </a:lnTo>
                  <a:lnTo>
                    <a:pt x="4254" y="312"/>
                  </a:lnTo>
                  <a:lnTo>
                    <a:pt x="4254" y="312"/>
                  </a:lnTo>
                  <a:lnTo>
                    <a:pt x="4254" y="312"/>
                  </a:lnTo>
                  <a:lnTo>
                    <a:pt x="4254" y="312"/>
                  </a:lnTo>
                  <a:lnTo>
                    <a:pt x="4260" y="312"/>
                  </a:lnTo>
                  <a:lnTo>
                    <a:pt x="4260" y="312"/>
                  </a:lnTo>
                  <a:lnTo>
                    <a:pt x="4260" y="312"/>
                  </a:lnTo>
                  <a:lnTo>
                    <a:pt x="4260" y="312"/>
                  </a:lnTo>
                  <a:lnTo>
                    <a:pt x="4260" y="312"/>
                  </a:lnTo>
                  <a:lnTo>
                    <a:pt x="4260" y="312"/>
                  </a:lnTo>
                  <a:lnTo>
                    <a:pt x="4260" y="312"/>
                  </a:lnTo>
                  <a:lnTo>
                    <a:pt x="4266" y="312"/>
                  </a:lnTo>
                  <a:lnTo>
                    <a:pt x="4266" y="312"/>
                  </a:lnTo>
                  <a:lnTo>
                    <a:pt x="4266" y="312"/>
                  </a:lnTo>
                  <a:lnTo>
                    <a:pt x="4266" y="312"/>
                  </a:lnTo>
                  <a:lnTo>
                    <a:pt x="4266" y="312"/>
                  </a:lnTo>
                  <a:lnTo>
                    <a:pt x="4266" y="312"/>
                  </a:lnTo>
                  <a:lnTo>
                    <a:pt x="4266" y="312"/>
                  </a:lnTo>
                  <a:lnTo>
                    <a:pt x="4272" y="312"/>
                  </a:lnTo>
                  <a:lnTo>
                    <a:pt x="4272" y="312"/>
                  </a:lnTo>
                  <a:lnTo>
                    <a:pt x="4272" y="312"/>
                  </a:lnTo>
                  <a:lnTo>
                    <a:pt x="4272" y="312"/>
                  </a:lnTo>
                  <a:lnTo>
                    <a:pt x="4272" y="312"/>
                  </a:lnTo>
                  <a:lnTo>
                    <a:pt x="4272" y="312"/>
                  </a:lnTo>
                  <a:lnTo>
                    <a:pt x="4272" y="312"/>
                  </a:lnTo>
                  <a:lnTo>
                    <a:pt x="4278" y="312"/>
                  </a:lnTo>
                  <a:lnTo>
                    <a:pt x="4278" y="312"/>
                  </a:lnTo>
                  <a:lnTo>
                    <a:pt x="4278" y="312"/>
                  </a:lnTo>
                  <a:lnTo>
                    <a:pt x="4278" y="312"/>
                  </a:lnTo>
                  <a:lnTo>
                    <a:pt x="4278" y="312"/>
                  </a:lnTo>
                  <a:lnTo>
                    <a:pt x="4278" y="312"/>
                  </a:lnTo>
                  <a:lnTo>
                    <a:pt x="4278" y="312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90" y="312"/>
                  </a:lnTo>
                  <a:lnTo>
                    <a:pt x="4290" y="312"/>
                  </a:lnTo>
                  <a:lnTo>
                    <a:pt x="4290" y="312"/>
                  </a:lnTo>
                  <a:lnTo>
                    <a:pt x="4290" y="312"/>
                  </a:lnTo>
                  <a:lnTo>
                    <a:pt x="4290" y="312"/>
                  </a:lnTo>
                  <a:lnTo>
                    <a:pt x="4290" y="312"/>
                  </a:lnTo>
                  <a:lnTo>
                    <a:pt x="4290" y="312"/>
                  </a:lnTo>
                  <a:lnTo>
                    <a:pt x="4296" y="312"/>
                  </a:lnTo>
                  <a:lnTo>
                    <a:pt x="4296" y="312"/>
                  </a:lnTo>
                  <a:lnTo>
                    <a:pt x="4296" y="312"/>
                  </a:lnTo>
                  <a:lnTo>
                    <a:pt x="4296" y="312"/>
                  </a:lnTo>
                  <a:lnTo>
                    <a:pt x="4296" y="312"/>
                  </a:lnTo>
                  <a:lnTo>
                    <a:pt x="4296" y="312"/>
                  </a:lnTo>
                  <a:lnTo>
                    <a:pt x="4296" y="312"/>
                  </a:lnTo>
                  <a:lnTo>
                    <a:pt x="4302" y="312"/>
                  </a:lnTo>
                  <a:lnTo>
                    <a:pt x="4302" y="312"/>
                  </a:lnTo>
                  <a:lnTo>
                    <a:pt x="4302" y="312"/>
                  </a:lnTo>
                  <a:lnTo>
                    <a:pt x="4302" y="312"/>
                  </a:lnTo>
                  <a:lnTo>
                    <a:pt x="4302" y="312"/>
                  </a:lnTo>
                  <a:lnTo>
                    <a:pt x="4302" y="312"/>
                  </a:lnTo>
                  <a:lnTo>
                    <a:pt x="4302" y="312"/>
                  </a:lnTo>
                  <a:lnTo>
                    <a:pt x="4308" y="312"/>
                  </a:lnTo>
                  <a:lnTo>
                    <a:pt x="4308" y="312"/>
                  </a:lnTo>
                  <a:lnTo>
                    <a:pt x="4308" y="312"/>
                  </a:lnTo>
                  <a:lnTo>
                    <a:pt x="4308" y="312"/>
                  </a:lnTo>
                  <a:lnTo>
                    <a:pt x="4308" y="312"/>
                  </a:lnTo>
                  <a:lnTo>
                    <a:pt x="4308" y="312"/>
                  </a:lnTo>
                  <a:lnTo>
                    <a:pt x="4308" y="312"/>
                  </a:lnTo>
                  <a:lnTo>
                    <a:pt x="4314" y="312"/>
                  </a:lnTo>
                  <a:lnTo>
                    <a:pt x="4314" y="312"/>
                  </a:lnTo>
                  <a:lnTo>
                    <a:pt x="4314" y="312"/>
                  </a:lnTo>
                  <a:lnTo>
                    <a:pt x="4314" y="312"/>
                  </a:lnTo>
                  <a:lnTo>
                    <a:pt x="4314" y="312"/>
                  </a:lnTo>
                  <a:lnTo>
                    <a:pt x="4314" y="312"/>
                  </a:lnTo>
                  <a:lnTo>
                    <a:pt x="4314" y="312"/>
                  </a:lnTo>
                  <a:lnTo>
                    <a:pt x="4320" y="312"/>
                  </a:lnTo>
                  <a:lnTo>
                    <a:pt x="4320" y="312"/>
                  </a:lnTo>
                  <a:lnTo>
                    <a:pt x="4320" y="312"/>
                  </a:lnTo>
                  <a:lnTo>
                    <a:pt x="4320" y="312"/>
                  </a:lnTo>
                  <a:lnTo>
                    <a:pt x="4320" y="312"/>
                  </a:lnTo>
                  <a:lnTo>
                    <a:pt x="4320" y="312"/>
                  </a:lnTo>
                  <a:lnTo>
                    <a:pt x="4320" y="312"/>
                  </a:lnTo>
                  <a:lnTo>
                    <a:pt x="4326" y="312"/>
                  </a:lnTo>
                  <a:lnTo>
                    <a:pt x="4326" y="312"/>
                  </a:lnTo>
                  <a:lnTo>
                    <a:pt x="4326" y="312"/>
                  </a:lnTo>
                  <a:lnTo>
                    <a:pt x="4326" y="312"/>
                  </a:lnTo>
                  <a:lnTo>
                    <a:pt x="4326" y="312"/>
                  </a:lnTo>
                  <a:lnTo>
                    <a:pt x="4326" y="312"/>
                  </a:lnTo>
                  <a:lnTo>
                    <a:pt x="4326" y="312"/>
                  </a:lnTo>
                  <a:lnTo>
                    <a:pt x="4332" y="312"/>
                  </a:lnTo>
                  <a:lnTo>
                    <a:pt x="4332" y="312"/>
                  </a:lnTo>
                  <a:lnTo>
                    <a:pt x="4332" y="312"/>
                  </a:lnTo>
                  <a:lnTo>
                    <a:pt x="4332" y="312"/>
                  </a:lnTo>
                  <a:lnTo>
                    <a:pt x="4332" y="312"/>
                  </a:lnTo>
                  <a:lnTo>
                    <a:pt x="4332" y="312"/>
                  </a:lnTo>
                  <a:lnTo>
                    <a:pt x="4332" y="312"/>
                  </a:lnTo>
                  <a:lnTo>
                    <a:pt x="4338" y="312"/>
                  </a:lnTo>
                  <a:lnTo>
                    <a:pt x="4338" y="312"/>
                  </a:lnTo>
                  <a:lnTo>
                    <a:pt x="4338" y="312"/>
                  </a:lnTo>
                  <a:lnTo>
                    <a:pt x="4338" y="312"/>
                  </a:lnTo>
                  <a:lnTo>
                    <a:pt x="4338" y="312"/>
                  </a:lnTo>
                  <a:lnTo>
                    <a:pt x="4338" y="312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09" name="Rectangle 61"/>
            <p:cNvSpPr>
              <a:spLocks noChangeArrowheads="1"/>
            </p:cNvSpPr>
            <p:nvPr/>
          </p:nvSpPr>
          <p:spPr bwMode="auto">
            <a:xfrm>
              <a:off x="1703" y="2074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10" name="Freeform 62"/>
            <p:cNvSpPr>
              <a:spLocks/>
            </p:cNvSpPr>
            <p:nvPr/>
          </p:nvSpPr>
          <p:spPr bwMode="auto">
            <a:xfrm>
              <a:off x="635" y="1450"/>
              <a:ext cx="4338" cy="1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132" y="0"/>
                </a:cxn>
                <a:cxn ang="0">
                  <a:pos x="204" y="0"/>
                </a:cxn>
                <a:cxn ang="0">
                  <a:pos x="270" y="0"/>
                </a:cxn>
                <a:cxn ang="0">
                  <a:pos x="342" y="0"/>
                </a:cxn>
                <a:cxn ang="0">
                  <a:pos x="408" y="0"/>
                </a:cxn>
                <a:cxn ang="0">
                  <a:pos x="474" y="0"/>
                </a:cxn>
                <a:cxn ang="0">
                  <a:pos x="546" y="0"/>
                </a:cxn>
                <a:cxn ang="0">
                  <a:pos x="612" y="0"/>
                </a:cxn>
                <a:cxn ang="0">
                  <a:pos x="684" y="0"/>
                </a:cxn>
                <a:cxn ang="0">
                  <a:pos x="750" y="0"/>
                </a:cxn>
                <a:cxn ang="0">
                  <a:pos x="822" y="0"/>
                </a:cxn>
                <a:cxn ang="0">
                  <a:pos x="888" y="0"/>
                </a:cxn>
                <a:cxn ang="0">
                  <a:pos x="960" y="0"/>
                </a:cxn>
                <a:cxn ang="0">
                  <a:pos x="1026" y="0"/>
                </a:cxn>
                <a:cxn ang="0">
                  <a:pos x="1092" y="0"/>
                </a:cxn>
                <a:cxn ang="0">
                  <a:pos x="1164" y="0"/>
                </a:cxn>
                <a:cxn ang="0">
                  <a:pos x="1230" y="0"/>
                </a:cxn>
                <a:cxn ang="0">
                  <a:pos x="1302" y="0"/>
                </a:cxn>
                <a:cxn ang="0">
                  <a:pos x="1368" y="0"/>
                </a:cxn>
                <a:cxn ang="0">
                  <a:pos x="1440" y="0"/>
                </a:cxn>
                <a:cxn ang="0">
                  <a:pos x="1506" y="0"/>
                </a:cxn>
                <a:cxn ang="0">
                  <a:pos x="1578" y="0"/>
                </a:cxn>
                <a:cxn ang="0">
                  <a:pos x="1644" y="0"/>
                </a:cxn>
                <a:cxn ang="0">
                  <a:pos x="1710" y="0"/>
                </a:cxn>
                <a:cxn ang="0">
                  <a:pos x="1782" y="0"/>
                </a:cxn>
                <a:cxn ang="0">
                  <a:pos x="1848" y="0"/>
                </a:cxn>
                <a:cxn ang="0">
                  <a:pos x="1920" y="0"/>
                </a:cxn>
                <a:cxn ang="0">
                  <a:pos x="1986" y="0"/>
                </a:cxn>
                <a:cxn ang="0">
                  <a:pos x="2058" y="0"/>
                </a:cxn>
                <a:cxn ang="0">
                  <a:pos x="2124" y="0"/>
                </a:cxn>
                <a:cxn ang="0">
                  <a:pos x="2196" y="0"/>
                </a:cxn>
                <a:cxn ang="0">
                  <a:pos x="2262" y="0"/>
                </a:cxn>
                <a:cxn ang="0">
                  <a:pos x="2328" y="0"/>
                </a:cxn>
                <a:cxn ang="0">
                  <a:pos x="2400" y="0"/>
                </a:cxn>
                <a:cxn ang="0">
                  <a:pos x="2466" y="0"/>
                </a:cxn>
                <a:cxn ang="0">
                  <a:pos x="2538" y="0"/>
                </a:cxn>
                <a:cxn ang="0">
                  <a:pos x="2604" y="0"/>
                </a:cxn>
                <a:cxn ang="0">
                  <a:pos x="2676" y="0"/>
                </a:cxn>
                <a:cxn ang="0">
                  <a:pos x="2742" y="0"/>
                </a:cxn>
                <a:cxn ang="0">
                  <a:pos x="2814" y="0"/>
                </a:cxn>
                <a:cxn ang="0">
                  <a:pos x="2880" y="0"/>
                </a:cxn>
                <a:cxn ang="0">
                  <a:pos x="2946" y="0"/>
                </a:cxn>
                <a:cxn ang="0">
                  <a:pos x="3018" y="0"/>
                </a:cxn>
                <a:cxn ang="0">
                  <a:pos x="3084" y="0"/>
                </a:cxn>
                <a:cxn ang="0">
                  <a:pos x="3156" y="0"/>
                </a:cxn>
                <a:cxn ang="0">
                  <a:pos x="3222" y="0"/>
                </a:cxn>
                <a:cxn ang="0">
                  <a:pos x="3294" y="0"/>
                </a:cxn>
                <a:cxn ang="0">
                  <a:pos x="3360" y="0"/>
                </a:cxn>
                <a:cxn ang="0">
                  <a:pos x="3432" y="0"/>
                </a:cxn>
                <a:cxn ang="0">
                  <a:pos x="3498" y="0"/>
                </a:cxn>
                <a:cxn ang="0">
                  <a:pos x="3564" y="0"/>
                </a:cxn>
                <a:cxn ang="0">
                  <a:pos x="3636" y="0"/>
                </a:cxn>
                <a:cxn ang="0">
                  <a:pos x="3702" y="0"/>
                </a:cxn>
                <a:cxn ang="0">
                  <a:pos x="3774" y="0"/>
                </a:cxn>
                <a:cxn ang="0">
                  <a:pos x="3840" y="0"/>
                </a:cxn>
                <a:cxn ang="0">
                  <a:pos x="3912" y="0"/>
                </a:cxn>
                <a:cxn ang="0">
                  <a:pos x="3978" y="0"/>
                </a:cxn>
                <a:cxn ang="0">
                  <a:pos x="4044" y="0"/>
                </a:cxn>
                <a:cxn ang="0">
                  <a:pos x="4116" y="0"/>
                </a:cxn>
                <a:cxn ang="0">
                  <a:pos x="4182" y="0"/>
                </a:cxn>
                <a:cxn ang="0">
                  <a:pos x="4254" y="0"/>
                </a:cxn>
                <a:cxn ang="0">
                  <a:pos x="4320" y="0"/>
                </a:cxn>
              </a:cxnLst>
              <a:rect l="0" t="0" r="r" b="b"/>
              <a:pathLst>
                <a:path w="433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1" name="Rectangle 63"/>
            <p:cNvSpPr>
              <a:spLocks noChangeArrowheads="1"/>
            </p:cNvSpPr>
            <p:nvPr/>
          </p:nvSpPr>
          <p:spPr bwMode="auto">
            <a:xfrm>
              <a:off x="2123" y="2074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12" name="Rectangle 64"/>
            <p:cNvSpPr>
              <a:spLocks noChangeArrowheads="1"/>
            </p:cNvSpPr>
            <p:nvPr/>
          </p:nvSpPr>
          <p:spPr bwMode="auto">
            <a:xfrm>
              <a:off x="767" y="2176"/>
              <a:ext cx="28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3" name="Rectangle 65"/>
            <p:cNvSpPr>
              <a:spLocks noChangeArrowheads="1"/>
            </p:cNvSpPr>
            <p:nvPr/>
          </p:nvSpPr>
          <p:spPr bwMode="auto">
            <a:xfrm>
              <a:off x="1169" y="2164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4" name="Rectangle 66"/>
            <p:cNvSpPr>
              <a:spLocks noChangeArrowheads="1"/>
            </p:cNvSpPr>
            <p:nvPr/>
          </p:nvSpPr>
          <p:spPr bwMode="auto">
            <a:xfrm>
              <a:off x="1373" y="2176"/>
              <a:ext cx="28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5" name="Rectangle 67"/>
            <p:cNvSpPr>
              <a:spLocks noChangeArrowheads="1"/>
            </p:cNvSpPr>
            <p:nvPr/>
          </p:nvSpPr>
          <p:spPr bwMode="auto">
            <a:xfrm>
              <a:off x="1781" y="2164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6" name="Rectangle 68"/>
            <p:cNvSpPr>
              <a:spLocks noChangeArrowheads="1"/>
            </p:cNvSpPr>
            <p:nvPr/>
          </p:nvSpPr>
          <p:spPr bwMode="auto">
            <a:xfrm>
              <a:off x="2105" y="2164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7" name="Rectangle 69"/>
            <p:cNvSpPr>
              <a:spLocks noChangeArrowheads="1"/>
            </p:cNvSpPr>
            <p:nvPr/>
          </p:nvSpPr>
          <p:spPr bwMode="auto">
            <a:xfrm>
              <a:off x="2435" y="2164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8" name="Rectangle 70"/>
            <p:cNvSpPr>
              <a:spLocks noChangeArrowheads="1"/>
            </p:cNvSpPr>
            <p:nvPr/>
          </p:nvSpPr>
          <p:spPr bwMode="auto">
            <a:xfrm>
              <a:off x="2765" y="2164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9" name="Rectangle 71"/>
            <p:cNvSpPr>
              <a:spLocks noChangeArrowheads="1"/>
            </p:cNvSpPr>
            <p:nvPr/>
          </p:nvSpPr>
          <p:spPr bwMode="auto">
            <a:xfrm>
              <a:off x="3089" y="2164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0" name="Rectangle 72"/>
            <p:cNvSpPr>
              <a:spLocks noChangeArrowheads="1"/>
            </p:cNvSpPr>
            <p:nvPr/>
          </p:nvSpPr>
          <p:spPr bwMode="auto">
            <a:xfrm>
              <a:off x="3419" y="2164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1" name="Rectangle 73"/>
            <p:cNvSpPr>
              <a:spLocks noChangeArrowheads="1"/>
            </p:cNvSpPr>
            <p:nvPr/>
          </p:nvSpPr>
          <p:spPr bwMode="auto">
            <a:xfrm>
              <a:off x="3749" y="2164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2" name="Rectangle 74"/>
            <p:cNvSpPr>
              <a:spLocks noChangeArrowheads="1"/>
            </p:cNvSpPr>
            <p:nvPr/>
          </p:nvSpPr>
          <p:spPr bwMode="auto">
            <a:xfrm>
              <a:off x="3953" y="2176"/>
              <a:ext cx="28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3" name="Rectangle 75"/>
            <p:cNvSpPr>
              <a:spLocks noChangeArrowheads="1"/>
            </p:cNvSpPr>
            <p:nvPr/>
          </p:nvSpPr>
          <p:spPr bwMode="auto">
            <a:xfrm>
              <a:off x="4355" y="2164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4" name="Rectangle 76"/>
            <p:cNvSpPr>
              <a:spLocks noChangeArrowheads="1"/>
            </p:cNvSpPr>
            <p:nvPr/>
          </p:nvSpPr>
          <p:spPr bwMode="auto">
            <a:xfrm>
              <a:off x="4553" y="2176"/>
              <a:ext cx="28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5" name="Rectangle 77"/>
            <p:cNvSpPr>
              <a:spLocks noChangeArrowheads="1"/>
            </p:cNvSpPr>
            <p:nvPr/>
          </p:nvSpPr>
          <p:spPr bwMode="auto">
            <a:xfrm>
              <a:off x="4973" y="2188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81"/>
          <p:cNvGrpSpPr>
            <a:grpSpLocks noChangeAspect="1"/>
          </p:cNvGrpSpPr>
          <p:nvPr/>
        </p:nvGrpSpPr>
        <p:grpSpPr bwMode="auto">
          <a:xfrm>
            <a:off x="971101" y="3971925"/>
            <a:ext cx="6786786" cy="2141736"/>
            <a:chOff x="342" y="2118"/>
            <a:chExt cx="5011" cy="1602"/>
          </a:xfrm>
        </p:grpSpPr>
        <p:sp>
          <p:nvSpPr>
            <p:cNvPr id="53328" name="AutoShape 80"/>
            <p:cNvSpPr>
              <a:spLocks noChangeAspect="1" noChangeArrowheads="1" noTextEdit="1"/>
            </p:cNvSpPr>
            <p:nvPr/>
          </p:nvSpPr>
          <p:spPr bwMode="auto">
            <a:xfrm>
              <a:off x="343" y="2118"/>
              <a:ext cx="4974" cy="16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30" name="Rectangle 82"/>
            <p:cNvSpPr>
              <a:spLocks noChangeArrowheads="1"/>
            </p:cNvSpPr>
            <p:nvPr/>
          </p:nvSpPr>
          <p:spPr bwMode="auto">
            <a:xfrm>
              <a:off x="343" y="2118"/>
              <a:ext cx="4974" cy="160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31" name="Rectangle 83"/>
            <p:cNvSpPr>
              <a:spLocks noChangeArrowheads="1"/>
            </p:cNvSpPr>
            <p:nvPr/>
          </p:nvSpPr>
          <p:spPr bwMode="auto">
            <a:xfrm>
              <a:off x="415" y="2262"/>
              <a:ext cx="4830" cy="130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32" name="Rectangle 84"/>
            <p:cNvSpPr>
              <a:spLocks noChangeArrowheads="1"/>
            </p:cNvSpPr>
            <p:nvPr/>
          </p:nvSpPr>
          <p:spPr bwMode="auto">
            <a:xfrm>
              <a:off x="4993" y="3582"/>
              <a:ext cx="164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16.12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33" name="Rectangle 85"/>
            <p:cNvSpPr>
              <a:spLocks noChangeArrowheads="1"/>
            </p:cNvSpPr>
            <p:nvPr/>
          </p:nvSpPr>
          <p:spPr bwMode="auto">
            <a:xfrm>
              <a:off x="415" y="358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35" name="Rectangle 87"/>
            <p:cNvSpPr>
              <a:spLocks noChangeArrowheads="1"/>
            </p:cNvSpPr>
            <p:nvPr/>
          </p:nvSpPr>
          <p:spPr bwMode="auto">
            <a:xfrm>
              <a:off x="463" y="2196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36" name="Rectangle 88"/>
            <p:cNvSpPr>
              <a:spLocks noChangeArrowheads="1"/>
            </p:cNvSpPr>
            <p:nvPr/>
          </p:nvSpPr>
          <p:spPr bwMode="auto">
            <a:xfrm rot="16200000">
              <a:off x="333" y="2223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37" name="Rectangle 89"/>
            <p:cNvSpPr>
              <a:spLocks noChangeArrowheads="1"/>
            </p:cNvSpPr>
            <p:nvPr/>
          </p:nvSpPr>
          <p:spPr bwMode="auto">
            <a:xfrm rot="16200000">
              <a:off x="354" y="3486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38" name="Rectangle 90"/>
            <p:cNvSpPr>
              <a:spLocks noChangeArrowheads="1"/>
            </p:cNvSpPr>
            <p:nvPr/>
          </p:nvSpPr>
          <p:spPr bwMode="auto">
            <a:xfrm rot="16200000">
              <a:off x="5263" y="2207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39" name="Rectangle 91"/>
            <p:cNvSpPr>
              <a:spLocks noChangeArrowheads="1"/>
            </p:cNvSpPr>
            <p:nvPr/>
          </p:nvSpPr>
          <p:spPr bwMode="auto">
            <a:xfrm rot="16200000">
              <a:off x="5251" y="3473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40" name="Rectangle 92"/>
            <p:cNvSpPr>
              <a:spLocks noChangeArrowheads="1"/>
            </p:cNvSpPr>
            <p:nvPr/>
          </p:nvSpPr>
          <p:spPr bwMode="auto">
            <a:xfrm rot="16200000">
              <a:off x="120" y="2790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41" name="Rectangle 93"/>
            <p:cNvSpPr>
              <a:spLocks noChangeArrowheads="1"/>
            </p:cNvSpPr>
            <p:nvPr/>
          </p:nvSpPr>
          <p:spPr bwMode="auto">
            <a:xfrm rot="16200000">
              <a:off x="5047" y="2807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42" name="Line 94"/>
            <p:cNvSpPr>
              <a:spLocks noChangeShapeType="1"/>
            </p:cNvSpPr>
            <p:nvPr/>
          </p:nvSpPr>
          <p:spPr bwMode="auto">
            <a:xfrm flipH="1">
              <a:off x="5209" y="238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3" name="Line 95"/>
            <p:cNvSpPr>
              <a:spLocks noChangeShapeType="1"/>
            </p:cNvSpPr>
            <p:nvPr/>
          </p:nvSpPr>
          <p:spPr bwMode="auto">
            <a:xfrm>
              <a:off x="415" y="238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4" name="Line 96"/>
            <p:cNvSpPr>
              <a:spLocks noChangeShapeType="1"/>
            </p:cNvSpPr>
            <p:nvPr/>
          </p:nvSpPr>
          <p:spPr bwMode="auto">
            <a:xfrm flipV="1">
              <a:off x="895" y="3540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5" name="Line 97"/>
            <p:cNvSpPr>
              <a:spLocks noChangeShapeType="1"/>
            </p:cNvSpPr>
            <p:nvPr/>
          </p:nvSpPr>
          <p:spPr bwMode="auto">
            <a:xfrm>
              <a:off x="895" y="226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6" name="Line 98"/>
            <p:cNvSpPr>
              <a:spLocks noChangeShapeType="1"/>
            </p:cNvSpPr>
            <p:nvPr/>
          </p:nvSpPr>
          <p:spPr bwMode="auto">
            <a:xfrm flipH="1">
              <a:off x="5209" y="252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7" name="Line 99"/>
            <p:cNvSpPr>
              <a:spLocks noChangeShapeType="1"/>
            </p:cNvSpPr>
            <p:nvPr/>
          </p:nvSpPr>
          <p:spPr bwMode="auto">
            <a:xfrm>
              <a:off x="415" y="252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8" name="Line 100"/>
            <p:cNvSpPr>
              <a:spLocks noChangeShapeType="1"/>
            </p:cNvSpPr>
            <p:nvPr/>
          </p:nvSpPr>
          <p:spPr bwMode="auto">
            <a:xfrm flipV="1">
              <a:off x="1381" y="3540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9" name="Line 101"/>
            <p:cNvSpPr>
              <a:spLocks noChangeShapeType="1"/>
            </p:cNvSpPr>
            <p:nvPr/>
          </p:nvSpPr>
          <p:spPr bwMode="auto">
            <a:xfrm>
              <a:off x="1381" y="226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0" name="Line 102"/>
            <p:cNvSpPr>
              <a:spLocks noChangeShapeType="1"/>
            </p:cNvSpPr>
            <p:nvPr/>
          </p:nvSpPr>
          <p:spPr bwMode="auto">
            <a:xfrm flipH="1">
              <a:off x="5209" y="265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1" name="Line 103"/>
            <p:cNvSpPr>
              <a:spLocks noChangeShapeType="1"/>
            </p:cNvSpPr>
            <p:nvPr/>
          </p:nvSpPr>
          <p:spPr bwMode="auto">
            <a:xfrm>
              <a:off x="415" y="265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2" name="Line 104"/>
            <p:cNvSpPr>
              <a:spLocks noChangeShapeType="1"/>
            </p:cNvSpPr>
            <p:nvPr/>
          </p:nvSpPr>
          <p:spPr bwMode="auto">
            <a:xfrm flipV="1">
              <a:off x="1861" y="3540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3" name="Line 105"/>
            <p:cNvSpPr>
              <a:spLocks noChangeShapeType="1"/>
            </p:cNvSpPr>
            <p:nvPr/>
          </p:nvSpPr>
          <p:spPr bwMode="auto">
            <a:xfrm>
              <a:off x="1861" y="226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4" name="Line 106"/>
            <p:cNvSpPr>
              <a:spLocks noChangeShapeType="1"/>
            </p:cNvSpPr>
            <p:nvPr/>
          </p:nvSpPr>
          <p:spPr bwMode="auto">
            <a:xfrm flipH="1">
              <a:off x="5209" y="278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5" name="Line 107"/>
            <p:cNvSpPr>
              <a:spLocks noChangeShapeType="1"/>
            </p:cNvSpPr>
            <p:nvPr/>
          </p:nvSpPr>
          <p:spPr bwMode="auto">
            <a:xfrm>
              <a:off x="415" y="278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6" name="Line 108"/>
            <p:cNvSpPr>
              <a:spLocks noChangeShapeType="1"/>
            </p:cNvSpPr>
            <p:nvPr/>
          </p:nvSpPr>
          <p:spPr bwMode="auto">
            <a:xfrm flipV="1">
              <a:off x="2347" y="3540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7" name="Line 109"/>
            <p:cNvSpPr>
              <a:spLocks noChangeShapeType="1"/>
            </p:cNvSpPr>
            <p:nvPr/>
          </p:nvSpPr>
          <p:spPr bwMode="auto">
            <a:xfrm>
              <a:off x="2347" y="226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8" name="Line 110"/>
            <p:cNvSpPr>
              <a:spLocks noChangeShapeType="1"/>
            </p:cNvSpPr>
            <p:nvPr/>
          </p:nvSpPr>
          <p:spPr bwMode="auto">
            <a:xfrm flipH="1">
              <a:off x="5209" y="29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9" name="Line 111"/>
            <p:cNvSpPr>
              <a:spLocks noChangeShapeType="1"/>
            </p:cNvSpPr>
            <p:nvPr/>
          </p:nvSpPr>
          <p:spPr bwMode="auto">
            <a:xfrm>
              <a:off x="415" y="29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60" name="Line 112"/>
            <p:cNvSpPr>
              <a:spLocks noChangeShapeType="1"/>
            </p:cNvSpPr>
            <p:nvPr/>
          </p:nvSpPr>
          <p:spPr bwMode="auto">
            <a:xfrm flipV="1">
              <a:off x="2827" y="3540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61" name="Line 113"/>
            <p:cNvSpPr>
              <a:spLocks noChangeShapeType="1"/>
            </p:cNvSpPr>
            <p:nvPr/>
          </p:nvSpPr>
          <p:spPr bwMode="auto">
            <a:xfrm>
              <a:off x="2827" y="226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62" name="Line 114"/>
            <p:cNvSpPr>
              <a:spLocks noChangeShapeType="1"/>
            </p:cNvSpPr>
            <p:nvPr/>
          </p:nvSpPr>
          <p:spPr bwMode="auto">
            <a:xfrm flipH="1">
              <a:off x="5209" y="30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63" name="Line 115"/>
            <p:cNvSpPr>
              <a:spLocks noChangeShapeType="1"/>
            </p:cNvSpPr>
            <p:nvPr/>
          </p:nvSpPr>
          <p:spPr bwMode="auto">
            <a:xfrm>
              <a:off x="415" y="30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64" name="Line 116"/>
            <p:cNvSpPr>
              <a:spLocks noChangeShapeType="1"/>
            </p:cNvSpPr>
            <p:nvPr/>
          </p:nvSpPr>
          <p:spPr bwMode="auto">
            <a:xfrm flipV="1">
              <a:off x="3313" y="3540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65" name="Line 117"/>
            <p:cNvSpPr>
              <a:spLocks noChangeShapeType="1"/>
            </p:cNvSpPr>
            <p:nvPr/>
          </p:nvSpPr>
          <p:spPr bwMode="auto">
            <a:xfrm>
              <a:off x="3313" y="226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66" name="Line 118"/>
            <p:cNvSpPr>
              <a:spLocks noChangeShapeType="1"/>
            </p:cNvSpPr>
            <p:nvPr/>
          </p:nvSpPr>
          <p:spPr bwMode="auto">
            <a:xfrm flipH="1">
              <a:off x="5209" y="318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67" name="Line 119"/>
            <p:cNvSpPr>
              <a:spLocks noChangeShapeType="1"/>
            </p:cNvSpPr>
            <p:nvPr/>
          </p:nvSpPr>
          <p:spPr bwMode="auto">
            <a:xfrm>
              <a:off x="415" y="318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68" name="Line 120"/>
            <p:cNvSpPr>
              <a:spLocks noChangeShapeType="1"/>
            </p:cNvSpPr>
            <p:nvPr/>
          </p:nvSpPr>
          <p:spPr bwMode="auto">
            <a:xfrm flipV="1">
              <a:off x="3793" y="3540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69" name="Line 121"/>
            <p:cNvSpPr>
              <a:spLocks noChangeShapeType="1"/>
            </p:cNvSpPr>
            <p:nvPr/>
          </p:nvSpPr>
          <p:spPr bwMode="auto">
            <a:xfrm>
              <a:off x="3793" y="226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0" name="Line 122"/>
            <p:cNvSpPr>
              <a:spLocks noChangeShapeType="1"/>
            </p:cNvSpPr>
            <p:nvPr/>
          </p:nvSpPr>
          <p:spPr bwMode="auto">
            <a:xfrm flipH="1">
              <a:off x="5209" y="331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1" name="Line 123"/>
            <p:cNvSpPr>
              <a:spLocks noChangeShapeType="1"/>
            </p:cNvSpPr>
            <p:nvPr/>
          </p:nvSpPr>
          <p:spPr bwMode="auto">
            <a:xfrm>
              <a:off x="415" y="331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2" name="Line 124"/>
            <p:cNvSpPr>
              <a:spLocks noChangeShapeType="1"/>
            </p:cNvSpPr>
            <p:nvPr/>
          </p:nvSpPr>
          <p:spPr bwMode="auto">
            <a:xfrm flipV="1">
              <a:off x="4279" y="3540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3" name="Line 125"/>
            <p:cNvSpPr>
              <a:spLocks noChangeShapeType="1"/>
            </p:cNvSpPr>
            <p:nvPr/>
          </p:nvSpPr>
          <p:spPr bwMode="auto">
            <a:xfrm>
              <a:off x="4279" y="226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4" name="Line 126"/>
            <p:cNvSpPr>
              <a:spLocks noChangeShapeType="1"/>
            </p:cNvSpPr>
            <p:nvPr/>
          </p:nvSpPr>
          <p:spPr bwMode="auto">
            <a:xfrm flipH="1">
              <a:off x="5209" y="344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5" name="Line 127"/>
            <p:cNvSpPr>
              <a:spLocks noChangeShapeType="1"/>
            </p:cNvSpPr>
            <p:nvPr/>
          </p:nvSpPr>
          <p:spPr bwMode="auto">
            <a:xfrm>
              <a:off x="415" y="344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6" name="Line 128"/>
            <p:cNvSpPr>
              <a:spLocks noChangeShapeType="1"/>
            </p:cNvSpPr>
            <p:nvPr/>
          </p:nvSpPr>
          <p:spPr bwMode="auto">
            <a:xfrm flipV="1">
              <a:off x="4759" y="3540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7" name="Line 129"/>
            <p:cNvSpPr>
              <a:spLocks noChangeShapeType="1"/>
            </p:cNvSpPr>
            <p:nvPr/>
          </p:nvSpPr>
          <p:spPr bwMode="auto">
            <a:xfrm>
              <a:off x="4759" y="226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8" name="Freeform 130"/>
            <p:cNvSpPr>
              <a:spLocks/>
            </p:cNvSpPr>
            <p:nvPr/>
          </p:nvSpPr>
          <p:spPr bwMode="auto">
            <a:xfrm>
              <a:off x="415" y="3312"/>
              <a:ext cx="4824" cy="234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150" y="54"/>
                </a:cxn>
                <a:cxn ang="0">
                  <a:pos x="228" y="60"/>
                </a:cxn>
                <a:cxn ang="0">
                  <a:pos x="300" y="66"/>
                </a:cxn>
                <a:cxn ang="0">
                  <a:pos x="378" y="78"/>
                </a:cxn>
                <a:cxn ang="0">
                  <a:pos x="456" y="90"/>
                </a:cxn>
                <a:cxn ang="0">
                  <a:pos x="534" y="84"/>
                </a:cxn>
                <a:cxn ang="0">
                  <a:pos x="606" y="72"/>
                </a:cxn>
                <a:cxn ang="0">
                  <a:pos x="684" y="54"/>
                </a:cxn>
                <a:cxn ang="0">
                  <a:pos x="762" y="36"/>
                </a:cxn>
                <a:cxn ang="0">
                  <a:pos x="834" y="42"/>
                </a:cxn>
                <a:cxn ang="0">
                  <a:pos x="912" y="54"/>
                </a:cxn>
                <a:cxn ang="0">
                  <a:pos x="990" y="66"/>
                </a:cxn>
                <a:cxn ang="0">
                  <a:pos x="1068" y="72"/>
                </a:cxn>
                <a:cxn ang="0">
                  <a:pos x="1140" y="54"/>
                </a:cxn>
                <a:cxn ang="0">
                  <a:pos x="1218" y="36"/>
                </a:cxn>
                <a:cxn ang="0">
                  <a:pos x="1296" y="24"/>
                </a:cxn>
                <a:cxn ang="0">
                  <a:pos x="1368" y="12"/>
                </a:cxn>
                <a:cxn ang="0">
                  <a:pos x="1446" y="6"/>
                </a:cxn>
                <a:cxn ang="0">
                  <a:pos x="1524" y="6"/>
                </a:cxn>
                <a:cxn ang="0">
                  <a:pos x="1602" y="54"/>
                </a:cxn>
                <a:cxn ang="0">
                  <a:pos x="1674" y="114"/>
                </a:cxn>
                <a:cxn ang="0">
                  <a:pos x="1752" y="156"/>
                </a:cxn>
                <a:cxn ang="0">
                  <a:pos x="1830" y="180"/>
                </a:cxn>
                <a:cxn ang="0">
                  <a:pos x="1902" y="168"/>
                </a:cxn>
                <a:cxn ang="0">
                  <a:pos x="1980" y="132"/>
                </a:cxn>
                <a:cxn ang="0">
                  <a:pos x="2058" y="90"/>
                </a:cxn>
                <a:cxn ang="0">
                  <a:pos x="2136" y="72"/>
                </a:cxn>
                <a:cxn ang="0">
                  <a:pos x="2208" y="144"/>
                </a:cxn>
                <a:cxn ang="0">
                  <a:pos x="2286" y="198"/>
                </a:cxn>
                <a:cxn ang="0">
                  <a:pos x="2364" y="228"/>
                </a:cxn>
                <a:cxn ang="0">
                  <a:pos x="2442" y="234"/>
                </a:cxn>
                <a:cxn ang="0">
                  <a:pos x="2514" y="210"/>
                </a:cxn>
                <a:cxn ang="0">
                  <a:pos x="2592" y="162"/>
                </a:cxn>
                <a:cxn ang="0">
                  <a:pos x="2670" y="90"/>
                </a:cxn>
                <a:cxn ang="0">
                  <a:pos x="2742" y="72"/>
                </a:cxn>
                <a:cxn ang="0">
                  <a:pos x="2820" y="120"/>
                </a:cxn>
                <a:cxn ang="0">
                  <a:pos x="2898" y="156"/>
                </a:cxn>
                <a:cxn ang="0">
                  <a:pos x="2970" y="180"/>
                </a:cxn>
                <a:cxn ang="0">
                  <a:pos x="3048" y="168"/>
                </a:cxn>
                <a:cxn ang="0">
                  <a:pos x="3126" y="126"/>
                </a:cxn>
                <a:cxn ang="0">
                  <a:pos x="3204" y="72"/>
                </a:cxn>
                <a:cxn ang="0">
                  <a:pos x="3276" y="12"/>
                </a:cxn>
                <a:cxn ang="0">
                  <a:pos x="3354" y="6"/>
                </a:cxn>
                <a:cxn ang="0">
                  <a:pos x="3432" y="12"/>
                </a:cxn>
                <a:cxn ang="0">
                  <a:pos x="3510" y="18"/>
                </a:cxn>
                <a:cxn ang="0">
                  <a:pos x="3582" y="30"/>
                </a:cxn>
                <a:cxn ang="0">
                  <a:pos x="3660" y="48"/>
                </a:cxn>
                <a:cxn ang="0">
                  <a:pos x="3738" y="72"/>
                </a:cxn>
                <a:cxn ang="0">
                  <a:pos x="3816" y="66"/>
                </a:cxn>
                <a:cxn ang="0">
                  <a:pos x="3888" y="60"/>
                </a:cxn>
                <a:cxn ang="0">
                  <a:pos x="3966" y="48"/>
                </a:cxn>
                <a:cxn ang="0">
                  <a:pos x="4044" y="36"/>
                </a:cxn>
                <a:cxn ang="0">
                  <a:pos x="4116" y="48"/>
                </a:cxn>
                <a:cxn ang="0">
                  <a:pos x="4194" y="66"/>
                </a:cxn>
                <a:cxn ang="0">
                  <a:pos x="4272" y="84"/>
                </a:cxn>
                <a:cxn ang="0">
                  <a:pos x="4344" y="90"/>
                </a:cxn>
                <a:cxn ang="0">
                  <a:pos x="4422" y="84"/>
                </a:cxn>
                <a:cxn ang="0">
                  <a:pos x="4500" y="72"/>
                </a:cxn>
                <a:cxn ang="0">
                  <a:pos x="4578" y="60"/>
                </a:cxn>
                <a:cxn ang="0">
                  <a:pos x="4650" y="54"/>
                </a:cxn>
                <a:cxn ang="0">
                  <a:pos x="4728" y="54"/>
                </a:cxn>
                <a:cxn ang="0">
                  <a:pos x="4806" y="48"/>
                </a:cxn>
              </a:cxnLst>
              <a:rect l="0" t="0" r="r" b="b"/>
              <a:pathLst>
                <a:path w="4824" h="234">
                  <a:moveTo>
                    <a:pt x="0" y="42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40" y="60"/>
                  </a:lnTo>
                  <a:lnTo>
                    <a:pt x="240" y="60"/>
                  </a:lnTo>
                  <a:lnTo>
                    <a:pt x="240" y="60"/>
                  </a:lnTo>
                  <a:lnTo>
                    <a:pt x="240" y="60"/>
                  </a:lnTo>
                  <a:lnTo>
                    <a:pt x="240" y="60"/>
                  </a:lnTo>
                  <a:lnTo>
                    <a:pt x="240" y="60"/>
                  </a:lnTo>
                  <a:lnTo>
                    <a:pt x="240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8" y="60"/>
                  </a:lnTo>
                  <a:lnTo>
                    <a:pt x="258" y="60"/>
                  </a:lnTo>
                  <a:lnTo>
                    <a:pt x="258" y="60"/>
                  </a:lnTo>
                  <a:lnTo>
                    <a:pt x="258" y="60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70" y="66"/>
                  </a:lnTo>
                  <a:lnTo>
                    <a:pt x="270" y="66"/>
                  </a:lnTo>
                  <a:lnTo>
                    <a:pt x="270" y="66"/>
                  </a:lnTo>
                  <a:lnTo>
                    <a:pt x="270" y="66"/>
                  </a:lnTo>
                  <a:lnTo>
                    <a:pt x="270" y="66"/>
                  </a:lnTo>
                  <a:lnTo>
                    <a:pt x="270" y="66"/>
                  </a:lnTo>
                  <a:lnTo>
                    <a:pt x="276" y="66"/>
                  </a:lnTo>
                  <a:lnTo>
                    <a:pt x="276" y="66"/>
                  </a:lnTo>
                  <a:lnTo>
                    <a:pt x="276" y="66"/>
                  </a:lnTo>
                  <a:lnTo>
                    <a:pt x="276" y="66"/>
                  </a:lnTo>
                  <a:lnTo>
                    <a:pt x="276" y="66"/>
                  </a:lnTo>
                  <a:lnTo>
                    <a:pt x="276" y="66"/>
                  </a:lnTo>
                  <a:lnTo>
                    <a:pt x="282" y="66"/>
                  </a:lnTo>
                  <a:lnTo>
                    <a:pt x="282" y="66"/>
                  </a:lnTo>
                  <a:lnTo>
                    <a:pt x="282" y="66"/>
                  </a:lnTo>
                  <a:lnTo>
                    <a:pt x="282" y="66"/>
                  </a:lnTo>
                  <a:lnTo>
                    <a:pt x="282" y="66"/>
                  </a:lnTo>
                  <a:lnTo>
                    <a:pt x="282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30" y="72"/>
                  </a:lnTo>
                  <a:lnTo>
                    <a:pt x="330" y="72"/>
                  </a:lnTo>
                  <a:lnTo>
                    <a:pt x="330" y="72"/>
                  </a:lnTo>
                  <a:lnTo>
                    <a:pt x="330" y="72"/>
                  </a:lnTo>
                  <a:lnTo>
                    <a:pt x="330" y="72"/>
                  </a:lnTo>
                  <a:lnTo>
                    <a:pt x="330" y="72"/>
                  </a:lnTo>
                  <a:lnTo>
                    <a:pt x="336" y="72"/>
                  </a:lnTo>
                  <a:lnTo>
                    <a:pt x="336" y="72"/>
                  </a:lnTo>
                  <a:lnTo>
                    <a:pt x="336" y="72"/>
                  </a:lnTo>
                  <a:lnTo>
                    <a:pt x="336" y="72"/>
                  </a:lnTo>
                  <a:lnTo>
                    <a:pt x="336" y="72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6" y="78"/>
                  </a:lnTo>
                  <a:lnTo>
                    <a:pt x="366" y="78"/>
                  </a:lnTo>
                  <a:lnTo>
                    <a:pt x="366" y="78"/>
                  </a:lnTo>
                  <a:lnTo>
                    <a:pt x="366" y="78"/>
                  </a:lnTo>
                  <a:lnTo>
                    <a:pt x="366" y="78"/>
                  </a:lnTo>
                  <a:lnTo>
                    <a:pt x="366" y="78"/>
                  </a:lnTo>
                  <a:lnTo>
                    <a:pt x="372" y="78"/>
                  </a:lnTo>
                  <a:lnTo>
                    <a:pt x="372" y="78"/>
                  </a:lnTo>
                  <a:lnTo>
                    <a:pt x="372" y="78"/>
                  </a:lnTo>
                  <a:lnTo>
                    <a:pt x="372" y="78"/>
                  </a:lnTo>
                  <a:lnTo>
                    <a:pt x="372" y="78"/>
                  </a:lnTo>
                  <a:lnTo>
                    <a:pt x="372" y="78"/>
                  </a:lnTo>
                  <a:lnTo>
                    <a:pt x="372" y="78"/>
                  </a:lnTo>
                  <a:lnTo>
                    <a:pt x="378" y="78"/>
                  </a:lnTo>
                  <a:lnTo>
                    <a:pt x="378" y="78"/>
                  </a:lnTo>
                  <a:lnTo>
                    <a:pt x="378" y="78"/>
                  </a:lnTo>
                  <a:lnTo>
                    <a:pt x="378" y="78"/>
                  </a:lnTo>
                  <a:lnTo>
                    <a:pt x="378" y="78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90" y="78"/>
                  </a:lnTo>
                  <a:lnTo>
                    <a:pt x="390" y="78"/>
                  </a:lnTo>
                  <a:lnTo>
                    <a:pt x="390" y="78"/>
                  </a:lnTo>
                  <a:lnTo>
                    <a:pt x="390" y="84"/>
                  </a:lnTo>
                  <a:lnTo>
                    <a:pt x="390" y="84"/>
                  </a:lnTo>
                  <a:lnTo>
                    <a:pt x="390" y="84"/>
                  </a:lnTo>
                  <a:lnTo>
                    <a:pt x="396" y="84"/>
                  </a:lnTo>
                  <a:lnTo>
                    <a:pt x="396" y="84"/>
                  </a:lnTo>
                  <a:lnTo>
                    <a:pt x="396" y="84"/>
                  </a:lnTo>
                  <a:lnTo>
                    <a:pt x="396" y="84"/>
                  </a:lnTo>
                  <a:lnTo>
                    <a:pt x="396" y="84"/>
                  </a:lnTo>
                  <a:lnTo>
                    <a:pt x="396" y="84"/>
                  </a:lnTo>
                  <a:lnTo>
                    <a:pt x="396" y="84"/>
                  </a:lnTo>
                  <a:lnTo>
                    <a:pt x="402" y="84"/>
                  </a:lnTo>
                  <a:lnTo>
                    <a:pt x="402" y="84"/>
                  </a:lnTo>
                  <a:lnTo>
                    <a:pt x="402" y="84"/>
                  </a:lnTo>
                  <a:lnTo>
                    <a:pt x="402" y="84"/>
                  </a:lnTo>
                  <a:lnTo>
                    <a:pt x="402" y="84"/>
                  </a:lnTo>
                  <a:lnTo>
                    <a:pt x="402" y="84"/>
                  </a:lnTo>
                  <a:lnTo>
                    <a:pt x="408" y="84"/>
                  </a:lnTo>
                  <a:lnTo>
                    <a:pt x="408" y="84"/>
                  </a:lnTo>
                  <a:lnTo>
                    <a:pt x="408" y="84"/>
                  </a:lnTo>
                  <a:lnTo>
                    <a:pt x="408" y="84"/>
                  </a:lnTo>
                  <a:lnTo>
                    <a:pt x="408" y="84"/>
                  </a:lnTo>
                  <a:lnTo>
                    <a:pt x="414" y="84"/>
                  </a:lnTo>
                  <a:lnTo>
                    <a:pt x="414" y="84"/>
                  </a:lnTo>
                  <a:lnTo>
                    <a:pt x="414" y="84"/>
                  </a:lnTo>
                  <a:lnTo>
                    <a:pt x="414" y="84"/>
                  </a:lnTo>
                  <a:lnTo>
                    <a:pt x="414" y="84"/>
                  </a:lnTo>
                  <a:lnTo>
                    <a:pt x="414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6" y="84"/>
                  </a:lnTo>
                  <a:lnTo>
                    <a:pt x="426" y="84"/>
                  </a:lnTo>
                  <a:lnTo>
                    <a:pt x="426" y="84"/>
                  </a:lnTo>
                  <a:lnTo>
                    <a:pt x="426" y="90"/>
                  </a:lnTo>
                  <a:lnTo>
                    <a:pt x="426" y="90"/>
                  </a:lnTo>
                  <a:lnTo>
                    <a:pt x="426" y="90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32" y="90"/>
                  </a:lnTo>
                  <a:lnTo>
                    <a:pt x="432" y="90"/>
                  </a:lnTo>
                  <a:lnTo>
                    <a:pt x="432" y="90"/>
                  </a:lnTo>
                  <a:lnTo>
                    <a:pt x="432" y="90"/>
                  </a:lnTo>
                  <a:lnTo>
                    <a:pt x="432" y="90"/>
                  </a:lnTo>
                  <a:lnTo>
                    <a:pt x="438" y="90"/>
                  </a:lnTo>
                  <a:lnTo>
                    <a:pt x="438" y="90"/>
                  </a:lnTo>
                  <a:lnTo>
                    <a:pt x="438" y="90"/>
                  </a:lnTo>
                  <a:lnTo>
                    <a:pt x="438" y="90"/>
                  </a:lnTo>
                  <a:lnTo>
                    <a:pt x="438" y="90"/>
                  </a:lnTo>
                  <a:lnTo>
                    <a:pt x="438" y="90"/>
                  </a:lnTo>
                  <a:lnTo>
                    <a:pt x="444" y="90"/>
                  </a:lnTo>
                  <a:lnTo>
                    <a:pt x="444" y="90"/>
                  </a:lnTo>
                  <a:lnTo>
                    <a:pt x="444" y="90"/>
                  </a:lnTo>
                  <a:lnTo>
                    <a:pt x="444" y="90"/>
                  </a:lnTo>
                  <a:lnTo>
                    <a:pt x="444" y="90"/>
                  </a:lnTo>
                  <a:lnTo>
                    <a:pt x="444" y="90"/>
                  </a:lnTo>
                  <a:lnTo>
                    <a:pt x="450" y="90"/>
                  </a:lnTo>
                  <a:lnTo>
                    <a:pt x="450" y="90"/>
                  </a:lnTo>
                  <a:lnTo>
                    <a:pt x="450" y="90"/>
                  </a:lnTo>
                  <a:lnTo>
                    <a:pt x="450" y="90"/>
                  </a:lnTo>
                  <a:lnTo>
                    <a:pt x="450" y="90"/>
                  </a:lnTo>
                  <a:lnTo>
                    <a:pt x="450" y="90"/>
                  </a:lnTo>
                  <a:lnTo>
                    <a:pt x="450" y="90"/>
                  </a:lnTo>
                  <a:lnTo>
                    <a:pt x="456" y="90"/>
                  </a:lnTo>
                  <a:lnTo>
                    <a:pt x="456" y="90"/>
                  </a:lnTo>
                  <a:lnTo>
                    <a:pt x="456" y="90"/>
                  </a:lnTo>
                  <a:lnTo>
                    <a:pt x="456" y="90"/>
                  </a:lnTo>
                  <a:lnTo>
                    <a:pt x="456" y="90"/>
                  </a:lnTo>
                  <a:lnTo>
                    <a:pt x="456" y="90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4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16" y="90"/>
                  </a:lnTo>
                  <a:lnTo>
                    <a:pt x="516" y="90"/>
                  </a:lnTo>
                  <a:lnTo>
                    <a:pt x="516" y="90"/>
                  </a:lnTo>
                  <a:lnTo>
                    <a:pt x="516" y="90"/>
                  </a:lnTo>
                  <a:lnTo>
                    <a:pt x="516" y="90"/>
                  </a:lnTo>
                  <a:lnTo>
                    <a:pt x="516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8" y="84"/>
                  </a:lnTo>
                  <a:lnTo>
                    <a:pt x="528" y="84"/>
                  </a:lnTo>
                  <a:lnTo>
                    <a:pt x="528" y="84"/>
                  </a:lnTo>
                  <a:lnTo>
                    <a:pt x="528" y="84"/>
                  </a:lnTo>
                  <a:lnTo>
                    <a:pt x="528" y="84"/>
                  </a:lnTo>
                  <a:lnTo>
                    <a:pt x="528" y="84"/>
                  </a:lnTo>
                  <a:lnTo>
                    <a:pt x="534" y="84"/>
                  </a:lnTo>
                  <a:lnTo>
                    <a:pt x="534" y="84"/>
                  </a:lnTo>
                  <a:lnTo>
                    <a:pt x="534" y="84"/>
                  </a:lnTo>
                  <a:lnTo>
                    <a:pt x="534" y="84"/>
                  </a:lnTo>
                  <a:lnTo>
                    <a:pt x="534" y="84"/>
                  </a:lnTo>
                  <a:lnTo>
                    <a:pt x="534" y="84"/>
                  </a:lnTo>
                  <a:lnTo>
                    <a:pt x="534" y="84"/>
                  </a:lnTo>
                  <a:lnTo>
                    <a:pt x="540" y="84"/>
                  </a:lnTo>
                  <a:lnTo>
                    <a:pt x="540" y="84"/>
                  </a:lnTo>
                  <a:lnTo>
                    <a:pt x="540" y="84"/>
                  </a:lnTo>
                  <a:lnTo>
                    <a:pt x="540" y="84"/>
                  </a:lnTo>
                  <a:lnTo>
                    <a:pt x="540" y="84"/>
                  </a:lnTo>
                  <a:lnTo>
                    <a:pt x="540" y="84"/>
                  </a:lnTo>
                  <a:lnTo>
                    <a:pt x="546" y="84"/>
                  </a:lnTo>
                  <a:lnTo>
                    <a:pt x="546" y="84"/>
                  </a:lnTo>
                  <a:lnTo>
                    <a:pt x="546" y="84"/>
                  </a:lnTo>
                  <a:lnTo>
                    <a:pt x="546" y="84"/>
                  </a:lnTo>
                  <a:lnTo>
                    <a:pt x="546" y="84"/>
                  </a:lnTo>
                  <a:lnTo>
                    <a:pt x="546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6" y="78"/>
                  </a:lnTo>
                  <a:lnTo>
                    <a:pt x="576" y="78"/>
                  </a:lnTo>
                  <a:lnTo>
                    <a:pt x="576" y="78"/>
                  </a:lnTo>
                  <a:lnTo>
                    <a:pt x="576" y="78"/>
                  </a:lnTo>
                  <a:lnTo>
                    <a:pt x="576" y="78"/>
                  </a:lnTo>
                  <a:lnTo>
                    <a:pt x="576" y="78"/>
                  </a:lnTo>
                  <a:lnTo>
                    <a:pt x="582" y="78"/>
                  </a:lnTo>
                  <a:lnTo>
                    <a:pt x="582" y="78"/>
                  </a:lnTo>
                  <a:lnTo>
                    <a:pt x="582" y="78"/>
                  </a:lnTo>
                  <a:lnTo>
                    <a:pt x="582" y="78"/>
                  </a:lnTo>
                  <a:lnTo>
                    <a:pt x="582" y="78"/>
                  </a:lnTo>
                  <a:lnTo>
                    <a:pt x="582" y="78"/>
                  </a:lnTo>
                  <a:lnTo>
                    <a:pt x="588" y="78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94" y="72"/>
                  </a:lnTo>
                  <a:lnTo>
                    <a:pt x="594" y="72"/>
                  </a:lnTo>
                  <a:lnTo>
                    <a:pt x="594" y="72"/>
                  </a:lnTo>
                  <a:lnTo>
                    <a:pt x="594" y="72"/>
                  </a:lnTo>
                  <a:lnTo>
                    <a:pt x="594" y="72"/>
                  </a:lnTo>
                  <a:lnTo>
                    <a:pt x="594" y="72"/>
                  </a:lnTo>
                  <a:lnTo>
                    <a:pt x="600" y="72"/>
                  </a:lnTo>
                  <a:lnTo>
                    <a:pt x="600" y="72"/>
                  </a:lnTo>
                  <a:lnTo>
                    <a:pt x="600" y="72"/>
                  </a:lnTo>
                  <a:lnTo>
                    <a:pt x="600" y="72"/>
                  </a:lnTo>
                  <a:lnTo>
                    <a:pt x="600" y="72"/>
                  </a:lnTo>
                  <a:lnTo>
                    <a:pt x="600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24" y="66"/>
                  </a:lnTo>
                  <a:lnTo>
                    <a:pt x="624" y="66"/>
                  </a:lnTo>
                  <a:lnTo>
                    <a:pt x="624" y="66"/>
                  </a:lnTo>
                  <a:lnTo>
                    <a:pt x="624" y="66"/>
                  </a:lnTo>
                  <a:lnTo>
                    <a:pt x="624" y="66"/>
                  </a:lnTo>
                  <a:lnTo>
                    <a:pt x="624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6" y="66"/>
                  </a:lnTo>
                  <a:lnTo>
                    <a:pt x="636" y="66"/>
                  </a:lnTo>
                  <a:lnTo>
                    <a:pt x="636" y="66"/>
                  </a:lnTo>
                  <a:lnTo>
                    <a:pt x="636" y="66"/>
                  </a:lnTo>
                  <a:lnTo>
                    <a:pt x="636" y="66"/>
                  </a:lnTo>
                  <a:lnTo>
                    <a:pt x="636" y="66"/>
                  </a:lnTo>
                  <a:lnTo>
                    <a:pt x="642" y="66"/>
                  </a:lnTo>
                  <a:lnTo>
                    <a:pt x="642" y="66"/>
                  </a:lnTo>
                  <a:lnTo>
                    <a:pt x="642" y="66"/>
                  </a:lnTo>
                  <a:lnTo>
                    <a:pt x="642" y="60"/>
                  </a:lnTo>
                  <a:lnTo>
                    <a:pt x="642" y="60"/>
                  </a:lnTo>
                  <a:lnTo>
                    <a:pt x="642" y="60"/>
                  </a:lnTo>
                  <a:lnTo>
                    <a:pt x="648" y="60"/>
                  </a:lnTo>
                  <a:lnTo>
                    <a:pt x="648" y="60"/>
                  </a:lnTo>
                  <a:lnTo>
                    <a:pt x="648" y="60"/>
                  </a:lnTo>
                  <a:lnTo>
                    <a:pt x="648" y="60"/>
                  </a:lnTo>
                  <a:lnTo>
                    <a:pt x="648" y="60"/>
                  </a:lnTo>
                  <a:lnTo>
                    <a:pt x="648" y="60"/>
                  </a:lnTo>
                  <a:lnTo>
                    <a:pt x="648" y="60"/>
                  </a:lnTo>
                  <a:lnTo>
                    <a:pt x="654" y="60"/>
                  </a:lnTo>
                  <a:lnTo>
                    <a:pt x="654" y="60"/>
                  </a:lnTo>
                  <a:lnTo>
                    <a:pt x="654" y="60"/>
                  </a:lnTo>
                  <a:lnTo>
                    <a:pt x="654" y="60"/>
                  </a:lnTo>
                  <a:lnTo>
                    <a:pt x="654" y="60"/>
                  </a:lnTo>
                  <a:lnTo>
                    <a:pt x="654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666" y="60"/>
                  </a:lnTo>
                  <a:lnTo>
                    <a:pt x="666" y="60"/>
                  </a:lnTo>
                  <a:lnTo>
                    <a:pt x="666" y="60"/>
                  </a:lnTo>
                  <a:lnTo>
                    <a:pt x="666" y="60"/>
                  </a:lnTo>
                  <a:lnTo>
                    <a:pt x="666" y="54"/>
                  </a:lnTo>
                  <a:lnTo>
                    <a:pt x="666" y="54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84" y="54"/>
                  </a:lnTo>
                  <a:lnTo>
                    <a:pt x="684" y="54"/>
                  </a:lnTo>
                  <a:lnTo>
                    <a:pt x="684" y="54"/>
                  </a:lnTo>
                  <a:lnTo>
                    <a:pt x="684" y="54"/>
                  </a:lnTo>
                  <a:lnTo>
                    <a:pt x="684" y="54"/>
                  </a:lnTo>
                  <a:lnTo>
                    <a:pt x="684" y="54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0" y="48"/>
                  </a:lnTo>
                  <a:lnTo>
                    <a:pt x="690" y="48"/>
                  </a:lnTo>
                  <a:lnTo>
                    <a:pt x="690" y="48"/>
                  </a:lnTo>
                  <a:lnTo>
                    <a:pt x="696" y="48"/>
                  </a:lnTo>
                  <a:lnTo>
                    <a:pt x="696" y="48"/>
                  </a:lnTo>
                  <a:lnTo>
                    <a:pt x="696" y="48"/>
                  </a:lnTo>
                  <a:lnTo>
                    <a:pt x="696" y="48"/>
                  </a:lnTo>
                  <a:lnTo>
                    <a:pt x="696" y="48"/>
                  </a:lnTo>
                  <a:lnTo>
                    <a:pt x="696" y="48"/>
                  </a:lnTo>
                  <a:lnTo>
                    <a:pt x="702" y="48"/>
                  </a:lnTo>
                  <a:lnTo>
                    <a:pt x="702" y="48"/>
                  </a:lnTo>
                  <a:lnTo>
                    <a:pt x="702" y="48"/>
                  </a:lnTo>
                  <a:lnTo>
                    <a:pt x="702" y="48"/>
                  </a:lnTo>
                  <a:lnTo>
                    <a:pt x="702" y="48"/>
                  </a:lnTo>
                  <a:lnTo>
                    <a:pt x="702" y="48"/>
                  </a:lnTo>
                  <a:lnTo>
                    <a:pt x="702" y="48"/>
                  </a:lnTo>
                  <a:lnTo>
                    <a:pt x="708" y="48"/>
                  </a:lnTo>
                  <a:lnTo>
                    <a:pt x="708" y="48"/>
                  </a:lnTo>
                  <a:lnTo>
                    <a:pt x="708" y="48"/>
                  </a:lnTo>
                  <a:lnTo>
                    <a:pt x="708" y="48"/>
                  </a:lnTo>
                  <a:lnTo>
                    <a:pt x="708" y="48"/>
                  </a:lnTo>
                  <a:lnTo>
                    <a:pt x="708" y="48"/>
                  </a:lnTo>
                  <a:lnTo>
                    <a:pt x="714" y="48"/>
                  </a:lnTo>
                  <a:lnTo>
                    <a:pt x="714" y="42"/>
                  </a:lnTo>
                  <a:lnTo>
                    <a:pt x="714" y="42"/>
                  </a:lnTo>
                  <a:lnTo>
                    <a:pt x="714" y="42"/>
                  </a:lnTo>
                  <a:lnTo>
                    <a:pt x="714" y="42"/>
                  </a:lnTo>
                  <a:lnTo>
                    <a:pt x="714" y="42"/>
                  </a:lnTo>
                  <a:lnTo>
                    <a:pt x="720" y="42"/>
                  </a:lnTo>
                  <a:lnTo>
                    <a:pt x="720" y="42"/>
                  </a:lnTo>
                  <a:lnTo>
                    <a:pt x="720" y="42"/>
                  </a:lnTo>
                  <a:lnTo>
                    <a:pt x="720" y="42"/>
                  </a:lnTo>
                  <a:lnTo>
                    <a:pt x="720" y="42"/>
                  </a:lnTo>
                  <a:lnTo>
                    <a:pt x="720" y="42"/>
                  </a:lnTo>
                  <a:lnTo>
                    <a:pt x="726" y="42"/>
                  </a:lnTo>
                  <a:lnTo>
                    <a:pt x="726" y="42"/>
                  </a:lnTo>
                  <a:lnTo>
                    <a:pt x="726" y="42"/>
                  </a:lnTo>
                  <a:lnTo>
                    <a:pt x="726" y="42"/>
                  </a:lnTo>
                  <a:lnTo>
                    <a:pt x="726" y="42"/>
                  </a:lnTo>
                  <a:lnTo>
                    <a:pt x="726" y="42"/>
                  </a:lnTo>
                  <a:lnTo>
                    <a:pt x="726" y="42"/>
                  </a:lnTo>
                  <a:lnTo>
                    <a:pt x="732" y="42"/>
                  </a:lnTo>
                  <a:lnTo>
                    <a:pt x="732" y="42"/>
                  </a:lnTo>
                  <a:lnTo>
                    <a:pt x="732" y="42"/>
                  </a:lnTo>
                  <a:lnTo>
                    <a:pt x="732" y="42"/>
                  </a:lnTo>
                  <a:lnTo>
                    <a:pt x="732" y="42"/>
                  </a:lnTo>
                  <a:lnTo>
                    <a:pt x="732" y="36"/>
                  </a:lnTo>
                  <a:lnTo>
                    <a:pt x="738" y="36"/>
                  </a:lnTo>
                  <a:lnTo>
                    <a:pt x="738" y="36"/>
                  </a:lnTo>
                  <a:lnTo>
                    <a:pt x="738" y="36"/>
                  </a:lnTo>
                  <a:lnTo>
                    <a:pt x="738" y="36"/>
                  </a:lnTo>
                  <a:lnTo>
                    <a:pt x="738" y="36"/>
                  </a:lnTo>
                  <a:lnTo>
                    <a:pt x="73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50" y="36"/>
                  </a:lnTo>
                  <a:lnTo>
                    <a:pt x="750" y="36"/>
                  </a:lnTo>
                  <a:lnTo>
                    <a:pt x="750" y="36"/>
                  </a:lnTo>
                  <a:lnTo>
                    <a:pt x="750" y="36"/>
                  </a:lnTo>
                  <a:lnTo>
                    <a:pt x="750" y="36"/>
                  </a:lnTo>
                  <a:lnTo>
                    <a:pt x="750" y="36"/>
                  </a:lnTo>
                  <a:lnTo>
                    <a:pt x="750" y="36"/>
                  </a:lnTo>
                  <a:lnTo>
                    <a:pt x="756" y="36"/>
                  </a:lnTo>
                  <a:lnTo>
                    <a:pt x="756" y="36"/>
                  </a:lnTo>
                  <a:lnTo>
                    <a:pt x="756" y="36"/>
                  </a:lnTo>
                  <a:lnTo>
                    <a:pt x="756" y="36"/>
                  </a:lnTo>
                  <a:lnTo>
                    <a:pt x="756" y="36"/>
                  </a:lnTo>
                  <a:lnTo>
                    <a:pt x="756" y="36"/>
                  </a:lnTo>
                  <a:lnTo>
                    <a:pt x="762" y="36"/>
                  </a:lnTo>
                  <a:lnTo>
                    <a:pt x="762" y="36"/>
                  </a:lnTo>
                  <a:lnTo>
                    <a:pt x="762" y="36"/>
                  </a:lnTo>
                  <a:lnTo>
                    <a:pt x="762" y="36"/>
                  </a:lnTo>
                  <a:lnTo>
                    <a:pt x="762" y="36"/>
                  </a:lnTo>
                  <a:lnTo>
                    <a:pt x="762" y="36"/>
                  </a:lnTo>
                  <a:lnTo>
                    <a:pt x="768" y="36"/>
                  </a:lnTo>
                  <a:lnTo>
                    <a:pt x="768" y="36"/>
                  </a:lnTo>
                  <a:lnTo>
                    <a:pt x="768" y="36"/>
                  </a:lnTo>
                  <a:lnTo>
                    <a:pt x="768" y="36"/>
                  </a:lnTo>
                  <a:lnTo>
                    <a:pt x="768" y="36"/>
                  </a:lnTo>
                  <a:lnTo>
                    <a:pt x="768" y="36"/>
                  </a:lnTo>
                  <a:lnTo>
                    <a:pt x="774" y="36"/>
                  </a:lnTo>
                  <a:lnTo>
                    <a:pt x="774" y="36"/>
                  </a:lnTo>
                  <a:lnTo>
                    <a:pt x="774" y="36"/>
                  </a:lnTo>
                  <a:lnTo>
                    <a:pt x="774" y="36"/>
                  </a:lnTo>
                  <a:lnTo>
                    <a:pt x="774" y="36"/>
                  </a:lnTo>
                  <a:lnTo>
                    <a:pt x="774" y="36"/>
                  </a:lnTo>
                  <a:lnTo>
                    <a:pt x="774" y="36"/>
                  </a:lnTo>
                  <a:lnTo>
                    <a:pt x="780" y="36"/>
                  </a:lnTo>
                  <a:lnTo>
                    <a:pt x="780" y="36"/>
                  </a:lnTo>
                  <a:lnTo>
                    <a:pt x="780" y="36"/>
                  </a:lnTo>
                  <a:lnTo>
                    <a:pt x="780" y="36"/>
                  </a:lnTo>
                  <a:lnTo>
                    <a:pt x="780" y="36"/>
                  </a:lnTo>
                  <a:lnTo>
                    <a:pt x="786" y="36"/>
                  </a:lnTo>
                  <a:lnTo>
                    <a:pt x="786" y="36"/>
                  </a:lnTo>
                  <a:lnTo>
                    <a:pt x="786" y="36"/>
                  </a:lnTo>
                  <a:lnTo>
                    <a:pt x="786" y="36"/>
                  </a:lnTo>
                  <a:lnTo>
                    <a:pt x="786" y="36"/>
                  </a:lnTo>
                  <a:lnTo>
                    <a:pt x="786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42"/>
                  </a:lnTo>
                  <a:lnTo>
                    <a:pt x="822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88" y="54"/>
                  </a:lnTo>
                  <a:lnTo>
                    <a:pt x="888" y="54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00" y="54"/>
                  </a:lnTo>
                  <a:lnTo>
                    <a:pt x="900" y="54"/>
                  </a:lnTo>
                  <a:lnTo>
                    <a:pt x="900" y="54"/>
                  </a:lnTo>
                  <a:lnTo>
                    <a:pt x="900" y="54"/>
                  </a:lnTo>
                  <a:lnTo>
                    <a:pt x="900" y="54"/>
                  </a:lnTo>
                  <a:lnTo>
                    <a:pt x="900" y="54"/>
                  </a:lnTo>
                  <a:lnTo>
                    <a:pt x="900" y="54"/>
                  </a:lnTo>
                  <a:lnTo>
                    <a:pt x="906" y="54"/>
                  </a:lnTo>
                  <a:lnTo>
                    <a:pt x="906" y="54"/>
                  </a:lnTo>
                  <a:lnTo>
                    <a:pt x="906" y="54"/>
                  </a:lnTo>
                  <a:lnTo>
                    <a:pt x="906" y="54"/>
                  </a:lnTo>
                  <a:lnTo>
                    <a:pt x="906" y="54"/>
                  </a:lnTo>
                  <a:lnTo>
                    <a:pt x="906" y="54"/>
                  </a:lnTo>
                  <a:lnTo>
                    <a:pt x="912" y="54"/>
                  </a:lnTo>
                  <a:lnTo>
                    <a:pt x="912" y="54"/>
                  </a:lnTo>
                  <a:lnTo>
                    <a:pt x="912" y="54"/>
                  </a:lnTo>
                  <a:lnTo>
                    <a:pt x="912" y="54"/>
                  </a:lnTo>
                  <a:lnTo>
                    <a:pt x="912" y="54"/>
                  </a:lnTo>
                  <a:lnTo>
                    <a:pt x="912" y="54"/>
                  </a:lnTo>
                  <a:lnTo>
                    <a:pt x="918" y="54"/>
                  </a:lnTo>
                  <a:lnTo>
                    <a:pt x="918" y="54"/>
                  </a:lnTo>
                  <a:lnTo>
                    <a:pt x="918" y="54"/>
                  </a:lnTo>
                  <a:lnTo>
                    <a:pt x="918" y="54"/>
                  </a:lnTo>
                  <a:lnTo>
                    <a:pt x="918" y="54"/>
                  </a:lnTo>
                  <a:lnTo>
                    <a:pt x="918" y="54"/>
                  </a:lnTo>
                  <a:lnTo>
                    <a:pt x="924" y="54"/>
                  </a:lnTo>
                  <a:lnTo>
                    <a:pt x="924" y="54"/>
                  </a:lnTo>
                  <a:lnTo>
                    <a:pt x="924" y="54"/>
                  </a:lnTo>
                  <a:lnTo>
                    <a:pt x="924" y="54"/>
                  </a:lnTo>
                  <a:lnTo>
                    <a:pt x="924" y="54"/>
                  </a:lnTo>
                  <a:lnTo>
                    <a:pt x="924" y="54"/>
                  </a:lnTo>
                  <a:lnTo>
                    <a:pt x="924" y="54"/>
                  </a:lnTo>
                  <a:lnTo>
                    <a:pt x="930" y="54"/>
                  </a:lnTo>
                  <a:lnTo>
                    <a:pt x="930" y="60"/>
                  </a:lnTo>
                  <a:lnTo>
                    <a:pt x="930" y="60"/>
                  </a:lnTo>
                  <a:lnTo>
                    <a:pt x="930" y="60"/>
                  </a:lnTo>
                  <a:lnTo>
                    <a:pt x="930" y="60"/>
                  </a:lnTo>
                  <a:lnTo>
                    <a:pt x="930" y="60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6" y="60"/>
                  </a:lnTo>
                  <a:lnTo>
                    <a:pt x="966" y="60"/>
                  </a:lnTo>
                  <a:lnTo>
                    <a:pt x="966" y="60"/>
                  </a:lnTo>
                  <a:lnTo>
                    <a:pt x="966" y="60"/>
                  </a:lnTo>
                  <a:lnTo>
                    <a:pt x="966" y="60"/>
                  </a:lnTo>
                  <a:lnTo>
                    <a:pt x="966" y="60"/>
                  </a:lnTo>
                  <a:lnTo>
                    <a:pt x="972" y="60"/>
                  </a:lnTo>
                  <a:lnTo>
                    <a:pt x="972" y="60"/>
                  </a:lnTo>
                  <a:lnTo>
                    <a:pt x="972" y="60"/>
                  </a:lnTo>
                  <a:lnTo>
                    <a:pt x="972" y="60"/>
                  </a:lnTo>
                  <a:lnTo>
                    <a:pt x="972" y="66"/>
                  </a:lnTo>
                  <a:lnTo>
                    <a:pt x="972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14" y="66"/>
                  </a:lnTo>
                  <a:lnTo>
                    <a:pt x="1014" y="66"/>
                  </a:lnTo>
                  <a:lnTo>
                    <a:pt x="1014" y="66"/>
                  </a:lnTo>
                  <a:lnTo>
                    <a:pt x="1014" y="66"/>
                  </a:lnTo>
                  <a:lnTo>
                    <a:pt x="1014" y="66"/>
                  </a:lnTo>
                  <a:lnTo>
                    <a:pt x="1014" y="66"/>
                  </a:lnTo>
                  <a:lnTo>
                    <a:pt x="1020" y="66"/>
                  </a:lnTo>
                  <a:lnTo>
                    <a:pt x="1020" y="66"/>
                  </a:lnTo>
                  <a:lnTo>
                    <a:pt x="1020" y="66"/>
                  </a:lnTo>
                  <a:lnTo>
                    <a:pt x="1020" y="66"/>
                  </a:lnTo>
                  <a:lnTo>
                    <a:pt x="1020" y="66"/>
                  </a:lnTo>
                  <a:lnTo>
                    <a:pt x="1020" y="66"/>
                  </a:lnTo>
                  <a:lnTo>
                    <a:pt x="1026" y="66"/>
                  </a:lnTo>
                  <a:lnTo>
                    <a:pt x="1026" y="66"/>
                  </a:lnTo>
                  <a:lnTo>
                    <a:pt x="1026" y="66"/>
                  </a:lnTo>
                  <a:lnTo>
                    <a:pt x="1026" y="66"/>
                  </a:lnTo>
                  <a:lnTo>
                    <a:pt x="1026" y="66"/>
                  </a:lnTo>
                  <a:lnTo>
                    <a:pt x="1026" y="66"/>
                  </a:lnTo>
                  <a:lnTo>
                    <a:pt x="1032" y="72"/>
                  </a:lnTo>
                  <a:lnTo>
                    <a:pt x="1032" y="72"/>
                  </a:lnTo>
                  <a:lnTo>
                    <a:pt x="1032" y="72"/>
                  </a:lnTo>
                  <a:lnTo>
                    <a:pt x="1032" y="72"/>
                  </a:lnTo>
                  <a:lnTo>
                    <a:pt x="1032" y="72"/>
                  </a:lnTo>
                  <a:lnTo>
                    <a:pt x="1032" y="72"/>
                  </a:lnTo>
                  <a:lnTo>
                    <a:pt x="1038" y="72"/>
                  </a:lnTo>
                  <a:lnTo>
                    <a:pt x="1038" y="72"/>
                  </a:lnTo>
                  <a:lnTo>
                    <a:pt x="1038" y="72"/>
                  </a:lnTo>
                  <a:lnTo>
                    <a:pt x="1038" y="72"/>
                  </a:lnTo>
                  <a:lnTo>
                    <a:pt x="1038" y="72"/>
                  </a:lnTo>
                  <a:lnTo>
                    <a:pt x="1038" y="72"/>
                  </a:lnTo>
                  <a:lnTo>
                    <a:pt x="1038" y="72"/>
                  </a:lnTo>
                  <a:lnTo>
                    <a:pt x="1044" y="72"/>
                  </a:lnTo>
                  <a:lnTo>
                    <a:pt x="1044" y="72"/>
                  </a:lnTo>
                  <a:lnTo>
                    <a:pt x="1044" y="72"/>
                  </a:lnTo>
                  <a:lnTo>
                    <a:pt x="1044" y="72"/>
                  </a:lnTo>
                  <a:lnTo>
                    <a:pt x="1044" y="72"/>
                  </a:lnTo>
                  <a:lnTo>
                    <a:pt x="1044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74" y="72"/>
                  </a:lnTo>
                  <a:lnTo>
                    <a:pt x="1074" y="72"/>
                  </a:lnTo>
                  <a:lnTo>
                    <a:pt x="1074" y="72"/>
                  </a:lnTo>
                  <a:lnTo>
                    <a:pt x="1074" y="72"/>
                  </a:lnTo>
                  <a:lnTo>
                    <a:pt x="1074" y="72"/>
                  </a:lnTo>
                  <a:lnTo>
                    <a:pt x="1074" y="72"/>
                  </a:lnTo>
                  <a:lnTo>
                    <a:pt x="1080" y="72"/>
                  </a:lnTo>
                  <a:lnTo>
                    <a:pt x="1080" y="72"/>
                  </a:lnTo>
                  <a:lnTo>
                    <a:pt x="1080" y="72"/>
                  </a:lnTo>
                  <a:lnTo>
                    <a:pt x="1080" y="72"/>
                  </a:lnTo>
                  <a:lnTo>
                    <a:pt x="1080" y="72"/>
                  </a:lnTo>
                  <a:lnTo>
                    <a:pt x="1080" y="72"/>
                  </a:lnTo>
                  <a:lnTo>
                    <a:pt x="1086" y="72"/>
                  </a:lnTo>
                  <a:lnTo>
                    <a:pt x="1086" y="72"/>
                  </a:lnTo>
                  <a:lnTo>
                    <a:pt x="1086" y="72"/>
                  </a:lnTo>
                  <a:lnTo>
                    <a:pt x="1086" y="72"/>
                  </a:lnTo>
                  <a:lnTo>
                    <a:pt x="1086" y="72"/>
                  </a:lnTo>
                  <a:lnTo>
                    <a:pt x="1086" y="72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10" y="60"/>
                  </a:lnTo>
                  <a:lnTo>
                    <a:pt x="1110" y="60"/>
                  </a:lnTo>
                  <a:lnTo>
                    <a:pt x="1116" y="60"/>
                  </a:lnTo>
                  <a:lnTo>
                    <a:pt x="1116" y="60"/>
                  </a:lnTo>
                  <a:lnTo>
                    <a:pt x="1116" y="60"/>
                  </a:lnTo>
                  <a:lnTo>
                    <a:pt x="1116" y="60"/>
                  </a:lnTo>
                  <a:lnTo>
                    <a:pt x="1116" y="60"/>
                  </a:lnTo>
                  <a:lnTo>
                    <a:pt x="1116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6" y="54"/>
                  </a:lnTo>
                  <a:lnTo>
                    <a:pt x="1146" y="54"/>
                  </a:lnTo>
                  <a:lnTo>
                    <a:pt x="1146" y="54"/>
                  </a:lnTo>
                  <a:lnTo>
                    <a:pt x="1146" y="54"/>
                  </a:lnTo>
                  <a:lnTo>
                    <a:pt x="1146" y="54"/>
                  </a:lnTo>
                  <a:lnTo>
                    <a:pt x="1146" y="54"/>
                  </a:lnTo>
                  <a:lnTo>
                    <a:pt x="1146" y="54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48"/>
                  </a:lnTo>
                  <a:lnTo>
                    <a:pt x="1158" y="48"/>
                  </a:lnTo>
                  <a:lnTo>
                    <a:pt x="1158" y="48"/>
                  </a:lnTo>
                  <a:lnTo>
                    <a:pt x="1158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6" y="48"/>
                  </a:lnTo>
                  <a:lnTo>
                    <a:pt x="1176" y="48"/>
                  </a:lnTo>
                  <a:lnTo>
                    <a:pt x="1176" y="48"/>
                  </a:lnTo>
                  <a:lnTo>
                    <a:pt x="1176" y="48"/>
                  </a:lnTo>
                  <a:lnTo>
                    <a:pt x="1176" y="48"/>
                  </a:lnTo>
                  <a:lnTo>
                    <a:pt x="1176" y="48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2" y="42"/>
                  </a:lnTo>
                  <a:lnTo>
                    <a:pt x="1182" y="42"/>
                  </a:lnTo>
                  <a:lnTo>
                    <a:pt x="1182" y="42"/>
                  </a:lnTo>
                  <a:lnTo>
                    <a:pt x="1188" y="42"/>
                  </a:lnTo>
                  <a:lnTo>
                    <a:pt x="1188" y="42"/>
                  </a:lnTo>
                  <a:lnTo>
                    <a:pt x="1188" y="42"/>
                  </a:lnTo>
                  <a:lnTo>
                    <a:pt x="1188" y="42"/>
                  </a:lnTo>
                  <a:lnTo>
                    <a:pt x="1188" y="42"/>
                  </a:lnTo>
                  <a:lnTo>
                    <a:pt x="1188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200" y="42"/>
                  </a:lnTo>
                  <a:lnTo>
                    <a:pt x="1200" y="42"/>
                  </a:lnTo>
                  <a:lnTo>
                    <a:pt x="1200" y="42"/>
                  </a:lnTo>
                  <a:lnTo>
                    <a:pt x="1200" y="42"/>
                  </a:lnTo>
                  <a:lnTo>
                    <a:pt x="1200" y="42"/>
                  </a:lnTo>
                  <a:lnTo>
                    <a:pt x="1200" y="42"/>
                  </a:lnTo>
                  <a:lnTo>
                    <a:pt x="1200" y="42"/>
                  </a:lnTo>
                  <a:lnTo>
                    <a:pt x="1206" y="42"/>
                  </a:lnTo>
                  <a:lnTo>
                    <a:pt x="1206" y="42"/>
                  </a:lnTo>
                  <a:lnTo>
                    <a:pt x="1206" y="42"/>
                  </a:lnTo>
                  <a:lnTo>
                    <a:pt x="1206" y="42"/>
                  </a:lnTo>
                  <a:lnTo>
                    <a:pt x="1206" y="42"/>
                  </a:lnTo>
                  <a:lnTo>
                    <a:pt x="1206" y="36"/>
                  </a:lnTo>
                  <a:lnTo>
                    <a:pt x="1212" y="36"/>
                  </a:lnTo>
                  <a:lnTo>
                    <a:pt x="1212" y="36"/>
                  </a:lnTo>
                  <a:lnTo>
                    <a:pt x="1212" y="36"/>
                  </a:lnTo>
                  <a:lnTo>
                    <a:pt x="1212" y="36"/>
                  </a:lnTo>
                  <a:lnTo>
                    <a:pt x="1212" y="36"/>
                  </a:lnTo>
                  <a:lnTo>
                    <a:pt x="1212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18"/>
                  </a:lnTo>
                  <a:lnTo>
                    <a:pt x="1308" y="18"/>
                  </a:lnTo>
                  <a:lnTo>
                    <a:pt x="1308" y="18"/>
                  </a:lnTo>
                  <a:lnTo>
                    <a:pt x="1308" y="18"/>
                  </a:lnTo>
                  <a:lnTo>
                    <a:pt x="1308" y="18"/>
                  </a:lnTo>
                  <a:lnTo>
                    <a:pt x="1314" y="18"/>
                  </a:lnTo>
                  <a:lnTo>
                    <a:pt x="1314" y="18"/>
                  </a:lnTo>
                  <a:lnTo>
                    <a:pt x="1314" y="18"/>
                  </a:lnTo>
                  <a:lnTo>
                    <a:pt x="1314" y="18"/>
                  </a:lnTo>
                  <a:lnTo>
                    <a:pt x="1314" y="18"/>
                  </a:lnTo>
                  <a:lnTo>
                    <a:pt x="1314" y="18"/>
                  </a:lnTo>
                  <a:lnTo>
                    <a:pt x="1320" y="18"/>
                  </a:lnTo>
                  <a:lnTo>
                    <a:pt x="1320" y="18"/>
                  </a:lnTo>
                  <a:lnTo>
                    <a:pt x="1320" y="18"/>
                  </a:lnTo>
                  <a:lnTo>
                    <a:pt x="1320" y="18"/>
                  </a:lnTo>
                  <a:lnTo>
                    <a:pt x="1320" y="18"/>
                  </a:lnTo>
                  <a:lnTo>
                    <a:pt x="1320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6" y="18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74" y="12"/>
                  </a:lnTo>
                  <a:lnTo>
                    <a:pt x="1374" y="12"/>
                  </a:lnTo>
                  <a:lnTo>
                    <a:pt x="1374" y="12"/>
                  </a:lnTo>
                  <a:lnTo>
                    <a:pt x="1374" y="12"/>
                  </a:lnTo>
                  <a:lnTo>
                    <a:pt x="1374" y="12"/>
                  </a:lnTo>
                  <a:lnTo>
                    <a:pt x="1374" y="12"/>
                  </a:lnTo>
                  <a:lnTo>
                    <a:pt x="1380" y="12"/>
                  </a:lnTo>
                  <a:lnTo>
                    <a:pt x="1380" y="12"/>
                  </a:lnTo>
                  <a:lnTo>
                    <a:pt x="1380" y="12"/>
                  </a:lnTo>
                  <a:lnTo>
                    <a:pt x="1380" y="12"/>
                  </a:lnTo>
                  <a:lnTo>
                    <a:pt x="1380" y="12"/>
                  </a:lnTo>
                  <a:lnTo>
                    <a:pt x="1380" y="12"/>
                  </a:lnTo>
                  <a:lnTo>
                    <a:pt x="1386" y="12"/>
                  </a:lnTo>
                  <a:lnTo>
                    <a:pt x="1386" y="12"/>
                  </a:lnTo>
                  <a:lnTo>
                    <a:pt x="1386" y="12"/>
                  </a:lnTo>
                  <a:lnTo>
                    <a:pt x="1386" y="12"/>
                  </a:lnTo>
                  <a:lnTo>
                    <a:pt x="1386" y="12"/>
                  </a:lnTo>
                  <a:lnTo>
                    <a:pt x="1386" y="12"/>
                  </a:lnTo>
                  <a:lnTo>
                    <a:pt x="1386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6" y="12"/>
                  </a:lnTo>
                  <a:lnTo>
                    <a:pt x="1416" y="12"/>
                  </a:lnTo>
                  <a:lnTo>
                    <a:pt x="1416" y="12"/>
                  </a:lnTo>
                  <a:lnTo>
                    <a:pt x="1416" y="12"/>
                  </a:lnTo>
                  <a:lnTo>
                    <a:pt x="1416" y="12"/>
                  </a:lnTo>
                  <a:lnTo>
                    <a:pt x="1416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8" y="12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24" y="6"/>
                  </a:lnTo>
                  <a:lnTo>
                    <a:pt x="1524" y="6"/>
                  </a:lnTo>
                  <a:lnTo>
                    <a:pt x="1524" y="6"/>
                  </a:lnTo>
                  <a:lnTo>
                    <a:pt x="1524" y="6"/>
                  </a:lnTo>
                  <a:lnTo>
                    <a:pt x="1524" y="6"/>
                  </a:lnTo>
                  <a:lnTo>
                    <a:pt x="1524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6" y="6"/>
                  </a:lnTo>
                  <a:lnTo>
                    <a:pt x="1536" y="6"/>
                  </a:lnTo>
                  <a:lnTo>
                    <a:pt x="1536" y="6"/>
                  </a:lnTo>
                  <a:lnTo>
                    <a:pt x="1536" y="6"/>
                  </a:lnTo>
                  <a:lnTo>
                    <a:pt x="1536" y="12"/>
                  </a:lnTo>
                  <a:lnTo>
                    <a:pt x="1536" y="12"/>
                  </a:lnTo>
                  <a:lnTo>
                    <a:pt x="1536" y="12"/>
                  </a:lnTo>
                  <a:lnTo>
                    <a:pt x="1542" y="12"/>
                  </a:lnTo>
                  <a:lnTo>
                    <a:pt x="1542" y="12"/>
                  </a:lnTo>
                  <a:lnTo>
                    <a:pt x="1542" y="12"/>
                  </a:lnTo>
                  <a:lnTo>
                    <a:pt x="1542" y="12"/>
                  </a:lnTo>
                  <a:lnTo>
                    <a:pt x="1542" y="12"/>
                  </a:lnTo>
                  <a:lnTo>
                    <a:pt x="1542" y="12"/>
                  </a:lnTo>
                  <a:lnTo>
                    <a:pt x="1548" y="12"/>
                  </a:lnTo>
                  <a:lnTo>
                    <a:pt x="1548" y="12"/>
                  </a:lnTo>
                  <a:lnTo>
                    <a:pt x="1548" y="12"/>
                  </a:lnTo>
                  <a:lnTo>
                    <a:pt x="1548" y="12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60" y="18"/>
                  </a:lnTo>
                  <a:lnTo>
                    <a:pt x="1560" y="18"/>
                  </a:lnTo>
                  <a:lnTo>
                    <a:pt x="1560" y="24"/>
                  </a:lnTo>
                  <a:lnTo>
                    <a:pt x="1560" y="24"/>
                  </a:lnTo>
                  <a:lnTo>
                    <a:pt x="1560" y="24"/>
                  </a:lnTo>
                  <a:lnTo>
                    <a:pt x="1560" y="24"/>
                  </a:lnTo>
                  <a:lnTo>
                    <a:pt x="1566" y="24"/>
                  </a:lnTo>
                  <a:lnTo>
                    <a:pt x="1566" y="24"/>
                  </a:lnTo>
                  <a:lnTo>
                    <a:pt x="1566" y="24"/>
                  </a:lnTo>
                  <a:lnTo>
                    <a:pt x="1566" y="24"/>
                  </a:lnTo>
                  <a:lnTo>
                    <a:pt x="1566" y="24"/>
                  </a:lnTo>
                  <a:lnTo>
                    <a:pt x="1566" y="30"/>
                  </a:lnTo>
                  <a:lnTo>
                    <a:pt x="1572" y="30"/>
                  </a:lnTo>
                  <a:lnTo>
                    <a:pt x="1572" y="30"/>
                  </a:lnTo>
                  <a:lnTo>
                    <a:pt x="1572" y="30"/>
                  </a:lnTo>
                  <a:lnTo>
                    <a:pt x="1572" y="30"/>
                  </a:lnTo>
                  <a:lnTo>
                    <a:pt x="1572" y="30"/>
                  </a:lnTo>
                  <a:lnTo>
                    <a:pt x="1572" y="30"/>
                  </a:lnTo>
                  <a:lnTo>
                    <a:pt x="1578" y="30"/>
                  </a:lnTo>
                  <a:lnTo>
                    <a:pt x="1578" y="36"/>
                  </a:lnTo>
                  <a:lnTo>
                    <a:pt x="1578" y="36"/>
                  </a:lnTo>
                  <a:lnTo>
                    <a:pt x="1578" y="36"/>
                  </a:lnTo>
                  <a:lnTo>
                    <a:pt x="1578" y="36"/>
                  </a:lnTo>
                  <a:lnTo>
                    <a:pt x="1578" y="36"/>
                  </a:lnTo>
                  <a:lnTo>
                    <a:pt x="1578" y="36"/>
                  </a:lnTo>
                  <a:lnTo>
                    <a:pt x="1584" y="36"/>
                  </a:lnTo>
                  <a:lnTo>
                    <a:pt x="1584" y="42"/>
                  </a:lnTo>
                  <a:lnTo>
                    <a:pt x="1584" y="42"/>
                  </a:lnTo>
                  <a:lnTo>
                    <a:pt x="1584" y="42"/>
                  </a:lnTo>
                  <a:lnTo>
                    <a:pt x="1584" y="42"/>
                  </a:lnTo>
                  <a:lnTo>
                    <a:pt x="1584" y="42"/>
                  </a:lnTo>
                  <a:lnTo>
                    <a:pt x="1590" y="42"/>
                  </a:lnTo>
                  <a:lnTo>
                    <a:pt x="1590" y="42"/>
                  </a:lnTo>
                  <a:lnTo>
                    <a:pt x="1590" y="48"/>
                  </a:lnTo>
                  <a:lnTo>
                    <a:pt x="1590" y="48"/>
                  </a:lnTo>
                  <a:lnTo>
                    <a:pt x="1590" y="48"/>
                  </a:lnTo>
                  <a:lnTo>
                    <a:pt x="1590" y="48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20" y="72"/>
                  </a:lnTo>
                  <a:lnTo>
                    <a:pt x="1620" y="72"/>
                  </a:lnTo>
                  <a:lnTo>
                    <a:pt x="1620" y="72"/>
                  </a:lnTo>
                  <a:lnTo>
                    <a:pt x="1620" y="72"/>
                  </a:lnTo>
                  <a:lnTo>
                    <a:pt x="1626" y="72"/>
                  </a:lnTo>
                  <a:lnTo>
                    <a:pt x="1626" y="72"/>
                  </a:lnTo>
                  <a:lnTo>
                    <a:pt x="1626" y="72"/>
                  </a:lnTo>
                  <a:lnTo>
                    <a:pt x="1626" y="78"/>
                  </a:lnTo>
                  <a:lnTo>
                    <a:pt x="1626" y="78"/>
                  </a:lnTo>
                  <a:lnTo>
                    <a:pt x="1626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8" y="84"/>
                  </a:lnTo>
                  <a:lnTo>
                    <a:pt x="1638" y="84"/>
                  </a:lnTo>
                  <a:lnTo>
                    <a:pt x="1638" y="84"/>
                  </a:lnTo>
                  <a:lnTo>
                    <a:pt x="1638" y="84"/>
                  </a:lnTo>
                  <a:lnTo>
                    <a:pt x="1638" y="84"/>
                  </a:lnTo>
                  <a:lnTo>
                    <a:pt x="1638" y="84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50" y="90"/>
                  </a:lnTo>
                  <a:lnTo>
                    <a:pt x="1650" y="90"/>
                  </a:lnTo>
                  <a:lnTo>
                    <a:pt x="1650" y="90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62" y="102"/>
                  </a:lnTo>
                  <a:lnTo>
                    <a:pt x="1662" y="102"/>
                  </a:lnTo>
                  <a:lnTo>
                    <a:pt x="1662" y="102"/>
                  </a:lnTo>
                  <a:lnTo>
                    <a:pt x="1662" y="102"/>
                  </a:lnTo>
                  <a:lnTo>
                    <a:pt x="1662" y="102"/>
                  </a:lnTo>
                  <a:lnTo>
                    <a:pt x="1662" y="102"/>
                  </a:lnTo>
                  <a:lnTo>
                    <a:pt x="1668" y="102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6" y="114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50"/>
                  </a:lnTo>
                  <a:lnTo>
                    <a:pt x="1734" y="150"/>
                  </a:lnTo>
                  <a:lnTo>
                    <a:pt x="1734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6"/>
                  </a:lnTo>
                  <a:lnTo>
                    <a:pt x="1746" y="156"/>
                  </a:lnTo>
                  <a:lnTo>
                    <a:pt x="1746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62"/>
                  </a:lnTo>
                  <a:lnTo>
                    <a:pt x="1758" y="162"/>
                  </a:lnTo>
                  <a:lnTo>
                    <a:pt x="1758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8"/>
                  </a:lnTo>
                  <a:lnTo>
                    <a:pt x="1770" y="168"/>
                  </a:lnTo>
                  <a:lnTo>
                    <a:pt x="1770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74"/>
                  </a:lnTo>
                  <a:lnTo>
                    <a:pt x="1788" y="174"/>
                  </a:lnTo>
                  <a:lnTo>
                    <a:pt x="1788" y="174"/>
                  </a:lnTo>
                  <a:lnTo>
                    <a:pt x="1788" y="174"/>
                  </a:lnTo>
                  <a:lnTo>
                    <a:pt x="1788" y="174"/>
                  </a:lnTo>
                  <a:lnTo>
                    <a:pt x="1788" y="174"/>
                  </a:lnTo>
                  <a:lnTo>
                    <a:pt x="1788" y="174"/>
                  </a:lnTo>
                  <a:lnTo>
                    <a:pt x="1788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800" y="174"/>
                  </a:lnTo>
                  <a:lnTo>
                    <a:pt x="1800" y="174"/>
                  </a:lnTo>
                  <a:lnTo>
                    <a:pt x="1800" y="174"/>
                  </a:lnTo>
                  <a:lnTo>
                    <a:pt x="1800" y="180"/>
                  </a:lnTo>
                  <a:lnTo>
                    <a:pt x="1800" y="180"/>
                  </a:lnTo>
                  <a:lnTo>
                    <a:pt x="1800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8" y="180"/>
                  </a:lnTo>
                  <a:lnTo>
                    <a:pt x="1818" y="180"/>
                  </a:lnTo>
                  <a:lnTo>
                    <a:pt x="1818" y="180"/>
                  </a:lnTo>
                  <a:lnTo>
                    <a:pt x="1818" y="180"/>
                  </a:lnTo>
                  <a:lnTo>
                    <a:pt x="1818" y="180"/>
                  </a:lnTo>
                  <a:lnTo>
                    <a:pt x="1818" y="180"/>
                  </a:lnTo>
                  <a:lnTo>
                    <a:pt x="1824" y="180"/>
                  </a:lnTo>
                  <a:lnTo>
                    <a:pt x="1824" y="180"/>
                  </a:lnTo>
                  <a:lnTo>
                    <a:pt x="1824" y="180"/>
                  </a:lnTo>
                  <a:lnTo>
                    <a:pt x="1824" y="180"/>
                  </a:lnTo>
                  <a:lnTo>
                    <a:pt x="1824" y="180"/>
                  </a:lnTo>
                  <a:lnTo>
                    <a:pt x="1824" y="180"/>
                  </a:lnTo>
                  <a:lnTo>
                    <a:pt x="1830" y="180"/>
                  </a:lnTo>
                  <a:lnTo>
                    <a:pt x="1830" y="180"/>
                  </a:lnTo>
                  <a:lnTo>
                    <a:pt x="1830" y="180"/>
                  </a:lnTo>
                  <a:lnTo>
                    <a:pt x="1830" y="180"/>
                  </a:lnTo>
                  <a:lnTo>
                    <a:pt x="1830" y="180"/>
                  </a:lnTo>
                  <a:lnTo>
                    <a:pt x="1830" y="180"/>
                  </a:lnTo>
                  <a:lnTo>
                    <a:pt x="1830" y="180"/>
                  </a:lnTo>
                  <a:lnTo>
                    <a:pt x="1836" y="180"/>
                  </a:lnTo>
                  <a:lnTo>
                    <a:pt x="1836" y="180"/>
                  </a:lnTo>
                  <a:lnTo>
                    <a:pt x="1836" y="180"/>
                  </a:lnTo>
                  <a:lnTo>
                    <a:pt x="1836" y="180"/>
                  </a:lnTo>
                  <a:lnTo>
                    <a:pt x="1836" y="180"/>
                  </a:lnTo>
                  <a:lnTo>
                    <a:pt x="1836" y="180"/>
                  </a:lnTo>
                  <a:lnTo>
                    <a:pt x="1842" y="180"/>
                  </a:lnTo>
                  <a:lnTo>
                    <a:pt x="1842" y="180"/>
                  </a:lnTo>
                  <a:lnTo>
                    <a:pt x="1842" y="180"/>
                  </a:lnTo>
                  <a:lnTo>
                    <a:pt x="1842" y="180"/>
                  </a:lnTo>
                  <a:lnTo>
                    <a:pt x="1842" y="180"/>
                  </a:lnTo>
                  <a:lnTo>
                    <a:pt x="1842" y="180"/>
                  </a:lnTo>
                  <a:lnTo>
                    <a:pt x="1848" y="180"/>
                  </a:lnTo>
                  <a:lnTo>
                    <a:pt x="1848" y="180"/>
                  </a:lnTo>
                  <a:lnTo>
                    <a:pt x="1848" y="180"/>
                  </a:lnTo>
                  <a:lnTo>
                    <a:pt x="1848" y="180"/>
                  </a:lnTo>
                  <a:lnTo>
                    <a:pt x="1848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60" y="180"/>
                  </a:lnTo>
                  <a:lnTo>
                    <a:pt x="1860" y="180"/>
                  </a:lnTo>
                  <a:lnTo>
                    <a:pt x="1860" y="180"/>
                  </a:lnTo>
                  <a:lnTo>
                    <a:pt x="1860" y="180"/>
                  </a:lnTo>
                  <a:lnTo>
                    <a:pt x="1860" y="180"/>
                  </a:lnTo>
                  <a:lnTo>
                    <a:pt x="1860" y="180"/>
                  </a:lnTo>
                  <a:lnTo>
                    <a:pt x="1866" y="180"/>
                  </a:lnTo>
                  <a:lnTo>
                    <a:pt x="1866" y="180"/>
                  </a:lnTo>
                  <a:lnTo>
                    <a:pt x="1866" y="180"/>
                  </a:lnTo>
                  <a:lnTo>
                    <a:pt x="1866" y="180"/>
                  </a:lnTo>
                  <a:lnTo>
                    <a:pt x="1866" y="180"/>
                  </a:lnTo>
                  <a:lnTo>
                    <a:pt x="1866" y="180"/>
                  </a:lnTo>
                  <a:lnTo>
                    <a:pt x="1872" y="180"/>
                  </a:lnTo>
                  <a:lnTo>
                    <a:pt x="1872" y="180"/>
                  </a:lnTo>
                  <a:lnTo>
                    <a:pt x="1872" y="180"/>
                  </a:lnTo>
                  <a:lnTo>
                    <a:pt x="1872" y="174"/>
                  </a:lnTo>
                  <a:lnTo>
                    <a:pt x="1872" y="174"/>
                  </a:lnTo>
                  <a:lnTo>
                    <a:pt x="1872" y="174"/>
                  </a:lnTo>
                  <a:lnTo>
                    <a:pt x="1872" y="174"/>
                  </a:lnTo>
                  <a:lnTo>
                    <a:pt x="1878" y="174"/>
                  </a:lnTo>
                  <a:lnTo>
                    <a:pt x="1878" y="174"/>
                  </a:lnTo>
                  <a:lnTo>
                    <a:pt x="1878" y="174"/>
                  </a:lnTo>
                  <a:lnTo>
                    <a:pt x="1878" y="174"/>
                  </a:lnTo>
                  <a:lnTo>
                    <a:pt x="1878" y="174"/>
                  </a:lnTo>
                  <a:lnTo>
                    <a:pt x="1878" y="174"/>
                  </a:lnTo>
                  <a:lnTo>
                    <a:pt x="1884" y="174"/>
                  </a:lnTo>
                  <a:lnTo>
                    <a:pt x="1884" y="174"/>
                  </a:lnTo>
                  <a:lnTo>
                    <a:pt x="1884" y="174"/>
                  </a:lnTo>
                  <a:lnTo>
                    <a:pt x="1884" y="174"/>
                  </a:lnTo>
                  <a:lnTo>
                    <a:pt x="1884" y="174"/>
                  </a:lnTo>
                  <a:lnTo>
                    <a:pt x="1884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68"/>
                  </a:lnTo>
                  <a:lnTo>
                    <a:pt x="1890" y="168"/>
                  </a:lnTo>
                  <a:lnTo>
                    <a:pt x="1890" y="168"/>
                  </a:lnTo>
                  <a:lnTo>
                    <a:pt x="1896" y="168"/>
                  </a:lnTo>
                  <a:lnTo>
                    <a:pt x="1896" y="168"/>
                  </a:lnTo>
                  <a:lnTo>
                    <a:pt x="1896" y="168"/>
                  </a:lnTo>
                  <a:lnTo>
                    <a:pt x="1896" y="168"/>
                  </a:lnTo>
                  <a:lnTo>
                    <a:pt x="1896" y="168"/>
                  </a:lnTo>
                  <a:lnTo>
                    <a:pt x="1896" y="168"/>
                  </a:lnTo>
                  <a:lnTo>
                    <a:pt x="1902" y="168"/>
                  </a:lnTo>
                  <a:lnTo>
                    <a:pt x="1902" y="168"/>
                  </a:lnTo>
                  <a:lnTo>
                    <a:pt x="1902" y="168"/>
                  </a:lnTo>
                  <a:lnTo>
                    <a:pt x="1902" y="168"/>
                  </a:lnTo>
                  <a:lnTo>
                    <a:pt x="1902" y="168"/>
                  </a:lnTo>
                  <a:lnTo>
                    <a:pt x="1902" y="168"/>
                  </a:lnTo>
                  <a:lnTo>
                    <a:pt x="1902" y="168"/>
                  </a:lnTo>
                  <a:lnTo>
                    <a:pt x="1908" y="168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20" y="162"/>
                  </a:lnTo>
                  <a:lnTo>
                    <a:pt x="1920" y="162"/>
                  </a:lnTo>
                  <a:lnTo>
                    <a:pt x="1920" y="162"/>
                  </a:lnTo>
                  <a:lnTo>
                    <a:pt x="1920" y="162"/>
                  </a:lnTo>
                  <a:lnTo>
                    <a:pt x="1920" y="162"/>
                  </a:lnTo>
                  <a:lnTo>
                    <a:pt x="1920" y="162"/>
                  </a:lnTo>
                  <a:lnTo>
                    <a:pt x="1926" y="156"/>
                  </a:lnTo>
                  <a:lnTo>
                    <a:pt x="1926" y="156"/>
                  </a:lnTo>
                  <a:lnTo>
                    <a:pt x="1926" y="156"/>
                  </a:lnTo>
                  <a:lnTo>
                    <a:pt x="1926" y="156"/>
                  </a:lnTo>
                  <a:lnTo>
                    <a:pt x="1926" y="156"/>
                  </a:lnTo>
                  <a:lnTo>
                    <a:pt x="1926" y="156"/>
                  </a:lnTo>
                  <a:lnTo>
                    <a:pt x="1926" y="156"/>
                  </a:lnTo>
                  <a:lnTo>
                    <a:pt x="1932" y="156"/>
                  </a:lnTo>
                  <a:lnTo>
                    <a:pt x="1932" y="156"/>
                  </a:lnTo>
                  <a:lnTo>
                    <a:pt x="1932" y="156"/>
                  </a:lnTo>
                  <a:lnTo>
                    <a:pt x="1932" y="156"/>
                  </a:lnTo>
                  <a:lnTo>
                    <a:pt x="1932" y="156"/>
                  </a:lnTo>
                  <a:lnTo>
                    <a:pt x="1932" y="156"/>
                  </a:lnTo>
                  <a:lnTo>
                    <a:pt x="1938" y="156"/>
                  </a:lnTo>
                  <a:lnTo>
                    <a:pt x="1938" y="156"/>
                  </a:lnTo>
                  <a:lnTo>
                    <a:pt x="1938" y="150"/>
                  </a:lnTo>
                  <a:lnTo>
                    <a:pt x="1938" y="150"/>
                  </a:lnTo>
                  <a:lnTo>
                    <a:pt x="1938" y="150"/>
                  </a:lnTo>
                  <a:lnTo>
                    <a:pt x="1938" y="150"/>
                  </a:lnTo>
                  <a:lnTo>
                    <a:pt x="1944" y="150"/>
                  </a:lnTo>
                  <a:lnTo>
                    <a:pt x="1944" y="150"/>
                  </a:lnTo>
                  <a:lnTo>
                    <a:pt x="1944" y="150"/>
                  </a:lnTo>
                  <a:lnTo>
                    <a:pt x="1944" y="150"/>
                  </a:lnTo>
                  <a:lnTo>
                    <a:pt x="1944" y="150"/>
                  </a:lnTo>
                  <a:lnTo>
                    <a:pt x="1944" y="150"/>
                  </a:lnTo>
                  <a:lnTo>
                    <a:pt x="1950" y="150"/>
                  </a:lnTo>
                  <a:lnTo>
                    <a:pt x="1950" y="150"/>
                  </a:lnTo>
                  <a:lnTo>
                    <a:pt x="1950" y="150"/>
                  </a:lnTo>
                  <a:lnTo>
                    <a:pt x="1950" y="150"/>
                  </a:lnTo>
                  <a:lnTo>
                    <a:pt x="1950" y="144"/>
                  </a:lnTo>
                  <a:lnTo>
                    <a:pt x="1950" y="144"/>
                  </a:lnTo>
                  <a:lnTo>
                    <a:pt x="1956" y="144"/>
                  </a:lnTo>
                  <a:lnTo>
                    <a:pt x="1956" y="144"/>
                  </a:lnTo>
                  <a:lnTo>
                    <a:pt x="1956" y="144"/>
                  </a:lnTo>
                  <a:lnTo>
                    <a:pt x="1956" y="144"/>
                  </a:lnTo>
                  <a:lnTo>
                    <a:pt x="1956" y="144"/>
                  </a:lnTo>
                  <a:lnTo>
                    <a:pt x="1956" y="144"/>
                  </a:lnTo>
                  <a:lnTo>
                    <a:pt x="1956" y="144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32"/>
                  </a:lnTo>
                  <a:lnTo>
                    <a:pt x="1980" y="132"/>
                  </a:lnTo>
                  <a:lnTo>
                    <a:pt x="1980" y="132"/>
                  </a:lnTo>
                  <a:lnTo>
                    <a:pt x="1980" y="132"/>
                  </a:lnTo>
                  <a:lnTo>
                    <a:pt x="1980" y="132"/>
                  </a:lnTo>
                  <a:lnTo>
                    <a:pt x="1980" y="132"/>
                  </a:lnTo>
                  <a:lnTo>
                    <a:pt x="1980" y="132"/>
                  </a:lnTo>
                  <a:lnTo>
                    <a:pt x="1980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26"/>
                  </a:lnTo>
                  <a:lnTo>
                    <a:pt x="1986" y="126"/>
                  </a:lnTo>
                  <a:lnTo>
                    <a:pt x="1992" y="126"/>
                  </a:lnTo>
                  <a:lnTo>
                    <a:pt x="1992" y="126"/>
                  </a:lnTo>
                  <a:lnTo>
                    <a:pt x="1992" y="126"/>
                  </a:lnTo>
                  <a:lnTo>
                    <a:pt x="1992" y="126"/>
                  </a:lnTo>
                  <a:lnTo>
                    <a:pt x="1992" y="126"/>
                  </a:lnTo>
                  <a:lnTo>
                    <a:pt x="1992" y="126"/>
                  </a:lnTo>
                  <a:lnTo>
                    <a:pt x="1998" y="126"/>
                  </a:lnTo>
                  <a:lnTo>
                    <a:pt x="1998" y="126"/>
                  </a:lnTo>
                  <a:lnTo>
                    <a:pt x="1998" y="126"/>
                  </a:lnTo>
                  <a:lnTo>
                    <a:pt x="1998" y="126"/>
                  </a:lnTo>
                  <a:lnTo>
                    <a:pt x="1998" y="120"/>
                  </a:lnTo>
                  <a:lnTo>
                    <a:pt x="1998" y="120"/>
                  </a:lnTo>
                  <a:lnTo>
                    <a:pt x="2004" y="120"/>
                  </a:lnTo>
                  <a:lnTo>
                    <a:pt x="2004" y="120"/>
                  </a:lnTo>
                  <a:lnTo>
                    <a:pt x="2004" y="120"/>
                  </a:lnTo>
                  <a:lnTo>
                    <a:pt x="2004" y="120"/>
                  </a:lnTo>
                  <a:lnTo>
                    <a:pt x="2004" y="120"/>
                  </a:lnTo>
                  <a:lnTo>
                    <a:pt x="2004" y="120"/>
                  </a:lnTo>
                  <a:lnTo>
                    <a:pt x="2004" y="120"/>
                  </a:lnTo>
                  <a:lnTo>
                    <a:pt x="2010" y="120"/>
                  </a:lnTo>
                  <a:lnTo>
                    <a:pt x="2010" y="120"/>
                  </a:lnTo>
                  <a:lnTo>
                    <a:pt x="2010" y="114"/>
                  </a:lnTo>
                  <a:lnTo>
                    <a:pt x="2010" y="114"/>
                  </a:lnTo>
                  <a:lnTo>
                    <a:pt x="2010" y="114"/>
                  </a:lnTo>
                  <a:lnTo>
                    <a:pt x="2010" y="114"/>
                  </a:lnTo>
                  <a:lnTo>
                    <a:pt x="2016" y="114"/>
                  </a:lnTo>
                  <a:lnTo>
                    <a:pt x="2016" y="114"/>
                  </a:lnTo>
                  <a:lnTo>
                    <a:pt x="2016" y="114"/>
                  </a:lnTo>
                  <a:lnTo>
                    <a:pt x="2016" y="114"/>
                  </a:lnTo>
                  <a:lnTo>
                    <a:pt x="2016" y="114"/>
                  </a:lnTo>
                  <a:lnTo>
                    <a:pt x="2016" y="114"/>
                  </a:lnTo>
                  <a:lnTo>
                    <a:pt x="2022" y="114"/>
                  </a:lnTo>
                  <a:lnTo>
                    <a:pt x="2022" y="108"/>
                  </a:lnTo>
                  <a:lnTo>
                    <a:pt x="2022" y="108"/>
                  </a:lnTo>
                  <a:lnTo>
                    <a:pt x="2022" y="108"/>
                  </a:lnTo>
                  <a:lnTo>
                    <a:pt x="2022" y="108"/>
                  </a:lnTo>
                  <a:lnTo>
                    <a:pt x="2022" y="108"/>
                  </a:lnTo>
                  <a:lnTo>
                    <a:pt x="2028" y="108"/>
                  </a:lnTo>
                  <a:lnTo>
                    <a:pt x="2028" y="108"/>
                  </a:lnTo>
                  <a:lnTo>
                    <a:pt x="2028" y="108"/>
                  </a:lnTo>
                  <a:lnTo>
                    <a:pt x="2028" y="108"/>
                  </a:lnTo>
                  <a:lnTo>
                    <a:pt x="2028" y="108"/>
                  </a:lnTo>
                  <a:lnTo>
                    <a:pt x="2028" y="108"/>
                  </a:lnTo>
                  <a:lnTo>
                    <a:pt x="2034" y="102"/>
                  </a:lnTo>
                  <a:lnTo>
                    <a:pt x="2034" y="102"/>
                  </a:lnTo>
                  <a:lnTo>
                    <a:pt x="2034" y="102"/>
                  </a:lnTo>
                  <a:lnTo>
                    <a:pt x="2034" y="102"/>
                  </a:lnTo>
                  <a:lnTo>
                    <a:pt x="2034" y="102"/>
                  </a:lnTo>
                  <a:lnTo>
                    <a:pt x="2034" y="102"/>
                  </a:lnTo>
                  <a:lnTo>
                    <a:pt x="2034" y="102"/>
                  </a:lnTo>
                  <a:lnTo>
                    <a:pt x="2040" y="102"/>
                  </a:lnTo>
                  <a:lnTo>
                    <a:pt x="2040" y="102"/>
                  </a:lnTo>
                  <a:lnTo>
                    <a:pt x="2040" y="102"/>
                  </a:lnTo>
                  <a:lnTo>
                    <a:pt x="2040" y="96"/>
                  </a:lnTo>
                  <a:lnTo>
                    <a:pt x="2040" y="96"/>
                  </a:lnTo>
                  <a:lnTo>
                    <a:pt x="2040" y="96"/>
                  </a:lnTo>
                  <a:lnTo>
                    <a:pt x="2046" y="96"/>
                  </a:lnTo>
                  <a:lnTo>
                    <a:pt x="2046" y="96"/>
                  </a:lnTo>
                  <a:lnTo>
                    <a:pt x="2046" y="96"/>
                  </a:lnTo>
                  <a:lnTo>
                    <a:pt x="2046" y="96"/>
                  </a:lnTo>
                  <a:lnTo>
                    <a:pt x="2046" y="96"/>
                  </a:lnTo>
                  <a:lnTo>
                    <a:pt x="2046" y="96"/>
                  </a:lnTo>
                  <a:lnTo>
                    <a:pt x="2052" y="96"/>
                  </a:lnTo>
                  <a:lnTo>
                    <a:pt x="2052" y="90"/>
                  </a:lnTo>
                  <a:lnTo>
                    <a:pt x="2052" y="90"/>
                  </a:lnTo>
                  <a:lnTo>
                    <a:pt x="2052" y="90"/>
                  </a:lnTo>
                  <a:lnTo>
                    <a:pt x="2052" y="90"/>
                  </a:lnTo>
                  <a:lnTo>
                    <a:pt x="2052" y="90"/>
                  </a:lnTo>
                  <a:lnTo>
                    <a:pt x="2058" y="90"/>
                  </a:lnTo>
                  <a:lnTo>
                    <a:pt x="2058" y="90"/>
                  </a:lnTo>
                  <a:lnTo>
                    <a:pt x="2058" y="90"/>
                  </a:lnTo>
                  <a:lnTo>
                    <a:pt x="2058" y="90"/>
                  </a:lnTo>
                  <a:lnTo>
                    <a:pt x="2058" y="90"/>
                  </a:lnTo>
                  <a:lnTo>
                    <a:pt x="2058" y="84"/>
                  </a:lnTo>
                  <a:lnTo>
                    <a:pt x="2058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70" y="84"/>
                  </a:lnTo>
                  <a:lnTo>
                    <a:pt x="2070" y="78"/>
                  </a:lnTo>
                  <a:lnTo>
                    <a:pt x="2070" y="78"/>
                  </a:lnTo>
                  <a:lnTo>
                    <a:pt x="2070" y="78"/>
                  </a:lnTo>
                  <a:lnTo>
                    <a:pt x="2070" y="78"/>
                  </a:lnTo>
                  <a:lnTo>
                    <a:pt x="2070" y="78"/>
                  </a:lnTo>
                  <a:lnTo>
                    <a:pt x="2076" y="78"/>
                  </a:lnTo>
                  <a:lnTo>
                    <a:pt x="2076" y="78"/>
                  </a:lnTo>
                  <a:lnTo>
                    <a:pt x="2076" y="78"/>
                  </a:lnTo>
                  <a:lnTo>
                    <a:pt x="2076" y="78"/>
                  </a:lnTo>
                  <a:lnTo>
                    <a:pt x="2076" y="78"/>
                  </a:lnTo>
                  <a:lnTo>
                    <a:pt x="2076" y="72"/>
                  </a:lnTo>
                  <a:lnTo>
                    <a:pt x="2082" y="72"/>
                  </a:lnTo>
                  <a:lnTo>
                    <a:pt x="2082" y="72"/>
                  </a:lnTo>
                  <a:lnTo>
                    <a:pt x="2082" y="72"/>
                  </a:lnTo>
                  <a:lnTo>
                    <a:pt x="2082" y="72"/>
                  </a:lnTo>
                  <a:lnTo>
                    <a:pt x="2082" y="72"/>
                  </a:lnTo>
                  <a:lnTo>
                    <a:pt x="2082" y="72"/>
                  </a:lnTo>
                  <a:lnTo>
                    <a:pt x="2088" y="72"/>
                  </a:lnTo>
                  <a:lnTo>
                    <a:pt x="2088" y="72"/>
                  </a:lnTo>
                  <a:lnTo>
                    <a:pt x="2088" y="72"/>
                  </a:lnTo>
                  <a:lnTo>
                    <a:pt x="2088" y="66"/>
                  </a:lnTo>
                  <a:lnTo>
                    <a:pt x="2088" y="66"/>
                  </a:lnTo>
                  <a:lnTo>
                    <a:pt x="2088" y="66"/>
                  </a:lnTo>
                  <a:lnTo>
                    <a:pt x="2094" y="66"/>
                  </a:lnTo>
                  <a:lnTo>
                    <a:pt x="2094" y="66"/>
                  </a:lnTo>
                  <a:lnTo>
                    <a:pt x="2094" y="66"/>
                  </a:lnTo>
                  <a:lnTo>
                    <a:pt x="2094" y="66"/>
                  </a:lnTo>
                  <a:lnTo>
                    <a:pt x="2094" y="66"/>
                  </a:lnTo>
                  <a:lnTo>
                    <a:pt x="2094" y="66"/>
                  </a:lnTo>
                  <a:lnTo>
                    <a:pt x="2100" y="66"/>
                  </a:lnTo>
                  <a:lnTo>
                    <a:pt x="2100" y="66"/>
                  </a:lnTo>
                  <a:lnTo>
                    <a:pt x="2100" y="66"/>
                  </a:lnTo>
                  <a:lnTo>
                    <a:pt x="2100" y="66"/>
                  </a:lnTo>
                  <a:lnTo>
                    <a:pt x="2100" y="66"/>
                  </a:lnTo>
                  <a:lnTo>
                    <a:pt x="2100" y="66"/>
                  </a:lnTo>
                  <a:lnTo>
                    <a:pt x="2106" y="66"/>
                  </a:lnTo>
                  <a:lnTo>
                    <a:pt x="2106" y="66"/>
                  </a:lnTo>
                  <a:lnTo>
                    <a:pt x="2106" y="66"/>
                  </a:lnTo>
                  <a:lnTo>
                    <a:pt x="2106" y="66"/>
                  </a:lnTo>
                  <a:lnTo>
                    <a:pt x="2106" y="66"/>
                  </a:lnTo>
                  <a:lnTo>
                    <a:pt x="2106" y="66"/>
                  </a:lnTo>
                  <a:lnTo>
                    <a:pt x="2106" y="66"/>
                  </a:lnTo>
                  <a:lnTo>
                    <a:pt x="2112" y="66"/>
                  </a:lnTo>
                  <a:lnTo>
                    <a:pt x="2112" y="66"/>
                  </a:lnTo>
                  <a:lnTo>
                    <a:pt x="2112" y="66"/>
                  </a:lnTo>
                  <a:lnTo>
                    <a:pt x="2112" y="66"/>
                  </a:lnTo>
                  <a:lnTo>
                    <a:pt x="2112" y="66"/>
                  </a:lnTo>
                  <a:lnTo>
                    <a:pt x="2112" y="66"/>
                  </a:lnTo>
                  <a:lnTo>
                    <a:pt x="2118" y="66"/>
                  </a:lnTo>
                  <a:lnTo>
                    <a:pt x="2118" y="66"/>
                  </a:lnTo>
                  <a:lnTo>
                    <a:pt x="2118" y="66"/>
                  </a:lnTo>
                  <a:lnTo>
                    <a:pt x="2118" y="66"/>
                  </a:lnTo>
                  <a:lnTo>
                    <a:pt x="2118" y="66"/>
                  </a:lnTo>
                  <a:lnTo>
                    <a:pt x="2118" y="66"/>
                  </a:lnTo>
                  <a:lnTo>
                    <a:pt x="2124" y="66"/>
                  </a:lnTo>
                  <a:lnTo>
                    <a:pt x="2124" y="66"/>
                  </a:lnTo>
                  <a:lnTo>
                    <a:pt x="2124" y="66"/>
                  </a:lnTo>
                  <a:lnTo>
                    <a:pt x="2124" y="66"/>
                  </a:lnTo>
                  <a:lnTo>
                    <a:pt x="2124" y="66"/>
                  </a:lnTo>
                  <a:lnTo>
                    <a:pt x="2124" y="66"/>
                  </a:lnTo>
                  <a:lnTo>
                    <a:pt x="2124" y="66"/>
                  </a:lnTo>
                  <a:lnTo>
                    <a:pt x="2130" y="66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84"/>
                  </a:lnTo>
                  <a:lnTo>
                    <a:pt x="2148" y="84"/>
                  </a:lnTo>
                  <a:lnTo>
                    <a:pt x="2148" y="84"/>
                  </a:lnTo>
                  <a:lnTo>
                    <a:pt x="2148" y="84"/>
                  </a:lnTo>
                  <a:lnTo>
                    <a:pt x="2154" y="84"/>
                  </a:lnTo>
                  <a:lnTo>
                    <a:pt x="2154" y="84"/>
                  </a:lnTo>
                  <a:lnTo>
                    <a:pt x="2154" y="84"/>
                  </a:lnTo>
                  <a:lnTo>
                    <a:pt x="2154" y="84"/>
                  </a:lnTo>
                  <a:lnTo>
                    <a:pt x="2154" y="90"/>
                  </a:lnTo>
                  <a:lnTo>
                    <a:pt x="2154" y="90"/>
                  </a:lnTo>
                  <a:lnTo>
                    <a:pt x="2160" y="90"/>
                  </a:lnTo>
                  <a:lnTo>
                    <a:pt x="2160" y="90"/>
                  </a:lnTo>
                  <a:lnTo>
                    <a:pt x="2160" y="90"/>
                  </a:lnTo>
                  <a:lnTo>
                    <a:pt x="2160" y="90"/>
                  </a:lnTo>
                  <a:lnTo>
                    <a:pt x="2160" y="96"/>
                  </a:lnTo>
                  <a:lnTo>
                    <a:pt x="2160" y="96"/>
                  </a:lnTo>
                  <a:lnTo>
                    <a:pt x="2166" y="96"/>
                  </a:lnTo>
                  <a:lnTo>
                    <a:pt x="2166" y="96"/>
                  </a:lnTo>
                  <a:lnTo>
                    <a:pt x="2166" y="96"/>
                  </a:lnTo>
                  <a:lnTo>
                    <a:pt x="2166" y="96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72" y="102"/>
                  </a:lnTo>
                  <a:lnTo>
                    <a:pt x="2172" y="102"/>
                  </a:lnTo>
                  <a:lnTo>
                    <a:pt x="2172" y="102"/>
                  </a:lnTo>
                  <a:lnTo>
                    <a:pt x="2172" y="102"/>
                  </a:lnTo>
                  <a:lnTo>
                    <a:pt x="2172" y="108"/>
                  </a:lnTo>
                  <a:lnTo>
                    <a:pt x="2172" y="108"/>
                  </a:lnTo>
                  <a:lnTo>
                    <a:pt x="2172" y="108"/>
                  </a:lnTo>
                  <a:lnTo>
                    <a:pt x="2178" y="108"/>
                  </a:lnTo>
                  <a:lnTo>
                    <a:pt x="2178" y="108"/>
                  </a:lnTo>
                  <a:lnTo>
                    <a:pt x="2178" y="108"/>
                  </a:lnTo>
                  <a:lnTo>
                    <a:pt x="2178" y="114"/>
                  </a:lnTo>
                  <a:lnTo>
                    <a:pt x="2178" y="114"/>
                  </a:lnTo>
                  <a:lnTo>
                    <a:pt x="2178" y="114"/>
                  </a:lnTo>
                  <a:lnTo>
                    <a:pt x="2184" y="114"/>
                  </a:lnTo>
                  <a:lnTo>
                    <a:pt x="2184" y="114"/>
                  </a:lnTo>
                  <a:lnTo>
                    <a:pt x="2184" y="114"/>
                  </a:lnTo>
                  <a:lnTo>
                    <a:pt x="2184" y="120"/>
                  </a:lnTo>
                  <a:lnTo>
                    <a:pt x="2184" y="120"/>
                  </a:lnTo>
                  <a:lnTo>
                    <a:pt x="2184" y="120"/>
                  </a:lnTo>
                  <a:lnTo>
                    <a:pt x="2190" y="120"/>
                  </a:lnTo>
                  <a:lnTo>
                    <a:pt x="2190" y="120"/>
                  </a:lnTo>
                  <a:lnTo>
                    <a:pt x="2190" y="120"/>
                  </a:lnTo>
                  <a:lnTo>
                    <a:pt x="2190" y="126"/>
                  </a:lnTo>
                  <a:lnTo>
                    <a:pt x="2190" y="126"/>
                  </a:lnTo>
                  <a:lnTo>
                    <a:pt x="2190" y="126"/>
                  </a:lnTo>
                  <a:lnTo>
                    <a:pt x="2196" y="126"/>
                  </a:lnTo>
                  <a:lnTo>
                    <a:pt x="2196" y="126"/>
                  </a:lnTo>
                  <a:lnTo>
                    <a:pt x="2196" y="126"/>
                  </a:lnTo>
                  <a:lnTo>
                    <a:pt x="2196" y="126"/>
                  </a:lnTo>
                  <a:lnTo>
                    <a:pt x="2196" y="132"/>
                  </a:lnTo>
                  <a:lnTo>
                    <a:pt x="2196" y="132"/>
                  </a:lnTo>
                  <a:lnTo>
                    <a:pt x="2202" y="132"/>
                  </a:lnTo>
                  <a:lnTo>
                    <a:pt x="2202" y="132"/>
                  </a:lnTo>
                  <a:lnTo>
                    <a:pt x="2202" y="132"/>
                  </a:lnTo>
                  <a:lnTo>
                    <a:pt x="2202" y="138"/>
                  </a:lnTo>
                  <a:lnTo>
                    <a:pt x="2202" y="138"/>
                  </a:lnTo>
                  <a:lnTo>
                    <a:pt x="2202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50"/>
                  </a:lnTo>
                  <a:lnTo>
                    <a:pt x="2220" y="150"/>
                  </a:lnTo>
                  <a:lnTo>
                    <a:pt x="2220" y="150"/>
                  </a:lnTo>
                  <a:lnTo>
                    <a:pt x="2220" y="150"/>
                  </a:lnTo>
                  <a:lnTo>
                    <a:pt x="2220" y="150"/>
                  </a:lnTo>
                  <a:lnTo>
                    <a:pt x="2220" y="150"/>
                  </a:lnTo>
                  <a:lnTo>
                    <a:pt x="2220" y="150"/>
                  </a:lnTo>
                  <a:lnTo>
                    <a:pt x="2226" y="156"/>
                  </a:lnTo>
                  <a:lnTo>
                    <a:pt x="2226" y="156"/>
                  </a:lnTo>
                  <a:lnTo>
                    <a:pt x="2226" y="156"/>
                  </a:lnTo>
                  <a:lnTo>
                    <a:pt x="2226" y="156"/>
                  </a:lnTo>
                  <a:lnTo>
                    <a:pt x="2226" y="156"/>
                  </a:lnTo>
                  <a:lnTo>
                    <a:pt x="2226" y="156"/>
                  </a:lnTo>
                  <a:lnTo>
                    <a:pt x="2226" y="156"/>
                  </a:lnTo>
                  <a:lnTo>
                    <a:pt x="2232" y="156"/>
                  </a:lnTo>
                  <a:lnTo>
                    <a:pt x="2232" y="162"/>
                  </a:lnTo>
                  <a:lnTo>
                    <a:pt x="2232" y="162"/>
                  </a:lnTo>
                  <a:lnTo>
                    <a:pt x="2232" y="162"/>
                  </a:lnTo>
                  <a:lnTo>
                    <a:pt x="2232" y="162"/>
                  </a:lnTo>
                  <a:lnTo>
                    <a:pt x="2232" y="162"/>
                  </a:lnTo>
                  <a:lnTo>
                    <a:pt x="2238" y="162"/>
                  </a:lnTo>
                  <a:lnTo>
                    <a:pt x="2238" y="162"/>
                  </a:lnTo>
                  <a:lnTo>
                    <a:pt x="2238" y="162"/>
                  </a:lnTo>
                  <a:lnTo>
                    <a:pt x="2238" y="168"/>
                  </a:lnTo>
                  <a:lnTo>
                    <a:pt x="2238" y="168"/>
                  </a:lnTo>
                  <a:lnTo>
                    <a:pt x="2238" y="168"/>
                  </a:lnTo>
                  <a:lnTo>
                    <a:pt x="2244" y="168"/>
                  </a:lnTo>
                  <a:lnTo>
                    <a:pt x="2244" y="168"/>
                  </a:lnTo>
                  <a:lnTo>
                    <a:pt x="2244" y="168"/>
                  </a:lnTo>
                  <a:lnTo>
                    <a:pt x="2244" y="168"/>
                  </a:lnTo>
                  <a:lnTo>
                    <a:pt x="2244" y="168"/>
                  </a:lnTo>
                  <a:lnTo>
                    <a:pt x="2244" y="174"/>
                  </a:lnTo>
                  <a:lnTo>
                    <a:pt x="2250" y="174"/>
                  </a:lnTo>
                  <a:lnTo>
                    <a:pt x="2250" y="174"/>
                  </a:lnTo>
                  <a:lnTo>
                    <a:pt x="2250" y="174"/>
                  </a:lnTo>
                  <a:lnTo>
                    <a:pt x="2250" y="174"/>
                  </a:lnTo>
                  <a:lnTo>
                    <a:pt x="2250" y="174"/>
                  </a:lnTo>
                  <a:lnTo>
                    <a:pt x="2250" y="174"/>
                  </a:lnTo>
                  <a:lnTo>
                    <a:pt x="2250" y="174"/>
                  </a:lnTo>
                  <a:lnTo>
                    <a:pt x="2256" y="174"/>
                  </a:lnTo>
                  <a:lnTo>
                    <a:pt x="2256" y="180"/>
                  </a:lnTo>
                  <a:lnTo>
                    <a:pt x="2256" y="180"/>
                  </a:lnTo>
                  <a:lnTo>
                    <a:pt x="2256" y="180"/>
                  </a:lnTo>
                  <a:lnTo>
                    <a:pt x="2256" y="180"/>
                  </a:lnTo>
                  <a:lnTo>
                    <a:pt x="2256" y="180"/>
                  </a:lnTo>
                  <a:lnTo>
                    <a:pt x="2262" y="180"/>
                  </a:lnTo>
                  <a:lnTo>
                    <a:pt x="2262" y="180"/>
                  </a:lnTo>
                  <a:lnTo>
                    <a:pt x="2262" y="180"/>
                  </a:lnTo>
                  <a:lnTo>
                    <a:pt x="2262" y="180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8" y="186"/>
                  </a:lnTo>
                  <a:lnTo>
                    <a:pt x="2268" y="186"/>
                  </a:lnTo>
                  <a:lnTo>
                    <a:pt x="2268" y="186"/>
                  </a:lnTo>
                  <a:lnTo>
                    <a:pt x="2268" y="186"/>
                  </a:lnTo>
                  <a:lnTo>
                    <a:pt x="2268" y="186"/>
                  </a:lnTo>
                  <a:lnTo>
                    <a:pt x="2268" y="186"/>
                  </a:lnTo>
                  <a:lnTo>
                    <a:pt x="2274" y="186"/>
                  </a:lnTo>
                  <a:lnTo>
                    <a:pt x="2274" y="192"/>
                  </a:lnTo>
                  <a:lnTo>
                    <a:pt x="2274" y="192"/>
                  </a:lnTo>
                  <a:lnTo>
                    <a:pt x="2274" y="192"/>
                  </a:lnTo>
                  <a:lnTo>
                    <a:pt x="2274" y="192"/>
                  </a:lnTo>
                  <a:lnTo>
                    <a:pt x="2274" y="192"/>
                  </a:lnTo>
                  <a:lnTo>
                    <a:pt x="2274" y="192"/>
                  </a:lnTo>
                  <a:lnTo>
                    <a:pt x="2280" y="192"/>
                  </a:lnTo>
                  <a:lnTo>
                    <a:pt x="2280" y="192"/>
                  </a:lnTo>
                  <a:lnTo>
                    <a:pt x="2280" y="192"/>
                  </a:lnTo>
                  <a:lnTo>
                    <a:pt x="2280" y="192"/>
                  </a:lnTo>
                  <a:lnTo>
                    <a:pt x="2280" y="192"/>
                  </a:lnTo>
                  <a:lnTo>
                    <a:pt x="2280" y="198"/>
                  </a:lnTo>
                  <a:lnTo>
                    <a:pt x="2286" y="198"/>
                  </a:lnTo>
                  <a:lnTo>
                    <a:pt x="2286" y="198"/>
                  </a:lnTo>
                  <a:lnTo>
                    <a:pt x="2286" y="198"/>
                  </a:lnTo>
                  <a:lnTo>
                    <a:pt x="2286" y="198"/>
                  </a:lnTo>
                  <a:lnTo>
                    <a:pt x="2286" y="198"/>
                  </a:lnTo>
                  <a:lnTo>
                    <a:pt x="2286" y="198"/>
                  </a:lnTo>
                  <a:lnTo>
                    <a:pt x="2292" y="198"/>
                  </a:lnTo>
                  <a:lnTo>
                    <a:pt x="2292" y="198"/>
                  </a:lnTo>
                  <a:lnTo>
                    <a:pt x="2292" y="198"/>
                  </a:lnTo>
                  <a:lnTo>
                    <a:pt x="2292" y="198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8" y="204"/>
                  </a:lnTo>
                  <a:lnTo>
                    <a:pt x="2298" y="204"/>
                  </a:lnTo>
                  <a:lnTo>
                    <a:pt x="2298" y="204"/>
                  </a:lnTo>
                  <a:lnTo>
                    <a:pt x="2298" y="204"/>
                  </a:lnTo>
                  <a:lnTo>
                    <a:pt x="2298" y="204"/>
                  </a:lnTo>
                  <a:lnTo>
                    <a:pt x="2298" y="204"/>
                  </a:lnTo>
                  <a:lnTo>
                    <a:pt x="2304" y="204"/>
                  </a:lnTo>
                  <a:lnTo>
                    <a:pt x="2304" y="204"/>
                  </a:lnTo>
                  <a:lnTo>
                    <a:pt x="2304" y="204"/>
                  </a:lnTo>
                  <a:lnTo>
                    <a:pt x="2304" y="204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22"/>
                  </a:lnTo>
                  <a:lnTo>
                    <a:pt x="2334" y="222"/>
                  </a:lnTo>
                  <a:lnTo>
                    <a:pt x="2334" y="222"/>
                  </a:lnTo>
                  <a:lnTo>
                    <a:pt x="2334" y="222"/>
                  </a:lnTo>
                  <a:lnTo>
                    <a:pt x="2340" y="222"/>
                  </a:lnTo>
                  <a:lnTo>
                    <a:pt x="2340" y="222"/>
                  </a:lnTo>
                  <a:lnTo>
                    <a:pt x="2340" y="222"/>
                  </a:lnTo>
                  <a:lnTo>
                    <a:pt x="2340" y="222"/>
                  </a:lnTo>
                  <a:lnTo>
                    <a:pt x="2340" y="222"/>
                  </a:lnTo>
                  <a:lnTo>
                    <a:pt x="2340" y="222"/>
                  </a:lnTo>
                  <a:lnTo>
                    <a:pt x="2346" y="222"/>
                  </a:lnTo>
                  <a:lnTo>
                    <a:pt x="2346" y="222"/>
                  </a:lnTo>
                  <a:lnTo>
                    <a:pt x="2346" y="222"/>
                  </a:lnTo>
                  <a:lnTo>
                    <a:pt x="2346" y="222"/>
                  </a:lnTo>
                  <a:lnTo>
                    <a:pt x="2346" y="222"/>
                  </a:lnTo>
                  <a:lnTo>
                    <a:pt x="2346" y="222"/>
                  </a:lnTo>
                  <a:lnTo>
                    <a:pt x="2352" y="222"/>
                  </a:lnTo>
                  <a:lnTo>
                    <a:pt x="2352" y="222"/>
                  </a:lnTo>
                  <a:lnTo>
                    <a:pt x="2352" y="222"/>
                  </a:lnTo>
                  <a:lnTo>
                    <a:pt x="2352" y="222"/>
                  </a:lnTo>
                  <a:lnTo>
                    <a:pt x="2352" y="228"/>
                  </a:lnTo>
                  <a:lnTo>
                    <a:pt x="2352" y="228"/>
                  </a:lnTo>
                  <a:lnTo>
                    <a:pt x="2358" y="228"/>
                  </a:lnTo>
                  <a:lnTo>
                    <a:pt x="2358" y="228"/>
                  </a:lnTo>
                  <a:lnTo>
                    <a:pt x="2358" y="228"/>
                  </a:lnTo>
                  <a:lnTo>
                    <a:pt x="2358" y="228"/>
                  </a:lnTo>
                  <a:lnTo>
                    <a:pt x="2358" y="228"/>
                  </a:lnTo>
                  <a:lnTo>
                    <a:pt x="2358" y="228"/>
                  </a:lnTo>
                  <a:lnTo>
                    <a:pt x="2358" y="228"/>
                  </a:lnTo>
                  <a:lnTo>
                    <a:pt x="2364" y="228"/>
                  </a:lnTo>
                  <a:lnTo>
                    <a:pt x="2364" y="228"/>
                  </a:lnTo>
                  <a:lnTo>
                    <a:pt x="2364" y="228"/>
                  </a:lnTo>
                  <a:lnTo>
                    <a:pt x="2364" y="228"/>
                  </a:lnTo>
                  <a:lnTo>
                    <a:pt x="2364" y="228"/>
                  </a:lnTo>
                  <a:lnTo>
                    <a:pt x="2364" y="228"/>
                  </a:lnTo>
                  <a:lnTo>
                    <a:pt x="2370" y="228"/>
                  </a:lnTo>
                  <a:lnTo>
                    <a:pt x="2370" y="228"/>
                  </a:lnTo>
                  <a:lnTo>
                    <a:pt x="2370" y="228"/>
                  </a:lnTo>
                  <a:lnTo>
                    <a:pt x="2370" y="228"/>
                  </a:lnTo>
                  <a:lnTo>
                    <a:pt x="2370" y="228"/>
                  </a:lnTo>
                  <a:lnTo>
                    <a:pt x="2370" y="228"/>
                  </a:lnTo>
                  <a:lnTo>
                    <a:pt x="2376" y="228"/>
                  </a:lnTo>
                  <a:lnTo>
                    <a:pt x="2376" y="228"/>
                  </a:lnTo>
                  <a:lnTo>
                    <a:pt x="2376" y="228"/>
                  </a:lnTo>
                  <a:lnTo>
                    <a:pt x="2376" y="228"/>
                  </a:lnTo>
                  <a:lnTo>
                    <a:pt x="2376" y="228"/>
                  </a:lnTo>
                  <a:lnTo>
                    <a:pt x="2376" y="228"/>
                  </a:lnTo>
                  <a:lnTo>
                    <a:pt x="2382" y="228"/>
                  </a:lnTo>
                  <a:lnTo>
                    <a:pt x="2382" y="228"/>
                  </a:lnTo>
                  <a:lnTo>
                    <a:pt x="2382" y="234"/>
                  </a:lnTo>
                  <a:lnTo>
                    <a:pt x="2382" y="234"/>
                  </a:lnTo>
                  <a:lnTo>
                    <a:pt x="2382" y="234"/>
                  </a:lnTo>
                  <a:lnTo>
                    <a:pt x="2382" y="234"/>
                  </a:lnTo>
                  <a:lnTo>
                    <a:pt x="2382" y="234"/>
                  </a:lnTo>
                  <a:lnTo>
                    <a:pt x="2388" y="234"/>
                  </a:lnTo>
                  <a:lnTo>
                    <a:pt x="2388" y="234"/>
                  </a:lnTo>
                  <a:lnTo>
                    <a:pt x="2388" y="234"/>
                  </a:lnTo>
                  <a:lnTo>
                    <a:pt x="2388" y="234"/>
                  </a:lnTo>
                  <a:lnTo>
                    <a:pt x="2388" y="234"/>
                  </a:lnTo>
                  <a:lnTo>
                    <a:pt x="2388" y="234"/>
                  </a:lnTo>
                  <a:lnTo>
                    <a:pt x="2394" y="234"/>
                  </a:lnTo>
                  <a:lnTo>
                    <a:pt x="2394" y="234"/>
                  </a:lnTo>
                  <a:lnTo>
                    <a:pt x="2394" y="234"/>
                  </a:lnTo>
                  <a:lnTo>
                    <a:pt x="2394" y="234"/>
                  </a:lnTo>
                  <a:lnTo>
                    <a:pt x="2394" y="234"/>
                  </a:lnTo>
                  <a:lnTo>
                    <a:pt x="2394" y="234"/>
                  </a:lnTo>
                  <a:lnTo>
                    <a:pt x="2400" y="234"/>
                  </a:lnTo>
                  <a:lnTo>
                    <a:pt x="2400" y="234"/>
                  </a:lnTo>
                  <a:lnTo>
                    <a:pt x="2400" y="234"/>
                  </a:lnTo>
                  <a:lnTo>
                    <a:pt x="2400" y="234"/>
                  </a:lnTo>
                  <a:lnTo>
                    <a:pt x="2400" y="234"/>
                  </a:lnTo>
                  <a:lnTo>
                    <a:pt x="2400" y="234"/>
                  </a:lnTo>
                  <a:lnTo>
                    <a:pt x="2400" y="234"/>
                  </a:lnTo>
                  <a:lnTo>
                    <a:pt x="2406" y="234"/>
                  </a:lnTo>
                  <a:lnTo>
                    <a:pt x="2406" y="234"/>
                  </a:lnTo>
                  <a:lnTo>
                    <a:pt x="2406" y="234"/>
                  </a:lnTo>
                  <a:lnTo>
                    <a:pt x="2406" y="234"/>
                  </a:lnTo>
                  <a:lnTo>
                    <a:pt x="2406" y="234"/>
                  </a:lnTo>
                  <a:lnTo>
                    <a:pt x="2406" y="234"/>
                  </a:lnTo>
                  <a:lnTo>
                    <a:pt x="2412" y="234"/>
                  </a:lnTo>
                  <a:lnTo>
                    <a:pt x="2412" y="234"/>
                  </a:lnTo>
                  <a:lnTo>
                    <a:pt x="2412" y="234"/>
                  </a:lnTo>
                  <a:lnTo>
                    <a:pt x="2412" y="234"/>
                  </a:lnTo>
                  <a:lnTo>
                    <a:pt x="2412" y="234"/>
                  </a:lnTo>
                  <a:lnTo>
                    <a:pt x="2418" y="234"/>
                  </a:lnTo>
                  <a:lnTo>
                    <a:pt x="2418" y="234"/>
                  </a:lnTo>
                  <a:lnTo>
                    <a:pt x="2418" y="234"/>
                  </a:lnTo>
                  <a:lnTo>
                    <a:pt x="2418" y="234"/>
                  </a:lnTo>
                  <a:lnTo>
                    <a:pt x="2418" y="234"/>
                  </a:lnTo>
                  <a:lnTo>
                    <a:pt x="2418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42" y="234"/>
                  </a:lnTo>
                  <a:lnTo>
                    <a:pt x="2442" y="234"/>
                  </a:lnTo>
                  <a:lnTo>
                    <a:pt x="2442" y="234"/>
                  </a:lnTo>
                  <a:lnTo>
                    <a:pt x="2442" y="234"/>
                  </a:lnTo>
                  <a:lnTo>
                    <a:pt x="2442" y="234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8" y="228"/>
                  </a:lnTo>
                  <a:lnTo>
                    <a:pt x="2448" y="228"/>
                  </a:lnTo>
                  <a:lnTo>
                    <a:pt x="2448" y="228"/>
                  </a:lnTo>
                  <a:lnTo>
                    <a:pt x="2448" y="228"/>
                  </a:lnTo>
                  <a:lnTo>
                    <a:pt x="2448" y="228"/>
                  </a:lnTo>
                  <a:lnTo>
                    <a:pt x="2448" y="228"/>
                  </a:lnTo>
                  <a:lnTo>
                    <a:pt x="2454" y="228"/>
                  </a:lnTo>
                  <a:lnTo>
                    <a:pt x="2454" y="228"/>
                  </a:lnTo>
                  <a:lnTo>
                    <a:pt x="2454" y="228"/>
                  </a:lnTo>
                  <a:lnTo>
                    <a:pt x="2454" y="228"/>
                  </a:lnTo>
                  <a:lnTo>
                    <a:pt x="2454" y="228"/>
                  </a:lnTo>
                  <a:lnTo>
                    <a:pt x="2454" y="228"/>
                  </a:lnTo>
                  <a:lnTo>
                    <a:pt x="2460" y="228"/>
                  </a:lnTo>
                  <a:lnTo>
                    <a:pt x="2460" y="228"/>
                  </a:lnTo>
                  <a:lnTo>
                    <a:pt x="2460" y="228"/>
                  </a:lnTo>
                  <a:lnTo>
                    <a:pt x="2460" y="228"/>
                  </a:lnTo>
                  <a:lnTo>
                    <a:pt x="2460" y="228"/>
                  </a:lnTo>
                  <a:lnTo>
                    <a:pt x="2460" y="228"/>
                  </a:lnTo>
                  <a:lnTo>
                    <a:pt x="2466" y="228"/>
                  </a:lnTo>
                  <a:lnTo>
                    <a:pt x="2466" y="228"/>
                  </a:lnTo>
                  <a:lnTo>
                    <a:pt x="2466" y="228"/>
                  </a:lnTo>
                  <a:lnTo>
                    <a:pt x="2466" y="228"/>
                  </a:lnTo>
                  <a:lnTo>
                    <a:pt x="2466" y="228"/>
                  </a:lnTo>
                  <a:lnTo>
                    <a:pt x="2466" y="228"/>
                  </a:lnTo>
                  <a:lnTo>
                    <a:pt x="2466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2"/>
                  </a:lnTo>
                  <a:lnTo>
                    <a:pt x="2472" y="222"/>
                  </a:lnTo>
                  <a:lnTo>
                    <a:pt x="2472" y="222"/>
                  </a:lnTo>
                  <a:lnTo>
                    <a:pt x="2472" y="222"/>
                  </a:lnTo>
                  <a:lnTo>
                    <a:pt x="2478" y="222"/>
                  </a:lnTo>
                  <a:lnTo>
                    <a:pt x="2478" y="222"/>
                  </a:lnTo>
                  <a:lnTo>
                    <a:pt x="2478" y="222"/>
                  </a:lnTo>
                  <a:lnTo>
                    <a:pt x="2478" y="222"/>
                  </a:lnTo>
                  <a:lnTo>
                    <a:pt x="2478" y="222"/>
                  </a:lnTo>
                  <a:lnTo>
                    <a:pt x="2478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16"/>
                  </a:lnTo>
                  <a:lnTo>
                    <a:pt x="2490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8" y="216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44" y="198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0"/>
                  </a:lnTo>
                  <a:lnTo>
                    <a:pt x="2562" y="180"/>
                  </a:lnTo>
                  <a:lnTo>
                    <a:pt x="2562" y="180"/>
                  </a:lnTo>
                  <a:lnTo>
                    <a:pt x="2562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74"/>
                  </a:lnTo>
                  <a:lnTo>
                    <a:pt x="2574" y="174"/>
                  </a:lnTo>
                  <a:lnTo>
                    <a:pt x="2574" y="174"/>
                  </a:lnTo>
                  <a:lnTo>
                    <a:pt x="2574" y="174"/>
                  </a:lnTo>
                  <a:lnTo>
                    <a:pt x="2574" y="174"/>
                  </a:lnTo>
                  <a:lnTo>
                    <a:pt x="2574" y="174"/>
                  </a:lnTo>
                  <a:lnTo>
                    <a:pt x="2574" y="174"/>
                  </a:lnTo>
                  <a:lnTo>
                    <a:pt x="2574" y="174"/>
                  </a:lnTo>
                  <a:lnTo>
                    <a:pt x="2580" y="174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6" y="168"/>
                  </a:lnTo>
                  <a:lnTo>
                    <a:pt x="2586" y="168"/>
                  </a:lnTo>
                  <a:lnTo>
                    <a:pt x="2586" y="168"/>
                  </a:lnTo>
                  <a:lnTo>
                    <a:pt x="2586" y="162"/>
                  </a:lnTo>
                  <a:lnTo>
                    <a:pt x="2586" y="162"/>
                  </a:lnTo>
                  <a:lnTo>
                    <a:pt x="2586" y="162"/>
                  </a:lnTo>
                  <a:lnTo>
                    <a:pt x="2592" y="162"/>
                  </a:lnTo>
                  <a:lnTo>
                    <a:pt x="2592" y="162"/>
                  </a:lnTo>
                  <a:lnTo>
                    <a:pt x="2592" y="162"/>
                  </a:lnTo>
                  <a:lnTo>
                    <a:pt x="2592" y="162"/>
                  </a:lnTo>
                  <a:lnTo>
                    <a:pt x="2592" y="162"/>
                  </a:lnTo>
                  <a:lnTo>
                    <a:pt x="2592" y="156"/>
                  </a:lnTo>
                  <a:lnTo>
                    <a:pt x="2598" y="156"/>
                  </a:lnTo>
                  <a:lnTo>
                    <a:pt x="2598" y="156"/>
                  </a:lnTo>
                  <a:lnTo>
                    <a:pt x="2598" y="156"/>
                  </a:lnTo>
                  <a:lnTo>
                    <a:pt x="2598" y="156"/>
                  </a:lnTo>
                  <a:lnTo>
                    <a:pt x="2598" y="156"/>
                  </a:lnTo>
                  <a:lnTo>
                    <a:pt x="2598" y="156"/>
                  </a:lnTo>
                  <a:lnTo>
                    <a:pt x="2598" y="156"/>
                  </a:lnTo>
                  <a:lnTo>
                    <a:pt x="2604" y="150"/>
                  </a:lnTo>
                  <a:lnTo>
                    <a:pt x="2604" y="150"/>
                  </a:lnTo>
                  <a:lnTo>
                    <a:pt x="2604" y="150"/>
                  </a:lnTo>
                  <a:lnTo>
                    <a:pt x="2604" y="150"/>
                  </a:lnTo>
                  <a:lnTo>
                    <a:pt x="2604" y="150"/>
                  </a:lnTo>
                  <a:lnTo>
                    <a:pt x="2604" y="150"/>
                  </a:lnTo>
                  <a:lnTo>
                    <a:pt x="2610" y="150"/>
                  </a:lnTo>
                  <a:lnTo>
                    <a:pt x="2610" y="144"/>
                  </a:lnTo>
                  <a:lnTo>
                    <a:pt x="2610" y="144"/>
                  </a:lnTo>
                  <a:lnTo>
                    <a:pt x="2610" y="144"/>
                  </a:lnTo>
                  <a:lnTo>
                    <a:pt x="2610" y="144"/>
                  </a:lnTo>
                  <a:lnTo>
                    <a:pt x="2610" y="144"/>
                  </a:lnTo>
                  <a:lnTo>
                    <a:pt x="2616" y="144"/>
                  </a:lnTo>
                  <a:lnTo>
                    <a:pt x="2616" y="144"/>
                  </a:lnTo>
                  <a:lnTo>
                    <a:pt x="2616" y="138"/>
                  </a:lnTo>
                  <a:lnTo>
                    <a:pt x="2616" y="138"/>
                  </a:lnTo>
                  <a:lnTo>
                    <a:pt x="2616" y="138"/>
                  </a:lnTo>
                  <a:lnTo>
                    <a:pt x="2616" y="138"/>
                  </a:lnTo>
                  <a:lnTo>
                    <a:pt x="2622" y="138"/>
                  </a:lnTo>
                  <a:lnTo>
                    <a:pt x="2622" y="138"/>
                  </a:lnTo>
                  <a:lnTo>
                    <a:pt x="2622" y="138"/>
                  </a:lnTo>
                  <a:lnTo>
                    <a:pt x="2622" y="132"/>
                  </a:lnTo>
                  <a:lnTo>
                    <a:pt x="2622" y="132"/>
                  </a:lnTo>
                  <a:lnTo>
                    <a:pt x="2622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34" y="126"/>
                  </a:lnTo>
                  <a:lnTo>
                    <a:pt x="2634" y="126"/>
                  </a:lnTo>
                  <a:lnTo>
                    <a:pt x="2634" y="126"/>
                  </a:lnTo>
                  <a:lnTo>
                    <a:pt x="2634" y="120"/>
                  </a:lnTo>
                  <a:lnTo>
                    <a:pt x="2634" y="120"/>
                  </a:lnTo>
                  <a:lnTo>
                    <a:pt x="2634" y="120"/>
                  </a:lnTo>
                  <a:lnTo>
                    <a:pt x="2640" y="120"/>
                  </a:lnTo>
                  <a:lnTo>
                    <a:pt x="2640" y="120"/>
                  </a:lnTo>
                  <a:lnTo>
                    <a:pt x="2640" y="120"/>
                  </a:lnTo>
                  <a:lnTo>
                    <a:pt x="2640" y="114"/>
                  </a:lnTo>
                  <a:lnTo>
                    <a:pt x="2640" y="114"/>
                  </a:lnTo>
                  <a:lnTo>
                    <a:pt x="2640" y="114"/>
                  </a:lnTo>
                  <a:lnTo>
                    <a:pt x="2646" y="114"/>
                  </a:lnTo>
                  <a:lnTo>
                    <a:pt x="2646" y="114"/>
                  </a:lnTo>
                  <a:lnTo>
                    <a:pt x="2646" y="114"/>
                  </a:lnTo>
                  <a:lnTo>
                    <a:pt x="2646" y="108"/>
                  </a:lnTo>
                  <a:lnTo>
                    <a:pt x="2646" y="108"/>
                  </a:lnTo>
                  <a:lnTo>
                    <a:pt x="2646" y="108"/>
                  </a:lnTo>
                  <a:lnTo>
                    <a:pt x="2652" y="108"/>
                  </a:lnTo>
                  <a:lnTo>
                    <a:pt x="2652" y="108"/>
                  </a:lnTo>
                  <a:lnTo>
                    <a:pt x="2652" y="108"/>
                  </a:lnTo>
                  <a:lnTo>
                    <a:pt x="2652" y="102"/>
                  </a:lnTo>
                  <a:lnTo>
                    <a:pt x="2652" y="102"/>
                  </a:lnTo>
                  <a:lnTo>
                    <a:pt x="2652" y="102"/>
                  </a:lnTo>
                  <a:lnTo>
                    <a:pt x="2652" y="102"/>
                  </a:lnTo>
                  <a:lnTo>
                    <a:pt x="2658" y="102"/>
                  </a:lnTo>
                  <a:lnTo>
                    <a:pt x="2658" y="102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64" y="96"/>
                  </a:lnTo>
                  <a:lnTo>
                    <a:pt x="2664" y="96"/>
                  </a:lnTo>
                  <a:lnTo>
                    <a:pt x="2664" y="90"/>
                  </a:lnTo>
                  <a:lnTo>
                    <a:pt x="2664" y="90"/>
                  </a:lnTo>
                  <a:lnTo>
                    <a:pt x="2664" y="90"/>
                  </a:lnTo>
                  <a:lnTo>
                    <a:pt x="2664" y="90"/>
                  </a:lnTo>
                  <a:lnTo>
                    <a:pt x="2670" y="90"/>
                  </a:lnTo>
                  <a:lnTo>
                    <a:pt x="2670" y="90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6" y="84"/>
                  </a:lnTo>
                  <a:lnTo>
                    <a:pt x="2676" y="84"/>
                  </a:lnTo>
                  <a:lnTo>
                    <a:pt x="2676" y="84"/>
                  </a:lnTo>
                  <a:lnTo>
                    <a:pt x="2676" y="84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8" y="66"/>
                  </a:lnTo>
                  <a:lnTo>
                    <a:pt x="2718" y="66"/>
                  </a:lnTo>
                  <a:lnTo>
                    <a:pt x="2718" y="66"/>
                  </a:lnTo>
                  <a:lnTo>
                    <a:pt x="2718" y="66"/>
                  </a:lnTo>
                  <a:lnTo>
                    <a:pt x="2718" y="66"/>
                  </a:lnTo>
                  <a:lnTo>
                    <a:pt x="2718" y="66"/>
                  </a:lnTo>
                  <a:lnTo>
                    <a:pt x="2718" y="66"/>
                  </a:lnTo>
                  <a:lnTo>
                    <a:pt x="2724" y="66"/>
                  </a:lnTo>
                  <a:lnTo>
                    <a:pt x="2724" y="66"/>
                  </a:lnTo>
                  <a:lnTo>
                    <a:pt x="2724" y="66"/>
                  </a:lnTo>
                  <a:lnTo>
                    <a:pt x="2724" y="66"/>
                  </a:lnTo>
                  <a:lnTo>
                    <a:pt x="2724" y="66"/>
                  </a:lnTo>
                  <a:lnTo>
                    <a:pt x="2724" y="66"/>
                  </a:lnTo>
                  <a:lnTo>
                    <a:pt x="2730" y="66"/>
                  </a:lnTo>
                  <a:lnTo>
                    <a:pt x="2730" y="66"/>
                  </a:lnTo>
                  <a:lnTo>
                    <a:pt x="2730" y="66"/>
                  </a:lnTo>
                  <a:lnTo>
                    <a:pt x="2730" y="66"/>
                  </a:lnTo>
                  <a:lnTo>
                    <a:pt x="2730" y="66"/>
                  </a:lnTo>
                  <a:lnTo>
                    <a:pt x="2730" y="66"/>
                  </a:lnTo>
                  <a:lnTo>
                    <a:pt x="2736" y="66"/>
                  </a:lnTo>
                  <a:lnTo>
                    <a:pt x="2736" y="66"/>
                  </a:lnTo>
                  <a:lnTo>
                    <a:pt x="2736" y="66"/>
                  </a:lnTo>
                  <a:lnTo>
                    <a:pt x="2736" y="72"/>
                  </a:lnTo>
                  <a:lnTo>
                    <a:pt x="2736" y="72"/>
                  </a:lnTo>
                  <a:lnTo>
                    <a:pt x="2736" y="72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8" y="72"/>
                  </a:lnTo>
                  <a:lnTo>
                    <a:pt x="2748" y="78"/>
                  </a:lnTo>
                  <a:lnTo>
                    <a:pt x="2748" y="78"/>
                  </a:lnTo>
                  <a:lnTo>
                    <a:pt x="2748" y="78"/>
                  </a:lnTo>
                  <a:lnTo>
                    <a:pt x="2748" y="78"/>
                  </a:lnTo>
                  <a:lnTo>
                    <a:pt x="2748" y="78"/>
                  </a:lnTo>
                  <a:lnTo>
                    <a:pt x="2754" y="78"/>
                  </a:lnTo>
                  <a:lnTo>
                    <a:pt x="2754" y="78"/>
                  </a:lnTo>
                  <a:lnTo>
                    <a:pt x="2754" y="78"/>
                  </a:lnTo>
                  <a:lnTo>
                    <a:pt x="2754" y="78"/>
                  </a:lnTo>
                  <a:lnTo>
                    <a:pt x="2754" y="78"/>
                  </a:lnTo>
                  <a:lnTo>
                    <a:pt x="2754" y="84"/>
                  </a:lnTo>
                  <a:lnTo>
                    <a:pt x="2760" y="84"/>
                  </a:lnTo>
                  <a:lnTo>
                    <a:pt x="2760" y="84"/>
                  </a:lnTo>
                  <a:lnTo>
                    <a:pt x="2760" y="84"/>
                  </a:lnTo>
                  <a:lnTo>
                    <a:pt x="2760" y="84"/>
                  </a:lnTo>
                  <a:lnTo>
                    <a:pt x="2760" y="84"/>
                  </a:lnTo>
                  <a:lnTo>
                    <a:pt x="2760" y="84"/>
                  </a:lnTo>
                  <a:lnTo>
                    <a:pt x="2766" y="84"/>
                  </a:lnTo>
                  <a:lnTo>
                    <a:pt x="2766" y="84"/>
                  </a:lnTo>
                  <a:lnTo>
                    <a:pt x="2766" y="90"/>
                  </a:lnTo>
                  <a:lnTo>
                    <a:pt x="2766" y="90"/>
                  </a:lnTo>
                  <a:lnTo>
                    <a:pt x="2766" y="90"/>
                  </a:lnTo>
                  <a:lnTo>
                    <a:pt x="2766" y="90"/>
                  </a:lnTo>
                  <a:lnTo>
                    <a:pt x="2766" y="90"/>
                  </a:lnTo>
                  <a:lnTo>
                    <a:pt x="2772" y="90"/>
                  </a:lnTo>
                  <a:lnTo>
                    <a:pt x="2772" y="90"/>
                  </a:lnTo>
                  <a:lnTo>
                    <a:pt x="2772" y="90"/>
                  </a:lnTo>
                  <a:lnTo>
                    <a:pt x="2772" y="90"/>
                  </a:lnTo>
                  <a:lnTo>
                    <a:pt x="2772" y="90"/>
                  </a:lnTo>
                  <a:lnTo>
                    <a:pt x="2772" y="96"/>
                  </a:lnTo>
                  <a:lnTo>
                    <a:pt x="2778" y="96"/>
                  </a:lnTo>
                  <a:lnTo>
                    <a:pt x="2778" y="96"/>
                  </a:lnTo>
                  <a:lnTo>
                    <a:pt x="2778" y="96"/>
                  </a:lnTo>
                  <a:lnTo>
                    <a:pt x="2778" y="96"/>
                  </a:lnTo>
                  <a:lnTo>
                    <a:pt x="2778" y="96"/>
                  </a:lnTo>
                  <a:lnTo>
                    <a:pt x="2778" y="96"/>
                  </a:lnTo>
                  <a:lnTo>
                    <a:pt x="2784" y="96"/>
                  </a:lnTo>
                  <a:lnTo>
                    <a:pt x="2784" y="96"/>
                  </a:lnTo>
                  <a:lnTo>
                    <a:pt x="2784" y="96"/>
                  </a:lnTo>
                  <a:lnTo>
                    <a:pt x="2784" y="102"/>
                  </a:lnTo>
                  <a:lnTo>
                    <a:pt x="2784" y="102"/>
                  </a:lnTo>
                  <a:lnTo>
                    <a:pt x="2784" y="102"/>
                  </a:lnTo>
                  <a:lnTo>
                    <a:pt x="2790" y="102"/>
                  </a:lnTo>
                  <a:lnTo>
                    <a:pt x="2790" y="102"/>
                  </a:lnTo>
                  <a:lnTo>
                    <a:pt x="2790" y="102"/>
                  </a:lnTo>
                  <a:lnTo>
                    <a:pt x="2790" y="102"/>
                  </a:lnTo>
                  <a:lnTo>
                    <a:pt x="2790" y="102"/>
                  </a:lnTo>
                  <a:lnTo>
                    <a:pt x="2790" y="102"/>
                  </a:lnTo>
                  <a:lnTo>
                    <a:pt x="2790" y="102"/>
                  </a:lnTo>
                  <a:lnTo>
                    <a:pt x="2796" y="108"/>
                  </a:lnTo>
                  <a:lnTo>
                    <a:pt x="2796" y="108"/>
                  </a:lnTo>
                  <a:lnTo>
                    <a:pt x="2796" y="108"/>
                  </a:lnTo>
                  <a:lnTo>
                    <a:pt x="2796" y="108"/>
                  </a:lnTo>
                  <a:lnTo>
                    <a:pt x="2796" y="108"/>
                  </a:lnTo>
                  <a:lnTo>
                    <a:pt x="2796" y="108"/>
                  </a:lnTo>
                  <a:lnTo>
                    <a:pt x="2802" y="108"/>
                  </a:lnTo>
                  <a:lnTo>
                    <a:pt x="2802" y="108"/>
                  </a:lnTo>
                  <a:lnTo>
                    <a:pt x="2802" y="108"/>
                  </a:lnTo>
                  <a:lnTo>
                    <a:pt x="2802" y="108"/>
                  </a:lnTo>
                  <a:lnTo>
                    <a:pt x="2802" y="108"/>
                  </a:lnTo>
                  <a:lnTo>
                    <a:pt x="2802" y="114"/>
                  </a:lnTo>
                  <a:lnTo>
                    <a:pt x="2808" y="114"/>
                  </a:lnTo>
                  <a:lnTo>
                    <a:pt x="2808" y="114"/>
                  </a:lnTo>
                  <a:lnTo>
                    <a:pt x="2808" y="114"/>
                  </a:lnTo>
                  <a:lnTo>
                    <a:pt x="2808" y="114"/>
                  </a:lnTo>
                  <a:lnTo>
                    <a:pt x="2808" y="114"/>
                  </a:lnTo>
                  <a:lnTo>
                    <a:pt x="2808" y="114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20"/>
                  </a:lnTo>
                  <a:lnTo>
                    <a:pt x="2814" y="120"/>
                  </a:lnTo>
                  <a:lnTo>
                    <a:pt x="2820" y="120"/>
                  </a:lnTo>
                  <a:lnTo>
                    <a:pt x="2820" y="120"/>
                  </a:lnTo>
                  <a:lnTo>
                    <a:pt x="2820" y="120"/>
                  </a:lnTo>
                  <a:lnTo>
                    <a:pt x="2820" y="120"/>
                  </a:lnTo>
                  <a:lnTo>
                    <a:pt x="2820" y="120"/>
                  </a:lnTo>
                  <a:lnTo>
                    <a:pt x="2820" y="120"/>
                  </a:lnTo>
                  <a:lnTo>
                    <a:pt x="2820" y="120"/>
                  </a:lnTo>
                  <a:lnTo>
                    <a:pt x="2826" y="120"/>
                  </a:lnTo>
                  <a:lnTo>
                    <a:pt x="2826" y="120"/>
                  </a:lnTo>
                  <a:lnTo>
                    <a:pt x="2826" y="126"/>
                  </a:lnTo>
                  <a:lnTo>
                    <a:pt x="2826" y="126"/>
                  </a:lnTo>
                  <a:lnTo>
                    <a:pt x="2826" y="126"/>
                  </a:lnTo>
                  <a:lnTo>
                    <a:pt x="2826" y="126"/>
                  </a:lnTo>
                  <a:lnTo>
                    <a:pt x="2832" y="126"/>
                  </a:lnTo>
                  <a:lnTo>
                    <a:pt x="2832" y="126"/>
                  </a:lnTo>
                  <a:lnTo>
                    <a:pt x="2832" y="126"/>
                  </a:lnTo>
                  <a:lnTo>
                    <a:pt x="2832" y="126"/>
                  </a:lnTo>
                  <a:lnTo>
                    <a:pt x="2832" y="126"/>
                  </a:lnTo>
                  <a:lnTo>
                    <a:pt x="2832" y="126"/>
                  </a:lnTo>
                  <a:lnTo>
                    <a:pt x="2838" y="126"/>
                  </a:lnTo>
                  <a:lnTo>
                    <a:pt x="2838" y="126"/>
                  </a:lnTo>
                  <a:lnTo>
                    <a:pt x="2838" y="132"/>
                  </a:lnTo>
                  <a:lnTo>
                    <a:pt x="2838" y="132"/>
                  </a:lnTo>
                  <a:lnTo>
                    <a:pt x="2838" y="132"/>
                  </a:lnTo>
                  <a:lnTo>
                    <a:pt x="2838" y="132"/>
                  </a:lnTo>
                  <a:lnTo>
                    <a:pt x="2844" y="132"/>
                  </a:lnTo>
                  <a:lnTo>
                    <a:pt x="2844" y="132"/>
                  </a:lnTo>
                  <a:lnTo>
                    <a:pt x="2844" y="132"/>
                  </a:lnTo>
                  <a:lnTo>
                    <a:pt x="2844" y="132"/>
                  </a:lnTo>
                  <a:lnTo>
                    <a:pt x="2844" y="132"/>
                  </a:lnTo>
                  <a:lnTo>
                    <a:pt x="2844" y="132"/>
                  </a:lnTo>
                  <a:lnTo>
                    <a:pt x="2844" y="132"/>
                  </a:lnTo>
                  <a:lnTo>
                    <a:pt x="2850" y="132"/>
                  </a:lnTo>
                  <a:lnTo>
                    <a:pt x="2850" y="138"/>
                  </a:lnTo>
                  <a:lnTo>
                    <a:pt x="2850" y="138"/>
                  </a:lnTo>
                  <a:lnTo>
                    <a:pt x="2850" y="138"/>
                  </a:lnTo>
                  <a:lnTo>
                    <a:pt x="2850" y="138"/>
                  </a:lnTo>
                  <a:lnTo>
                    <a:pt x="2850" y="138"/>
                  </a:lnTo>
                  <a:lnTo>
                    <a:pt x="2856" y="138"/>
                  </a:lnTo>
                  <a:lnTo>
                    <a:pt x="2856" y="138"/>
                  </a:lnTo>
                  <a:lnTo>
                    <a:pt x="2856" y="138"/>
                  </a:lnTo>
                  <a:lnTo>
                    <a:pt x="2856" y="138"/>
                  </a:lnTo>
                  <a:lnTo>
                    <a:pt x="2856" y="138"/>
                  </a:lnTo>
                  <a:lnTo>
                    <a:pt x="2856" y="138"/>
                  </a:lnTo>
                  <a:lnTo>
                    <a:pt x="2862" y="138"/>
                  </a:lnTo>
                  <a:lnTo>
                    <a:pt x="2862" y="138"/>
                  </a:lnTo>
                  <a:lnTo>
                    <a:pt x="2862" y="144"/>
                  </a:lnTo>
                  <a:lnTo>
                    <a:pt x="2862" y="144"/>
                  </a:lnTo>
                  <a:lnTo>
                    <a:pt x="2862" y="144"/>
                  </a:lnTo>
                  <a:lnTo>
                    <a:pt x="2862" y="144"/>
                  </a:lnTo>
                  <a:lnTo>
                    <a:pt x="2868" y="144"/>
                  </a:lnTo>
                  <a:lnTo>
                    <a:pt x="2868" y="144"/>
                  </a:lnTo>
                  <a:lnTo>
                    <a:pt x="2868" y="144"/>
                  </a:lnTo>
                  <a:lnTo>
                    <a:pt x="2868" y="144"/>
                  </a:lnTo>
                  <a:lnTo>
                    <a:pt x="2868" y="144"/>
                  </a:lnTo>
                  <a:lnTo>
                    <a:pt x="2868" y="144"/>
                  </a:lnTo>
                  <a:lnTo>
                    <a:pt x="2868" y="144"/>
                  </a:lnTo>
                  <a:lnTo>
                    <a:pt x="2874" y="144"/>
                  </a:lnTo>
                  <a:lnTo>
                    <a:pt x="2874" y="144"/>
                  </a:lnTo>
                  <a:lnTo>
                    <a:pt x="2874" y="150"/>
                  </a:lnTo>
                  <a:lnTo>
                    <a:pt x="2874" y="150"/>
                  </a:lnTo>
                  <a:lnTo>
                    <a:pt x="2874" y="150"/>
                  </a:lnTo>
                  <a:lnTo>
                    <a:pt x="2874" y="150"/>
                  </a:lnTo>
                  <a:lnTo>
                    <a:pt x="2880" y="150"/>
                  </a:lnTo>
                  <a:lnTo>
                    <a:pt x="2880" y="150"/>
                  </a:lnTo>
                  <a:lnTo>
                    <a:pt x="2880" y="150"/>
                  </a:lnTo>
                  <a:lnTo>
                    <a:pt x="2880" y="150"/>
                  </a:lnTo>
                  <a:lnTo>
                    <a:pt x="2880" y="150"/>
                  </a:lnTo>
                  <a:lnTo>
                    <a:pt x="2880" y="150"/>
                  </a:lnTo>
                  <a:lnTo>
                    <a:pt x="2886" y="150"/>
                  </a:lnTo>
                  <a:lnTo>
                    <a:pt x="2886" y="150"/>
                  </a:lnTo>
                  <a:lnTo>
                    <a:pt x="2886" y="150"/>
                  </a:lnTo>
                  <a:lnTo>
                    <a:pt x="2886" y="150"/>
                  </a:lnTo>
                  <a:lnTo>
                    <a:pt x="2886" y="156"/>
                  </a:lnTo>
                  <a:lnTo>
                    <a:pt x="2886" y="156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8" y="156"/>
                  </a:lnTo>
                  <a:lnTo>
                    <a:pt x="2898" y="156"/>
                  </a:lnTo>
                  <a:lnTo>
                    <a:pt x="2898" y="156"/>
                  </a:lnTo>
                  <a:lnTo>
                    <a:pt x="2898" y="156"/>
                  </a:lnTo>
                  <a:lnTo>
                    <a:pt x="2898" y="156"/>
                  </a:lnTo>
                  <a:lnTo>
                    <a:pt x="2898" y="156"/>
                  </a:lnTo>
                  <a:lnTo>
                    <a:pt x="2898" y="156"/>
                  </a:lnTo>
                  <a:lnTo>
                    <a:pt x="2904" y="162"/>
                  </a:lnTo>
                  <a:lnTo>
                    <a:pt x="2904" y="162"/>
                  </a:lnTo>
                  <a:lnTo>
                    <a:pt x="2904" y="162"/>
                  </a:lnTo>
                  <a:lnTo>
                    <a:pt x="2904" y="162"/>
                  </a:lnTo>
                  <a:lnTo>
                    <a:pt x="2904" y="162"/>
                  </a:lnTo>
                  <a:lnTo>
                    <a:pt x="2904" y="162"/>
                  </a:lnTo>
                  <a:lnTo>
                    <a:pt x="2910" y="162"/>
                  </a:lnTo>
                  <a:lnTo>
                    <a:pt x="2910" y="162"/>
                  </a:lnTo>
                  <a:lnTo>
                    <a:pt x="2910" y="162"/>
                  </a:lnTo>
                  <a:lnTo>
                    <a:pt x="2910" y="162"/>
                  </a:lnTo>
                  <a:lnTo>
                    <a:pt x="2910" y="162"/>
                  </a:lnTo>
                  <a:lnTo>
                    <a:pt x="2910" y="162"/>
                  </a:lnTo>
                  <a:lnTo>
                    <a:pt x="2916" y="162"/>
                  </a:lnTo>
                  <a:lnTo>
                    <a:pt x="2916" y="162"/>
                  </a:lnTo>
                  <a:lnTo>
                    <a:pt x="2916" y="162"/>
                  </a:lnTo>
                  <a:lnTo>
                    <a:pt x="2916" y="162"/>
                  </a:lnTo>
                  <a:lnTo>
                    <a:pt x="2916" y="162"/>
                  </a:lnTo>
                  <a:lnTo>
                    <a:pt x="2916" y="168"/>
                  </a:lnTo>
                  <a:lnTo>
                    <a:pt x="2922" y="168"/>
                  </a:lnTo>
                  <a:lnTo>
                    <a:pt x="2922" y="168"/>
                  </a:lnTo>
                  <a:lnTo>
                    <a:pt x="2922" y="168"/>
                  </a:lnTo>
                  <a:lnTo>
                    <a:pt x="2922" y="168"/>
                  </a:lnTo>
                  <a:lnTo>
                    <a:pt x="2922" y="168"/>
                  </a:lnTo>
                  <a:lnTo>
                    <a:pt x="2922" y="168"/>
                  </a:lnTo>
                  <a:lnTo>
                    <a:pt x="2922" y="168"/>
                  </a:lnTo>
                  <a:lnTo>
                    <a:pt x="2928" y="168"/>
                  </a:lnTo>
                  <a:lnTo>
                    <a:pt x="2928" y="168"/>
                  </a:lnTo>
                  <a:lnTo>
                    <a:pt x="2928" y="168"/>
                  </a:lnTo>
                  <a:lnTo>
                    <a:pt x="2928" y="168"/>
                  </a:lnTo>
                  <a:lnTo>
                    <a:pt x="2928" y="168"/>
                  </a:lnTo>
                  <a:lnTo>
                    <a:pt x="2928" y="168"/>
                  </a:lnTo>
                  <a:lnTo>
                    <a:pt x="2934" y="168"/>
                  </a:lnTo>
                  <a:lnTo>
                    <a:pt x="2934" y="168"/>
                  </a:lnTo>
                  <a:lnTo>
                    <a:pt x="2934" y="168"/>
                  </a:lnTo>
                  <a:lnTo>
                    <a:pt x="2934" y="174"/>
                  </a:lnTo>
                  <a:lnTo>
                    <a:pt x="2934" y="174"/>
                  </a:lnTo>
                  <a:lnTo>
                    <a:pt x="2934" y="174"/>
                  </a:lnTo>
                  <a:lnTo>
                    <a:pt x="2940" y="174"/>
                  </a:lnTo>
                  <a:lnTo>
                    <a:pt x="2940" y="174"/>
                  </a:lnTo>
                  <a:lnTo>
                    <a:pt x="2940" y="174"/>
                  </a:lnTo>
                  <a:lnTo>
                    <a:pt x="2940" y="174"/>
                  </a:lnTo>
                  <a:lnTo>
                    <a:pt x="2940" y="174"/>
                  </a:lnTo>
                  <a:lnTo>
                    <a:pt x="2940" y="174"/>
                  </a:lnTo>
                  <a:lnTo>
                    <a:pt x="2946" y="174"/>
                  </a:lnTo>
                  <a:lnTo>
                    <a:pt x="2946" y="174"/>
                  </a:lnTo>
                  <a:lnTo>
                    <a:pt x="2946" y="174"/>
                  </a:lnTo>
                  <a:lnTo>
                    <a:pt x="2946" y="174"/>
                  </a:lnTo>
                  <a:lnTo>
                    <a:pt x="2946" y="174"/>
                  </a:lnTo>
                  <a:lnTo>
                    <a:pt x="2946" y="174"/>
                  </a:lnTo>
                  <a:lnTo>
                    <a:pt x="2952" y="174"/>
                  </a:lnTo>
                  <a:lnTo>
                    <a:pt x="2952" y="174"/>
                  </a:lnTo>
                  <a:lnTo>
                    <a:pt x="2952" y="174"/>
                  </a:lnTo>
                  <a:lnTo>
                    <a:pt x="2952" y="174"/>
                  </a:lnTo>
                  <a:lnTo>
                    <a:pt x="2952" y="180"/>
                  </a:lnTo>
                  <a:lnTo>
                    <a:pt x="2952" y="180"/>
                  </a:lnTo>
                  <a:lnTo>
                    <a:pt x="2952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64" y="180"/>
                  </a:lnTo>
                  <a:lnTo>
                    <a:pt x="2964" y="180"/>
                  </a:lnTo>
                  <a:lnTo>
                    <a:pt x="2964" y="180"/>
                  </a:lnTo>
                  <a:lnTo>
                    <a:pt x="2964" y="180"/>
                  </a:lnTo>
                  <a:lnTo>
                    <a:pt x="2964" y="180"/>
                  </a:lnTo>
                  <a:lnTo>
                    <a:pt x="2964" y="180"/>
                  </a:lnTo>
                  <a:lnTo>
                    <a:pt x="2970" y="180"/>
                  </a:lnTo>
                  <a:lnTo>
                    <a:pt x="2970" y="180"/>
                  </a:lnTo>
                  <a:lnTo>
                    <a:pt x="2970" y="180"/>
                  </a:lnTo>
                  <a:lnTo>
                    <a:pt x="2970" y="180"/>
                  </a:lnTo>
                  <a:lnTo>
                    <a:pt x="2970" y="180"/>
                  </a:lnTo>
                  <a:lnTo>
                    <a:pt x="2970" y="180"/>
                  </a:lnTo>
                  <a:lnTo>
                    <a:pt x="2970" y="180"/>
                  </a:lnTo>
                  <a:lnTo>
                    <a:pt x="2976" y="180"/>
                  </a:lnTo>
                  <a:lnTo>
                    <a:pt x="2976" y="180"/>
                  </a:lnTo>
                  <a:lnTo>
                    <a:pt x="2976" y="180"/>
                  </a:lnTo>
                  <a:lnTo>
                    <a:pt x="2976" y="180"/>
                  </a:lnTo>
                  <a:lnTo>
                    <a:pt x="2976" y="180"/>
                  </a:lnTo>
                  <a:lnTo>
                    <a:pt x="2976" y="180"/>
                  </a:lnTo>
                  <a:lnTo>
                    <a:pt x="2982" y="180"/>
                  </a:lnTo>
                  <a:lnTo>
                    <a:pt x="2982" y="180"/>
                  </a:lnTo>
                  <a:lnTo>
                    <a:pt x="2982" y="180"/>
                  </a:lnTo>
                  <a:lnTo>
                    <a:pt x="2982" y="180"/>
                  </a:lnTo>
                  <a:lnTo>
                    <a:pt x="2982" y="180"/>
                  </a:lnTo>
                  <a:lnTo>
                    <a:pt x="2988" y="180"/>
                  </a:lnTo>
                  <a:lnTo>
                    <a:pt x="2988" y="180"/>
                  </a:lnTo>
                  <a:lnTo>
                    <a:pt x="2988" y="180"/>
                  </a:lnTo>
                  <a:lnTo>
                    <a:pt x="2988" y="180"/>
                  </a:lnTo>
                  <a:lnTo>
                    <a:pt x="2988" y="180"/>
                  </a:lnTo>
                  <a:lnTo>
                    <a:pt x="2988" y="180"/>
                  </a:lnTo>
                  <a:lnTo>
                    <a:pt x="2994" y="180"/>
                  </a:lnTo>
                  <a:lnTo>
                    <a:pt x="2994" y="180"/>
                  </a:lnTo>
                  <a:lnTo>
                    <a:pt x="2994" y="180"/>
                  </a:lnTo>
                  <a:lnTo>
                    <a:pt x="2994" y="180"/>
                  </a:lnTo>
                  <a:lnTo>
                    <a:pt x="2994" y="180"/>
                  </a:lnTo>
                  <a:lnTo>
                    <a:pt x="2994" y="180"/>
                  </a:lnTo>
                  <a:lnTo>
                    <a:pt x="2994" y="180"/>
                  </a:lnTo>
                  <a:lnTo>
                    <a:pt x="3000" y="180"/>
                  </a:lnTo>
                  <a:lnTo>
                    <a:pt x="3000" y="180"/>
                  </a:lnTo>
                  <a:lnTo>
                    <a:pt x="3000" y="180"/>
                  </a:lnTo>
                  <a:lnTo>
                    <a:pt x="3000" y="180"/>
                  </a:lnTo>
                  <a:lnTo>
                    <a:pt x="3000" y="180"/>
                  </a:lnTo>
                  <a:lnTo>
                    <a:pt x="3000" y="180"/>
                  </a:lnTo>
                  <a:lnTo>
                    <a:pt x="3006" y="180"/>
                  </a:lnTo>
                  <a:lnTo>
                    <a:pt x="3006" y="180"/>
                  </a:lnTo>
                  <a:lnTo>
                    <a:pt x="3006" y="180"/>
                  </a:lnTo>
                  <a:lnTo>
                    <a:pt x="3006" y="180"/>
                  </a:lnTo>
                  <a:lnTo>
                    <a:pt x="3006" y="180"/>
                  </a:lnTo>
                  <a:lnTo>
                    <a:pt x="3006" y="180"/>
                  </a:lnTo>
                  <a:lnTo>
                    <a:pt x="3012" y="180"/>
                  </a:lnTo>
                  <a:lnTo>
                    <a:pt x="3012" y="180"/>
                  </a:lnTo>
                  <a:lnTo>
                    <a:pt x="3012" y="180"/>
                  </a:lnTo>
                  <a:lnTo>
                    <a:pt x="3012" y="180"/>
                  </a:lnTo>
                  <a:lnTo>
                    <a:pt x="3012" y="180"/>
                  </a:lnTo>
                  <a:lnTo>
                    <a:pt x="3012" y="180"/>
                  </a:lnTo>
                  <a:lnTo>
                    <a:pt x="3018" y="180"/>
                  </a:lnTo>
                  <a:lnTo>
                    <a:pt x="3018" y="180"/>
                  </a:lnTo>
                  <a:lnTo>
                    <a:pt x="3018" y="180"/>
                  </a:lnTo>
                  <a:lnTo>
                    <a:pt x="3018" y="180"/>
                  </a:lnTo>
                  <a:lnTo>
                    <a:pt x="3018" y="180"/>
                  </a:lnTo>
                  <a:lnTo>
                    <a:pt x="3018" y="180"/>
                  </a:lnTo>
                  <a:lnTo>
                    <a:pt x="3018" y="180"/>
                  </a:lnTo>
                  <a:lnTo>
                    <a:pt x="3024" y="180"/>
                  </a:lnTo>
                  <a:lnTo>
                    <a:pt x="3024" y="180"/>
                  </a:lnTo>
                  <a:lnTo>
                    <a:pt x="3024" y="180"/>
                  </a:lnTo>
                  <a:lnTo>
                    <a:pt x="3024" y="174"/>
                  </a:lnTo>
                  <a:lnTo>
                    <a:pt x="3024" y="174"/>
                  </a:lnTo>
                  <a:lnTo>
                    <a:pt x="3024" y="174"/>
                  </a:lnTo>
                  <a:lnTo>
                    <a:pt x="3030" y="174"/>
                  </a:lnTo>
                  <a:lnTo>
                    <a:pt x="3030" y="174"/>
                  </a:lnTo>
                  <a:lnTo>
                    <a:pt x="3030" y="174"/>
                  </a:lnTo>
                  <a:lnTo>
                    <a:pt x="3030" y="174"/>
                  </a:lnTo>
                  <a:lnTo>
                    <a:pt x="3030" y="174"/>
                  </a:lnTo>
                  <a:lnTo>
                    <a:pt x="3030" y="174"/>
                  </a:lnTo>
                  <a:lnTo>
                    <a:pt x="3036" y="174"/>
                  </a:lnTo>
                  <a:lnTo>
                    <a:pt x="3036" y="174"/>
                  </a:lnTo>
                  <a:lnTo>
                    <a:pt x="3036" y="174"/>
                  </a:lnTo>
                  <a:lnTo>
                    <a:pt x="3036" y="174"/>
                  </a:lnTo>
                  <a:lnTo>
                    <a:pt x="3036" y="174"/>
                  </a:lnTo>
                  <a:lnTo>
                    <a:pt x="3036" y="174"/>
                  </a:lnTo>
                  <a:lnTo>
                    <a:pt x="3036" y="174"/>
                  </a:lnTo>
                  <a:lnTo>
                    <a:pt x="3042" y="174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54" y="168"/>
                  </a:lnTo>
                  <a:lnTo>
                    <a:pt x="3054" y="168"/>
                  </a:lnTo>
                  <a:lnTo>
                    <a:pt x="3054" y="168"/>
                  </a:lnTo>
                  <a:lnTo>
                    <a:pt x="3054" y="162"/>
                  </a:lnTo>
                  <a:lnTo>
                    <a:pt x="3054" y="162"/>
                  </a:lnTo>
                  <a:lnTo>
                    <a:pt x="3054" y="162"/>
                  </a:lnTo>
                  <a:lnTo>
                    <a:pt x="3060" y="162"/>
                  </a:lnTo>
                  <a:lnTo>
                    <a:pt x="3060" y="162"/>
                  </a:lnTo>
                  <a:lnTo>
                    <a:pt x="3060" y="162"/>
                  </a:lnTo>
                  <a:lnTo>
                    <a:pt x="3060" y="162"/>
                  </a:lnTo>
                  <a:lnTo>
                    <a:pt x="3060" y="162"/>
                  </a:lnTo>
                  <a:lnTo>
                    <a:pt x="3060" y="162"/>
                  </a:lnTo>
                  <a:lnTo>
                    <a:pt x="3060" y="162"/>
                  </a:lnTo>
                  <a:lnTo>
                    <a:pt x="3066" y="162"/>
                  </a:lnTo>
                  <a:lnTo>
                    <a:pt x="3066" y="162"/>
                  </a:lnTo>
                  <a:lnTo>
                    <a:pt x="3066" y="162"/>
                  </a:lnTo>
                  <a:lnTo>
                    <a:pt x="3066" y="156"/>
                  </a:lnTo>
                  <a:lnTo>
                    <a:pt x="3066" y="156"/>
                  </a:lnTo>
                  <a:lnTo>
                    <a:pt x="3066" y="156"/>
                  </a:lnTo>
                  <a:lnTo>
                    <a:pt x="3072" y="156"/>
                  </a:lnTo>
                  <a:lnTo>
                    <a:pt x="3072" y="156"/>
                  </a:lnTo>
                  <a:lnTo>
                    <a:pt x="3072" y="156"/>
                  </a:lnTo>
                  <a:lnTo>
                    <a:pt x="3072" y="156"/>
                  </a:lnTo>
                  <a:lnTo>
                    <a:pt x="3072" y="156"/>
                  </a:lnTo>
                  <a:lnTo>
                    <a:pt x="3072" y="156"/>
                  </a:lnTo>
                  <a:lnTo>
                    <a:pt x="3078" y="156"/>
                  </a:lnTo>
                  <a:lnTo>
                    <a:pt x="3078" y="156"/>
                  </a:lnTo>
                  <a:lnTo>
                    <a:pt x="3078" y="156"/>
                  </a:lnTo>
                  <a:lnTo>
                    <a:pt x="3078" y="150"/>
                  </a:lnTo>
                  <a:lnTo>
                    <a:pt x="3078" y="150"/>
                  </a:lnTo>
                  <a:lnTo>
                    <a:pt x="3078" y="150"/>
                  </a:lnTo>
                  <a:lnTo>
                    <a:pt x="3084" y="150"/>
                  </a:lnTo>
                  <a:lnTo>
                    <a:pt x="3084" y="150"/>
                  </a:lnTo>
                  <a:lnTo>
                    <a:pt x="3084" y="150"/>
                  </a:lnTo>
                  <a:lnTo>
                    <a:pt x="3084" y="150"/>
                  </a:lnTo>
                  <a:lnTo>
                    <a:pt x="3084" y="150"/>
                  </a:lnTo>
                  <a:lnTo>
                    <a:pt x="3084" y="150"/>
                  </a:lnTo>
                  <a:lnTo>
                    <a:pt x="3090" y="150"/>
                  </a:lnTo>
                  <a:lnTo>
                    <a:pt x="3090" y="150"/>
                  </a:lnTo>
                  <a:lnTo>
                    <a:pt x="3090" y="150"/>
                  </a:lnTo>
                  <a:lnTo>
                    <a:pt x="3090" y="144"/>
                  </a:lnTo>
                  <a:lnTo>
                    <a:pt x="3090" y="144"/>
                  </a:lnTo>
                  <a:lnTo>
                    <a:pt x="3090" y="144"/>
                  </a:lnTo>
                  <a:lnTo>
                    <a:pt x="3090" y="144"/>
                  </a:lnTo>
                  <a:lnTo>
                    <a:pt x="3096" y="144"/>
                  </a:lnTo>
                  <a:lnTo>
                    <a:pt x="3096" y="144"/>
                  </a:lnTo>
                  <a:lnTo>
                    <a:pt x="3096" y="144"/>
                  </a:lnTo>
                  <a:lnTo>
                    <a:pt x="3096" y="144"/>
                  </a:lnTo>
                  <a:lnTo>
                    <a:pt x="3096" y="144"/>
                  </a:lnTo>
                  <a:lnTo>
                    <a:pt x="3096" y="144"/>
                  </a:lnTo>
                  <a:lnTo>
                    <a:pt x="3102" y="144"/>
                  </a:lnTo>
                  <a:lnTo>
                    <a:pt x="3102" y="138"/>
                  </a:lnTo>
                  <a:lnTo>
                    <a:pt x="3102" y="138"/>
                  </a:lnTo>
                  <a:lnTo>
                    <a:pt x="3102" y="138"/>
                  </a:lnTo>
                  <a:lnTo>
                    <a:pt x="3102" y="138"/>
                  </a:lnTo>
                  <a:lnTo>
                    <a:pt x="3102" y="138"/>
                  </a:lnTo>
                  <a:lnTo>
                    <a:pt x="3108" y="138"/>
                  </a:lnTo>
                  <a:lnTo>
                    <a:pt x="3108" y="138"/>
                  </a:lnTo>
                  <a:lnTo>
                    <a:pt x="3108" y="138"/>
                  </a:lnTo>
                  <a:lnTo>
                    <a:pt x="3108" y="138"/>
                  </a:lnTo>
                  <a:lnTo>
                    <a:pt x="3108" y="138"/>
                  </a:lnTo>
                  <a:lnTo>
                    <a:pt x="3108" y="138"/>
                  </a:lnTo>
                  <a:lnTo>
                    <a:pt x="3114" y="132"/>
                  </a:lnTo>
                  <a:lnTo>
                    <a:pt x="3114" y="132"/>
                  </a:lnTo>
                  <a:lnTo>
                    <a:pt x="3114" y="132"/>
                  </a:lnTo>
                  <a:lnTo>
                    <a:pt x="3114" y="132"/>
                  </a:lnTo>
                  <a:lnTo>
                    <a:pt x="3114" y="132"/>
                  </a:lnTo>
                  <a:lnTo>
                    <a:pt x="3114" y="132"/>
                  </a:lnTo>
                  <a:lnTo>
                    <a:pt x="3114" y="132"/>
                  </a:lnTo>
                  <a:lnTo>
                    <a:pt x="3120" y="132"/>
                  </a:lnTo>
                  <a:lnTo>
                    <a:pt x="3120" y="132"/>
                  </a:lnTo>
                  <a:lnTo>
                    <a:pt x="3120" y="132"/>
                  </a:lnTo>
                  <a:lnTo>
                    <a:pt x="3120" y="126"/>
                  </a:lnTo>
                  <a:lnTo>
                    <a:pt x="3120" y="126"/>
                  </a:lnTo>
                  <a:lnTo>
                    <a:pt x="3120" y="126"/>
                  </a:lnTo>
                  <a:lnTo>
                    <a:pt x="3126" y="126"/>
                  </a:lnTo>
                  <a:lnTo>
                    <a:pt x="3126" y="126"/>
                  </a:lnTo>
                  <a:lnTo>
                    <a:pt x="3126" y="126"/>
                  </a:lnTo>
                  <a:lnTo>
                    <a:pt x="3126" y="126"/>
                  </a:lnTo>
                  <a:lnTo>
                    <a:pt x="3126" y="126"/>
                  </a:lnTo>
                  <a:lnTo>
                    <a:pt x="3126" y="126"/>
                  </a:lnTo>
                  <a:lnTo>
                    <a:pt x="3132" y="126"/>
                  </a:lnTo>
                  <a:lnTo>
                    <a:pt x="3132" y="120"/>
                  </a:lnTo>
                  <a:lnTo>
                    <a:pt x="3132" y="120"/>
                  </a:lnTo>
                  <a:lnTo>
                    <a:pt x="3132" y="120"/>
                  </a:lnTo>
                  <a:lnTo>
                    <a:pt x="3132" y="120"/>
                  </a:lnTo>
                  <a:lnTo>
                    <a:pt x="3132" y="120"/>
                  </a:lnTo>
                  <a:lnTo>
                    <a:pt x="3138" y="120"/>
                  </a:lnTo>
                  <a:lnTo>
                    <a:pt x="3138" y="120"/>
                  </a:lnTo>
                  <a:lnTo>
                    <a:pt x="3138" y="120"/>
                  </a:lnTo>
                  <a:lnTo>
                    <a:pt x="3138" y="120"/>
                  </a:lnTo>
                  <a:lnTo>
                    <a:pt x="3138" y="120"/>
                  </a:lnTo>
                  <a:lnTo>
                    <a:pt x="3138" y="114"/>
                  </a:lnTo>
                  <a:lnTo>
                    <a:pt x="3144" y="114"/>
                  </a:lnTo>
                  <a:lnTo>
                    <a:pt x="3144" y="114"/>
                  </a:lnTo>
                  <a:lnTo>
                    <a:pt x="3144" y="114"/>
                  </a:lnTo>
                  <a:lnTo>
                    <a:pt x="3144" y="114"/>
                  </a:lnTo>
                  <a:lnTo>
                    <a:pt x="3144" y="114"/>
                  </a:lnTo>
                  <a:lnTo>
                    <a:pt x="3144" y="114"/>
                  </a:lnTo>
                  <a:lnTo>
                    <a:pt x="3144" y="114"/>
                  </a:lnTo>
                  <a:lnTo>
                    <a:pt x="3150" y="114"/>
                  </a:lnTo>
                  <a:lnTo>
                    <a:pt x="3150" y="114"/>
                  </a:lnTo>
                  <a:lnTo>
                    <a:pt x="3150" y="108"/>
                  </a:lnTo>
                  <a:lnTo>
                    <a:pt x="3150" y="108"/>
                  </a:lnTo>
                  <a:lnTo>
                    <a:pt x="3150" y="108"/>
                  </a:lnTo>
                  <a:lnTo>
                    <a:pt x="3150" y="108"/>
                  </a:lnTo>
                  <a:lnTo>
                    <a:pt x="3156" y="108"/>
                  </a:lnTo>
                  <a:lnTo>
                    <a:pt x="3156" y="108"/>
                  </a:lnTo>
                  <a:lnTo>
                    <a:pt x="3156" y="108"/>
                  </a:lnTo>
                  <a:lnTo>
                    <a:pt x="3156" y="108"/>
                  </a:lnTo>
                  <a:lnTo>
                    <a:pt x="3156" y="102"/>
                  </a:lnTo>
                  <a:lnTo>
                    <a:pt x="3162" y="102"/>
                  </a:lnTo>
                  <a:lnTo>
                    <a:pt x="3162" y="102"/>
                  </a:lnTo>
                  <a:lnTo>
                    <a:pt x="3162" y="102"/>
                  </a:lnTo>
                  <a:lnTo>
                    <a:pt x="3162" y="102"/>
                  </a:lnTo>
                  <a:lnTo>
                    <a:pt x="3162" y="102"/>
                  </a:lnTo>
                  <a:lnTo>
                    <a:pt x="3162" y="102"/>
                  </a:lnTo>
                  <a:lnTo>
                    <a:pt x="3168" y="102"/>
                  </a:lnTo>
                  <a:lnTo>
                    <a:pt x="3168" y="102"/>
                  </a:lnTo>
                  <a:lnTo>
                    <a:pt x="3168" y="96"/>
                  </a:lnTo>
                  <a:lnTo>
                    <a:pt x="3168" y="96"/>
                  </a:lnTo>
                  <a:lnTo>
                    <a:pt x="3168" y="96"/>
                  </a:lnTo>
                  <a:lnTo>
                    <a:pt x="3168" y="96"/>
                  </a:lnTo>
                  <a:lnTo>
                    <a:pt x="3168" y="96"/>
                  </a:lnTo>
                  <a:lnTo>
                    <a:pt x="3174" y="96"/>
                  </a:lnTo>
                  <a:lnTo>
                    <a:pt x="3174" y="96"/>
                  </a:lnTo>
                  <a:lnTo>
                    <a:pt x="3174" y="96"/>
                  </a:lnTo>
                  <a:lnTo>
                    <a:pt x="3174" y="90"/>
                  </a:lnTo>
                  <a:lnTo>
                    <a:pt x="3174" y="90"/>
                  </a:lnTo>
                  <a:lnTo>
                    <a:pt x="3174" y="90"/>
                  </a:lnTo>
                  <a:lnTo>
                    <a:pt x="3180" y="90"/>
                  </a:lnTo>
                  <a:lnTo>
                    <a:pt x="3180" y="90"/>
                  </a:lnTo>
                  <a:lnTo>
                    <a:pt x="3180" y="90"/>
                  </a:lnTo>
                  <a:lnTo>
                    <a:pt x="3180" y="90"/>
                  </a:lnTo>
                  <a:lnTo>
                    <a:pt x="3180" y="90"/>
                  </a:lnTo>
                  <a:lnTo>
                    <a:pt x="3180" y="90"/>
                  </a:lnTo>
                  <a:lnTo>
                    <a:pt x="3186" y="84"/>
                  </a:lnTo>
                  <a:lnTo>
                    <a:pt x="3186" y="84"/>
                  </a:lnTo>
                  <a:lnTo>
                    <a:pt x="3186" y="84"/>
                  </a:lnTo>
                  <a:lnTo>
                    <a:pt x="3186" y="84"/>
                  </a:lnTo>
                  <a:lnTo>
                    <a:pt x="3186" y="84"/>
                  </a:lnTo>
                  <a:lnTo>
                    <a:pt x="3186" y="84"/>
                  </a:lnTo>
                  <a:lnTo>
                    <a:pt x="3192" y="84"/>
                  </a:lnTo>
                  <a:lnTo>
                    <a:pt x="3192" y="84"/>
                  </a:lnTo>
                  <a:lnTo>
                    <a:pt x="3192" y="78"/>
                  </a:lnTo>
                  <a:lnTo>
                    <a:pt x="3192" y="78"/>
                  </a:lnTo>
                  <a:lnTo>
                    <a:pt x="3192" y="78"/>
                  </a:lnTo>
                  <a:lnTo>
                    <a:pt x="3192" y="78"/>
                  </a:lnTo>
                  <a:lnTo>
                    <a:pt x="3192" y="78"/>
                  </a:lnTo>
                  <a:lnTo>
                    <a:pt x="3198" y="78"/>
                  </a:lnTo>
                  <a:lnTo>
                    <a:pt x="3198" y="78"/>
                  </a:lnTo>
                  <a:lnTo>
                    <a:pt x="3198" y="78"/>
                  </a:lnTo>
                  <a:lnTo>
                    <a:pt x="3198" y="72"/>
                  </a:lnTo>
                  <a:lnTo>
                    <a:pt x="3198" y="72"/>
                  </a:lnTo>
                  <a:lnTo>
                    <a:pt x="3198" y="72"/>
                  </a:lnTo>
                  <a:lnTo>
                    <a:pt x="3204" y="72"/>
                  </a:lnTo>
                  <a:lnTo>
                    <a:pt x="3204" y="72"/>
                  </a:lnTo>
                  <a:lnTo>
                    <a:pt x="3204" y="72"/>
                  </a:lnTo>
                  <a:lnTo>
                    <a:pt x="3204" y="72"/>
                  </a:lnTo>
                  <a:lnTo>
                    <a:pt x="3204" y="72"/>
                  </a:lnTo>
                  <a:lnTo>
                    <a:pt x="3204" y="66"/>
                  </a:lnTo>
                  <a:lnTo>
                    <a:pt x="3210" y="66"/>
                  </a:lnTo>
                  <a:lnTo>
                    <a:pt x="3210" y="66"/>
                  </a:lnTo>
                  <a:lnTo>
                    <a:pt x="3210" y="66"/>
                  </a:lnTo>
                  <a:lnTo>
                    <a:pt x="3210" y="66"/>
                  </a:lnTo>
                  <a:lnTo>
                    <a:pt x="3210" y="66"/>
                  </a:lnTo>
                  <a:lnTo>
                    <a:pt x="3210" y="66"/>
                  </a:lnTo>
                  <a:lnTo>
                    <a:pt x="3216" y="60"/>
                  </a:lnTo>
                  <a:lnTo>
                    <a:pt x="3216" y="60"/>
                  </a:lnTo>
                  <a:lnTo>
                    <a:pt x="3216" y="60"/>
                  </a:lnTo>
                  <a:lnTo>
                    <a:pt x="3216" y="60"/>
                  </a:lnTo>
                  <a:lnTo>
                    <a:pt x="3216" y="60"/>
                  </a:lnTo>
                  <a:lnTo>
                    <a:pt x="3216" y="60"/>
                  </a:lnTo>
                  <a:lnTo>
                    <a:pt x="3222" y="60"/>
                  </a:lnTo>
                  <a:lnTo>
                    <a:pt x="3222" y="60"/>
                  </a:lnTo>
                  <a:lnTo>
                    <a:pt x="3222" y="54"/>
                  </a:lnTo>
                  <a:lnTo>
                    <a:pt x="3222" y="54"/>
                  </a:lnTo>
                  <a:lnTo>
                    <a:pt x="3222" y="54"/>
                  </a:lnTo>
                  <a:lnTo>
                    <a:pt x="3222" y="54"/>
                  </a:lnTo>
                  <a:lnTo>
                    <a:pt x="3222" y="54"/>
                  </a:lnTo>
                  <a:lnTo>
                    <a:pt x="3228" y="54"/>
                  </a:lnTo>
                  <a:lnTo>
                    <a:pt x="3228" y="54"/>
                  </a:lnTo>
                  <a:lnTo>
                    <a:pt x="3228" y="48"/>
                  </a:lnTo>
                  <a:lnTo>
                    <a:pt x="3228" y="48"/>
                  </a:lnTo>
                  <a:lnTo>
                    <a:pt x="3228" y="48"/>
                  </a:lnTo>
                  <a:lnTo>
                    <a:pt x="3228" y="48"/>
                  </a:lnTo>
                  <a:lnTo>
                    <a:pt x="3234" y="48"/>
                  </a:lnTo>
                  <a:lnTo>
                    <a:pt x="3234" y="48"/>
                  </a:lnTo>
                  <a:lnTo>
                    <a:pt x="3234" y="48"/>
                  </a:lnTo>
                  <a:lnTo>
                    <a:pt x="3234" y="48"/>
                  </a:lnTo>
                  <a:lnTo>
                    <a:pt x="3234" y="42"/>
                  </a:lnTo>
                  <a:lnTo>
                    <a:pt x="3234" y="42"/>
                  </a:lnTo>
                  <a:lnTo>
                    <a:pt x="3240" y="42"/>
                  </a:lnTo>
                  <a:lnTo>
                    <a:pt x="3240" y="42"/>
                  </a:lnTo>
                  <a:lnTo>
                    <a:pt x="3240" y="42"/>
                  </a:lnTo>
                  <a:lnTo>
                    <a:pt x="3240" y="42"/>
                  </a:lnTo>
                  <a:lnTo>
                    <a:pt x="3240" y="42"/>
                  </a:lnTo>
                  <a:lnTo>
                    <a:pt x="3240" y="36"/>
                  </a:lnTo>
                  <a:lnTo>
                    <a:pt x="3246" y="36"/>
                  </a:lnTo>
                  <a:lnTo>
                    <a:pt x="3246" y="36"/>
                  </a:lnTo>
                  <a:lnTo>
                    <a:pt x="3246" y="36"/>
                  </a:lnTo>
                  <a:lnTo>
                    <a:pt x="3246" y="36"/>
                  </a:lnTo>
                  <a:lnTo>
                    <a:pt x="3246" y="36"/>
                  </a:lnTo>
                  <a:lnTo>
                    <a:pt x="3246" y="36"/>
                  </a:lnTo>
                  <a:lnTo>
                    <a:pt x="3246" y="30"/>
                  </a:lnTo>
                  <a:lnTo>
                    <a:pt x="3252" y="30"/>
                  </a:lnTo>
                  <a:lnTo>
                    <a:pt x="3252" y="30"/>
                  </a:lnTo>
                  <a:lnTo>
                    <a:pt x="3252" y="30"/>
                  </a:lnTo>
                  <a:lnTo>
                    <a:pt x="3252" y="30"/>
                  </a:lnTo>
                  <a:lnTo>
                    <a:pt x="3252" y="30"/>
                  </a:lnTo>
                  <a:lnTo>
                    <a:pt x="3252" y="30"/>
                  </a:lnTo>
                  <a:lnTo>
                    <a:pt x="3258" y="30"/>
                  </a:lnTo>
                  <a:lnTo>
                    <a:pt x="3258" y="24"/>
                  </a:lnTo>
                  <a:lnTo>
                    <a:pt x="3258" y="24"/>
                  </a:lnTo>
                  <a:lnTo>
                    <a:pt x="3258" y="24"/>
                  </a:lnTo>
                  <a:lnTo>
                    <a:pt x="3258" y="24"/>
                  </a:lnTo>
                  <a:lnTo>
                    <a:pt x="3258" y="24"/>
                  </a:lnTo>
                  <a:lnTo>
                    <a:pt x="3264" y="24"/>
                  </a:lnTo>
                  <a:lnTo>
                    <a:pt x="3264" y="24"/>
                  </a:lnTo>
                  <a:lnTo>
                    <a:pt x="3264" y="24"/>
                  </a:lnTo>
                  <a:lnTo>
                    <a:pt x="3264" y="24"/>
                  </a:lnTo>
                  <a:lnTo>
                    <a:pt x="3264" y="18"/>
                  </a:lnTo>
                  <a:lnTo>
                    <a:pt x="3264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0" y="18"/>
                  </a:lnTo>
                  <a:lnTo>
                    <a:pt x="3276" y="18"/>
                  </a:lnTo>
                  <a:lnTo>
                    <a:pt x="3276" y="18"/>
                  </a:lnTo>
                  <a:lnTo>
                    <a:pt x="3276" y="12"/>
                  </a:lnTo>
                  <a:lnTo>
                    <a:pt x="3276" y="12"/>
                  </a:lnTo>
                  <a:lnTo>
                    <a:pt x="3276" y="12"/>
                  </a:lnTo>
                  <a:lnTo>
                    <a:pt x="3276" y="12"/>
                  </a:lnTo>
                  <a:lnTo>
                    <a:pt x="3282" y="12"/>
                  </a:lnTo>
                  <a:lnTo>
                    <a:pt x="3282" y="12"/>
                  </a:lnTo>
                  <a:lnTo>
                    <a:pt x="3282" y="12"/>
                  </a:lnTo>
                  <a:lnTo>
                    <a:pt x="3282" y="12"/>
                  </a:lnTo>
                  <a:lnTo>
                    <a:pt x="3282" y="12"/>
                  </a:lnTo>
                  <a:lnTo>
                    <a:pt x="3282" y="12"/>
                  </a:lnTo>
                  <a:lnTo>
                    <a:pt x="3288" y="12"/>
                  </a:lnTo>
                  <a:lnTo>
                    <a:pt x="3288" y="12"/>
                  </a:lnTo>
                  <a:lnTo>
                    <a:pt x="3288" y="12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94" y="6"/>
                  </a:lnTo>
                  <a:lnTo>
                    <a:pt x="3294" y="6"/>
                  </a:lnTo>
                  <a:lnTo>
                    <a:pt x="3294" y="6"/>
                  </a:lnTo>
                  <a:lnTo>
                    <a:pt x="3294" y="6"/>
                  </a:lnTo>
                  <a:lnTo>
                    <a:pt x="3294" y="6"/>
                  </a:lnTo>
                  <a:lnTo>
                    <a:pt x="3294" y="6"/>
                  </a:lnTo>
                  <a:lnTo>
                    <a:pt x="3300" y="6"/>
                  </a:lnTo>
                  <a:lnTo>
                    <a:pt x="3300" y="6"/>
                  </a:lnTo>
                  <a:lnTo>
                    <a:pt x="3300" y="6"/>
                  </a:lnTo>
                  <a:lnTo>
                    <a:pt x="3300" y="6"/>
                  </a:lnTo>
                  <a:lnTo>
                    <a:pt x="3300" y="6"/>
                  </a:lnTo>
                  <a:lnTo>
                    <a:pt x="3300" y="6"/>
                  </a:lnTo>
                  <a:lnTo>
                    <a:pt x="3306" y="6"/>
                  </a:lnTo>
                  <a:lnTo>
                    <a:pt x="3306" y="6"/>
                  </a:lnTo>
                  <a:lnTo>
                    <a:pt x="3306" y="6"/>
                  </a:lnTo>
                  <a:lnTo>
                    <a:pt x="3306" y="6"/>
                  </a:lnTo>
                  <a:lnTo>
                    <a:pt x="3306" y="6"/>
                  </a:lnTo>
                  <a:lnTo>
                    <a:pt x="3306" y="6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8" y="6"/>
                  </a:lnTo>
                  <a:lnTo>
                    <a:pt x="3348" y="6"/>
                  </a:lnTo>
                  <a:lnTo>
                    <a:pt x="3348" y="6"/>
                  </a:lnTo>
                  <a:lnTo>
                    <a:pt x="3348" y="6"/>
                  </a:lnTo>
                  <a:lnTo>
                    <a:pt x="3348" y="6"/>
                  </a:lnTo>
                  <a:lnTo>
                    <a:pt x="3348" y="6"/>
                  </a:lnTo>
                  <a:lnTo>
                    <a:pt x="3354" y="6"/>
                  </a:lnTo>
                  <a:lnTo>
                    <a:pt x="3354" y="6"/>
                  </a:lnTo>
                  <a:lnTo>
                    <a:pt x="3354" y="6"/>
                  </a:lnTo>
                  <a:lnTo>
                    <a:pt x="3354" y="6"/>
                  </a:lnTo>
                  <a:lnTo>
                    <a:pt x="3354" y="6"/>
                  </a:lnTo>
                  <a:lnTo>
                    <a:pt x="3354" y="6"/>
                  </a:lnTo>
                  <a:lnTo>
                    <a:pt x="3360" y="6"/>
                  </a:lnTo>
                  <a:lnTo>
                    <a:pt x="3360" y="6"/>
                  </a:lnTo>
                  <a:lnTo>
                    <a:pt x="3360" y="6"/>
                  </a:lnTo>
                  <a:lnTo>
                    <a:pt x="3360" y="6"/>
                  </a:lnTo>
                  <a:lnTo>
                    <a:pt x="3360" y="6"/>
                  </a:lnTo>
                  <a:lnTo>
                    <a:pt x="3360" y="6"/>
                  </a:lnTo>
                  <a:lnTo>
                    <a:pt x="3360" y="6"/>
                  </a:lnTo>
                  <a:lnTo>
                    <a:pt x="3366" y="6"/>
                  </a:lnTo>
                  <a:lnTo>
                    <a:pt x="3366" y="6"/>
                  </a:lnTo>
                  <a:lnTo>
                    <a:pt x="3366" y="6"/>
                  </a:lnTo>
                  <a:lnTo>
                    <a:pt x="3366" y="6"/>
                  </a:lnTo>
                  <a:lnTo>
                    <a:pt x="3366" y="6"/>
                  </a:lnTo>
                  <a:lnTo>
                    <a:pt x="3366" y="6"/>
                  </a:lnTo>
                  <a:lnTo>
                    <a:pt x="3372" y="6"/>
                  </a:lnTo>
                  <a:lnTo>
                    <a:pt x="3372" y="6"/>
                  </a:lnTo>
                  <a:lnTo>
                    <a:pt x="3372" y="6"/>
                  </a:lnTo>
                  <a:lnTo>
                    <a:pt x="3372" y="6"/>
                  </a:lnTo>
                  <a:lnTo>
                    <a:pt x="3372" y="6"/>
                  </a:lnTo>
                  <a:lnTo>
                    <a:pt x="3372" y="6"/>
                  </a:lnTo>
                  <a:lnTo>
                    <a:pt x="3378" y="6"/>
                  </a:lnTo>
                  <a:lnTo>
                    <a:pt x="3378" y="6"/>
                  </a:lnTo>
                  <a:lnTo>
                    <a:pt x="3378" y="6"/>
                  </a:lnTo>
                  <a:lnTo>
                    <a:pt x="3378" y="6"/>
                  </a:lnTo>
                  <a:lnTo>
                    <a:pt x="3378" y="6"/>
                  </a:lnTo>
                  <a:lnTo>
                    <a:pt x="3378" y="6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90" y="6"/>
                  </a:lnTo>
                  <a:lnTo>
                    <a:pt x="3390" y="6"/>
                  </a:lnTo>
                  <a:lnTo>
                    <a:pt x="3390" y="6"/>
                  </a:lnTo>
                  <a:lnTo>
                    <a:pt x="3390" y="6"/>
                  </a:lnTo>
                  <a:lnTo>
                    <a:pt x="3390" y="6"/>
                  </a:lnTo>
                  <a:lnTo>
                    <a:pt x="3390" y="6"/>
                  </a:lnTo>
                  <a:lnTo>
                    <a:pt x="3396" y="6"/>
                  </a:lnTo>
                  <a:lnTo>
                    <a:pt x="3396" y="6"/>
                  </a:lnTo>
                  <a:lnTo>
                    <a:pt x="3396" y="6"/>
                  </a:lnTo>
                  <a:lnTo>
                    <a:pt x="3396" y="6"/>
                  </a:lnTo>
                  <a:lnTo>
                    <a:pt x="3396" y="6"/>
                  </a:lnTo>
                  <a:lnTo>
                    <a:pt x="3396" y="12"/>
                  </a:lnTo>
                  <a:lnTo>
                    <a:pt x="3402" y="12"/>
                  </a:lnTo>
                  <a:lnTo>
                    <a:pt x="3402" y="12"/>
                  </a:lnTo>
                  <a:lnTo>
                    <a:pt x="3402" y="12"/>
                  </a:lnTo>
                  <a:lnTo>
                    <a:pt x="3402" y="12"/>
                  </a:lnTo>
                  <a:lnTo>
                    <a:pt x="3402" y="12"/>
                  </a:lnTo>
                  <a:lnTo>
                    <a:pt x="3402" y="12"/>
                  </a:lnTo>
                  <a:lnTo>
                    <a:pt x="3408" y="12"/>
                  </a:lnTo>
                  <a:lnTo>
                    <a:pt x="3408" y="12"/>
                  </a:lnTo>
                  <a:lnTo>
                    <a:pt x="3408" y="12"/>
                  </a:lnTo>
                  <a:lnTo>
                    <a:pt x="3408" y="12"/>
                  </a:lnTo>
                  <a:lnTo>
                    <a:pt x="3408" y="12"/>
                  </a:lnTo>
                  <a:lnTo>
                    <a:pt x="3408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20" y="12"/>
                  </a:lnTo>
                  <a:lnTo>
                    <a:pt x="3420" y="12"/>
                  </a:lnTo>
                  <a:lnTo>
                    <a:pt x="3420" y="12"/>
                  </a:lnTo>
                  <a:lnTo>
                    <a:pt x="3420" y="12"/>
                  </a:lnTo>
                  <a:lnTo>
                    <a:pt x="3420" y="12"/>
                  </a:lnTo>
                  <a:lnTo>
                    <a:pt x="3420" y="12"/>
                  </a:lnTo>
                  <a:lnTo>
                    <a:pt x="3426" y="12"/>
                  </a:lnTo>
                  <a:lnTo>
                    <a:pt x="3426" y="12"/>
                  </a:lnTo>
                  <a:lnTo>
                    <a:pt x="3426" y="12"/>
                  </a:lnTo>
                  <a:lnTo>
                    <a:pt x="3426" y="12"/>
                  </a:lnTo>
                  <a:lnTo>
                    <a:pt x="3426" y="12"/>
                  </a:lnTo>
                  <a:lnTo>
                    <a:pt x="3426" y="12"/>
                  </a:lnTo>
                  <a:lnTo>
                    <a:pt x="3432" y="12"/>
                  </a:lnTo>
                  <a:lnTo>
                    <a:pt x="3432" y="12"/>
                  </a:lnTo>
                  <a:lnTo>
                    <a:pt x="3432" y="12"/>
                  </a:lnTo>
                  <a:lnTo>
                    <a:pt x="3432" y="12"/>
                  </a:lnTo>
                  <a:lnTo>
                    <a:pt x="3432" y="12"/>
                  </a:lnTo>
                  <a:lnTo>
                    <a:pt x="3432" y="12"/>
                  </a:lnTo>
                  <a:lnTo>
                    <a:pt x="3438" y="12"/>
                  </a:lnTo>
                  <a:lnTo>
                    <a:pt x="3438" y="12"/>
                  </a:lnTo>
                  <a:lnTo>
                    <a:pt x="3438" y="12"/>
                  </a:lnTo>
                  <a:lnTo>
                    <a:pt x="3438" y="12"/>
                  </a:lnTo>
                  <a:lnTo>
                    <a:pt x="3438" y="12"/>
                  </a:lnTo>
                  <a:lnTo>
                    <a:pt x="3438" y="12"/>
                  </a:lnTo>
                  <a:lnTo>
                    <a:pt x="3438" y="12"/>
                  </a:lnTo>
                  <a:lnTo>
                    <a:pt x="3444" y="12"/>
                  </a:lnTo>
                  <a:lnTo>
                    <a:pt x="3444" y="12"/>
                  </a:lnTo>
                  <a:lnTo>
                    <a:pt x="3444" y="12"/>
                  </a:lnTo>
                  <a:lnTo>
                    <a:pt x="3444" y="12"/>
                  </a:lnTo>
                  <a:lnTo>
                    <a:pt x="3444" y="12"/>
                  </a:lnTo>
                  <a:lnTo>
                    <a:pt x="3444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6" y="12"/>
                  </a:lnTo>
                  <a:lnTo>
                    <a:pt x="3456" y="12"/>
                  </a:lnTo>
                  <a:lnTo>
                    <a:pt x="3456" y="12"/>
                  </a:lnTo>
                  <a:lnTo>
                    <a:pt x="3456" y="12"/>
                  </a:lnTo>
                  <a:lnTo>
                    <a:pt x="3456" y="12"/>
                  </a:lnTo>
                  <a:lnTo>
                    <a:pt x="3456" y="12"/>
                  </a:lnTo>
                  <a:lnTo>
                    <a:pt x="3462" y="12"/>
                  </a:lnTo>
                  <a:lnTo>
                    <a:pt x="3462" y="12"/>
                  </a:lnTo>
                  <a:lnTo>
                    <a:pt x="3462" y="12"/>
                  </a:lnTo>
                  <a:lnTo>
                    <a:pt x="3462" y="12"/>
                  </a:lnTo>
                  <a:lnTo>
                    <a:pt x="3462" y="12"/>
                  </a:lnTo>
                  <a:lnTo>
                    <a:pt x="3462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80" y="18"/>
                  </a:lnTo>
                  <a:lnTo>
                    <a:pt x="3480" y="18"/>
                  </a:lnTo>
                  <a:lnTo>
                    <a:pt x="3480" y="18"/>
                  </a:lnTo>
                  <a:lnTo>
                    <a:pt x="3480" y="18"/>
                  </a:lnTo>
                  <a:lnTo>
                    <a:pt x="3480" y="18"/>
                  </a:lnTo>
                  <a:lnTo>
                    <a:pt x="3480" y="18"/>
                  </a:lnTo>
                  <a:lnTo>
                    <a:pt x="3486" y="18"/>
                  </a:lnTo>
                  <a:lnTo>
                    <a:pt x="3486" y="18"/>
                  </a:lnTo>
                  <a:lnTo>
                    <a:pt x="3486" y="18"/>
                  </a:lnTo>
                  <a:lnTo>
                    <a:pt x="3486" y="18"/>
                  </a:lnTo>
                  <a:lnTo>
                    <a:pt x="3486" y="18"/>
                  </a:lnTo>
                  <a:lnTo>
                    <a:pt x="3486" y="18"/>
                  </a:lnTo>
                  <a:lnTo>
                    <a:pt x="3492" y="18"/>
                  </a:lnTo>
                  <a:lnTo>
                    <a:pt x="3492" y="18"/>
                  </a:lnTo>
                  <a:lnTo>
                    <a:pt x="3492" y="18"/>
                  </a:lnTo>
                  <a:lnTo>
                    <a:pt x="3492" y="18"/>
                  </a:lnTo>
                  <a:lnTo>
                    <a:pt x="3492" y="18"/>
                  </a:lnTo>
                  <a:lnTo>
                    <a:pt x="3492" y="18"/>
                  </a:lnTo>
                  <a:lnTo>
                    <a:pt x="3492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504" y="18"/>
                  </a:lnTo>
                  <a:lnTo>
                    <a:pt x="3504" y="18"/>
                  </a:lnTo>
                  <a:lnTo>
                    <a:pt x="3504" y="18"/>
                  </a:lnTo>
                  <a:lnTo>
                    <a:pt x="3504" y="18"/>
                  </a:lnTo>
                  <a:lnTo>
                    <a:pt x="3504" y="18"/>
                  </a:lnTo>
                  <a:lnTo>
                    <a:pt x="3504" y="18"/>
                  </a:lnTo>
                  <a:lnTo>
                    <a:pt x="3510" y="18"/>
                  </a:lnTo>
                  <a:lnTo>
                    <a:pt x="3510" y="18"/>
                  </a:lnTo>
                  <a:lnTo>
                    <a:pt x="3510" y="18"/>
                  </a:lnTo>
                  <a:lnTo>
                    <a:pt x="3510" y="18"/>
                  </a:lnTo>
                  <a:lnTo>
                    <a:pt x="3510" y="18"/>
                  </a:lnTo>
                  <a:lnTo>
                    <a:pt x="3510" y="18"/>
                  </a:lnTo>
                  <a:lnTo>
                    <a:pt x="3516" y="18"/>
                  </a:lnTo>
                  <a:lnTo>
                    <a:pt x="3516" y="18"/>
                  </a:lnTo>
                  <a:lnTo>
                    <a:pt x="3516" y="18"/>
                  </a:lnTo>
                  <a:lnTo>
                    <a:pt x="3516" y="18"/>
                  </a:lnTo>
                  <a:lnTo>
                    <a:pt x="3516" y="18"/>
                  </a:lnTo>
                  <a:lnTo>
                    <a:pt x="3516" y="24"/>
                  </a:lnTo>
                  <a:lnTo>
                    <a:pt x="3516" y="24"/>
                  </a:lnTo>
                  <a:lnTo>
                    <a:pt x="3522" y="24"/>
                  </a:lnTo>
                  <a:lnTo>
                    <a:pt x="3522" y="24"/>
                  </a:lnTo>
                  <a:lnTo>
                    <a:pt x="3522" y="24"/>
                  </a:lnTo>
                  <a:lnTo>
                    <a:pt x="3522" y="24"/>
                  </a:lnTo>
                  <a:lnTo>
                    <a:pt x="3522" y="24"/>
                  </a:lnTo>
                  <a:lnTo>
                    <a:pt x="3522" y="24"/>
                  </a:lnTo>
                  <a:lnTo>
                    <a:pt x="3528" y="24"/>
                  </a:lnTo>
                  <a:lnTo>
                    <a:pt x="3528" y="24"/>
                  </a:lnTo>
                  <a:lnTo>
                    <a:pt x="3528" y="24"/>
                  </a:lnTo>
                  <a:lnTo>
                    <a:pt x="3528" y="24"/>
                  </a:lnTo>
                  <a:lnTo>
                    <a:pt x="3528" y="24"/>
                  </a:lnTo>
                  <a:lnTo>
                    <a:pt x="3528" y="24"/>
                  </a:lnTo>
                  <a:lnTo>
                    <a:pt x="3534" y="24"/>
                  </a:lnTo>
                  <a:lnTo>
                    <a:pt x="3534" y="24"/>
                  </a:lnTo>
                  <a:lnTo>
                    <a:pt x="3534" y="24"/>
                  </a:lnTo>
                  <a:lnTo>
                    <a:pt x="3534" y="24"/>
                  </a:lnTo>
                  <a:lnTo>
                    <a:pt x="3534" y="24"/>
                  </a:lnTo>
                  <a:lnTo>
                    <a:pt x="3534" y="24"/>
                  </a:lnTo>
                  <a:lnTo>
                    <a:pt x="3540" y="24"/>
                  </a:lnTo>
                  <a:lnTo>
                    <a:pt x="3540" y="24"/>
                  </a:lnTo>
                  <a:lnTo>
                    <a:pt x="3540" y="24"/>
                  </a:lnTo>
                  <a:lnTo>
                    <a:pt x="3540" y="24"/>
                  </a:lnTo>
                  <a:lnTo>
                    <a:pt x="3540" y="24"/>
                  </a:lnTo>
                  <a:lnTo>
                    <a:pt x="3540" y="24"/>
                  </a:lnTo>
                  <a:lnTo>
                    <a:pt x="3546" y="24"/>
                  </a:lnTo>
                  <a:lnTo>
                    <a:pt x="3546" y="24"/>
                  </a:lnTo>
                  <a:lnTo>
                    <a:pt x="3546" y="24"/>
                  </a:lnTo>
                  <a:lnTo>
                    <a:pt x="3546" y="24"/>
                  </a:lnTo>
                  <a:lnTo>
                    <a:pt x="3546" y="24"/>
                  </a:lnTo>
                  <a:lnTo>
                    <a:pt x="3546" y="24"/>
                  </a:lnTo>
                  <a:lnTo>
                    <a:pt x="3546" y="24"/>
                  </a:lnTo>
                  <a:lnTo>
                    <a:pt x="3552" y="24"/>
                  </a:lnTo>
                  <a:lnTo>
                    <a:pt x="3552" y="24"/>
                  </a:lnTo>
                  <a:lnTo>
                    <a:pt x="3552" y="24"/>
                  </a:lnTo>
                  <a:lnTo>
                    <a:pt x="3552" y="24"/>
                  </a:lnTo>
                  <a:lnTo>
                    <a:pt x="3552" y="24"/>
                  </a:lnTo>
                  <a:lnTo>
                    <a:pt x="3552" y="24"/>
                  </a:lnTo>
                  <a:lnTo>
                    <a:pt x="3558" y="30"/>
                  </a:lnTo>
                  <a:lnTo>
                    <a:pt x="3558" y="30"/>
                  </a:lnTo>
                  <a:lnTo>
                    <a:pt x="3558" y="30"/>
                  </a:lnTo>
                  <a:lnTo>
                    <a:pt x="3558" y="30"/>
                  </a:lnTo>
                  <a:lnTo>
                    <a:pt x="3558" y="30"/>
                  </a:lnTo>
                  <a:lnTo>
                    <a:pt x="3558" y="30"/>
                  </a:lnTo>
                  <a:lnTo>
                    <a:pt x="3564" y="30"/>
                  </a:lnTo>
                  <a:lnTo>
                    <a:pt x="3564" y="30"/>
                  </a:lnTo>
                  <a:lnTo>
                    <a:pt x="3564" y="30"/>
                  </a:lnTo>
                  <a:lnTo>
                    <a:pt x="3564" y="30"/>
                  </a:lnTo>
                  <a:lnTo>
                    <a:pt x="3564" y="30"/>
                  </a:lnTo>
                  <a:lnTo>
                    <a:pt x="3564" y="30"/>
                  </a:lnTo>
                  <a:lnTo>
                    <a:pt x="3570" y="30"/>
                  </a:lnTo>
                  <a:lnTo>
                    <a:pt x="3570" y="30"/>
                  </a:lnTo>
                  <a:lnTo>
                    <a:pt x="3570" y="30"/>
                  </a:lnTo>
                  <a:lnTo>
                    <a:pt x="3570" y="30"/>
                  </a:lnTo>
                  <a:lnTo>
                    <a:pt x="3570" y="30"/>
                  </a:lnTo>
                  <a:lnTo>
                    <a:pt x="3570" y="30"/>
                  </a:lnTo>
                  <a:lnTo>
                    <a:pt x="3570" y="30"/>
                  </a:lnTo>
                  <a:lnTo>
                    <a:pt x="3576" y="30"/>
                  </a:lnTo>
                  <a:lnTo>
                    <a:pt x="3576" y="30"/>
                  </a:lnTo>
                  <a:lnTo>
                    <a:pt x="3576" y="30"/>
                  </a:lnTo>
                  <a:lnTo>
                    <a:pt x="3576" y="30"/>
                  </a:lnTo>
                  <a:lnTo>
                    <a:pt x="3576" y="30"/>
                  </a:lnTo>
                  <a:lnTo>
                    <a:pt x="3576" y="30"/>
                  </a:lnTo>
                  <a:lnTo>
                    <a:pt x="3582" y="30"/>
                  </a:lnTo>
                  <a:lnTo>
                    <a:pt x="3582" y="30"/>
                  </a:lnTo>
                  <a:lnTo>
                    <a:pt x="3582" y="30"/>
                  </a:lnTo>
                  <a:lnTo>
                    <a:pt x="3582" y="30"/>
                  </a:lnTo>
                  <a:lnTo>
                    <a:pt x="3582" y="30"/>
                  </a:lnTo>
                  <a:lnTo>
                    <a:pt x="3582" y="30"/>
                  </a:lnTo>
                  <a:lnTo>
                    <a:pt x="3588" y="30"/>
                  </a:lnTo>
                  <a:lnTo>
                    <a:pt x="3588" y="30"/>
                  </a:lnTo>
                  <a:lnTo>
                    <a:pt x="3588" y="36"/>
                  </a:lnTo>
                  <a:lnTo>
                    <a:pt x="3588" y="36"/>
                  </a:lnTo>
                  <a:lnTo>
                    <a:pt x="3588" y="36"/>
                  </a:lnTo>
                  <a:lnTo>
                    <a:pt x="3588" y="36"/>
                  </a:lnTo>
                  <a:lnTo>
                    <a:pt x="3594" y="36"/>
                  </a:lnTo>
                  <a:lnTo>
                    <a:pt x="3594" y="36"/>
                  </a:lnTo>
                  <a:lnTo>
                    <a:pt x="3594" y="36"/>
                  </a:lnTo>
                  <a:lnTo>
                    <a:pt x="3594" y="36"/>
                  </a:lnTo>
                  <a:lnTo>
                    <a:pt x="3594" y="36"/>
                  </a:lnTo>
                  <a:lnTo>
                    <a:pt x="3594" y="36"/>
                  </a:lnTo>
                  <a:lnTo>
                    <a:pt x="3600" y="36"/>
                  </a:lnTo>
                  <a:lnTo>
                    <a:pt x="3600" y="36"/>
                  </a:lnTo>
                  <a:lnTo>
                    <a:pt x="3600" y="36"/>
                  </a:lnTo>
                  <a:lnTo>
                    <a:pt x="3600" y="36"/>
                  </a:lnTo>
                  <a:lnTo>
                    <a:pt x="3600" y="36"/>
                  </a:lnTo>
                  <a:lnTo>
                    <a:pt x="3600" y="36"/>
                  </a:lnTo>
                  <a:lnTo>
                    <a:pt x="3600" y="36"/>
                  </a:lnTo>
                  <a:lnTo>
                    <a:pt x="3606" y="36"/>
                  </a:lnTo>
                  <a:lnTo>
                    <a:pt x="3606" y="36"/>
                  </a:lnTo>
                  <a:lnTo>
                    <a:pt x="3606" y="36"/>
                  </a:lnTo>
                  <a:lnTo>
                    <a:pt x="3606" y="36"/>
                  </a:lnTo>
                  <a:lnTo>
                    <a:pt x="3606" y="36"/>
                  </a:lnTo>
                  <a:lnTo>
                    <a:pt x="3612" y="36"/>
                  </a:lnTo>
                  <a:lnTo>
                    <a:pt x="3612" y="36"/>
                  </a:lnTo>
                  <a:lnTo>
                    <a:pt x="3612" y="36"/>
                  </a:lnTo>
                  <a:lnTo>
                    <a:pt x="3612" y="36"/>
                  </a:lnTo>
                  <a:lnTo>
                    <a:pt x="3612" y="36"/>
                  </a:lnTo>
                  <a:lnTo>
                    <a:pt x="3612" y="36"/>
                  </a:lnTo>
                  <a:lnTo>
                    <a:pt x="3618" y="36"/>
                  </a:lnTo>
                  <a:lnTo>
                    <a:pt x="3618" y="42"/>
                  </a:lnTo>
                  <a:lnTo>
                    <a:pt x="3618" y="42"/>
                  </a:lnTo>
                  <a:lnTo>
                    <a:pt x="3618" y="42"/>
                  </a:lnTo>
                  <a:lnTo>
                    <a:pt x="3618" y="42"/>
                  </a:lnTo>
                  <a:lnTo>
                    <a:pt x="3618" y="42"/>
                  </a:lnTo>
                  <a:lnTo>
                    <a:pt x="3624" y="42"/>
                  </a:lnTo>
                  <a:lnTo>
                    <a:pt x="3624" y="42"/>
                  </a:lnTo>
                  <a:lnTo>
                    <a:pt x="3624" y="42"/>
                  </a:lnTo>
                  <a:lnTo>
                    <a:pt x="3624" y="42"/>
                  </a:lnTo>
                  <a:lnTo>
                    <a:pt x="3624" y="42"/>
                  </a:lnTo>
                  <a:lnTo>
                    <a:pt x="3624" y="42"/>
                  </a:lnTo>
                  <a:lnTo>
                    <a:pt x="3624" y="42"/>
                  </a:lnTo>
                  <a:lnTo>
                    <a:pt x="3630" y="42"/>
                  </a:lnTo>
                  <a:lnTo>
                    <a:pt x="3630" y="42"/>
                  </a:lnTo>
                  <a:lnTo>
                    <a:pt x="3630" y="42"/>
                  </a:lnTo>
                  <a:lnTo>
                    <a:pt x="3630" y="42"/>
                  </a:lnTo>
                  <a:lnTo>
                    <a:pt x="3630" y="42"/>
                  </a:lnTo>
                  <a:lnTo>
                    <a:pt x="3630" y="42"/>
                  </a:lnTo>
                  <a:lnTo>
                    <a:pt x="3636" y="42"/>
                  </a:lnTo>
                  <a:lnTo>
                    <a:pt x="3636" y="42"/>
                  </a:lnTo>
                  <a:lnTo>
                    <a:pt x="3636" y="42"/>
                  </a:lnTo>
                  <a:lnTo>
                    <a:pt x="3636" y="42"/>
                  </a:lnTo>
                  <a:lnTo>
                    <a:pt x="3636" y="42"/>
                  </a:lnTo>
                  <a:lnTo>
                    <a:pt x="3636" y="42"/>
                  </a:lnTo>
                  <a:lnTo>
                    <a:pt x="3642" y="42"/>
                  </a:lnTo>
                  <a:lnTo>
                    <a:pt x="3642" y="42"/>
                  </a:lnTo>
                  <a:lnTo>
                    <a:pt x="3642" y="42"/>
                  </a:lnTo>
                  <a:lnTo>
                    <a:pt x="3642" y="48"/>
                  </a:lnTo>
                  <a:lnTo>
                    <a:pt x="3642" y="48"/>
                  </a:lnTo>
                  <a:lnTo>
                    <a:pt x="3642" y="48"/>
                  </a:lnTo>
                  <a:lnTo>
                    <a:pt x="3648" y="48"/>
                  </a:lnTo>
                  <a:lnTo>
                    <a:pt x="3648" y="48"/>
                  </a:lnTo>
                  <a:lnTo>
                    <a:pt x="3648" y="48"/>
                  </a:lnTo>
                  <a:lnTo>
                    <a:pt x="3648" y="48"/>
                  </a:lnTo>
                  <a:lnTo>
                    <a:pt x="3648" y="48"/>
                  </a:lnTo>
                  <a:lnTo>
                    <a:pt x="3648" y="48"/>
                  </a:lnTo>
                  <a:lnTo>
                    <a:pt x="3654" y="48"/>
                  </a:lnTo>
                  <a:lnTo>
                    <a:pt x="3654" y="48"/>
                  </a:lnTo>
                  <a:lnTo>
                    <a:pt x="3654" y="48"/>
                  </a:lnTo>
                  <a:lnTo>
                    <a:pt x="3654" y="48"/>
                  </a:lnTo>
                  <a:lnTo>
                    <a:pt x="3654" y="48"/>
                  </a:lnTo>
                  <a:lnTo>
                    <a:pt x="3654" y="48"/>
                  </a:lnTo>
                  <a:lnTo>
                    <a:pt x="3654" y="48"/>
                  </a:lnTo>
                  <a:lnTo>
                    <a:pt x="3660" y="48"/>
                  </a:lnTo>
                  <a:lnTo>
                    <a:pt x="3660" y="48"/>
                  </a:lnTo>
                  <a:lnTo>
                    <a:pt x="3660" y="48"/>
                  </a:lnTo>
                  <a:lnTo>
                    <a:pt x="3660" y="48"/>
                  </a:lnTo>
                  <a:lnTo>
                    <a:pt x="3660" y="48"/>
                  </a:lnTo>
                  <a:lnTo>
                    <a:pt x="3660" y="48"/>
                  </a:lnTo>
                  <a:lnTo>
                    <a:pt x="3666" y="48"/>
                  </a:lnTo>
                  <a:lnTo>
                    <a:pt x="3666" y="48"/>
                  </a:lnTo>
                  <a:lnTo>
                    <a:pt x="3666" y="48"/>
                  </a:lnTo>
                  <a:lnTo>
                    <a:pt x="3666" y="48"/>
                  </a:lnTo>
                  <a:lnTo>
                    <a:pt x="3666" y="54"/>
                  </a:lnTo>
                  <a:lnTo>
                    <a:pt x="3666" y="54"/>
                  </a:lnTo>
                  <a:lnTo>
                    <a:pt x="3672" y="54"/>
                  </a:lnTo>
                  <a:lnTo>
                    <a:pt x="3672" y="54"/>
                  </a:lnTo>
                  <a:lnTo>
                    <a:pt x="3672" y="54"/>
                  </a:lnTo>
                  <a:lnTo>
                    <a:pt x="3672" y="54"/>
                  </a:lnTo>
                  <a:lnTo>
                    <a:pt x="3672" y="54"/>
                  </a:lnTo>
                  <a:lnTo>
                    <a:pt x="3672" y="54"/>
                  </a:lnTo>
                  <a:lnTo>
                    <a:pt x="3678" y="54"/>
                  </a:lnTo>
                  <a:lnTo>
                    <a:pt x="3678" y="54"/>
                  </a:lnTo>
                  <a:lnTo>
                    <a:pt x="3678" y="54"/>
                  </a:lnTo>
                  <a:lnTo>
                    <a:pt x="3678" y="54"/>
                  </a:lnTo>
                  <a:lnTo>
                    <a:pt x="3678" y="54"/>
                  </a:lnTo>
                  <a:lnTo>
                    <a:pt x="3678" y="54"/>
                  </a:lnTo>
                  <a:lnTo>
                    <a:pt x="3678" y="54"/>
                  </a:lnTo>
                  <a:lnTo>
                    <a:pt x="3684" y="54"/>
                  </a:lnTo>
                  <a:lnTo>
                    <a:pt x="3684" y="54"/>
                  </a:lnTo>
                  <a:lnTo>
                    <a:pt x="3684" y="54"/>
                  </a:lnTo>
                  <a:lnTo>
                    <a:pt x="3684" y="54"/>
                  </a:lnTo>
                  <a:lnTo>
                    <a:pt x="3684" y="54"/>
                  </a:lnTo>
                  <a:lnTo>
                    <a:pt x="3684" y="54"/>
                  </a:lnTo>
                  <a:lnTo>
                    <a:pt x="3690" y="54"/>
                  </a:lnTo>
                  <a:lnTo>
                    <a:pt x="3690" y="54"/>
                  </a:lnTo>
                  <a:lnTo>
                    <a:pt x="3690" y="54"/>
                  </a:lnTo>
                  <a:lnTo>
                    <a:pt x="3690" y="60"/>
                  </a:lnTo>
                  <a:lnTo>
                    <a:pt x="3690" y="60"/>
                  </a:lnTo>
                  <a:lnTo>
                    <a:pt x="3690" y="60"/>
                  </a:lnTo>
                  <a:lnTo>
                    <a:pt x="3696" y="60"/>
                  </a:lnTo>
                  <a:lnTo>
                    <a:pt x="3696" y="60"/>
                  </a:lnTo>
                  <a:lnTo>
                    <a:pt x="3696" y="60"/>
                  </a:lnTo>
                  <a:lnTo>
                    <a:pt x="3696" y="60"/>
                  </a:lnTo>
                  <a:lnTo>
                    <a:pt x="3696" y="60"/>
                  </a:lnTo>
                  <a:lnTo>
                    <a:pt x="3696" y="60"/>
                  </a:lnTo>
                  <a:lnTo>
                    <a:pt x="3702" y="60"/>
                  </a:lnTo>
                  <a:lnTo>
                    <a:pt x="3702" y="60"/>
                  </a:lnTo>
                  <a:lnTo>
                    <a:pt x="3702" y="60"/>
                  </a:lnTo>
                  <a:lnTo>
                    <a:pt x="3702" y="60"/>
                  </a:lnTo>
                  <a:lnTo>
                    <a:pt x="3702" y="60"/>
                  </a:lnTo>
                  <a:lnTo>
                    <a:pt x="3702" y="60"/>
                  </a:lnTo>
                  <a:lnTo>
                    <a:pt x="3702" y="60"/>
                  </a:lnTo>
                  <a:lnTo>
                    <a:pt x="3708" y="60"/>
                  </a:lnTo>
                  <a:lnTo>
                    <a:pt x="3708" y="60"/>
                  </a:lnTo>
                  <a:lnTo>
                    <a:pt x="3708" y="60"/>
                  </a:lnTo>
                  <a:lnTo>
                    <a:pt x="3708" y="60"/>
                  </a:lnTo>
                  <a:lnTo>
                    <a:pt x="3708" y="60"/>
                  </a:lnTo>
                  <a:lnTo>
                    <a:pt x="3708" y="60"/>
                  </a:lnTo>
                  <a:lnTo>
                    <a:pt x="3714" y="60"/>
                  </a:lnTo>
                  <a:lnTo>
                    <a:pt x="3714" y="60"/>
                  </a:lnTo>
                  <a:lnTo>
                    <a:pt x="3714" y="66"/>
                  </a:lnTo>
                  <a:lnTo>
                    <a:pt x="3714" y="66"/>
                  </a:lnTo>
                  <a:lnTo>
                    <a:pt x="3714" y="66"/>
                  </a:lnTo>
                  <a:lnTo>
                    <a:pt x="3714" y="66"/>
                  </a:lnTo>
                  <a:lnTo>
                    <a:pt x="3720" y="66"/>
                  </a:lnTo>
                  <a:lnTo>
                    <a:pt x="3720" y="66"/>
                  </a:lnTo>
                  <a:lnTo>
                    <a:pt x="3720" y="66"/>
                  </a:lnTo>
                  <a:lnTo>
                    <a:pt x="3720" y="66"/>
                  </a:lnTo>
                  <a:lnTo>
                    <a:pt x="3720" y="66"/>
                  </a:lnTo>
                  <a:lnTo>
                    <a:pt x="3720" y="66"/>
                  </a:lnTo>
                  <a:lnTo>
                    <a:pt x="3726" y="66"/>
                  </a:lnTo>
                  <a:lnTo>
                    <a:pt x="3726" y="66"/>
                  </a:lnTo>
                  <a:lnTo>
                    <a:pt x="3726" y="66"/>
                  </a:lnTo>
                  <a:lnTo>
                    <a:pt x="3726" y="66"/>
                  </a:lnTo>
                  <a:lnTo>
                    <a:pt x="3726" y="66"/>
                  </a:lnTo>
                  <a:lnTo>
                    <a:pt x="3726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8" y="72"/>
                  </a:lnTo>
                  <a:lnTo>
                    <a:pt x="3738" y="72"/>
                  </a:lnTo>
                  <a:lnTo>
                    <a:pt x="3738" y="72"/>
                  </a:lnTo>
                  <a:lnTo>
                    <a:pt x="3738" y="72"/>
                  </a:lnTo>
                  <a:lnTo>
                    <a:pt x="3738" y="72"/>
                  </a:lnTo>
                  <a:lnTo>
                    <a:pt x="3738" y="72"/>
                  </a:lnTo>
                  <a:lnTo>
                    <a:pt x="3744" y="72"/>
                  </a:lnTo>
                  <a:lnTo>
                    <a:pt x="3744" y="72"/>
                  </a:lnTo>
                  <a:lnTo>
                    <a:pt x="3744" y="72"/>
                  </a:lnTo>
                  <a:lnTo>
                    <a:pt x="3744" y="72"/>
                  </a:lnTo>
                  <a:lnTo>
                    <a:pt x="3744" y="72"/>
                  </a:lnTo>
                  <a:lnTo>
                    <a:pt x="3744" y="72"/>
                  </a:lnTo>
                  <a:lnTo>
                    <a:pt x="3750" y="72"/>
                  </a:lnTo>
                  <a:lnTo>
                    <a:pt x="3750" y="72"/>
                  </a:lnTo>
                  <a:lnTo>
                    <a:pt x="3750" y="72"/>
                  </a:lnTo>
                  <a:lnTo>
                    <a:pt x="3750" y="72"/>
                  </a:lnTo>
                  <a:lnTo>
                    <a:pt x="3750" y="72"/>
                  </a:lnTo>
                  <a:lnTo>
                    <a:pt x="3750" y="72"/>
                  </a:lnTo>
                  <a:lnTo>
                    <a:pt x="3756" y="72"/>
                  </a:lnTo>
                  <a:lnTo>
                    <a:pt x="3756" y="72"/>
                  </a:lnTo>
                  <a:lnTo>
                    <a:pt x="3756" y="72"/>
                  </a:lnTo>
                  <a:lnTo>
                    <a:pt x="3756" y="72"/>
                  </a:lnTo>
                  <a:lnTo>
                    <a:pt x="3756" y="72"/>
                  </a:lnTo>
                  <a:lnTo>
                    <a:pt x="3756" y="72"/>
                  </a:lnTo>
                  <a:lnTo>
                    <a:pt x="3756" y="72"/>
                  </a:lnTo>
                  <a:lnTo>
                    <a:pt x="3762" y="72"/>
                  </a:lnTo>
                  <a:lnTo>
                    <a:pt x="3762" y="72"/>
                  </a:lnTo>
                  <a:lnTo>
                    <a:pt x="3762" y="72"/>
                  </a:lnTo>
                  <a:lnTo>
                    <a:pt x="3762" y="72"/>
                  </a:lnTo>
                  <a:lnTo>
                    <a:pt x="3762" y="72"/>
                  </a:lnTo>
                  <a:lnTo>
                    <a:pt x="3762" y="72"/>
                  </a:lnTo>
                  <a:lnTo>
                    <a:pt x="3768" y="72"/>
                  </a:lnTo>
                  <a:lnTo>
                    <a:pt x="3768" y="72"/>
                  </a:lnTo>
                  <a:lnTo>
                    <a:pt x="3768" y="72"/>
                  </a:lnTo>
                  <a:lnTo>
                    <a:pt x="3768" y="72"/>
                  </a:lnTo>
                  <a:lnTo>
                    <a:pt x="3768" y="72"/>
                  </a:lnTo>
                  <a:lnTo>
                    <a:pt x="3768" y="72"/>
                  </a:lnTo>
                  <a:lnTo>
                    <a:pt x="3774" y="72"/>
                  </a:lnTo>
                  <a:lnTo>
                    <a:pt x="3774" y="72"/>
                  </a:lnTo>
                  <a:lnTo>
                    <a:pt x="3774" y="72"/>
                  </a:lnTo>
                  <a:lnTo>
                    <a:pt x="3774" y="72"/>
                  </a:lnTo>
                  <a:lnTo>
                    <a:pt x="3774" y="72"/>
                  </a:lnTo>
                  <a:lnTo>
                    <a:pt x="3774" y="72"/>
                  </a:lnTo>
                  <a:lnTo>
                    <a:pt x="3780" y="72"/>
                  </a:lnTo>
                  <a:lnTo>
                    <a:pt x="3780" y="72"/>
                  </a:lnTo>
                  <a:lnTo>
                    <a:pt x="3780" y="72"/>
                  </a:lnTo>
                  <a:lnTo>
                    <a:pt x="3780" y="72"/>
                  </a:lnTo>
                  <a:lnTo>
                    <a:pt x="3780" y="72"/>
                  </a:lnTo>
                  <a:lnTo>
                    <a:pt x="3780" y="72"/>
                  </a:lnTo>
                  <a:lnTo>
                    <a:pt x="3786" y="72"/>
                  </a:lnTo>
                  <a:lnTo>
                    <a:pt x="3786" y="72"/>
                  </a:lnTo>
                  <a:lnTo>
                    <a:pt x="3786" y="72"/>
                  </a:lnTo>
                  <a:lnTo>
                    <a:pt x="3786" y="72"/>
                  </a:lnTo>
                  <a:lnTo>
                    <a:pt x="3786" y="72"/>
                  </a:lnTo>
                  <a:lnTo>
                    <a:pt x="3786" y="72"/>
                  </a:lnTo>
                  <a:lnTo>
                    <a:pt x="3786" y="72"/>
                  </a:lnTo>
                  <a:lnTo>
                    <a:pt x="3792" y="72"/>
                  </a:lnTo>
                  <a:lnTo>
                    <a:pt x="3792" y="72"/>
                  </a:lnTo>
                  <a:lnTo>
                    <a:pt x="3792" y="72"/>
                  </a:lnTo>
                  <a:lnTo>
                    <a:pt x="3792" y="72"/>
                  </a:lnTo>
                  <a:lnTo>
                    <a:pt x="3792" y="72"/>
                  </a:lnTo>
                  <a:lnTo>
                    <a:pt x="3792" y="72"/>
                  </a:lnTo>
                  <a:lnTo>
                    <a:pt x="3798" y="66"/>
                  </a:lnTo>
                  <a:lnTo>
                    <a:pt x="3798" y="66"/>
                  </a:lnTo>
                  <a:lnTo>
                    <a:pt x="3798" y="66"/>
                  </a:lnTo>
                  <a:lnTo>
                    <a:pt x="3798" y="66"/>
                  </a:lnTo>
                  <a:lnTo>
                    <a:pt x="3798" y="66"/>
                  </a:lnTo>
                  <a:lnTo>
                    <a:pt x="3798" y="66"/>
                  </a:lnTo>
                  <a:lnTo>
                    <a:pt x="3804" y="66"/>
                  </a:lnTo>
                  <a:lnTo>
                    <a:pt x="3804" y="66"/>
                  </a:lnTo>
                  <a:lnTo>
                    <a:pt x="3804" y="66"/>
                  </a:lnTo>
                  <a:lnTo>
                    <a:pt x="3804" y="66"/>
                  </a:lnTo>
                  <a:lnTo>
                    <a:pt x="3804" y="66"/>
                  </a:lnTo>
                  <a:lnTo>
                    <a:pt x="3804" y="66"/>
                  </a:lnTo>
                  <a:lnTo>
                    <a:pt x="3810" y="66"/>
                  </a:lnTo>
                  <a:lnTo>
                    <a:pt x="3810" y="66"/>
                  </a:lnTo>
                  <a:lnTo>
                    <a:pt x="3810" y="66"/>
                  </a:lnTo>
                  <a:lnTo>
                    <a:pt x="3810" y="66"/>
                  </a:lnTo>
                  <a:lnTo>
                    <a:pt x="3810" y="66"/>
                  </a:lnTo>
                  <a:lnTo>
                    <a:pt x="3810" y="66"/>
                  </a:lnTo>
                  <a:lnTo>
                    <a:pt x="3816" y="66"/>
                  </a:lnTo>
                  <a:lnTo>
                    <a:pt x="3816" y="66"/>
                  </a:lnTo>
                  <a:lnTo>
                    <a:pt x="3816" y="66"/>
                  </a:lnTo>
                  <a:lnTo>
                    <a:pt x="3816" y="66"/>
                  </a:lnTo>
                  <a:lnTo>
                    <a:pt x="3816" y="66"/>
                  </a:lnTo>
                  <a:lnTo>
                    <a:pt x="3816" y="66"/>
                  </a:lnTo>
                  <a:lnTo>
                    <a:pt x="3816" y="66"/>
                  </a:lnTo>
                  <a:lnTo>
                    <a:pt x="3822" y="66"/>
                  </a:lnTo>
                  <a:lnTo>
                    <a:pt x="3822" y="66"/>
                  </a:lnTo>
                  <a:lnTo>
                    <a:pt x="3822" y="66"/>
                  </a:lnTo>
                  <a:lnTo>
                    <a:pt x="3822" y="66"/>
                  </a:lnTo>
                  <a:lnTo>
                    <a:pt x="3822" y="66"/>
                  </a:lnTo>
                  <a:lnTo>
                    <a:pt x="3822" y="66"/>
                  </a:lnTo>
                  <a:lnTo>
                    <a:pt x="3828" y="66"/>
                  </a:lnTo>
                  <a:lnTo>
                    <a:pt x="3828" y="66"/>
                  </a:lnTo>
                  <a:lnTo>
                    <a:pt x="3828" y="66"/>
                  </a:lnTo>
                  <a:lnTo>
                    <a:pt x="3828" y="66"/>
                  </a:lnTo>
                  <a:lnTo>
                    <a:pt x="3828" y="66"/>
                  </a:lnTo>
                  <a:lnTo>
                    <a:pt x="3828" y="66"/>
                  </a:lnTo>
                  <a:lnTo>
                    <a:pt x="3834" y="66"/>
                  </a:lnTo>
                  <a:lnTo>
                    <a:pt x="3834" y="66"/>
                  </a:lnTo>
                  <a:lnTo>
                    <a:pt x="3834" y="66"/>
                  </a:lnTo>
                  <a:lnTo>
                    <a:pt x="3834" y="66"/>
                  </a:lnTo>
                  <a:lnTo>
                    <a:pt x="3834" y="66"/>
                  </a:lnTo>
                  <a:lnTo>
                    <a:pt x="3834" y="66"/>
                  </a:lnTo>
                  <a:lnTo>
                    <a:pt x="3840" y="66"/>
                  </a:lnTo>
                  <a:lnTo>
                    <a:pt x="3840" y="66"/>
                  </a:lnTo>
                  <a:lnTo>
                    <a:pt x="3840" y="66"/>
                  </a:lnTo>
                  <a:lnTo>
                    <a:pt x="3840" y="66"/>
                  </a:lnTo>
                  <a:lnTo>
                    <a:pt x="3840" y="66"/>
                  </a:lnTo>
                  <a:lnTo>
                    <a:pt x="3840" y="66"/>
                  </a:lnTo>
                  <a:lnTo>
                    <a:pt x="3840" y="66"/>
                  </a:lnTo>
                  <a:lnTo>
                    <a:pt x="3846" y="66"/>
                  </a:lnTo>
                  <a:lnTo>
                    <a:pt x="3846" y="66"/>
                  </a:lnTo>
                  <a:lnTo>
                    <a:pt x="3846" y="66"/>
                  </a:lnTo>
                  <a:lnTo>
                    <a:pt x="3846" y="66"/>
                  </a:lnTo>
                  <a:lnTo>
                    <a:pt x="3846" y="66"/>
                  </a:lnTo>
                  <a:lnTo>
                    <a:pt x="3846" y="66"/>
                  </a:lnTo>
                  <a:lnTo>
                    <a:pt x="3852" y="66"/>
                  </a:lnTo>
                  <a:lnTo>
                    <a:pt x="3852" y="66"/>
                  </a:lnTo>
                  <a:lnTo>
                    <a:pt x="3852" y="60"/>
                  </a:lnTo>
                  <a:lnTo>
                    <a:pt x="3852" y="60"/>
                  </a:lnTo>
                  <a:lnTo>
                    <a:pt x="3852" y="60"/>
                  </a:lnTo>
                  <a:lnTo>
                    <a:pt x="3852" y="60"/>
                  </a:lnTo>
                  <a:lnTo>
                    <a:pt x="3858" y="60"/>
                  </a:lnTo>
                  <a:lnTo>
                    <a:pt x="3858" y="60"/>
                  </a:lnTo>
                  <a:lnTo>
                    <a:pt x="3858" y="60"/>
                  </a:lnTo>
                  <a:lnTo>
                    <a:pt x="3858" y="60"/>
                  </a:lnTo>
                  <a:lnTo>
                    <a:pt x="3858" y="60"/>
                  </a:lnTo>
                  <a:lnTo>
                    <a:pt x="3858" y="60"/>
                  </a:lnTo>
                  <a:lnTo>
                    <a:pt x="3864" y="60"/>
                  </a:lnTo>
                  <a:lnTo>
                    <a:pt x="3864" y="60"/>
                  </a:lnTo>
                  <a:lnTo>
                    <a:pt x="3864" y="60"/>
                  </a:lnTo>
                  <a:lnTo>
                    <a:pt x="3864" y="60"/>
                  </a:lnTo>
                  <a:lnTo>
                    <a:pt x="3864" y="60"/>
                  </a:lnTo>
                  <a:lnTo>
                    <a:pt x="3864" y="60"/>
                  </a:lnTo>
                  <a:lnTo>
                    <a:pt x="3870" y="60"/>
                  </a:lnTo>
                  <a:lnTo>
                    <a:pt x="3870" y="60"/>
                  </a:lnTo>
                  <a:lnTo>
                    <a:pt x="3870" y="60"/>
                  </a:lnTo>
                  <a:lnTo>
                    <a:pt x="3870" y="60"/>
                  </a:lnTo>
                  <a:lnTo>
                    <a:pt x="3870" y="60"/>
                  </a:lnTo>
                  <a:lnTo>
                    <a:pt x="3870" y="60"/>
                  </a:lnTo>
                  <a:lnTo>
                    <a:pt x="3870" y="60"/>
                  </a:lnTo>
                  <a:lnTo>
                    <a:pt x="3876" y="60"/>
                  </a:lnTo>
                  <a:lnTo>
                    <a:pt x="3876" y="60"/>
                  </a:lnTo>
                  <a:lnTo>
                    <a:pt x="3876" y="60"/>
                  </a:lnTo>
                  <a:lnTo>
                    <a:pt x="3876" y="60"/>
                  </a:lnTo>
                  <a:lnTo>
                    <a:pt x="3876" y="60"/>
                  </a:lnTo>
                  <a:lnTo>
                    <a:pt x="3876" y="60"/>
                  </a:lnTo>
                  <a:lnTo>
                    <a:pt x="3882" y="60"/>
                  </a:lnTo>
                  <a:lnTo>
                    <a:pt x="3882" y="60"/>
                  </a:lnTo>
                  <a:lnTo>
                    <a:pt x="3882" y="60"/>
                  </a:lnTo>
                  <a:lnTo>
                    <a:pt x="3882" y="60"/>
                  </a:lnTo>
                  <a:lnTo>
                    <a:pt x="3882" y="60"/>
                  </a:lnTo>
                  <a:lnTo>
                    <a:pt x="3882" y="60"/>
                  </a:lnTo>
                  <a:lnTo>
                    <a:pt x="3888" y="60"/>
                  </a:lnTo>
                  <a:lnTo>
                    <a:pt x="3888" y="60"/>
                  </a:lnTo>
                  <a:lnTo>
                    <a:pt x="3888" y="60"/>
                  </a:lnTo>
                  <a:lnTo>
                    <a:pt x="3888" y="60"/>
                  </a:lnTo>
                  <a:lnTo>
                    <a:pt x="3888" y="60"/>
                  </a:lnTo>
                  <a:lnTo>
                    <a:pt x="3888" y="60"/>
                  </a:lnTo>
                  <a:lnTo>
                    <a:pt x="3894" y="60"/>
                  </a:lnTo>
                  <a:lnTo>
                    <a:pt x="3894" y="60"/>
                  </a:lnTo>
                  <a:lnTo>
                    <a:pt x="3894" y="60"/>
                  </a:lnTo>
                  <a:lnTo>
                    <a:pt x="3894" y="60"/>
                  </a:lnTo>
                  <a:lnTo>
                    <a:pt x="3894" y="60"/>
                  </a:lnTo>
                  <a:lnTo>
                    <a:pt x="3894" y="54"/>
                  </a:lnTo>
                  <a:lnTo>
                    <a:pt x="3900" y="54"/>
                  </a:lnTo>
                  <a:lnTo>
                    <a:pt x="3900" y="54"/>
                  </a:lnTo>
                  <a:lnTo>
                    <a:pt x="3900" y="54"/>
                  </a:lnTo>
                  <a:lnTo>
                    <a:pt x="3900" y="54"/>
                  </a:lnTo>
                  <a:lnTo>
                    <a:pt x="3900" y="54"/>
                  </a:lnTo>
                  <a:lnTo>
                    <a:pt x="3900" y="54"/>
                  </a:lnTo>
                  <a:lnTo>
                    <a:pt x="3900" y="54"/>
                  </a:lnTo>
                  <a:lnTo>
                    <a:pt x="3906" y="54"/>
                  </a:lnTo>
                  <a:lnTo>
                    <a:pt x="3906" y="54"/>
                  </a:lnTo>
                  <a:lnTo>
                    <a:pt x="3906" y="54"/>
                  </a:lnTo>
                  <a:lnTo>
                    <a:pt x="3906" y="54"/>
                  </a:lnTo>
                  <a:lnTo>
                    <a:pt x="3906" y="54"/>
                  </a:lnTo>
                  <a:lnTo>
                    <a:pt x="3906" y="54"/>
                  </a:lnTo>
                  <a:lnTo>
                    <a:pt x="3912" y="54"/>
                  </a:lnTo>
                  <a:lnTo>
                    <a:pt x="3912" y="54"/>
                  </a:lnTo>
                  <a:lnTo>
                    <a:pt x="3912" y="54"/>
                  </a:lnTo>
                  <a:lnTo>
                    <a:pt x="3912" y="54"/>
                  </a:lnTo>
                  <a:lnTo>
                    <a:pt x="3912" y="54"/>
                  </a:lnTo>
                  <a:lnTo>
                    <a:pt x="3912" y="54"/>
                  </a:lnTo>
                  <a:lnTo>
                    <a:pt x="3918" y="54"/>
                  </a:lnTo>
                  <a:lnTo>
                    <a:pt x="3918" y="54"/>
                  </a:lnTo>
                  <a:lnTo>
                    <a:pt x="3918" y="54"/>
                  </a:lnTo>
                  <a:lnTo>
                    <a:pt x="3918" y="54"/>
                  </a:lnTo>
                  <a:lnTo>
                    <a:pt x="3918" y="54"/>
                  </a:lnTo>
                  <a:lnTo>
                    <a:pt x="3918" y="54"/>
                  </a:lnTo>
                  <a:lnTo>
                    <a:pt x="3924" y="54"/>
                  </a:lnTo>
                  <a:lnTo>
                    <a:pt x="3924" y="54"/>
                  </a:lnTo>
                  <a:lnTo>
                    <a:pt x="3924" y="54"/>
                  </a:lnTo>
                  <a:lnTo>
                    <a:pt x="3924" y="54"/>
                  </a:lnTo>
                  <a:lnTo>
                    <a:pt x="3924" y="54"/>
                  </a:lnTo>
                  <a:lnTo>
                    <a:pt x="3924" y="54"/>
                  </a:lnTo>
                  <a:lnTo>
                    <a:pt x="3924" y="54"/>
                  </a:lnTo>
                  <a:lnTo>
                    <a:pt x="3930" y="54"/>
                  </a:lnTo>
                  <a:lnTo>
                    <a:pt x="3930" y="54"/>
                  </a:lnTo>
                  <a:lnTo>
                    <a:pt x="3930" y="54"/>
                  </a:lnTo>
                  <a:lnTo>
                    <a:pt x="3930" y="54"/>
                  </a:lnTo>
                  <a:lnTo>
                    <a:pt x="3930" y="54"/>
                  </a:lnTo>
                  <a:lnTo>
                    <a:pt x="3930" y="54"/>
                  </a:lnTo>
                  <a:lnTo>
                    <a:pt x="3936" y="54"/>
                  </a:lnTo>
                  <a:lnTo>
                    <a:pt x="3936" y="54"/>
                  </a:lnTo>
                  <a:lnTo>
                    <a:pt x="3936" y="48"/>
                  </a:lnTo>
                  <a:lnTo>
                    <a:pt x="3936" y="48"/>
                  </a:lnTo>
                  <a:lnTo>
                    <a:pt x="3936" y="48"/>
                  </a:lnTo>
                  <a:lnTo>
                    <a:pt x="3936" y="48"/>
                  </a:lnTo>
                  <a:lnTo>
                    <a:pt x="3942" y="48"/>
                  </a:lnTo>
                  <a:lnTo>
                    <a:pt x="3942" y="48"/>
                  </a:lnTo>
                  <a:lnTo>
                    <a:pt x="3942" y="48"/>
                  </a:lnTo>
                  <a:lnTo>
                    <a:pt x="3942" y="48"/>
                  </a:lnTo>
                  <a:lnTo>
                    <a:pt x="3942" y="48"/>
                  </a:lnTo>
                  <a:lnTo>
                    <a:pt x="3942" y="48"/>
                  </a:lnTo>
                  <a:lnTo>
                    <a:pt x="3948" y="48"/>
                  </a:lnTo>
                  <a:lnTo>
                    <a:pt x="3948" y="48"/>
                  </a:lnTo>
                  <a:lnTo>
                    <a:pt x="3948" y="48"/>
                  </a:lnTo>
                  <a:lnTo>
                    <a:pt x="3948" y="48"/>
                  </a:lnTo>
                  <a:lnTo>
                    <a:pt x="3948" y="48"/>
                  </a:lnTo>
                  <a:lnTo>
                    <a:pt x="3948" y="48"/>
                  </a:lnTo>
                  <a:lnTo>
                    <a:pt x="3954" y="48"/>
                  </a:lnTo>
                  <a:lnTo>
                    <a:pt x="3954" y="48"/>
                  </a:lnTo>
                  <a:lnTo>
                    <a:pt x="3954" y="48"/>
                  </a:lnTo>
                  <a:lnTo>
                    <a:pt x="3954" y="48"/>
                  </a:lnTo>
                  <a:lnTo>
                    <a:pt x="3954" y="48"/>
                  </a:lnTo>
                  <a:lnTo>
                    <a:pt x="3954" y="48"/>
                  </a:lnTo>
                  <a:lnTo>
                    <a:pt x="3954" y="48"/>
                  </a:lnTo>
                  <a:lnTo>
                    <a:pt x="3960" y="48"/>
                  </a:lnTo>
                  <a:lnTo>
                    <a:pt x="3960" y="48"/>
                  </a:lnTo>
                  <a:lnTo>
                    <a:pt x="3960" y="48"/>
                  </a:lnTo>
                  <a:lnTo>
                    <a:pt x="3960" y="48"/>
                  </a:lnTo>
                  <a:lnTo>
                    <a:pt x="3960" y="48"/>
                  </a:lnTo>
                  <a:lnTo>
                    <a:pt x="3960" y="48"/>
                  </a:lnTo>
                  <a:lnTo>
                    <a:pt x="3966" y="48"/>
                  </a:lnTo>
                  <a:lnTo>
                    <a:pt x="3966" y="48"/>
                  </a:lnTo>
                  <a:lnTo>
                    <a:pt x="3966" y="48"/>
                  </a:lnTo>
                  <a:lnTo>
                    <a:pt x="3966" y="48"/>
                  </a:lnTo>
                  <a:lnTo>
                    <a:pt x="3966" y="48"/>
                  </a:lnTo>
                  <a:lnTo>
                    <a:pt x="3966" y="48"/>
                  </a:lnTo>
                  <a:lnTo>
                    <a:pt x="3972" y="42"/>
                  </a:lnTo>
                  <a:lnTo>
                    <a:pt x="3972" y="42"/>
                  </a:lnTo>
                  <a:lnTo>
                    <a:pt x="3972" y="42"/>
                  </a:lnTo>
                  <a:lnTo>
                    <a:pt x="3972" y="42"/>
                  </a:lnTo>
                  <a:lnTo>
                    <a:pt x="3972" y="42"/>
                  </a:lnTo>
                  <a:lnTo>
                    <a:pt x="3972" y="42"/>
                  </a:lnTo>
                  <a:lnTo>
                    <a:pt x="3978" y="42"/>
                  </a:lnTo>
                  <a:lnTo>
                    <a:pt x="3978" y="42"/>
                  </a:lnTo>
                  <a:lnTo>
                    <a:pt x="3978" y="42"/>
                  </a:lnTo>
                  <a:lnTo>
                    <a:pt x="3978" y="42"/>
                  </a:lnTo>
                  <a:lnTo>
                    <a:pt x="3978" y="42"/>
                  </a:lnTo>
                  <a:lnTo>
                    <a:pt x="3978" y="42"/>
                  </a:lnTo>
                  <a:lnTo>
                    <a:pt x="3984" y="42"/>
                  </a:lnTo>
                  <a:lnTo>
                    <a:pt x="3984" y="42"/>
                  </a:lnTo>
                  <a:lnTo>
                    <a:pt x="3984" y="42"/>
                  </a:lnTo>
                  <a:lnTo>
                    <a:pt x="3984" y="42"/>
                  </a:lnTo>
                  <a:lnTo>
                    <a:pt x="3984" y="42"/>
                  </a:lnTo>
                  <a:lnTo>
                    <a:pt x="3984" y="42"/>
                  </a:lnTo>
                  <a:lnTo>
                    <a:pt x="3984" y="42"/>
                  </a:lnTo>
                  <a:lnTo>
                    <a:pt x="3990" y="42"/>
                  </a:lnTo>
                  <a:lnTo>
                    <a:pt x="3990" y="42"/>
                  </a:lnTo>
                  <a:lnTo>
                    <a:pt x="3990" y="42"/>
                  </a:lnTo>
                  <a:lnTo>
                    <a:pt x="3990" y="42"/>
                  </a:lnTo>
                  <a:lnTo>
                    <a:pt x="3990" y="42"/>
                  </a:lnTo>
                  <a:lnTo>
                    <a:pt x="3990" y="42"/>
                  </a:lnTo>
                  <a:lnTo>
                    <a:pt x="3996" y="42"/>
                  </a:lnTo>
                  <a:lnTo>
                    <a:pt x="3996" y="42"/>
                  </a:lnTo>
                  <a:lnTo>
                    <a:pt x="3996" y="42"/>
                  </a:lnTo>
                  <a:lnTo>
                    <a:pt x="3996" y="42"/>
                  </a:lnTo>
                  <a:lnTo>
                    <a:pt x="3996" y="42"/>
                  </a:lnTo>
                  <a:lnTo>
                    <a:pt x="3996" y="42"/>
                  </a:lnTo>
                  <a:lnTo>
                    <a:pt x="4002" y="42"/>
                  </a:lnTo>
                  <a:lnTo>
                    <a:pt x="4002" y="42"/>
                  </a:lnTo>
                  <a:lnTo>
                    <a:pt x="4002" y="36"/>
                  </a:lnTo>
                  <a:lnTo>
                    <a:pt x="4002" y="36"/>
                  </a:lnTo>
                  <a:lnTo>
                    <a:pt x="4002" y="36"/>
                  </a:lnTo>
                  <a:lnTo>
                    <a:pt x="4002" y="36"/>
                  </a:lnTo>
                  <a:lnTo>
                    <a:pt x="4008" y="36"/>
                  </a:lnTo>
                  <a:lnTo>
                    <a:pt x="4008" y="36"/>
                  </a:lnTo>
                  <a:lnTo>
                    <a:pt x="4008" y="36"/>
                  </a:lnTo>
                  <a:lnTo>
                    <a:pt x="4008" y="36"/>
                  </a:lnTo>
                  <a:lnTo>
                    <a:pt x="4008" y="36"/>
                  </a:lnTo>
                  <a:lnTo>
                    <a:pt x="4008" y="36"/>
                  </a:lnTo>
                  <a:lnTo>
                    <a:pt x="4008" y="36"/>
                  </a:lnTo>
                  <a:lnTo>
                    <a:pt x="4014" y="36"/>
                  </a:lnTo>
                  <a:lnTo>
                    <a:pt x="4014" y="36"/>
                  </a:lnTo>
                  <a:lnTo>
                    <a:pt x="4014" y="36"/>
                  </a:lnTo>
                  <a:lnTo>
                    <a:pt x="4014" y="36"/>
                  </a:lnTo>
                  <a:lnTo>
                    <a:pt x="4014" y="36"/>
                  </a:lnTo>
                  <a:lnTo>
                    <a:pt x="4014" y="36"/>
                  </a:lnTo>
                  <a:lnTo>
                    <a:pt x="4020" y="36"/>
                  </a:lnTo>
                  <a:lnTo>
                    <a:pt x="4020" y="36"/>
                  </a:lnTo>
                  <a:lnTo>
                    <a:pt x="4020" y="36"/>
                  </a:lnTo>
                  <a:lnTo>
                    <a:pt x="4020" y="36"/>
                  </a:lnTo>
                  <a:lnTo>
                    <a:pt x="4020" y="36"/>
                  </a:lnTo>
                  <a:lnTo>
                    <a:pt x="4020" y="36"/>
                  </a:lnTo>
                  <a:lnTo>
                    <a:pt x="4026" y="36"/>
                  </a:lnTo>
                  <a:lnTo>
                    <a:pt x="4026" y="36"/>
                  </a:lnTo>
                  <a:lnTo>
                    <a:pt x="4026" y="36"/>
                  </a:lnTo>
                  <a:lnTo>
                    <a:pt x="4026" y="36"/>
                  </a:lnTo>
                  <a:lnTo>
                    <a:pt x="4026" y="36"/>
                  </a:lnTo>
                  <a:lnTo>
                    <a:pt x="4026" y="36"/>
                  </a:lnTo>
                  <a:lnTo>
                    <a:pt x="4032" y="36"/>
                  </a:lnTo>
                  <a:lnTo>
                    <a:pt x="4032" y="36"/>
                  </a:lnTo>
                  <a:lnTo>
                    <a:pt x="4032" y="36"/>
                  </a:lnTo>
                  <a:lnTo>
                    <a:pt x="4032" y="36"/>
                  </a:lnTo>
                  <a:lnTo>
                    <a:pt x="4032" y="36"/>
                  </a:lnTo>
                  <a:lnTo>
                    <a:pt x="4032" y="36"/>
                  </a:lnTo>
                  <a:lnTo>
                    <a:pt x="4032" y="36"/>
                  </a:lnTo>
                  <a:lnTo>
                    <a:pt x="4038" y="36"/>
                  </a:lnTo>
                  <a:lnTo>
                    <a:pt x="4038" y="36"/>
                  </a:lnTo>
                  <a:lnTo>
                    <a:pt x="4038" y="36"/>
                  </a:lnTo>
                  <a:lnTo>
                    <a:pt x="4038" y="36"/>
                  </a:lnTo>
                  <a:lnTo>
                    <a:pt x="4038" y="36"/>
                  </a:lnTo>
                  <a:lnTo>
                    <a:pt x="4038" y="36"/>
                  </a:lnTo>
                  <a:lnTo>
                    <a:pt x="4044" y="36"/>
                  </a:lnTo>
                  <a:lnTo>
                    <a:pt x="4044" y="36"/>
                  </a:lnTo>
                  <a:lnTo>
                    <a:pt x="4044" y="36"/>
                  </a:lnTo>
                  <a:lnTo>
                    <a:pt x="4044" y="36"/>
                  </a:lnTo>
                  <a:lnTo>
                    <a:pt x="4044" y="36"/>
                  </a:lnTo>
                  <a:lnTo>
                    <a:pt x="4050" y="36"/>
                  </a:lnTo>
                  <a:lnTo>
                    <a:pt x="4050" y="36"/>
                  </a:lnTo>
                  <a:lnTo>
                    <a:pt x="4050" y="36"/>
                  </a:lnTo>
                  <a:lnTo>
                    <a:pt x="4050" y="36"/>
                  </a:lnTo>
                  <a:lnTo>
                    <a:pt x="4050" y="36"/>
                  </a:lnTo>
                  <a:lnTo>
                    <a:pt x="4050" y="36"/>
                  </a:lnTo>
                  <a:lnTo>
                    <a:pt x="4050" y="36"/>
                  </a:lnTo>
                  <a:lnTo>
                    <a:pt x="4056" y="36"/>
                  </a:lnTo>
                  <a:lnTo>
                    <a:pt x="4056" y="36"/>
                  </a:lnTo>
                  <a:lnTo>
                    <a:pt x="4056" y="36"/>
                  </a:lnTo>
                  <a:lnTo>
                    <a:pt x="4056" y="36"/>
                  </a:lnTo>
                  <a:lnTo>
                    <a:pt x="4056" y="36"/>
                  </a:lnTo>
                  <a:lnTo>
                    <a:pt x="4056" y="36"/>
                  </a:lnTo>
                  <a:lnTo>
                    <a:pt x="4062" y="36"/>
                  </a:lnTo>
                  <a:lnTo>
                    <a:pt x="4062" y="36"/>
                  </a:lnTo>
                  <a:lnTo>
                    <a:pt x="4062" y="36"/>
                  </a:lnTo>
                  <a:lnTo>
                    <a:pt x="4062" y="36"/>
                  </a:lnTo>
                  <a:lnTo>
                    <a:pt x="4062" y="36"/>
                  </a:lnTo>
                  <a:lnTo>
                    <a:pt x="4062" y="36"/>
                  </a:lnTo>
                  <a:lnTo>
                    <a:pt x="4068" y="36"/>
                  </a:lnTo>
                  <a:lnTo>
                    <a:pt x="4068" y="36"/>
                  </a:lnTo>
                  <a:lnTo>
                    <a:pt x="4068" y="36"/>
                  </a:lnTo>
                  <a:lnTo>
                    <a:pt x="4068" y="36"/>
                  </a:lnTo>
                  <a:lnTo>
                    <a:pt x="4068" y="36"/>
                  </a:lnTo>
                  <a:lnTo>
                    <a:pt x="4068" y="36"/>
                  </a:lnTo>
                  <a:lnTo>
                    <a:pt x="4074" y="36"/>
                  </a:lnTo>
                  <a:lnTo>
                    <a:pt x="4074" y="36"/>
                  </a:lnTo>
                  <a:lnTo>
                    <a:pt x="4074" y="36"/>
                  </a:lnTo>
                  <a:lnTo>
                    <a:pt x="4074" y="36"/>
                  </a:lnTo>
                  <a:lnTo>
                    <a:pt x="4074" y="36"/>
                  </a:lnTo>
                  <a:lnTo>
                    <a:pt x="4074" y="36"/>
                  </a:lnTo>
                  <a:lnTo>
                    <a:pt x="4074" y="36"/>
                  </a:lnTo>
                  <a:lnTo>
                    <a:pt x="4080" y="36"/>
                  </a:lnTo>
                  <a:lnTo>
                    <a:pt x="4080" y="36"/>
                  </a:lnTo>
                  <a:lnTo>
                    <a:pt x="4080" y="36"/>
                  </a:lnTo>
                  <a:lnTo>
                    <a:pt x="4080" y="36"/>
                  </a:lnTo>
                  <a:lnTo>
                    <a:pt x="4080" y="36"/>
                  </a:lnTo>
                  <a:lnTo>
                    <a:pt x="4080" y="36"/>
                  </a:lnTo>
                  <a:lnTo>
                    <a:pt x="4086" y="36"/>
                  </a:lnTo>
                  <a:lnTo>
                    <a:pt x="4086" y="36"/>
                  </a:lnTo>
                  <a:lnTo>
                    <a:pt x="4086" y="36"/>
                  </a:lnTo>
                  <a:lnTo>
                    <a:pt x="4086" y="36"/>
                  </a:lnTo>
                  <a:lnTo>
                    <a:pt x="4086" y="36"/>
                  </a:lnTo>
                  <a:lnTo>
                    <a:pt x="4086" y="36"/>
                  </a:lnTo>
                  <a:lnTo>
                    <a:pt x="4092" y="36"/>
                  </a:lnTo>
                  <a:lnTo>
                    <a:pt x="4092" y="42"/>
                  </a:lnTo>
                  <a:lnTo>
                    <a:pt x="4092" y="42"/>
                  </a:lnTo>
                  <a:lnTo>
                    <a:pt x="4092" y="42"/>
                  </a:lnTo>
                  <a:lnTo>
                    <a:pt x="4092" y="42"/>
                  </a:lnTo>
                  <a:lnTo>
                    <a:pt x="4092" y="42"/>
                  </a:lnTo>
                  <a:lnTo>
                    <a:pt x="4098" y="42"/>
                  </a:lnTo>
                  <a:lnTo>
                    <a:pt x="4098" y="42"/>
                  </a:lnTo>
                  <a:lnTo>
                    <a:pt x="4098" y="42"/>
                  </a:lnTo>
                  <a:lnTo>
                    <a:pt x="4098" y="42"/>
                  </a:lnTo>
                  <a:lnTo>
                    <a:pt x="4098" y="42"/>
                  </a:lnTo>
                  <a:lnTo>
                    <a:pt x="4098" y="42"/>
                  </a:lnTo>
                  <a:lnTo>
                    <a:pt x="4098" y="42"/>
                  </a:lnTo>
                  <a:lnTo>
                    <a:pt x="4104" y="42"/>
                  </a:lnTo>
                  <a:lnTo>
                    <a:pt x="4104" y="42"/>
                  </a:lnTo>
                  <a:lnTo>
                    <a:pt x="4104" y="42"/>
                  </a:lnTo>
                  <a:lnTo>
                    <a:pt x="4104" y="42"/>
                  </a:lnTo>
                  <a:lnTo>
                    <a:pt x="4104" y="42"/>
                  </a:lnTo>
                  <a:lnTo>
                    <a:pt x="4104" y="42"/>
                  </a:lnTo>
                  <a:lnTo>
                    <a:pt x="4110" y="42"/>
                  </a:lnTo>
                  <a:lnTo>
                    <a:pt x="4110" y="42"/>
                  </a:lnTo>
                  <a:lnTo>
                    <a:pt x="4110" y="42"/>
                  </a:lnTo>
                  <a:lnTo>
                    <a:pt x="4110" y="42"/>
                  </a:lnTo>
                  <a:lnTo>
                    <a:pt x="4110" y="42"/>
                  </a:lnTo>
                  <a:lnTo>
                    <a:pt x="4110" y="48"/>
                  </a:lnTo>
                  <a:lnTo>
                    <a:pt x="4116" y="48"/>
                  </a:lnTo>
                  <a:lnTo>
                    <a:pt x="4116" y="48"/>
                  </a:lnTo>
                  <a:lnTo>
                    <a:pt x="4116" y="48"/>
                  </a:lnTo>
                  <a:lnTo>
                    <a:pt x="4116" y="48"/>
                  </a:lnTo>
                  <a:lnTo>
                    <a:pt x="4116" y="48"/>
                  </a:lnTo>
                  <a:lnTo>
                    <a:pt x="4116" y="48"/>
                  </a:lnTo>
                  <a:lnTo>
                    <a:pt x="4122" y="48"/>
                  </a:lnTo>
                  <a:lnTo>
                    <a:pt x="4122" y="48"/>
                  </a:lnTo>
                  <a:lnTo>
                    <a:pt x="4122" y="48"/>
                  </a:lnTo>
                  <a:lnTo>
                    <a:pt x="4122" y="48"/>
                  </a:lnTo>
                  <a:lnTo>
                    <a:pt x="4122" y="48"/>
                  </a:lnTo>
                  <a:lnTo>
                    <a:pt x="4122" y="48"/>
                  </a:lnTo>
                  <a:lnTo>
                    <a:pt x="4122" y="48"/>
                  </a:lnTo>
                  <a:lnTo>
                    <a:pt x="4128" y="48"/>
                  </a:lnTo>
                  <a:lnTo>
                    <a:pt x="4128" y="48"/>
                  </a:lnTo>
                  <a:lnTo>
                    <a:pt x="4128" y="48"/>
                  </a:lnTo>
                  <a:lnTo>
                    <a:pt x="4128" y="48"/>
                  </a:lnTo>
                  <a:lnTo>
                    <a:pt x="4128" y="48"/>
                  </a:lnTo>
                  <a:lnTo>
                    <a:pt x="4128" y="48"/>
                  </a:lnTo>
                  <a:lnTo>
                    <a:pt x="4134" y="48"/>
                  </a:lnTo>
                  <a:lnTo>
                    <a:pt x="4134" y="48"/>
                  </a:lnTo>
                  <a:lnTo>
                    <a:pt x="4134" y="48"/>
                  </a:lnTo>
                  <a:lnTo>
                    <a:pt x="4134" y="54"/>
                  </a:lnTo>
                  <a:lnTo>
                    <a:pt x="4134" y="54"/>
                  </a:lnTo>
                  <a:lnTo>
                    <a:pt x="4134" y="54"/>
                  </a:lnTo>
                  <a:lnTo>
                    <a:pt x="4140" y="54"/>
                  </a:lnTo>
                  <a:lnTo>
                    <a:pt x="4140" y="54"/>
                  </a:lnTo>
                  <a:lnTo>
                    <a:pt x="4140" y="54"/>
                  </a:lnTo>
                  <a:lnTo>
                    <a:pt x="4140" y="54"/>
                  </a:lnTo>
                  <a:lnTo>
                    <a:pt x="4140" y="54"/>
                  </a:lnTo>
                  <a:lnTo>
                    <a:pt x="4140" y="54"/>
                  </a:lnTo>
                  <a:lnTo>
                    <a:pt x="4146" y="54"/>
                  </a:lnTo>
                  <a:lnTo>
                    <a:pt x="4146" y="54"/>
                  </a:lnTo>
                  <a:lnTo>
                    <a:pt x="4146" y="54"/>
                  </a:lnTo>
                  <a:lnTo>
                    <a:pt x="4146" y="54"/>
                  </a:lnTo>
                  <a:lnTo>
                    <a:pt x="4146" y="54"/>
                  </a:lnTo>
                  <a:lnTo>
                    <a:pt x="4146" y="54"/>
                  </a:lnTo>
                  <a:lnTo>
                    <a:pt x="4152" y="54"/>
                  </a:lnTo>
                  <a:lnTo>
                    <a:pt x="4152" y="54"/>
                  </a:lnTo>
                  <a:lnTo>
                    <a:pt x="4152" y="54"/>
                  </a:lnTo>
                  <a:lnTo>
                    <a:pt x="4152" y="54"/>
                  </a:lnTo>
                  <a:lnTo>
                    <a:pt x="4152" y="54"/>
                  </a:lnTo>
                  <a:lnTo>
                    <a:pt x="4152" y="54"/>
                  </a:lnTo>
                  <a:lnTo>
                    <a:pt x="4152" y="54"/>
                  </a:lnTo>
                  <a:lnTo>
                    <a:pt x="4158" y="54"/>
                  </a:lnTo>
                  <a:lnTo>
                    <a:pt x="4158" y="54"/>
                  </a:lnTo>
                  <a:lnTo>
                    <a:pt x="4158" y="60"/>
                  </a:lnTo>
                  <a:lnTo>
                    <a:pt x="4158" y="60"/>
                  </a:lnTo>
                  <a:lnTo>
                    <a:pt x="4158" y="60"/>
                  </a:lnTo>
                  <a:lnTo>
                    <a:pt x="4158" y="60"/>
                  </a:lnTo>
                  <a:lnTo>
                    <a:pt x="4164" y="60"/>
                  </a:lnTo>
                  <a:lnTo>
                    <a:pt x="4164" y="60"/>
                  </a:lnTo>
                  <a:lnTo>
                    <a:pt x="4164" y="60"/>
                  </a:lnTo>
                  <a:lnTo>
                    <a:pt x="4164" y="60"/>
                  </a:lnTo>
                  <a:lnTo>
                    <a:pt x="4164" y="60"/>
                  </a:lnTo>
                  <a:lnTo>
                    <a:pt x="4164" y="60"/>
                  </a:lnTo>
                  <a:lnTo>
                    <a:pt x="4170" y="60"/>
                  </a:lnTo>
                  <a:lnTo>
                    <a:pt x="4170" y="60"/>
                  </a:lnTo>
                  <a:lnTo>
                    <a:pt x="4170" y="60"/>
                  </a:lnTo>
                  <a:lnTo>
                    <a:pt x="4170" y="60"/>
                  </a:lnTo>
                  <a:lnTo>
                    <a:pt x="4170" y="60"/>
                  </a:lnTo>
                  <a:lnTo>
                    <a:pt x="4170" y="60"/>
                  </a:lnTo>
                  <a:lnTo>
                    <a:pt x="4176" y="60"/>
                  </a:lnTo>
                  <a:lnTo>
                    <a:pt x="4176" y="60"/>
                  </a:lnTo>
                  <a:lnTo>
                    <a:pt x="4176" y="60"/>
                  </a:lnTo>
                  <a:lnTo>
                    <a:pt x="4176" y="60"/>
                  </a:lnTo>
                  <a:lnTo>
                    <a:pt x="4176" y="60"/>
                  </a:lnTo>
                  <a:lnTo>
                    <a:pt x="4176" y="60"/>
                  </a:lnTo>
                  <a:lnTo>
                    <a:pt x="4176" y="60"/>
                  </a:lnTo>
                  <a:lnTo>
                    <a:pt x="4182" y="60"/>
                  </a:lnTo>
                  <a:lnTo>
                    <a:pt x="4182" y="60"/>
                  </a:lnTo>
                  <a:lnTo>
                    <a:pt x="4182" y="60"/>
                  </a:lnTo>
                  <a:lnTo>
                    <a:pt x="4182" y="66"/>
                  </a:lnTo>
                  <a:lnTo>
                    <a:pt x="4182" y="66"/>
                  </a:lnTo>
                  <a:lnTo>
                    <a:pt x="4182" y="66"/>
                  </a:lnTo>
                  <a:lnTo>
                    <a:pt x="4188" y="66"/>
                  </a:lnTo>
                  <a:lnTo>
                    <a:pt x="4188" y="66"/>
                  </a:lnTo>
                  <a:lnTo>
                    <a:pt x="4188" y="66"/>
                  </a:lnTo>
                  <a:lnTo>
                    <a:pt x="4188" y="66"/>
                  </a:lnTo>
                  <a:lnTo>
                    <a:pt x="4188" y="66"/>
                  </a:lnTo>
                  <a:lnTo>
                    <a:pt x="4188" y="66"/>
                  </a:lnTo>
                  <a:lnTo>
                    <a:pt x="4194" y="66"/>
                  </a:lnTo>
                  <a:lnTo>
                    <a:pt x="4194" y="66"/>
                  </a:lnTo>
                  <a:lnTo>
                    <a:pt x="4194" y="66"/>
                  </a:lnTo>
                  <a:lnTo>
                    <a:pt x="4194" y="66"/>
                  </a:lnTo>
                  <a:lnTo>
                    <a:pt x="4194" y="66"/>
                  </a:lnTo>
                  <a:lnTo>
                    <a:pt x="4194" y="66"/>
                  </a:lnTo>
                  <a:lnTo>
                    <a:pt x="4200" y="66"/>
                  </a:lnTo>
                  <a:lnTo>
                    <a:pt x="4200" y="66"/>
                  </a:lnTo>
                  <a:lnTo>
                    <a:pt x="4200" y="66"/>
                  </a:lnTo>
                  <a:lnTo>
                    <a:pt x="4200" y="66"/>
                  </a:lnTo>
                  <a:lnTo>
                    <a:pt x="4200" y="66"/>
                  </a:lnTo>
                  <a:lnTo>
                    <a:pt x="4200" y="66"/>
                  </a:lnTo>
                  <a:lnTo>
                    <a:pt x="4206" y="66"/>
                  </a:lnTo>
                  <a:lnTo>
                    <a:pt x="4206" y="66"/>
                  </a:lnTo>
                  <a:lnTo>
                    <a:pt x="4206" y="66"/>
                  </a:lnTo>
                  <a:lnTo>
                    <a:pt x="4206" y="66"/>
                  </a:lnTo>
                  <a:lnTo>
                    <a:pt x="4206" y="66"/>
                  </a:lnTo>
                  <a:lnTo>
                    <a:pt x="4206" y="66"/>
                  </a:lnTo>
                  <a:lnTo>
                    <a:pt x="4206" y="66"/>
                  </a:lnTo>
                  <a:lnTo>
                    <a:pt x="4212" y="72"/>
                  </a:lnTo>
                  <a:lnTo>
                    <a:pt x="4212" y="72"/>
                  </a:lnTo>
                  <a:lnTo>
                    <a:pt x="4212" y="72"/>
                  </a:lnTo>
                  <a:lnTo>
                    <a:pt x="4212" y="72"/>
                  </a:lnTo>
                  <a:lnTo>
                    <a:pt x="4212" y="72"/>
                  </a:lnTo>
                  <a:lnTo>
                    <a:pt x="4212" y="72"/>
                  </a:lnTo>
                  <a:lnTo>
                    <a:pt x="4218" y="72"/>
                  </a:lnTo>
                  <a:lnTo>
                    <a:pt x="4218" y="72"/>
                  </a:lnTo>
                  <a:lnTo>
                    <a:pt x="4218" y="72"/>
                  </a:lnTo>
                  <a:lnTo>
                    <a:pt x="4218" y="72"/>
                  </a:lnTo>
                  <a:lnTo>
                    <a:pt x="4218" y="72"/>
                  </a:lnTo>
                  <a:lnTo>
                    <a:pt x="4218" y="72"/>
                  </a:lnTo>
                  <a:lnTo>
                    <a:pt x="4224" y="72"/>
                  </a:lnTo>
                  <a:lnTo>
                    <a:pt x="4224" y="72"/>
                  </a:lnTo>
                  <a:lnTo>
                    <a:pt x="4224" y="72"/>
                  </a:lnTo>
                  <a:lnTo>
                    <a:pt x="4224" y="72"/>
                  </a:lnTo>
                  <a:lnTo>
                    <a:pt x="4224" y="72"/>
                  </a:lnTo>
                  <a:lnTo>
                    <a:pt x="4224" y="72"/>
                  </a:lnTo>
                  <a:lnTo>
                    <a:pt x="4230" y="72"/>
                  </a:lnTo>
                  <a:lnTo>
                    <a:pt x="4230" y="72"/>
                  </a:lnTo>
                  <a:lnTo>
                    <a:pt x="4230" y="72"/>
                  </a:lnTo>
                  <a:lnTo>
                    <a:pt x="4230" y="72"/>
                  </a:lnTo>
                  <a:lnTo>
                    <a:pt x="4230" y="72"/>
                  </a:lnTo>
                  <a:lnTo>
                    <a:pt x="4230" y="72"/>
                  </a:lnTo>
                  <a:lnTo>
                    <a:pt x="4236" y="72"/>
                  </a:lnTo>
                  <a:lnTo>
                    <a:pt x="4236" y="72"/>
                  </a:lnTo>
                  <a:lnTo>
                    <a:pt x="4236" y="72"/>
                  </a:lnTo>
                  <a:lnTo>
                    <a:pt x="4236" y="72"/>
                  </a:lnTo>
                  <a:lnTo>
                    <a:pt x="4236" y="72"/>
                  </a:lnTo>
                  <a:lnTo>
                    <a:pt x="4236" y="72"/>
                  </a:lnTo>
                  <a:lnTo>
                    <a:pt x="4236" y="78"/>
                  </a:lnTo>
                  <a:lnTo>
                    <a:pt x="4242" y="78"/>
                  </a:lnTo>
                  <a:lnTo>
                    <a:pt x="4242" y="78"/>
                  </a:lnTo>
                  <a:lnTo>
                    <a:pt x="4242" y="78"/>
                  </a:lnTo>
                  <a:lnTo>
                    <a:pt x="4242" y="78"/>
                  </a:lnTo>
                  <a:lnTo>
                    <a:pt x="4242" y="78"/>
                  </a:lnTo>
                  <a:lnTo>
                    <a:pt x="4242" y="78"/>
                  </a:lnTo>
                  <a:lnTo>
                    <a:pt x="4248" y="78"/>
                  </a:lnTo>
                  <a:lnTo>
                    <a:pt x="4248" y="78"/>
                  </a:lnTo>
                  <a:lnTo>
                    <a:pt x="4248" y="78"/>
                  </a:lnTo>
                  <a:lnTo>
                    <a:pt x="4248" y="78"/>
                  </a:lnTo>
                  <a:lnTo>
                    <a:pt x="4248" y="78"/>
                  </a:lnTo>
                  <a:lnTo>
                    <a:pt x="4248" y="78"/>
                  </a:lnTo>
                  <a:lnTo>
                    <a:pt x="4254" y="78"/>
                  </a:lnTo>
                  <a:lnTo>
                    <a:pt x="4254" y="78"/>
                  </a:lnTo>
                  <a:lnTo>
                    <a:pt x="4254" y="78"/>
                  </a:lnTo>
                  <a:lnTo>
                    <a:pt x="4254" y="78"/>
                  </a:lnTo>
                  <a:lnTo>
                    <a:pt x="4254" y="78"/>
                  </a:lnTo>
                  <a:lnTo>
                    <a:pt x="4254" y="78"/>
                  </a:lnTo>
                  <a:lnTo>
                    <a:pt x="4260" y="78"/>
                  </a:lnTo>
                  <a:lnTo>
                    <a:pt x="4260" y="78"/>
                  </a:lnTo>
                  <a:lnTo>
                    <a:pt x="4260" y="78"/>
                  </a:lnTo>
                  <a:lnTo>
                    <a:pt x="4260" y="78"/>
                  </a:lnTo>
                  <a:lnTo>
                    <a:pt x="4260" y="78"/>
                  </a:lnTo>
                  <a:lnTo>
                    <a:pt x="4260" y="78"/>
                  </a:lnTo>
                  <a:lnTo>
                    <a:pt x="4260" y="78"/>
                  </a:lnTo>
                  <a:lnTo>
                    <a:pt x="4266" y="78"/>
                  </a:lnTo>
                  <a:lnTo>
                    <a:pt x="4266" y="78"/>
                  </a:lnTo>
                  <a:lnTo>
                    <a:pt x="4266" y="78"/>
                  </a:lnTo>
                  <a:lnTo>
                    <a:pt x="4266" y="78"/>
                  </a:lnTo>
                  <a:lnTo>
                    <a:pt x="4266" y="78"/>
                  </a:lnTo>
                  <a:lnTo>
                    <a:pt x="4266" y="78"/>
                  </a:lnTo>
                  <a:lnTo>
                    <a:pt x="4272" y="78"/>
                  </a:lnTo>
                  <a:lnTo>
                    <a:pt x="4272" y="84"/>
                  </a:lnTo>
                  <a:lnTo>
                    <a:pt x="4272" y="84"/>
                  </a:lnTo>
                  <a:lnTo>
                    <a:pt x="4272" y="84"/>
                  </a:lnTo>
                  <a:lnTo>
                    <a:pt x="4272" y="84"/>
                  </a:lnTo>
                  <a:lnTo>
                    <a:pt x="4272" y="84"/>
                  </a:lnTo>
                  <a:lnTo>
                    <a:pt x="4278" y="84"/>
                  </a:lnTo>
                  <a:lnTo>
                    <a:pt x="4278" y="84"/>
                  </a:lnTo>
                  <a:lnTo>
                    <a:pt x="4278" y="84"/>
                  </a:lnTo>
                  <a:lnTo>
                    <a:pt x="4278" y="84"/>
                  </a:lnTo>
                  <a:lnTo>
                    <a:pt x="4278" y="84"/>
                  </a:lnTo>
                  <a:lnTo>
                    <a:pt x="4278" y="84"/>
                  </a:lnTo>
                  <a:lnTo>
                    <a:pt x="4284" y="84"/>
                  </a:lnTo>
                  <a:lnTo>
                    <a:pt x="4284" y="84"/>
                  </a:lnTo>
                  <a:lnTo>
                    <a:pt x="4284" y="84"/>
                  </a:lnTo>
                  <a:lnTo>
                    <a:pt x="4284" y="84"/>
                  </a:lnTo>
                  <a:lnTo>
                    <a:pt x="4284" y="84"/>
                  </a:lnTo>
                  <a:lnTo>
                    <a:pt x="4284" y="84"/>
                  </a:lnTo>
                  <a:lnTo>
                    <a:pt x="4290" y="84"/>
                  </a:lnTo>
                  <a:lnTo>
                    <a:pt x="4290" y="84"/>
                  </a:lnTo>
                  <a:lnTo>
                    <a:pt x="4290" y="84"/>
                  </a:lnTo>
                  <a:lnTo>
                    <a:pt x="4290" y="84"/>
                  </a:lnTo>
                  <a:lnTo>
                    <a:pt x="4290" y="84"/>
                  </a:lnTo>
                  <a:lnTo>
                    <a:pt x="4290" y="84"/>
                  </a:lnTo>
                  <a:lnTo>
                    <a:pt x="4290" y="84"/>
                  </a:lnTo>
                  <a:lnTo>
                    <a:pt x="4296" y="84"/>
                  </a:lnTo>
                  <a:lnTo>
                    <a:pt x="4296" y="84"/>
                  </a:lnTo>
                  <a:lnTo>
                    <a:pt x="4296" y="84"/>
                  </a:lnTo>
                  <a:lnTo>
                    <a:pt x="4296" y="84"/>
                  </a:lnTo>
                  <a:lnTo>
                    <a:pt x="4296" y="84"/>
                  </a:lnTo>
                  <a:lnTo>
                    <a:pt x="4296" y="84"/>
                  </a:lnTo>
                  <a:lnTo>
                    <a:pt x="4302" y="84"/>
                  </a:lnTo>
                  <a:lnTo>
                    <a:pt x="4302" y="84"/>
                  </a:lnTo>
                  <a:lnTo>
                    <a:pt x="4302" y="84"/>
                  </a:lnTo>
                  <a:lnTo>
                    <a:pt x="4302" y="84"/>
                  </a:lnTo>
                  <a:lnTo>
                    <a:pt x="4302" y="84"/>
                  </a:lnTo>
                  <a:lnTo>
                    <a:pt x="4302" y="84"/>
                  </a:lnTo>
                  <a:lnTo>
                    <a:pt x="4308" y="84"/>
                  </a:lnTo>
                  <a:lnTo>
                    <a:pt x="4308" y="84"/>
                  </a:lnTo>
                  <a:lnTo>
                    <a:pt x="4308" y="90"/>
                  </a:lnTo>
                  <a:lnTo>
                    <a:pt x="4308" y="90"/>
                  </a:lnTo>
                  <a:lnTo>
                    <a:pt x="4308" y="90"/>
                  </a:lnTo>
                  <a:lnTo>
                    <a:pt x="4308" y="90"/>
                  </a:lnTo>
                  <a:lnTo>
                    <a:pt x="4314" y="90"/>
                  </a:lnTo>
                  <a:lnTo>
                    <a:pt x="4314" y="90"/>
                  </a:lnTo>
                  <a:lnTo>
                    <a:pt x="4314" y="90"/>
                  </a:lnTo>
                  <a:lnTo>
                    <a:pt x="4314" y="90"/>
                  </a:lnTo>
                  <a:lnTo>
                    <a:pt x="4314" y="90"/>
                  </a:lnTo>
                  <a:lnTo>
                    <a:pt x="4314" y="90"/>
                  </a:lnTo>
                  <a:lnTo>
                    <a:pt x="4320" y="90"/>
                  </a:lnTo>
                  <a:lnTo>
                    <a:pt x="4320" y="90"/>
                  </a:lnTo>
                  <a:lnTo>
                    <a:pt x="4320" y="90"/>
                  </a:lnTo>
                  <a:lnTo>
                    <a:pt x="4320" y="90"/>
                  </a:lnTo>
                  <a:lnTo>
                    <a:pt x="4320" y="90"/>
                  </a:lnTo>
                  <a:lnTo>
                    <a:pt x="4320" y="90"/>
                  </a:lnTo>
                  <a:lnTo>
                    <a:pt x="4320" y="90"/>
                  </a:lnTo>
                  <a:lnTo>
                    <a:pt x="4326" y="90"/>
                  </a:lnTo>
                  <a:lnTo>
                    <a:pt x="4326" y="90"/>
                  </a:lnTo>
                  <a:lnTo>
                    <a:pt x="4326" y="90"/>
                  </a:lnTo>
                  <a:lnTo>
                    <a:pt x="4326" y="90"/>
                  </a:lnTo>
                  <a:lnTo>
                    <a:pt x="4326" y="90"/>
                  </a:lnTo>
                  <a:lnTo>
                    <a:pt x="4326" y="90"/>
                  </a:lnTo>
                  <a:lnTo>
                    <a:pt x="4332" y="90"/>
                  </a:lnTo>
                  <a:lnTo>
                    <a:pt x="4332" y="90"/>
                  </a:lnTo>
                  <a:lnTo>
                    <a:pt x="4332" y="90"/>
                  </a:lnTo>
                  <a:lnTo>
                    <a:pt x="4332" y="90"/>
                  </a:lnTo>
                  <a:lnTo>
                    <a:pt x="4332" y="90"/>
                  </a:lnTo>
                  <a:lnTo>
                    <a:pt x="4332" y="90"/>
                  </a:lnTo>
                  <a:lnTo>
                    <a:pt x="4338" y="90"/>
                  </a:lnTo>
                  <a:lnTo>
                    <a:pt x="4338" y="90"/>
                  </a:lnTo>
                  <a:lnTo>
                    <a:pt x="4338" y="90"/>
                  </a:lnTo>
                  <a:lnTo>
                    <a:pt x="4338" y="90"/>
                  </a:lnTo>
                  <a:lnTo>
                    <a:pt x="4338" y="90"/>
                  </a:lnTo>
                  <a:lnTo>
                    <a:pt x="4338" y="90"/>
                  </a:lnTo>
                  <a:lnTo>
                    <a:pt x="4344" y="90"/>
                  </a:lnTo>
                  <a:lnTo>
                    <a:pt x="4344" y="90"/>
                  </a:lnTo>
                  <a:lnTo>
                    <a:pt x="4344" y="90"/>
                  </a:lnTo>
                  <a:lnTo>
                    <a:pt x="4344" y="90"/>
                  </a:lnTo>
                  <a:lnTo>
                    <a:pt x="4344" y="90"/>
                  </a:lnTo>
                  <a:lnTo>
                    <a:pt x="4344" y="90"/>
                  </a:lnTo>
                  <a:lnTo>
                    <a:pt x="4344" y="90"/>
                  </a:lnTo>
                  <a:lnTo>
                    <a:pt x="4350" y="90"/>
                  </a:lnTo>
                  <a:lnTo>
                    <a:pt x="4350" y="96"/>
                  </a:lnTo>
                  <a:lnTo>
                    <a:pt x="4350" y="96"/>
                  </a:lnTo>
                  <a:lnTo>
                    <a:pt x="4350" y="96"/>
                  </a:lnTo>
                  <a:lnTo>
                    <a:pt x="4350" y="96"/>
                  </a:lnTo>
                  <a:lnTo>
                    <a:pt x="4350" y="96"/>
                  </a:lnTo>
                  <a:lnTo>
                    <a:pt x="4356" y="96"/>
                  </a:lnTo>
                  <a:lnTo>
                    <a:pt x="4356" y="96"/>
                  </a:lnTo>
                  <a:lnTo>
                    <a:pt x="4356" y="96"/>
                  </a:lnTo>
                  <a:lnTo>
                    <a:pt x="4356" y="96"/>
                  </a:lnTo>
                  <a:lnTo>
                    <a:pt x="4356" y="96"/>
                  </a:lnTo>
                  <a:lnTo>
                    <a:pt x="4356" y="96"/>
                  </a:lnTo>
                  <a:lnTo>
                    <a:pt x="4362" y="96"/>
                  </a:lnTo>
                  <a:lnTo>
                    <a:pt x="4362" y="96"/>
                  </a:lnTo>
                  <a:lnTo>
                    <a:pt x="4362" y="96"/>
                  </a:lnTo>
                  <a:lnTo>
                    <a:pt x="4362" y="96"/>
                  </a:lnTo>
                  <a:lnTo>
                    <a:pt x="4362" y="96"/>
                  </a:lnTo>
                  <a:lnTo>
                    <a:pt x="4362" y="96"/>
                  </a:lnTo>
                  <a:lnTo>
                    <a:pt x="4368" y="90"/>
                  </a:lnTo>
                  <a:lnTo>
                    <a:pt x="4368" y="90"/>
                  </a:lnTo>
                  <a:lnTo>
                    <a:pt x="4368" y="90"/>
                  </a:lnTo>
                  <a:lnTo>
                    <a:pt x="4368" y="90"/>
                  </a:lnTo>
                  <a:lnTo>
                    <a:pt x="4368" y="90"/>
                  </a:lnTo>
                  <a:lnTo>
                    <a:pt x="4368" y="90"/>
                  </a:lnTo>
                  <a:lnTo>
                    <a:pt x="4374" y="90"/>
                  </a:lnTo>
                  <a:lnTo>
                    <a:pt x="4374" y="90"/>
                  </a:lnTo>
                  <a:lnTo>
                    <a:pt x="4374" y="90"/>
                  </a:lnTo>
                  <a:lnTo>
                    <a:pt x="4374" y="90"/>
                  </a:lnTo>
                  <a:lnTo>
                    <a:pt x="4374" y="90"/>
                  </a:lnTo>
                  <a:lnTo>
                    <a:pt x="4374" y="90"/>
                  </a:lnTo>
                  <a:lnTo>
                    <a:pt x="4374" y="90"/>
                  </a:lnTo>
                  <a:lnTo>
                    <a:pt x="4380" y="90"/>
                  </a:lnTo>
                  <a:lnTo>
                    <a:pt x="4380" y="90"/>
                  </a:lnTo>
                  <a:lnTo>
                    <a:pt x="4380" y="90"/>
                  </a:lnTo>
                  <a:lnTo>
                    <a:pt x="4380" y="90"/>
                  </a:lnTo>
                  <a:lnTo>
                    <a:pt x="4380" y="90"/>
                  </a:lnTo>
                  <a:lnTo>
                    <a:pt x="4380" y="90"/>
                  </a:lnTo>
                  <a:lnTo>
                    <a:pt x="4386" y="90"/>
                  </a:lnTo>
                  <a:lnTo>
                    <a:pt x="4386" y="90"/>
                  </a:lnTo>
                  <a:lnTo>
                    <a:pt x="4386" y="90"/>
                  </a:lnTo>
                  <a:lnTo>
                    <a:pt x="4386" y="90"/>
                  </a:lnTo>
                  <a:lnTo>
                    <a:pt x="4386" y="90"/>
                  </a:lnTo>
                  <a:lnTo>
                    <a:pt x="4386" y="90"/>
                  </a:lnTo>
                  <a:lnTo>
                    <a:pt x="4392" y="90"/>
                  </a:lnTo>
                  <a:lnTo>
                    <a:pt x="4392" y="90"/>
                  </a:lnTo>
                  <a:lnTo>
                    <a:pt x="4392" y="90"/>
                  </a:lnTo>
                  <a:lnTo>
                    <a:pt x="4392" y="90"/>
                  </a:lnTo>
                  <a:lnTo>
                    <a:pt x="4392" y="90"/>
                  </a:lnTo>
                  <a:lnTo>
                    <a:pt x="4392" y="90"/>
                  </a:lnTo>
                  <a:lnTo>
                    <a:pt x="4398" y="90"/>
                  </a:lnTo>
                  <a:lnTo>
                    <a:pt x="4398" y="90"/>
                  </a:lnTo>
                  <a:lnTo>
                    <a:pt x="4398" y="90"/>
                  </a:lnTo>
                  <a:lnTo>
                    <a:pt x="4398" y="90"/>
                  </a:lnTo>
                  <a:lnTo>
                    <a:pt x="4398" y="84"/>
                  </a:lnTo>
                  <a:lnTo>
                    <a:pt x="4398" y="84"/>
                  </a:lnTo>
                  <a:lnTo>
                    <a:pt x="4398" y="84"/>
                  </a:lnTo>
                  <a:lnTo>
                    <a:pt x="4404" y="84"/>
                  </a:lnTo>
                  <a:lnTo>
                    <a:pt x="4404" y="84"/>
                  </a:lnTo>
                  <a:lnTo>
                    <a:pt x="4404" y="84"/>
                  </a:lnTo>
                  <a:lnTo>
                    <a:pt x="4404" y="84"/>
                  </a:lnTo>
                  <a:lnTo>
                    <a:pt x="4404" y="84"/>
                  </a:lnTo>
                  <a:lnTo>
                    <a:pt x="4404" y="84"/>
                  </a:lnTo>
                  <a:lnTo>
                    <a:pt x="4410" y="84"/>
                  </a:lnTo>
                  <a:lnTo>
                    <a:pt x="4410" y="84"/>
                  </a:lnTo>
                  <a:lnTo>
                    <a:pt x="4410" y="84"/>
                  </a:lnTo>
                  <a:lnTo>
                    <a:pt x="4410" y="84"/>
                  </a:lnTo>
                  <a:lnTo>
                    <a:pt x="4410" y="84"/>
                  </a:lnTo>
                  <a:lnTo>
                    <a:pt x="4410" y="84"/>
                  </a:lnTo>
                  <a:lnTo>
                    <a:pt x="4416" y="84"/>
                  </a:lnTo>
                  <a:lnTo>
                    <a:pt x="4416" y="84"/>
                  </a:lnTo>
                  <a:lnTo>
                    <a:pt x="4416" y="84"/>
                  </a:lnTo>
                  <a:lnTo>
                    <a:pt x="4416" y="84"/>
                  </a:lnTo>
                  <a:lnTo>
                    <a:pt x="4416" y="84"/>
                  </a:lnTo>
                  <a:lnTo>
                    <a:pt x="4416" y="84"/>
                  </a:lnTo>
                  <a:lnTo>
                    <a:pt x="4422" y="84"/>
                  </a:lnTo>
                  <a:lnTo>
                    <a:pt x="4422" y="84"/>
                  </a:lnTo>
                  <a:lnTo>
                    <a:pt x="4422" y="84"/>
                  </a:lnTo>
                  <a:lnTo>
                    <a:pt x="4422" y="84"/>
                  </a:lnTo>
                  <a:lnTo>
                    <a:pt x="4422" y="84"/>
                  </a:lnTo>
                  <a:lnTo>
                    <a:pt x="4428" y="84"/>
                  </a:lnTo>
                  <a:lnTo>
                    <a:pt x="4428" y="84"/>
                  </a:lnTo>
                  <a:lnTo>
                    <a:pt x="4428" y="84"/>
                  </a:lnTo>
                  <a:lnTo>
                    <a:pt x="4428" y="84"/>
                  </a:lnTo>
                  <a:lnTo>
                    <a:pt x="4428" y="84"/>
                  </a:lnTo>
                  <a:lnTo>
                    <a:pt x="4428" y="84"/>
                  </a:lnTo>
                  <a:lnTo>
                    <a:pt x="4428" y="84"/>
                  </a:lnTo>
                  <a:lnTo>
                    <a:pt x="4434" y="84"/>
                  </a:lnTo>
                  <a:lnTo>
                    <a:pt x="4434" y="84"/>
                  </a:lnTo>
                  <a:lnTo>
                    <a:pt x="4434" y="84"/>
                  </a:lnTo>
                  <a:lnTo>
                    <a:pt x="4434" y="78"/>
                  </a:lnTo>
                  <a:lnTo>
                    <a:pt x="4434" y="78"/>
                  </a:lnTo>
                  <a:lnTo>
                    <a:pt x="4434" y="78"/>
                  </a:lnTo>
                  <a:lnTo>
                    <a:pt x="4440" y="78"/>
                  </a:lnTo>
                  <a:lnTo>
                    <a:pt x="4440" y="78"/>
                  </a:lnTo>
                  <a:lnTo>
                    <a:pt x="4440" y="78"/>
                  </a:lnTo>
                  <a:lnTo>
                    <a:pt x="4440" y="78"/>
                  </a:lnTo>
                  <a:lnTo>
                    <a:pt x="4440" y="78"/>
                  </a:lnTo>
                  <a:lnTo>
                    <a:pt x="4440" y="78"/>
                  </a:lnTo>
                  <a:lnTo>
                    <a:pt x="4446" y="78"/>
                  </a:lnTo>
                  <a:lnTo>
                    <a:pt x="4446" y="78"/>
                  </a:lnTo>
                  <a:lnTo>
                    <a:pt x="4446" y="78"/>
                  </a:lnTo>
                  <a:lnTo>
                    <a:pt x="4446" y="78"/>
                  </a:lnTo>
                  <a:lnTo>
                    <a:pt x="4446" y="78"/>
                  </a:lnTo>
                  <a:lnTo>
                    <a:pt x="4446" y="78"/>
                  </a:lnTo>
                  <a:lnTo>
                    <a:pt x="4452" y="78"/>
                  </a:lnTo>
                  <a:lnTo>
                    <a:pt x="4452" y="78"/>
                  </a:lnTo>
                  <a:lnTo>
                    <a:pt x="4452" y="78"/>
                  </a:lnTo>
                  <a:lnTo>
                    <a:pt x="4452" y="78"/>
                  </a:lnTo>
                  <a:lnTo>
                    <a:pt x="4452" y="78"/>
                  </a:lnTo>
                  <a:lnTo>
                    <a:pt x="4452" y="78"/>
                  </a:lnTo>
                  <a:lnTo>
                    <a:pt x="4452" y="78"/>
                  </a:lnTo>
                  <a:lnTo>
                    <a:pt x="4458" y="78"/>
                  </a:lnTo>
                  <a:lnTo>
                    <a:pt x="4458" y="78"/>
                  </a:lnTo>
                  <a:lnTo>
                    <a:pt x="4458" y="78"/>
                  </a:lnTo>
                  <a:lnTo>
                    <a:pt x="4458" y="78"/>
                  </a:lnTo>
                  <a:lnTo>
                    <a:pt x="4458" y="78"/>
                  </a:lnTo>
                  <a:lnTo>
                    <a:pt x="4458" y="78"/>
                  </a:lnTo>
                  <a:lnTo>
                    <a:pt x="4464" y="78"/>
                  </a:lnTo>
                  <a:lnTo>
                    <a:pt x="4464" y="78"/>
                  </a:lnTo>
                  <a:lnTo>
                    <a:pt x="4464" y="78"/>
                  </a:lnTo>
                  <a:lnTo>
                    <a:pt x="4464" y="78"/>
                  </a:lnTo>
                  <a:lnTo>
                    <a:pt x="4464" y="78"/>
                  </a:lnTo>
                  <a:lnTo>
                    <a:pt x="4464" y="78"/>
                  </a:lnTo>
                  <a:lnTo>
                    <a:pt x="4470" y="78"/>
                  </a:lnTo>
                  <a:lnTo>
                    <a:pt x="4470" y="78"/>
                  </a:lnTo>
                  <a:lnTo>
                    <a:pt x="4470" y="78"/>
                  </a:lnTo>
                  <a:lnTo>
                    <a:pt x="4470" y="78"/>
                  </a:lnTo>
                  <a:lnTo>
                    <a:pt x="4470" y="78"/>
                  </a:lnTo>
                  <a:lnTo>
                    <a:pt x="4470" y="78"/>
                  </a:lnTo>
                  <a:lnTo>
                    <a:pt x="4476" y="72"/>
                  </a:lnTo>
                  <a:lnTo>
                    <a:pt x="4476" y="72"/>
                  </a:lnTo>
                  <a:lnTo>
                    <a:pt x="4476" y="72"/>
                  </a:lnTo>
                  <a:lnTo>
                    <a:pt x="4476" y="72"/>
                  </a:lnTo>
                  <a:lnTo>
                    <a:pt x="4476" y="72"/>
                  </a:lnTo>
                  <a:lnTo>
                    <a:pt x="4476" y="72"/>
                  </a:lnTo>
                  <a:lnTo>
                    <a:pt x="4482" y="72"/>
                  </a:lnTo>
                  <a:lnTo>
                    <a:pt x="4482" y="72"/>
                  </a:lnTo>
                  <a:lnTo>
                    <a:pt x="4482" y="72"/>
                  </a:lnTo>
                  <a:lnTo>
                    <a:pt x="4482" y="72"/>
                  </a:lnTo>
                  <a:lnTo>
                    <a:pt x="4482" y="72"/>
                  </a:lnTo>
                  <a:lnTo>
                    <a:pt x="4482" y="72"/>
                  </a:lnTo>
                  <a:lnTo>
                    <a:pt x="4482" y="72"/>
                  </a:lnTo>
                  <a:lnTo>
                    <a:pt x="4488" y="72"/>
                  </a:lnTo>
                  <a:lnTo>
                    <a:pt x="4488" y="72"/>
                  </a:lnTo>
                  <a:lnTo>
                    <a:pt x="4488" y="72"/>
                  </a:lnTo>
                  <a:lnTo>
                    <a:pt x="4488" y="72"/>
                  </a:lnTo>
                  <a:lnTo>
                    <a:pt x="4488" y="72"/>
                  </a:lnTo>
                  <a:lnTo>
                    <a:pt x="4488" y="72"/>
                  </a:lnTo>
                  <a:lnTo>
                    <a:pt x="4494" y="72"/>
                  </a:lnTo>
                  <a:lnTo>
                    <a:pt x="4494" y="72"/>
                  </a:lnTo>
                  <a:lnTo>
                    <a:pt x="4494" y="72"/>
                  </a:lnTo>
                  <a:lnTo>
                    <a:pt x="4494" y="72"/>
                  </a:lnTo>
                  <a:lnTo>
                    <a:pt x="4494" y="72"/>
                  </a:lnTo>
                  <a:lnTo>
                    <a:pt x="4494" y="72"/>
                  </a:lnTo>
                  <a:lnTo>
                    <a:pt x="4500" y="72"/>
                  </a:lnTo>
                  <a:lnTo>
                    <a:pt x="4500" y="72"/>
                  </a:lnTo>
                  <a:lnTo>
                    <a:pt x="4500" y="72"/>
                  </a:lnTo>
                  <a:lnTo>
                    <a:pt x="4500" y="72"/>
                  </a:lnTo>
                  <a:lnTo>
                    <a:pt x="4500" y="72"/>
                  </a:lnTo>
                  <a:lnTo>
                    <a:pt x="4500" y="72"/>
                  </a:lnTo>
                  <a:lnTo>
                    <a:pt x="4506" y="72"/>
                  </a:lnTo>
                  <a:lnTo>
                    <a:pt x="4506" y="72"/>
                  </a:lnTo>
                  <a:lnTo>
                    <a:pt x="4506" y="72"/>
                  </a:lnTo>
                  <a:lnTo>
                    <a:pt x="4506" y="72"/>
                  </a:lnTo>
                  <a:lnTo>
                    <a:pt x="4506" y="72"/>
                  </a:lnTo>
                  <a:lnTo>
                    <a:pt x="4506" y="72"/>
                  </a:lnTo>
                  <a:lnTo>
                    <a:pt x="4506" y="72"/>
                  </a:lnTo>
                  <a:lnTo>
                    <a:pt x="4512" y="72"/>
                  </a:lnTo>
                  <a:lnTo>
                    <a:pt x="4512" y="72"/>
                  </a:lnTo>
                  <a:lnTo>
                    <a:pt x="4512" y="72"/>
                  </a:lnTo>
                  <a:lnTo>
                    <a:pt x="4512" y="72"/>
                  </a:lnTo>
                  <a:lnTo>
                    <a:pt x="4512" y="72"/>
                  </a:lnTo>
                  <a:lnTo>
                    <a:pt x="4512" y="72"/>
                  </a:lnTo>
                  <a:lnTo>
                    <a:pt x="4518" y="66"/>
                  </a:lnTo>
                  <a:lnTo>
                    <a:pt x="4518" y="66"/>
                  </a:lnTo>
                  <a:lnTo>
                    <a:pt x="4518" y="66"/>
                  </a:lnTo>
                  <a:lnTo>
                    <a:pt x="4518" y="66"/>
                  </a:lnTo>
                  <a:lnTo>
                    <a:pt x="4518" y="66"/>
                  </a:lnTo>
                  <a:lnTo>
                    <a:pt x="4518" y="66"/>
                  </a:lnTo>
                  <a:lnTo>
                    <a:pt x="4524" y="66"/>
                  </a:lnTo>
                  <a:lnTo>
                    <a:pt x="4524" y="66"/>
                  </a:lnTo>
                  <a:lnTo>
                    <a:pt x="4524" y="66"/>
                  </a:lnTo>
                  <a:lnTo>
                    <a:pt x="4524" y="66"/>
                  </a:lnTo>
                  <a:lnTo>
                    <a:pt x="4524" y="66"/>
                  </a:lnTo>
                  <a:lnTo>
                    <a:pt x="4524" y="66"/>
                  </a:lnTo>
                  <a:lnTo>
                    <a:pt x="4530" y="66"/>
                  </a:lnTo>
                  <a:lnTo>
                    <a:pt x="4530" y="66"/>
                  </a:lnTo>
                  <a:lnTo>
                    <a:pt x="4530" y="66"/>
                  </a:lnTo>
                  <a:lnTo>
                    <a:pt x="4530" y="66"/>
                  </a:lnTo>
                  <a:lnTo>
                    <a:pt x="4530" y="66"/>
                  </a:lnTo>
                  <a:lnTo>
                    <a:pt x="4530" y="66"/>
                  </a:lnTo>
                  <a:lnTo>
                    <a:pt x="4530" y="66"/>
                  </a:lnTo>
                  <a:lnTo>
                    <a:pt x="4536" y="66"/>
                  </a:lnTo>
                  <a:lnTo>
                    <a:pt x="4536" y="66"/>
                  </a:lnTo>
                  <a:lnTo>
                    <a:pt x="4536" y="66"/>
                  </a:lnTo>
                  <a:lnTo>
                    <a:pt x="4536" y="66"/>
                  </a:lnTo>
                  <a:lnTo>
                    <a:pt x="4536" y="66"/>
                  </a:lnTo>
                  <a:lnTo>
                    <a:pt x="4536" y="66"/>
                  </a:lnTo>
                  <a:lnTo>
                    <a:pt x="4542" y="66"/>
                  </a:lnTo>
                  <a:lnTo>
                    <a:pt x="4542" y="66"/>
                  </a:lnTo>
                  <a:lnTo>
                    <a:pt x="4542" y="66"/>
                  </a:lnTo>
                  <a:lnTo>
                    <a:pt x="4542" y="66"/>
                  </a:lnTo>
                  <a:lnTo>
                    <a:pt x="4542" y="66"/>
                  </a:lnTo>
                  <a:lnTo>
                    <a:pt x="4542" y="66"/>
                  </a:lnTo>
                  <a:lnTo>
                    <a:pt x="4548" y="66"/>
                  </a:lnTo>
                  <a:lnTo>
                    <a:pt x="4548" y="66"/>
                  </a:lnTo>
                  <a:lnTo>
                    <a:pt x="4548" y="66"/>
                  </a:lnTo>
                  <a:lnTo>
                    <a:pt x="4548" y="66"/>
                  </a:lnTo>
                  <a:lnTo>
                    <a:pt x="4548" y="66"/>
                  </a:lnTo>
                  <a:lnTo>
                    <a:pt x="4548" y="66"/>
                  </a:lnTo>
                  <a:lnTo>
                    <a:pt x="4554" y="66"/>
                  </a:lnTo>
                  <a:lnTo>
                    <a:pt x="4554" y="66"/>
                  </a:lnTo>
                  <a:lnTo>
                    <a:pt x="4554" y="66"/>
                  </a:lnTo>
                  <a:lnTo>
                    <a:pt x="4554" y="66"/>
                  </a:lnTo>
                  <a:lnTo>
                    <a:pt x="4554" y="66"/>
                  </a:lnTo>
                  <a:lnTo>
                    <a:pt x="4554" y="66"/>
                  </a:lnTo>
                  <a:lnTo>
                    <a:pt x="4560" y="66"/>
                  </a:lnTo>
                  <a:lnTo>
                    <a:pt x="4560" y="66"/>
                  </a:lnTo>
                  <a:lnTo>
                    <a:pt x="4560" y="66"/>
                  </a:lnTo>
                  <a:lnTo>
                    <a:pt x="4560" y="66"/>
                  </a:lnTo>
                  <a:lnTo>
                    <a:pt x="4560" y="66"/>
                  </a:lnTo>
                  <a:lnTo>
                    <a:pt x="4560" y="66"/>
                  </a:lnTo>
                  <a:lnTo>
                    <a:pt x="4560" y="66"/>
                  </a:lnTo>
                  <a:lnTo>
                    <a:pt x="4566" y="66"/>
                  </a:lnTo>
                  <a:lnTo>
                    <a:pt x="4566" y="66"/>
                  </a:lnTo>
                  <a:lnTo>
                    <a:pt x="4566" y="60"/>
                  </a:lnTo>
                  <a:lnTo>
                    <a:pt x="4566" y="60"/>
                  </a:lnTo>
                  <a:lnTo>
                    <a:pt x="4566" y="60"/>
                  </a:lnTo>
                  <a:lnTo>
                    <a:pt x="4566" y="60"/>
                  </a:lnTo>
                  <a:lnTo>
                    <a:pt x="4572" y="60"/>
                  </a:lnTo>
                  <a:lnTo>
                    <a:pt x="4572" y="60"/>
                  </a:lnTo>
                  <a:lnTo>
                    <a:pt x="4572" y="60"/>
                  </a:lnTo>
                  <a:lnTo>
                    <a:pt x="4572" y="60"/>
                  </a:lnTo>
                  <a:lnTo>
                    <a:pt x="4572" y="60"/>
                  </a:lnTo>
                  <a:lnTo>
                    <a:pt x="4572" y="60"/>
                  </a:lnTo>
                  <a:lnTo>
                    <a:pt x="4578" y="60"/>
                  </a:lnTo>
                  <a:lnTo>
                    <a:pt x="4578" y="60"/>
                  </a:lnTo>
                  <a:lnTo>
                    <a:pt x="4578" y="60"/>
                  </a:lnTo>
                  <a:lnTo>
                    <a:pt x="4578" y="60"/>
                  </a:lnTo>
                  <a:lnTo>
                    <a:pt x="4578" y="60"/>
                  </a:lnTo>
                  <a:lnTo>
                    <a:pt x="4578" y="60"/>
                  </a:lnTo>
                  <a:lnTo>
                    <a:pt x="4584" y="60"/>
                  </a:lnTo>
                  <a:lnTo>
                    <a:pt x="4584" y="60"/>
                  </a:lnTo>
                  <a:lnTo>
                    <a:pt x="4584" y="60"/>
                  </a:lnTo>
                  <a:lnTo>
                    <a:pt x="4584" y="60"/>
                  </a:lnTo>
                  <a:lnTo>
                    <a:pt x="4584" y="60"/>
                  </a:lnTo>
                  <a:lnTo>
                    <a:pt x="4584" y="60"/>
                  </a:lnTo>
                  <a:lnTo>
                    <a:pt x="4584" y="60"/>
                  </a:lnTo>
                  <a:lnTo>
                    <a:pt x="4590" y="60"/>
                  </a:lnTo>
                  <a:lnTo>
                    <a:pt x="4590" y="60"/>
                  </a:lnTo>
                  <a:lnTo>
                    <a:pt x="4590" y="60"/>
                  </a:lnTo>
                  <a:lnTo>
                    <a:pt x="4590" y="60"/>
                  </a:lnTo>
                  <a:lnTo>
                    <a:pt x="4590" y="60"/>
                  </a:lnTo>
                  <a:lnTo>
                    <a:pt x="4590" y="60"/>
                  </a:lnTo>
                  <a:lnTo>
                    <a:pt x="4596" y="60"/>
                  </a:lnTo>
                  <a:lnTo>
                    <a:pt x="4596" y="60"/>
                  </a:lnTo>
                  <a:lnTo>
                    <a:pt x="4596" y="60"/>
                  </a:lnTo>
                  <a:lnTo>
                    <a:pt x="4596" y="60"/>
                  </a:lnTo>
                  <a:lnTo>
                    <a:pt x="4596" y="60"/>
                  </a:lnTo>
                  <a:lnTo>
                    <a:pt x="4596" y="60"/>
                  </a:lnTo>
                  <a:lnTo>
                    <a:pt x="4602" y="60"/>
                  </a:lnTo>
                  <a:lnTo>
                    <a:pt x="4602" y="60"/>
                  </a:lnTo>
                  <a:lnTo>
                    <a:pt x="4602" y="60"/>
                  </a:lnTo>
                  <a:lnTo>
                    <a:pt x="4602" y="60"/>
                  </a:lnTo>
                  <a:lnTo>
                    <a:pt x="4602" y="60"/>
                  </a:lnTo>
                  <a:lnTo>
                    <a:pt x="4602" y="60"/>
                  </a:lnTo>
                  <a:lnTo>
                    <a:pt x="4608" y="60"/>
                  </a:lnTo>
                  <a:lnTo>
                    <a:pt x="4608" y="60"/>
                  </a:lnTo>
                  <a:lnTo>
                    <a:pt x="4608" y="60"/>
                  </a:lnTo>
                  <a:lnTo>
                    <a:pt x="4608" y="60"/>
                  </a:lnTo>
                  <a:lnTo>
                    <a:pt x="4608" y="60"/>
                  </a:lnTo>
                  <a:lnTo>
                    <a:pt x="4608" y="60"/>
                  </a:lnTo>
                  <a:lnTo>
                    <a:pt x="4614" y="60"/>
                  </a:lnTo>
                  <a:lnTo>
                    <a:pt x="4614" y="60"/>
                  </a:lnTo>
                  <a:lnTo>
                    <a:pt x="4614" y="60"/>
                  </a:lnTo>
                  <a:lnTo>
                    <a:pt x="4614" y="60"/>
                  </a:lnTo>
                  <a:lnTo>
                    <a:pt x="4614" y="60"/>
                  </a:lnTo>
                  <a:lnTo>
                    <a:pt x="4614" y="60"/>
                  </a:lnTo>
                  <a:lnTo>
                    <a:pt x="4614" y="60"/>
                  </a:lnTo>
                  <a:lnTo>
                    <a:pt x="4620" y="60"/>
                  </a:lnTo>
                  <a:lnTo>
                    <a:pt x="4620" y="60"/>
                  </a:lnTo>
                  <a:lnTo>
                    <a:pt x="4620" y="60"/>
                  </a:lnTo>
                  <a:lnTo>
                    <a:pt x="4620" y="60"/>
                  </a:lnTo>
                  <a:lnTo>
                    <a:pt x="4620" y="60"/>
                  </a:lnTo>
                  <a:lnTo>
                    <a:pt x="4620" y="60"/>
                  </a:lnTo>
                  <a:lnTo>
                    <a:pt x="4626" y="60"/>
                  </a:lnTo>
                  <a:lnTo>
                    <a:pt x="4626" y="60"/>
                  </a:lnTo>
                  <a:lnTo>
                    <a:pt x="4626" y="60"/>
                  </a:lnTo>
                  <a:lnTo>
                    <a:pt x="4626" y="60"/>
                  </a:lnTo>
                  <a:lnTo>
                    <a:pt x="4626" y="60"/>
                  </a:lnTo>
                  <a:lnTo>
                    <a:pt x="4626" y="60"/>
                  </a:lnTo>
                  <a:lnTo>
                    <a:pt x="4632" y="60"/>
                  </a:lnTo>
                  <a:lnTo>
                    <a:pt x="4632" y="60"/>
                  </a:lnTo>
                  <a:lnTo>
                    <a:pt x="4632" y="60"/>
                  </a:lnTo>
                  <a:lnTo>
                    <a:pt x="4632" y="60"/>
                  </a:lnTo>
                  <a:lnTo>
                    <a:pt x="4632" y="60"/>
                  </a:lnTo>
                  <a:lnTo>
                    <a:pt x="4632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44" y="54"/>
                  </a:lnTo>
                  <a:lnTo>
                    <a:pt x="4644" y="54"/>
                  </a:lnTo>
                  <a:lnTo>
                    <a:pt x="4644" y="54"/>
                  </a:lnTo>
                  <a:lnTo>
                    <a:pt x="4644" y="54"/>
                  </a:lnTo>
                  <a:lnTo>
                    <a:pt x="4644" y="54"/>
                  </a:lnTo>
                  <a:lnTo>
                    <a:pt x="4644" y="54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6" y="54"/>
                  </a:lnTo>
                  <a:lnTo>
                    <a:pt x="4656" y="54"/>
                  </a:lnTo>
                  <a:lnTo>
                    <a:pt x="4656" y="54"/>
                  </a:lnTo>
                  <a:lnTo>
                    <a:pt x="4656" y="54"/>
                  </a:lnTo>
                  <a:lnTo>
                    <a:pt x="4656" y="54"/>
                  </a:lnTo>
                  <a:lnTo>
                    <a:pt x="4656" y="54"/>
                  </a:lnTo>
                  <a:lnTo>
                    <a:pt x="4662" y="54"/>
                  </a:lnTo>
                  <a:lnTo>
                    <a:pt x="4662" y="54"/>
                  </a:lnTo>
                  <a:lnTo>
                    <a:pt x="4662" y="54"/>
                  </a:lnTo>
                  <a:lnTo>
                    <a:pt x="4662" y="54"/>
                  </a:lnTo>
                  <a:lnTo>
                    <a:pt x="4662" y="54"/>
                  </a:lnTo>
                  <a:lnTo>
                    <a:pt x="4662" y="54"/>
                  </a:lnTo>
                  <a:lnTo>
                    <a:pt x="4668" y="54"/>
                  </a:lnTo>
                  <a:lnTo>
                    <a:pt x="4668" y="54"/>
                  </a:lnTo>
                  <a:lnTo>
                    <a:pt x="4668" y="54"/>
                  </a:lnTo>
                  <a:lnTo>
                    <a:pt x="4668" y="54"/>
                  </a:lnTo>
                  <a:lnTo>
                    <a:pt x="4668" y="54"/>
                  </a:lnTo>
                  <a:lnTo>
                    <a:pt x="4668" y="54"/>
                  </a:lnTo>
                  <a:lnTo>
                    <a:pt x="4668" y="54"/>
                  </a:lnTo>
                  <a:lnTo>
                    <a:pt x="4674" y="54"/>
                  </a:lnTo>
                  <a:lnTo>
                    <a:pt x="4674" y="54"/>
                  </a:lnTo>
                  <a:lnTo>
                    <a:pt x="4674" y="54"/>
                  </a:lnTo>
                  <a:lnTo>
                    <a:pt x="4674" y="54"/>
                  </a:lnTo>
                  <a:lnTo>
                    <a:pt x="4674" y="54"/>
                  </a:lnTo>
                  <a:lnTo>
                    <a:pt x="4674" y="54"/>
                  </a:lnTo>
                  <a:lnTo>
                    <a:pt x="4680" y="54"/>
                  </a:lnTo>
                  <a:lnTo>
                    <a:pt x="4680" y="54"/>
                  </a:lnTo>
                  <a:lnTo>
                    <a:pt x="4680" y="54"/>
                  </a:lnTo>
                  <a:lnTo>
                    <a:pt x="4680" y="54"/>
                  </a:lnTo>
                  <a:lnTo>
                    <a:pt x="4680" y="54"/>
                  </a:lnTo>
                  <a:lnTo>
                    <a:pt x="4680" y="54"/>
                  </a:lnTo>
                  <a:lnTo>
                    <a:pt x="4686" y="54"/>
                  </a:lnTo>
                  <a:lnTo>
                    <a:pt x="4686" y="54"/>
                  </a:lnTo>
                  <a:lnTo>
                    <a:pt x="4686" y="54"/>
                  </a:lnTo>
                  <a:lnTo>
                    <a:pt x="4686" y="54"/>
                  </a:lnTo>
                  <a:lnTo>
                    <a:pt x="4686" y="54"/>
                  </a:lnTo>
                  <a:lnTo>
                    <a:pt x="4686" y="54"/>
                  </a:lnTo>
                  <a:lnTo>
                    <a:pt x="4692" y="54"/>
                  </a:lnTo>
                  <a:lnTo>
                    <a:pt x="4692" y="54"/>
                  </a:lnTo>
                  <a:lnTo>
                    <a:pt x="4692" y="54"/>
                  </a:lnTo>
                  <a:lnTo>
                    <a:pt x="4692" y="54"/>
                  </a:lnTo>
                  <a:lnTo>
                    <a:pt x="4692" y="54"/>
                  </a:lnTo>
                  <a:lnTo>
                    <a:pt x="4692" y="54"/>
                  </a:lnTo>
                  <a:lnTo>
                    <a:pt x="4692" y="54"/>
                  </a:lnTo>
                  <a:lnTo>
                    <a:pt x="4698" y="54"/>
                  </a:lnTo>
                  <a:lnTo>
                    <a:pt x="4698" y="54"/>
                  </a:lnTo>
                  <a:lnTo>
                    <a:pt x="4698" y="54"/>
                  </a:lnTo>
                  <a:lnTo>
                    <a:pt x="4698" y="54"/>
                  </a:lnTo>
                  <a:lnTo>
                    <a:pt x="4698" y="54"/>
                  </a:lnTo>
                  <a:lnTo>
                    <a:pt x="4698" y="54"/>
                  </a:lnTo>
                  <a:lnTo>
                    <a:pt x="4704" y="54"/>
                  </a:lnTo>
                  <a:lnTo>
                    <a:pt x="4704" y="54"/>
                  </a:lnTo>
                  <a:lnTo>
                    <a:pt x="4704" y="54"/>
                  </a:lnTo>
                  <a:lnTo>
                    <a:pt x="4704" y="54"/>
                  </a:lnTo>
                  <a:lnTo>
                    <a:pt x="4704" y="54"/>
                  </a:lnTo>
                  <a:lnTo>
                    <a:pt x="4704" y="54"/>
                  </a:lnTo>
                  <a:lnTo>
                    <a:pt x="4710" y="54"/>
                  </a:lnTo>
                  <a:lnTo>
                    <a:pt x="4710" y="54"/>
                  </a:lnTo>
                  <a:lnTo>
                    <a:pt x="4710" y="54"/>
                  </a:lnTo>
                  <a:lnTo>
                    <a:pt x="4710" y="54"/>
                  </a:lnTo>
                  <a:lnTo>
                    <a:pt x="4710" y="54"/>
                  </a:lnTo>
                  <a:lnTo>
                    <a:pt x="4710" y="54"/>
                  </a:lnTo>
                  <a:lnTo>
                    <a:pt x="4716" y="54"/>
                  </a:lnTo>
                  <a:lnTo>
                    <a:pt x="4716" y="54"/>
                  </a:lnTo>
                  <a:lnTo>
                    <a:pt x="4716" y="54"/>
                  </a:lnTo>
                  <a:lnTo>
                    <a:pt x="4716" y="54"/>
                  </a:lnTo>
                  <a:lnTo>
                    <a:pt x="4716" y="54"/>
                  </a:lnTo>
                  <a:lnTo>
                    <a:pt x="4716" y="54"/>
                  </a:lnTo>
                  <a:lnTo>
                    <a:pt x="4722" y="54"/>
                  </a:lnTo>
                  <a:lnTo>
                    <a:pt x="4722" y="54"/>
                  </a:lnTo>
                  <a:lnTo>
                    <a:pt x="4722" y="54"/>
                  </a:lnTo>
                  <a:lnTo>
                    <a:pt x="4722" y="54"/>
                  </a:lnTo>
                  <a:lnTo>
                    <a:pt x="4722" y="54"/>
                  </a:lnTo>
                  <a:lnTo>
                    <a:pt x="4722" y="54"/>
                  </a:lnTo>
                  <a:lnTo>
                    <a:pt x="4722" y="54"/>
                  </a:lnTo>
                  <a:lnTo>
                    <a:pt x="4728" y="54"/>
                  </a:lnTo>
                  <a:lnTo>
                    <a:pt x="4728" y="54"/>
                  </a:lnTo>
                  <a:lnTo>
                    <a:pt x="4728" y="54"/>
                  </a:lnTo>
                  <a:lnTo>
                    <a:pt x="4728" y="54"/>
                  </a:lnTo>
                  <a:lnTo>
                    <a:pt x="4728" y="54"/>
                  </a:lnTo>
                  <a:lnTo>
                    <a:pt x="4728" y="54"/>
                  </a:lnTo>
                  <a:lnTo>
                    <a:pt x="4734" y="54"/>
                  </a:lnTo>
                  <a:lnTo>
                    <a:pt x="4734" y="54"/>
                  </a:lnTo>
                  <a:lnTo>
                    <a:pt x="4734" y="54"/>
                  </a:lnTo>
                  <a:lnTo>
                    <a:pt x="4734" y="54"/>
                  </a:lnTo>
                  <a:lnTo>
                    <a:pt x="4734" y="54"/>
                  </a:lnTo>
                  <a:lnTo>
                    <a:pt x="4734" y="54"/>
                  </a:lnTo>
                  <a:lnTo>
                    <a:pt x="4740" y="54"/>
                  </a:lnTo>
                  <a:lnTo>
                    <a:pt x="4740" y="54"/>
                  </a:lnTo>
                  <a:lnTo>
                    <a:pt x="4740" y="54"/>
                  </a:lnTo>
                  <a:lnTo>
                    <a:pt x="4740" y="54"/>
                  </a:lnTo>
                  <a:lnTo>
                    <a:pt x="4740" y="48"/>
                  </a:lnTo>
                  <a:lnTo>
                    <a:pt x="4740" y="48"/>
                  </a:lnTo>
                  <a:lnTo>
                    <a:pt x="4746" y="48"/>
                  </a:lnTo>
                  <a:lnTo>
                    <a:pt x="4746" y="48"/>
                  </a:lnTo>
                  <a:lnTo>
                    <a:pt x="4746" y="48"/>
                  </a:lnTo>
                  <a:lnTo>
                    <a:pt x="4746" y="48"/>
                  </a:lnTo>
                  <a:lnTo>
                    <a:pt x="4746" y="48"/>
                  </a:lnTo>
                  <a:lnTo>
                    <a:pt x="4746" y="48"/>
                  </a:lnTo>
                  <a:lnTo>
                    <a:pt x="4746" y="48"/>
                  </a:lnTo>
                  <a:lnTo>
                    <a:pt x="4752" y="48"/>
                  </a:lnTo>
                  <a:lnTo>
                    <a:pt x="4752" y="48"/>
                  </a:lnTo>
                  <a:lnTo>
                    <a:pt x="4752" y="48"/>
                  </a:lnTo>
                  <a:lnTo>
                    <a:pt x="4752" y="48"/>
                  </a:lnTo>
                  <a:lnTo>
                    <a:pt x="4752" y="48"/>
                  </a:lnTo>
                  <a:lnTo>
                    <a:pt x="4752" y="48"/>
                  </a:lnTo>
                  <a:lnTo>
                    <a:pt x="4758" y="48"/>
                  </a:lnTo>
                  <a:lnTo>
                    <a:pt x="4758" y="48"/>
                  </a:lnTo>
                  <a:lnTo>
                    <a:pt x="4758" y="48"/>
                  </a:lnTo>
                  <a:lnTo>
                    <a:pt x="4758" y="48"/>
                  </a:lnTo>
                  <a:lnTo>
                    <a:pt x="4758" y="48"/>
                  </a:lnTo>
                  <a:lnTo>
                    <a:pt x="4758" y="48"/>
                  </a:lnTo>
                  <a:lnTo>
                    <a:pt x="4764" y="48"/>
                  </a:lnTo>
                  <a:lnTo>
                    <a:pt x="4764" y="48"/>
                  </a:lnTo>
                  <a:lnTo>
                    <a:pt x="4764" y="48"/>
                  </a:lnTo>
                  <a:lnTo>
                    <a:pt x="4764" y="48"/>
                  </a:lnTo>
                  <a:lnTo>
                    <a:pt x="4764" y="48"/>
                  </a:lnTo>
                  <a:lnTo>
                    <a:pt x="4764" y="48"/>
                  </a:lnTo>
                  <a:lnTo>
                    <a:pt x="4770" y="48"/>
                  </a:lnTo>
                  <a:lnTo>
                    <a:pt x="4770" y="48"/>
                  </a:lnTo>
                  <a:lnTo>
                    <a:pt x="4770" y="48"/>
                  </a:lnTo>
                  <a:lnTo>
                    <a:pt x="4770" y="48"/>
                  </a:lnTo>
                  <a:lnTo>
                    <a:pt x="4770" y="48"/>
                  </a:lnTo>
                  <a:lnTo>
                    <a:pt x="4770" y="48"/>
                  </a:lnTo>
                  <a:lnTo>
                    <a:pt x="4776" y="48"/>
                  </a:lnTo>
                  <a:lnTo>
                    <a:pt x="4776" y="48"/>
                  </a:lnTo>
                  <a:lnTo>
                    <a:pt x="4776" y="48"/>
                  </a:lnTo>
                  <a:lnTo>
                    <a:pt x="4776" y="48"/>
                  </a:lnTo>
                  <a:lnTo>
                    <a:pt x="4776" y="48"/>
                  </a:lnTo>
                  <a:lnTo>
                    <a:pt x="4776" y="48"/>
                  </a:lnTo>
                  <a:lnTo>
                    <a:pt x="4776" y="48"/>
                  </a:lnTo>
                  <a:lnTo>
                    <a:pt x="4782" y="48"/>
                  </a:lnTo>
                  <a:lnTo>
                    <a:pt x="4782" y="48"/>
                  </a:lnTo>
                  <a:lnTo>
                    <a:pt x="4782" y="48"/>
                  </a:lnTo>
                  <a:lnTo>
                    <a:pt x="4782" y="48"/>
                  </a:lnTo>
                  <a:lnTo>
                    <a:pt x="4782" y="48"/>
                  </a:lnTo>
                  <a:lnTo>
                    <a:pt x="4782" y="48"/>
                  </a:lnTo>
                  <a:lnTo>
                    <a:pt x="4788" y="48"/>
                  </a:lnTo>
                  <a:lnTo>
                    <a:pt x="4788" y="48"/>
                  </a:lnTo>
                  <a:lnTo>
                    <a:pt x="4788" y="48"/>
                  </a:lnTo>
                  <a:lnTo>
                    <a:pt x="4788" y="48"/>
                  </a:lnTo>
                  <a:lnTo>
                    <a:pt x="4788" y="48"/>
                  </a:lnTo>
                  <a:lnTo>
                    <a:pt x="4788" y="48"/>
                  </a:lnTo>
                  <a:lnTo>
                    <a:pt x="4794" y="48"/>
                  </a:lnTo>
                  <a:lnTo>
                    <a:pt x="4794" y="48"/>
                  </a:lnTo>
                  <a:lnTo>
                    <a:pt x="4794" y="48"/>
                  </a:lnTo>
                  <a:lnTo>
                    <a:pt x="4794" y="48"/>
                  </a:lnTo>
                  <a:lnTo>
                    <a:pt x="4794" y="48"/>
                  </a:lnTo>
                  <a:lnTo>
                    <a:pt x="4794" y="48"/>
                  </a:lnTo>
                  <a:lnTo>
                    <a:pt x="4800" y="48"/>
                  </a:lnTo>
                  <a:lnTo>
                    <a:pt x="4800" y="48"/>
                  </a:lnTo>
                  <a:lnTo>
                    <a:pt x="4800" y="48"/>
                  </a:lnTo>
                  <a:lnTo>
                    <a:pt x="4800" y="48"/>
                  </a:lnTo>
                  <a:lnTo>
                    <a:pt x="4800" y="48"/>
                  </a:lnTo>
                  <a:lnTo>
                    <a:pt x="4800" y="48"/>
                  </a:lnTo>
                  <a:lnTo>
                    <a:pt x="4800" y="48"/>
                  </a:lnTo>
                  <a:lnTo>
                    <a:pt x="4806" y="48"/>
                  </a:lnTo>
                  <a:lnTo>
                    <a:pt x="4806" y="48"/>
                  </a:lnTo>
                  <a:lnTo>
                    <a:pt x="4806" y="48"/>
                  </a:lnTo>
                  <a:lnTo>
                    <a:pt x="4806" y="48"/>
                  </a:lnTo>
                  <a:lnTo>
                    <a:pt x="4806" y="48"/>
                  </a:lnTo>
                  <a:lnTo>
                    <a:pt x="4806" y="42"/>
                  </a:lnTo>
                  <a:lnTo>
                    <a:pt x="4812" y="42"/>
                  </a:lnTo>
                  <a:lnTo>
                    <a:pt x="4812" y="42"/>
                  </a:lnTo>
                  <a:lnTo>
                    <a:pt x="4812" y="42"/>
                  </a:lnTo>
                  <a:lnTo>
                    <a:pt x="4812" y="42"/>
                  </a:lnTo>
                  <a:lnTo>
                    <a:pt x="4812" y="42"/>
                  </a:lnTo>
                  <a:lnTo>
                    <a:pt x="4812" y="42"/>
                  </a:lnTo>
                  <a:lnTo>
                    <a:pt x="4818" y="42"/>
                  </a:lnTo>
                  <a:lnTo>
                    <a:pt x="4818" y="42"/>
                  </a:lnTo>
                  <a:lnTo>
                    <a:pt x="4818" y="42"/>
                  </a:lnTo>
                  <a:lnTo>
                    <a:pt x="4818" y="42"/>
                  </a:lnTo>
                  <a:lnTo>
                    <a:pt x="4818" y="42"/>
                  </a:lnTo>
                  <a:lnTo>
                    <a:pt x="4818" y="42"/>
                  </a:lnTo>
                  <a:lnTo>
                    <a:pt x="4824" y="42"/>
                  </a:lnTo>
                  <a:lnTo>
                    <a:pt x="4824" y="42"/>
                  </a:lnTo>
                  <a:lnTo>
                    <a:pt x="4824" y="42"/>
                  </a:lnTo>
                  <a:lnTo>
                    <a:pt x="4824" y="42"/>
                  </a:lnTo>
                  <a:lnTo>
                    <a:pt x="4824" y="42"/>
                  </a:lnTo>
                  <a:lnTo>
                    <a:pt x="4824" y="42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9" name="Rectangle 131"/>
            <p:cNvSpPr>
              <a:spLocks noChangeArrowheads="1"/>
            </p:cNvSpPr>
            <p:nvPr/>
          </p:nvSpPr>
          <p:spPr bwMode="auto">
            <a:xfrm>
              <a:off x="643" y="3582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80" name="Freeform 132"/>
            <p:cNvSpPr>
              <a:spLocks/>
            </p:cNvSpPr>
            <p:nvPr/>
          </p:nvSpPr>
          <p:spPr bwMode="auto">
            <a:xfrm>
              <a:off x="415" y="2598"/>
              <a:ext cx="4824" cy="864"/>
            </a:xfrm>
            <a:custGeom>
              <a:avLst/>
              <a:gdLst/>
              <a:ahLst/>
              <a:cxnLst>
                <a:cxn ang="0">
                  <a:pos x="72" y="762"/>
                </a:cxn>
                <a:cxn ang="0">
                  <a:pos x="150" y="768"/>
                </a:cxn>
                <a:cxn ang="0">
                  <a:pos x="228" y="768"/>
                </a:cxn>
                <a:cxn ang="0">
                  <a:pos x="300" y="768"/>
                </a:cxn>
                <a:cxn ang="0">
                  <a:pos x="378" y="762"/>
                </a:cxn>
                <a:cxn ang="0">
                  <a:pos x="456" y="756"/>
                </a:cxn>
                <a:cxn ang="0">
                  <a:pos x="534" y="774"/>
                </a:cxn>
                <a:cxn ang="0">
                  <a:pos x="606" y="792"/>
                </a:cxn>
                <a:cxn ang="0">
                  <a:pos x="684" y="804"/>
                </a:cxn>
                <a:cxn ang="0">
                  <a:pos x="762" y="810"/>
                </a:cxn>
                <a:cxn ang="0">
                  <a:pos x="834" y="792"/>
                </a:cxn>
                <a:cxn ang="0">
                  <a:pos x="912" y="762"/>
                </a:cxn>
                <a:cxn ang="0">
                  <a:pos x="990" y="726"/>
                </a:cxn>
                <a:cxn ang="0">
                  <a:pos x="1068" y="690"/>
                </a:cxn>
                <a:cxn ang="0">
                  <a:pos x="1140" y="678"/>
                </a:cxn>
                <a:cxn ang="0">
                  <a:pos x="1218" y="672"/>
                </a:cxn>
                <a:cxn ang="0">
                  <a:pos x="1296" y="666"/>
                </a:cxn>
                <a:cxn ang="0">
                  <a:pos x="1368" y="660"/>
                </a:cxn>
                <a:cxn ang="0">
                  <a:pos x="1446" y="648"/>
                </a:cxn>
                <a:cxn ang="0">
                  <a:pos x="1524" y="624"/>
                </a:cxn>
                <a:cxn ang="0">
                  <a:pos x="1602" y="516"/>
                </a:cxn>
                <a:cxn ang="0">
                  <a:pos x="1674" y="342"/>
                </a:cxn>
                <a:cxn ang="0">
                  <a:pos x="1752" y="144"/>
                </a:cxn>
                <a:cxn ang="0">
                  <a:pos x="1830" y="6"/>
                </a:cxn>
                <a:cxn ang="0">
                  <a:pos x="1902" y="246"/>
                </a:cxn>
                <a:cxn ang="0">
                  <a:pos x="1980" y="516"/>
                </a:cxn>
                <a:cxn ang="0">
                  <a:pos x="2058" y="726"/>
                </a:cxn>
                <a:cxn ang="0">
                  <a:pos x="2136" y="840"/>
                </a:cxn>
                <a:cxn ang="0">
                  <a:pos x="2208" y="858"/>
                </a:cxn>
                <a:cxn ang="0">
                  <a:pos x="2286" y="864"/>
                </a:cxn>
                <a:cxn ang="0">
                  <a:pos x="2364" y="864"/>
                </a:cxn>
                <a:cxn ang="0">
                  <a:pos x="2442" y="864"/>
                </a:cxn>
                <a:cxn ang="0">
                  <a:pos x="2514" y="864"/>
                </a:cxn>
                <a:cxn ang="0">
                  <a:pos x="2592" y="858"/>
                </a:cxn>
                <a:cxn ang="0">
                  <a:pos x="2670" y="852"/>
                </a:cxn>
                <a:cxn ang="0">
                  <a:pos x="2742" y="774"/>
                </a:cxn>
                <a:cxn ang="0">
                  <a:pos x="2820" y="582"/>
                </a:cxn>
                <a:cxn ang="0">
                  <a:pos x="2898" y="336"/>
                </a:cxn>
                <a:cxn ang="0">
                  <a:pos x="2970" y="42"/>
                </a:cxn>
                <a:cxn ang="0">
                  <a:pos x="3048" y="84"/>
                </a:cxn>
                <a:cxn ang="0">
                  <a:pos x="3126" y="288"/>
                </a:cxn>
                <a:cxn ang="0">
                  <a:pos x="3204" y="468"/>
                </a:cxn>
                <a:cxn ang="0">
                  <a:pos x="3276" y="606"/>
                </a:cxn>
                <a:cxn ang="0">
                  <a:pos x="3354" y="642"/>
                </a:cxn>
                <a:cxn ang="0">
                  <a:pos x="3432" y="654"/>
                </a:cxn>
                <a:cxn ang="0">
                  <a:pos x="3510" y="666"/>
                </a:cxn>
                <a:cxn ang="0">
                  <a:pos x="3582" y="672"/>
                </a:cxn>
                <a:cxn ang="0">
                  <a:pos x="3660" y="678"/>
                </a:cxn>
                <a:cxn ang="0">
                  <a:pos x="3738" y="684"/>
                </a:cxn>
                <a:cxn ang="0">
                  <a:pos x="3816" y="714"/>
                </a:cxn>
                <a:cxn ang="0">
                  <a:pos x="3888" y="750"/>
                </a:cxn>
                <a:cxn ang="0">
                  <a:pos x="3966" y="786"/>
                </a:cxn>
                <a:cxn ang="0">
                  <a:pos x="4044" y="804"/>
                </a:cxn>
                <a:cxn ang="0">
                  <a:pos x="4116" y="804"/>
                </a:cxn>
                <a:cxn ang="0">
                  <a:pos x="4194" y="792"/>
                </a:cxn>
                <a:cxn ang="0">
                  <a:pos x="4272" y="780"/>
                </a:cxn>
                <a:cxn ang="0">
                  <a:pos x="4344" y="762"/>
                </a:cxn>
                <a:cxn ang="0">
                  <a:pos x="4422" y="762"/>
                </a:cxn>
                <a:cxn ang="0">
                  <a:pos x="4500" y="768"/>
                </a:cxn>
                <a:cxn ang="0">
                  <a:pos x="4578" y="768"/>
                </a:cxn>
                <a:cxn ang="0">
                  <a:pos x="4650" y="768"/>
                </a:cxn>
                <a:cxn ang="0">
                  <a:pos x="4728" y="768"/>
                </a:cxn>
                <a:cxn ang="0">
                  <a:pos x="4806" y="762"/>
                </a:cxn>
              </a:cxnLst>
              <a:rect l="0" t="0" r="r" b="b"/>
              <a:pathLst>
                <a:path w="4824" h="864">
                  <a:moveTo>
                    <a:pt x="0" y="756"/>
                  </a:moveTo>
                  <a:lnTo>
                    <a:pt x="0" y="756"/>
                  </a:lnTo>
                  <a:lnTo>
                    <a:pt x="0" y="756"/>
                  </a:lnTo>
                  <a:lnTo>
                    <a:pt x="0" y="756"/>
                  </a:lnTo>
                  <a:lnTo>
                    <a:pt x="0" y="756"/>
                  </a:lnTo>
                  <a:lnTo>
                    <a:pt x="0" y="756"/>
                  </a:lnTo>
                  <a:lnTo>
                    <a:pt x="6" y="756"/>
                  </a:lnTo>
                  <a:lnTo>
                    <a:pt x="6" y="756"/>
                  </a:lnTo>
                  <a:lnTo>
                    <a:pt x="6" y="756"/>
                  </a:lnTo>
                  <a:lnTo>
                    <a:pt x="6" y="756"/>
                  </a:lnTo>
                  <a:lnTo>
                    <a:pt x="6" y="756"/>
                  </a:lnTo>
                  <a:lnTo>
                    <a:pt x="6" y="756"/>
                  </a:lnTo>
                  <a:lnTo>
                    <a:pt x="12" y="756"/>
                  </a:lnTo>
                  <a:lnTo>
                    <a:pt x="12" y="756"/>
                  </a:lnTo>
                  <a:lnTo>
                    <a:pt x="12" y="756"/>
                  </a:lnTo>
                  <a:lnTo>
                    <a:pt x="12" y="756"/>
                  </a:lnTo>
                  <a:lnTo>
                    <a:pt x="12" y="756"/>
                  </a:lnTo>
                  <a:lnTo>
                    <a:pt x="12" y="756"/>
                  </a:lnTo>
                  <a:lnTo>
                    <a:pt x="18" y="756"/>
                  </a:lnTo>
                  <a:lnTo>
                    <a:pt x="18" y="762"/>
                  </a:lnTo>
                  <a:lnTo>
                    <a:pt x="18" y="762"/>
                  </a:lnTo>
                  <a:lnTo>
                    <a:pt x="18" y="762"/>
                  </a:lnTo>
                  <a:lnTo>
                    <a:pt x="18" y="762"/>
                  </a:lnTo>
                  <a:lnTo>
                    <a:pt x="18" y="762"/>
                  </a:lnTo>
                  <a:lnTo>
                    <a:pt x="24" y="762"/>
                  </a:lnTo>
                  <a:lnTo>
                    <a:pt x="24" y="762"/>
                  </a:lnTo>
                  <a:lnTo>
                    <a:pt x="24" y="762"/>
                  </a:lnTo>
                  <a:lnTo>
                    <a:pt x="24" y="762"/>
                  </a:lnTo>
                  <a:lnTo>
                    <a:pt x="24" y="762"/>
                  </a:lnTo>
                  <a:lnTo>
                    <a:pt x="24" y="762"/>
                  </a:lnTo>
                  <a:lnTo>
                    <a:pt x="24" y="762"/>
                  </a:lnTo>
                  <a:lnTo>
                    <a:pt x="30" y="762"/>
                  </a:lnTo>
                  <a:lnTo>
                    <a:pt x="30" y="762"/>
                  </a:lnTo>
                  <a:lnTo>
                    <a:pt x="30" y="762"/>
                  </a:lnTo>
                  <a:lnTo>
                    <a:pt x="30" y="762"/>
                  </a:lnTo>
                  <a:lnTo>
                    <a:pt x="30" y="762"/>
                  </a:lnTo>
                  <a:lnTo>
                    <a:pt x="30" y="762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42" y="762"/>
                  </a:lnTo>
                  <a:lnTo>
                    <a:pt x="42" y="762"/>
                  </a:lnTo>
                  <a:lnTo>
                    <a:pt x="42" y="762"/>
                  </a:lnTo>
                  <a:lnTo>
                    <a:pt x="42" y="762"/>
                  </a:lnTo>
                  <a:lnTo>
                    <a:pt x="42" y="762"/>
                  </a:lnTo>
                  <a:lnTo>
                    <a:pt x="42" y="762"/>
                  </a:lnTo>
                  <a:lnTo>
                    <a:pt x="48" y="762"/>
                  </a:lnTo>
                  <a:lnTo>
                    <a:pt x="48" y="762"/>
                  </a:lnTo>
                  <a:lnTo>
                    <a:pt x="48" y="762"/>
                  </a:lnTo>
                  <a:lnTo>
                    <a:pt x="48" y="762"/>
                  </a:lnTo>
                  <a:lnTo>
                    <a:pt x="48" y="762"/>
                  </a:lnTo>
                  <a:lnTo>
                    <a:pt x="48" y="762"/>
                  </a:lnTo>
                  <a:lnTo>
                    <a:pt x="48" y="762"/>
                  </a:lnTo>
                  <a:lnTo>
                    <a:pt x="54" y="762"/>
                  </a:lnTo>
                  <a:lnTo>
                    <a:pt x="54" y="762"/>
                  </a:lnTo>
                  <a:lnTo>
                    <a:pt x="54" y="762"/>
                  </a:lnTo>
                  <a:lnTo>
                    <a:pt x="54" y="762"/>
                  </a:lnTo>
                  <a:lnTo>
                    <a:pt x="54" y="762"/>
                  </a:lnTo>
                  <a:lnTo>
                    <a:pt x="54" y="762"/>
                  </a:lnTo>
                  <a:lnTo>
                    <a:pt x="60" y="762"/>
                  </a:lnTo>
                  <a:lnTo>
                    <a:pt x="60" y="762"/>
                  </a:lnTo>
                  <a:lnTo>
                    <a:pt x="60" y="762"/>
                  </a:lnTo>
                  <a:lnTo>
                    <a:pt x="60" y="762"/>
                  </a:lnTo>
                  <a:lnTo>
                    <a:pt x="60" y="762"/>
                  </a:lnTo>
                  <a:lnTo>
                    <a:pt x="60" y="762"/>
                  </a:lnTo>
                  <a:lnTo>
                    <a:pt x="66" y="762"/>
                  </a:lnTo>
                  <a:lnTo>
                    <a:pt x="66" y="762"/>
                  </a:lnTo>
                  <a:lnTo>
                    <a:pt x="66" y="762"/>
                  </a:lnTo>
                  <a:lnTo>
                    <a:pt x="66" y="762"/>
                  </a:lnTo>
                  <a:lnTo>
                    <a:pt x="66" y="762"/>
                  </a:lnTo>
                  <a:lnTo>
                    <a:pt x="66" y="762"/>
                  </a:lnTo>
                  <a:lnTo>
                    <a:pt x="72" y="762"/>
                  </a:lnTo>
                  <a:lnTo>
                    <a:pt x="72" y="762"/>
                  </a:lnTo>
                  <a:lnTo>
                    <a:pt x="72" y="762"/>
                  </a:lnTo>
                  <a:lnTo>
                    <a:pt x="72" y="762"/>
                  </a:lnTo>
                  <a:lnTo>
                    <a:pt x="72" y="762"/>
                  </a:lnTo>
                  <a:lnTo>
                    <a:pt x="72" y="762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84" y="762"/>
                  </a:lnTo>
                  <a:lnTo>
                    <a:pt x="84" y="762"/>
                  </a:lnTo>
                  <a:lnTo>
                    <a:pt x="84" y="768"/>
                  </a:lnTo>
                  <a:lnTo>
                    <a:pt x="84" y="768"/>
                  </a:lnTo>
                  <a:lnTo>
                    <a:pt x="84" y="768"/>
                  </a:lnTo>
                  <a:lnTo>
                    <a:pt x="84" y="768"/>
                  </a:lnTo>
                  <a:lnTo>
                    <a:pt x="90" y="768"/>
                  </a:lnTo>
                  <a:lnTo>
                    <a:pt x="90" y="768"/>
                  </a:lnTo>
                  <a:lnTo>
                    <a:pt x="90" y="768"/>
                  </a:lnTo>
                  <a:lnTo>
                    <a:pt x="90" y="768"/>
                  </a:lnTo>
                  <a:lnTo>
                    <a:pt x="90" y="768"/>
                  </a:lnTo>
                  <a:lnTo>
                    <a:pt x="90" y="768"/>
                  </a:lnTo>
                  <a:lnTo>
                    <a:pt x="96" y="768"/>
                  </a:lnTo>
                  <a:lnTo>
                    <a:pt x="96" y="768"/>
                  </a:lnTo>
                  <a:lnTo>
                    <a:pt x="96" y="768"/>
                  </a:lnTo>
                  <a:lnTo>
                    <a:pt x="96" y="768"/>
                  </a:lnTo>
                  <a:lnTo>
                    <a:pt x="96" y="768"/>
                  </a:lnTo>
                  <a:lnTo>
                    <a:pt x="96" y="768"/>
                  </a:lnTo>
                  <a:lnTo>
                    <a:pt x="102" y="768"/>
                  </a:lnTo>
                  <a:lnTo>
                    <a:pt x="102" y="768"/>
                  </a:lnTo>
                  <a:lnTo>
                    <a:pt x="102" y="768"/>
                  </a:lnTo>
                  <a:lnTo>
                    <a:pt x="102" y="768"/>
                  </a:lnTo>
                  <a:lnTo>
                    <a:pt x="102" y="768"/>
                  </a:lnTo>
                  <a:lnTo>
                    <a:pt x="102" y="768"/>
                  </a:lnTo>
                  <a:lnTo>
                    <a:pt x="102" y="768"/>
                  </a:lnTo>
                  <a:lnTo>
                    <a:pt x="108" y="768"/>
                  </a:lnTo>
                  <a:lnTo>
                    <a:pt x="108" y="768"/>
                  </a:lnTo>
                  <a:lnTo>
                    <a:pt x="108" y="768"/>
                  </a:lnTo>
                  <a:lnTo>
                    <a:pt x="108" y="768"/>
                  </a:lnTo>
                  <a:lnTo>
                    <a:pt x="108" y="768"/>
                  </a:lnTo>
                  <a:lnTo>
                    <a:pt x="108" y="768"/>
                  </a:lnTo>
                  <a:lnTo>
                    <a:pt x="114" y="768"/>
                  </a:lnTo>
                  <a:lnTo>
                    <a:pt x="114" y="768"/>
                  </a:lnTo>
                  <a:lnTo>
                    <a:pt x="114" y="768"/>
                  </a:lnTo>
                  <a:lnTo>
                    <a:pt x="114" y="768"/>
                  </a:lnTo>
                  <a:lnTo>
                    <a:pt x="114" y="768"/>
                  </a:lnTo>
                  <a:lnTo>
                    <a:pt x="114" y="768"/>
                  </a:lnTo>
                  <a:lnTo>
                    <a:pt x="120" y="768"/>
                  </a:lnTo>
                  <a:lnTo>
                    <a:pt x="120" y="768"/>
                  </a:lnTo>
                  <a:lnTo>
                    <a:pt x="120" y="768"/>
                  </a:lnTo>
                  <a:lnTo>
                    <a:pt x="120" y="768"/>
                  </a:lnTo>
                  <a:lnTo>
                    <a:pt x="120" y="768"/>
                  </a:lnTo>
                  <a:lnTo>
                    <a:pt x="120" y="768"/>
                  </a:lnTo>
                  <a:lnTo>
                    <a:pt x="126" y="768"/>
                  </a:lnTo>
                  <a:lnTo>
                    <a:pt x="126" y="768"/>
                  </a:lnTo>
                  <a:lnTo>
                    <a:pt x="126" y="768"/>
                  </a:lnTo>
                  <a:lnTo>
                    <a:pt x="126" y="768"/>
                  </a:lnTo>
                  <a:lnTo>
                    <a:pt x="126" y="768"/>
                  </a:lnTo>
                  <a:lnTo>
                    <a:pt x="126" y="768"/>
                  </a:lnTo>
                  <a:lnTo>
                    <a:pt x="132" y="768"/>
                  </a:lnTo>
                  <a:lnTo>
                    <a:pt x="132" y="768"/>
                  </a:lnTo>
                  <a:lnTo>
                    <a:pt x="132" y="768"/>
                  </a:lnTo>
                  <a:lnTo>
                    <a:pt x="132" y="768"/>
                  </a:lnTo>
                  <a:lnTo>
                    <a:pt x="132" y="768"/>
                  </a:lnTo>
                  <a:lnTo>
                    <a:pt x="132" y="768"/>
                  </a:lnTo>
                  <a:lnTo>
                    <a:pt x="132" y="768"/>
                  </a:lnTo>
                  <a:lnTo>
                    <a:pt x="138" y="768"/>
                  </a:lnTo>
                  <a:lnTo>
                    <a:pt x="138" y="768"/>
                  </a:lnTo>
                  <a:lnTo>
                    <a:pt x="138" y="768"/>
                  </a:lnTo>
                  <a:lnTo>
                    <a:pt x="138" y="768"/>
                  </a:lnTo>
                  <a:lnTo>
                    <a:pt x="138" y="768"/>
                  </a:lnTo>
                  <a:lnTo>
                    <a:pt x="138" y="768"/>
                  </a:lnTo>
                  <a:lnTo>
                    <a:pt x="144" y="768"/>
                  </a:lnTo>
                  <a:lnTo>
                    <a:pt x="144" y="768"/>
                  </a:lnTo>
                  <a:lnTo>
                    <a:pt x="144" y="768"/>
                  </a:lnTo>
                  <a:lnTo>
                    <a:pt x="144" y="768"/>
                  </a:lnTo>
                  <a:lnTo>
                    <a:pt x="144" y="768"/>
                  </a:lnTo>
                  <a:lnTo>
                    <a:pt x="144" y="768"/>
                  </a:lnTo>
                  <a:lnTo>
                    <a:pt x="150" y="768"/>
                  </a:lnTo>
                  <a:lnTo>
                    <a:pt x="150" y="768"/>
                  </a:lnTo>
                  <a:lnTo>
                    <a:pt x="150" y="768"/>
                  </a:lnTo>
                  <a:lnTo>
                    <a:pt x="150" y="768"/>
                  </a:lnTo>
                  <a:lnTo>
                    <a:pt x="150" y="768"/>
                  </a:lnTo>
                  <a:lnTo>
                    <a:pt x="150" y="768"/>
                  </a:lnTo>
                  <a:lnTo>
                    <a:pt x="156" y="768"/>
                  </a:lnTo>
                  <a:lnTo>
                    <a:pt x="156" y="768"/>
                  </a:lnTo>
                  <a:lnTo>
                    <a:pt x="156" y="768"/>
                  </a:lnTo>
                  <a:lnTo>
                    <a:pt x="156" y="768"/>
                  </a:lnTo>
                  <a:lnTo>
                    <a:pt x="156" y="768"/>
                  </a:lnTo>
                  <a:lnTo>
                    <a:pt x="156" y="768"/>
                  </a:lnTo>
                  <a:lnTo>
                    <a:pt x="156" y="768"/>
                  </a:lnTo>
                  <a:lnTo>
                    <a:pt x="162" y="768"/>
                  </a:lnTo>
                  <a:lnTo>
                    <a:pt x="162" y="768"/>
                  </a:lnTo>
                  <a:lnTo>
                    <a:pt x="162" y="768"/>
                  </a:lnTo>
                  <a:lnTo>
                    <a:pt x="162" y="768"/>
                  </a:lnTo>
                  <a:lnTo>
                    <a:pt x="162" y="768"/>
                  </a:lnTo>
                  <a:lnTo>
                    <a:pt x="162" y="768"/>
                  </a:lnTo>
                  <a:lnTo>
                    <a:pt x="168" y="768"/>
                  </a:lnTo>
                  <a:lnTo>
                    <a:pt x="168" y="768"/>
                  </a:lnTo>
                  <a:lnTo>
                    <a:pt x="168" y="768"/>
                  </a:lnTo>
                  <a:lnTo>
                    <a:pt x="168" y="768"/>
                  </a:lnTo>
                  <a:lnTo>
                    <a:pt x="168" y="768"/>
                  </a:lnTo>
                  <a:lnTo>
                    <a:pt x="168" y="768"/>
                  </a:lnTo>
                  <a:lnTo>
                    <a:pt x="174" y="768"/>
                  </a:lnTo>
                  <a:lnTo>
                    <a:pt x="174" y="768"/>
                  </a:lnTo>
                  <a:lnTo>
                    <a:pt x="174" y="768"/>
                  </a:lnTo>
                  <a:lnTo>
                    <a:pt x="174" y="768"/>
                  </a:lnTo>
                  <a:lnTo>
                    <a:pt x="174" y="768"/>
                  </a:lnTo>
                  <a:lnTo>
                    <a:pt x="174" y="768"/>
                  </a:lnTo>
                  <a:lnTo>
                    <a:pt x="180" y="768"/>
                  </a:lnTo>
                  <a:lnTo>
                    <a:pt x="180" y="768"/>
                  </a:lnTo>
                  <a:lnTo>
                    <a:pt x="180" y="768"/>
                  </a:lnTo>
                  <a:lnTo>
                    <a:pt x="180" y="768"/>
                  </a:lnTo>
                  <a:lnTo>
                    <a:pt x="180" y="768"/>
                  </a:lnTo>
                  <a:lnTo>
                    <a:pt x="180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204" y="768"/>
                  </a:lnTo>
                  <a:lnTo>
                    <a:pt x="204" y="768"/>
                  </a:lnTo>
                  <a:lnTo>
                    <a:pt x="204" y="768"/>
                  </a:lnTo>
                  <a:lnTo>
                    <a:pt x="204" y="768"/>
                  </a:lnTo>
                  <a:lnTo>
                    <a:pt x="204" y="768"/>
                  </a:lnTo>
                  <a:lnTo>
                    <a:pt x="204" y="768"/>
                  </a:lnTo>
                  <a:lnTo>
                    <a:pt x="210" y="768"/>
                  </a:lnTo>
                  <a:lnTo>
                    <a:pt x="210" y="768"/>
                  </a:lnTo>
                  <a:lnTo>
                    <a:pt x="210" y="768"/>
                  </a:lnTo>
                  <a:lnTo>
                    <a:pt x="210" y="768"/>
                  </a:lnTo>
                  <a:lnTo>
                    <a:pt x="210" y="768"/>
                  </a:lnTo>
                  <a:lnTo>
                    <a:pt x="210" y="768"/>
                  </a:lnTo>
                  <a:lnTo>
                    <a:pt x="210" y="768"/>
                  </a:lnTo>
                  <a:lnTo>
                    <a:pt x="216" y="768"/>
                  </a:lnTo>
                  <a:lnTo>
                    <a:pt x="216" y="768"/>
                  </a:lnTo>
                  <a:lnTo>
                    <a:pt x="216" y="768"/>
                  </a:lnTo>
                  <a:lnTo>
                    <a:pt x="216" y="768"/>
                  </a:lnTo>
                  <a:lnTo>
                    <a:pt x="216" y="768"/>
                  </a:lnTo>
                  <a:lnTo>
                    <a:pt x="216" y="768"/>
                  </a:lnTo>
                  <a:lnTo>
                    <a:pt x="222" y="768"/>
                  </a:lnTo>
                  <a:lnTo>
                    <a:pt x="222" y="768"/>
                  </a:lnTo>
                  <a:lnTo>
                    <a:pt x="222" y="768"/>
                  </a:lnTo>
                  <a:lnTo>
                    <a:pt x="222" y="768"/>
                  </a:lnTo>
                  <a:lnTo>
                    <a:pt x="222" y="768"/>
                  </a:lnTo>
                  <a:lnTo>
                    <a:pt x="222" y="768"/>
                  </a:lnTo>
                  <a:lnTo>
                    <a:pt x="228" y="768"/>
                  </a:lnTo>
                  <a:lnTo>
                    <a:pt x="228" y="768"/>
                  </a:lnTo>
                  <a:lnTo>
                    <a:pt x="228" y="768"/>
                  </a:lnTo>
                  <a:lnTo>
                    <a:pt x="228" y="768"/>
                  </a:lnTo>
                  <a:lnTo>
                    <a:pt x="228" y="768"/>
                  </a:lnTo>
                  <a:lnTo>
                    <a:pt x="228" y="768"/>
                  </a:lnTo>
                  <a:lnTo>
                    <a:pt x="234" y="768"/>
                  </a:lnTo>
                  <a:lnTo>
                    <a:pt x="234" y="768"/>
                  </a:lnTo>
                  <a:lnTo>
                    <a:pt x="234" y="768"/>
                  </a:lnTo>
                  <a:lnTo>
                    <a:pt x="234" y="768"/>
                  </a:lnTo>
                  <a:lnTo>
                    <a:pt x="234" y="768"/>
                  </a:lnTo>
                  <a:lnTo>
                    <a:pt x="234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52" y="768"/>
                  </a:lnTo>
                  <a:lnTo>
                    <a:pt x="252" y="768"/>
                  </a:lnTo>
                  <a:lnTo>
                    <a:pt x="252" y="768"/>
                  </a:lnTo>
                  <a:lnTo>
                    <a:pt x="252" y="768"/>
                  </a:lnTo>
                  <a:lnTo>
                    <a:pt x="252" y="768"/>
                  </a:lnTo>
                  <a:lnTo>
                    <a:pt x="252" y="768"/>
                  </a:lnTo>
                  <a:lnTo>
                    <a:pt x="258" y="768"/>
                  </a:lnTo>
                  <a:lnTo>
                    <a:pt x="258" y="768"/>
                  </a:lnTo>
                  <a:lnTo>
                    <a:pt x="258" y="768"/>
                  </a:lnTo>
                  <a:lnTo>
                    <a:pt x="258" y="768"/>
                  </a:lnTo>
                  <a:lnTo>
                    <a:pt x="258" y="768"/>
                  </a:lnTo>
                  <a:lnTo>
                    <a:pt x="258" y="768"/>
                  </a:lnTo>
                  <a:lnTo>
                    <a:pt x="264" y="768"/>
                  </a:lnTo>
                  <a:lnTo>
                    <a:pt x="264" y="768"/>
                  </a:lnTo>
                  <a:lnTo>
                    <a:pt x="264" y="768"/>
                  </a:lnTo>
                  <a:lnTo>
                    <a:pt x="264" y="768"/>
                  </a:lnTo>
                  <a:lnTo>
                    <a:pt x="264" y="768"/>
                  </a:lnTo>
                  <a:lnTo>
                    <a:pt x="264" y="768"/>
                  </a:lnTo>
                  <a:lnTo>
                    <a:pt x="264" y="768"/>
                  </a:lnTo>
                  <a:lnTo>
                    <a:pt x="270" y="768"/>
                  </a:lnTo>
                  <a:lnTo>
                    <a:pt x="270" y="768"/>
                  </a:lnTo>
                  <a:lnTo>
                    <a:pt x="270" y="768"/>
                  </a:lnTo>
                  <a:lnTo>
                    <a:pt x="270" y="768"/>
                  </a:lnTo>
                  <a:lnTo>
                    <a:pt x="270" y="768"/>
                  </a:lnTo>
                  <a:lnTo>
                    <a:pt x="270" y="768"/>
                  </a:lnTo>
                  <a:lnTo>
                    <a:pt x="276" y="768"/>
                  </a:lnTo>
                  <a:lnTo>
                    <a:pt x="276" y="768"/>
                  </a:lnTo>
                  <a:lnTo>
                    <a:pt x="276" y="768"/>
                  </a:lnTo>
                  <a:lnTo>
                    <a:pt x="276" y="768"/>
                  </a:lnTo>
                  <a:lnTo>
                    <a:pt x="276" y="768"/>
                  </a:lnTo>
                  <a:lnTo>
                    <a:pt x="276" y="768"/>
                  </a:lnTo>
                  <a:lnTo>
                    <a:pt x="282" y="768"/>
                  </a:lnTo>
                  <a:lnTo>
                    <a:pt x="282" y="768"/>
                  </a:lnTo>
                  <a:lnTo>
                    <a:pt x="282" y="768"/>
                  </a:lnTo>
                  <a:lnTo>
                    <a:pt x="282" y="768"/>
                  </a:lnTo>
                  <a:lnTo>
                    <a:pt x="282" y="768"/>
                  </a:lnTo>
                  <a:lnTo>
                    <a:pt x="282" y="768"/>
                  </a:lnTo>
                  <a:lnTo>
                    <a:pt x="288" y="768"/>
                  </a:lnTo>
                  <a:lnTo>
                    <a:pt x="288" y="768"/>
                  </a:lnTo>
                  <a:lnTo>
                    <a:pt x="288" y="768"/>
                  </a:lnTo>
                  <a:lnTo>
                    <a:pt x="288" y="768"/>
                  </a:lnTo>
                  <a:lnTo>
                    <a:pt x="288" y="768"/>
                  </a:lnTo>
                  <a:lnTo>
                    <a:pt x="288" y="768"/>
                  </a:lnTo>
                  <a:lnTo>
                    <a:pt x="294" y="768"/>
                  </a:lnTo>
                  <a:lnTo>
                    <a:pt x="294" y="768"/>
                  </a:lnTo>
                  <a:lnTo>
                    <a:pt x="294" y="768"/>
                  </a:lnTo>
                  <a:lnTo>
                    <a:pt x="294" y="768"/>
                  </a:lnTo>
                  <a:lnTo>
                    <a:pt x="294" y="768"/>
                  </a:lnTo>
                  <a:lnTo>
                    <a:pt x="294" y="768"/>
                  </a:lnTo>
                  <a:lnTo>
                    <a:pt x="294" y="768"/>
                  </a:lnTo>
                  <a:lnTo>
                    <a:pt x="300" y="768"/>
                  </a:lnTo>
                  <a:lnTo>
                    <a:pt x="300" y="768"/>
                  </a:lnTo>
                  <a:lnTo>
                    <a:pt x="300" y="768"/>
                  </a:lnTo>
                  <a:lnTo>
                    <a:pt x="300" y="768"/>
                  </a:lnTo>
                  <a:lnTo>
                    <a:pt x="300" y="768"/>
                  </a:lnTo>
                  <a:lnTo>
                    <a:pt x="300" y="768"/>
                  </a:lnTo>
                  <a:lnTo>
                    <a:pt x="306" y="768"/>
                  </a:lnTo>
                  <a:lnTo>
                    <a:pt x="306" y="768"/>
                  </a:lnTo>
                  <a:lnTo>
                    <a:pt x="306" y="768"/>
                  </a:lnTo>
                  <a:lnTo>
                    <a:pt x="306" y="768"/>
                  </a:lnTo>
                  <a:lnTo>
                    <a:pt x="306" y="768"/>
                  </a:lnTo>
                  <a:lnTo>
                    <a:pt x="306" y="768"/>
                  </a:lnTo>
                  <a:lnTo>
                    <a:pt x="312" y="768"/>
                  </a:lnTo>
                  <a:lnTo>
                    <a:pt x="312" y="768"/>
                  </a:lnTo>
                  <a:lnTo>
                    <a:pt x="312" y="768"/>
                  </a:lnTo>
                  <a:lnTo>
                    <a:pt x="312" y="768"/>
                  </a:lnTo>
                  <a:lnTo>
                    <a:pt x="312" y="768"/>
                  </a:lnTo>
                  <a:lnTo>
                    <a:pt x="312" y="768"/>
                  </a:lnTo>
                  <a:lnTo>
                    <a:pt x="318" y="768"/>
                  </a:lnTo>
                  <a:lnTo>
                    <a:pt x="318" y="768"/>
                  </a:lnTo>
                  <a:lnTo>
                    <a:pt x="318" y="768"/>
                  </a:lnTo>
                  <a:lnTo>
                    <a:pt x="318" y="768"/>
                  </a:lnTo>
                  <a:lnTo>
                    <a:pt x="318" y="768"/>
                  </a:lnTo>
                  <a:lnTo>
                    <a:pt x="318" y="768"/>
                  </a:lnTo>
                  <a:lnTo>
                    <a:pt x="318" y="768"/>
                  </a:lnTo>
                  <a:lnTo>
                    <a:pt x="324" y="768"/>
                  </a:lnTo>
                  <a:lnTo>
                    <a:pt x="324" y="768"/>
                  </a:lnTo>
                  <a:lnTo>
                    <a:pt x="324" y="768"/>
                  </a:lnTo>
                  <a:lnTo>
                    <a:pt x="324" y="768"/>
                  </a:lnTo>
                  <a:lnTo>
                    <a:pt x="324" y="768"/>
                  </a:lnTo>
                  <a:lnTo>
                    <a:pt x="324" y="768"/>
                  </a:lnTo>
                  <a:lnTo>
                    <a:pt x="330" y="768"/>
                  </a:lnTo>
                  <a:lnTo>
                    <a:pt x="330" y="768"/>
                  </a:lnTo>
                  <a:lnTo>
                    <a:pt x="330" y="768"/>
                  </a:lnTo>
                  <a:lnTo>
                    <a:pt x="330" y="768"/>
                  </a:lnTo>
                  <a:lnTo>
                    <a:pt x="330" y="768"/>
                  </a:lnTo>
                  <a:lnTo>
                    <a:pt x="330" y="768"/>
                  </a:lnTo>
                  <a:lnTo>
                    <a:pt x="336" y="768"/>
                  </a:lnTo>
                  <a:lnTo>
                    <a:pt x="336" y="768"/>
                  </a:lnTo>
                  <a:lnTo>
                    <a:pt x="336" y="768"/>
                  </a:lnTo>
                  <a:lnTo>
                    <a:pt x="336" y="768"/>
                  </a:lnTo>
                  <a:lnTo>
                    <a:pt x="336" y="768"/>
                  </a:lnTo>
                  <a:lnTo>
                    <a:pt x="336" y="768"/>
                  </a:lnTo>
                  <a:lnTo>
                    <a:pt x="342" y="768"/>
                  </a:lnTo>
                  <a:lnTo>
                    <a:pt x="342" y="768"/>
                  </a:lnTo>
                  <a:lnTo>
                    <a:pt x="342" y="768"/>
                  </a:lnTo>
                  <a:lnTo>
                    <a:pt x="342" y="768"/>
                  </a:lnTo>
                  <a:lnTo>
                    <a:pt x="342" y="768"/>
                  </a:lnTo>
                  <a:lnTo>
                    <a:pt x="342" y="768"/>
                  </a:lnTo>
                  <a:lnTo>
                    <a:pt x="342" y="768"/>
                  </a:lnTo>
                  <a:lnTo>
                    <a:pt x="348" y="768"/>
                  </a:lnTo>
                  <a:lnTo>
                    <a:pt x="348" y="768"/>
                  </a:lnTo>
                  <a:lnTo>
                    <a:pt x="348" y="768"/>
                  </a:lnTo>
                  <a:lnTo>
                    <a:pt x="348" y="768"/>
                  </a:lnTo>
                  <a:lnTo>
                    <a:pt x="348" y="768"/>
                  </a:lnTo>
                  <a:lnTo>
                    <a:pt x="348" y="768"/>
                  </a:lnTo>
                  <a:lnTo>
                    <a:pt x="354" y="768"/>
                  </a:lnTo>
                  <a:lnTo>
                    <a:pt x="354" y="768"/>
                  </a:lnTo>
                  <a:lnTo>
                    <a:pt x="354" y="768"/>
                  </a:lnTo>
                  <a:lnTo>
                    <a:pt x="354" y="768"/>
                  </a:lnTo>
                  <a:lnTo>
                    <a:pt x="354" y="768"/>
                  </a:lnTo>
                  <a:lnTo>
                    <a:pt x="354" y="768"/>
                  </a:lnTo>
                  <a:lnTo>
                    <a:pt x="360" y="768"/>
                  </a:lnTo>
                  <a:lnTo>
                    <a:pt x="360" y="768"/>
                  </a:lnTo>
                  <a:lnTo>
                    <a:pt x="360" y="768"/>
                  </a:lnTo>
                  <a:lnTo>
                    <a:pt x="360" y="768"/>
                  </a:lnTo>
                  <a:lnTo>
                    <a:pt x="360" y="768"/>
                  </a:lnTo>
                  <a:lnTo>
                    <a:pt x="360" y="768"/>
                  </a:lnTo>
                  <a:lnTo>
                    <a:pt x="366" y="768"/>
                  </a:lnTo>
                  <a:lnTo>
                    <a:pt x="366" y="768"/>
                  </a:lnTo>
                  <a:lnTo>
                    <a:pt x="366" y="768"/>
                  </a:lnTo>
                  <a:lnTo>
                    <a:pt x="366" y="768"/>
                  </a:lnTo>
                  <a:lnTo>
                    <a:pt x="366" y="768"/>
                  </a:lnTo>
                  <a:lnTo>
                    <a:pt x="366" y="768"/>
                  </a:lnTo>
                  <a:lnTo>
                    <a:pt x="372" y="768"/>
                  </a:lnTo>
                  <a:lnTo>
                    <a:pt x="372" y="768"/>
                  </a:lnTo>
                  <a:lnTo>
                    <a:pt x="372" y="768"/>
                  </a:lnTo>
                  <a:lnTo>
                    <a:pt x="372" y="762"/>
                  </a:lnTo>
                  <a:lnTo>
                    <a:pt x="372" y="762"/>
                  </a:lnTo>
                  <a:lnTo>
                    <a:pt x="372" y="762"/>
                  </a:lnTo>
                  <a:lnTo>
                    <a:pt x="372" y="762"/>
                  </a:lnTo>
                  <a:lnTo>
                    <a:pt x="378" y="762"/>
                  </a:lnTo>
                  <a:lnTo>
                    <a:pt x="378" y="762"/>
                  </a:lnTo>
                  <a:lnTo>
                    <a:pt x="378" y="762"/>
                  </a:lnTo>
                  <a:lnTo>
                    <a:pt x="378" y="762"/>
                  </a:lnTo>
                  <a:lnTo>
                    <a:pt x="378" y="762"/>
                  </a:lnTo>
                  <a:lnTo>
                    <a:pt x="378" y="762"/>
                  </a:lnTo>
                  <a:lnTo>
                    <a:pt x="384" y="762"/>
                  </a:lnTo>
                  <a:lnTo>
                    <a:pt x="384" y="762"/>
                  </a:lnTo>
                  <a:lnTo>
                    <a:pt x="384" y="762"/>
                  </a:lnTo>
                  <a:lnTo>
                    <a:pt x="384" y="762"/>
                  </a:lnTo>
                  <a:lnTo>
                    <a:pt x="384" y="762"/>
                  </a:lnTo>
                  <a:lnTo>
                    <a:pt x="384" y="762"/>
                  </a:lnTo>
                  <a:lnTo>
                    <a:pt x="390" y="762"/>
                  </a:lnTo>
                  <a:lnTo>
                    <a:pt x="390" y="762"/>
                  </a:lnTo>
                  <a:lnTo>
                    <a:pt x="390" y="762"/>
                  </a:lnTo>
                  <a:lnTo>
                    <a:pt x="390" y="762"/>
                  </a:lnTo>
                  <a:lnTo>
                    <a:pt x="390" y="762"/>
                  </a:lnTo>
                  <a:lnTo>
                    <a:pt x="390" y="762"/>
                  </a:lnTo>
                  <a:lnTo>
                    <a:pt x="396" y="762"/>
                  </a:lnTo>
                  <a:lnTo>
                    <a:pt x="396" y="762"/>
                  </a:lnTo>
                  <a:lnTo>
                    <a:pt x="396" y="762"/>
                  </a:lnTo>
                  <a:lnTo>
                    <a:pt x="396" y="762"/>
                  </a:lnTo>
                  <a:lnTo>
                    <a:pt x="396" y="762"/>
                  </a:lnTo>
                  <a:lnTo>
                    <a:pt x="396" y="762"/>
                  </a:lnTo>
                  <a:lnTo>
                    <a:pt x="396" y="762"/>
                  </a:lnTo>
                  <a:lnTo>
                    <a:pt x="402" y="762"/>
                  </a:lnTo>
                  <a:lnTo>
                    <a:pt x="402" y="762"/>
                  </a:lnTo>
                  <a:lnTo>
                    <a:pt x="402" y="762"/>
                  </a:lnTo>
                  <a:lnTo>
                    <a:pt x="402" y="762"/>
                  </a:lnTo>
                  <a:lnTo>
                    <a:pt x="402" y="762"/>
                  </a:lnTo>
                  <a:lnTo>
                    <a:pt x="402" y="762"/>
                  </a:lnTo>
                  <a:lnTo>
                    <a:pt x="408" y="762"/>
                  </a:lnTo>
                  <a:lnTo>
                    <a:pt x="408" y="762"/>
                  </a:lnTo>
                  <a:lnTo>
                    <a:pt x="408" y="762"/>
                  </a:lnTo>
                  <a:lnTo>
                    <a:pt x="408" y="762"/>
                  </a:lnTo>
                  <a:lnTo>
                    <a:pt x="408" y="762"/>
                  </a:lnTo>
                  <a:lnTo>
                    <a:pt x="414" y="762"/>
                  </a:lnTo>
                  <a:lnTo>
                    <a:pt x="414" y="762"/>
                  </a:lnTo>
                  <a:lnTo>
                    <a:pt x="414" y="762"/>
                  </a:lnTo>
                  <a:lnTo>
                    <a:pt x="414" y="762"/>
                  </a:lnTo>
                  <a:lnTo>
                    <a:pt x="414" y="762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0" y="762"/>
                  </a:lnTo>
                  <a:lnTo>
                    <a:pt x="420" y="762"/>
                  </a:lnTo>
                  <a:lnTo>
                    <a:pt x="420" y="762"/>
                  </a:lnTo>
                  <a:lnTo>
                    <a:pt x="420" y="762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26" y="762"/>
                  </a:lnTo>
                  <a:lnTo>
                    <a:pt x="426" y="762"/>
                  </a:lnTo>
                  <a:lnTo>
                    <a:pt x="426" y="762"/>
                  </a:lnTo>
                  <a:lnTo>
                    <a:pt x="426" y="762"/>
                  </a:lnTo>
                  <a:lnTo>
                    <a:pt x="426" y="762"/>
                  </a:lnTo>
                  <a:lnTo>
                    <a:pt x="426" y="762"/>
                  </a:lnTo>
                  <a:lnTo>
                    <a:pt x="432" y="762"/>
                  </a:lnTo>
                  <a:lnTo>
                    <a:pt x="432" y="762"/>
                  </a:lnTo>
                  <a:lnTo>
                    <a:pt x="432" y="762"/>
                  </a:lnTo>
                  <a:lnTo>
                    <a:pt x="432" y="762"/>
                  </a:lnTo>
                  <a:lnTo>
                    <a:pt x="432" y="762"/>
                  </a:lnTo>
                  <a:lnTo>
                    <a:pt x="432" y="762"/>
                  </a:lnTo>
                  <a:lnTo>
                    <a:pt x="438" y="762"/>
                  </a:lnTo>
                  <a:lnTo>
                    <a:pt x="438" y="762"/>
                  </a:lnTo>
                  <a:lnTo>
                    <a:pt x="438" y="762"/>
                  </a:lnTo>
                  <a:lnTo>
                    <a:pt x="438" y="762"/>
                  </a:lnTo>
                  <a:lnTo>
                    <a:pt x="438" y="762"/>
                  </a:lnTo>
                  <a:lnTo>
                    <a:pt x="438" y="762"/>
                  </a:lnTo>
                  <a:lnTo>
                    <a:pt x="444" y="762"/>
                  </a:lnTo>
                  <a:lnTo>
                    <a:pt x="444" y="756"/>
                  </a:lnTo>
                  <a:lnTo>
                    <a:pt x="444" y="756"/>
                  </a:lnTo>
                  <a:lnTo>
                    <a:pt x="444" y="756"/>
                  </a:lnTo>
                  <a:lnTo>
                    <a:pt x="444" y="756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56"/>
                  </a:lnTo>
                  <a:lnTo>
                    <a:pt x="450" y="756"/>
                  </a:lnTo>
                  <a:lnTo>
                    <a:pt x="450" y="756"/>
                  </a:lnTo>
                  <a:lnTo>
                    <a:pt x="450" y="756"/>
                  </a:lnTo>
                  <a:lnTo>
                    <a:pt x="450" y="756"/>
                  </a:lnTo>
                  <a:lnTo>
                    <a:pt x="450" y="756"/>
                  </a:lnTo>
                  <a:lnTo>
                    <a:pt x="456" y="756"/>
                  </a:lnTo>
                  <a:lnTo>
                    <a:pt x="456" y="756"/>
                  </a:lnTo>
                  <a:lnTo>
                    <a:pt x="456" y="756"/>
                  </a:lnTo>
                  <a:lnTo>
                    <a:pt x="456" y="756"/>
                  </a:lnTo>
                  <a:lnTo>
                    <a:pt x="456" y="756"/>
                  </a:lnTo>
                  <a:lnTo>
                    <a:pt x="456" y="756"/>
                  </a:lnTo>
                  <a:lnTo>
                    <a:pt x="462" y="756"/>
                  </a:lnTo>
                  <a:lnTo>
                    <a:pt x="462" y="756"/>
                  </a:lnTo>
                  <a:lnTo>
                    <a:pt x="462" y="756"/>
                  </a:lnTo>
                  <a:lnTo>
                    <a:pt x="462" y="756"/>
                  </a:lnTo>
                  <a:lnTo>
                    <a:pt x="462" y="756"/>
                  </a:lnTo>
                  <a:lnTo>
                    <a:pt x="462" y="756"/>
                  </a:lnTo>
                  <a:lnTo>
                    <a:pt x="468" y="756"/>
                  </a:lnTo>
                  <a:lnTo>
                    <a:pt x="468" y="756"/>
                  </a:lnTo>
                  <a:lnTo>
                    <a:pt x="468" y="756"/>
                  </a:lnTo>
                  <a:lnTo>
                    <a:pt x="468" y="756"/>
                  </a:lnTo>
                  <a:lnTo>
                    <a:pt x="468" y="756"/>
                  </a:lnTo>
                  <a:lnTo>
                    <a:pt x="468" y="756"/>
                  </a:lnTo>
                  <a:lnTo>
                    <a:pt x="474" y="756"/>
                  </a:lnTo>
                  <a:lnTo>
                    <a:pt x="474" y="756"/>
                  </a:lnTo>
                  <a:lnTo>
                    <a:pt x="474" y="756"/>
                  </a:lnTo>
                  <a:lnTo>
                    <a:pt x="474" y="756"/>
                  </a:lnTo>
                  <a:lnTo>
                    <a:pt x="474" y="762"/>
                  </a:lnTo>
                  <a:lnTo>
                    <a:pt x="474" y="762"/>
                  </a:lnTo>
                  <a:lnTo>
                    <a:pt x="480" y="762"/>
                  </a:lnTo>
                  <a:lnTo>
                    <a:pt x="480" y="762"/>
                  </a:lnTo>
                  <a:lnTo>
                    <a:pt x="480" y="762"/>
                  </a:lnTo>
                  <a:lnTo>
                    <a:pt x="480" y="762"/>
                  </a:lnTo>
                  <a:lnTo>
                    <a:pt x="480" y="762"/>
                  </a:lnTo>
                  <a:lnTo>
                    <a:pt x="480" y="762"/>
                  </a:lnTo>
                  <a:lnTo>
                    <a:pt x="480" y="762"/>
                  </a:lnTo>
                  <a:lnTo>
                    <a:pt x="486" y="762"/>
                  </a:lnTo>
                  <a:lnTo>
                    <a:pt x="486" y="762"/>
                  </a:lnTo>
                  <a:lnTo>
                    <a:pt x="486" y="762"/>
                  </a:lnTo>
                  <a:lnTo>
                    <a:pt x="486" y="762"/>
                  </a:lnTo>
                  <a:lnTo>
                    <a:pt x="486" y="762"/>
                  </a:lnTo>
                  <a:lnTo>
                    <a:pt x="486" y="762"/>
                  </a:lnTo>
                  <a:lnTo>
                    <a:pt x="492" y="762"/>
                  </a:lnTo>
                  <a:lnTo>
                    <a:pt x="492" y="762"/>
                  </a:lnTo>
                  <a:lnTo>
                    <a:pt x="492" y="762"/>
                  </a:lnTo>
                  <a:lnTo>
                    <a:pt x="492" y="762"/>
                  </a:lnTo>
                  <a:lnTo>
                    <a:pt x="492" y="762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62"/>
                  </a:lnTo>
                  <a:lnTo>
                    <a:pt x="498" y="768"/>
                  </a:lnTo>
                  <a:lnTo>
                    <a:pt x="498" y="768"/>
                  </a:lnTo>
                  <a:lnTo>
                    <a:pt x="498" y="768"/>
                  </a:lnTo>
                  <a:lnTo>
                    <a:pt x="498" y="768"/>
                  </a:lnTo>
                  <a:lnTo>
                    <a:pt x="504" y="768"/>
                  </a:lnTo>
                  <a:lnTo>
                    <a:pt x="504" y="768"/>
                  </a:lnTo>
                  <a:lnTo>
                    <a:pt x="504" y="768"/>
                  </a:lnTo>
                  <a:lnTo>
                    <a:pt x="504" y="768"/>
                  </a:lnTo>
                  <a:lnTo>
                    <a:pt x="504" y="768"/>
                  </a:lnTo>
                  <a:lnTo>
                    <a:pt x="504" y="768"/>
                  </a:lnTo>
                  <a:lnTo>
                    <a:pt x="504" y="768"/>
                  </a:lnTo>
                  <a:lnTo>
                    <a:pt x="510" y="768"/>
                  </a:lnTo>
                  <a:lnTo>
                    <a:pt x="510" y="768"/>
                  </a:lnTo>
                  <a:lnTo>
                    <a:pt x="510" y="768"/>
                  </a:lnTo>
                  <a:lnTo>
                    <a:pt x="510" y="768"/>
                  </a:lnTo>
                  <a:lnTo>
                    <a:pt x="510" y="768"/>
                  </a:lnTo>
                  <a:lnTo>
                    <a:pt x="510" y="768"/>
                  </a:lnTo>
                  <a:lnTo>
                    <a:pt x="516" y="768"/>
                  </a:lnTo>
                  <a:lnTo>
                    <a:pt x="516" y="768"/>
                  </a:lnTo>
                  <a:lnTo>
                    <a:pt x="516" y="768"/>
                  </a:lnTo>
                  <a:lnTo>
                    <a:pt x="516" y="768"/>
                  </a:lnTo>
                  <a:lnTo>
                    <a:pt x="516" y="768"/>
                  </a:lnTo>
                  <a:lnTo>
                    <a:pt x="516" y="768"/>
                  </a:lnTo>
                  <a:lnTo>
                    <a:pt x="522" y="768"/>
                  </a:lnTo>
                  <a:lnTo>
                    <a:pt x="522" y="768"/>
                  </a:lnTo>
                  <a:lnTo>
                    <a:pt x="522" y="774"/>
                  </a:lnTo>
                  <a:lnTo>
                    <a:pt x="522" y="774"/>
                  </a:lnTo>
                  <a:lnTo>
                    <a:pt x="522" y="774"/>
                  </a:lnTo>
                  <a:lnTo>
                    <a:pt x="522" y="774"/>
                  </a:lnTo>
                  <a:lnTo>
                    <a:pt x="528" y="774"/>
                  </a:lnTo>
                  <a:lnTo>
                    <a:pt x="528" y="774"/>
                  </a:lnTo>
                  <a:lnTo>
                    <a:pt x="528" y="774"/>
                  </a:lnTo>
                  <a:lnTo>
                    <a:pt x="528" y="774"/>
                  </a:lnTo>
                  <a:lnTo>
                    <a:pt x="528" y="774"/>
                  </a:lnTo>
                  <a:lnTo>
                    <a:pt x="528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40" y="774"/>
                  </a:lnTo>
                  <a:lnTo>
                    <a:pt x="540" y="774"/>
                  </a:lnTo>
                  <a:lnTo>
                    <a:pt x="540" y="774"/>
                  </a:lnTo>
                  <a:lnTo>
                    <a:pt x="540" y="774"/>
                  </a:lnTo>
                  <a:lnTo>
                    <a:pt x="540" y="774"/>
                  </a:lnTo>
                  <a:lnTo>
                    <a:pt x="540" y="774"/>
                  </a:lnTo>
                  <a:lnTo>
                    <a:pt x="546" y="774"/>
                  </a:lnTo>
                  <a:lnTo>
                    <a:pt x="546" y="774"/>
                  </a:lnTo>
                  <a:lnTo>
                    <a:pt x="546" y="774"/>
                  </a:lnTo>
                  <a:lnTo>
                    <a:pt x="546" y="780"/>
                  </a:lnTo>
                  <a:lnTo>
                    <a:pt x="546" y="780"/>
                  </a:lnTo>
                  <a:lnTo>
                    <a:pt x="546" y="780"/>
                  </a:lnTo>
                  <a:lnTo>
                    <a:pt x="552" y="780"/>
                  </a:lnTo>
                  <a:lnTo>
                    <a:pt x="552" y="780"/>
                  </a:lnTo>
                  <a:lnTo>
                    <a:pt x="552" y="780"/>
                  </a:lnTo>
                  <a:lnTo>
                    <a:pt x="552" y="780"/>
                  </a:lnTo>
                  <a:lnTo>
                    <a:pt x="552" y="780"/>
                  </a:lnTo>
                  <a:lnTo>
                    <a:pt x="552" y="780"/>
                  </a:lnTo>
                  <a:lnTo>
                    <a:pt x="558" y="780"/>
                  </a:lnTo>
                  <a:lnTo>
                    <a:pt x="558" y="780"/>
                  </a:lnTo>
                  <a:lnTo>
                    <a:pt x="558" y="780"/>
                  </a:lnTo>
                  <a:lnTo>
                    <a:pt x="558" y="780"/>
                  </a:lnTo>
                  <a:lnTo>
                    <a:pt x="558" y="780"/>
                  </a:lnTo>
                  <a:lnTo>
                    <a:pt x="558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70" y="780"/>
                  </a:lnTo>
                  <a:lnTo>
                    <a:pt x="570" y="780"/>
                  </a:lnTo>
                  <a:lnTo>
                    <a:pt x="570" y="780"/>
                  </a:lnTo>
                  <a:lnTo>
                    <a:pt x="570" y="780"/>
                  </a:lnTo>
                  <a:lnTo>
                    <a:pt x="570" y="780"/>
                  </a:lnTo>
                  <a:lnTo>
                    <a:pt x="570" y="780"/>
                  </a:lnTo>
                  <a:lnTo>
                    <a:pt x="576" y="786"/>
                  </a:lnTo>
                  <a:lnTo>
                    <a:pt x="576" y="786"/>
                  </a:lnTo>
                  <a:lnTo>
                    <a:pt x="576" y="786"/>
                  </a:lnTo>
                  <a:lnTo>
                    <a:pt x="576" y="786"/>
                  </a:lnTo>
                  <a:lnTo>
                    <a:pt x="576" y="786"/>
                  </a:lnTo>
                  <a:lnTo>
                    <a:pt x="576" y="786"/>
                  </a:lnTo>
                  <a:lnTo>
                    <a:pt x="582" y="786"/>
                  </a:lnTo>
                  <a:lnTo>
                    <a:pt x="582" y="786"/>
                  </a:lnTo>
                  <a:lnTo>
                    <a:pt x="582" y="786"/>
                  </a:lnTo>
                  <a:lnTo>
                    <a:pt x="582" y="786"/>
                  </a:lnTo>
                  <a:lnTo>
                    <a:pt x="582" y="786"/>
                  </a:lnTo>
                  <a:lnTo>
                    <a:pt x="582" y="786"/>
                  </a:lnTo>
                  <a:lnTo>
                    <a:pt x="588" y="786"/>
                  </a:lnTo>
                  <a:lnTo>
                    <a:pt x="588" y="786"/>
                  </a:lnTo>
                  <a:lnTo>
                    <a:pt x="588" y="786"/>
                  </a:lnTo>
                  <a:lnTo>
                    <a:pt x="588" y="786"/>
                  </a:lnTo>
                  <a:lnTo>
                    <a:pt x="588" y="786"/>
                  </a:lnTo>
                  <a:lnTo>
                    <a:pt x="588" y="786"/>
                  </a:lnTo>
                  <a:lnTo>
                    <a:pt x="588" y="786"/>
                  </a:lnTo>
                  <a:lnTo>
                    <a:pt x="594" y="786"/>
                  </a:lnTo>
                  <a:lnTo>
                    <a:pt x="594" y="786"/>
                  </a:lnTo>
                  <a:lnTo>
                    <a:pt x="594" y="786"/>
                  </a:lnTo>
                  <a:lnTo>
                    <a:pt x="594" y="786"/>
                  </a:lnTo>
                  <a:lnTo>
                    <a:pt x="594" y="786"/>
                  </a:lnTo>
                  <a:lnTo>
                    <a:pt x="594" y="786"/>
                  </a:lnTo>
                  <a:lnTo>
                    <a:pt x="600" y="786"/>
                  </a:lnTo>
                  <a:lnTo>
                    <a:pt x="600" y="786"/>
                  </a:lnTo>
                  <a:lnTo>
                    <a:pt x="600" y="786"/>
                  </a:lnTo>
                  <a:lnTo>
                    <a:pt x="600" y="786"/>
                  </a:lnTo>
                  <a:lnTo>
                    <a:pt x="600" y="786"/>
                  </a:lnTo>
                  <a:lnTo>
                    <a:pt x="600" y="786"/>
                  </a:lnTo>
                  <a:lnTo>
                    <a:pt x="606" y="792"/>
                  </a:lnTo>
                  <a:lnTo>
                    <a:pt x="606" y="792"/>
                  </a:lnTo>
                  <a:lnTo>
                    <a:pt x="606" y="792"/>
                  </a:lnTo>
                  <a:lnTo>
                    <a:pt x="606" y="792"/>
                  </a:lnTo>
                  <a:lnTo>
                    <a:pt x="606" y="792"/>
                  </a:lnTo>
                  <a:lnTo>
                    <a:pt x="606" y="792"/>
                  </a:lnTo>
                  <a:lnTo>
                    <a:pt x="612" y="792"/>
                  </a:lnTo>
                  <a:lnTo>
                    <a:pt x="612" y="792"/>
                  </a:lnTo>
                  <a:lnTo>
                    <a:pt x="612" y="792"/>
                  </a:lnTo>
                  <a:lnTo>
                    <a:pt x="612" y="792"/>
                  </a:lnTo>
                  <a:lnTo>
                    <a:pt x="612" y="792"/>
                  </a:lnTo>
                  <a:lnTo>
                    <a:pt x="612" y="792"/>
                  </a:lnTo>
                  <a:lnTo>
                    <a:pt x="618" y="792"/>
                  </a:lnTo>
                  <a:lnTo>
                    <a:pt x="618" y="792"/>
                  </a:lnTo>
                  <a:lnTo>
                    <a:pt x="618" y="792"/>
                  </a:lnTo>
                  <a:lnTo>
                    <a:pt x="618" y="792"/>
                  </a:lnTo>
                  <a:lnTo>
                    <a:pt x="618" y="792"/>
                  </a:lnTo>
                  <a:lnTo>
                    <a:pt x="618" y="792"/>
                  </a:lnTo>
                  <a:lnTo>
                    <a:pt x="618" y="792"/>
                  </a:lnTo>
                  <a:lnTo>
                    <a:pt x="624" y="792"/>
                  </a:lnTo>
                  <a:lnTo>
                    <a:pt x="624" y="792"/>
                  </a:lnTo>
                  <a:lnTo>
                    <a:pt x="624" y="792"/>
                  </a:lnTo>
                  <a:lnTo>
                    <a:pt x="624" y="792"/>
                  </a:lnTo>
                  <a:lnTo>
                    <a:pt x="624" y="792"/>
                  </a:lnTo>
                  <a:lnTo>
                    <a:pt x="624" y="792"/>
                  </a:lnTo>
                  <a:lnTo>
                    <a:pt x="630" y="792"/>
                  </a:lnTo>
                  <a:lnTo>
                    <a:pt x="630" y="792"/>
                  </a:lnTo>
                  <a:lnTo>
                    <a:pt x="630" y="792"/>
                  </a:lnTo>
                  <a:lnTo>
                    <a:pt x="630" y="792"/>
                  </a:lnTo>
                  <a:lnTo>
                    <a:pt x="630" y="792"/>
                  </a:lnTo>
                  <a:lnTo>
                    <a:pt x="630" y="792"/>
                  </a:lnTo>
                  <a:lnTo>
                    <a:pt x="636" y="792"/>
                  </a:lnTo>
                  <a:lnTo>
                    <a:pt x="636" y="792"/>
                  </a:lnTo>
                  <a:lnTo>
                    <a:pt x="636" y="792"/>
                  </a:lnTo>
                  <a:lnTo>
                    <a:pt x="636" y="798"/>
                  </a:lnTo>
                  <a:lnTo>
                    <a:pt x="636" y="798"/>
                  </a:lnTo>
                  <a:lnTo>
                    <a:pt x="636" y="798"/>
                  </a:lnTo>
                  <a:lnTo>
                    <a:pt x="642" y="798"/>
                  </a:lnTo>
                  <a:lnTo>
                    <a:pt x="642" y="798"/>
                  </a:lnTo>
                  <a:lnTo>
                    <a:pt x="642" y="798"/>
                  </a:lnTo>
                  <a:lnTo>
                    <a:pt x="642" y="798"/>
                  </a:lnTo>
                  <a:lnTo>
                    <a:pt x="642" y="798"/>
                  </a:lnTo>
                  <a:lnTo>
                    <a:pt x="642" y="798"/>
                  </a:lnTo>
                  <a:lnTo>
                    <a:pt x="648" y="798"/>
                  </a:lnTo>
                  <a:lnTo>
                    <a:pt x="648" y="798"/>
                  </a:lnTo>
                  <a:lnTo>
                    <a:pt x="648" y="798"/>
                  </a:lnTo>
                  <a:lnTo>
                    <a:pt x="648" y="798"/>
                  </a:lnTo>
                  <a:lnTo>
                    <a:pt x="648" y="798"/>
                  </a:lnTo>
                  <a:lnTo>
                    <a:pt x="648" y="798"/>
                  </a:lnTo>
                  <a:lnTo>
                    <a:pt x="648" y="798"/>
                  </a:lnTo>
                  <a:lnTo>
                    <a:pt x="654" y="798"/>
                  </a:lnTo>
                  <a:lnTo>
                    <a:pt x="654" y="798"/>
                  </a:lnTo>
                  <a:lnTo>
                    <a:pt x="654" y="798"/>
                  </a:lnTo>
                  <a:lnTo>
                    <a:pt x="654" y="798"/>
                  </a:lnTo>
                  <a:lnTo>
                    <a:pt x="654" y="798"/>
                  </a:lnTo>
                  <a:lnTo>
                    <a:pt x="654" y="798"/>
                  </a:lnTo>
                  <a:lnTo>
                    <a:pt x="660" y="798"/>
                  </a:lnTo>
                  <a:lnTo>
                    <a:pt x="660" y="798"/>
                  </a:lnTo>
                  <a:lnTo>
                    <a:pt x="660" y="798"/>
                  </a:lnTo>
                  <a:lnTo>
                    <a:pt x="660" y="798"/>
                  </a:lnTo>
                  <a:lnTo>
                    <a:pt x="660" y="798"/>
                  </a:lnTo>
                  <a:lnTo>
                    <a:pt x="660" y="798"/>
                  </a:lnTo>
                  <a:lnTo>
                    <a:pt x="666" y="798"/>
                  </a:lnTo>
                  <a:lnTo>
                    <a:pt x="666" y="798"/>
                  </a:lnTo>
                  <a:lnTo>
                    <a:pt x="666" y="798"/>
                  </a:lnTo>
                  <a:lnTo>
                    <a:pt x="666" y="798"/>
                  </a:lnTo>
                  <a:lnTo>
                    <a:pt x="666" y="798"/>
                  </a:lnTo>
                  <a:lnTo>
                    <a:pt x="666" y="798"/>
                  </a:lnTo>
                  <a:lnTo>
                    <a:pt x="672" y="798"/>
                  </a:lnTo>
                  <a:lnTo>
                    <a:pt x="672" y="798"/>
                  </a:lnTo>
                  <a:lnTo>
                    <a:pt x="672" y="798"/>
                  </a:lnTo>
                  <a:lnTo>
                    <a:pt x="672" y="798"/>
                  </a:lnTo>
                  <a:lnTo>
                    <a:pt x="672" y="804"/>
                  </a:lnTo>
                  <a:lnTo>
                    <a:pt x="672" y="804"/>
                  </a:lnTo>
                  <a:lnTo>
                    <a:pt x="672" y="804"/>
                  </a:lnTo>
                  <a:lnTo>
                    <a:pt x="678" y="804"/>
                  </a:lnTo>
                  <a:lnTo>
                    <a:pt x="678" y="804"/>
                  </a:lnTo>
                  <a:lnTo>
                    <a:pt x="678" y="804"/>
                  </a:lnTo>
                  <a:lnTo>
                    <a:pt x="678" y="804"/>
                  </a:lnTo>
                  <a:lnTo>
                    <a:pt x="678" y="804"/>
                  </a:lnTo>
                  <a:lnTo>
                    <a:pt x="678" y="804"/>
                  </a:lnTo>
                  <a:lnTo>
                    <a:pt x="684" y="804"/>
                  </a:lnTo>
                  <a:lnTo>
                    <a:pt x="684" y="804"/>
                  </a:lnTo>
                  <a:lnTo>
                    <a:pt x="684" y="804"/>
                  </a:lnTo>
                  <a:lnTo>
                    <a:pt x="684" y="804"/>
                  </a:lnTo>
                  <a:lnTo>
                    <a:pt x="684" y="804"/>
                  </a:lnTo>
                  <a:lnTo>
                    <a:pt x="684" y="804"/>
                  </a:lnTo>
                  <a:lnTo>
                    <a:pt x="690" y="804"/>
                  </a:lnTo>
                  <a:lnTo>
                    <a:pt x="690" y="804"/>
                  </a:lnTo>
                  <a:lnTo>
                    <a:pt x="690" y="804"/>
                  </a:lnTo>
                  <a:lnTo>
                    <a:pt x="690" y="804"/>
                  </a:lnTo>
                  <a:lnTo>
                    <a:pt x="690" y="804"/>
                  </a:lnTo>
                  <a:lnTo>
                    <a:pt x="690" y="804"/>
                  </a:lnTo>
                  <a:lnTo>
                    <a:pt x="696" y="804"/>
                  </a:lnTo>
                  <a:lnTo>
                    <a:pt x="696" y="804"/>
                  </a:lnTo>
                  <a:lnTo>
                    <a:pt x="696" y="804"/>
                  </a:lnTo>
                  <a:lnTo>
                    <a:pt x="696" y="804"/>
                  </a:lnTo>
                  <a:lnTo>
                    <a:pt x="696" y="804"/>
                  </a:lnTo>
                  <a:lnTo>
                    <a:pt x="696" y="804"/>
                  </a:lnTo>
                  <a:lnTo>
                    <a:pt x="702" y="804"/>
                  </a:lnTo>
                  <a:lnTo>
                    <a:pt x="702" y="804"/>
                  </a:lnTo>
                  <a:lnTo>
                    <a:pt x="702" y="804"/>
                  </a:lnTo>
                  <a:lnTo>
                    <a:pt x="702" y="804"/>
                  </a:lnTo>
                  <a:lnTo>
                    <a:pt x="702" y="804"/>
                  </a:lnTo>
                  <a:lnTo>
                    <a:pt x="702" y="804"/>
                  </a:lnTo>
                  <a:lnTo>
                    <a:pt x="702" y="804"/>
                  </a:lnTo>
                  <a:lnTo>
                    <a:pt x="708" y="804"/>
                  </a:lnTo>
                  <a:lnTo>
                    <a:pt x="708" y="804"/>
                  </a:lnTo>
                  <a:lnTo>
                    <a:pt x="708" y="804"/>
                  </a:lnTo>
                  <a:lnTo>
                    <a:pt x="708" y="804"/>
                  </a:lnTo>
                  <a:lnTo>
                    <a:pt x="708" y="804"/>
                  </a:lnTo>
                  <a:lnTo>
                    <a:pt x="708" y="804"/>
                  </a:lnTo>
                  <a:lnTo>
                    <a:pt x="714" y="804"/>
                  </a:lnTo>
                  <a:lnTo>
                    <a:pt x="714" y="804"/>
                  </a:lnTo>
                  <a:lnTo>
                    <a:pt x="714" y="804"/>
                  </a:lnTo>
                  <a:lnTo>
                    <a:pt x="714" y="804"/>
                  </a:lnTo>
                  <a:lnTo>
                    <a:pt x="714" y="804"/>
                  </a:lnTo>
                  <a:lnTo>
                    <a:pt x="714" y="804"/>
                  </a:lnTo>
                  <a:lnTo>
                    <a:pt x="720" y="810"/>
                  </a:lnTo>
                  <a:lnTo>
                    <a:pt x="720" y="810"/>
                  </a:lnTo>
                  <a:lnTo>
                    <a:pt x="720" y="810"/>
                  </a:lnTo>
                  <a:lnTo>
                    <a:pt x="720" y="810"/>
                  </a:lnTo>
                  <a:lnTo>
                    <a:pt x="720" y="810"/>
                  </a:lnTo>
                  <a:lnTo>
                    <a:pt x="720" y="810"/>
                  </a:lnTo>
                  <a:lnTo>
                    <a:pt x="726" y="810"/>
                  </a:lnTo>
                  <a:lnTo>
                    <a:pt x="726" y="810"/>
                  </a:lnTo>
                  <a:lnTo>
                    <a:pt x="726" y="810"/>
                  </a:lnTo>
                  <a:lnTo>
                    <a:pt x="726" y="810"/>
                  </a:lnTo>
                  <a:lnTo>
                    <a:pt x="726" y="810"/>
                  </a:lnTo>
                  <a:lnTo>
                    <a:pt x="726" y="810"/>
                  </a:lnTo>
                  <a:lnTo>
                    <a:pt x="726" y="810"/>
                  </a:lnTo>
                  <a:lnTo>
                    <a:pt x="732" y="810"/>
                  </a:lnTo>
                  <a:lnTo>
                    <a:pt x="732" y="810"/>
                  </a:lnTo>
                  <a:lnTo>
                    <a:pt x="732" y="810"/>
                  </a:lnTo>
                  <a:lnTo>
                    <a:pt x="732" y="810"/>
                  </a:lnTo>
                  <a:lnTo>
                    <a:pt x="732" y="810"/>
                  </a:lnTo>
                  <a:lnTo>
                    <a:pt x="732" y="810"/>
                  </a:lnTo>
                  <a:lnTo>
                    <a:pt x="738" y="810"/>
                  </a:lnTo>
                  <a:lnTo>
                    <a:pt x="738" y="810"/>
                  </a:lnTo>
                  <a:lnTo>
                    <a:pt x="738" y="810"/>
                  </a:lnTo>
                  <a:lnTo>
                    <a:pt x="738" y="810"/>
                  </a:lnTo>
                  <a:lnTo>
                    <a:pt x="738" y="810"/>
                  </a:lnTo>
                  <a:lnTo>
                    <a:pt x="738" y="810"/>
                  </a:lnTo>
                  <a:lnTo>
                    <a:pt x="744" y="810"/>
                  </a:lnTo>
                  <a:lnTo>
                    <a:pt x="744" y="810"/>
                  </a:lnTo>
                  <a:lnTo>
                    <a:pt x="744" y="810"/>
                  </a:lnTo>
                  <a:lnTo>
                    <a:pt x="744" y="810"/>
                  </a:lnTo>
                  <a:lnTo>
                    <a:pt x="744" y="810"/>
                  </a:lnTo>
                  <a:lnTo>
                    <a:pt x="744" y="810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56" y="810"/>
                  </a:lnTo>
                  <a:lnTo>
                    <a:pt x="756" y="810"/>
                  </a:lnTo>
                  <a:lnTo>
                    <a:pt x="756" y="810"/>
                  </a:lnTo>
                  <a:lnTo>
                    <a:pt x="756" y="810"/>
                  </a:lnTo>
                  <a:lnTo>
                    <a:pt x="756" y="810"/>
                  </a:lnTo>
                  <a:lnTo>
                    <a:pt x="756" y="810"/>
                  </a:lnTo>
                  <a:lnTo>
                    <a:pt x="762" y="810"/>
                  </a:lnTo>
                  <a:lnTo>
                    <a:pt x="762" y="810"/>
                  </a:lnTo>
                  <a:lnTo>
                    <a:pt x="762" y="810"/>
                  </a:lnTo>
                  <a:lnTo>
                    <a:pt x="762" y="810"/>
                  </a:lnTo>
                  <a:lnTo>
                    <a:pt x="762" y="810"/>
                  </a:lnTo>
                  <a:lnTo>
                    <a:pt x="762" y="810"/>
                  </a:lnTo>
                  <a:lnTo>
                    <a:pt x="768" y="810"/>
                  </a:lnTo>
                  <a:lnTo>
                    <a:pt x="768" y="810"/>
                  </a:lnTo>
                  <a:lnTo>
                    <a:pt x="768" y="810"/>
                  </a:lnTo>
                  <a:lnTo>
                    <a:pt x="768" y="810"/>
                  </a:lnTo>
                  <a:lnTo>
                    <a:pt x="768" y="810"/>
                  </a:lnTo>
                  <a:lnTo>
                    <a:pt x="768" y="810"/>
                  </a:lnTo>
                  <a:lnTo>
                    <a:pt x="774" y="810"/>
                  </a:lnTo>
                  <a:lnTo>
                    <a:pt x="774" y="810"/>
                  </a:lnTo>
                  <a:lnTo>
                    <a:pt x="774" y="810"/>
                  </a:lnTo>
                  <a:lnTo>
                    <a:pt x="774" y="810"/>
                  </a:lnTo>
                  <a:lnTo>
                    <a:pt x="774" y="810"/>
                  </a:lnTo>
                  <a:lnTo>
                    <a:pt x="774" y="810"/>
                  </a:lnTo>
                  <a:lnTo>
                    <a:pt x="774" y="810"/>
                  </a:lnTo>
                  <a:lnTo>
                    <a:pt x="780" y="810"/>
                  </a:lnTo>
                  <a:lnTo>
                    <a:pt x="780" y="810"/>
                  </a:lnTo>
                  <a:lnTo>
                    <a:pt x="780" y="810"/>
                  </a:lnTo>
                  <a:lnTo>
                    <a:pt x="780" y="810"/>
                  </a:lnTo>
                  <a:lnTo>
                    <a:pt x="780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804" y="804"/>
                  </a:lnTo>
                  <a:lnTo>
                    <a:pt x="804" y="804"/>
                  </a:lnTo>
                  <a:lnTo>
                    <a:pt x="804" y="804"/>
                  </a:lnTo>
                  <a:lnTo>
                    <a:pt x="804" y="804"/>
                  </a:lnTo>
                  <a:lnTo>
                    <a:pt x="804" y="804"/>
                  </a:lnTo>
                  <a:lnTo>
                    <a:pt x="804" y="804"/>
                  </a:lnTo>
                  <a:lnTo>
                    <a:pt x="810" y="804"/>
                  </a:lnTo>
                  <a:lnTo>
                    <a:pt x="810" y="798"/>
                  </a:lnTo>
                  <a:lnTo>
                    <a:pt x="810" y="798"/>
                  </a:lnTo>
                  <a:lnTo>
                    <a:pt x="810" y="798"/>
                  </a:lnTo>
                  <a:lnTo>
                    <a:pt x="810" y="798"/>
                  </a:lnTo>
                  <a:lnTo>
                    <a:pt x="810" y="798"/>
                  </a:lnTo>
                  <a:lnTo>
                    <a:pt x="816" y="798"/>
                  </a:lnTo>
                  <a:lnTo>
                    <a:pt x="816" y="798"/>
                  </a:lnTo>
                  <a:lnTo>
                    <a:pt x="816" y="798"/>
                  </a:lnTo>
                  <a:lnTo>
                    <a:pt x="816" y="798"/>
                  </a:lnTo>
                  <a:lnTo>
                    <a:pt x="816" y="798"/>
                  </a:lnTo>
                  <a:lnTo>
                    <a:pt x="816" y="798"/>
                  </a:lnTo>
                  <a:lnTo>
                    <a:pt x="816" y="798"/>
                  </a:lnTo>
                  <a:lnTo>
                    <a:pt x="822" y="798"/>
                  </a:lnTo>
                  <a:lnTo>
                    <a:pt x="822" y="798"/>
                  </a:lnTo>
                  <a:lnTo>
                    <a:pt x="822" y="798"/>
                  </a:lnTo>
                  <a:lnTo>
                    <a:pt x="822" y="798"/>
                  </a:lnTo>
                  <a:lnTo>
                    <a:pt x="822" y="798"/>
                  </a:lnTo>
                  <a:lnTo>
                    <a:pt x="822" y="798"/>
                  </a:lnTo>
                  <a:lnTo>
                    <a:pt x="828" y="798"/>
                  </a:lnTo>
                  <a:lnTo>
                    <a:pt x="828" y="792"/>
                  </a:lnTo>
                  <a:lnTo>
                    <a:pt x="828" y="792"/>
                  </a:lnTo>
                  <a:lnTo>
                    <a:pt x="828" y="792"/>
                  </a:lnTo>
                  <a:lnTo>
                    <a:pt x="828" y="792"/>
                  </a:lnTo>
                  <a:lnTo>
                    <a:pt x="828" y="792"/>
                  </a:lnTo>
                  <a:lnTo>
                    <a:pt x="834" y="792"/>
                  </a:lnTo>
                  <a:lnTo>
                    <a:pt x="834" y="792"/>
                  </a:lnTo>
                  <a:lnTo>
                    <a:pt x="834" y="792"/>
                  </a:lnTo>
                  <a:lnTo>
                    <a:pt x="834" y="792"/>
                  </a:lnTo>
                  <a:lnTo>
                    <a:pt x="834" y="792"/>
                  </a:lnTo>
                  <a:lnTo>
                    <a:pt x="834" y="792"/>
                  </a:lnTo>
                  <a:lnTo>
                    <a:pt x="840" y="792"/>
                  </a:lnTo>
                  <a:lnTo>
                    <a:pt x="840" y="792"/>
                  </a:lnTo>
                  <a:lnTo>
                    <a:pt x="840" y="792"/>
                  </a:lnTo>
                  <a:lnTo>
                    <a:pt x="840" y="792"/>
                  </a:lnTo>
                  <a:lnTo>
                    <a:pt x="840" y="792"/>
                  </a:lnTo>
                  <a:lnTo>
                    <a:pt x="840" y="792"/>
                  </a:lnTo>
                  <a:lnTo>
                    <a:pt x="840" y="792"/>
                  </a:lnTo>
                  <a:lnTo>
                    <a:pt x="846" y="786"/>
                  </a:lnTo>
                  <a:lnTo>
                    <a:pt x="846" y="786"/>
                  </a:lnTo>
                  <a:lnTo>
                    <a:pt x="846" y="786"/>
                  </a:lnTo>
                  <a:lnTo>
                    <a:pt x="846" y="786"/>
                  </a:lnTo>
                  <a:lnTo>
                    <a:pt x="846" y="786"/>
                  </a:lnTo>
                  <a:lnTo>
                    <a:pt x="846" y="786"/>
                  </a:lnTo>
                  <a:lnTo>
                    <a:pt x="852" y="786"/>
                  </a:lnTo>
                  <a:lnTo>
                    <a:pt x="852" y="786"/>
                  </a:lnTo>
                  <a:lnTo>
                    <a:pt x="852" y="786"/>
                  </a:lnTo>
                  <a:lnTo>
                    <a:pt x="852" y="786"/>
                  </a:lnTo>
                  <a:lnTo>
                    <a:pt x="852" y="786"/>
                  </a:lnTo>
                  <a:lnTo>
                    <a:pt x="852" y="786"/>
                  </a:lnTo>
                  <a:lnTo>
                    <a:pt x="858" y="786"/>
                  </a:lnTo>
                  <a:lnTo>
                    <a:pt x="858" y="786"/>
                  </a:lnTo>
                  <a:lnTo>
                    <a:pt x="858" y="786"/>
                  </a:lnTo>
                  <a:lnTo>
                    <a:pt x="858" y="786"/>
                  </a:lnTo>
                  <a:lnTo>
                    <a:pt x="858" y="786"/>
                  </a:lnTo>
                  <a:lnTo>
                    <a:pt x="858" y="780"/>
                  </a:lnTo>
                  <a:lnTo>
                    <a:pt x="864" y="780"/>
                  </a:lnTo>
                  <a:lnTo>
                    <a:pt x="864" y="780"/>
                  </a:lnTo>
                  <a:lnTo>
                    <a:pt x="864" y="780"/>
                  </a:lnTo>
                  <a:lnTo>
                    <a:pt x="864" y="780"/>
                  </a:lnTo>
                  <a:lnTo>
                    <a:pt x="864" y="780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70" y="780"/>
                  </a:lnTo>
                  <a:lnTo>
                    <a:pt x="870" y="780"/>
                  </a:lnTo>
                  <a:lnTo>
                    <a:pt x="870" y="780"/>
                  </a:lnTo>
                  <a:lnTo>
                    <a:pt x="870" y="780"/>
                  </a:lnTo>
                  <a:lnTo>
                    <a:pt x="870" y="780"/>
                  </a:lnTo>
                  <a:lnTo>
                    <a:pt x="870" y="780"/>
                  </a:lnTo>
                  <a:lnTo>
                    <a:pt x="876" y="780"/>
                  </a:lnTo>
                  <a:lnTo>
                    <a:pt x="876" y="780"/>
                  </a:lnTo>
                  <a:lnTo>
                    <a:pt x="876" y="774"/>
                  </a:lnTo>
                  <a:lnTo>
                    <a:pt x="876" y="774"/>
                  </a:lnTo>
                  <a:lnTo>
                    <a:pt x="876" y="774"/>
                  </a:lnTo>
                  <a:lnTo>
                    <a:pt x="876" y="774"/>
                  </a:lnTo>
                  <a:lnTo>
                    <a:pt x="882" y="774"/>
                  </a:lnTo>
                  <a:lnTo>
                    <a:pt x="882" y="774"/>
                  </a:lnTo>
                  <a:lnTo>
                    <a:pt x="882" y="774"/>
                  </a:lnTo>
                  <a:lnTo>
                    <a:pt x="882" y="774"/>
                  </a:lnTo>
                  <a:lnTo>
                    <a:pt x="882" y="774"/>
                  </a:lnTo>
                  <a:lnTo>
                    <a:pt x="882" y="774"/>
                  </a:lnTo>
                  <a:lnTo>
                    <a:pt x="888" y="774"/>
                  </a:lnTo>
                  <a:lnTo>
                    <a:pt x="888" y="774"/>
                  </a:lnTo>
                  <a:lnTo>
                    <a:pt x="888" y="774"/>
                  </a:lnTo>
                  <a:lnTo>
                    <a:pt x="888" y="774"/>
                  </a:lnTo>
                  <a:lnTo>
                    <a:pt x="888" y="774"/>
                  </a:lnTo>
                  <a:lnTo>
                    <a:pt x="888" y="774"/>
                  </a:lnTo>
                  <a:lnTo>
                    <a:pt x="894" y="768"/>
                  </a:lnTo>
                  <a:lnTo>
                    <a:pt x="894" y="768"/>
                  </a:lnTo>
                  <a:lnTo>
                    <a:pt x="894" y="768"/>
                  </a:lnTo>
                  <a:lnTo>
                    <a:pt x="894" y="768"/>
                  </a:lnTo>
                  <a:lnTo>
                    <a:pt x="894" y="768"/>
                  </a:lnTo>
                  <a:lnTo>
                    <a:pt x="894" y="768"/>
                  </a:lnTo>
                  <a:lnTo>
                    <a:pt x="900" y="768"/>
                  </a:lnTo>
                  <a:lnTo>
                    <a:pt x="900" y="768"/>
                  </a:lnTo>
                  <a:lnTo>
                    <a:pt x="900" y="768"/>
                  </a:lnTo>
                  <a:lnTo>
                    <a:pt x="900" y="768"/>
                  </a:lnTo>
                  <a:lnTo>
                    <a:pt x="900" y="768"/>
                  </a:lnTo>
                  <a:lnTo>
                    <a:pt x="900" y="768"/>
                  </a:lnTo>
                  <a:lnTo>
                    <a:pt x="900" y="768"/>
                  </a:lnTo>
                  <a:lnTo>
                    <a:pt x="906" y="768"/>
                  </a:lnTo>
                  <a:lnTo>
                    <a:pt x="906" y="768"/>
                  </a:lnTo>
                  <a:lnTo>
                    <a:pt x="906" y="762"/>
                  </a:lnTo>
                  <a:lnTo>
                    <a:pt x="906" y="762"/>
                  </a:lnTo>
                  <a:lnTo>
                    <a:pt x="906" y="762"/>
                  </a:lnTo>
                  <a:lnTo>
                    <a:pt x="906" y="762"/>
                  </a:lnTo>
                  <a:lnTo>
                    <a:pt x="912" y="762"/>
                  </a:lnTo>
                  <a:lnTo>
                    <a:pt x="912" y="762"/>
                  </a:lnTo>
                  <a:lnTo>
                    <a:pt x="912" y="762"/>
                  </a:lnTo>
                  <a:lnTo>
                    <a:pt x="912" y="762"/>
                  </a:lnTo>
                  <a:lnTo>
                    <a:pt x="912" y="762"/>
                  </a:lnTo>
                  <a:lnTo>
                    <a:pt x="912" y="762"/>
                  </a:lnTo>
                  <a:lnTo>
                    <a:pt x="918" y="762"/>
                  </a:lnTo>
                  <a:lnTo>
                    <a:pt x="918" y="762"/>
                  </a:lnTo>
                  <a:lnTo>
                    <a:pt x="918" y="762"/>
                  </a:lnTo>
                  <a:lnTo>
                    <a:pt x="918" y="762"/>
                  </a:lnTo>
                  <a:lnTo>
                    <a:pt x="918" y="762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24" y="756"/>
                  </a:lnTo>
                  <a:lnTo>
                    <a:pt x="924" y="756"/>
                  </a:lnTo>
                  <a:lnTo>
                    <a:pt x="924" y="756"/>
                  </a:lnTo>
                  <a:lnTo>
                    <a:pt x="924" y="756"/>
                  </a:lnTo>
                  <a:lnTo>
                    <a:pt x="924" y="756"/>
                  </a:lnTo>
                  <a:lnTo>
                    <a:pt x="924" y="756"/>
                  </a:lnTo>
                  <a:lnTo>
                    <a:pt x="930" y="756"/>
                  </a:lnTo>
                  <a:lnTo>
                    <a:pt x="930" y="756"/>
                  </a:lnTo>
                  <a:lnTo>
                    <a:pt x="930" y="756"/>
                  </a:lnTo>
                  <a:lnTo>
                    <a:pt x="930" y="756"/>
                  </a:lnTo>
                  <a:lnTo>
                    <a:pt x="930" y="756"/>
                  </a:lnTo>
                  <a:lnTo>
                    <a:pt x="930" y="756"/>
                  </a:lnTo>
                  <a:lnTo>
                    <a:pt x="936" y="750"/>
                  </a:lnTo>
                  <a:lnTo>
                    <a:pt x="936" y="750"/>
                  </a:lnTo>
                  <a:lnTo>
                    <a:pt x="936" y="750"/>
                  </a:lnTo>
                  <a:lnTo>
                    <a:pt x="936" y="750"/>
                  </a:lnTo>
                  <a:lnTo>
                    <a:pt x="936" y="750"/>
                  </a:lnTo>
                  <a:lnTo>
                    <a:pt x="936" y="750"/>
                  </a:lnTo>
                  <a:lnTo>
                    <a:pt x="942" y="750"/>
                  </a:lnTo>
                  <a:lnTo>
                    <a:pt x="942" y="750"/>
                  </a:lnTo>
                  <a:lnTo>
                    <a:pt x="942" y="750"/>
                  </a:lnTo>
                  <a:lnTo>
                    <a:pt x="942" y="750"/>
                  </a:lnTo>
                  <a:lnTo>
                    <a:pt x="942" y="750"/>
                  </a:lnTo>
                  <a:lnTo>
                    <a:pt x="942" y="750"/>
                  </a:lnTo>
                  <a:lnTo>
                    <a:pt x="948" y="750"/>
                  </a:lnTo>
                  <a:lnTo>
                    <a:pt x="948" y="750"/>
                  </a:lnTo>
                  <a:lnTo>
                    <a:pt x="948" y="744"/>
                  </a:lnTo>
                  <a:lnTo>
                    <a:pt x="948" y="744"/>
                  </a:lnTo>
                  <a:lnTo>
                    <a:pt x="948" y="744"/>
                  </a:lnTo>
                  <a:lnTo>
                    <a:pt x="948" y="744"/>
                  </a:lnTo>
                  <a:lnTo>
                    <a:pt x="954" y="744"/>
                  </a:lnTo>
                  <a:lnTo>
                    <a:pt x="954" y="744"/>
                  </a:lnTo>
                  <a:lnTo>
                    <a:pt x="954" y="744"/>
                  </a:lnTo>
                  <a:lnTo>
                    <a:pt x="954" y="744"/>
                  </a:lnTo>
                  <a:lnTo>
                    <a:pt x="954" y="744"/>
                  </a:lnTo>
                  <a:lnTo>
                    <a:pt x="954" y="744"/>
                  </a:lnTo>
                  <a:lnTo>
                    <a:pt x="954" y="744"/>
                  </a:lnTo>
                  <a:lnTo>
                    <a:pt x="960" y="744"/>
                  </a:lnTo>
                  <a:lnTo>
                    <a:pt x="960" y="744"/>
                  </a:lnTo>
                  <a:lnTo>
                    <a:pt x="960" y="738"/>
                  </a:lnTo>
                  <a:lnTo>
                    <a:pt x="960" y="738"/>
                  </a:lnTo>
                  <a:lnTo>
                    <a:pt x="960" y="738"/>
                  </a:lnTo>
                  <a:lnTo>
                    <a:pt x="960" y="738"/>
                  </a:lnTo>
                  <a:lnTo>
                    <a:pt x="966" y="738"/>
                  </a:lnTo>
                  <a:lnTo>
                    <a:pt x="966" y="738"/>
                  </a:lnTo>
                  <a:lnTo>
                    <a:pt x="966" y="738"/>
                  </a:lnTo>
                  <a:lnTo>
                    <a:pt x="966" y="738"/>
                  </a:lnTo>
                  <a:lnTo>
                    <a:pt x="966" y="738"/>
                  </a:lnTo>
                  <a:lnTo>
                    <a:pt x="966" y="738"/>
                  </a:lnTo>
                  <a:lnTo>
                    <a:pt x="972" y="738"/>
                  </a:lnTo>
                  <a:lnTo>
                    <a:pt x="972" y="738"/>
                  </a:lnTo>
                  <a:lnTo>
                    <a:pt x="972" y="738"/>
                  </a:lnTo>
                  <a:lnTo>
                    <a:pt x="972" y="738"/>
                  </a:lnTo>
                  <a:lnTo>
                    <a:pt x="972" y="732"/>
                  </a:lnTo>
                  <a:lnTo>
                    <a:pt x="972" y="732"/>
                  </a:lnTo>
                  <a:lnTo>
                    <a:pt x="978" y="732"/>
                  </a:lnTo>
                  <a:lnTo>
                    <a:pt x="978" y="732"/>
                  </a:lnTo>
                  <a:lnTo>
                    <a:pt x="978" y="732"/>
                  </a:lnTo>
                  <a:lnTo>
                    <a:pt x="978" y="732"/>
                  </a:lnTo>
                  <a:lnTo>
                    <a:pt x="978" y="732"/>
                  </a:lnTo>
                  <a:lnTo>
                    <a:pt x="978" y="732"/>
                  </a:lnTo>
                  <a:lnTo>
                    <a:pt x="984" y="732"/>
                  </a:lnTo>
                  <a:lnTo>
                    <a:pt x="984" y="732"/>
                  </a:lnTo>
                  <a:lnTo>
                    <a:pt x="984" y="732"/>
                  </a:lnTo>
                  <a:lnTo>
                    <a:pt x="984" y="732"/>
                  </a:lnTo>
                  <a:lnTo>
                    <a:pt x="984" y="732"/>
                  </a:lnTo>
                  <a:lnTo>
                    <a:pt x="984" y="726"/>
                  </a:lnTo>
                  <a:lnTo>
                    <a:pt x="984" y="726"/>
                  </a:lnTo>
                  <a:lnTo>
                    <a:pt x="990" y="726"/>
                  </a:lnTo>
                  <a:lnTo>
                    <a:pt x="990" y="726"/>
                  </a:lnTo>
                  <a:lnTo>
                    <a:pt x="990" y="726"/>
                  </a:lnTo>
                  <a:lnTo>
                    <a:pt x="990" y="726"/>
                  </a:lnTo>
                  <a:lnTo>
                    <a:pt x="990" y="726"/>
                  </a:lnTo>
                  <a:lnTo>
                    <a:pt x="990" y="726"/>
                  </a:lnTo>
                  <a:lnTo>
                    <a:pt x="996" y="726"/>
                  </a:lnTo>
                  <a:lnTo>
                    <a:pt x="996" y="726"/>
                  </a:lnTo>
                  <a:lnTo>
                    <a:pt x="996" y="726"/>
                  </a:lnTo>
                  <a:lnTo>
                    <a:pt x="996" y="726"/>
                  </a:lnTo>
                  <a:lnTo>
                    <a:pt x="996" y="720"/>
                  </a:lnTo>
                  <a:lnTo>
                    <a:pt x="996" y="720"/>
                  </a:lnTo>
                  <a:lnTo>
                    <a:pt x="1002" y="720"/>
                  </a:lnTo>
                  <a:lnTo>
                    <a:pt x="1002" y="720"/>
                  </a:lnTo>
                  <a:lnTo>
                    <a:pt x="1002" y="720"/>
                  </a:lnTo>
                  <a:lnTo>
                    <a:pt x="1002" y="720"/>
                  </a:lnTo>
                  <a:lnTo>
                    <a:pt x="1002" y="720"/>
                  </a:lnTo>
                  <a:lnTo>
                    <a:pt x="1002" y="720"/>
                  </a:lnTo>
                  <a:lnTo>
                    <a:pt x="1008" y="720"/>
                  </a:lnTo>
                  <a:lnTo>
                    <a:pt x="1008" y="720"/>
                  </a:lnTo>
                  <a:lnTo>
                    <a:pt x="1008" y="720"/>
                  </a:lnTo>
                  <a:lnTo>
                    <a:pt x="1008" y="720"/>
                  </a:lnTo>
                  <a:lnTo>
                    <a:pt x="1008" y="720"/>
                  </a:lnTo>
                  <a:lnTo>
                    <a:pt x="1008" y="714"/>
                  </a:lnTo>
                  <a:lnTo>
                    <a:pt x="1008" y="714"/>
                  </a:lnTo>
                  <a:lnTo>
                    <a:pt x="1014" y="714"/>
                  </a:lnTo>
                  <a:lnTo>
                    <a:pt x="1014" y="714"/>
                  </a:lnTo>
                  <a:lnTo>
                    <a:pt x="1014" y="714"/>
                  </a:lnTo>
                  <a:lnTo>
                    <a:pt x="1014" y="714"/>
                  </a:lnTo>
                  <a:lnTo>
                    <a:pt x="1014" y="714"/>
                  </a:lnTo>
                  <a:lnTo>
                    <a:pt x="1014" y="714"/>
                  </a:lnTo>
                  <a:lnTo>
                    <a:pt x="1020" y="714"/>
                  </a:lnTo>
                  <a:lnTo>
                    <a:pt x="1020" y="714"/>
                  </a:lnTo>
                  <a:lnTo>
                    <a:pt x="1020" y="714"/>
                  </a:lnTo>
                  <a:lnTo>
                    <a:pt x="1020" y="714"/>
                  </a:lnTo>
                  <a:lnTo>
                    <a:pt x="1020" y="708"/>
                  </a:lnTo>
                  <a:lnTo>
                    <a:pt x="1020" y="708"/>
                  </a:lnTo>
                  <a:lnTo>
                    <a:pt x="1026" y="708"/>
                  </a:lnTo>
                  <a:lnTo>
                    <a:pt x="1026" y="708"/>
                  </a:lnTo>
                  <a:lnTo>
                    <a:pt x="1026" y="708"/>
                  </a:lnTo>
                  <a:lnTo>
                    <a:pt x="1026" y="708"/>
                  </a:lnTo>
                  <a:lnTo>
                    <a:pt x="1026" y="708"/>
                  </a:lnTo>
                  <a:lnTo>
                    <a:pt x="1026" y="708"/>
                  </a:lnTo>
                  <a:lnTo>
                    <a:pt x="1032" y="708"/>
                  </a:lnTo>
                  <a:lnTo>
                    <a:pt x="1032" y="708"/>
                  </a:lnTo>
                  <a:lnTo>
                    <a:pt x="1032" y="708"/>
                  </a:lnTo>
                  <a:lnTo>
                    <a:pt x="1032" y="708"/>
                  </a:lnTo>
                  <a:lnTo>
                    <a:pt x="1032" y="702"/>
                  </a:lnTo>
                  <a:lnTo>
                    <a:pt x="1032" y="702"/>
                  </a:lnTo>
                  <a:lnTo>
                    <a:pt x="1038" y="702"/>
                  </a:lnTo>
                  <a:lnTo>
                    <a:pt x="1038" y="702"/>
                  </a:lnTo>
                  <a:lnTo>
                    <a:pt x="1038" y="702"/>
                  </a:lnTo>
                  <a:lnTo>
                    <a:pt x="1038" y="702"/>
                  </a:lnTo>
                  <a:lnTo>
                    <a:pt x="1038" y="702"/>
                  </a:lnTo>
                  <a:lnTo>
                    <a:pt x="1038" y="702"/>
                  </a:lnTo>
                  <a:lnTo>
                    <a:pt x="1038" y="702"/>
                  </a:lnTo>
                  <a:lnTo>
                    <a:pt x="1044" y="702"/>
                  </a:lnTo>
                  <a:lnTo>
                    <a:pt x="1044" y="702"/>
                  </a:lnTo>
                  <a:lnTo>
                    <a:pt x="1044" y="702"/>
                  </a:lnTo>
                  <a:lnTo>
                    <a:pt x="1044" y="696"/>
                  </a:lnTo>
                  <a:lnTo>
                    <a:pt x="1044" y="696"/>
                  </a:lnTo>
                  <a:lnTo>
                    <a:pt x="1044" y="696"/>
                  </a:lnTo>
                  <a:lnTo>
                    <a:pt x="1050" y="696"/>
                  </a:lnTo>
                  <a:lnTo>
                    <a:pt x="1050" y="696"/>
                  </a:lnTo>
                  <a:lnTo>
                    <a:pt x="1050" y="696"/>
                  </a:lnTo>
                  <a:lnTo>
                    <a:pt x="1050" y="696"/>
                  </a:lnTo>
                  <a:lnTo>
                    <a:pt x="1050" y="696"/>
                  </a:lnTo>
                  <a:lnTo>
                    <a:pt x="1050" y="696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56" y="690"/>
                  </a:lnTo>
                  <a:lnTo>
                    <a:pt x="1056" y="690"/>
                  </a:lnTo>
                  <a:lnTo>
                    <a:pt x="1056" y="690"/>
                  </a:lnTo>
                  <a:lnTo>
                    <a:pt x="1062" y="690"/>
                  </a:lnTo>
                  <a:lnTo>
                    <a:pt x="1062" y="690"/>
                  </a:lnTo>
                  <a:lnTo>
                    <a:pt x="1062" y="690"/>
                  </a:lnTo>
                  <a:lnTo>
                    <a:pt x="1062" y="690"/>
                  </a:lnTo>
                  <a:lnTo>
                    <a:pt x="1062" y="690"/>
                  </a:lnTo>
                  <a:lnTo>
                    <a:pt x="1062" y="690"/>
                  </a:lnTo>
                  <a:lnTo>
                    <a:pt x="1068" y="690"/>
                  </a:lnTo>
                  <a:lnTo>
                    <a:pt x="1068" y="684"/>
                  </a:lnTo>
                  <a:lnTo>
                    <a:pt x="1068" y="684"/>
                  </a:lnTo>
                  <a:lnTo>
                    <a:pt x="1068" y="684"/>
                  </a:lnTo>
                  <a:lnTo>
                    <a:pt x="1068" y="684"/>
                  </a:lnTo>
                  <a:lnTo>
                    <a:pt x="1068" y="684"/>
                  </a:lnTo>
                  <a:lnTo>
                    <a:pt x="1068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6" y="684"/>
                  </a:lnTo>
                  <a:lnTo>
                    <a:pt x="1086" y="684"/>
                  </a:lnTo>
                  <a:lnTo>
                    <a:pt x="1086" y="684"/>
                  </a:lnTo>
                  <a:lnTo>
                    <a:pt x="1086" y="684"/>
                  </a:lnTo>
                  <a:lnTo>
                    <a:pt x="1086" y="684"/>
                  </a:lnTo>
                  <a:lnTo>
                    <a:pt x="1086" y="684"/>
                  </a:lnTo>
                  <a:lnTo>
                    <a:pt x="1092" y="684"/>
                  </a:lnTo>
                  <a:lnTo>
                    <a:pt x="1092" y="678"/>
                  </a:lnTo>
                  <a:lnTo>
                    <a:pt x="1092" y="678"/>
                  </a:lnTo>
                  <a:lnTo>
                    <a:pt x="1092" y="678"/>
                  </a:lnTo>
                  <a:lnTo>
                    <a:pt x="1092" y="678"/>
                  </a:lnTo>
                  <a:lnTo>
                    <a:pt x="1092" y="678"/>
                  </a:lnTo>
                  <a:lnTo>
                    <a:pt x="1092" y="678"/>
                  </a:lnTo>
                  <a:lnTo>
                    <a:pt x="1098" y="678"/>
                  </a:lnTo>
                  <a:lnTo>
                    <a:pt x="1098" y="678"/>
                  </a:lnTo>
                  <a:lnTo>
                    <a:pt x="1098" y="678"/>
                  </a:lnTo>
                  <a:lnTo>
                    <a:pt x="1098" y="678"/>
                  </a:lnTo>
                  <a:lnTo>
                    <a:pt x="1098" y="678"/>
                  </a:lnTo>
                  <a:lnTo>
                    <a:pt x="1098" y="678"/>
                  </a:lnTo>
                  <a:lnTo>
                    <a:pt x="1104" y="678"/>
                  </a:lnTo>
                  <a:lnTo>
                    <a:pt x="1104" y="678"/>
                  </a:lnTo>
                  <a:lnTo>
                    <a:pt x="1104" y="678"/>
                  </a:lnTo>
                  <a:lnTo>
                    <a:pt x="1104" y="678"/>
                  </a:lnTo>
                  <a:lnTo>
                    <a:pt x="1104" y="678"/>
                  </a:lnTo>
                  <a:lnTo>
                    <a:pt x="1104" y="678"/>
                  </a:lnTo>
                  <a:lnTo>
                    <a:pt x="1110" y="678"/>
                  </a:lnTo>
                  <a:lnTo>
                    <a:pt x="1110" y="678"/>
                  </a:lnTo>
                  <a:lnTo>
                    <a:pt x="1110" y="678"/>
                  </a:lnTo>
                  <a:lnTo>
                    <a:pt x="1110" y="678"/>
                  </a:lnTo>
                  <a:lnTo>
                    <a:pt x="1110" y="678"/>
                  </a:lnTo>
                  <a:lnTo>
                    <a:pt x="1110" y="678"/>
                  </a:lnTo>
                  <a:lnTo>
                    <a:pt x="1116" y="678"/>
                  </a:lnTo>
                  <a:lnTo>
                    <a:pt x="1116" y="678"/>
                  </a:lnTo>
                  <a:lnTo>
                    <a:pt x="1116" y="678"/>
                  </a:lnTo>
                  <a:lnTo>
                    <a:pt x="1116" y="678"/>
                  </a:lnTo>
                  <a:lnTo>
                    <a:pt x="1116" y="678"/>
                  </a:lnTo>
                  <a:lnTo>
                    <a:pt x="1116" y="678"/>
                  </a:lnTo>
                  <a:lnTo>
                    <a:pt x="1122" y="678"/>
                  </a:lnTo>
                  <a:lnTo>
                    <a:pt x="1122" y="678"/>
                  </a:lnTo>
                  <a:lnTo>
                    <a:pt x="1122" y="678"/>
                  </a:lnTo>
                  <a:lnTo>
                    <a:pt x="1122" y="678"/>
                  </a:lnTo>
                  <a:lnTo>
                    <a:pt x="1122" y="678"/>
                  </a:lnTo>
                  <a:lnTo>
                    <a:pt x="1122" y="678"/>
                  </a:lnTo>
                  <a:lnTo>
                    <a:pt x="1122" y="678"/>
                  </a:lnTo>
                  <a:lnTo>
                    <a:pt x="1128" y="678"/>
                  </a:lnTo>
                  <a:lnTo>
                    <a:pt x="1128" y="678"/>
                  </a:lnTo>
                  <a:lnTo>
                    <a:pt x="1128" y="678"/>
                  </a:lnTo>
                  <a:lnTo>
                    <a:pt x="1128" y="678"/>
                  </a:lnTo>
                  <a:lnTo>
                    <a:pt x="1128" y="678"/>
                  </a:lnTo>
                  <a:lnTo>
                    <a:pt x="1128" y="678"/>
                  </a:lnTo>
                  <a:lnTo>
                    <a:pt x="1134" y="678"/>
                  </a:lnTo>
                  <a:lnTo>
                    <a:pt x="1134" y="678"/>
                  </a:lnTo>
                  <a:lnTo>
                    <a:pt x="1134" y="678"/>
                  </a:lnTo>
                  <a:lnTo>
                    <a:pt x="1134" y="678"/>
                  </a:lnTo>
                  <a:lnTo>
                    <a:pt x="1134" y="678"/>
                  </a:lnTo>
                  <a:lnTo>
                    <a:pt x="1134" y="678"/>
                  </a:lnTo>
                  <a:lnTo>
                    <a:pt x="1140" y="678"/>
                  </a:lnTo>
                  <a:lnTo>
                    <a:pt x="1140" y="678"/>
                  </a:lnTo>
                  <a:lnTo>
                    <a:pt x="1140" y="678"/>
                  </a:lnTo>
                  <a:lnTo>
                    <a:pt x="1140" y="678"/>
                  </a:lnTo>
                  <a:lnTo>
                    <a:pt x="1140" y="678"/>
                  </a:lnTo>
                  <a:lnTo>
                    <a:pt x="1140" y="678"/>
                  </a:lnTo>
                  <a:lnTo>
                    <a:pt x="1146" y="678"/>
                  </a:lnTo>
                  <a:lnTo>
                    <a:pt x="1146" y="678"/>
                  </a:lnTo>
                  <a:lnTo>
                    <a:pt x="1146" y="678"/>
                  </a:lnTo>
                  <a:lnTo>
                    <a:pt x="1146" y="678"/>
                  </a:lnTo>
                  <a:lnTo>
                    <a:pt x="1146" y="678"/>
                  </a:lnTo>
                  <a:lnTo>
                    <a:pt x="1146" y="678"/>
                  </a:lnTo>
                  <a:lnTo>
                    <a:pt x="1146" y="678"/>
                  </a:lnTo>
                  <a:lnTo>
                    <a:pt x="1152" y="678"/>
                  </a:lnTo>
                  <a:lnTo>
                    <a:pt x="1152" y="678"/>
                  </a:lnTo>
                  <a:lnTo>
                    <a:pt x="1152" y="678"/>
                  </a:lnTo>
                  <a:lnTo>
                    <a:pt x="1152" y="678"/>
                  </a:lnTo>
                  <a:lnTo>
                    <a:pt x="1152" y="678"/>
                  </a:lnTo>
                  <a:lnTo>
                    <a:pt x="1152" y="678"/>
                  </a:lnTo>
                  <a:lnTo>
                    <a:pt x="1158" y="678"/>
                  </a:lnTo>
                  <a:lnTo>
                    <a:pt x="1158" y="678"/>
                  </a:lnTo>
                  <a:lnTo>
                    <a:pt x="1158" y="678"/>
                  </a:lnTo>
                  <a:lnTo>
                    <a:pt x="1158" y="678"/>
                  </a:lnTo>
                  <a:lnTo>
                    <a:pt x="1158" y="678"/>
                  </a:lnTo>
                  <a:lnTo>
                    <a:pt x="1158" y="678"/>
                  </a:lnTo>
                  <a:lnTo>
                    <a:pt x="1164" y="678"/>
                  </a:lnTo>
                  <a:lnTo>
                    <a:pt x="1164" y="678"/>
                  </a:lnTo>
                  <a:lnTo>
                    <a:pt x="1164" y="678"/>
                  </a:lnTo>
                  <a:lnTo>
                    <a:pt x="1164" y="678"/>
                  </a:lnTo>
                  <a:lnTo>
                    <a:pt x="1164" y="678"/>
                  </a:lnTo>
                  <a:lnTo>
                    <a:pt x="1164" y="678"/>
                  </a:lnTo>
                  <a:lnTo>
                    <a:pt x="1170" y="678"/>
                  </a:lnTo>
                  <a:lnTo>
                    <a:pt x="1170" y="678"/>
                  </a:lnTo>
                  <a:lnTo>
                    <a:pt x="1170" y="678"/>
                  </a:lnTo>
                  <a:lnTo>
                    <a:pt x="1170" y="678"/>
                  </a:lnTo>
                  <a:lnTo>
                    <a:pt x="1170" y="678"/>
                  </a:lnTo>
                  <a:lnTo>
                    <a:pt x="1170" y="678"/>
                  </a:lnTo>
                  <a:lnTo>
                    <a:pt x="1170" y="678"/>
                  </a:lnTo>
                  <a:lnTo>
                    <a:pt x="1176" y="678"/>
                  </a:lnTo>
                  <a:lnTo>
                    <a:pt x="1176" y="678"/>
                  </a:lnTo>
                  <a:lnTo>
                    <a:pt x="1176" y="678"/>
                  </a:lnTo>
                  <a:lnTo>
                    <a:pt x="1176" y="678"/>
                  </a:lnTo>
                  <a:lnTo>
                    <a:pt x="1176" y="678"/>
                  </a:lnTo>
                  <a:lnTo>
                    <a:pt x="1176" y="678"/>
                  </a:lnTo>
                  <a:lnTo>
                    <a:pt x="1182" y="678"/>
                  </a:lnTo>
                  <a:lnTo>
                    <a:pt x="1182" y="678"/>
                  </a:lnTo>
                  <a:lnTo>
                    <a:pt x="1182" y="678"/>
                  </a:lnTo>
                  <a:lnTo>
                    <a:pt x="1182" y="678"/>
                  </a:lnTo>
                  <a:lnTo>
                    <a:pt x="1182" y="678"/>
                  </a:lnTo>
                  <a:lnTo>
                    <a:pt x="1182" y="678"/>
                  </a:lnTo>
                  <a:lnTo>
                    <a:pt x="1188" y="678"/>
                  </a:lnTo>
                  <a:lnTo>
                    <a:pt x="1188" y="678"/>
                  </a:lnTo>
                  <a:lnTo>
                    <a:pt x="1188" y="678"/>
                  </a:lnTo>
                  <a:lnTo>
                    <a:pt x="1188" y="678"/>
                  </a:lnTo>
                  <a:lnTo>
                    <a:pt x="1188" y="678"/>
                  </a:lnTo>
                  <a:lnTo>
                    <a:pt x="1188" y="678"/>
                  </a:lnTo>
                  <a:lnTo>
                    <a:pt x="1194" y="678"/>
                  </a:lnTo>
                  <a:lnTo>
                    <a:pt x="1194" y="678"/>
                  </a:lnTo>
                  <a:lnTo>
                    <a:pt x="1194" y="678"/>
                  </a:lnTo>
                  <a:lnTo>
                    <a:pt x="1194" y="678"/>
                  </a:lnTo>
                  <a:lnTo>
                    <a:pt x="1194" y="678"/>
                  </a:lnTo>
                  <a:lnTo>
                    <a:pt x="1194" y="678"/>
                  </a:lnTo>
                  <a:lnTo>
                    <a:pt x="1200" y="678"/>
                  </a:lnTo>
                  <a:lnTo>
                    <a:pt x="1200" y="672"/>
                  </a:lnTo>
                  <a:lnTo>
                    <a:pt x="1200" y="672"/>
                  </a:lnTo>
                  <a:lnTo>
                    <a:pt x="1200" y="672"/>
                  </a:lnTo>
                  <a:lnTo>
                    <a:pt x="1200" y="672"/>
                  </a:lnTo>
                  <a:lnTo>
                    <a:pt x="1200" y="672"/>
                  </a:lnTo>
                  <a:lnTo>
                    <a:pt x="1200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12" y="672"/>
                  </a:lnTo>
                  <a:lnTo>
                    <a:pt x="1212" y="672"/>
                  </a:lnTo>
                  <a:lnTo>
                    <a:pt x="1212" y="672"/>
                  </a:lnTo>
                  <a:lnTo>
                    <a:pt x="1212" y="672"/>
                  </a:lnTo>
                  <a:lnTo>
                    <a:pt x="1212" y="672"/>
                  </a:lnTo>
                  <a:lnTo>
                    <a:pt x="1212" y="672"/>
                  </a:lnTo>
                  <a:lnTo>
                    <a:pt x="1218" y="672"/>
                  </a:lnTo>
                  <a:lnTo>
                    <a:pt x="1218" y="672"/>
                  </a:lnTo>
                  <a:lnTo>
                    <a:pt x="1218" y="672"/>
                  </a:lnTo>
                  <a:lnTo>
                    <a:pt x="1218" y="672"/>
                  </a:lnTo>
                  <a:lnTo>
                    <a:pt x="1218" y="672"/>
                  </a:lnTo>
                  <a:lnTo>
                    <a:pt x="1218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30" y="672"/>
                  </a:lnTo>
                  <a:lnTo>
                    <a:pt x="1230" y="672"/>
                  </a:lnTo>
                  <a:lnTo>
                    <a:pt x="1230" y="672"/>
                  </a:lnTo>
                  <a:lnTo>
                    <a:pt x="1230" y="672"/>
                  </a:lnTo>
                  <a:lnTo>
                    <a:pt x="1230" y="672"/>
                  </a:lnTo>
                  <a:lnTo>
                    <a:pt x="1230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42" y="672"/>
                  </a:lnTo>
                  <a:lnTo>
                    <a:pt x="1242" y="672"/>
                  </a:lnTo>
                  <a:lnTo>
                    <a:pt x="1242" y="672"/>
                  </a:lnTo>
                  <a:lnTo>
                    <a:pt x="1242" y="672"/>
                  </a:lnTo>
                  <a:lnTo>
                    <a:pt x="1242" y="672"/>
                  </a:lnTo>
                  <a:lnTo>
                    <a:pt x="1242" y="672"/>
                  </a:lnTo>
                  <a:lnTo>
                    <a:pt x="1248" y="672"/>
                  </a:lnTo>
                  <a:lnTo>
                    <a:pt x="1248" y="672"/>
                  </a:lnTo>
                  <a:lnTo>
                    <a:pt x="1248" y="672"/>
                  </a:lnTo>
                  <a:lnTo>
                    <a:pt x="1248" y="672"/>
                  </a:lnTo>
                  <a:lnTo>
                    <a:pt x="1248" y="672"/>
                  </a:lnTo>
                  <a:lnTo>
                    <a:pt x="1248" y="672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60" y="672"/>
                  </a:lnTo>
                  <a:lnTo>
                    <a:pt x="1260" y="672"/>
                  </a:lnTo>
                  <a:lnTo>
                    <a:pt x="1260" y="672"/>
                  </a:lnTo>
                  <a:lnTo>
                    <a:pt x="1260" y="672"/>
                  </a:lnTo>
                  <a:lnTo>
                    <a:pt x="1260" y="672"/>
                  </a:lnTo>
                  <a:lnTo>
                    <a:pt x="1260" y="672"/>
                  </a:lnTo>
                  <a:lnTo>
                    <a:pt x="1266" y="672"/>
                  </a:lnTo>
                  <a:lnTo>
                    <a:pt x="1266" y="672"/>
                  </a:lnTo>
                  <a:lnTo>
                    <a:pt x="1266" y="672"/>
                  </a:lnTo>
                  <a:lnTo>
                    <a:pt x="1266" y="672"/>
                  </a:lnTo>
                  <a:lnTo>
                    <a:pt x="1266" y="672"/>
                  </a:lnTo>
                  <a:lnTo>
                    <a:pt x="1266" y="666"/>
                  </a:lnTo>
                  <a:lnTo>
                    <a:pt x="1272" y="666"/>
                  </a:lnTo>
                  <a:lnTo>
                    <a:pt x="1272" y="666"/>
                  </a:lnTo>
                  <a:lnTo>
                    <a:pt x="1272" y="666"/>
                  </a:lnTo>
                  <a:lnTo>
                    <a:pt x="1272" y="666"/>
                  </a:lnTo>
                  <a:lnTo>
                    <a:pt x="1272" y="666"/>
                  </a:lnTo>
                  <a:lnTo>
                    <a:pt x="1272" y="666"/>
                  </a:lnTo>
                  <a:lnTo>
                    <a:pt x="1278" y="666"/>
                  </a:lnTo>
                  <a:lnTo>
                    <a:pt x="1278" y="666"/>
                  </a:lnTo>
                  <a:lnTo>
                    <a:pt x="1278" y="666"/>
                  </a:lnTo>
                  <a:lnTo>
                    <a:pt x="1278" y="666"/>
                  </a:lnTo>
                  <a:lnTo>
                    <a:pt x="1278" y="666"/>
                  </a:lnTo>
                  <a:lnTo>
                    <a:pt x="1278" y="666"/>
                  </a:lnTo>
                  <a:lnTo>
                    <a:pt x="1278" y="666"/>
                  </a:lnTo>
                  <a:lnTo>
                    <a:pt x="1284" y="666"/>
                  </a:lnTo>
                  <a:lnTo>
                    <a:pt x="1284" y="666"/>
                  </a:lnTo>
                  <a:lnTo>
                    <a:pt x="1284" y="666"/>
                  </a:lnTo>
                  <a:lnTo>
                    <a:pt x="1284" y="666"/>
                  </a:lnTo>
                  <a:lnTo>
                    <a:pt x="1284" y="666"/>
                  </a:lnTo>
                  <a:lnTo>
                    <a:pt x="1284" y="666"/>
                  </a:lnTo>
                  <a:lnTo>
                    <a:pt x="1290" y="666"/>
                  </a:lnTo>
                  <a:lnTo>
                    <a:pt x="1290" y="666"/>
                  </a:lnTo>
                  <a:lnTo>
                    <a:pt x="1290" y="666"/>
                  </a:lnTo>
                  <a:lnTo>
                    <a:pt x="1290" y="666"/>
                  </a:lnTo>
                  <a:lnTo>
                    <a:pt x="1290" y="666"/>
                  </a:lnTo>
                  <a:lnTo>
                    <a:pt x="1290" y="666"/>
                  </a:lnTo>
                  <a:lnTo>
                    <a:pt x="1296" y="666"/>
                  </a:lnTo>
                  <a:lnTo>
                    <a:pt x="1296" y="666"/>
                  </a:lnTo>
                  <a:lnTo>
                    <a:pt x="1296" y="666"/>
                  </a:lnTo>
                  <a:lnTo>
                    <a:pt x="1296" y="666"/>
                  </a:lnTo>
                  <a:lnTo>
                    <a:pt x="1296" y="666"/>
                  </a:lnTo>
                  <a:lnTo>
                    <a:pt x="1296" y="666"/>
                  </a:lnTo>
                  <a:lnTo>
                    <a:pt x="1302" y="666"/>
                  </a:lnTo>
                  <a:lnTo>
                    <a:pt x="1302" y="666"/>
                  </a:lnTo>
                  <a:lnTo>
                    <a:pt x="1302" y="666"/>
                  </a:lnTo>
                  <a:lnTo>
                    <a:pt x="1302" y="666"/>
                  </a:lnTo>
                  <a:lnTo>
                    <a:pt x="1302" y="666"/>
                  </a:lnTo>
                  <a:lnTo>
                    <a:pt x="1302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14" y="666"/>
                  </a:lnTo>
                  <a:lnTo>
                    <a:pt x="1314" y="666"/>
                  </a:lnTo>
                  <a:lnTo>
                    <a:pt x="1314" y="666"/>
                  </a:lnTo>
                  <a:lnTo>
                    <a:pt x="1314" y="666"/>
                  </a:lnTo>
                  <a:lnTo>
                    <a:pt x="1314" y="666"/>
                  </a:lnTo>
                  <a:lnTo>
                    <a:pt x="1314" y="666"/>
                  </a:lnTo>
                  <a:lnTo>
                    <a:pt x="1320" y="666"/>
                  </a:lnTo>
                  <a:lnTo>
                    <a:pt x="1320" y="666"/>
                  </a:lnTo>
                  <a:lnTo>
                    <a:pt x="1320" y="666"/>
                  </a:lnTo>
                  <a:lnTo>
                    <a:pt x="1320" y="666"/>
                  </a:lnTo>
                  <a:lnTo>
                    <a:pt x="1320" y="666"/>
                  </a:lnTo>
                  <a:lnTo>
                    <a:pt x="1320" y="666"/>
                  </a:lnTo>
                  <a:lnTo>
                    <a:pt x="1326" y="666"/>
                  </a:lnTo>
                  <a:lnTo>
                    <a:pt x="1326" y="666"/>
                  </a:lnTo>
                  <a:lnTo>
                    <a:pt x="1326" y="660"/>
                  </a:lnTo>
                  <a:lnTo>
                    <a:pt x="1326" y="660"/>
                  </a:lnTo>
                  <a:lnTo>
                    <a:pt x="1326" y="660"/>
                  </a:lnTo>
                  <a:lnTo>
                    <a:pt x="1326" y="660"/>
                  </a:lnTo>
                  <a:lnTo>
                    <a:pt x="1332" y="660"/>
                  </a:lnTo>
                  <a:lnTo>
                    <a:pt x="1332" y="660"/>
                  </a:lnTo>
                  <a:lnTo>
                    <a:pt x="1332" y="660"/>
                  </a:lnTo>
                  <a:lnTo>
                    <a:pt x="1332" y="660"/>
                  </a:lnTo>
                  <a:lnTo>
                    <a:pt x="1332" y="660"/>
                  </a:lnTo>
                  <a:lnTo>
                    <a:pt x="1332" y="660"/>
                  </a:lnTo>
                  <a:lnTo>
                    <a:pt x="1332" y="660"/>
                  </a:lnTo>
                  <a:lnTo>
                    <a:pt x="1338" y="660"/>
                  </a:lnTo>
                  <a:lnTo>
                    <a:pt x="1338" y="660"/>
                  </a:lnTo>
                  <a:lnTo>
                    <a:pt x="1338" y="660"/>
                  </a:lnTo>
                  <a:lnTo>
                    <a:pt x="1338" y="660"/>
                  </a:lnTo>
                  <a:lnTo>
                    <a:pt x="1338" y="660"/>
                  </a:lnTo>
                  <a:lnTo>
                    <a:pt x="1338" y="660"/>
                  </a:lnTo>
                  <a:lnTo>
                    <a:pt x="1344" y="660"/>
                  </a:lnTo>
                  <a:lnTo>
                    <a:pt x="1344" y="660"/>
                  </a:lnTo>
                  <a:lnTo>
                    <a:pt x="1344" y="660"/>
                  </a:lnTo>
                  <a:lnTo>
                    <a:pt x="1344" y="660"/>
                  </a:lnTo>
                  <a:lnTo>
                    <a:pt x="1344" y="660"/>
                  </a:lnTo>
                  <a:lnTo>
                    <a:pt x="1344" y="660"/>
                  </a:lnTo>
                  <a:lnTo>
                    <a:pt x="1350" y="660"/>
                  </a:lnTo>
                  <a:lnTo>
                    <a:pt x="1350" y="660"/>
                  </a:lnTo>
                  <a:lnTo>
                    <a:pt x="1350" y="660"/>
                  </a:lnTo>
                  <a:lnTo>
                    <a:pt x="1350" y="660"/>
                  </a:lnTo>
                  <a:lnTo>
                    <a:pt x="1350" y="660"/>
                  </a:lnTo>
                  <a:lnTo>
                    <a:pt x="1350" y="660"/>
                  </a:lnTo>
                  <a:lnTo>
                    <a:pt x="1356" y="660"/>
                  </a:lnTo>
                  <a:lnTo>
                    <a:pt x="1356" y="660"/>
                  </a:lnTo>
                  <a:lnTo>
                    <a:pt x="1356" y="660"/>
                  </a:lnTo>
                  <a:lnTo>
                    <a:pt x="1356" y="660"/>
                  </a:lnTo>
                  <a:lnTo>
                    <a:pt x="1356" y="660"/>
                  </a:lnTo>
                  <a:lnTo>
                    <a:pt x="1356" y="660"/>
                  </a:lnTo>
                  <a:lnTo>
                    <a:pt x="1356" y="660"/>
                  </a:lnTo>
                  <a:lnTo>
                    <a:pt x="1362" y="660"/>
                  </a:lnTo>
                  <a:lnTo>
                    <a:pt x="1362" y="660"/>
                  </a:lnTo>
                  <a:lnTo>
                    <a:pt x="1362" y="660"/>
                  </a:lnTo>
                  <a:lnTo>
                    <a:pt x="1362" y="660"/>
                  </a:lnTo>
                  <a:lnTo>
                    <a:pt x="1362" y="660"/>
                  </a:lnTo>
                  <a:lnTo>
                    <a:pt x="1362" y="660"/>
                  </a:lnTo>
                  <a:lnTo>
                    <a:pt x="1368" y="660"/>
                  </a:lnTo>
                  <a:lnTo>
                    <a:pt x="1368" y="660"/>
                  </a:lnTo>
                  <a:lnTo>
                    <a:pt x="1368" y="660"/>
                  </a:lnTo>
                  <a:lnTo>
                    <a:pt x="1368" y="660"/>
                  </a:lnTo>
                  <a:lnTo>
                    <a:pt x="1368" y="660"/>
                  </a:lnTo>
                  <a:lnTo>
                    <a:pt x="1368" y="660"/>
                  </a:lnTo>
                  <a:lnTo>
                    <a:pt x="1374" y="660"/>
                  </a:lnTo>
                  <a:lnTo>
                    <a:pt x="1374" y="660"/>
                  </a:lnTo>
                  <a:lnTo>
                    <a:pt x="1374" y="660"/>
                  </a:lnTo>
                  <a:lnTo>
                    <a:pt x="1374" y="654"/>
                  </a:lnTo>
                  <a:lnTo>
                    <a:pt x="1374" y="654"/>
                  </a:lnTo>
                  <a:lnTo>
                    <a:pt x="1374" y="654"/>
                  </a:lnTo>
                  <a:lnTo>
                    <a:pt x="1380" y="654"/>
                  </a:lnTo>
                  <a:lnTo>
                    <a:pt x="1380" y="654"/>
                  </a:lnTo>
                  <a:lnTo>
                    <a:pt x="1380" y="654"/>
                  </a:lnTo>
                  <a:lnTo>
                    <a:pt x="1380" y="654"/>
                  </a:lnTo>
                  <a:lnTo>
                    <a:pt x="1380" y="654"/>
                  </a:lnTo>
                  <a:lnTo>
                    <a:pt x="1380" y="654"/>
                  </a:lnTo>
                  <a:lnTo>
                    <a:pt x="1386" y="654"/>
                  </a:lnTo>
                  <a:lnTo>
                    <a:pt x="1386" y="654"/>
                  </a:lnTo>
                  <a:lnTo>
                    <a:pt x="1386" y="654"/>
                  </a:lnTo>
                  <a:lnTo>
                    <a:pt x="1386" y="654"/>
                  </a:lnTo>
                  <a:lnTo>
                    <a:pt x="1386" y="654"/>
                  </a:lnTo>
                  <a:lnTo>
                    <a:pt x="1386" y="654"/>
                  </a:lnTo>
                  <a:lnTo>
                    <a:pt x="1386" y="654"/>
                  </a:lnTo>
                  <a:lnTo>
                    <a:pt x="1392" y="654"/>
                  </a:lnTo>
                  <a:lnTo>
                    <a:pt x="1392" y="654"/>
                  </a:lnTo>
                  <a:lnTo>
                    <a:pt x="1392" y="654"/>
                  </a:lnTo>
                  <a:lnTo>
                    <a:pt x="1392" y="654"/>
                  </a:lnTo>
                  <a:lnTo>
                    <a:pt x="1392" y="654"/>
                  </a:lnTo>
                  <a:lnTo>
                    <a:pt x="1392" y="654"/>
                  </a:lnTo>
                  <a:lnTo>
                    <a:pt x="1398" y="654"/>
                  </a:lnTo>
                  <a:lnTo>
                    <a:pt x="1398" y="654"/>
                  </a:lnTo>
                  <a:lnTo>
                    <a:pt x="1398" y="654"/>
                  </a:lnTo>
                  <a:lnTo>
                    <a:pt x="1398" y="654"/>
                  </a:lnTo>
                  <a:lnTo>
                    <a:pt x="1398" y="654"/>
                  </a:lnTo>
                  <a:lnTo>
                    <a:pt x="1398" y="654"/>
                  </a:lnTo>
                  <a:lnTo>
                    <a:pt x="1404" y="654"/>
                  </a:lnTo>
                  <a:lnTo>
                    <a:pt x="1404" y="654"/>
                  </a:lnTo>
                  <a:lnTo>
                    <a:pt x="1404" y="654"/>
                  </a:lnTo>
                  <a:lnTo>
                    <a:pt x="1404" y="654"/>
                  </a:lnTo>
                  <a:lnTo>
                    <a:pt x="1404" y="654"/>
                  </a:lnTo>
                  <a:lnTo>
                    <a:pt x="1404" y="654"/>
                  </a:lnTo>
                  <a:lnTo>
                    <a:pt x="1410" y="654"/>
                  </a:lnTo>
                  <a:lnTo>
                    <a:pt x="1410" y="654"/>
                  </a:lnTo>
                  <a:lnTo>
                    <a:pt x="1410" y="654"/>
                  </a:lnTo>
                  <a:lnTo>
                    <a:pt x="1410" y="654"/>
                  </a:lnTo>
                  <a:lnTo>
                    <a:pt x="1410" y="654"/>
                  </a:lnTo>
                  <a:lnTo>
                    <a:pt x="1410" y="654"/>
                  </a:lnTo>
                  <a:lnTo>
                    <a:pt x="1410" y="654"/>
                  </a:lnTo>
                  <a:lnTo>
                    <a:pt x="1416" y="654"/>
                  </a:lnTo>
                  <a:lnTo>
                    <a:pt x="1416" y="654"/>
                  </a:lnTo>
                  <a:lnTo>
                    <a:pt x="1416" y="648"/>
                  </a:lnTo>
                  <a:lnTo>
                    <a:pt x="1416" y="648"/>
                  </a:lnTo>
                  <a:lnTo>
                    <a:pt x="1416" y="648"/>
                  </a:lnTo>
                  <a:lnTo>
                    <a:pt x="1416" y="648"/>
                  </a:lnTo>
                  <a:lnTo>
                    <a:pt x="1422" y="648"/>
                  </a:lnTo>
                  <a:lnTo>
                    <a:pt x="1422" y="648"/>
                  </a:lnTo>
                  <a:lnTo>
                    <a:pt x="1422" y="648"/>
                  </a:lnTo>
                  <a:lnTo>
                    <a:pt x="1422" y="648"/>
                  </a:lnTo>
                  <a:lnTo>
                    <a:pt x="1422" y="648"/>
                  </a:lnTo>
                  <a:lnTo>
                    <a:pt x="1422" y="648"/>
                  </a:lnTo>
                  <a:lnTo>
                    <a:pt x="1428" y="648"/>
                  </a:lnTo>
                  <a:lnTo>
                    <a:pt x="1428" y="648"/>
                  </a:lnTo>
                  <a:lnTo>
                    <a:pt x="1428" y="648"/>
                  </a:lnTo>
                  <a:lnTo>
                    <a:pt x="1428" y="648"/>
                  </a:lnTo>
                  <a:lnTo>
                    <a:pt x="1428" y="648"/>
                  </a:lnTo>
                  <a:lnTo>
                    <a:pt x="1428" y="648"/>
                  </a:lnTo>
                  <a:lnTo>
                    <a:pt x="1434" y="648"/>
                  </a:lnTo>
                  <a:lnTo>
                    <a:pt x="1434" y="648"/>
                  </a:lnTo>
                  <a:lnTo>
                    <a:pt x="1434" y="648"/>
                  </a:lnTo>
                  <a:lnTo>
                    <a:pt x="1434" y="648"/>
                  </a:lnTo>
                  <a:lnTo>
                    <a:pt x="1434" y="648"/>
                  </a:lnTo>
                  <a:lnTo>
                    <a:pt x="1434" y="648"/>
                  </a:lnTo>
                  <a:lnTo>
                    <a:pt x="1440" y="648"/>
                  </a:lnTo>
                  <a:lnTo>
                    <a:pt x="1440" y="648"/>
                  </a:lnTo>
                  <a:lnTo>
                    <a:pt x="1440" y="648"/>
                  </a:lnTo>
                  <a:lnTo>
                    <a:pt x="1440" y="648"/>
                  </a:lnTo>
                  <a:lnTo>
                    <a:pt x="1440" y="648"/>
                  </a:lnTo>
                  <a:lnTo>
                    <a:pt x="1440" y="648"/>
                  </a:lnTo>
                  <a:lnTo>
                    <a:pt x="1440" y="648"/>
                  </a:lnTo>
                  <a:lnTo>
                    <a:pt x="1446" y="648"/>
                  </a:lnTo>
                  <a:lnTo>
                    <a:pt x="1446" y="648"/>
                  </a:lnTo>
                  <a:lnTo>
                    <a:pt x="1446" y="648"/>
                  </a:lnTo>
                  <a:lnTo>
                    <a:pt x="1446" y="648"/>
                  </a:lnTo>
                  <a:lnTo>
                    <a:pt x="1446" y="648"/>
                  </a:lnTo>
                  <a:lnTo>
                    <a:pt x="1446" y="648"/>
                  </a:lnTo>
                  <a:lnTo>
                    <a:pt x="1452" y="648"/>
                  </a:lnTo>
                  <a:lnTo>
                    <a:pt x="1452" y="648"/>
                  </a:lnTo>
                  <a:lnTo>
                    <a:pt x="1452" y="648"/>
                  </a:lnTo>
                  <a:lnTo>
                    <a:pt x="1452" y="648"/>
                  </a:lnTo>
                  <a:lnTo>
                    <a:pt x="1452" y="642"/>
                  </a:lnTo>
                  <a:lnTo>
                    <a:pt x="1452" y="642"/>
                  </a:lnTo>
                  <a:lnTo>
                    <a:pt x="1458" y="642"/>
                  </a:lnTo>
                  <a:lnTo>
                    <a:pt x="1458" y="642"/>
                  </a:lnTo>
                  <a:lnTo>
                    <a:pt x="1458" y="642"/>
                  </a:lnTo>
                  <a:lnTo>
                    <a:pt x="1458" y="642"/>
                  </a:lnTo>
                  <a:lnTo>
                    <a:pt x="1458" y="642"/>
                  </a:lnTo>
                  <a:lnTo>
                    <a:pt x="1458" y="642"/>
                  </a:lnTo>
                  <a:lnTo>
                    <a:pt x="1464" y="642"/>
                  </a:lnTo>
                  <a:lnTo>
                    <a:pt x="1464" y="642"/>
                  </a:lnTo>
                  <a:lnTo>
                    <a:pt x="1464" y="642"/>
                  </a:lnTo>
                  <a:lnTo>
                    <a:pt x="1464" y="642"/>
                  </a:lnTo>
                  <a:lnTo>
                    <a:pt x="1464" y="642"/>
                  </a:lnTo>
                  <a:lnTo>
                    <a:pt x="1464" y="642"/>
                  </a:lnTo>
                  <a:lnTo>
                    <a:pt x="1464" y="642"/>
                  </a:lnTo>
                  <a:lnTo>
                    <a:pt x="1470" y="642"/>
                  </a:lnTo>
                  <a:lnTo>
                    <a:pt x="1470" y="642"/>
                  </a:lnTo>
                  <a:lnTo>
                    <a:pt x="1470" y="642"/>
                  </a:lnTo>
                  <a:lnTo>
                    <a:pt x="1470" y="642"/>
                  </a:lnTo>
                  <a:lnTo>
                    <a:pt x="1470" y="642"/>
                  </a:lnTo>
                  <a:lnTo>
                    <a:pt x="1470" y="642"/>
                  </a:lnTo>
                  <a:lnTo>
                    <a:pt x="1476" y="642"/>
                  </a:lnTo>
                  <a:lnTo>
                    <a:pt x="1476" y="642"/>
                  </a:lnTo>
                  <a:lnTo>
                    <a:pt x="1476" y="642"/>
                  </a:lnTo>
                  <a:lnTo>
                    <a:pt x="1476" y="642"/>
                  </a:lnTo>
                  <a:lnTo>
                    <a:pt x="1476" y="642"/>
                  </a:lnTo>
                  <a:lnTo>
                    <a:pt x="1476" y="642"/>
                  </a:lnTo>
                  <a:lnTo>
                    <a:pt x="1482" y="642"/>
                  </a:lnTo>
                  <a:lnTo>
                    <a:pt x="1482" y="642"/>
                  </a:lnTo>
                  <a:lnTo>
                    <a:pt x="1482" y="642"/>
                  </a:lnTo>
                  <a:lnTo>
                    <a:pt x="1482" y="642"/>
                  </a:lnTo>
                  <a:lnTo>
                    <a:pt x="1482" y="642"/>
                  </a:lnTo>
                  <a:lnTo>
                    <a:pt x="1482" y="642"/>
                  </a:lnTo>
                  <a:lnTo>
                    <a:pt x="1488" y="642"/>
                  </a:lnTo>
                  <a:lnTo>
                    <a:pt x="1488" y="642"/>
                  </a:lnTo>
                  <a:lnTo>
                    <a:pt x="1488" y="642"/>
                  </a:lnTo>
                  <a:lnTo>
                    <a:pt x="1488" y="636"/>
                  </a:lnTo>
                  <a:lnTo>
                    <a:pt x="1488" y="636"/>
                  </a:lnTo>
                  <a:lnTo>
                    <a:pt x="1488" y="636"/>
                  </a:lnTo>
                  <a:lnTo>
                    <a:pt x="1488" y="636"/>
                  </a:lnTo>
                  <a:lnTo>
                    <a:pt x="1494" y="636"/>
                  </a:lnTo>
                  <a:lnTo>
                    <a:pt x="1494" y="636"/>
                  </a:lnTo>
                  <a:lnTo>
                    <a:pt x="1494" y="636"/>
                  </a:lnTo>
                  <a:lnTo>
                    <a:pt x="1494" y="636"/>
                  </a:lnTo>
                  <a:lnTo>
                    <a:pt x="1494" y="636"/>
                  </a:lnTo>
                  <a:lnTo>
                    <a:pt x="1494" y="636"/>
                  </a:lnTo>
                  <a:lnTo>
                    <a:pt x="1500" y="636"/>
                  </a:lnTo>
                  <a:lnTo>
                    <a:pt x="1500" y="636"/>
                  </a:lnTo>
                  <a:lnTo>
                    <a:pt x="1500" y="636"/>
                  </a:lnTo>
                  <a:lnTo>
                    <a:pt x="1500" y="636"/>
                  </a:lnTo>
                  <a:lnTo>
                    <a:pt x="1500" y="636"/>
                  </a:lnTo>
                  <a:lnTo>
                    <a:pt x="1500" y="636"/>
                  </a:lnTo>
                  <a:lnTo>
                    <a:pt x="1506" y="636"/>
                  </a:lnTo>
                  <a:lnTo>
                    <a:pt x="1506" y="636"/>
                  </a:lnTo>
                  <a:lnTo>
                    <a:pt x="1506" y="636"/>
                  </a:lnTo>
                  <a:lnTo>
                    <a:pt x="1506" y="636"/>
                  </a:lnTo>
                  <a:lnTo>
                    <a:pt x="1506" y="636"/>
                  </a:lnTo>
                  <a:lnTo>
                    <a:pt x="1506" y="636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8" y="630"/>
                  </a:lnTo>
                  <a:lnTo>
                    <a:pt x="1518" y="630"/>
                  </a:lnTo>
                  <a:lnTo>
                    <a:pt x="1518" y="630"/>
                  </a:lnTo>
                  <a:lnTo>
                    <a:pt x="1518" y="630"/>
                  </a:lnTo>
                  <a:lnTo>
                    <a:pt x="1518" y="624"/>
                  </a:lnTo>
                  <a:lnTo>
                    <a:pt x="1524" y="624"/>
                  </a:lnTo>
                  <a:lnTo>
                    <a:pt x="1524" y="624"/>
                  </a:lnTo>
                  <a:lnTo>
                    <a:pt x="1524" y="624"/>
                  </a:lnTo>
                  <a:lnTo>
                    <a:pt x="1524" y="624"/>
                  </a:lnTo>
                  <a:lnTo>
                    <a:pt x="1524" y="624"/>
                  </a:lnTo>
                  <a:lnTo>
                    <a:pt x="1524" y="624"/>
                  </a:lnTo>
                  <a:lnTo>
                    <a:pt x="1530" y="624"/>
                  </a:lnTo>
                  <a:lnTo>
                    <a:pt x="1530" y="624"/>
                  </a:lnTo>
                  <a:lnTo>
                    <a:pt x="1530" y="618"/>
                  </a:lnTo>
                  <a:lnTo>
                    <a:pt x="1530" y="618"/>
                  </a:lnTo>
                  <a:lnTo>
                    <a:pt x="1530" y="618"/>
                  </a:lnTo>
                  <a:lnTo>
                    <a:pt x="1530" y="618"/>
                  </a:lnTo>
                  <a:lnTo>
                    <a:pt x="1536" y="618"/>
                  </a:lnTo>
                  <a:lnTo>
                    <a:pt x="1536" y="618"/>
                  </a:lnTo>
                  <a:lnTo>
                    <a:pt x="1536" y="618"/>
                  </a:lnTo>
                  <a:lnTo>
                    <a:pt x="1536" y="612"/>
                  </a:lnTo>
                  <a:lnTo>
                    <a:pt x="1536" y="612"/>
                  </a:lnTo>
                  <a:lnTo>
                    <a:pt x="1536" y="612"/>
                  </a:lnTo>
                  <a:lnTo>
                    <a:pt x="1536" y="612"/>
                  </a:lnTo>
                  <a:lnTo>
                    <a:pt x="1542" y="612"/>
                  </a:lnTo>
                  <a:lnTo>
                    <a:pt x="1542" y="612"/>
                  </a:lnTo>
                  <a:lnTo>
                    <a:pt x="1542" y="606"/>
                  </a:lnTo>
                  <a:lnTo>
                    <a:pt x="1542" y="606"/>
                  </a:lnTo>
                  <a:lnTo>
                    <a:pt x="1542" y="606"/>
                  </a:lnTo>
                  <a:lnTo>
                    <a:pt x="1542" y="606"/>
                  </a:lnTo>
                  <a:lnTo>
                    <a:pt x="1548" y="606"/>
                  </a:lnTo>
                  <a:lnTo>
                    <a:pt x="1548" y="606"/>
                  </a:lnTo>
                  <a:lnTo>
                    <a:pt x="1548" y="600"/>
                  </a:lnTo>
                  <a:lnTo>
                    <a:pt x="1548" y="600"/>
                  </a:lnTo>
                  <a:lnTo>
                    <a:pt x="1548" y="600"/>
                  </a:lnTo>
                  <a:lnTo>
                    <a:pt x="1548" y="600"/>
                  </a:lnTo>
                  <a:lnTo>
                    <a:pt x="1554" y="600"/>
                  </a:lnTo>
                  <a:lnTo>
                    <a:pt x="1554" y="594"/>
                  </a:lnTo>
                  <a:lnTo>
                    <a:pt x="1554" y="594"/>
                  </a:lnTo>
                  <a:lnTo>
                    <a:pt x="1554" y="594"/>
                  </a:lnTo>
                  <a:lnTo>
                    <a:pt x="1554" y="594"/>
                  </a:lnTo>
                  <a:lnTo>
                    <a:pt x="1554" y="594"/>
                  </a:lnTo>
                  <a:lnTo>
                    <a:pt x="1554" y="588"/>
                  </a:lnTo>
                  <a:lnTo>
                    <a:pt x="1560" y="588"/>
                  </a:lnTo>
                  <a:lnTo>
                    <a:pt x="1560" y="588"/>
                  </a:lnTo>
                  <a:lnTo>
                    <a:pt x="1560" y="588"/>
                  </a:lnTo>
                  <a:lnTo>
                    <a:pt x="1560" y="588"/>
                  </a:lnTo>
                  <a:lnTo>
                    <a:pt x="1560" y="582"/>
                  </a:lnTo>
                  <a:lnTo>
                    <a:pt x="1560" y="582"/>
                  </a:lnTo>
                  <a:lnTo>
                    <a:pt x="1566" y="582"/>
                  </a:lnTo>
                  <a:lnTo>
                    <a:pt x="1566" y="582"/>
                  </a:lnTo>
                  <a:lnTo>
                    <a:pt x="1566" y="576"/>
                  </a:lnTo>
                  <a:lnTo>
                    <a:pt x="1566" y="576"/>
                  </a:lnTo>
                  <a:lnTo>
                    <a:pt x="1566" y="576"/>
                  </a:lnTo>
                  <a:lnTo>
                    <a:pt x="1566" y="576"/>
                  </a:lnTo>
                  <a:lnTo>
                    <a:pt x="1572" y="570"/>
                  </a:lnTo>
                  <a:lnTo>
                    <a:pt x="1572" y="570"/>
                  </a:lnTo>
                  <a:lnTo>
                    <a:pt x="1572" y="570"/>
                  </a:lnTo>
                  <a:lnTo>
                    <a:pt x="1572" y="570"/>
                  </a:lnTo>
                  <a:lnTo>
                    <a:pt x="1572" y="564"/>
                  </a:lnTo>
                  <a:lnTo>
                    <a:pt x="1572" y="564"/>
                  </a:lnTo>
                  <a:lnTo>
                    <a:pt x="1578" y="564"/>
                  </a:lnTo>
                  <a:lnTo>
                    <a:pt x="1578" y="558"/>
                  </a:lnTo>
                  <a:lnTo>
                    <a:pt x="1578" y="558"/>
                  </a:lnTo>
                  <a:lnTo>
                    <a:pt x="1578" y="558"/>
                  </a:lnTo>
                  <a:lnTo>
                    <a:pt x="1578" y="558"/>
                  </a:lnTo>
                  <a:lnTo>
                    <a:pt x="1578" y="552"/>
                  </a:lnTo>
                  <a:lnTo>
                    <a:pt x="1578" y="552"/>
                  </a:lnTo>
                  <a:lnTo>
                    <a:pt x="1584" y="552"/>
                  </a:lnTo>
                  <a:lnTo>
                    <a:pt x="1584" y="546"/>
                  </a:lnTo>
                  <a:lnTo>
                    <a:pt x="1584" y="546"/>
                  </a:lnTo>
                  <a:lnTo>
                    <a:pt x="1584" y="546"/>
                  </a:lnTo>
                  <a:lnTo>
                    <a:pt x="1584" y="540"/>
                  </a:lnTo>
                  <a:lnTo>
                    <a:pt x="1584" y="540"/>
                  </a:lnTo>
                  <a:lnTo>
                    <a:pt x="1590" y="540"/>
                  </a:lnTo>
                  <a:lnTo>
                    <a:pt x="1590" y="540"/>
                  </a:lnTo>
                  <a:lnTo>
                    <a:pt x="1590" y="534"/>
                  </a:lnTo>
                  <a:lnTo>
                    <a:pt x="1590" y="534"/>
                  </a:lnTo>
                  <a:lnTo>
                    <a:pt x="1590" y="534"/>
                  </a:lnTo>
                  <a:lnTo>
                    <a:pt x="1590" y="528"/>
                  </a:lnTo>
                  <a:lnTo>
                    <a:pt x="1596" y="528"/>
                  </a:lnTo>
                  <a:lnTo>
                    <a:pt x="1596" y="528"/>
                  </a:lnTo>
                  <a:lnTo>
                    <a:pt x="1596" y="522"/>
                  </a:lnTo>
                  <a:lnTo>
                    <a:pt x="1596" y="522"/>
                  </a:lnTo>
                  <a:lnTo>
                    <a:pt x="1596" y="522"/>
                  </a:lnTo>
                  <a:lnTo>
                    <a:pt x="1596" y="516"/>
                  </a:lnTo>
                  <a:lnTo>
                    <a:pt x="1602" y="516"/>
                  </a:lnTo>
                  <a:lnTo>
                    <a:pt x="1602" y="516"/>
                  </a:lnTo>
                  <a:lnTo>
                    <a:pt x="1602" y="510"/>
                  </a:lnTo>
                  <a:lnTo>
                    <a:pt x="1602" y="510"/>
                  </a:lnTo>
                  <a:lnTo>
                    <a:pt x="1602" y="510"/>
                  </a:lnTo>
                  <a:lnTo>
                    <a:pt x="1602" y="504"/>
                  </a:lnTo>
                  <a:lnTo>
                    <a:pt x="1602" y="504"/>
                  </a:lnTo>
                  <a:lnTo>
                    <a:pt x="1608" y="504"/>
                  </a:lnTo>
                  <a:lnTo>
                    <a:pt x="1608" y="498"/>
                  </a:lnTo>
                  <a:lnTo>
                    <a:pt x="1608" y="498"/>
                  </a:lnTo>
                  <a:lnTo>
                    <a:pt x="1608" y="498"/>
                  </a:lnTo>
                  <a:lnTo>
                    <a:pt x="1608" y="492"/>
                  </a:lnTo>
                  <a:lnTo>
                    <a:pt x="1608" y="492"/>
                  </a:lnTo>
                  <a:lnTo>
                    <a:pt x="1614" y="492"/>
                  </a:lnTo>
                  <a:lnTo>
                    <a:pt x="1614" y="486"/>
                  </a:lnTo>
                  <a:lnTo>
                    <a:pt x="1614" y="486"/>
                  </a:lnTo>
                  <a:lnTo>
                    <a:pt x="1614" y="486"/>
                  </a:lnTo>
                  <a:lnTo>
                    <a:pt x="1614" y="480"/>
                  </a:lnTo>
                  <a:lnTo>
                    <a:pt x="1614" y="480"/>
                  </a:lnTo>
                  <a:lnTo>
                    <a:pt x="1620" y="480"/>
                  </a:lnTo>
                  <a:lnTo>
                    <a:pt x="1620" y="474"/>
                  </a:lnTo>
                  <a:lnTo>
                    <a:pt x="1620" y="474"/>
                  </a:lnTo>
                  <a:lnTo>
                    <a:pt x="1620" y="474"/>
                  </a:lnTo>
                  <a:lnTo>
                    <a:pt x="1620" y="468"/>
                  </a:lnTo>
                  <a:lnTo>
                    <a:pt x="1620" y="468"/>
                  </a:lnTo>
                  <a:lnTo>
                    <a:pt x="1626" y="468"/>
                  </a:lnTo>
                  <a:lnTo>
                    <a:pt x="1626" y="462"/>
                  </a:lnTo>
                  <a:lnTo>
                    <a:pt x="1626" y="462"/>
                  </a:lnTo>
                  <a:lnTo>
                    <a:pt x="1626" y="456"/>
                  </a:lnTo>
                  <a:lnTo>
                    <a:pt x="1626" y="456"/>
                  </a:lnTo>
                  <a:lnTo>
                    <a:pt x="1626" y="456"/>
                  </a:lnTo>
                  <a:lnTo>
                    <a:pt x="1632" y="450"/>
                  </a:lnTo>
                  <a:lnTo>
                    <a:pt x="1632" y="450"/>
                  </a:lnTo>
                  <a:lnTo>
                    <a:pt x="1632" y="450"/>
                  </a:lnTo>
                  <a:lnTo>
                    <a:pt x="1632" y="444"/>
                  </a:lnTo>
                  <a:lnTo>
                    <a:pt x="1632" y="444"/>
                  </a:lnTo>
                  <a:lnTo>
                    <a:pt x="1632" y="444"/>
                  </a:lnTo>
                  <a:lnTo>
                    <a:pt x="1632" y="438"/>
                  </a:lnTo>
                  <a:lnTo>
                    <a:pt x="1638" y="438"/>
                  </a:lnTo>
                  <a:lnTo>
                    <a:pt x="1638" y="438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26"/>
                  </a:lnTo>
                  <a:lnTo>
                    <a:pt x="1644" y="426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50" y="414"/>
                  </a:lnTo>
                  <a:lnTo>
                    <a:pt x="1650" y="408"/>
                  </a:lnTo>
                  <a:lnTo>
                    <a:pt x="1650" y="408"/>
                  </a:lnTo>
                  <a:lnTo>
                    <a:pt x="1650" y="408"/>
                  </a:lnTo>
                  <a:lnTo>
                    <a:pt x="1650" y="402"/>
                  </a:lnTo>
                  <a:lnTo>
                    <a:pt x="1650" y="402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0"/>
                  </a:lnTo>
                  <a:lnTo>
                    <a:pt x="1656" y="390"/>
                  </a:lnTo>
                  <a:lnTo>
                    <a:pt x="1656" y="390"/>
                  </a:lnTo>
                  <a:lnTo>
                    <a:pt x="1656" y="384"/>
                  </a:lnTo>
                  <a:lnTo>
                    <a:pt x="1662" y="384"/>
                  </a:lnTo>
                  <a:lnTo>
                    <a:pt x="1662" y="378"/>
                  </a:lnTo>
                  <a:lnTo>
                    <a:pt x="1662" y="378"/>
                  </a:lnTo>
                  <a:lnTo>
                    <a:pt x="1662" y="378"/>
                  </a:lnTo>
                  <a:lnTo>
                    <a:pt x="1662" y="372"/>
                  </a:lnTo>
                  <a:lnTo>
                    <a:pt x="1662" y="372"/>
                  </a:lnTo>
                  <a:lnTo>
                    <a:pt x="1668" y="372"/>
                  </a:lnTo>
                  <a:lnTo>
                    <a:pt x="1668" y="366"/>
                  </a:lnTo>
                  <a:lnTo>
                    <a:pt x="1668" y="366"/>
                  </a:lnTo>
                  <a:lnTo>
                    <a:pt x="1668" y="360"/>
                  </a:lnTo>
                  <a:lnTo>
                    <a:pt x="1668" y="360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48"/>
                  </a:lnTo>
                  <a:lnTo>
                    <a:pt x="1674" y="348"/>
                  </a:lnTo>
                  <a:lnTo>
                    <a:pt x="1674" y="348"/>
                  </a:lnTo>
                  <a:lnTo>
                    <a:pt x="1674" y="342"/>
                  </a:lnTo>
                  <a:lnTo>
                    <a:pt x="1680" y="342"/>
                  </a:lnTo>
                  <a:lnTo>
                    <a:pt x="1680" y="342"/>
                  </a:lnTo>
                  <a:lnTo>
                    <a:pt x="1680" y="336"/>
                  </a:lnTo>
                  <a:lnTo>
                    <a:pt x="1680" y="336"/>
                  </a:lnTo>
                  <a:lnTo>
                    <a:pt x="1680" y="330"/>
                  </a:lnTo>
                  <a:lnTo>
                    <a:pt x="1680" y="330"/>
                  </a:lnTo>
                  <a:lnTo>
                    <a:pt x="1680" y="330"/>
                  </a:lnTo>
                  <a:lnTo>
                    <a:pt x="1686" y="324"/>
                  </a:lnTo>
                  <a:lnTo>
                    <a:pt x="1686" y="324"/>
                  </a:lnTo>
                  <a:lnTo>
                    <a:pt x="1686" y="318"/>
                  </a:lnTo>
                  <a:lnTo>
                    <a:pt x="1686" y="318"/>
                  </a:lnTo>
                  <a:lnTo>
                    <a:pt x="1686" y="318"/>
                  </a:lnTo>
                  <a:lnTo>
                    <a:pt x="1686" y="312"/>
                  </a:lnTo>
                  <a:lnTo>
                    <a:pt x="1692" y="312"/>
                  </a:lnTo>
                  <a:lnTo>
                    <a:pt x="1692" y="306"/>
                  </a:lnTo>
                  <a:lnTo>
                    <a:pt x="1692" y="306"/>
                  </a:lnTo>
                  <a:lnTo>
                    <a:pt x="1692" y="306"/>
                  </a:lnTo>
                  <a:lnTo>
                    <a:pt x="1692" y="300"/>
                  </a:lnTo>
                  <a:lnTo>
                    <a:pt x="1692" y="300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88"/>
                  </a:lnTo>
                  <a:lnTo>
                    <a:pt x="1698" y="288"/>
                  </a:lnTo>
                  <a:lnTo>
                    <a:pt x="1698" y="282"/>
                  </a:lnTo>
                  <a:lnTo>
                    <a:pt x="1704" y="282"/>
                  </a:lnTo>
                  <a:lnTo>
                    <a:pt x="1704" y="282"/>
                  </a:lnTo>
                  <a:lnTo>
                    <a:pt x="1704" y="276"/>
                  </a:lnTo>
                  <a:lnTo>
                    <a:pt x="1704" y="276"/>
                  </a:lnTo>
                  <a:lnTo>
                    <a:pt x="1704" y="270"/>
                  </a:lnTo>
                  <a:lnTo>
                    <a:pt x="1704" y="270"/>
                  </a:lnTo>
                  <a:lnTo>
                    <a:pt x="1710" y="270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58"/>
                  </a:lnTo>
                  <a:lnTo>
                    <a:pt x="1710" y="258"/>
                  </a:lnTo>
                  <a:lnTo>
                    <a:pt x="1710" y="252"/>
                  </a:lnTo>
                  <a:lnTo>
                    <a:pt x="1710" y="252"/>
                  </a:lnTo>
                  <a:lnTo>
                    <a:pt x="1716" y="252"/>
                  </a:lnTo>
                  <a:lnTo>
                    <a:pt x="1716" y="246"/>
                  </a:lnTo>
                  <a:lnTo>
                    <a:pt x="1716" y="246"/>
                  </a:lnTo>
                  <a:lnTo>
                    <a:pt x="1716" y="240"/>
                  </a:lnTo>
                  <a:lnTo>
                    <a:pt x="1716" y="240"/>
                  </a:lnTo>
                  <a:lnTo>
                    <a:pt x="1716" y="240"/>
                  </a:lnTo>
                  <a:lnTo>
                    <a:pt x="1722" y="234"/>
                  </a:lnTo>
                  <a:lnTo>
                    <a:pt x="1722" y="234"/>
                  </a:lnTo>
                  <a:lnTo>
                    <a:pt x="1722" y="228"/>
                  </a:lnTo>
                  <a:lnTo>
                    <a:pt x="1722" y="228"/>
                  </a:lnTo>
                  <a:lnTo>
                    <a:pt x="1722" y="222"/>
                  </a:lnTo>
                  <a:lnTo>
                    <a:pt x="1722" y="222"/>
                  </a:lnTo>
                  <a:lnTo>
                    <a:pt x="1728" y="222"/>
                  </a:lnTo>
                  <a:lnTo>
                    <a:pt x="1728" y="216"/>
                  </a:lnTo>
                  <a:lnTo>
                    <a:pt x="1728" y="216"/>
                  </a:lnTo>
                  <a:lnTo>
                    <a:pt x="1728" y="210"/>
                  </a:lnTo>
                  <a:lnTo>
                    <a:pt x="1728" y="210"/>
                  </a:lnTo>
                  <a:lnTo>
                    <a:pt x="1728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74"/>
                  </a:lnTo>
                  <a:lnTo>
                    <a:pt x="1740" y="174"/>
                  </a:lnTo>
                  <a:lnTo>
                    <a:pt x="1746" y="168"/>
                  </a:lnTo>
                  <a:lnTo>
                    <a:pt x="1746" y="168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56"/>
                  </a:lnTo>
                  <a:lnTo>
                    <a:pt x="1752" y="156"/>
                  </a:lnTo>
                  <a:lnTo>
                    <a:pt x="1752" y="150"/>
                  </a:lnTo>
                  <a:lnTo>
                    <a:pt x="1752" y="150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2"/>
                  </a:lnTo>
                  <a:lnTo>
                    <a:pt x="1758" y="132"/>
                  </a:lnTo>
                  <a:lnTo>
                    <a:pt x="1758" y="126"/>
                  </a:lnTo>
                  <a:lnTo>
                    <a:pt x="1758" y="126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08"/>
                  </a:lnTo>
                  <a:lnTo>
                    <a:pt x="1764" y="108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96"/>
                  </a:lnTo>
                  <a:lnTo>
                    <a:pt x="1770" y="96"/>
                  </a:lnTo>
                  <a:lnTo>
                    <a:pt x="1770" y="90"/>
                  </a:lnTo>
                  <a:lnTo>
                    <a:pt x="1770" y="90"/>
                  </a:lnTo>
                  <a:lnTo>
                    <a:pt x="1776" y="84"/>
                  </a:lnTo>
                  <a:lnTo>
                    <a:pt x="1776" y="84"/>
                  </a:lnTo>
                  <a:lnTo>
                    <a:pt x="1776" y="78"/>
                  </a:lnTo>
                  <a:lnTo>
                    <a:pt x="1776" y="78"/>
                  </a:lnTo>
                  <a:lnTo>
                    <a:pt x="1776" y="78"/>
                  </a:lnTo>
                  <a:lnTo>
                    <a:pt x="1776" y="72"/>
                  </a:lnTo>
                  <a:lnTo>
                    <a:pt x="1782" y="72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0"/>
                  </a:lnTo>
                  <a:lnTo>
                    <a:pt x="1782" y="60"/>
                  </a:lnTo>
                  <a:lnTo>
                    <a:pt x="1782" y="54"/>
                  </a:lnTo>
                  <a:lnTo>
                    <a:pt x="1788" y="54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2"/>
                  </a:lnTo>
                  <a:lnTo>
                    <a:pt x="1788" y="42"/>
                  </a:lnTo>
                  <a:lnTo>
                    <a:pt x="1788" y="42"/>
                  </a:lnTo>
                  <a:lnTo>
                    <a:pt x="1788" y="36"/>
                  </a:lnTo>
                  <a:lnTo>
                    <a:pt x="1794" y="36"/>
                  </a:lnTo>
                  <a:lnTo>
                    <a:pt x="1794" y="36"/>
                  </a:lnTo>
                  <a:lnTo>
                    <a:pt x="1794" y="30"/>
                  </a:lnTo>
                  <a:lnTo>
                    <a:pt x="1794" y="30"/>
                  </a:lnTo>
                  <a:lnTo>
                    <a:pt x="1794" y="24"/>
                  </a:lnTo>
                  <a:lnTo>
                    <a:pt x="1794" y="24"/>
                  </a:lnTo>
                  <a:lnTo>
                    <a:pt x="1800" y="24"/>
                  </a:lnTo>
                  <a:lnTo>
                    <a:pt x="1800" y="24"/>
                  </a:lnTo>
                  <a:lnTo>
                    <a:pt x="1800" y="18"/>
                  </a:lnTo>
                  <a:lnTo>
                    <a:pt x="1800" y="18"/>
                  </a:lnTo>
                  <a:lnTo>
                    <a:pt x="1800" y="18"/>
                  </a:lnTo>
                  <a:lnTo>
                    <a:pt x="1800" y="18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06" y="6"/>
                  </a:lnTo>
                  <a:lnTo>
                    <a:pt x="1806" y="6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6"/>
                  </a:lnTo>
                  <a:lnTo>
                    <a:pt x="1824" y="6"/>
                  </a:lnTo>
                  <a:lnTo>
                    <a:pt x="1830" y="6"/>
                  </a:lnTo>
                  <a:lnTo>
                    <a:pt x="1830" y="6"/>
                  </a:lnTo>
                  <a:lnTo>
                    <a:pt x="1830" y="6"/>
                  </a:lnTo>
                  <a:lnTo>
                    <a:pt x="1830" y="6"/>
                  </a:lnTo>
                  <a:lnTo>
                    <a:pt x="1830" y="6"/>
                  </a:lnTo>
                  <a:lnTo>
                    <a:pt x="1830" y="6"/>
                  </a:lnTo>
                  <a:lnTo>
                    <a:pt x="1830" y="12"/>
                  </a:lnTo>
                  <a:lnTo>
                    <a:pt x="1836" y="12"/>
                  </a:lnTo>
                  <a:lnTo>
                    <a:pt x="1836" y="12"/>
                  </a:lnTo>
                  <a:lnTo>
                    <a:pt x="1836" y="12"/>
                  </a:lnTo>
                  <a:lnTo>
                    <a:pt x="1836" y="12"/>
                  </a:lnTo>
                  <a:lnTo>
                    <a:pt x="1836" y="18"/>
                  </a:lnTo>
                  <a:lnTo>
                    <a:pt x="1836" y="18"/>
                  </a:lnTo>
                  <a:lnTo>
                    <a:pt x="1842" y="18"/>
                  </a:lnTo>
                  <a:lnTo>
                    <a:pt x="1842" y="18"/>
                  </a:lnTo>
                  <a:lnTo>
                    <a:pt x="1842" y="24"/>
                  </a:lnTo>
                  <a:lnTo>
                    <a:pt x="1842" y="24"/>
                  </a:lnTo>
                  <a:lnTo>
                    <a:pt x="1842" y="24"/>
                  </a:lnTo>
                  <a:lnTo>
                    <a:pt x="1842" y="30"/>
                  </a:lnTo>
                  <a:lnTo>
                    <a:pt x="1848" y="30"/>
                  </a:lnTo>
                  <a:lnTo>
                    <a:pt x="1848" y="36"/>
                  </a:lnTo>
                  <a:lnTo>
                    <a:pt x="1848" y="36"/>
                  </a:lnTo>
                  <a:lnTo>
                    <a:pt x="1848" y="36"/>
                  </a:lnTo>
                  <a:lnTo>
                    <a:pt x="1848" y="42"/>
                  </a:lnTo>
                  <a:lnTo>
                    <a:pt x="1854" y="42"/>
                  </a:lnTo>
                  <a:lnTo>
                    <a:pt x="1854" y="48"/>
                  </a:lnTo>
                  <a:lnTo>
                    <a:pt x="1854" y="48"/>
                  </a:lnTo>
                  <a:lnTo>
                    <a:pt x="1854" y="48"/>
                  </a:lnTo>
                  <a:lnTo>
                    <a:pt x="1854" y="54"/>
                  </a:lnTo>
                  <a:lnTo>
                    <a:pt x="1854" y="54"/>
                  </a:lnTo>
                  <a:lnTo>
                    <a:pt x="1854" y="60"/>
                  </a:lnTo>
                  <a:lnTo>
                    <a:pt x="1860" y="60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72"/>
                  </a:lnTo>
                  <a:lnTo>
                    <a:pt x="1860" y="72"/>
                  </a:lnTo>
                  <a:lnTo>
                    <a:pt x="1860" y="78"/>
                  </a:lnTo>
                  <a:lnTo>
                    <a:pt x="1866" y="78"/>
                  </a:lnTo>
                  <a:lnTo>
                    <a:pt x="1866" y="84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6"/>
                  </a:lnTo>
                  <a:lnTo>
                    <a:pt x="1866" y="96"/>
                  </a:lnTo>
                  <a:lnTo>
                    <a:pt x="1872" y="102"/>
                  </a:lnTo>
                  <a:lnTo>
                    <a:pt x="1872" y="108"/>
                  </a:lnTo>
                  <a:lnTo>
                    <a:pt x="1872" y="108"/>
                  </a:lnTo>
                  <a:lnTo>
                    <a:pt x="1872" y="114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26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8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50"/>
                  </a:lnTo>
                  <a:lnTo>
                    <a:pt x="1884" y="156"/>
                  </a:lnTo>
                  <a:lnTo>
                    <a:pt x="1884" y="156"/>
                  </a:lnTo>
                  <a:lnTo>
                    <a:pt x="1884" y="162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74"/>
                  </a:lnTo>
                  <a:lnTo>
                    <a:pt x="1890" y="180"/>
                  </a:lnTo>
                  <a:lnTo>
                    <a:pt x="1890" y="180"/>
                  </a:lnTo>
                  <a:lnTo>
                    <a:pt x="1890" y="186"/>
                  </a:lnTo>
                  <a:lnTo>
                    <a:pt x="1890" y="192"/>
                  </a:lnTo>
                  <a:lnTo>
                    <a:pt x="1890" y="192"/>
                  </a:lnTo>
                  <a:lnTo>
                    <a:pt x="1890" y="198"/>
                  </a:lnTo>
                  <a:lnTo>
                    <a:pt x="1896" y="204"/>
                  </a:lnTo>
                  <a:lnTo>
                    <a:pt x="1896" y="204"/>
                  </a:lnTo>
                  <a:lnTo>
                    <a:pt x="1896" y="210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22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34"/>
                  </a:lnTo>
                  <a:lnTo>
                    <a:pt x="1902" y="240"/>
                  </a:lnTo>
                  <a:lnTo>
                    <a:pt x="1902" y="240"/>
                  </a:lnTo>
                  <a:lnTo>
                    <a:pt x="1902" y="246"/>
                  </a:lnTo>
                  <a:lnTo>
                    <a:pt x="1902" y="246"/>
                  </a:lnTo>
                  <a:lnTo>
                    <a:pt x="1908" y="252"/>
                  </a:lnTo>
                  <a:lnTo>
                    <a:pt x="1908" y="258"/>
                  </a:lnTo>
                  <a:lnTo>
                    <a:pt x="1908" y="258"/>
                  </a:lnTo>
                  <a:lnTo>
                    <a:pt x="1908" y="264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82"/>
                  </a:lnTo>
                  <a:lnTo>
                    <a:pt x="1914" y="288"/>
                  </a:lnTo>
                  <a:lnTo>
                    <a:pt x="1914" y="288"/>
                  </a:lnTo>
                  <a:lnTo>
                    <a:pt x="1914" y="294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6"/>
                  </a:lnTo>
                  <a:lnTo>
                    <a:pt x="1920" y="306"/>
                  </a:lnTo>
                  <a:lnTo>
                    <a:pt x="1920" y="312"/>
                  </a:lnTo>
                  <a:lnTo>
                    <a:pt x="1920" y="318"/>
                  </a:lnTo>
                  <a:lnTo>
                    <a:pt x="1926" y="318"/>
                  </a:lnTo>
                  <a:lnTo>
                    <a:pt x="1926" y="324"/>
                  </a:lnTo>
                  <a:lnTo>
                    <a:pt x="1926" y="324"/>
                  </a:lnTo>
                  <a:lnTo>
                    <a:pt x="1926" y="330"/>
                  </a:lnTo>
                  <a:lnTo>
                    <a:pt x="1926" y="336"/>
                  </a:lnTo>
                  <a:lnTo>
                    <a:pt x="1926" y="336"/>
                  </a:lnTo>
                  <a:lnTo>
                    <a:pt x="1926" y="342"/>
                  </a:lnTo>
                  <a:lnTo>
                    <a:pt x="1932" y="342"/>
                  </a:lnTo>
                  <a:lnTo>
                    <a:pt x="1932" y="348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60"/>
                  </a:lnTo>
                  <a:lnTo>
                    <a:pt x="1932" y="360"/>
                  </a:lnTo>
                  <a:lnTo>
                    <a:pt x="1938" y="366"/>
                  </a:lnTo>
                  <a:lnTo>
                    <a:pt x="1938" y="372"/>
                  </a:lnTo>
                  <a:lnTo>
                    <a:pt x="1938" y="372"/>
                  </a:lnTo>
                  <a:lnTo>
                    <a:pt x="1938" y="378"/>
                  </a:lnTo>
                  <a:lnTo>
                    <a:pt x="1938" y="378"/>
                  </a:lnTo>
                  <a:lnTo>
                    <a:pt x="1938" y="384"/>
                  </a:lnTo>
                  <a:lnTo>
                    <a:pt x="1944" y="384"/>
                  </a:lnTo>
                  <a:lnTo>
                    <a:pt x="1944" y="390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402"/>
                  </a:lnTo>
                  <a:lnTo>
                    <a:pt x="1944" y="402"/>
                  </a:lnTo>
                  <a:lnTo>
                    <a:pt x="1950" y="408"/>
                  </a:lnTo>
                  <a:lnTo>
                    <a:pt x="1950" y="408"/>
                  </a:lnTo>
                  <a:lnTo>
                    <a:pt x="1950" y="414"/>
                  </a:lnTo>
                  <a:lnTo>
                    <a:pt x="1950" y="414"/>
                  </a:lnTo>
                  <a:lnTo>
                    <a:pt x="1950" y="420"/>
                  </a:lnTo>
                  <a:lnTo>
                    <a:pt x="1950" y="426"/>
                  </a:lnTo>
                  <a:lnTo>
                    <a:pt x="1956" y="426"/>
                  </a:lnTo>
                  <a:lnTo>
                    <a:pt x="1956" y="432"/>
                  </a:lnTo>
                  <a:lnTo>
                    <a:pt x="1956" y="432"/>
                  </a:lnTo>
                  <a:lnTo>
                    <a:pt x="1956" y="438"/>
                  </a:lnTo>
                  <a:lnTo>
                    <a:pt x="1956" y="438"/>
                  </a:lnTo>
                  <a:lnTo>
                    <a:pt x="1956" y="444"/>
                  </a:lnTo>
                  <a:lnTo>
                    <a:pt x="1956" y="444"/>
                  </a:lnTo>
                  <a:lnTo>
                    <a:pt x="1962" y="450"/>
                  </a:lnTo>
                  <a:lnTo>
                    <a:pt x="1962" y="450"/>
                  </a:lnTo>
                  <a:lnTo>
                    <a:pt x="1962" y="456"/>
                  </a:lnTo>
                  <a:lnTo>
                    <a:pt x="1962" y="462"/>
                  </a:lnTo>
                  <a:lnTo>
                    <a:pt x="1962" y="462"/>
                  </a:lnTo>
                  <a:lnTo>
                    <a:pt x="1962" y="468"/>
                  </a:lnTo>
                  <a:lnTo>
                    <a:pt x="1968" y="468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68" y="480"/>
                  </a:lnTo>
                  <a:lnTo>
                    <a:pt x="1968" y="480"/>
                  </a:lnTo>
                  <a:lnTo>
                    <a:pt x="1968" y="486"/>
                  </a:lnTo>
                  <a:lnTo>
                    <a:pt x="1974" y="486"/>
                  </a:lnTo>
                  <a:lnTo>
                    <a:pt x="1974" y="492"/>
                  </a:lnTo>
                  <a:lnTo>
                    <a:pt x="1974" y="492"/>
                  </a:lnTo>
                  <a:lnTo>
                    <a:pt x="1974" y="498"/>
                  </a:lnTo>
                  <a:lnTo>
                    <a:pt x="1974" y="498"/>
                  </a:lnTo>
                  <a:lnTo>
                    <a:pt x="1974" y="504"/>
                  </a:lnTo>
                  <a:lnTo>
                    <a:pt x="1980" y="504"/>
                  </a:lnTo>
                  <a:lnTo>
                    <a:pt x="1980" y="510"/>
                  </a:lnTo>
                  <a:lnTo>
                    <a:pt x="1980" y="510"/>
                  </a:lnTo>
                  <a:lnTo>
                    <a:pt x="1980" y="516"/>
                  </a:lnTo>
                  <a:lnTo>
                    <a:pt x="1980" y="516"/>
                  </a:lnTo>
                  <a:lnTo>
                    <a:pt x="1980" y="522"/>
                  </a:lnTo>
                  <a:lnTo>
                    <a:pt x="1980" y="522"/>
                  </a:lnTo>
                  <a:lnTo>
                    <a:pt x="1986" y="528"/>
                  </a:lnTo>
                  <a:lnTo>
                    <a:pt x="1986" y="528"/>
                  </a:lnTo>
                  <a:lnTo>
                    <a:pt x="1986" y="534"/>
                  </a:lnTo>
                  <a:lnTo>
                    <a:pt x="1986" y="534"/>
                  </a:lnTo>
                  <a:lnTo>
                    <a:pt x="1986" y="540"/>
                  </a:lnTo>
                  <a:lnTo>
                    <a:pt x="1986" y="540"/>
                  </a:lnTo>
                  <a:lnTo>
                    <a:pt x="1992" y="546"/>
                  </a:lnTo>
                  <a:lnTo>
                    <a:pt x="1992" y="546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8"/>
                  </a:lnTo>
                  <a:lnTo>
                    <a:pt x="1992" y="558"/>
                  </a:lnTo>
                  <a:lnTo>
                    <a:pt x="1998" y="564"/>
                  </a:lnTo>
                  <a:lnTo>
                    <a:pt x="1998" y="564"/>
                  </a:lnTo>
                  <a:lnTo>
                    <a:pt x="1998" y="570"/>
                  </a:lnTo>
                  <a:lnTo>
                    <a:pt x="1998" y="570"/>
                  </a:lnTo>
                  <a:lnTo>
                    <a:pt x="1998" y="576"/>
                  </a:lnTo>
                  <a:lnTo>
                    <a:pt x="1998" y="576"/>
                  </a:lnTo>
                  <a:lnTo>
                    <a:pt x="2004" y="576"/>
                  </a:lnTo>
                  <a:lnTo>
                    <a:pt x="2004" y="582"/>
                  </a:lnTo>
                  <a:lnTo>
                    <a:pt x="2004" y="582"/>
                  </a:lnTo>
                  <a:lnTo>
                    <a:pt x="2004" y="588"/>
                  </a:lnTo>
                  <a:lnTo>
                    <a:pt x="2004" y="588"/>
                  </a:lnTo>
                  <a:lnTo>
                    <a:pt x="2004" y="594"/>
                  </a:lnTo>
                  <a:lnTo>
                    <a:pt x="2004" y="594"/>
                  </a:lnTo>
                  <a:lnTo>
                    <a:pt x="2010" y="600"/>
                  </a:lnTo>
                  <a:lnTo>
                    <a:pt x="2010" y="600"/>
                  </a:lnTo>
                  <a:lnTo>
                    <a:pt x="2010" y="606"/>
                  </a:lnTo>
                  <a:lnTo>
                    <a:pt x="2010" y="606"/>
                  </a:lnTo>
                  <a:lnTo>
                    <a:pt x="2010" y="612"/>
                  </a:lnTo>
                  <a:lnTo>
                    <a:pt x="2010" y="612"/>
                  </a:lnTo>
                  <a:lnTo>
                    <a:pt x="2016" y="612"/>
                  </a:lnTo>
                  <a:lnTo>
                    <a:pt x="2016" y="618"/>
                  </a:lnTo>
                  <a:lnTo>
                    <a:pt x="2016" y="618"/>
                  </a:lnTo>
                  <a:lnTo>
                    <a:pt x="2016" y="624"/>
                  </a:lnTo>
                  <a:lnTo>
                    <a:pt x="2016" y="624"/>
                  </a:lnTo>
                  <a:lnTo>
                    <a:pt x="2016" y="630"/>
                  </a:lnTo>
                  <a:lnTo>
                    <a:pt x="2022" y="630"/>
                  </a:lnTo>
                  <a:lnTo>
                    <a:pt x="2022" y="630"/>
                  </a:lnTo>
                  <a:lnTo>
                    <a:pt x="2022" y="636"/>
                  </a:lnTo>
                  <a:lnTo>
                    <a:pt x="2022" y="636"/>
                  </a:lnTo>
                  <a:lnTo>
                    <a:pt x="2022" y="642"/>
                  </a:lnTo>
                  <a:lnTo>
                    <a:pt x="2022" y="642"/>
                  </a:lnTo>
                  <a:lnTo>
                    <a:pt x="2028" y="648"/>
                  </a:lnTo>
                  <a:lnTo>
                    <a:pt x="2028" y="648"/>
                  </a:lnTo>
                  <a:lnTo>
                    <a:pt x="2028" y="648"/>
                  </a:lnTo>
                  <a:lnTo>
                    <a:pt x="2028" y="654"/>
                  </a:lnTo>
                  <a:lnTo>
                    <a:pt x="2028" y="654"/>
                  </a:lnTo>
                  <a:lnTo>
                    <a:pt x="2028" y="660"/>
                  </a:lnTo>
                  <a:lnTo>
                    <a:pt x="2034" y="660"/>
                  </a:lnTo>
                  <a:lnTo>
                    <a:pt x="2034" y="666"/>
                  </a:lnTo>
                  <a:lnTo>
                    <a:pt x="2034" y="666"/>
                  </a:lnTo>
                  <a:lnTo>
                    <a:pt x="2034" y="666"/>
                  </a:lnTo>
                  <a:lnTo>
                    <a:pt x="2034" y="672"/>
                  </a:lnTo>
                  <a:lnTo>
                    <a:pt x="2034" y="672"/>
                  </a:lnTo>
                  <a:lnTo>
                    <a:pt x="2034" y="678"/>
                  </a:lnTo>
                  <a:lnTo>
                    <a:pt x="2040" y="678"/>
                  </a:lnTo>
                  <a:lnTo>
                    <a:pt x="2040" y="678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90"/>
                  </a:lnTo>
                  <a:lnTo>
                    <a:pt x="2040" y="690"/>
                  </a:lnTo>
                  <a:lnTo>
                    <a:pt x="2046" y="690"/>
                  </a:lnTo>
                  <a:lnTo>
                    <a:pt x="2046" y="696"/>
                  </a:lnTo>
                  <a:lnTo>
                    <a:pt x="2046" y="696"/>
                  </a:lnTo>
                  <a:lnTo>
                    <a:pt x="2046" y="696"/>
                  </a:lnTo>
                  <a:lnTo>
                    <a:pt x="2046" y="702"/>
                  </a:lnTo>
                  <a:lnTo>
                    <a:pt x="2046" y="702"/>
                  </a:lnTo>
                  <a:lnTo>
                    <a:pt x="2052" y="708"/>
                  </a:lnTo>
                  <a:lnTo>
                    <a:pt x="2052" y="708"/>
                  </a:lnTo>
                  <a:lnTo>
                    <a:pt x="2052" y="708"/>
                  </a:lnTo>
                  <a:lnTo>
                    <a:pt x="2052" y="714"/>
                  </a:lnTo>
                  <a:lnTo>
                    <a:pt x="2052" y="714"/>
                  </a:lnTo>
                  <a:lnTo>
                    <a:pt x="2052" y="720"/>
                  </a:lnTo>
                  <a:lnTo>
                    <a:pt x="2058" y="720"/>
                  </a:lnTo>
                  <a:lnTo>
                    <a:pt x="2058" y="720"/>
                  </a:lnTo>
                  <a:lnTo>
                    <a:pt x="2058" y="726"/>
                  </a:lnTo>
                  <a:lnTo>
                    <a:pt x="2058" y="726"/>
                  </a:lnTo>
                  <a:lnTo>
                    <a:pt x="2058" y="726"/>
                  </a:lnTo>
                  <a:lnTo>
                    <a:pt x="2058" y="732"/>
                  </a:lnTo>
                  <a:lnTo>
                    <a:pt x="2058" y="732"/>
                  </a:lnTo>
                  <a:lnTo>
                    <a:pt x="2064" y="732"/>
                  </a:lnTo>
                  <a:lnTo>
                    <a:pt x="2064" y="738"/>
                  </a:lnTo>
                  <a:lnTo>
                    <a:pt x="2064" y="738"/>
                  </a:lnTo>
                  <a:lnTo>
                    <a:pt x="2064" y="738"/>
                  </a:lnTo>
                  <a:lnTo>
                    <a:pt x="2064" y="744"/>
                  </a:lnTo>
                  <a:lnTo>
                    <a:pt x="2064" y="744"/>
                  </a:lnTo>
                  <a:lnTo>
                    <a:pt x="2070" y="750"/>
                  </a:lnTo>
                  <a:lnTo>
                    <a:pt x="2070" y="750"/>
                  </a:lnTo>
                  <a:lnTo>
                    <a:pt x="2070" y="750"/>
                  </a:lnTo>
                  <a:lnTo>
                    <a:pt x="2070" y="756"/>
                  </a:lnTo>
                  <a:lnTo>
                    <a:pt x="2070" y="756"/>
                  </a:lnTo>
                  <a:lnTo>
                    <a:pt x="2070" y="756"/>
                  </a:lnTo>
                  <a:lnTo>
                    <a:pt x="2076" y="762"/>
                  </a:lnTo>
                  <a:lnTo>
                    <a:pt x="2076" y="762"/>
                  </a:lnTo>
                  <a:lnTo>
                    <a:pt x="2076" y="762"/>
                  </a:lnTo>
                  <a:lnTo>
                    <a:pt x="2076" y="768"/>
                  </a:lnTo>
                  <a:lnTo>
                    <a:pt x="2076" y="768"/>
                  </a:lnTo>
                  <a:lnTo>
                    <a:pt x="2076" y="768"/>
                  </a:lnTo>
                  <a:lnTo>
                    <a:pt x="2082" y="774"/>
                  </a:lnTo>
                  <a:lnTo>
                    <a:pt x="2082" y="774"/>
                  </a:lnTo>
                  <a:lnTo>
                    <a:pt x="2082" y="774"/>
                  </a:lnTo>
                  <a:lnTo>
                    <a:pt x="2082" y="774"/>
                  </a:lnTo>
                  <a:lnTo>
                    <a:pt x="2082" y="780"/>
                  </a:lnTo>
                  <a:lnTo>
                    <a:pt x="2082" y="780"/>
                  </a:lnTo>
                  <a:lnTo>
                    <a:pt x="2088" y="786"/>
                  </a:lnTo>
                  <a:lnTo>
                    <a:pt x="2088" y="786"/>
                  </a:lnTo>
                  <a:lnTo>
                    <a:pt x="2088" y="786"/>
                  </a:lnTo>
                  <a:lnTo>
                    <a:pt x="2088" y="786"/>
                  </a:lnTo>
                  <a:lnTo>
                    <a:pt x="2088" y="792"/>
                  </a:lnTo>
                  <a:lnTo>
                    <a:pt x="2088" y="792"/>
                  </a:lnTo>
                  <a:lnTo>
                    <a:pt x="2094" y="792"/>
                  </a:lnTo>
                  <a:lnTo>
                    <a:pt x="2094" y="792"/>
                  </a:lnTo>
                  <a:lnTo>
                    <a:pt x="2094" y="798"/>
                  </a:lnTo>
                  <a:lnTo>
                    <a:pt x="2094" y="798"/>
                  </a:lnTo>
                  <a:lnTo>
                    <a:pt x="2094" y="798"/>
                  </a:lnTo>
                  <a:lnTo>
                    <a:pt x="2094" y="798"/>
                  </a:lnTo>
                  <a:lnTo>
                    <a:pt x="2100" y="804"/>
                  </a:lnTo>
                  <a:lnTo>
                    <a:pt x="2100" y="804"/>
                  </a:lnTo>
                  <a:lnTo>
                    <a:pt x="2100" y="804"/>
                  </a:lnTo>
                  <a:lnTo>
                    <a:pt x="2100" y="804"/>
                  </a:lnTo>
                  <a:lnTo>
                    <a:pt x="2100" y="810"/>
                  </a:lnTo>
                  <a:lnTo>
                    <a:pt x="2100" y="810"/>
                  </a:lnTo>
                  <a:lnTo>
                    <a:pt x="2106" y="810"/>
                  </a:lnTo>
                  <a:lnTo>
                    <a:pt x="2106" y="810"/>
                  </a:lnTo>
                  <a:lnTo>
                    <a:pt x="2106" y="810"/>
                  </a:lnTo>
                  <a:lnTo>
                    <a:pt x="2106" y="816"/>
                  </a:lnTo>
                  <a:lnTo>
                    <a:pt x="2106" y="816"/>
                  </a:lnTo>
                  <a:lnTo>
                    <a:pt x="2106" y="816"/>
                  </a:lnTo>
                  <a:lnTo>
                    <a:pt x="2106" y="816"/>
                  </a:lnTo>
                  <a:lnTo>
                    <a:pt x="2112" y="816"/>
                  </a:lnTo>
                  <a:lnTo>
                    <a:pt x="2112" y="816"/>
                  </a:lnTo>
                  <a:lnTo>
                    <a:pt x="2112" y="822"/>
                  </a:lnTo>
                  <a:lnTo>
                    <a:pt x="2112" y="822"/>
                  </a:lnTo>
                  <a:lnTo>
                    <a:pt x="2112" y="822"/>
                  </a:lnTo>
                  <a:lnTo>
                    <a:pt x="2112" y="822"/>
                  </a:lnTo>
                  <a:lnTo>
                    <a:pt x="2118" y="822"/>
                  </a:lnTo>
                  <a:lnTo>
                    <a:pt x="2118" y="822"/>
                  </a:lnTo>
                  <a:lnTo>
                    <a:pt x="2118" y="828"/>
                  </a:lnTo>
                  <a:lnTo>
                    <a:pt x="2118" y="828"/>
                  </a:lnTo>
                  <a:lnTo>
                    <a:pt x="2118" y="828"/>
                  </a:lnTo>
                  <a:lnTo>
                    <a:pt x="2118" y="828"/>
                  </a:lnTo>
                  <a:lnTo>
                    <a:pt x="2124" y="828"/>
                  </a:lnTo>
                  <a:lnTo>
                    <a:pt x="2124" y="828"/>
                  </a:lnTo>
                  <a:lnTo>
                    <a:pt x="2124" y="828"/>
                  </a:lnTo>
                  <a:lnTo>
                    <a:pt x="2124" y="834"/>
                  </a:lnTo>
                  <a:lnTo>
                    <a:pt x="2124" y="834"/>
                  </a:lnTo>
                  <a:lnTo>
                    <a:pt x="2124" y="834"/>
                  </a:lnTo>
                  <a:lnTo>
                    <a:pt x="2124" y="834"/>
                  </a:lnTo>
                  <a:lnTo>
                    <a:pt x="2130" y="834"/>
                  </a:lnTo>
                  <a:lnTo>
                    <a:pt x="2130" y="834"/>
                  </a:lnTo>
                  <a:lnTo>
                    <a:pt x="2130" y="834"/>
                  </a:lnTo>
                  <a:lnTo>
                    <a:pt x="2130" y="834"/>
                  </a:lnTo>
                  <a:lnTo>
                    <a:pt x="2130" y="840"/>
                  </a:lnTo>
                  <a:lnTo>
                    <a:pt x="2130" y="840"/>
                  </a:lnTo>
                  <a:lnTo>
                    <a:pt x="2136" y="840"/>
                  </a:lnTo>
                  <a:lnTo>
                    <a:pt x="2136" y="840"/>
                  </a:lnTo>
                  <a:lnTo>
                    <a:pt x="2136" y="840"/>
                  </a:lnTo>
                  <a:lnTo>
                    <a:pt x="2136" y="840"/>
                  </a:lnTo>
                  <a:lnTo>
                    <a:pt x="2136" y="840"/>
                  </a:lnTo>
                  <a:lnTo>
                    <a:pt x="2136" y="840"/>
                  </a:lnTo>
                  <a:lnTo>
                    <a:pt x="2142" y="840"/>
                  </a:lnTo>
                  <a:lnTo>
                    <a:pt x="2142" y="840"/>
                  </a:lnTo>
                  <a:lnTo>
                    <a:pt x="2142" y="846"/>
                  </a:lnTo>
                  <a:lnTo>
                    <a:pt x="2142" y="846"/>
                  </a:lnTo>
                  <a:lnTo>
                    <a:pt x="2142" y="846"/>
                  </a:lnTo>
                  <a:lnTo>
                    <a:pt x="2142" y="846"/>
                  </a:lnTo>
                  <a:lnTo>
                    <a:pt x="2148" y="846"/>
                  </a:lnTo>
                  <a:lnTo>
                    <a:pt x="2148" y="846"/>
                  </a:lnTo>
                  <a:lnTo>
                    <a:pt x="2148" y="846"/>
                  </a:lnTo>
                  <a:lnTo>
                    <a:pt x="2148" y="846"/>
                  </a:lnTo>
                  <a:lnTo>
                    <a:pt x="2148" y="846"/>
                  </a:lnTo>
                  <a:lnTo>
                    <a:pt x="2148" y="846"/>
                  </a:lnTo>
                  <a:lnTo>
                    <a:pt x="2148" y="846"/>
                  </a:lnTo>
                  <a:lnTo>
                    <a:pt x="2154" y="846"/>
                  </a:lnTo>
                  <a:lnTo>
                    <a:pt x="2154" y="846"/>
                  </a:lnTo>
                  <a:lnTo>
                    <a:pt x="2154" y="846"/>
                  </a:lnTo>
                  <a:lnTo>
                    <a:pt x="2154" y="846"/>
                  </a:lnTo>
                  <a:lnTo>
                    <a:pt x="2154" y="852"/>
                  </a:lnTo>
                  <a:lnTo>
                    <a:pt x="2154" y="852"/>
                  </a:lnTo>
                  <a:lnTo>
                    <a:pt x="2160" y="852"/>
                  </a:lnTo>
                  <a:lnTo>
                    <a:pt x="2160" y="852"/>
                  </a:lnTo>
                  <a:lnTo>
                    <a:pt x="2160" y="852"/>
                  </a:lnTo>
                  <a:lnTo>
                    <a:pt x="2160" y="852"/>
                  </a:lnTo>
                  <a:lnTo>
                    <a:pt x="2160" y="852"/>
                  </a:lnTo>
                  <a:lnTo>
                    <a:pt x="2160" y="852"/>
                  </a:lnTo>
                  <a:lnTo>
                    <a:pt x="2166" y="852"/>
                  </a:lnTo>
                  <a:lnTo>
                    <a:pt x="2166" y="852"/>
                  </a:lnTo>
                  <a:lnTo>
                    <a:pt x="2166" y="852"/>
                  </a:lnTo>
                  <a:lnTo>
                    <a:pt x="2166" y="852"/>
                  </a:lnTo>
                  <a:lnTo>
                    <a:pt x="2166" y="852"/>
                  </a:lnTo>
                  <a:lnTo>
                    <a:pt x="2166" y="852"/>
                  </a:lnTo>
                  <a:lnTo>
                    <a:pt x="2172" y="852"/>
                  </a:lnTo>
                  <a:lnTo>
                    <a:pt x="2172" y="852"/>
                  </a:lnTo>
                  <a:lnTo>
                    <a:pt x="2172" y="852"/>
                  </a:lnTo>
                  <a:lnTo>
                    <a:pt x="2172" y="852"/>
                  </a:lnTo>
                  <a:lnTo>
                    <a:pt x="2172" y="852"/>
                  </a:lnTo>
                  <a:lnTo>
                    <a:pt x="2172" y="852"/>
                  </a:lnTo>
                  <a:lnTo>
                    <a:pt x="2172" y="852"/>
                  </a:lnTo>
                  <a:lnTo>
                    <a:pt x="2178" y="852"/>
                  </a:lnTo>
                  <a:lnTo>
                    <a:pt x="2178" y="852"/>
                  </a:lnTo>
                  <a:lnTo>
                    <a:pt x="2178" y="852"/>
                  </a:lnTo>
                  <a:lnTo>
                    <a:pt x="2178" y="852"/>
                  </a:lnTo>
                  <a:lnTo>
                    <a:pt x="2178" y="852"/>
                  </a:lnTo>
                  <a:lnTo>
                    <a:pt x="2178" y="852"/>
                  </a:lnTo>
                  <a:lnTo>
                    <a:pt x="2184" y="852"/>
                  </a:lnTo>
                  <a:lnTo>
                    <a:pt x="2184" y="852"/>
                  </a:lnTo>
                  <a:lnTo>
                    <a:pt x="2184" y="852"/>
                  </a:lnTo>
                  <a:lnTo>
                    <a:pt x="2184" y="852"/>
                  </a:lnTo>
                  <a:lnTo>
                    <a:pt x="2184" y="852"/>
                  </a:lnTo>
                  <a:lnTo>
                    <a:pt x="2184" y="852"/>
                  </a:lnTo>
                  <a:lnTo>
                    <a:pt x="2190" y="852"/>
                  </a:lnTo>
                  <a:lnTo>
                    <a:pt x="2190" y="852"/>
                  </a:lnTo>
                  <a:lnTo>
                    <a:pt x="2190" y="852"/>
                  </a:lnTo>
                  <a:lnTo>
                    <a:pt x="2190" y="852"/>
                  </a:lnTo>
                  <a:lnTo>
                    <a:pt x="2190" y="852"/>
                  </a:lnTo>
                  <a:lnTo>
                    <a:pt x="2190" y="852"/>
                  </a:lnTo>
                  <a:lnTo>
                    <a:pt x="2196" y="858"/>
                  </a:lnTo>
                  <a:lnTo>
                    <a:pt x="2196" y="858"/>
                  </a:lnTo>
                  <a:lnTo>
                    <a:pt x="2196" y="858"/>
                  </a:lnTo>
                  <a:lnTo>
                    <a:pt x="2196" y="858"/>
                  </a:lnTo>
                  <a:lnTo>
                    <a:pt x="2196" y="858"/>
                  </a:lnTo>
                  <a:lnTo>
                    <a:pt x="2196" y="858"/>
                  </a:lnTo>
                  <a:lnTo>
                    <a:pt x="2202" y="858"/>
                  </a:lnTo>
                  <a:lnTo>
                    <a:pt x="2202" y="858"/>
                  </a:lnTo>
                  <a:lnTo>
                    <a:pt x="2202" y="858"/>
                  </a:lnTo>
                  <a:lnTo>
                    <a:pt x="2202" y="858"/>
                  </a:lnTo>
                  <a:lnTo>
                    <a:pt x="2202" y="858"/>
                  </a:lnTo>
                  <a:lnTo>
                    <a:pt x="2202" y="858"/>
                  </a:lnTo>
                  <a:lnTo>
                    <a:pt x="2208" y="858"/>
                  </a:lnTo>
                  <a:lnTo>
                    <a:pt x="2208" y="858"/>
                  </a:lnTo>
                  <a:lnTo>
                    <a:pt x="2208" y="858"/>
                  </a:lnTo>
                  <a:lnTo>
                    <a:pt x="2208" y="858"/>
                  </a:lnTo>
                  <a:lnTo>
                    <a:pt x="2208" y="858"/>
                  </a:lnTo>
                  <a:lnTo>
                    <a:pt x="2208" y="858"/>
                  </a:lnTo>
                  <a:lnTo>
                    <a:pt x="2214" y="858"/>
                  </a:lnTo>
                  <a:lnTo>
                    <a:pt x="2214" y="858"/>
                  </a:lnTo>
                  <a:lnTo>
                    <a:pt x="2214" y="858"/>
                  </a:lnTo>
                  <a:lnTo>
                    <a:pt x="2214" y="858"/>
                  </a:lnTo>
                  <a:lnTo>
                    <a:pt x="2214" y="858"/>
                  </a:lnTo>
                  <a:lnTo>
                    <a:pt x="2214" y="858"/>
                  </a:lnTo>
                  <a:lnTo>
                    <a:pt x="2220" y="858"/>
                  </a:lnTo>
                  <a:lnTo>
                    <a:pt x="2220" y="858"/>
                  </a:lnTo>
                  <a:lnTo>
                    <a:pt x="2220" y="858"/>
                  </a:lnTo>
                  <a:lnTo>
                    <a:pt x="2220" y="858"/>
                  </a:lnTo>
                  <a:lnTo>
                    <a:pt x="2220" y="858"/>
                  </a:lnTo>
                  <a:lnTo>
                    <a:pt x="2220" y="858"/>
                  </a:lnTo>
                  <a:lnTo>
                    <a:pt x="2226" y="858"/>
                  </a:lnTo>
                  <a:lnTo>
                    <a:pt x="2226" y="858"/>
                  </a:lnTo>
                  <a:lnTo>
                    <a:pt x="2226" y="858"/>
                  </a:lnTo>
                  <a:lnTo>
                    <a:pt x="2226" y="858"/>
                  </a:lnTo>
                  <a:lnTo>
                    <a:pt x="2226" y="858"/>
                  </a:lnTo>
                  <a:lnTo>
                    <a:pt x="2226" y="858"/>
                  </a:lnTo>
                  <a:lnTo>
                    <a:pt x="2226" y="858"/>
                  </a:lnTo>
                  <a:lnTo>
                    <a:pt x="2232" y="858"/>
                  </a:lnTo>
                  <a:lnTo>
                    <a:pt x="2232" y="858"/>
                  </a:lnTo>
                  <a:lnTo>
                    <a:pt x="2232" y="858"/>
                  </a:lnTo>
                  <a:lnTo>
                    <a:pt x="2232" y="858"/>
                  </a:lnTo>
                  <a:lnTo>
                    <a:pt x="2232" y="858"/>
                  </a:lnTo>
                  <a:lnTo>
                    <a:pt x="2232" y="858"/>
                  </a:lnTo>
                  <a:lnTo>
                    <a:pt x="2238" y="858"/>
                  </a:lnTo>
                  <a:lnTo>
                    <a:pt x="2238" y="858"/>
                  </a:lnTo>
                  <a:lnTo>
                    <a:pt x="2238" y="858"/>
                  </a:lnTo>
                  <a:lnTo>
                    <a:pt x="2238" y="858"/>
                  </a:lnTo>
                  <a:lnTo>
                    <a:pt x="2238" y="858"/>
                  </a:lnTo>
                  <a:lnTo>
                    <a:pt x="2238" y="858"/>
                  </a:lnTo>
                  <a:lnTo>
                    <a:pt x="2244" y="858"/>
                  </a:lnTo>
                  <a:lnTo>
                    <a:pt x="2244" y="858"/>
                  </a:lnTo>
                  <a:lnTo>
                    <a:pt x="2244" y="858"/>
                  </a:lnTo>
                  <a:lnTo>
                    <a:pt x="2244" y="858"/>
                  </a:lnTo>
                  <a:lnTo>
                    <a:pt x="2244" y="858"/>
                  </a:lnTo>
                  <a:lnTo>
                    <a:pt x="2244" y="858"/>
                  </a:lnTo>
                  <a:lnTo>
                    <a:pt x="2250" y="858"/>
                  </a:lnTo>
                  <a:lnTo>
                    <a:pt x="2250" y="858"/>
                  </a:lnTo>
                  <a:lnTo>
                    <a:pt x="2250" y="858"/>
                  </a:lnTo>
                  <a:lnTo>
                    <a:pt x="2250" y="858"/>
                  </a:lnTo>
                  <a:lnTo>
                    <a:pt x="2250" y="858"/>
                  </a:lnTo>
                  <a:lnTo>
                    <a:pt x="2250" y="858"/>
                  </a:lnTo>
                  <a:lnTo>
                    <a:pt x="2250" y="858"/>
                  </a:lnTo>
                  <a:lnTo>
                    <a:pt x="2256" y="858"/>
                  </a:lnTo>
                  <a:lnTo>
                    <a:pt x="2256" y="858"/>
                  </a:lnTo>
                  <a:lnTo>
                    <a:pt x="2256" y="858"/>
                  </a:lnTo>
                  <a:lnTo>
                    <a:pt x="2256" y="864"/>
                  </a:lnTo>
                  <a:lnTo>
                    <a:pt x="2256" y="864"/>
                  </a:lnTo>
                  <a:lnTo>
                    <a:pt x="2256" y="864"/>
                  </a:lnTo>
                  <a:lnTo>
                    <a:pt x="2262" y="864"/>
                  </a:lnTo>
                  <a:lnTo>
                    <a:pt x="2262" y="864"/>
                  </a:lnTo>
                  <a:lnTo>
                    <a:pt x="2262" y="864"/>
                  </a:lnTo>
                  <a:lnTo>
                    <a:pt x="2262" y="864"/>
                  </a:lnTo>
                  <a:lnTo>
                    <a:pt x="2262" y="864"/>
                  </a:lnTo>
                  <a:lnTo>
                    <a:pt x="2262" y="864"/>
                  </a:lnTo>
                  <a:lnTo>
                    <a:pt x="2268" y="864"/>
                  </a:lnTo>
                  <a:lnTo>
                    <a:pt x="2268" y="864"/>
                  </a:lnTo>
                  <a:lnTo>
                    <a:pt x="2268" y="864"/>
                  </a:lnTo>
                  <a:lnTo>
                    <a:pt x="2268" y="864"/>
                  </a:lnTo>
                  <a:lnTo>
                    <a:pt x="2268" y="864"/>
                  </a:lnTo>
                  <a:lnTo>
                    <a:pt x="2268" y="864"/>
                  </a:lnTo>
                  <a:lnTo>
                    <a:pt x="2274" y="864"/>
                  </a:lnTo>
                  <a:lnTo>
                    <a:pt x="2274" y="864"/>
                  </a:lnTo>
                  <a:lnTo>
                    <a:pt x="2274" y="864"/>
                  </a:lnTo>
                  <a:lnTo>
                    <a:pt x="2274" y="864"/>
                  </a:lnTo>
                  <a:lnTo>
                    <a:pt x="2274" y="864"/>
                  </a:lnTo>
                  <a:lnTo>
                    <a:pt x="2274" y="864"/>
                  </a:lnTo>
                  <a:lnTo>
                    <a:pt x="2274" y="864"/>
                  </a:lnTo>
                  <a:lnTo>
                    <a:pt x="2280" y="864"/>
                  </a:lnTo>
                  <a:lnTo>
                    <a:pt x="2280" y="864"/>
                  </a:lnTo>
                  <a:lnTo>
                    <a:pt x="2280" y="864"/>
                  </a:lnTo>
                  <a:lnTo>
                    <a:pt x="2280" y="864"/>
                  </a:lnTo>
                  <a:lnTo>
                    <a:pt x="2280" y="864"/>
                  </a:lnTo>
                  <a:lnTo>
                    <a:pt x="2280" y="864"/>
                  </a:lnTo>
                  <a:lnTo>
                    <a:pt x="2286" y="864"/>
                  </a:lnTo>
                  <a:lnTo>
                    <a:pt x="2286" y="864"/>
                  </a:lnTo>
                  <a:lnTo>
                    <a:pt x="2286" y="864"/>
                  </a:lnTo>
                  <a:lnTo>
                    <a:pt x="2286" y="864"/>
                  </a:lnTo>
                  <a:lnTo>
                    <a:pt x="2286" y="864"/>
                  </a:lnTo>
                  <a:lnTo>
                    <a:pt x="2286" y="864"/>
                  </a:lnTo>
                  <a:lnTo>
                    <a:pt x="2292" y="864"/>
                  </a:lnTo>
                  <a:lnTo>
                    <a:pt x="2292" y="864"/>
                  </a:lnTo>
                  <a:lnTo>
                    <a:pt x="2292" y="864"/>
                  </a:lnTo>
                  <a:lnTo>
                    <a:pt x="2292" y="864"/>
                  </a:lnTo>
                  <a:lnTo>
                    <a:pt x="2292" y="864"/>
                  </a:lnTo>
                  <a:lnTo>
                    <a:pt x="2292" y="864"/>
                  </a:lnTo>
                  <a:lnTo>
                    <a:pt x="2298" y="864"/>
                  </a:lnTo>
                  <a:lnTo>
                    <a:pt x="2298" y="864"/>
                  </a:lnTo>
                  <a:lnTo>
                    <a:pt x="2298" y="864"/>
                  </a:lnTo>
                  <a:lnTo>
                    <a:pt x="2298" y="864"/>
                  </a:lnTo>
                  <a:lnTo>
                    <a:pt x="2298" y="864"/>
                  </a:lnTo>
                  <a:lnTo>
                    <a:pt x="2298" y="864"/>
                  </a:lnTo>
                  <a:lnTo>
                    <a:pt x="2304" y="864"/>
                  </a:lnTo>
                  <a:lnTo>
                    <a:pt x="2304" y="864"/>
                  </a:lnTo>
                  <a:lnTo>
                    <a:pt x="2304" y="864"/>
                  </a:lnTo>
                  <a:lnTo>
                    <a:pt x="2304" y="864"/>
                  </a:lnTo>
                  <a:lnTo>
                    <a:pt x="2304" y="864"/>
                  </a:lnTo>
                  <a:lnTo>
                    <a:pt x="2304" y="864"/>
                  </a:lnTo>
                  <a:lnTo>
                    <a:pt x="2304" y="864"/>
                  </a:lnTo>
                  <a:lnTo>
                    <a:pt x="2310" y="864"/>
                  </a:lnTo>
                  <a:lnTo>
                    <a:pt x="2310" y="864"/>
                  </a:lnTo>
                  <a:lnTo>
                    <a:pt x="2310" y="864"/>
                  </a:lnTo>
                  <a:lnTo>
                    <a:pt x="2310" y="864"/>
                  </a:lnTo>
                  <a:lnTo>
                    <a:pt x="2310" y="864"/>
                  </a:lnTo>
                  <a:lnTo>
                    <a:pt x="2310" y="864"/>
                  </a:lnTo>
                  <a:lnTo>
                    <a:pt x="2316" y="864"/>
                  </a:lnTo>
                  <a:lnTo>
                    <a:pt x="2316" y="864"/>
                  </a:lnTo>
                  <a:lnTo>
                    <a:pt x="2316" y="864"/>
                  </a:lnTo>
                  <a:lnTo>
                    <a:pt x="2316" y="864"/>
                  </a:lnTo>
                  <a:lnTo>
                    <a:pt x="2316" y="864"/>
                  </a:lnTo>
                  <a:lnTo>
                    <a:pt x="2316" y="864"/>
                  </a:lnTo>
                  <a:lnTo>
                    <a:pt x="2322" y="864"/>
                  </a:lnTo>
                  <a:lnTo>
                    <a:pt x="2322" y="864"/>
                  </a:lnTo>
                  <a:lnTo>
                    <a:pt x="2322" y="864"/>
                  </a:lnTo>
                  <a:lnTo>
                    <a:pt x="2322" y="864"/>
                  </a:lnTo>
                  <a:lnTo>
                    <a:pt x="2322" y="864"/>
                  </a:lnTo>
                  <a:lnTo>
                    <a:pt x="2322" y="864"/>
                  </a:lnTo>
                  <a:lnTo>
                    <a:pt x="2328" y="864"/>
                  </a:lnTo>
                  <a:lnTo>
                    <a:pt x="2328" y="864"/>
                  </a:lnTo>
                  <a:lnTo>
                    <a:pt x="2328" y="864"/>
                  </a:lnTo>
                  <a:lnTo>
                    <a:pt x="2328" y="864"/>
                  </a:lnTo>
                  <a:lnTo>
                    <a:pt x="2328" y="864"/>
                  </a:lnTo>
                  <a:lnTo>
                    <a:pt x="2328" y="864"/>
                  </a:lnTo>
                  <a:lnTo>
                    <a:pt x="2328" y="864"/>
                  </a:lnTo>
                  <a:lnTo>
                    <a:pt x="2334" y="864"/>
                  </a:lnTo>
                  <a:lnTo>
                    <a:pt x="2334" y="864"/>
                  </a:lnTo>
                  <a:lnTo>
                    <a:pt x="2334" y="864"/>
                  </a:lnTo>
                  <a:lnTo>
                    <a:pt x="2334" y="864"/>
                  </a:lnTo>
                  <a:lnTo>
                    <a:pt x="2334" y="864"/>
                  </a:lnTo>
                  <a:lnTo>
                    <a:pt x="2334" y="864"/>
                  </a:lnTo>
                  <a:lnTo>
                    <a:pt x="2340" y="864"/>
                  </a:lnTo>
                  <a:lnTo>
                    <a:pt x="2340" y="864"/>
                  </a:lnTo>
                  <a:lnTo>
                    <a:pt x="2340" y="864"/>
                  </a:lnTo>
                  <a:lnTo>
                    <a:pt x="2340" y="864"/>
                  </a:lnTo>
                  <a:lnTo>
                    <a:pt x="2340" y="864"/>
                  </a:lnTo>
                  <a:lnTo>
                    <a:pt x="2340" y="864"/>
                  </a:lnTo>
                  <a:lnTo>
                    <a:pt x="2346" y="864"/>
                  </a:lnTo>
                  <a:lnTo>
                    <a:pt x="2346" y="864"/>
                  </a:lnTo>
                  <a:lnTo>
                    <a:pt x="2346" y="864"/>
                  </a:lnTo>
                  <a:lnTo>
                    <a:pt x="2346" y="864"/>
                  </a:lnTo>
                  <a:lnTo>
                    <a:pt x="2346" y="864"/>
                  </a:lnTo>
                  <a:lnTo>
                    <a:pt x="2346" y="864"/>
                  </a:lnTo>
                  <a:lnTo>
                    <a:pt x="2352" y="864"/>
                  </a:lnTo>
                  <a:lnTo>
                    <a:pt x="2352" y="864"/>
                  </a:lnTo>
                  <a:lnTo>
                    <a:pt x="2352" y="864"/>
                  </a:lnTo>
                  <a:lnTo>
                    <a:pt x="2352" y="864"/>
                  </a:lnTo>
                  <a:lnTo>
                    <a:pt x="2352" y="864"/>
                  </a:lnTo>
                  <a:lnTo>
                    <a:pt x="2352" y="864"/>
                  </a:lnTo>
                  <a:lnTo>
                    <a:pt x="2358" y="864"/>
                  </a:lnTo>
                  <a:lnTo>
                    <a:pt x="2358" y="864"/>
                  </a:lnTo>
                  <a:lnTo>
                    <a:pt x="2358" y="864"/>
                  </a:lnTo>
                  <a:lnTo>
                    <a:pt x="2358" y="864"/>
                  </a:lnTo>
                  <a:lnTo>
                    <a:pt x="2358" y="864"/>
                  </a:lnTo>
                  <a:lnTo>
                    <a:pt x="2358" y="864"/>
                  </a:lnTo>
                  <a:lnTo>
                    <a:pt x="2358" y="864"/>
                  </a:lnTo>
                  <a:lnTo>
                    <a:pt x="2364" y="864"/>
                  </a:lnTo>
                  <a:lnTo>
                    <a:pt x="2364" y="864"/>
                  </a:lnTo>
                  <a:lnTo>
                    <a:pt x="2364" y="864"/>
                  </a:lnTo>
                  <a:lnTo>
                    <a:pt x="2364" y="864"/>
                  </a:lnTo>
                  <a:lnTo>
                    <a:pt x="2364" y="864"/>
                  </a:lnTo>
                  <a:lnTo>
                    <a:pt x="2364" y="864"/>
                  </a:lnTo>
                  <a:lnTo>
                    <a:pt x="2370" y="864"/>
                  </a:lnTo>
                  <a:lnTo>
                    <a:pt x="2370" y="864"/>
                  </a:lnTo>
                  <a:lnTo>
                    <a:pt x="2370" y="864"/>
                  </a:lnTo>
                  <a:lnTo>
                    <a:pt x="2370" y="864"/>
                  </a:lnTo>
                  <a:lnTo>
                    <a:pt x="2370" y="864"/>
                  </a:lnTo>
                  <a:lnTo>
                    <a:pt x="2370" y="864"/>
                  </a:lnTo>
                  <a:lnTo>
                    <a:pt x="2376" y="864"/>
                  </a:lnTo>
                  <a:lnTo>
                    <a:pt x="2376" y="864"/>
                  </a:lnTo>
                  <a:lnTo>
                    <a:pt x="2376" y="864"/>
                  </a:lnTo>
                  <a:lnTo>
                    <a:pt x="2376" y="864"/>
                  </a:lnTo>
                  <a:lnTo>
                    <a:pt x="2376" y="864"/>
                  </a:lnTo>
                  <a:lnTo>
                    <a:pt x="2376" y="864"/>
                  </a:lnTo>
                  <a:lnTo>
                    <a:pt x="2382" y="864"/>
                  </a:lnTo>
                  <a:lnTo>
                    <a:pt x="2382" y="864"/>
                  </a:lnTo>
                  <a:lnTo>
                    <a:pt x="2382" y="864"/>
                  </a:lnTo>
                  <a:lnTo>
                    <a:pt x="2382" y="864"/>
                  </a:lnTo>
                  <a:lnTo>
                    <a:pt x="2382" y="864"/>
                  </a:lnTo>
                  <a:lnTo>
                    <a:pt x="2382" y="864"/>
                  </a:lnTo>
                  <a:lnTo>
                    <a:pt x="2382" y="864"/>
                  </a:lnTo>
                  <a:lnTo>
                    <a:pt x="2388" y="864"/>
                  </a:lnTo>
                  <a:lnTo>
                    <a:pt x="2388" y="864"/>
                  </a:lnTo>
                  <a:lnTo>
                    <a:pt x="2388" y="864"/>
                  </a:lnTo>
                  <a:lnTo>
                    <a:pt x="2388" y="864"/>
                  </a:lnTo>
                  <a:lnTo>
                    <a:pt x="2388" y="864"/>
                  </a:lnTo>
                  <a:lnTo>
                    <a:pt x="2388" y="864"/>
                  </a:lnTo>
                  <a:lnTo>
                    <a:pt x="2394" y="864"/>
                  </a:lnTo>
                  <a:lnTo>
                    <a:pt x="2394" y="864"/>
                  </a:lnTo>
                  <a:lnTo>
                    <a:pt x="2394" y="864"/>
                  </a:lnTo>
                  <a:lnTo>
                    <a:pt x="2394" y="864"/>
                  </a:lnTo>
                  <a:lnTo>
                    <a:pt x="2394" y="864"/>
                  </a:lnTo>
                  <a:lnTo>
                    <a:pt x="2394" y="864"/>
                  </a:lnTo>
                  <a:lnTo>
                    <a:pt x="2400" y="864"/>
                  </a:lnTo>
                  <a:lnTo>
                    <a:pt x="2400" y="864"/>
                  </a:lnTo>
                  <a:lnTo>
                    <a:pt x="2400" y="864"/>
                  </a:lnTo>
                  <a:lnTo>
                    <a:pt x="2400" y="864"/>
                  </a:lnTo>
                  <a:lnTo>
                    <a:pt x="2400" y="864"/>
                  </a:lnTo>
                  <a:lnTo>
                    <a:pt x="2400" y="864"/>
                  </a:lnTo>
                  <a:lnTo>
                    <a:pt x="2400" y="864"/>
                  </a:lnTo>
                  <a:lnTo>
                    <a:pt x="2406" y="864"/>
                  </a:lnTo>
                  <a:lnTo>
                    <a:pt x="2406" y="864"/>
                  </a:lnTo>
                  <a:lnTo>
                    <a:pt x="2406" y="864"/>
                  </a:lnTo>
                  <a:lnTo>
                    <a:pt x="2406" y="864"/>
                  </a:lnTo>
                  <a:lnTo>
                    <a:pt x="2406" y="864"/>
                  </a:lnTo>
                  <a:lnTo>
                    <a:pt x="2406" y="864"/>
                  </a:lnTo>
                  <a:lnTo>
                    <a:pt x="2412" y="864"/>
                  </a:lnTo>
                  <a:lnTo>
                    <a:pt x="2412" y="864"/>
                  </a:lnTo>
                  <a:lnTo>
                    <a:pt x="2412" y="864"/>
                  </a:lnTo>
                  <a:lnTo>
                    <a:pt x="2412" y="864"/>
                  </a:lnTo>
                  <a:lnTo>
                    <a:pt x="2412" y="864"/>
                  </a:lnTo>
                  <a:lnTo>
                    <a:pt x="2418" y="864"/>
                  </a:lnTo>
                  <a:lnTo>
                    <a:pt x="2418" y="864"/>
                  </a:lnTo>
                  <a:lnTo>
                    <a:pt x="2418" y="864"/>
                  </a:lnTo>
                  <a:lnTo>
                    <a:pt x="2418" y="864"/>
                  </a:lnTo>
                  <a:lnTo>
                    <a:pt x="2418" y="864"/>
                  </a:lnTo>
                  <a:lnTo>
                    <a:pt x="2418" y="864"/>
                  </a:lnTo>
                  <a:lnTo>
                    <a:pt x="2424" y="864"/>
                  </a:lnTo>
                  <a:lnTo>
                    <a:pt x="2424" y="864"/>
                  </a:lnTo>
                  <a:lnTo>
                    <a:pt x="2424" y="864"/>
                  </a:lnTo>
                  <a:lnTo>
                    <a:pt x="2424" y="864"/>
                  </a:lnTo>
                  <a:lnTo>
                    <a:pt x="2424" y="864"/>
                  </a:lnTo>
                  <a:lnTo>
                    <a:pt x="2424" y="864"/>
                  </a:lnTo>
                  <a:lnTo>
                    <a:pt x="2424" y="864"/>
                  </a:lnTo>
                  <a:lnTo>
                    <a:pt x="2430" y="864"/>
                  </a:lnTo>
                  <a:lnTo>
                    <a:pt x="2430" y="864"/>
                  </a:lnTo>
                  <a:lnTo>
                    <a:pt x="2430" y="864"/>
                  </a:lnTo>
                  <a:lnTo>
                    <a:pt x="2430" y="864"/>
                  </a:lnTo>
                  <a:lnTo>
                    <a:pt x="2430" y="864"/>
                  </a:lnTo>
                  <a:lnTo>
                    <a:pt x="2430" y="864"/>
                  </a:lnTo>
                  <a:lnTo>
                    <a:pt x="2436" y="864"/>
                  </a:lnTo>
                  <a:lnTo>
                    <a:pt x="2436" y="864"/>
                  </a:lnTo>
                  <a:lnTo>
                    <a:pt x="2436" y="864"/>
                  </a:lnTo>
                  <a:lnTo>
                    <a:pt x="2436" y="864"/>
                  </a:lnTo>
                  <a:lnTo>
                    <a:pt x="2436" y="864"/>
                  </a:lnTo>
                  <a:lnTo>
                    <a:pt x="2436" y="864"/>
                  </a:lnTo>
                  <a:lnTo>
                    <a:pt x="2442" y="864"/>
                  </a:lnTo>
                  <a:lnTo>
                    <a:pt x="2442" y="864"/>
                  </a:lnTo>
                  <a:lnTo>
                    <a:pt x="2442" y="864"/>
                  </a:lnTo>
                  <a:lnTo>
                    <a:pt x="2442" y="864"/>
                  </a:lnTo>
                  <a:lnTo>
                    <a:pt x="2442" y="864"/>
                  </a:lnTo>
                  <a:lnTo>
                    <a:pt x="2442" y="864"/>
                  </a:lnTo>
                  <a:lnTo>
                    <a:pt x="2442" y="864"/>
                  </a:lnTo>
                  <a:lnTo>
                    <a:pt x="2448" y="864"/>
                  </a:lnTo>
                  <a:lnTo>
                    <a:pt x="2448" y="864"/>
                  </a:lnTo>
                  <a:lnTo>
                    <a:pt x="2448" y="864"/>
                  </a:lnTo>
                  <a:lnTo>
                    <a:pt x="2448" y="864"/>
                  </a:lnTo>
                  <a:lnTo>
                    <a:pt x="2448" y="864"/>
                  </a:lnTo>
                  <a:lnTo>
                    <a:pt x="2448" y="864"/>
                  </a:lnTo>
                  <a:lnTo>
                    <a:pt x="2454" y="864"/>
                  </a:lnTo>
                  <a:lnTo>
                    <a:pt x="2454" y="864"/>
                  </a:lnTo>
                  <a:lnTo>
                    <a:pt x="2454" y="864"/>
                  </a:lnTo>
                  <a:lnTo>
                    <a:pt x="2454" y="864"/>
                  </a:lnTo>
                  <a:lnTo>
                    <a:pt x="2454" y="864"/>
                  </a:lnTo>
                  <a:lnTo>
                    <a:pt x="2454" y="864"/>
                  </a:lnTo>
                  <a:lnTo>
                    <a:pt x="2460" y="864"/>
                  </a:lnTo>
                  <a:lnTo>
                    <a:pt x="2460" y="864"/>
                  </a:lnTo>
                  <a:lnTo>
                    <a:pt x="2460" y="864"/>
                  </a:lnTo>
                  <a:lnTo>
                    <a:pt x="2460" y="864"/>
                  </a:lnTo>
                  <a:lnTo>
                    <a:pt x="2460" y="864"/>
                  </a:lnTo>
                  <a:lnTo>
                    <a:pt x="2460" y="864"/>
                  </a:lnTo>
                  <a:lnTo>
                    <a:pt x="2466" y="864"/>
                  </a:lnTo>
                  <a:lnTo>
                    <a:pt x="2466" y="864"/>
                  </a:lnTo>
                  <a:lnTo>
                    <a:pt x="2466" y="864"/>
                  </a:lnTo>
                  <a:lnTo>
                    <a:pt x="2466" y="864"/>
                  </a:lnTo>
                  <a:lnTo>
                    <a:pt x="2466" y="864"/>
                  </a:lnTo>
                  <a:lnTo>
                    <a:pt x="2466" y="864"/>
                  </a:lnTo>
                  <a:lnTo>
                    <a:pt x="2466" y="864"/>
                  </a:lnTo>
                  <a:lnTo>
                    <a:pt x="2472" y="864"/>
                  </a:lnTo>
                  <a:lnTo>
                    <a:pt x="2472" y="864"/>
                  </a:lnTo>
                  <a:lnTo>
                    <a:pt x="2472" y="864"/>
                  </a:lnTo>
                  <a:lnTo>
                    <a:pt x="2472" y="864"/>
                  </a:lnTo>
                  <a:lnTo>
                    <a:pt x="2472" y="864"/>
                  </a:lnTo>
                  <a:lnTo>
                    <a:pt x="2472" y="864"/>
                  </a:lnTo>
                  <a:lnTo>
                    <a:pt x="2478" y="864"/>
                  </a:lnTo>
                  <a:lnTo>
                    <a:pt x="2478" y="864"/>
                  </a:lnTo>
                  <a:lnTo>
                    <a:pt x="2478" y="864"/>
                  </a:lnTo>
                  <a:lnTo>
                    <a:pt x="2478" y="864"/>
                  </a:lnTo>
                  <a:lnTo>
                    <a:pt x="2478" y="864"/>
                  </a:lnTo>
                  <a:lnTo>
                    <a:pt x="2478" y="864"/>
                  </a:lnTo>
                  <a:lnTo>
                    <a:pt x="2484" y="864"/>
                  </a:lnTo>
                  <a:lnTo>
                    <a:pt x="2484" y="864"/>
                  </a:lnTo>
                  <a:lnTo>
                    <a:pt x="2484" y="864"/>
                  </a:lnTo>
                  <a:lnTo>
                    <a:pt x="2484" y="864"/>
                  </a:lnTo>
                  <a:lnTo>
                    <a:pt x="2484" y="864"/>
                  </a:lnTo>
                  <a:lnTo>
                    <a:pt x="2484" y="864"/>
                  </a:lnTo>
                  <a:lnTo>
                    <a:pt x="2490" y="864"/>
                  </a:lnTo>
                  <a:lnTo>
                    <a:pt x="2490" y="864"/>
                  </a:lnTo>
                  <a:lnTo>
                    <a:pt x="2490" y="864"/>
                  </a:lnTo>
                  <a:lnTo>
                    <a:pt x="2490" y="864"/>
                  </a:lnTo>
                  <a:lnTo>
                    <a:pt x="2490" y="864"/>
                  </a:lnTo>
                  <a:lnTo>
                    <a:pt x="2490" y="864"/>
                  </a:lnTo>
                  <a:lnTo>
                    <a:pt x="2496" y="864"/>
                  </a:lnTo>
                  <a:lnTo>
                    <a:pt x="2496" y="864"/>
                  </a:lnTo>
                  <a:lnTo>
                    <a:pt x="2496" y="864"/>
                  </a:lnTo>
                  <a:lnTo>
                    <a:pt x="2496" y="864"/>
                  </a:lnTo>
                  <a:lnTo>
                    <a:pt x="2496" y="864"/>
                  </a:lnTo>
                  <a:lnTo>
                    <a:pt x="2496" y="864"/>
                  </a:lnTo>
                  <a:lnTo>
                    <a:pt x="2496" y="864"/>
                  </a:lnTo>
                  <a:lnTo>
                    <a:pt x="2502" y="864"/>
                  </a:lnTo>
                  <a:lnTo>
                    <a:pt x="2502" y="864"/>
                  </a:lnTo>
                  <a:lnTo>
                    <a:pt x="2502" y="864"/>
                  </a:lnTo>
                  <a:lnTo>
                    <a:pt x="2502" y="864"/>
                  </a:lnTo>
                  <a:lnTo>
                    <a:pt x="2502" y="864"/>
                  </a:lnTo>
                  <a:lnTo>
                    <a:pt x="2502" y="864"/>
                  </a:lnTo>
                  <a:lnTo>
                    <a:pt x="2508" y="864"/>
                  </a:lnTo>
                  <a:lnTo>
                    <a:pt x="2508" y="864"/>
                  </a:lnTo>
                  <a:lnTo>
                    <a:pt x="2508" y="864"/>
                  </a:lnTo>
                  <a:lnTo>
                    <a:pt x="2508" y="864"/>
                  </a:lnTo>
                  <a:lnTo>
                    <a:pt x="2508" y="864"/>
                  </a:lnTo>
                  <a:lnTo>
                    <a:pt x="2508" y="864"/>
                  </a:lnTo>
                  <a:lnTo>
                    <a:pt x="2514" y="864"/>
                  </a:lnTo>
                  <a:lnTo>
                    <a:pt x="2514" y="864"/>
                  </a:lnTo>
                  <a:lnTo>
                    <a:pt x="2514" y="864"/>
                  </a:lnTo>
                  <a:lnTo>
                    <a:pt x="2514" y="864"/>
                  </a:lnTo>
                  <a:lnTo>
                    <a:pt x="2514" y="864"/>
                  </a:lnTo>
                  <a:lnTo>
                    <a:pt x="2514" y="864"/>
                  </a:lnTo>
                  <a:lnTo>
                    <a:pt x="2520" y="864"/>
                  </a:lnTo>
                  <a:lnTo>
                    <a:pt x="2520" y="864"/>
                  </a:lnTo>
                  <a:lnTo>
                    <a:pt x="2520" y="864"/>
                  </a:lnTo>
                  <a:lnTo>
                    <a:pt x="2520" y="864"/>
                  </a:lnTo>
                  <a:lnTo>
                    <a:pt x="2520" y="864"/>
                  </a:lnTo>
                  <a:lnTo>
                    <a:pt x="2520" y="864"/>
                  </a:lnTo>
                  <a:lnTo>
                    <a:pt x="2520" y="864"/>
                  </a:lnTo>
                  <a:lnTo>
                    <a:pt x="2526" y="864"/>
                  </a:lnTo>
                  <a:lnTo>
                    <a:pt x="2526" y="864"/>
                  </a:lnTo>
                  <a:lnTo>
                    <a:pt x="2526" y="864"/>
                  </a:lnTo>
                  <a:lnTo>
                    <a:pt x="2526" y="864"/>
                  </a:lnTo>
                  <a:lnTo>
                    <a:pt x="2526" y="864"/>
                  </a:lnTo>
                  <a:lnTo>
                    <a:pt x="2526" y="864"/>
                  </a:lnTo>
                  <a:lnTo>
                    <a:pt x="2532" y="864"/>
                  </a:lnTo>
                  <a:lnTo>
                    <a:pt x="2532" y="864"/>
                  </a:lnTo>
                  <a:lnTo>
                    <a:pt x="2532" y="864"/>
                  </a:lnTo>
                  <a:lnTo>
                    <a:pt x="2532" y="864"/>
                  </a:lnTo>
                  <a:lnTo>
                    <a:pt x="2532" y="864"/>
                  </a:lnTo>
                  <a:lnTo>
                    <a:pt x="2532" y="864"/>
                  </a:lnTo>
                  <a:lnTo>
                    <a:pt x="2538" y="864"/>
                  </a:lnTo>
                  <a:lnTo>
                    <a:pt x="2538" y="864"/>
                  </a:lnTo>
                  <a:lnTo>
                    <a:pt x="2538" y="864"/>
                  </a:lnTo>
                  <a:lnTo>
                    <a:pt x="2538" y="864"/>
                  </a:lnTo>
                  <a:lnTo>
                    <a:pt x="2538" y="864"/>
                  </a:lnTo>
                  <a:lnTo>
                    <a:pt x="2538" y="864"/>
                  </a:lnTo>
                  <a:lnTo>
                    <a:pt x="2544" y="864"/>
                  </a:lnTo>
                  <a:lnTo>
                    <a:pt x="2544" y="864"/>
                  </a:lnTo>
                  <a:lnTo>
                    <a:pt x="2544" y="864"/>
                  </a:lnTo>
                  <a:lnTo>
                    <a:pt x="2544" y="864"/>
                  </a:lnTo>
                  <a:lnTo>
                    <a:pt x="2544" y="864"/>
                  </a:lnTo>
                  <a:lnTo>
                    <a:pt x="2544" y="864"/>
                  </a:lnTo>
                  <a:lnTo>
                    <a:pt x="2550" y="864"/>
                  </a:lnTo>
                  <a:lnTo>
                    <a:pt x="2550" y="864"/>
                  </a:lnTo>
                  <a:lnTo>
                    <a:pt x="2550" y="864"/>
                  </a:lnTo>
                  <a:lnTo>
                    <a:pt x="2550" y="864"/>
                  </a:lnTo>
                  <a:lnTo>
                    <a:pt x="2550" y="864"/>
                  </a:lnTo>
                  <a:lnTo>
                    <a:pt x="2550" y="864"/>
                  </a:lnTo>
                  <a:lnTo>
                    <a:pt x="2550" y="864"/>
                  </a:lnTo>
                  <a:lnTo>
                    <a:pt x="2556" y="864"/>
                  </a:lnTo>
                  <a:lnTo>
                    <a:pt x="2556" y="864"/>
                  </a:lnTo>
                  <a:lnTo>
                    <a:pt x="2556" y="864"/>
                  </a:lnTo>
                  <a:lnTo>
                    <a:pt x="2556" y="864"/>
                  </a:lnTo>
                  <a:lnTo>
                    <a:pt x="2556" y="864"/>
                  </a:lnTo>
                  <a:lnTo>
                    <a:pt x="2556" y="864"/>
                  </a:lnTo>
                  <a:lnTo>
                    <a:pt x="2562" y="864"/>
                  </a:lnTo>
                  <a:lnTo>
                    <a:pt x="2562" y="864"/>
                  </a:lnTo>
                  <a:lnTo>
                    <a:pt x="2562" y="864"/>
                  </a:lnTo>
                  <a:lnTo>
                    <a:pt x="2562" y="864"/>
                  </a:lnTo>
                  <a:lnTo>
                    <a:pt x="2562" y="864"/>
                  </a:lnTo>
                  <a:lnTo>
                    <a:pt x="2562" y="864"/>
                  </a:lnTo>
                  <a:lnTo>
                    <a:pt x="2568" y="864"/>
                  </a:lnTo>
                  <a:lnTo>
                    <a:pt x="2568" y="864"/>
                  </a:lnTo>
                  <a:lnTo>
                    <a:pt x="2568" y="864"/>
                  </a:lnTo>
                  <a:lnTo>
                    <a:pt x="2568" y="858"/>
                  </a:lnTo>
                  <a:lnTo>
                    <a:pt x="2568" y="858"/>
                  </a:lnTo>
                  <a:lnTo>
                    <a:pt x="2568" y="858"/>
                  </a:lnTo>
                  <a:lnTo>
                    <a:pt x="2574" y="858"/>
                  </a:lnTo>
                  <a:lnTo>
                    <a:pt x="2574" y="858"/>
                  </a:lnTo>
                  <a:lnTo>
                    <a:pt x="2574" y="858"/>
                  </a:lnTo>
                  <a:lnTo>
                    <a:pt x="2574" y="858"/>
                  </a:lnTo>
                  <a:lnTo>
                    <a:pt x="2574" y="858"/>
                  </a:lnTo>
                  <a:lnTo>
                    <a:pt x="2574" y="858"/>
                  </a:lnTo>
                  <a:lnTo>
                    <a:pt x="2574" y="858"/>
                  </a:lnTo>
                  <a:lnTo>
                    <a:pt x="2580" y="858"/>
                  </a:lnTo>
                  <a:lnTo>
                    <a:pt x="2580" y="858"/>
                  </a:lnTo>
                  <a:lnTo>
                    <a:pt x="2580" y="858"/>
                  </a:lnTo>
                  <a:lnTo>
                    <a:pt x="2580" y="858"/>
                  </a:lnTo>
                  <a:lnTo>
                    <a:pt x="2580" y="858"/>
                  </a:lnTo>
                  <a:lnTo>
                    <a:pt x="2580" y="858"/>
                  </a:lnTo>
                  <a:lnTo>
                    <a:pt x="2586" y="858"/>
                  </a:lnTo>
                  <a:lnTo>
                    <a:pt x="2586" y="858"/>
                  </a:lnTo>
                  <a:lnTo>
                    <a:pt x="2586" y="858"/>
                  </a:lnTo>
                  <a:lnTo>
                    <a:pt x="2586" y="858"/>
                  </a:lnTo>
                  <a:lnTo>
                    <a:pt x="2586" y="858"/>
                  </a:lnTo>
                  <a:lnTo>
                    <a:pt x="2586" y="858"/>
                  </a:lnTo>
                  <a:lnTo>
                    <a:pt x="2592" y="858"/>
                  </a:lnTo>
                  <a:lnTo>
                    <a:pt x="2592" y="858"/>
                  </a:lnTo>
                  <a:lnTo>
                    <a:pt x="2592" y="858"/>
                  </a:lnTo>
                  <a:lnTo>
                    <a:pt x="2592" y="858"/>
                  </a:lnTo>
                  <a:lnTo>
                    <a:pt x="2592" y="858"/>
                  </a:lnTo>
                  <a:lnTo>
                    <a:pt x="2592" y="858"/>
                  </a:lnTo>
                  <a:lnTo>
                    <a:pt x="2598" y="858"/>
                  </a:lnTo>
                  <a:lnTo>
                    <a:pt x="2598" y="858"/>
                  </a:lnTo>
                  <a:lnTo>
                    <a:pt x="2598" y="858"/>
                  </a:lnTo>
                  <a:lnTo>
                    <a:pt x="2598" y="858"/>
                  </a:lnTo>
                  <a:lnTo>
                    <a:pt x="2598" y="858"/>
                  </a:lnTo>
                  <a:lnTo>
                    <a:pt x="2598" y="858"/>
                  </a:lnTo>
                  <a:lnTo>
                    <a:pt x="2598" y="858"/>
                  </a:lnTo>
                  <a:lnTo>
                    <a:pt x="2604" y="858"/>
                  </a:lnTo>
                  <a:lnTo>
                    <a:pt x="2604" y="858"/>
                  </a:lnTo>
                  <a:lnTo>
                    <a:pt x="2604" y="858"/>
                  </a:lnTo>
                  <a:lnTo>
                    <a:pt x="2604" y="858"/>
                  </a:lnTo>
                  <a:lnTo>
                    <a:pt x="2604" y="858"/>
                  </a:lnTo>
                  <a:lnTo>
                    <a:pt x="2604" y="858"/>
                  </a:lnTo>
                  <a:lnTo>
                    <a:pt x="2610" y="858"/>
                  </a:lnTo>
                  <a:lnTo>
                    <a:pt x="2610" y="858"/>
                  </a:lnTo>
                  <a:lnTo>
                    <a:pt x="2610" y="858"/>
                  </a:lnTo>
                  <a:lnTo>
                    <a:pt x="2610" y="858"/>
                  </a:lnTo>
                  <a:lnTo>
                    <a:pt x="2610" y="858"/>
                  </a:lnTo>
                  <a:lnTo>
                    <a:pt x="2610" y="858"/>
                  </a:lnTo>
                  <a:lnTo>
                    <a:pt x="2616" y="858"/>
                  </a:lnTo>
                  <a:lnTo>
                    <a:pt x="2616" y="858"/>
                  </a:lnTo>
                  <a:lnTo>
                    <a:pt x="2616" y="858"/>
                  </a:lnTo>
                  <a:lnTo>
                    <a:pt x="2616" y="858"/>
                  </a:lnTo>
                  <a:lnTo>
                    <a:pt x="2616" y="858"/>
                  </a:lnTo>
                  <a:lnTo>
                    <a:pt x="2616" y="858"/>
                  </a:lnTo>
                  <a:lnTo>
                    <a:pt x="2622" y="858"/>
                  </a:lnTo>
                  <a:lnTo>
                    <a:pt x="2622" y="858"/>
                  </a:lnTo>
                  <a:lnTo>
                    <a:pt x="2622" y="858"/>
                  </a:lnTo>
                  <a:lnTo>
                    <a:pt x="2622" y="858"/>
                  </a:lnTo>
                  <a:lnTo>
                    <a:pt x="2622" y="858"/>
                  </a:lnTo>
                  <a:lnTo>
                    <a:pt x="2622" y="858"/>
                  </a:lnTo>
                  <a:lnTo>
                    <a:pt x="2628" y="858"/>
                  </a:lnTo>
                  <a:lnTo>
                    <a:pt x="2628" y="858"/>
                  </a:lnTo>
                  <a:lnTo>
                    <a:pt x="2628" y="858"/>
                  </a:lnTo>
                  <a:lnTo>
                    <a:pt x="2628" y="858"/>
                  </a:lnTo>
                  <a:lnTo>
                    <a:pt x="2628" y="858"/>
                  </a:lnTo>
                  <a:lnTo>
                    <a:pt x="2628" y="858"/>
                  </a:lnTo>
                  <a:lnTo>
                    <a:pt x="2634" y="852"/>
                  </a:lnTo>
                  <a:lnTo>
                    <a:pt x="2634" y="852"/>
                  </a:lnTo>
                  <a:lnTo>
                    <a:pt x="2634" y="852"/>
                  </a:lnTo>
                  <a:lnTo>
                    <a:pt x="2634" y="852"/>
                  </a:lnTo>
                  <a:lnTo>
                    <a:pt x="2634" y="852"/>
                  </a:lnTo>
                  <a:lnTo>
                    <a:pt x="2634" y="852"/>
                  </a:lnTo>
                  <a:lnTo>
                    <a:pt x="2640" y="852"/>
                  </a:lnTo>
                  <a:lnTo>
                    <a:pt x="2640" y="852"/>
                  </a:lnTo>
                  <a:lnTo>
                    <a:pt x="2640" y="852"/>
                  </a:lnTo>
                  <a:lnTo>
                    <a:pt x="2640" y="852"/>
                  </a:lnTo>
                  <a:lnTo>
                    <a:pt x="2640" y="852"/>
                  </a:lnTo>
                  <a:lnTo>
                    <a:pt x="2640" y="852"/>
                  </a:lnTo>
                  <a:lnTo>
                    <a:pt x="2646" y="852"/>
                  </a:lnTo>
                  <a:lnTo>
                    <a:pt x="2646" y="852"/>
                  </a:lnTo>
                  <a:lnTo>
                    <a:pt x="2646" y="852"/>
                  </a:lnTo>
                  <a:lnTo>
                    <a:pt x="2646" y="852"/>
                  </a:lnTo>
                  <a:lnTo>
                    <a:pt x="2646" y="852"/>
                  </a:lnTo>
                  <a:lnTo>
                    <a:pt x="2646" y="852"/>
                  </a:lnTo>
                  <a:lnTo>
                    <a:pt x="2652" y="852"/>
                  </a:lnTo>
                  <a:lnTo>
                    <a:pt x="2652" y="852"/>
                  </a:lnTo>
                  <a:lnTo>
                    <a:pt x="2652" y="852"/>
                  </a:lnTo>
                  <a:lnTo>
                    <a:pt x="2652" y="852"/>
                  </a:lnTo>
                  <a:lnTo>
                    <a:pt x="2652" y="852"/>
                  </a:lnTo>
                  <a:lnTo>
                    <a:pt x="2652" y="852"/>
                  </a:lnTo>
                  <a:lnTo>
                    <a:pt x="2652" y="852"/>
                  </a:lnTo>
                  <a:lnTo>
                    <a:pt x="2658" y="852"/>
                  </a:lnTo>
                  <a:lnTo>
                    <a:pt x="2658" y="852"/>
                  </a:lnTo>
                  <a:lnTo>
                    <a:pt x="2658" y="852"/>
                  </a:lnTo>
                  <a:lnTo>
                    <a:pt x="2658" y="852"/>
                  </a:lnTo>
                  <a:lnTo>
                    <a:pt x="2658" y="852"/>
                  </a:lnTo>
                  <a:lnTo>
                    <a:pt x="2658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70" y="852"/>
                  </a:lnTo>
                  <a:lnTo>
                    <a:pt x="2670" y="852"/>
                  </a:lnTo>
                  <a:lnTo>
                    <a:pt x="2670" y="846"/>
                  </a:lnTo>
                  <a:lnTo>
                    <a:pt x="2670" y="846"/>
                  </a:lnTo>
                  <a:lnTo>
                    <a:pt x="2670" y="846"/>
                  </a:lnTo>
                  <a:lnTo>
                    <a:pt x="2670" y="846"/>
                  </a:lnTo>
                  <a:lnTo>
                    <a:pt x="2676" y="846"/>
                  </a:lnTo>
                  <a:lnTo>
                    <a:pt x="2676" y="846"/>
                  </a:lnTo>
                  <a:lnTo>
                    <a:pt x="2676" y="846"/>
                  </a:lnTo>
                  <a:lnTo>
                    <a:pt x="2676" y="846"/>
                  </a:lnTo>
                  <a:lnTo>
                    <a:pt x="2676" y="846"/>
                  </a:lnTo>
                  <a:lnTo>
                    <a:pt x="2676" y="846"/>
                  </a:lnTo>
                  <a:lnTo>
                    <a:pt x="2676" y="846"/>
                  </a:lnTo>
                  <a:lnTo>
                    <a:pt x="2682" y="846"/>
                  </a:lnTo>
                  <a:lnTo>
                    <a:pt x="2682" y="846"/>
                  </a:lnTo>
                  <a:lnTo>
                    <a:pt x="2682" y="846"/>
                  </a:lnTo>
                  <a:lnTo>
                    <a:pt x="2682" y="846"/>
                  </a:lnTo>
                  <a:lnTo>
                    <a:pt x="2682" y="840"/>
                  </a:lnTo>
                  <a:lnTo>
                    <a:pt x="2682" y="840"/>
                  </a:lnTo>
                  <a:lnTo>
                    <a:pt x="2688" y="840"/>
                  </a:lnTo>
                  <a:lnTo>
                    <a:pt x="2688" y="840"/>
                  </a:lnTo>
                  <a:lnTo>
                    <a:pt x="2688" y="840"/>
                  </a:lnTo>
                  <a:lnTo>
                    <a:pt x="2688" y="840"/>
                  </a:lnTo>
                  <a:lnTo>
                    <a:pt x="2688" y="840"/>
                  </a:lnTo>
                  <a:lnTo>
                    <a:pt x="2688" y="840"/>
                  </a:lnTo>
                  <a:lnTo>
                    <a:pt x="2694" y="840"/>
                  </a:lnTo>
                  <a:lnTo>
                    <a:pt x="2694" y="840"/>
                  </a:lnTo>
                  <a:lnTo>
                    <a:pt x="2694" y="834"/>
                  </a:lnTo>
                  <a:lnTo>
                    <a:pt x="2694" y="834"/>
                  </a:lnTo>
                  <a:lnTo>
                    <a:pt x="2694" y="834"/>
                  </a:lnTo>
                  <a:lnTo>
                    <a:pt x="2694" y="834"/>
                  </a:lnTo>
                  <a:lnTo>
                    <a:pt x="2700" y="834"/>
                  </a:lnTo>
                  <a:lnTo>
                    <a:pt x="2700" y="834"/>
                  </a:lnTo>
                  <a:lnTo>
                    <a:pt x="2700" y="834"/>
                  </a:lnTo>
                  <a:lnTo>
                    <a:pt x="2700" y="834"/>
                  </a:lnTo>
                  <a:lnTo>
                    <a:pt x="2700" y="828"/>
                  </a:lnTo>
                  <a:lnTo>
                    <a:pt x="2700" y="828"/>
                  </a:lnTo>
                  <a:lnTo>
                    <a:pt x="2700" y="828"/>
                  </a:lnTo>
                  <a:lnTo>
                    <a:pt x="2706" y="828"/>
                  </a:lnTo>
                  <a:lnTo>
                    <a:pt x="2706" y="828"/>
                  </a:lnTo>
                  <a:lnTo>
                    <a:pt x="2706" y="828"/>
                  </a:lnTo>
                  <a:lnTo>
                    <a:pt x="2706" y="828"/>
                  </a:lnTo>
                  <a:lnTo>
                    <a:pt x="2706" y="822"/>
                  </a:lnTo>
                  <a:lnTo>
                    <a:pt x="2706" y="822"/>
                  </a:lnTo>
                  <a:lnTo>
                    <a:pt x="2712" y="822"/>
                  </a:lnTo>
                  <a:lnTo>
                    <a:pt x="2712" y="822"/>
                  </a:lnTo>
                  <a:lnTo>
                    <a:pt x="2712" y="822"/>
                  </a:lnTo>
                  <a:lnTo>
                    <a:pt x="2712" y="822"/>
                  </a:lnTo>
                  <a:lnTo>
                    <a:pt x="2712" y="816"/>
                  </a:lnTo>
                  <a:lnTo>
                    <a:pt x="2712" y="816"/>
                  </a:lnTo>
                  <a:lnTo>
                    <a:pt x="2718" y="816"/>
                  </a:lnTo>
                  <a:lnTo>
                    <a:pt x="2718" y="816"/>
                  </a:lnTo>
                  <a:lnTo>
                    <a:pt x="2718" y="816"/>
                  </a:lnTo>
                  <a:lnTo>
                    <a:pt x="2718" y="816"/>
                  </a:lnTo>
                  <a:lnTo>
                    <a:pt x="2718" y="810"/>
                  </a:lnTo>
                  <a:lnTo>
                    <a:pt x="2718" y="810"/>
                  </a:lnTo>
                  <a:lnTo>
                    <a:pt x="2718" y="810"/>
                  </a:lnTo>
                  <a:lnTo>
                    <a:pt x="2724" y="810"/>
                  </a:lnTo>
                  <a:lnTo>
                    <a:pt x="2724" y="810"/>
                  </a:lnTo>
                  <a:lnTo>
                    <a:pt x="2724" y="804"/>
                  </a:lnTo>
                  <a:lnTo>
                    <a:pt x="2724" y="804"/>
                  </a:lnTo>
                  <a:lnTo>
                    <a:pt x="2724" y="804"/>
                  </a:lnTo>
                  <a:lnTo>
                    <a:pt x="2724" y="804"/>
                  </a:lnTo>
                  <a:lnTo>
                    <a:pt x="2730" y="798"/>
                  </a:lnTo>
                  <a:lnTo>
                    <a:pt x="2730" y="798"/>
                  </a:lnTo>
                  <a:lnTo>
                    <a:pt x="2730" y="798"/>
                  </a:lnTo>
                  <a:lnTo>
                    <a:pt x="2730" y="798"/>
                  </a:lnTo>
                  <a:lnTo>
                    <a:pt x="2730" y="792"/>
                  </a:lnTo>
                  <a:lnTo>
                    <a:pt x="2730" y="792"/>
                  </a:lnTo>
                  <a:lnTo>
                    <a:pt x="2736" y="792"/>
                  </a:lnTo>
                  <a:lnTo>
                    <a:pt x="2736" y="792"/>
                  </a:lnTo>
                  <a:lnTo>
                    <a:pt x="2736" y="786"/>
                  </a:lnTo>
                  <a:lnTo>
                    <a:pt x="2736" y="786"/>
                  </a:lnTo>
                  <a:lnTo>
                    <a:pt x="2736" y="786"/>
                  </a:lnTo>
                  <a:lnTo>
                    <a:pt x="2736" y="786"/>
                  </a:lnTo>
                  <a:lnTo>
                    <a:pt x="2742" y="780"/>
                  </a:lnTo>
                  <a:lnTo>
                    <a:pt x="2742" y="780"/>
                  </a:lnTo>
                  <a:lnTo>
                    <a:pt x="2742" y="780"/>
                  </a:lnTo>
                  <a:lnTo>
                    <a:pt x="2742" y="774"/>
                  </a:lnTo>
                  <a:lnTo>
                    <a:pt x="2742" y="774"/>
                  </a:lnTo>
                  <a:lnTo>
                    <a:pt x="2742" y="774"/>
                  </a:lnTo>
                  <a:lnTo>
                    <a:pt x="2748" y="768"/>
                  </a:lnTo>
                  <a:lnTo>
                    <a:pt x="2748" y="768"/>
                  </a:lnTo>
                  <a:lnTo>
                    <a:pt x="2748" y="768"/>
                  </a:lnTo>
                  <a:lnTo>
                    <a:pt x="2748" y="762"/>
                  </a:lnTo>
                  <a:lnTo>
                    <a:pt x="2748" y="762"/>
                  </a:lnTo>
                  <a:lnTo>
                    <a:pt x="2748" y="762"/>
                  </a:lnTo>
                  <a:lnTo>
                    <a:pt x="2754" y="756"/>
                  </a:lnTo>
                  <a:lnTo>
                    <a:pt x="2754" y="756"/>
                  </a:lnTo>
                  <a:lnTo>
                    <a:pt x="2754" y="756"/>
                  </a:lnTo>
                  <a:lnTo>
                    <a:pt x="2754" y="750"/>
                  </a:lnTo>
                  <a:lnTo>
                    <a:pt x="2754" y="750"/>
                  </a:lnTo>
                  <a:lnTo>
                    <a:pt x="2754" y="750"/>
                  </a:lnTo>
                  <a:lnTo>
                    <a:pt x="2760" y="744"/>
                  </a:lnTo>
                  <a:lnTo>
                    <a:pt x="2760" y="744"/>
                  </a:lnTo>
                  <a:lnTo>
                    <a:pt x="2760" y="738"/>
                  </a:lnTo>
                  <a:lnTo>
                    <a:pt x="2760" y="738"/>
                  </a:lnTo>
                  <a:lnTo>
                    <a:pt x="2760" y="738"/>
                  </a:lnTo>
                  <a:lnTo>
                    <a:pt x="2760" y="732"/>
                  </a:lnTo>
                  <a:lnTo>
                    <a:pt x="2766" y="732"/>
                  </a:lnTo>
                  <a:lnTo>
                    <a:pt x="2766" y="732"/>
                  </a:lnTo>
                  <a:lnTo>
                    <a:pt x="2766" y="726"/>
                  </a:lnTo>
                  <a:lnTo>
                    <a:pt x="2766" y="726"/>
                  </a:lnTo>
                  <a:lnTo>
                    <a:pt x="2766" y="726"/>
                  </a:lnTo>
                  <a:lnTo>
                    <a:pt x="2766" y="720"/>
                  </a:lnTo>
                  <a:lnTo>
                    <a:pt x="2766" y="720"/>
                  </a:lnTo>
                  <a:lnTo>
                    <a:pt x="2772" y="720"/>
                  </a:lnTo>
                  <a:lnTo>
                    <a:pt x="2772" y="714"/>
                  </a:lnTo>
                  <a:lnTo>
                    <a:pt x="2772" y="714"/>
                  </a:lnTo>
                  <a:lnTo>
                    <a:pt x="2772" y="708"/>
                  </a:lnTo>
                  <a:lnTo>
                    <a:pt x="2772" y="708"/>
                  </a:lnTo>
                  <a:lnTo>
                    <a:pt x="2772" y="708"/>
                  </a:lnTo>
                  <a:lnTo>
                    <a:pt x="2778" y="702"/>
                  </a:lnTo>
                  <a:lnTo>
                    <a:pt x="2778" y="702"/>
                  </a:lnTo>
                  <a:lnTo>
                    <a:pt x="2778" y="696"/>
                  </a:lnTo>
                  <a:lnTo>
                    <a:pt x="2778" y="696"/>
                  </a:lnTo>
                  <a:lnTo>
                    <a:pt x="2778" y="696"/>
                  </a:lnTo>
                  <a:lnTo>
                    <a:pt x="2778" y="690"/>
                  </a:lnTo>
                  <a:lnTo>
                    <a:pt x="2784" y="690"/>
                  </a:lnTo>
                  <a:lnTo>
                    <a:pt x="2784" y="690"/>
                  </a:lnTo>
                  <a:lnTo>
                    <a:pt x="2784" y="684"/>
                  </a:lnTo>
                  <a:lnTo>
                    <a:pt x="2784" y="684"/>
                  </a:lnTo>
                  <a:lnTo>
                    <a:pt x="2784" y="678"/>
                  </a:lnTo>
                  <a:lnTo>
                    <a:pt x="2784" y="678"/>
                  </a:lnTo>
                  <a:lnTo>
                    <a:pt x="2790" y="678"/>
                  </a:lnTo>
                  <a:lnTo>
                    <a:pt x="2790" y="672"/>
                  </a:lnTo>
                  <a:lnTo>
                    <a:pt x="2790" y="672"/>
                  </a:lnTo>
                  <a:lnTo>
                    <a:pt x="2790" y="666"/>
                  </a:lnTo>
                  <a:lnTo>
                    <a:pt x="2790" y="666"/>
                  </a:lnTo>
                  <a:lnTo>
                    <a:pt x="2790" y="666"/>
                  </a:lnTo>
                  <a:lnTo>
                    <a:pt x="2790" y="660"/>
                  </a:lnTo>
                  <a:lnTo>
                    <a:pt x="2796" y="660"/>
                  </a:lnTo>
                  <a:lnTo>
                    <a:pt x="2796" y="654"/>
                  </a:lnTo>
                  <a:lnTo>
                    <a:pt x="2796" y="654"/>
                  </a:lnTo>
                  <a:lnTo>
                    <a:pt x="2796" y="648"/>
                  </a:lnTo>
                  <a:lnTo>
                    <a:pt x="2796" y="648"/>
                  </a:lnTo>
                  <a:lnTo>
                    <a:pt x="2796" y="648"/>
                  </a:lnTo>
                  <a:lnTo>
                    <a:pt x="2802" y="642"/>
                  </a:lnTo>
                  <a:lnTo>
                    <a:pt x="2802" y="642"/>
                  </a:lnTo>
                  <a:lnTo>
                    <a:pt x="2802" y="636"/>
                  </a:lnTo>
                  <a:lnTo>
                    <a:pt x="2802" y="636"/>
                  </a:lnTo>
                  <a:lnTo>
                    <a:pt x="2802" y="630"/>
                  </a:lnTo>
                  <a:lnTo>
                    <a:pt x="2802" y="630"/>
                  </a:lnTo>
                  <a:lnTo>
                    <a:pt x="2808" y="630"/>
                  </a:lnTo>
                  <a:lnTo>
                    <a:pt x="2808" y="624"/>
                  </a:lnTo>
                  <a:lnTo>
                    <a:pt x="2808" y="624"/>
                  </a:lnTo>
                  <a:lnTo>
                    <a:pt x="2808" y="618"/>
                  </a:lnTo>
                  <a:lnTo>
                    <a:pt x="2808" y="618"/>
                  </a:lnTo>
                  <a:lnTo>
                    <a:pt x="2808" y="612"/>
                  </a:lnTo>
                  <a:lnTo>
                    <a:pt x="2814" y="612"/>
                  </a:lnTo>
                  <a:lnTo>
                    <a:pt x="2814" y="612"/>
                  </a:lnTo>
                  <a:lnTo>
                    <a:pt x="2814" y="606"/>
                  </a:lnTo>
                  <a:lnTo>
                    <a:pt x="2814" y="606"/>
                  </a:lnTo>
                  <a:lnTo>
                    <a:pt x="2814" y="600"/>
                  </a:lnTo>
                  <a:lnTo>
                    <a:pt x="2814" y="600"/>
                  </a:lnTo>
                  <a:lnTo>
                    <a:pt x="2820" y="594"/>
                  </a:lnTo>
                  <a:lnTo>
                    <a:pt x="2820" y="594"/>
                  </a:lnTo>
                  <a:lnTo>
                    <a:pt x="2820" y="588"/>
                  </a:lnTo>
                  <a:lnTo>
                    <a:pt x="2820" y="588"/>
                  </a:lnTo>
                  <a:lnTo>
                    <a:pt x="2820" y="582"/>
                  </a:lnTo>
                  <a:lnTo>
                    <a:pt x="2820" y="582"/>
                  </a:lnTo>
                  <a:lnTo>
                    <a:pt x="2820" y="576"/>
                  </a:lnTo>
                  <a:lnTo>
                    <a:pt x="2826" y="576"/>
                  </a:lnTo>
                  <a:lnTo>
                    <a:pt x="2826" y="576"/>
                  </a:lnTo>
                  <a:lnTo>
                    <a:pt x="2826" y="570"/>
                  </a:lnTo>
                  <a:lnTo>
                    <a:pt x="2826" y="570"/>
                  </a:lnTo>
                  <a:lnTo>
                    <a:pt x="2826" y="564"/>
                  </a:lnTo>
                  <a:lnTo>
                    <a:pt x="2826" y="564"/>
                  </a:lnTo>
                  <a:lnTo>
                    <a:pt x="2832" y="558"/>
                  </a:lnTo>
                  <a:lnTo>
                    <a:pt x="2832" y="558"/>
                  </a:lnTo>
                  <a:lnTo>
                    <a:pt x="2832" y="552"/>
                  </a:lnTo>
                  <a:lnTo>
                    <a:pt x="2832" y="552"/>
                  </a:lnTo>
                  <a:lnTo>
                    <a:pt x="2832" y="546"/>
                  </a:lnTo>
                  <a:lnTo>
                    <a:pt x="2832" y="546"/>
                  </a:lnTo>
                  <a:lnTo>
                    <a:pt x="2838" y="540"/>
                  </a:lnTo>
                  <a:lnTo>
                    <a:pt x="2838" y="540"/>
                  </a:lnTo>
                  <a:lnTo>
                    <a:pt x="2838" y="534"/>
                  </a:lnTo>
                  <a:lnTo>
                    <a:pt x="2838" y="534"/>
                  </a:lnTo>
                  <a:lnTo>
                    <a:pt x="2838" y="528"/>
                  </a:lnTo>
                  <a:lnTo>
                    <a:pt x="2838" y="528"/>
                  </a:lnTo>
                  <a:lnTo>
                    <a:pt x="2844" y="522"/>
                  </a:lnTo>
                  <a:lnTo>
                    <a:pt x="2844" y="522"/>
                  </a:lnTo>
                  <a:lnTo>
                    <a:pt x="2844" y="516"/>
                  </a:lnTo>
                  <a:lnTo>
                    <a:pt x="2844" y="516"/>
                  </a:lnTo>
                  <a:lnTo>
                    <a:pt x="2844" y="510"/>
                  </a:lnTo>
                  <a:lnTo>
                    <a:pt x="2844" y="510"/>
                  </a:lnTo>
                  <a:lnTo>
                    <a:pt x="2844" y="504"/>
                  </a:lnTo>
                  <a:lnTo>
                    <a:pt x="2850" y="504"/>
                  </a:lnTo>
                  <a:lnTo>
                    <a:pt x="2850" y="498"/>
                  </a:lnTo>
                  <a:lnTo>
                    <a:pt x="2850" y="498"/>
                  </a:lnTo>
                  <a:lnTo>
                    <a:pt x="2850" y="492"/>
                  </a:lnTo>
                  <a:lnTo>
                    <a:pt x="2850" y="492"/>
                  </a:lnTo>
                  <a:lnTo>
                    <a:pt x="2850" y="486"/>
                  </a:lnTo>
                  <a:lnTo>
                    <a:pt x="2856" y="486"/>
                  </a:lnTo>
                  <a:lnTo>
                    <a:pt x="2856" y="480"/>
                  </a:lnTo>
                  <a:lnTo>
                    <a:pt x="2856" y="480"/>
                  </a:lnTo>
                  <a:lnTo>
                    <a:pt x="2856" y="474"/>
                  </a:lnTo>
                  <a:lnTo>
                    <a:pt x="2856" y="474"/>
                  </a:lnTo>
                  <a:lnTo>
                    <a:pt x="2856" y="468"/>
                  </a:lnTo>
                  <a:lnTo>
                    <a:pt x="2862" y="468"/>
                  </a:lnTo>
                  <a:lnTo>
                    <a:pt x="2862" y="462"/>
                  </a:lnTo>
                  <a:lnTo>
                    <a:pt x="2862" y="462"/>
                  </a:lnTo>
                  <a:lnTo>
                    <a:pt x="2862" y="456"/>
                  </a:lnTo>
                  <a:lnTo>
                    <a:pt x="2862" y="450"/>
                  </a:lnTo>
                  <a:lnTo>
                    <a:pt x="2862" y="450"/>
                  </a:lnTo>
                  <a:lnTo>
                    <a:pt x="2868" y="444"/>
                  </a:lnTo>
                  <a:lnTo>
                    <a:pt x="2868" y="444"/>
                  </a:lnTo>
                  <a:lnTo>
                    <a:pt x="2868" y="438"/>
                  </a:lnTo>
                  <a:lnTo>
                    <a:pt x="2868" y="438"/>
                  </a:lnTo>
                  <a:lnTo>
                    <a:pt x="2868" y="432"/>
                  </a:lnTo>
                  <a:lnTo>
                    <a:pt x="2868" y="432"/>
                  </a:lnTo>
                  <a:lnTo>
                    <a:pt x="2868" y="426"/>
                  </a:lnTo>
                  <a:lnTo>
                    <a:pt x="2874" y="426"/>
                  </a:lnTo>
                  <a:lnTo>
                    <a:pt x="2874" y="420"/>
                  </a:lnTo>
                  <a:lnTo>
                    <a:pt x="2874" y="414"/>
                  </a:lnTo>
                  <a:lnTo>
                    <a:pt x="2874" y="414"/>
                  </a:lnTo>
                  <a:lnTo>
                    <a:pt x="2874" y="408"/>
                  </a:lnTo>
                  <a:lnTo>
                    <a:pt x="2874" y="408"/>
                  </a:lnTo>
                  <a:lnTo>
                    <a:pt x="2880" y="402"/>
                  </a:lnTo>
                  <a:lnTo>
                    <a:pt x="2880" y="402"/>
                  </a:lnTo>
                  <a:lnTo>
                    <a:pt x="2880" y="396"/>
                  </a:lnTo>
                  <a:lnTo>
                    <a:pt x="2880" y="396"/>
                  </a:lnTo>
                  <a:lnTo>
                    <a:pt x="2880" y="390"/>
                  </a:lnTo>
                  <a:lnTo>
                    <a:pt x="2880" y="384"/>
                  </a:lnTo>
                  <a:lnTo>
                    <a:pt x="2886" y="384"/>
                  </a:lnTo>
                  <a:lnTo>
                    <a:pt x="2886" y="378"/>
                  </a:lnTo>
                  <a:lnTo>
                    <a:pt x="2886" y="378"/>
                  </a:lnTo>
                  <a:lnTo>
                    <a:pt x="2886" y="372"/>
                  </a:lnTo>
                  <a:lnTo>
                    <a:pt x="2886" y="372"/>
                  </a:lnTo>
                  <a:lnTo>
                    <a:pt x="2886" y="366"/>
                  </a:lnTo>
                  <a:lnTo>
                    <a:pt x="2892" y="360"/>
                  </a:lnTo>
                  <a:lnTo>
                    <a:pt x="2892" y="360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48"/>
                  </a:lnTo>
                  <a:lnTo>
                    <a:pt x="2892" y="342"/>
                  </a:lnTo>
                  <a:lnTo>
                    <a:pt x="2898" y="342"/>
                  </a:lnTo>
                  <a:lnTo>
                    <a:pt x="2898" y="336"/>
                  </a:lnTo>
                  <a:lnTo>
                    <a:pt x="2898" y="336"/>
                  </a:lnTo>
                  <a:lnTo>
                    <a:pt x="2898" y="330"/>
                  </a:lnTo>
                  <a:lnTo>
                    <a:pt x="2898" y="324"/>
                  </a:lnTo>
                  <a:lnTo>
                    <a:pt x="2898" y="324"/>
                  </a:lnTo>
                  <a:lnTo>
                    <a:pt x="2898" y="318"/>
                  </a:lnTo>
                  <a:lnTo>
                    <a:pt x="2904" y="318"/>
                  </a:lnTo>
                  <a:lnTo>
                    <a:pt x="2904" y="312"/>
                  </a:lnTo>
                  <a:lnTo>
                    <a:pt x="2904" y="306"/>
                  </a:lnTo>
                  <a:lnTo>
                    <a:pt x="2904" y="306"/>
                  </a:lnTo>
                  <a:lnTo>
                    <a:pt x="2904" y="300"/>
                  </a:lnTo>
                  <a:lnTo>
                    <a:pt x="2904" y="300"/>
                  </a:lnTo>
                  <a:lnTo>
                    <a:pt x="2910" y="294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2"/>
                  </a:lnTo>
                  <a:lnTo>
                    <a:pt x="2910" y="276"/>
                  </a:lnTo>
                  <a:lnTo>
                    <a:pt x="2910" y="276"/>
                  </a:lnTo>
                  <a:lnTo>
                    <a:pt x="2916" y="270"/>
                  </a:lnTo>
                  <a:lnTo>
                    <a:pt x="2916" y="270"/>
                  </a:lnTo>
                  <a:lnTo>
                    <a:pt x="2916" y="264"/>
                  </a:lnTo>
                  <a:lnTo>
                    <a:pt x="2916" y="258"/>
                  </a:lnTo>
                  <a:lnTo>
                    <a:pt x="2916" y="258"/>
                  </a:lnTo>
                  <a:lnTo>
                    <a:pt x="2916" y="252"/>
                  </a:lnTo>
                  <a:lnTo>
                    <a:pt x="2922" y="246"/>
                  </a:lnTo>
                  <a:lnTo>
                    <a:pt x="2922" y="246"/>
                  </a:lnTo>
                  <a:lnTo>
                    <a:pt x="2922" y="240"/>
                  </a:lnTo>
                  <a:lnTo>
                    <a:pt x="2922" y="240"/>
                  </a:lnTo>
                  <a:lnTo>
                    <a:pt x="2922" y="234"/>
                  </a:lnTo>
                  <a:lnTo>
                    <a:pt x="2922" y="228"/>
                  </a:lnTo>
                  <a:lnTo>
                    <a:pt x="2922" y="228"/>
                  </a:lnTo>
                  <a:lnTo>
                    <a:pt x="2928" y="222"/>
                  </a:lnTo>
                  <a:lnTo>
                    <a:pt x="2928" y="216"/>
                  </a:lnTo>
                  <a:lnTo>
                    <a:pt x="2928" y="216"/>
                  </a:lnTo>
                  <a:lnTo>
                    <a:pt x="2928" y="210"/>
                  </a:lnTo>
                  <a:lnTo>
                    <a:pt x="2928" y="204"/>
                  </a:lnTo>
                  <a:lnTo>
                    <a:pt x="2928" y="204"/>
                  </a:lnTo>
                  <a:lnTo>
                    <a:pt x="2934" y="198"/>
                  </a:lnTo>
                  <a:lnTo>
                    <a:pt x="2934" y="192"/>
                  </a:lnTo>
                  <a:lnTo>
                    <a:pt x="2934" y="192"/>
                  </a:lnTo>
                  <a:lnTo>
                    <a:pt x="2934" y="186"/>
                  </a:lnTo>
                  <a:lnTo>
                    <a:pt x="2934" y="180"/>
                  </a:lnTo>
                  <a:lnTo>
                    <a:pt x="2934" y="180"/>
                  </a:lnTo>
                  <a:lnTo>
                    <a:pt x="2940" y="174"/>
                  </a:lnTo>
                  <a:lnTo>
                    <a:pt x="2940" y="168"/>
                  </a:lnTo>
                  <a:lnTo>
                    <a:pt x="2940" y="168"/>
                  </a:lnTo>
                  <a:lnTo>
                    <a:pt x="2940" y="162"/>
                  </a:lnTo>
                  <a:lnTo>
                    <a:pt x="2940" y="156"/>
                  </a:lnTo>
                  <a:lnTo>
                    <a:pt x="2940" y="156"/>
                  </a:lnTo>
                  <a:lnTo>
                    <a:pt x="2946" y="150"/>
                  </a:lnTo>
                  <a:lnTo>
                    <a:pt x="2946" y="144"/>
                  </a:lnTo>
                  <a:lnTo>
                    <a:pt x="2946" y="144"/>
                  </a:lnTo>
                  <a:lnTo>
                    <a:pt x="2946" y="138"/>
                  </a:lnTo>
                  <a:lnTo>
                    <a:pt x="2946" y="132"/>
                  </a:lnTo>
                  <a:lnTo>
                    <a:pt x="2946" y="132"/>
                  </a:lnTo>
                  <a:lnTo>
                    <a:pt x="2952" y="126"/>
                  </a:lnTo>
                  <a:lnTo>
                    <a:pt x="2952" y="120"/>
                  </a:lnTo>
                  <a:lnTo>
                    <a:pt x="2952" y="120"/>
                  </a:lnTo>
                  <a:lnTo>
                    <a:pt x="2952" y="114"/>
                  </a:lnTo>
                  <a:lnTo>
                    <a:pt x="2952" y="108"/>
                  </a:lnTo>
                  <a:lnTo>
                    <a:pt x="2952" y="108"/>
                  </a:lnTo>
                  <a:lnTo>
                    <a:pt x="2952" y="102"/>
                  </a:lnTo>
                  <a:lnTo>
                    <a:pt x="2958" y="96"/>
                  </a:lnTo>
                  <a:lnTo>
                    <a:pt x="2958" y="96"/>
                  </a:lnTo>
                  <a:lnTo>
                    <a:pt x="2958" y="90"/>
                  </a:lnTo>
                  <a:lnTo>
                    <a:pt x="2958" y="90"/>
                  </a:lnTo>
                  <a:lnTo>
                    <a:pt x="2958" y="84"/>
                  </a:lnTo>
                  <a:lnTo>
                    <a:pt x="2958" y="78"/>
                  </a:lnTo>
                  <a:lnTo>
                    <a:pt x="2964" y="78"/>
                  </a:lnTo>
                  <a:lnTo>
                    <a:pt x="2964" y="72"/>
                  </a:lnTo>
                  <a:lnTo>
                    <a:pt x="2964" y="72"/>
                  </a:lnTo>
                  <a:lnTo>
                    <a:pt x="2964" y="66"/>
                  </a:lnTo>
                  <a:lnTo>
                    <a:pt x="2964" y="66"/>
                  </a:lnTo>
                  <a:lnTo>
                    <a:pt x="2964" y="60"/>
                  </a:lnTo>
                  <a:lnTo>
                    <a:pt x="2970" y="60"/>
                  </a:lnTo>
                  <a:lnTo>
                    <a:pt x="2970" y="54"/>
                  </a:lnTo>
                  <a:lnTo>
                    <a:pt x="2970" y="54"/>
                  </a:lnTo>
                  <a:lnTo>
                    <a:pt x="2970" y="48"/>
                  </a:lnTo>
                  <a:lnTo>
                    <a:pt x="2970" y="48"/>
                  </a:lnTo>
                  <a:lnTo>
                    <a:pt x="2970" y="48"/>
                  </a:lnTo>
                  <a:lnTo>
                    <a:pt x="2970" y="42"/>
                  </a:lnTo>
                  <a:lnTo>
                    <a:pt x="2976" y="42"/>
                  </a:lnTo>
                  <a:lnTo>
                    <a:pt x="2976" y="36"/>
                  </a:lnTo>
                  <a:lnTo>
                    <a:pt x="2976" y="36"/>
                  </a:lnTo>
                  <a:lnTo>
                    <a:pt x="2976" y="36"/>
                  </a:lnTo>
                  <a:lnTo>
                    <a:pt x="2976" y="30"/>
                  </a:lnTo>
                  <a:lnTo>
                    <a:pt x="2976" y="30"/>
                  </a:lnTo>
                  <a:lnTo>
                    <a:pt x="2982" y="24"/>
                  </a:lnTo>
                  <a:lnTo>
                    <a:pt x="2982" y="24"/>
                  </a:lnTo>
                  <a:lnTo>
                    <a:pt x="2982" y="24"/>
                  </a:lnTo>
                  <a:lnTo>
                    <a:pt x="2982" y="18"/>
                  </a:lnTo>
                  <a:lnTo>
                    <a:pt x="2982" y="18"/>
                  </a:lnTo>
                  <a:lnTo>
                    <a:pt x="2988" y="18"/>
                  </a:lnTo>
                  <a:lnTo>
                    <a:pt x="2988" y="18"/>
                  </a:lnTo>
                  <a:lnTo>
                    <a:pt x="2988" y="12"/>
                  </a:lnTo>
                  <a:lnTo>
                    <a:pt x="2988" y="12"/>
                  </a:lnTo>
                  <a:lnTo>
                    <a:pt x="2988" y="12"/>
                  </a:lnTo>
                  <a:lnTo>
                    <a:pt x="2988" y="12"/>
                  </a:lnTo>
                  <a:lnTo>
                    <a:pt x="2994" y="12"/>
                  </a:lnTo>
                  <a:lnTo>
                    <a:pt x="2994" y="6"/>
                  </a:lnTo>
                  <a:lnTo>
                    <a:pt x="2994" y="6"/>
                  </a:lnTo>
                  <a:lnTo>
                    <a:pt x="2994" y="6"/>
                  </a:lnTo>
                  <a:lnTo>
                    <a:pt x="2994" y="6"/>
                  </a:lnTo>
                  <a:lnTo>
                    <a:pt x="2994" y="6"/>
                  </a:lnTo>
                  <a:lnTo>
                    <a:pt x="2994" y="6"/>
                  </a:lnTo>
                  <a:lnTo>
                    <a:pt x="3000" y="6"/>
                  </a:lnTo>
                  <a:lnTo>
                    <a:pt x="3000" y="6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6"/>
                  </a:lnTo>
                  <a:lnTo>
                    <a:pt x="3012" y="6"/>
                  </a:lnTo>
                  <a:lnTo>
                    <a:pt x="3012" y="6"/>
                  </a:lnTo>
                  <a:lnTo>
                    <a:pt x="3012" y="6"/>
                  </a:lnTo>
                  <a:lnTo>
                    <a:pt x="3012" y="6"/>
                  </a:lnTo>
                  <a:lnTo>
                    <a:pt x="3012" y="6"/>
                  </a:lnTo>
                  <a:lnTo>
                    <a:pt x="3018" y="6"/>
                  </a:lnTo>
                  <a:lnTo>
                    <a:pt x="3018" y="6"/>
                  </a:lnTo>
                  <a:lnTo>
                    <a:pt x="3018" y="12"/>
                  </a:lnTo>
                  <a:lnTo>
                    <a:pt x="3018" y="12"/>
                  </a:lnTo>
                  <a:lnTo>
                    <a:pt x="3018" y="12"/>
                  </a:lnTo>
                  <a:lnTo>
                    <a:pt x="3018" y="12"/>
                  </a:lnTo>
                  <a:lnTo>
                    <a:pt x="3018" y="12"/>
                  </a:lnTo>
                  <a:lnTo>
                    <a:pt x="3024" y="18"/>
                  </a:lnTo>
                  <a:lnTo>
                    <a:pt x="3024" y="18"/>
                  </a:lnTo>
                  <a:lnTo>
                    <a:pt x="3024" y="18"/>
                  </a:lnTo>
                  <a:lnTo>
                    <a:pt x="3024" y="18"/>
                  </a:lnTo>
                  <a:lnTo>
                    <a:pt x="3024" y="24"/>
                  </a:lnTo>
                  <a:lnTo>
                    <a:pt x="3024" y="24"/>
                  </a:lnTo>
                  <a:lnTo>
                    <a:pt x="3030" y="24"/>
                  </a:lnTo>
                  <a:lnTo>
                    <a:pt x="3030" y="24"/>
                  </a:lnTo>
                  <a:lnTo>
                    <a:pt x="3030" y="30"/>
                  </a:lnTo>
                  <a:lnTo>
                    <a:pt x="3030" y="30"/>
                  </a:lnTo>
                  <a:lnTo>
                    <a:pt x="3030" y="36"/>
                  </a:lnTo>
                  <a:lnTo>
                    <a:pt x="3030" y="36"/>
                  </a:lnTo>
                  <a:lnTo>
                    <a:pt x="3036" y="36"/>
                  </a:lnTo>
                  <a:lnTo>
                    <a:pt x="3036" y="42"/>
                  </a:lnTo>
                  <a:lnTo>
                    <a:pt x="3036" y="42"/>
                  </a:lnTo>
                  <a:lnTo>
                    <a:pt x="3036" y="42"/>
                  </a:lnTo>
                  <a:lnTo>
                    <a:pt x="3036" y="48"/>
                  </a:lnTo>
                  <a:lnTo>
                    <a:pt x="3036" y="48"/>
                  </a:lnTo>
                  <a:lnTo>
                    <a:pt x="3036" y="54"/>
                  </a:lnTo>
                  <a:lnTo>
                    <a:pt x="3042" y="54"/>
                  </a:lnTo>
                  <a:lnTo>
                    <a:pt x="3042" y="60"/>
                  </a:lnTo>
                  <a:lnTo>
                    <a:pt x="3042" y="60"/>
                  </a:lnTo>
                  <a:lnTo>
                    <a:pt x="3042" y="66"/>
                  </a:lnTo>
                  <a:lnTo>
                    <a:pt x="3042" y="66"/>
                  </a:lnTo>
                  <a:lnTo>
                    <a:pt x="3042" y="72"/>
                  </a:lnTo>
                  <a:lnTo>
                    <a:pt x="3048" y="72"/>
                  </a:lnTo>
                  <a:lnTo>
                    <a:pt x="3048" y="78"/>
                  </a:lnTo>
                  <a:lnTo>
                    <a:pt x="3048" y="78"/>
                  </a:lnTo>
                  <a:lnTo>
                    <a:pt x="3048" y="78"/>
                  </a:lnTo>
                  <a:lnTo>
                    <a:pt x="3048" y="84"/>
                  </a:lnTo>
                  <a:lnTo>
                    <a:pt x="3048" y="84"/>
                  </a:lnTo>
                  <a:lnTo>
                    <a:pt x="3054" y="90"/>
                  </a:lnTo>
                  <a:lnTo>
                    <a:pt x="3054" y="90"/>
                  </a:lnTo>
                  <a:lnTo>
                    <a:pt x="3054" y="96"/>
                  </a:lnTo>
                  <a:lnTo>
                    <a:pt x="3054" y="96"/>
                  </a:lnTo>
                  <a:lnTo>
                    <a:pt x="3054" y="102"/>
                  </a:lnTo>
                  <a:lnTo>
                    <a:pt x="3054" y="102"/>
                  </a:lnTo>
                  <a:lnTo>
                    <a:pt x="3060" y="108"/>
                  </a:lnTo>
                  <a:lnTo>
                    <a:pt x="3060" y="108"/>
                  </a:lnTo>
                  <a:lnTo>
                    <a:pt x="3060" y="114"/>
                  </a:lnTo>
                  <a:lnTo>
                    <a:pt x="3060" y="114"/>
                  </a:lnTo>
                  <a:lnTo>
                    <a:pt x="3060" y="114"/>
                  </a:lnTo>
                  <a:lnTo>
                    <a:pt x="3060" y="120"/>
                  </a:lnTo>
                  <a:lnTo>
                    <a:pt x="3060" y="120"/>
                  </a:lnTo>
                  <a:lnTo>
                    <a:pt x="3066" y="126"/>
                  </a:lnTo>
                  <a:lnTo>
                    <a:pt x="3066" y="126"/>
                  </a:lnTo>
                  <a:lnTo>
                    <a:pt x="3066" y="132"/>
                  </a:lnTo>
                  <a:lnTo>
                    <a:pt x="3066" y="132"/>
                  </a:lnTo>
                  <a:lnTo>
                    <a:pt x="3066" y="138"/>
                  </a:lnTo>
                  <a:lnTo>
                    <a:pt x="3066" y="138"/>
                  </a:lnTo>
                  <a:lnTo>
                    <a:pt x="3072" y="138"/>
                  </a:lnTo>
                  <a:lnTo>
                    <a:pt x="3072" y="144"/>
                  </a:lnTo>
                  <a:lnTo>
                    <a:pt x="3072" y="144"/>
                  </a:lnTo>
                  <a:lnTo>
                    <a:pt x="3072" y="150"/>
                  </a:lnTo>
                  <a:lnTo>
                    <a:pt x="3072" y="150"/>
                  </a:lnTo>
                  <a:lnTo>
                    <a:pt x="3072" y="156"/>
                  </a:lnTo>
                  <a:lnTo>
                    <a:pt x="3078" y="156"/>
                  </a:lnTo>
                  <a:lnTo>
                    <a:pt x="3078" y="162"/>
                  </a:lnTo>
                  <a:lnTo>
                    <a:pt x="3078" y="162"/>
                  </a:lnTo>
                  <a:lnTo>
                    <a:pt x="3078" y="162"/>
                  </a:lnTo>
                  <a:lnTo>
                    <a:pt x="3078" y="168"/>
                  </a:lnTo>
                  <a:lnTo>
                    <a:pt x="3078" y="168"/>
                  </a:lnTo>
                  <a:lnTo>
                    <a:pt x="3084" y="174"/>
                  </a:lnTo>
                  <a:lnTo>
                    <a:pt x="3084" y="174"/>
                  </a:lnTo>
                  <a:lnTo>
                    <a:pt x="3084" y="180"/>
                  </a:lnTo>
                  <a:lnTo>
                    <a:pt x="3084" y="180"/>
                  </a:lnTo>
                  <a:lnTo>
                    <a:pt x="3084" y="186"/>
                  </a:lnTo>
                  <a:lnTo>
                    <a:pt x="3084" y="186"/>
                  </a:lnTo>
                  <a:lnTo>
                    <a:pt x="3090" y="186"/>
                  </a:lnTo>
                  <a:lnTo>
                    <a:pt x="3090" y="192"/>
                  </a:lnTo>
                  <a:lnTo>
                    <a:pt x="3090" y="192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204"/>
                  </a:lnTo>
                  <a:lnTo>
                    <a:pt x="3090" y="204"/>
                  </a:lnTo>
                  <a:lnTo>
                    <a:pt x="3096" y="204"/>
                  </a:lnTo>
                  <a:lnTo>
                    <a:pt x="3096" y="210"/>
                  </a:lnTo>
                  <a:lnTo>
                    <a:pt x="3096" y="210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22"/>
                  </a:lnTo>
                  <a:lnTo>
                    <a:pt x="3102" y="222"/>
                  </a:lnTo>
                  <a:lnTo>
                    <a:pt x="3102" y="222"/>
                  </a:lnTo>
                  <a:lnTo>
                    <a:pt x="3102" y="228"/>
                  </a:lnTo>
                  <a:lnTo>
                    <a:pt x="3102" y="228"/>
                  </a:lnTo>
                  <a:lnTo>
                    <a:pt x="3102" y="234"/>
                  </a:lnTo>
                  <a:lnTo>
                    <a:pt x="3102" y="234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52"/>
                  </a:lnTo>
                  <a:lnTo>
                    <a:pt x="3114" y="252"/>
                  </a:lnTo>
                  <a:lnTo>
                    <a:pt x="3114" y="252"/>
                  </a:lnTo>
                  <a:lnTo>
                    <a:pt x="3114" y="258"/>
                  </a:lnTo>
                  <a:lnTo>
                    <a:pt x="3114" y="258"/>
                  </a:lnTo>
                  <a:lnTo>
                    <a:pt x="3114" y="264"/>
                  </a:lnTo>
                  <a:lnTo>
                    <a:pt x="3114" y="264"/>
                  </a:lnTo>
                  <a:lnTo>
                    <a:pt x="3114" y="270"/>
                  </a:lnTo>
                  <a:lnTo>
                    <a:pt x="3120" y="270"/>
                  </a:lnTo>
                  <a:lnTo>
                    <a:pt x="3120" y="270"/>
                  </a:lnTo>
                  <a:lnTo>
                    <a:pt x="3120" y="276"/>
                  </a:lnTo>
                  <a:lnTo>
                    <a:pt x="3120" y="276"/>
                  </a:lnTo>
                  <a:lnTo>
                    <a:pt x="3120" y="282"/>
                  </a:lnTo>
                  <a:lnTo>
                    <a:pt x="3120" y="282"/>
                  </a:lnTo>
                  <a:lnTo>
                    <a:pt x="3126" y="282"/>
                  </a:lnTo>
                  <a:lnTo>
                    <a:pt x="3126" y="288"/>
                  </a:lnTo>
                  <a:lnTo>
                    <a:pt x="3126" y="288"/>
                  </a:lnTo>
                  <a:lnTo>
                    <a:pt x="3126" y="294"/>
                  </a:lnTo>
                  <a:lnTo>
                    <a:pt x="3126" y="294"/>
                  </a:lnTo>
                  <a:lnTo>
                    <a:pt x="3126" y="294"/>
                  </a:lnTo>
                  <a:lnTo>
                    <a:pt x="3132" y="300"/>
                  </a:lnTo>
                  <a:lnTo>
                    <a:pt x="3132" y="300"/>
                  </a:lnTo>
                  <a:lnTo>
                    <a:pt x="3132" y="306"/>
                  </a:lnTo>
                  <a:lnTo>
                    <a:pt x="3132" y="306"/>
                  </a:lnTo>
                  <a:lnTo>
                    <a:pt x="3132" y="306"/>
                  </a:lnTo>
                  <a:lnTo>
                    <a:pt x="3132" y="312"/>
                  </a:lnTo>
                  <a:lnTo>
                    <a:pt x="3138" y="312"/>
                  </a:lnTo>
                  <a:lnTo>
                    <a:pt x="3138" y="318"/>
                  </a:lnTo>
                  <a:lnTo>
                    <a:pt x="3138" y="318"/>
                  </a:lnTo>
                  <a:lnTo>
                    <a:pt x="3138" y="318"/>
                  </a:lnTo>
                  <a:lnTo>
                    <a:pt x="3138" y="324"/>
                  </a:lnTo>
                  <a:lnTo>
                    <a:pt x="3138" y="324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6"/>
                  </a:lnTo>
                  <a:lnTo>
                    <a:pt x="3144" y="336"/>
                  </a:lnTo>
                  <a:lnTo>
                    <a:pt x="3144" y="342"/>
                  </a:lnTo>
                  <a:lnTo>
                    <a:pt x="3144" y="342"/>
                  </a:lnTo>
                  <a:lnTo>
                    <a:pt x="3150" y="342"/>
                  </a:lnTo>
                  <a:lnTo>
                    <a:pt x="3150" y="348"/>
                  </a:lnTo>
                  <a:lnTo>
                    <a:pt x="3150" y="348"/>
                  </a:lnTo>
                  <a:lnTo>
                    <a:pt x="3150" y="348"/>
                  </a:lnTo>
                  <a:lnTo>
                    <a:pt x="3150" y="354"/>
                  </a:lnTo>
                  <a:lnTo>
                    <a:pt x="3150" y="354"/>
                  </a:lnTo>
                  <a:lnTo>
                    <a:pt x="3156" y="360"/>
                  </a:lnTo>
                  <a:lnTo>
                    <a:pt x="3156" y="360"/>
                  </a:lnTo>
                  <a:lnTo>
                    <a:pt x="3156" y="366"/>
                  </a:lnTo>
                  <a:lnTo>
                    <a:pt x="3156" y="366"/>
                  </a:lnTo>
                  <a:lnTo>
                    <a:pt x="3156" y="372"/>
                  </a:lnTo>
                  <a:lnTo>
                    <a:pt x="3162" y="372"/>
                  </a:lnTo>
                  <a:lnTo>
                    <a:pt x="3162" y="372"/>
                  </a:lnTo>
                  <a:lnTo>
                    <a:pt x="3162" y="378"/>
                  </a:lnTo>
                  <a:lnTo>
                    <a:pt x="3162" y="378"/>
                  </a:lnTo>
                  <a:lnTo>
                    <a:pt x="3162" y="378"/>
                  </a:lnTo>
                  <a:lnTo>
                    <a:pt x="3162" y="384"/>
                  </a:lnTo>
                  <a:lnTo>
                    <a:pt x="3168" y="384"/>
                  </a:lnTo>
                  <a:lnTo>
                    <a:pt x="3168" y="390"/>
                  </a:lnTo>
                  <a:lnTo>
                    <a:pt x="3168" y="390"/>
                  </a:lnTo>
                  <a:lnTo>
                    <a:pt x="3168" y="390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74" y="402"/>
                  </a:lnTo>
                  <a:lnTo>
                    <a:pt x="3174" y="402"/>
                  </a:lnTo>
                  <a:lnTo>
                    <a:pt x="3174" y="408"/>
                  </a:lnTo>
                  <a:lnTo>
                    <a:pt x="3174" y="408"/>
                  </a:lnTo>
                  <a:lnTo>
                    <a:pt x="3174" y="408"/>
                  </a:lnTo>
                  <a:lnTo>
                    <a:pt x="3174" y="414"/>
                  </a:lnTo>
                  <a:lnTo>
                    <a:pt x="3180" y="414"/>
                  </a:lnTo>
                  <a:lnTo>
                    <a:pt x="3180" y="414"/>
                  </a:lnTo>
                  <a:lnTo>
                    <a:pt x="3180" y="420"/>
                  </a:lnTo>
                  <a:lnTo>
                    <a:pt x="3180" y="420"/>
                  </a:lnTo>
                  <a:lnTo>
                    <a:pt x="3180" y="420"/>
                  </a:lnTo>
                  <a:lnTo>
                    <a:pt x="3180" y="426"/>
                  </a:lnTo>
                  <a:lnTo>
                    <a:pt x="3186" y="426"/>
                  </a:lnTo>
                  <a:lnTo>
                    <a:pt x="3186" y="432"/>
                  </a:lnTo>
                  <a:lnTo>
                    <a:pt x="3186" y="432"/>
                  </a:lnTo>
                  <a:lnTo>
                    <a:pt x="3186" y="432"/>
                  </a:lnTo>
                  <a:lnTo>
                    <a:pt x="3186" y="438"/>
                  </a:lnTo>
                  <a:lnTo>
                    <a:pt x="3186" y="438"/>
                  </a:lnTo>
                  <a:lnTo>
                    <a:pt x="3192" y="438"/>
                  </a:lnTo>
                  <a:lnTo>
                    <a:pt x="3192" y="444"/>
                  </a:lnTo>
                  <a:lnTo>
                    <a:pt x="3192" y="444"/>
                  </a:lnTo>
                  <a:lnTo>
                    <a:pt x="3192" y="444"/>
                  </a:lnTo>
                  <a:lnTo>
                    <a:pt x="3192" y="450"/>
                  </a:lnTo>
                  <a:lnTo>
                    <a:pt x="3192" y="450"/>
                  </a:lnTo>
                  <a:lnTo>
                    <a:pt x="3192" y="450"/>
                  </a:lnTo>
                  <a:lnTo>
                    <a:pt x="3198" y="456"/>
                  </a:lnTo>
                  <a:lnTo>
                    <a:pt x="3198" y="456"/>
                  </a:lnTo>
                  <a:lnTo>
                    <a:pt x="3198" y="456"/>
                  </a:lnTo>
                  <a:lnTo>
                    <a:pt x="3198" y="462"/>
                  </a:lnTo>
                  <a:lnTo>
                    <a:pt x="3198" y="462"/>
                  </a:lnTo>
                  <a:lnTo>
                    <a:pt x="3198" y="468"/>
                  </a:lnTo>
                  <a:lnTo>
                    <a:pt x="3204" y="468"/>
                  </a:lnTo>
                  <a:lnTo>
                    <a:pt x="3204" y="468"/>
                  </a:lnTo>
                  <a:lnTo>
                    <a:pt x="3204" y="474"/>
                  </a:lnTo>
                  <a:lnTo>
                    <a:pt x="3204" y="474"/>
                  </a:lnTo>
                  <a:lnTo>
                    <a:pt x="3204" y="474"/>
                  </a:lnTo>
                  <a:lnTo>
                    <a:pt x="3204" y="480"/>
                  </a:lnTo>
                  <a:lnTo>
                    <a:pt x="3210" y="480"/>
                  </a:lnTo>
                  <a:lnTo>
                    <a:pt x="3210" y="480"/>
                  </a:lnTo>
                  <a:lnTo>
                    <a:pt x="3210" y="486"/>
                  </a:lnTo>
                  <a:lnTo>
                    <a:pt x="3210" y="486"/>
                  </a:lnTo>
                  <a:lnTo>
                    <a:pt x="3210" y="486"/>
                  </a:lnTo>
                  <a:lnTo>
                    <a:pt x="3210" y="492"/>
                  </a:lnTo>
                  <a:lnTo>
                    <a:pt x="3216" y="492"/>
                  </a:lnTo>
                  <a:lnTo>
                    <a:pt x="3216" y="492"/>
                  </a:lnTo>
                  <a:lnTo>
                    <a:pt x="3216" y="498"/>
                  </a:lnTo>
                  <a:lnTo>
                    <a:pt x="3216" y="498"/>
                  </a:lnTo>
                  <a:lnTo>
                    <a:pt x="3216" y="498"/>
                  </a:lnTo>
                  <a:lnTo>
                    <a:pt x="3216" y="504"/>
                  </a:lnTo>
                  <a:lnTo>
                    <a:pt x="3222" y="504"/>
                  </a:lnTo>
                  <a:lnTo>
                    <a:pt x="3222" y="504"/>
                  </a:lnTo>
                  <a:lnTo>
                    <a:pt x="3222" y="510"/>
                  </a:lnTo>
                  <a:lnTo>
                    <a:pt x="3222" y="510"/>
                  </a:lnTo>
                  <a:lnTo>
                    <a:pt x="3222" y="510"/>
                  </a:lnTo>
                  <a:lnTo>
                    <a:pt x="3222" y="516"/>
                  </a:lnTo>
                  <a:lnTo>
                    <a:pt x="3222" y="516"/>
                  </a:lnTo>
                  <a:lnTo>
                    <a:pt x="3228" y="516"/>
                  </a:lnTo>
                  <a:lnTo>
                    <a:pt x="3228" y="522"/>
                  </a:lnTo>
                  <a:lnTo>
                    <a:pt x="3228" y="522"/>
                  </a:lnTo>
                  <a:lnTo>
                    <a:pt x="3228" y="522"/>
                  </a:lnTo>
                  <a:lnTo>
                    <a:pt x="3228" y="528"/>
                  </a:lnTo>
                  <a:lnTo>
                    <a:pt x="3228" y="528"/>
                  </a:lnTo>
                  <a:lnTo>
                    <a:pt x="3234" y="528"/>
                  </a:lnTo>
                  <a:lnTo>
                    <a:pt x="3234" y="534"/>
                  </a:lnTo>
                  <a:lnTo>
                    <a:pt x="3234" y="534"/>
                  </a:lnTo>
                  <a:lnTo>
                    <a:pt x="3234" y="534"/>
                  </a:lnTo>
                  <a:lnTo>
                    <a:pt x="3234" y="540"/>
                  </a:lnTo>
                  <a:lnTo>
                    <a:pt x="3234" y="540"/>
                  </a:lnTo>
                  <a:lnTo>
                    <a:pt x="3240" y="540"/>
                  </a:lnTo>
                  <a:lnTo>
                    <a:pt x="3240" y="540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52"/>
                  </a:lnTo>
                  <a:lnTo>
                    <a:pt x="3246" y="552"/>
                  </a:lnTo>
                  <a:lnTo>
                    <a:pt x="3246" y="552"/>
                  </a:lnTo>
                  <a:lnTo>
                    <a:pt x="3246" y="558"/>
                  </a:lnTo>
                  <a:lnTo>
                    <a:pt x="3246" y="558"/>
                  </a:lnTo>
                  <a:lnTo>
                    <a:pt x="3246" y="558"/>
                  </a:lnTo>
                  <a:lnTo>
                    <a:pt x="3246" y="558"/>
                  </a:lnTo>
                  <a:lnTo>
                    <a:pt x="3246" y="564"/>
                  </a:lnTo>
                  <a:lnTo>
                    <a:pt x="3252" y="564"/>
                  </a:lnTo>
                  <a:lnTo>
                    <a:pt x="3252" y="564"/>
                  </a:lnTo>
                  <a:lnTo>
                    <a:pt x="3252" y="570"/>
                  </a:lnTo>
                  <a:lnTo>
                    <a:pt x="3252" y="570"/>
                  </a:lnTo>
                  <a:lnTo>
                    <a:pt x="3252" y="570"/>
                  </a:lnTo>
                  <a:lnTo>
                    <a:pt x="3252" y="570"/>
                  </a:lnTo>
                  <a:lnTo>
                    <a:pt x="3258" y="576"/>
                  </a:lnTo>
                  <a:lnTo>
                    <a:pt x="3258" y="576"/>
                  </a:lnTo>
                  <a:lnTo>
                    <a:pt x="3258" y="576"/>
                  </a:lnTo>
                  <a:lnTo>
                    <a:pt x="3258" y="576"/>
                  </a:lnTo>
                  <a:lnTo>
                    <a:pt x="3258" y="582"/>
                  </a:lnTo>
                  <a:lnTo>
                    <a:pt x="3258" y="582"/>
                  </a:lnTo>
                  <a:lnTo>
                    <a:pt x="3264" y="582"/>
                  </a:lnTo>
                  <a:lnTo>
                    <a:pt x="3264" y="582"/>
                  </a:lnTo>
                  <a:lnTo>
                    <a:pt x="3264" y="588"/>
                  </a:lnTo>
                  <a:lnTo>
                    <a:pt x="3264" y="588"/>
                  </a:lnTo>
                  <a:lnTo>
                    <a:pt x="3264" y="588"/>
                  </a:lnTo>
                  <a:lnTo>
                    <a:pt x="3264" y="588"/>
                  </a:lnTo>
                  <a:lnTo>
                    <a:pt x="3270" y="588"/>
                  </a:lnTo>
                  <a:lnTo>
                    <a:pt x="3270" y="594"/>
                  </a:lnTo>
                  <a:lnTo>
                    <a:pt x="3270" y="594"/>
                  </a:lnTo>
                  <a:lnTo>
                    <a:pt x="3270" y="594"/>
                  </a:lnTo>
                  <a:lnTo>
                    <a:pt x="3270" y="594"/>
                  </a:lnTo>
                  <a:lnTo>
                    <a:pt x="3270" y="594"/>
                  </a:lnTo>
                  <a:lnTo>
                    <a:pt x="3270" y="600"/>
                  </a:lnTo>
                  <a:lnTo>
                    <a:pt x="3276" y="600"/>
                  </a:lnTo>
                  <a:lnTo>
                    <a:pt x="3276" y="600"/>
                  </a:lnTo>
                  <a:lnTo>
                    <a:pt x="3276" y="600"/>
                  </a:lnTo>
                  <a:lnTo>
                    <a:pt x="3276" y="600"/>
                  </a:lnTo>
                  <a:lnTo>
                    <a:pt x="3276" y="606"/>
                  </a:lnTo>
                  <a:lnTo>
                    <a:pt x="3276" y="606"/>
                  </a:lnTo>
                  <a:lnTo>
                    <a:pt x="3282" y="606"/>
                  </a:lnTo>
                  <a:lnTo>
                    <a:pt x="3282" y="606"/>
                  </a:lnTo>
                  <a:lnTo>
                    <a:pt x="3282" y="606"/>
                  </a:lnTo>
                  <a:lnTo>
                    <a:pt x="3282" y="606"/>
                  </a:lnTo>
                  <a:lnTo>
                    <a:pt x="3282" y="612"/>
                  </a:lnTo>
                  <a:lnTo>
                    <a:pt x="3282" y="612"/>
                  </a:lnTo>
                  <a:lnTo>
                    <a:pt x="3288" y="612"/>
                  </a:lnTo>
                  <a:lnTo>
                    <a:pt x="3288" y="612"/>
                  </a:lnTo>
                  <a:lnTo>
                    <a:pt x="3288" y="612"/>
                  </a:lnTo>
                  <a:lnTo>
                    <a:pt x="3288" y="612"/>
                  </a:lnTo>
                  <a:lnTo>
                    <a:pt x="3288" y="618"/>
                  </a:lnTo>
                  <a:lnTo>
                    <a:pt x="3288" y="618"/>
                  </a:lnTo>
                  <a:lnTo>
                    <a:pt x="3288" y="618"/>
                  </a:lnTo>
                  <a:lnTo>
                    <a:pt x="3294" y="618"/>
                  </a:lnTo>
                  <a:lnTo>
                    <a:pt x="3294" y="618"/>
                  </a:lnTo>
                  <a:lnTo>
                    <a:pt x="3294" y="618"/>
                  </a:lnTo>
                  <a:lnTo>
                    <a:pt x="3294" y="618"/>
                  </a:lnTo>
                  <a:lnTo>
                    <a:pt x="3294" y="624"/>
                  </a:lnTo>
                  <a:lnTo>
                    <a:pt x="3294" y="624"/>
                  </a:lnTo>
                  <a:lnTo>
                    <a:pt x="3300" y="624"/>
                  </a:lnTo>
                  <a:lnTo>
                    <a:pt x="3300" y="624"/>
                  </a:lnTo>
                  <a:lnTo>
                    <a:pt x="3300" y="624"/>
                  </a:lnTo>
                  <a:lnTo>
                    <a:pt x="3300" y="624"/>
                  </a:lnTo>
                  <a:lnTo>
                    <a:pt x="3300" y="624"/>
                  </a:lnTo>
                  <a:lnTo>
                    <a:pt x="3300" y="624"/>
                  </a:lnTo>
                  <a:lnTo>
                    <a:pt x="3306" y="624"/>
                  </a:lnTo>
                  <a:lnTo>
                    <a:pt x="3306" y="630"/>
                  </a:lnTo>
                  <a:lnTo>
                    <a:pt x="3306" y="630"/>
                  </a:lnTo>
                  <a:lnTo>
                    <a:pt x="3306" y="630"/>
                  </a:lnTo>
                  <a:lnTo>
                    <a:pt x="3306" y="630"/>
                  </a:lnTo>
                  <a:lnTo>
                    <a:pt x="3306" y="630"/>
                  </a:lnTo>
                  <a:lnTo>
                    <a:pt x="3312" y="630"/>
                  </a:lnTo>
                  <a:lnTo>
                    <a:pt x="3312" y="630"/>
                  </a:lnTo>
                  <a:lnTo>
                    <a:pt x="3312" y="630"/>
                  </a:lnTo>
                  <a:lnTo>
                    <a:pt x="3312" y="630"/>
                  </a:lnTo>
                  <a:lnTo>
                    <a:pt x="3312" y="630"/>
                  </a:lnTo>
                  <a:lnTo>
                    <a:pt x="3312" y="630"/>
                  </a:lnTo>
                  <a:lnTo>
                    <a:pt x="3318" y="636"/>
                  </a:lnTo>
                  <a:lnTo>
                    <a:pt x="3318" y="636"/>
                  </a:lnTo>
                  <a:lnTo>
                    <a:pt x="3318" y="636"/>
                  </a:lnTo>
                  <a:lnTo>
                    <a:pt x="3318" y="636"/>
                  </a:lnTo>
                  <a:lnTo>
                    <a:pt x="3318" y="636"/>
                  </a:lnTo>
                  <a:lnTo>
                    <a:pt x="3318" y="636"/>
                  </a:lnTo>
                  <a:lnTo>
                    <a:pt x="3324" y="636"/>
                  </a:lnTo>
                  <a:lnTo>
                    <a:pt x="3324" y="636"/>
                  </a:lnTo>
                  <a:lnTo>
                    <a:pt x="3324" y="636"/>
                  </a:lnTo>
                  <a:lnTo>
                    <a:pt x="3324" y="636"/>
                  </a:lnTo>
                  <a:lnTo>
                    <a:pt x="3324" y="636"/>
                  </a:lnTo>
                  <a:lnTo>
                    <a:pt x="3324" y="636"/>
                  </a:lnTo>
                  <a:lnTo>
                    <a:pt x="3330" y="636"/>
                  </a:lnTo>
                  <a:lnTo>
                    <a:pt x="3330" y="636"/>
                  </a:lnTo>
                  <a:lnTo>
                    <a:pt x="3330" y="636"/>
                  </a:lnTo>
                  <a:lnTo>
                    <a:pt x="3330" y="636"/>
                  </a:lnTo>
                  <a:lnTo>
                    <a:pt x="3330" y="636"/>
                  </a:lnTo>
                  <a:lnTo>
                    <a:pt x="3330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42"/>
                  </a:lnTo>
                  <a:lnTo>
                    <a:pt x="3336" y="642"/>
                  </a:lnTo>
                  <a:lnTo>
                    <a:pt x="3336" y="642"/>
                  </a:lnTo>
                  <a:lnTo>
                    <a:pt x="3342" y="642"/>
                  </a:lnTo>
                  <a:lnTo>
                    <a:pt x="3342" y="642"/>
                  </a:lnTo>
                  <a:lnTo>
                    <a:pt x="3342" y="642"/>
                  </a:lnTo>
                  <a:lnTo>
                    <a:pt x="3342" y="642"/>
                  </a:lnTo>
                  <a:lnTo>
                    <a:pt x="3342" y="642"/>
                  </a:lnTo>
                  <a:lnTo>
                    <a:pt x="3342" y="642"/>
                  </a:lnTo>
                  <a:lnTo>
                    <a:pt x="3348" y="642"/>
                  </a:lnTo>
                  <a:lnTo>
                    <a:pt x="3348" y="642"/>
                  </a:lnTo>
                  <a:lnTo>
                    <a:pt x="3348" y="642"/>
                  </a:lnTo>
                  <a:lnTo>
                    <a:pt x="3348" y="642"/>
                  </a:lnTo>
                  <a:lnTo>
                    <a:pt x="3348" y="642"/>
                  </a:lnTo>
                  <a:lnTo>
                    <a:pt x="3348" y="642"/>
                  </a:lnTo>
                  <a:lnTo>
                    <a:pt x="3354" y="642"/>
                  </a:lnTo>
                  <a:lnTo>
                    <a:pt x="3354" y="642"/>
                  </a:lnTo>
                  <a:lnTo>
                    <a:pt x="3354" y="642"/>
                  </a:lnTo>
                  <a:lnTo>
                    <a:pt x="3354" y="642"/>
                  </a:lnTo>
                  <a:lnTo>
                    <a:pt x="3354" y="642"/>
                  </a:lnTo>
                  <a:lnTo>
                    <a:pt x="3354" y="642"/>
                  </a:lnTo>
                  <a:lnTo>
                    <a:pt x="3360" y="642"/>
                  </a:lnTo>
                  <a:lnTo>
                    <a:pt x="3360" y="642"/>
                  </a:lnTo>
                  <a:lnTo>
                    <a:pt x="3360" y="642"/>
                  </a:lnTo>
                  <a:lnTo>
                    <a:pt x="3360" y="642"/>
                  </a:lnTo>
                  <a:lnTo>
                    <a:pt x="3360" y="642"/>
                  </a:lnTo>
                  <a:lnTo>
                    <a:pt x="3360" y="642"/>
                  </a:lnTo>
                  <a:lnTo>
                    <a:pt x="3360" y="642"/>
                  </a:lnTo>
                  <a:lnTo>
                    <a:pt x="3366" y="642"/>
                  </a:lnTo>
                  <a:lnTo>
                    <a:pt x="3366" y="642"/>
                  </a:lnTo>
                  <a:lnTo>
                    <a:pt x="3366" y="642"/>
                  </a:lnTo>
                  <a:lnTo>
                    <a:pt x="3366" y="642"/>
                  </a:lnTo>
                  <a:lnTo>
                    <a:pt x="3366" y="642"/>
                  </a:lnTo>
                  <a:lnTo>
                    <a:pt x="3366" y="642"/>
                  </a:lnTo>
                  <a:lnTo>
                    <a:pt x="3372" y="642"/>
                  </a:lnTo>
                  <a:lnTo>
                    <a:pt x="3372" y="642"/>
                  </a:lnTo>
                  <a:lnTo>
                    <a:pt x="3372" y="648"/>
                  </a:lnTo>
                  <a:lnTo>
                    <a:pt x="3372" y="648"/>
                  </a:lnTo>
                  <a:lnTo>
                    <a:pt x="3372" y="648"/>
                  </a:lnTo>
                  <a:lnTo>
                    <a:pt x="3372" y="648"/>
                  </a:lnTo>
                  <a:lnTo>
                    <a:pt x="3378" y="648"/>
                  </a:lnTo>
                  <a:lnTo>
                    <a:pt x="3378" y="648"/>
                  </a:lnTo>
                  <a:lnTo>
                    <a:pt x="3378" y="648"/>
                  </a:lnTo>
                  <a:lnTo>
                    <a:pt x="3378" y="648"/>
                  </a:lnTo>
                  <a:lnTo>
                    <a:pt x="3378" y="648"/>
                  </a:lnTo>
                  <a:lnTo>
                    <a:pt x="3378" y="648"/>
                  </a:lnTo>
                  <a:lnTo>
                    <a:pt x="3384" y="648"/>
                  </a:lnTo>
                  <a:lnTo>
                    <a:pt x="3384" y="648"/>
                  </a:lnTo>
                  <a:lnTo>
                    <a:pt x="3384" y="648"/>
                  </a:lnTo>
                  <a:lnTo>
                    <a:pt x="3384" y="648"/>
                  </a:lnTo>
                  <a:lnTo>
                    <a:pt x="3384" y="648"/>
                  </a:lnTo>
                  <a:lnTo>
                    <a:pt x="3384" y="648"/>
                  </a:lnTo>
                  <a:lnTo>
                    <a:pt x="3384" y="648"/>
                  </a:lnTo>
                  <a:lnTo>
                    <a:pt x="3390" y="648"/>
                  </a:lnTo>
                  <a:lnTo>
                    <a:pt x="3390" y="648"/>
                  </a:lnTo>
                  <a:lnTo>
                    <a:pt x="3390" y="648"/>
                  </a:lnTo>
                  <a:lnTo>
                    <a:pt x="3390" y="648"/>
                  </a:lnTo>
                  <a:lnTo>
                    <a:pt x="3390" y="648"/>
                  </a:lnTo>
                  <a:lnTo>
                    <a:pt x="3390" y="648"/>
                  </a:lnTo>
                  <a:lnTo>
                    <a:pt x="3396" y="648"/>
                  </a:lnTo>
                  <a:lnTo>
                    <a:pt x="3396" y="648"/>
                  </a:lnTo>
                  <a:lnTo>
                    <a:pt x="3396" y="648"/>
                  </a:lnTo>
                  <a:lnTo>
                    <a:pt x="3396" y="648"/>
                  </a:lnTo>
                  <a:lnTo>
                    <a:pt x="3396" y="648"/>
                  </a:lnTo>
                  <a:lnTo>
                    <a:pt x="3396" y="648"/>
                  </a:lnTo>
                  <a:lnTo>
                    <a:pt x="3402" y="648"/>
                  </a:lnTo>
                  <a:lnTo>
                    <a:pt x="3402" y="648"/>
                  </a:lnTo>
                  <a:lnTo>
                    <a:pt x="3402" y="648"/>
                  </a:lnTo>
                  <a:lnTo>
                    <a:pt x="3402" y="648"/>
                  </a:lnTo>
                  <a:lnTo>
                    <a:pt x="3402" y="648"/>
                  </a:lnTo>
                  <a:lnTo>
                    <a:pt x="3402" y="648"/>
                  </a:lnTo>
                  <a:lnTo>
                    <a:pt x="3408" y="648"/>
                  </a:lnTo>
                  <a:lnTo>
                    <a:pt x="3408" y="648"/>
                  </a:lnTo>
                  <a:lnTo>
                    <a:pt x="3408" y="648"/>
                  </a:lnTo>
                  <a:lnTo>
                    <a:pt x="3408" y="648"/>
                  </a:lnTo>
                  <a:lnTo>
                    <a:pt x="3408" y="654"/>
                  </a:lnTo>
                  <a:lnTo>
                    <a:pt x="3408" y="654"/>
                  </a:lnTo>
                  <a:lnTo>
                    <a:pt x="3414" y="654"/>
                  </a:lnTo>
                  <a:lnTo>
                    <a:pt x="3414" y="654"/>
                  </a:lnTo>
                  <a:lnTo>
                    <a:pt x="3414" y="654"/>
                  </a:lnTo>
                  <a:lnTo>
                    <a:pt x="3414" y="654"/>
                  </a:lnTo>
                  <a:lnTo>
                    <a:pt x="3414" y="654"/>
                  </a:lnTo>
                  <a:lnTo>
                    <a:pt x="3414" y="654"/>
                  </a:lnTo>
                  <a:lnTo>
                    <a:pt x="3414" y="654"/>
                  </a:lnTo>
                  <a:lnTo>
                    <a:pt x="3420" y="654"/>
                  </a:lnTo>
                  <a:lnTo>
                    <a:pt x="3420" y="654"/>
                  </a:lnTo>
                  <a:lnTo>
                    <a:pt x="3420" y="654"/>
                  </a:lnTo>
                  <a:lnTo>
                    <a:pt x="3420" y="654"/>
                  </a:lnTo>
                  <a:lnTo>
                    <a:pt x="3420" y="654"/>
                  </a:lnTo>
                  <a:lnTo>
                    <a:pt x="3420" y="654"/>
                  </a:lnTo>
                  <a:lnTo>
                    <a:pt x="3426" y="654"/>
                  </a:lnTo>
                  <a:lnTo>
                    <a:pt x="3426" y="654"/>
                  </a:lnTo>
                  <a:lnTo>
                    <a:pt x="3426" y="654"/>
                  </a:lnTo>
                  <a:lnTo>
                    <a:pt x="3426" y="654"/>
                  </a:lnTo>
                  <a:lnTo>
                    <a:pt x="3426" y="654"/>
                  </a:lnTo>
                  <a:lnTo>
                    <a:pt x="3426" y="654"/>
                  </a:lnTo>
                  <a:lnTo>
                    <a:pt x="3432" y="654"/>
                  </a:lnTo>
                  <a:lnTo>
                    <a:pt x="3432" y="654"/>
                  </a:lnTo>
                  <a:lnTo>
                    <a:pt x="3432" y="654"/>
                  </a:lnTo>
                  <a:lnTo>
                    <a:pt x="3432" y="654"/>
                  </a:lnTo>
                  <a:lnTo>
                    <a:pt x="3432" y="654"/>
                  </a:lnTo>
                  <a:lnTo>
                    <a:pt x="3432" y="654"/>
                  </a:lnTo>
                  <a:lnTo>
                    <a:pt x="3438" y="654"/>
                  </a:lnTo>
                  <a:lnTo>
                    <a:pt x="3438" y="654"/>
                  </a:lnTo>
                  <a:lnTo>
                    <a:pt x="3438" y="654"/>
                  </a:lnTo>
                  <a:lnTo>
                    <a:pt x="3438" y="654"/>
                  </a:lnTo>
                  <a:lnTo>
                    <a:pt x="3438" y="654"/>
                  </a:lnTo>
                  <a:lnTo>
                    <a:pt x="3438" y="654"/>
                  </a:lnTo>
                  <a:lnTo>
                    <a:pt x="3438" y="654"/>
                  </a:lnTo>
                  <a:lnTo>
                    <a:pt x="3444" y="654"/>
                  </a:lnTo>
                  <a:lnTo>
                    <a:pt x="3444" y="654"/>
                  </a:lnTo>
                  <a:lnTo>
                    <a:pt x="3444" y="654"/>
                  </a:lnTo>
                  <a:lnTo>
                    <a:pt x="3444" y="654"/>
                  </a:lnTo>
                  <a:lnTo>
                    <a:pt x="3444" y="654"/>
                  </a:lnTo>
                  <a:lnTo>
                    <a:pt x="3444" y="654"/>
                  </a:lnTo>
                  <a:lnTo>
                    <a:pt x="3450" y="654"/>
                  </a:lnTo>
                  <a:lnTo>
                    <a:pt x="3450" y="654"/>
                  </a:lnTo>
                  <a:lnTo>
                    <a:pt x="3450" y="654"/>
                  </a:lnTo>
                  <a:lnTo>
                    <a:pt x="3450" y="660"/>
                  </a:lnTo>
                  <a:lnTo>
                    <a:pt x="3450" y="660"/>
                  </a:lnTo>
                  <a:lnTo>
                    <a:pt x="3450" y="660"/>
                  </a:lnTo>
                  <a:lnTo>
                    <a:pt x="3456" y="660"/>
                  </a:lnTo>
                  <a:lnTo>
                    <a:pt x="3456" y="660"/>
                  </a:lnTo>
                  <a:lnTo>
                    <a:pt x="3456" y="660"/>
                  </a:lnTo>
                  <a:lnTo>
                    <a:pt x="3456" y="660"/>
                  </a:lnTo>
                  <a:lnTo>
                    <a:pt x="3456" y="660"/>
                  </a:lnTo>
                  <a:lnTo>
                    <a:pt x="3456" y="660"/>
                  </a:lnTo>
                  <a:lnTo>
                    <a:pt x="3462" y="660"/>
                  </a:lnTo>
                  <a:lnTo>
                    <a:pt x="3462" y="660"/>
                  </a:lnTo>
                  <a:lnTo>
                    <a:pt x="3462" y="660"/>
                  </a:lnTo>
                  <a:lnTo>
                    <a:pt x="3462" y="660"/>
                  </a:lnTo>
                  <a:lnTo>
                    <a:pt x="3462" y="660"/>
                  </a:lnTo>
                  <a:lnTo>
                    <a:pt x="3462" y="660"/>
                  </a:lnTo>
                  <a:lnTo>
                    <a:pt x="3468" y="660"/>
                  </a:lnTo>
                  <a:lnTo>
                    <a:pt x="3468" y="660"/>
                  </a:lnTo>
                  <a:lnTo>
                    <a:pt x="3468" y="660"/>
                  </a:lnTo>
                  <a:lnTo>
                    <a:pt x="3468" y="660"/>
                  </a:lnTo>
                  <a:lnTo>
                    <a:pt x="3468" y="660"/>
                  </a:lnTo>
                  <a:lnTo>
                    <a:pt x="3468" y="660"/>
                  </a:lnTo>
                  <a:lnTo>
                    <a:pt x="3468" y="660"/>
                  </a:lnTo>
                  <a:lnTo>
                    <a:pt x="3474" y="660"/>
                  </a:lnTo>
                  <a:lnTo>
                    <a:pt x="3474" y="660"/>
                  </a:lnTo>
                  <a:lnTo>
                    <a:pt x="3474" y="660"/>
                  </a:lnTo>
                  <a:lnTo>
                    <a:pt x="3474" y="660"/>
                  </a:lnTo>
                  <a:lnTo>
                    <a:pt x="3474" y="660"/>
                  </a:lnTo>
                  <a:lnTo>
                    <a:pt x="3474" y="660"/>
                  </a:lnTo>
                  <a:lnTo>
                    <a:pt x="3480" y="660"/>
                  </a:lnTo>
                  <a:lnTo>
                    <a:pt x="3480" y="660"/>
                  </a:lnTo>
                  <a:lnTo>
                    <a:pt x="3480" y="660"/>
                  </a:lnTo>
                  <a:lnTo>
                    <a:pt x="3480" y="660"/>
                  </a:lnTo>
                  <a:lnTo>
                    <a:pt x="3480" y="660"/>
                  </a:lnTo>
                  <a:lnTo>
                    <a:pt x="3480" y="660"/>
                  </a:lnTo>
                  <a:lnTo>
                    <a:pt x="3486" y="660"/>
                  </a:lnTo>
                  <a:lnTo>
                    <a:pt x="3486" y="660"/>
                  </a:lnTo>
                  <a:lnTo>
                    <a:pt x="3486" y="660"/>
                  </a:lnTo>
                  <a:lnTo>
                    <a:pt x="3486" y="660"/>
                  </a:lnTo>
                  <a:lnTo>
                    <a:pt x="3486" y="660"/>
                  </a:lnTo>
                  <a:lnTo>
                    <a:pt x="3486" y="660"/>
                  </a:lnTo>
                  <a:lnTo>
                    <a:pt x="3492" y="660"/>
                  </a:lnTo>
                  <a:lnTo>
                    <a:pt x="3492" y="660"/>
                  </a:lnTo>
                  <a:lnTo>
                    <a:pt x="3492" y="660"/>
                  </a:lnTo>
                  <a:lnTo>
                    <a:pt x="3492" y="660"/>
                  </a:lnTo>
                  <a:lnTo>
                    <a:pt x="3492" y="660"/>
                  </a:lnTo>
                  <a:lnTo>
                    <a:pt x="3492" y="660"/>
                  </a:lnTo>
                  <a:lnTo>
                    <a:pt x="3492" y="660"/>
                  </a:lnTo>
                  <a:lnTo>
                    <a:pt x="3498" y="660"/>
                  </a:lnTo>
                  <a:lnTo>
                    <a:pt x="3498" y="660"/>
                  </a:lnTo>
                  <a:lnTo>
                    <a:pt x="3498" y="660"/>
                  </a:lnTo>
                  <a:lnTo>
                    <a:pt x="3498" y="660"/>
                  </a:lnTo>
                  <a:lnTo>
                    <a:pt x="3498" y="666"/>
                  </a:lnTo>
                  <a:lnTo>
                    <a:pt x="3498" y="666"/>
                  </a:lnTo>
                  <a:lnTo>
                    <a:pt x="3504" y="666"/>
                  </a:lnTo>
                  <a:lnTo>
                    <a:pt x="3504" y="666"/>
                  </a:lnTo>
                  <a:lnTo>
                    <a:pt x="3504" y="666"/>
                  </a:lnTo>
                  <a:lnTo>
                    <a:pt x="3504" y="666"/>
                  </a:lnTo>
                  <a:lnTo>
                    <a:pt x="3504" y="666"/>
                  </a:lnTo>
                  <a:lnTo>
                    <a:pt x="3504" y="666"/>
                  </a:lnTo>
                  <a:lnTo>
                    <a:pt x="3510" y="666"/>
                  </a:lnTo>
                  <a:lnTo>
                    <a:pt x="3510" y="666"/>
                  </a:lnTo>
                  <a:lnTo>
                    <a:pt x="3510" y="666"/>
                  </a:lnTo>
                  <a:lnTo>
                    <a:pt x="3510" y="666"/>
                  </a:lnTo>
                  <a:lnTo>
                    <a:pt x="3510" y="666"/>
                  </a:lnTo>
                  <a:lnTo>
                    <a:pt x="3510" y="666"/>
                  </a:lnTo>
                  <a:lnTo>
                    <a:pt x="3516" y="666"/>
                  </a:lnTo>
                  <a:lnTo>
                    <a:pt x="3516" y="666"/>
                  </a:lnTo>
                  <a:lnTo>
                    <a:pt x="3516" y="666"/>
                  </a:lnTo>
                  <a:lnTo>
                    <a:pt x="3516" y="666"/>
                  </a:lnTo>
                  <a:lnTo>
                    <a:pt x="3516" y="666"/>
                  </a:lnTo>
                  <a:lnTo>
                    <a:pt x="3516" y="666"/>
                  </a:lnTo>
                  <a:lnTo>
                    <a:pt x="3516" y="666"/>
                  </a:lnTo>
                  <a:lnTo>
                    <a:pt x="3522" y="666"/>
                  </a:lnTo>
                  <a:lnTo>
                    <a:pt x="3522" y="666"/>
                  </a:lnTo>
                  <a:lnTo>
                    <a:pt x="3522" y="666"/>
                  </a:lnTo>
                  <a:lnTo>
                    <a:pt x="3522" y="666"/>
                  </a:lnTo>
                  <a:lnTo>
                    <a:pt x="3522" y="666"/>
                  </a:lnTo>
                  <a:lnTo>
                    <a:pt x="3522" y="666"/>
                  </a:lnTo>
                  <a:lnTo>
                    <a:pt x="3528" y="666"/>
                  </a:lnTo>
                  <a:lnTo>
                    <a:pt x="3528" y="666"/>
                  </a:lnTo>
                  <a:lnTo>
                    <a:pt x="3528" y="666"/>
                  </a:lnTo>
                  <a:lnTo>
                    <a:pt x="3528" y="666"/>
                  </a:lnTo>
                  <a:lnTo>
                    <a:pt x="3528" y="666"/>
                  </a:lnTo>
                  <a:lnTo>
                    <a:pt x="3528" y="666"/>
                  </a:lnTo>
                  <a:lnTo>
                    <a:pt x="3534" y="666"/>
                  </a:lnTo>
                  <a:lnTo>
                    <a:pt x="3534" y="666"/>
                  </a:lnTo>
                  <a:lnTo>
                    <a:pt x="3534" y="666"/>
                  </a:lnTo>
                  <a:lnTo>
                    <a:pt x="3534" y="666"/>
                  </a:lnTo>
                  <a:lnTo>
                    <a:pt x="3534" y="666"/>
                  </a:lnTo>
                  <a:lnTo>
                    <a:pt x="3534" y="666"/>
                  </a:lnTo>
                  <a:lnTo>
                    <a:pt x="3540" y="666"/>
                  </a:lnTo>
                  <a:lnTo>
                    <a:pt x="3540" y="666"/>
                  </a:lnTo>
                  <a:lnTo>
                    <a:pt x="3540" y="666"/>
                  </a:lnTo>
                  <a:lnTo>
                    <a:pt x="3540" y="666"/>
                  </a:lnTo>
                  <a:lnTo>
                    <a:pt x="3540" y="666"/>
                  </a:lnTo>
                  <a:lnTo>
                    <a:pt x="3540" y="666"/>
                  </a:lnTo>
                  <a:lnTo>
                    <a:pt x="3546" y="666"/>
                  </a:lnTo>
                  <a:lnTo>
                    <a:pt x="3546" y="666"/>
                  </a:lnTo>
                  <a:lnTo>
                    <a:pt x="3546" y="666"/>
                  </a:lnTo>
                  <a:lnTo>
                    <a:pt x="3546" y="666"/>
                  </a:lnTo>
                  <a:lnTo>
                    <a:pt x="3546" y="666"/>
                  </a:lnTo>
                  <a:lnTo>
                    <a:pt x="3546" y="666"/>
                  </a:lnTo>
                  <a:lnTo>
                    <a:pt x="3546" y="666"/>
                  </a:lnTo>
                  <a:lnTo>
                    <a:pt x="3552" y="666"/>
                  </a:lnTo>
                  <a:lnTo>
                    <a:pt x="3552" y="666"/>
                  </a:lnTo>
                  <a:lnTo>
                    <a:pt x="3552" y="666"/>
                  </a:lnTo>
                  <a:lnTo>
                    <a:pt x="3552" y="666"/>
                  </a:lnTo>
                  <a:lnTo>
                    <a:pt x="3552" y="666"/>
                  </a:lnTo>
                  <a:lnTo>
                    <a:pt x="3552" y="666"/>
                  </a:lnTo>
                  <a:lnTo>
                    <a:pt x="3558" y="666"/>
                  </a:lnTo>
                  <a:lnTo>
                    <a:pt x="3558" y="672"/>
                  </a:lnTo>
                  <a:lnTo>
                    <a:pt x="3558" y="672"/>
                  </a:lnTo>
                  <a:lnTo>
                    <a:pt x="3558" y="672"/>
                  </a:lnTo>
                  <a:lnTo>
                    <a:pt x="3558" y="672"/>
                  </a:lnTo>
                  <a:lnTo>
                    <a:pt x="3558" y="672"/>
                  </a:lnTo>
                  <a:lnTo>
                    <a:pt x="3564" y="672"/>
                  </a:lnTo>
                  <a:lnTo>
                    <a:pt x="3564" y="672"/>
                  </a:lnTo>
                  <a:lnTo>
                    <a:pt x="3564" y="672"/>
                  </a:lnTo>
                  <a:lnTo>
                    <a:pt x="3564" y="672"/>
                  </a:lnTo>
                  <a:lnTo>
                    <a:pt x="3564" y="672"/>
                  </a:lnTo>
                  <a:lnTo>
                    <a:pt x="3564" y="672"/>
                  </a:lnTo>
                  <a:lnTo>
                    <a:pt x="3570" y="672"/>
                  </a:lnTo>
                  <a:lnTo>
                    <a:pt x="3570" y="672"/>
                  </a:lnTo>
                  <a:lnTo>
                    <a:pt x="3570" y="672"/>
                  </a:lnTo>
                  <a:lnTo>
                    <a:pt x="3570" y="672"/>
                  </a:lnTo>
                  <a:lnTo>
                    <a:pt x="3570" y="672"/>
                  </a:lnTo>
                  <a:lnTo>
                    <a:pt x="3570" y="672"/>
                  </a:lnTo>
                  <a:lnTo>
                    <a:pt x="3570" y="672"/>
                  </a:lnTo>
                  <a:lnTo>
                    <a:pt x="3576" y="672"/>
                  </a:lnTo>
                  <a:lnTo>
                    <a:pt x="3576" y="672"/>
                  </a:lnTo>
                  <a:lnTo>
                    <a:pt x="3576" y="672"/>
                  </a:lnTo>
                  <a:lnTo>
                    <a:pt x="3576" y="672"/>
                  </a:lnTo>
                  <a:lnTo>
                    <a:pt x="3576" y="672"/>
                  </a:lnTo>
                  <a:lnTo>
                    <a:pt x="3576" y="672"/>
                  </a:lnTo>
                  <a:lnTo>
                    <a:pt x="3582" y="672"/>
                  </a:lnTo>
                  <a:lnTo>
                    <a:pt x="3582" y="672"/>
                  </a:lnTo>
                  <a:lnTo>
                    <a:pt x="3582" y="672"/>
                  </a:lnTo>
                  <a:lnTo>
                    <a:pt x="3582" y="672"/>
                  </a:lnTo>
                  <a:lnTo>
                    <a:pt x="3582" y="672"/>
                  </a:lnTo>
                  <a:lnTo>
                    <a:pt x="3582" y="672"/>
                  </a:lnTo>
                  <a:lnTo>
                    <a:pt x="3588" y="672"/>
                  </a:lnTo>
                  <a:lnTo>
                    <a:pt x="3588" y="672"/>
                  </a:lnTo>
                  <a:lnTo>
                    <a:pt x="3588" y="672"/>
                  </a:lnTo>
                  <a:lnTo>
                    <a:pt x="3588" y="672"/>
                  </a:lnTo>
                  <a:lnTo>
                    <a:pt x="3588" y="672"/>
                  </a:lnTo>
                  <a:lnTo>
                    <a:pt x="3588" y="672"/>
                  </a:lnTo>
                  <a:lnTo>
                    <a:pt x="3594" y="672"/>
                  </a:lnTo>
                  <a:lnTo>
                    <a:pt x="3594" y="672"/>
                  </a:lnTo>
                  <a:lnTo>
                    <a:pt x="3594" y="672"/>
                  </a:lnTo>
                  <a:lnTo>
                    <a:pt x="3594" y="672"/>
                  </a:lnTo>
                  <a:lnTo>
                    <a:pt x="3594" y="672"/>
                  </a:lnTo>
                  <a:lnTo>
                    <a:pt x="3594" y="672"/>
                  </a:lnTo>
                  <a:lnTo>
                    <a:pt x="3600" y="672"/>
                  </a:lnTo>
                  <a:lnTo>
                    <a:pt x="3600" y="672"/>
                  </a:lnTo>
                  <a:lnTo>
                    <a:pt x="3600" y="672"/>
                  </a:lnTo>
                  <a:lnTo>
                    <a:pt x="3600" y="672"/>
                  </a:lnTo>
                  <a:lnTo>
                    <a:pt x="3600" y="672"/>
                  </a:lnTo>
                  <a:lnTo>
                    <a:pt x="3600" y="672"/>
                  </a:lnTo>
                  <a:lnTo>
                    <a:pt x="3600" y="672"/>
                  </a:lnTo>
                  <a:lnTo>
                    <a:pt x="3606" y="672"/>
                  </a:lnTo>
                  <a:lnTo>
                    <a:pt x="3606" y="672"/>
                  </a:lnTo>
                  <a:lnTo>
                    <a:pt x="3606" y="672"/>
                  </a:lnTo>
                  <a:lnTo>
                    <a:pt x="3606" y="672"/>
                  </a:lnTo>
                  <a:lnTo>
                    <a:pt x="3606" y="672"/>
                  </a:lnTo>
                  <a:lnTo>
                    <a:pt x="3612" y="672"/>
                  </a:lnTo>
                  <a:lnTo>
                    <a:pt x="3612" y="672"/>
                  </a:lnTo>
                  <a:lnTo>
                    <a:pt x="3612" y="672"/>
                  </a:lnTo>
                  <a:lnTo>
                    <a:pt x="3612" y="672"/>
                  </a:lnTo>
                  <a:lnTo>
                    <a:pt x="3612" y="672"/>
                  </a:lnTo>
                  <a:lnTo>
                    <a:pt x="3612" y="672"/>
                  </a:lnTo>
                  <a:lnTo>
                    <a:pt x="3618" y="672"/>
                  </a:lnTo>
                  <a:lnTo>
                    <a:pt x="3618" y="672"/>
                  </a:lnTo>
                  <a:lnTo>
                    <a:pt x="3618" y="672"/>
                  </a:lnTo>
                  <a:lnTo>
                    <a:pt x="3618" y="672"/>
                  </a:lnTo>
                  <a:lnTo>
                    <a:pt x="3618" y="672"/>
                  </a:lnTo>
                  <a:lnTo>
                    <a:pt x="3618" y="672"/>
                  </a:lnTo>
                  <a:lnTo>
                    <a:pt x="3624" y="672"/>
                  </a:lnTo>
                  <a:lnTo>
                    <a:pt x="3624" y="672"/>
                  </a:lnTo>
                  <a:lnTo>
                    <a:pt x="3624" y="672"/>
                  </a:lnTo>
                  <a:lnTo>
                    <a:pt x="3624" y="672"/>
                  </a:lnTo>
                  <a:lnTo>
                    <a:pt x="3624" y="672"/>
                  </a:lnTo>
                  <a:lnTo>
                    <a:pt x="3624" y="672"/>
                  </a:lnTo>
                  <a:lnTo>
                    <a:pt x="3624" y="678"/>
                  </a:lnTo>
                  <a:lnTo>
                    <a:pt x="3630" y="678"/>
                  </a:lnTo>
                  <a:lnTo>
                    <a:pt x="3630" y="678"/>
                  </a:lnTo>
                  <a:lnTo>
                    <a:pt x="3630" y="678"/>
                  </a:lnTo>
                  <a:lnTo>
                    <a:pt x="3630" y="678"/>
                  </a:lnTo>
                  <a:lnTo>
                    <a:pt x="3630" y="678"/>
                  </a:lnTo>
                  <a:lnTo>
                    <a:pt x="3630" y="678"/>
                  </a:lnTo>
                  <a:lnTo>
                    <a:pt x="3636" y="678"/>
                  </a:lnTo>
                  <a:lnTo>
                    <a:pt x="3636" y="678"/>
                  </a:lnTo>
                  <a:lnTo>
                    <a:pt x="3636" y="678"/>
                  </a:lnTo>
                  <a:lnTo>
                    <a:pt x="3636" y="678"/>
                  </a:lnTo>
                  <a:lnTo>
                    <a:pt x="3636" y="678"/>
                  </a:lnTo>
                  <a:lnTo>
                    <a:pt x="3636" y="678"/>
                  </a:lnTo>
                  <a:lnTo>
                    <a:pt x="3642" y="678"/>
                  </a:lnTo>
                  <a:lnTo>
                    <a:pt x="3642" y="678"/>
                  </a:lnTo>
                  <a:lnTo>
                    <a:pt x="3642" y="678"/>
                  </a:lnTo>
                  <a:lnTo>
                    <a:pt x="3642" y="678"/>
                  </a:lnTo>
                  <a:lnTo>
                    <a:pt x="3642" y="678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48" y="678"/>
                  </a:lnTo>
                  <a:lnTo>
                    <a:pt x="3648" y="678"/>
                  </a:lnTo>
                  <a:lnTo>
                    <a:pt x="3648" y="678"/>
                  </a:lnTo>
                  <a:lnTo>
                    <a:pt x="3648" y="678"/>
                  </a:lnTo>
                  <a:lnTo>
                    <a:pt x="3648" y="678"/>
                  </a:lnTo>
                  <a:lnTo>
                    <a:pt x="3654" y="678"/>
                  </a:lnTo>
                  <a:lnTo>
                    <a:pt x="3654" y="678"/>
                  </a:lnTo>
                  <a:lnTo>
                    <a:pt x="3654" y="678"/>
                  </a:lnTo>
                  <a:lnTo>
                    <a:pt x="3654" y="678"/>
                  </a:lnTo>
                  <a:lnTo>
                    <a:pt x="3654" y="678"/>
                  </a:lnTo>
                  <a:lnTo>
                    <a:pt x="3654" y="678"/>
                  </a:lnTo>
                  <a:lnTo>
                    <a:pt x="3654" y="678"/>
                  </a:lnTo>
                  <a:lnTo>
                    <a:pt x="3660" y="678"/>
                  </a:lnTo>
                  <a:lnTo>
                    <a:pt x="3660" y="678"/>
                  </a:lnTo>
                  <a:lnTo>
                    <a:pt x="3660" y="678"/>
                  </a:lnTo>
                  <a:lnTo>
                    <a:pt x="3660" y="678"/>
                  </a:lnTo>
                  <a:lnTo>
                    <a:pt x="3660" y="678"/>
                  </a:lnTo>
                  <a:lnTo>
                    <a:pt x="3660" y="678"/>
                  </a:lnTo>
                  <a:lnTo>
                    <a:pt x="3666" y="678"/>
                  </a:lnTo>
                  <a:lnTo>
                    <a:pt x="3666" y="678"/>
                  </a:lnTo>
                  <a:lnTo>
                    <a:pt x="3666" y="678"/>
                  </a:lnTo>
                  <a:lnTo>
                    <a:pt x="3666" y="678"/>
                  </a:lnTo>
                  <a:lnTo>
                    <a:pt x="3666" y="678"/>
                  </a:lnTo>
                  <a:lnTo>
                    <a:pt x="3666" y="678"/>
                  </a:lnTo>
                  <a:lnTo>
                    <a:pt x="3672" y="678"/>
                  </a:lnTo>
                  <a:lnTo>
                    <a:pt x="3672" y="678"/>
                  </a:lnTo>
                  <a:lnTo>
                    <a:pt x="3672" y="678"/>
                  </a:lnTo>
                  <a:lnTo>
                    <a:pt x="3672" y="678"/>
                  </a:lnTo>
                  <a:lnTo>
                    <a:pt x="3672" y="678"/>
                  </a:lnTo>
                  <a:lnTo>
                    <a:pt x="3672" y="678"/>
                  </a:lnTo>
                  <a:lnTo>
                    <a:pt x="3678" y="678"/>
                  </a:lnTo>
                  <a:lnTo>
                    <a:pt x="3678" y="678"/>
                  </a:lnTo>
                  <a:lnTo>
                    <a:pt x="3678" y="678"/>
                  </a:lnTo>
                  <a:lnTo>
                    <a:pt x="3678" y="678"/>
                  </a:lnTo>
                  <a:lnTo>
                    <a:pt x="3678" y="678"/>
                  </a:lnTo>
                  <a:lnTo>
                    <a:pt x="3678" y="678"/>
                  </a:lnTo>
                  <a:lnTo>
                    <a:pt x="3678" y="678"/>
                  </a:lnTo>
                  <a:lnTo>
                    <a:pt x="3684" y="678"/>
                  </a:lnTo>
                  <a:lnTo>
                    <a:pt x="3684" y="678"/>
                  </a:lnTo>
                  <a:lnTo>
                    <a:pt x="3684" y="678"/>
                  </a:lnTo>
                  <a:lnTo>
                    <a:pt x="3684" y="678"/>
                  </a:lnTo>
                  <a:lnTo>
                    <a:pt x="3684" y="678"/>
                  </a:lnTo>
                  <a:lnTo>
                    <a:pt x="3684" y="678"/>
                  </a:lnTo>
                  <a:lnTo>
                    <a:pt x="3690" y="678"/>
                  </a:lnTo>
                  <a:lnTo>
                    <a:pt x="3690" y="678"/>
                  </a:lnTo>
                  <a:lnTo>
                    <a:pt x="3690" y="678"/>
                  </a:lnTo>
                  <a:lnTo>
                    <a:pt x="3690" y="678"/>
                  </a:lnTo>
                  <a:lnTo>
                    <a:pt x="3690" y="678"/>
                  </a:lnTo>
                  <a:lnTo>
                    <a:pt x="3690" y="678"/>
                  </a:lnTo>
                  <a:lnTo>
                    <a:pt x="3696" y="678"/>
                  </a:lnTo>
                  <a:lnTo>
                    <a:pt x="3696" y="678"/>
                  </a:lnTo>
                  <a:lnTo>
                    <a:pt x="3696" y="678"/>
                  </a:lnTo>
                  <a:lnTo>
                    <a:pt x="3696" y="678"/>
                  </a:lnTo>
                  <a:lnTo>
                    <a:pt x="3696" y="678"/>
                  </a:lnTo>
                  <a:lnTo>
                    <a:pt x="3696" y="678"/>
                  </a:lnTo>
                  <a:lnTo>
                    <a:pt x="3702" y="678"/>
                  </a:lnTo>
                  <a:lnTo>
                    <a:pt x="3702" y="678"/>
                  </a:lnTo>
                  <a:lnTo>
                    <a:pt x="3702" y="678"/>
                  </a:lnTo>
                  <a:lnTo>
                    <a:pt x="3702" y="678"/>
                  </a:lnTo>
                  <a:lnTo>
                    <a:pt x="3702" y="678"/>
                  </a:lnTo>
                  <a:lnTo>
                    <a:pt x="3702" y="678"/>
                  </a:lnTo>
                  <a:lnTo>
                    <a:pt x="3702" y="678"/>
                  </a:lnTo>
                  <a:lnTo>
                    <a:pt x="3708" y="678"/>
                  </a:lnTo>
                  <a:lnTo>
                    <a:pt x="3708" y="678"/>
                  </a:lnTo>
                  <a:lnTo>
                    <a:pt x="3708" y="678"/>
                  </a:lnTo>
                  <a:lnTo>
                    <a:pt x="3708" y="678"/>
                  </a:lnTo>
                  <a:lnTo>
                    <a:pt x="3708" y="678"/>
                  </a:lnTo>
                  <a:lnTo>
                    <a:pt x="3708" y="678"/>
                  </a:lnTo>
                  <a:lnTo>
                    <a:pt x="3714" y="678"/>
                  </a:lnTo>
                  <a:lnTo>
                    <a:pt x="3714" y="678"/>
                  </a:lnTo>
                  <a:lnTo>
                    <a:pt x="3714" y="678"/>
                  </a:lnTo>
                  <a:lnTo>
                    <a:pt x="3714" y="678"/>
                  </a:lnTo>
                  <a:lnTo>
                    <a:pt x="3714" y="678"/>
                  </a:lnTo>
                  <a:lnTo>
                    <a:pt x="3714" y="678"/>
                  </a:lnTo>
                  <a:lnTo>
                    <a:pt x="3720" y="678"/>
                  </a:lnTo>
                  <a:lnTo>
                    <a:pt x="3720" y="678"/>
                  </a:lnTo>
                  <a:lnTo>
                    <a:pt x="3720" y="678"/>
                  </a:lnTo>
                  <a:lnTo>
                    <a:pt x="3720" y="678"/>
                  </a:lnTo>
                  <a:lnTo>
                    <a:pt x="3720" y="678"/>
                  </a:lnTo>
                  <a:lnTo>
                    <a:pt x="3720" y="678"/>
                  </a:lnTo>
                  <a:lnTo>
                    <a:pt x="3726" y="678"/>
                  </a:lnTo>
                  <a:lnTo>
                    <a:pt x="3726" y="678"/>
                  </a:lnTo>
                  <a:lnTo>
                    <a:pt x="3726" y="678"/>
                  </a:lnTo>
                  <a:lnTo>
                    <a:pt x="3726" y="678"/>
                  </a:lnTo>
                  <a:lnTo>
                    <a:pt x="3726" y="678"/>
                  </a:lnTo>
                  <a:lnTo>
                    <a:pt x="3726" y="678"/>
                  </a:lnTo>
                  <a:lnTo>
                    <a:pt x="3732" y="678"/>
                  </a:lnTo>
                  <a:lnTo>
                    <a:pt x="3732" y="678"/>
                  </a:lnTo>
                  <a:lnTo>
                    <a:pt x="3732" y="678"/>
                  </a:lnTo>
                  <a:lnTo>
                    <a:pt x="3732" y="678"/>
                  </a:lnTo>
                  <a:lnTo>
                    <a:pt x="3732" y="678"/>
                  </a:lnTo>
                  <a:lnTo>
                    <a:pt x="3732" y="678"/>
                  </a:lnTo>
                  <a:lnTo>
                    <a:pt x="3732" y="684"/>
                  </a:lnTo>
                  <a:lnTo>
                    <a:pt x="3738" y="684"/>
                  </a:lnTo>
                  <a:lnTo>
                    <a:pt x="3738" y="684"/>
                  </a:lnTo>
                  <a:lnTo>
                    <a:pt x="3738" y="684"/>
                  </a:lnTo>
                  <a:lnTo>
                    <a:pt x="3738" y="684"/>
                  </a:lnTo>
                  <a:lnTo>
                    <a:pt x="3738" y="684"/>
                  </a:lnTo>
                  <a:lnTo>
                    <a:pt x="3738" y="684"/>
                  </a:lnTo>
                  <a:lnTo>
                    <a:pt x="3744" y="684"/>
                  </a:lnTo>
                  <a:lnTo>
                    <a:pt x="3744" y="684"/>
                  </a:lnTo>
                  <a:lnTo>
                    <a:pt x="3744" y="684"/>
                  </a:lnTo>
                  <a:lnTo>
                    <a:pt x="3744" y="684"/>
                  </a:lnTo>
                  <a:lnTo>
                    <a:pt x="3744" y="684"/>
                  </a:lnTo>
                  <a:lnTo>
                    <a:pt x="3744" y="684"/>
                  </a:lnTo>
                  <a:lnTo>
                    <a:pt x="3750" y="684"/>
                  </a:lnTo>
                  <a:lnTo>
                    <a:pt x="3750" y="684"/>
                  </a:lnTo>
                  <a:lnTo>
                    <a:pt x="3750" y="684"/>
                  </a:lnTo>
                  <a:lnTo>
                    <a:pt x="3750" y="684"/>
                  </a:lnTo>
                  <a:lnTo>
                    <a:pt x="3750" y="684"/>
                  </a:lnTo>
                  <a:lnTo>
                    <a:pt x="3750" y="684"/>
                  </a:lnTo>
                  <a:lnTo>
                    <a:pt x="3756" y="684"/>
                  </a:lnTo>
                  <a:lnTo>
                    <a:pt x="3756" y="684"/>
                  </a:lnTo>
                  <a:lnTo>
                    <a:pt x="3756" y="684"/>
                  </a:lnTo>
                  <a:lnTo>
                    <a:pt x="3756" y="684"/>
                  </a:lnTo>
                  <a:lnTo>
                    <a:pt x="3756" y="684"/>
                  </a:lnTo>
                  <a:lnTo>
                    <a:pt x="3756" y="684"/>
                  </a:lnTo>
                  <a:lnTo>
                    <a:pt x="3756" y="690"/>
                  </a:lnTo>
                  <a:lnTo>
                    <a:pt x="3762" y="690"/>
                  </a:lnTo>
                  <a:lnTo>
                    <a:pt x="3762" y="690"/>
                  </a:lnTo>
                  <a:lnTo>
                    <a:pt x="3762" y="690"/>
                  </a:lnTo>
                  <a:lnTo>
                    <a:pt x="3762" y="690"/>
                  </a:lnTo>
                  <a:lnTo>
                    <a:pt x="3762" y="690"/>
                  </a:lnTo>
                  <a:lnTo>
                    <a:pt x="3762" y="690"/>
                  </a:lnTo>
                  <a:lnTo>
                    <a:pt x="3768" y="690"/>
                  </a:lnTo>
                  <a:lnTo>
                    <a:pt x="3768" y="690"/>
                  </a:lnTo>
                  <a:lnTo>
                    <a:pt x="3768" y="690"/>
                  </a:lnTo>
                  <a:lnTo>
                    <a:pt x="3768" y="690"/>
                  </a:lnTo>
                  <a:lnTo>
                    <a:pt x="3768" y="696"/>
                  </a:lnTo>
                  <a:lnTo>
                    <a:pt x="3768" y="696"/>
                  </a:lnTo>
                  <a:lnTo>
                    <a:pt x="3774" y="696"/>
                  </a:lnTo>
                  <a:lnTo>
                    <a:pt x="3774" y="696"/>
                  </a:lnTo>
                  <a:lnTo>
                    <a:pt x="3774" y="696"/>
                  </a:lnTo>
                  <a:lnTo>
                    <a:pt x="3774" y="696"/>
                  </a:lnTo>
                  <a:lnTo>
                    <a:pt x="3774" y="696"/>
                  </a:lnTo>
                  <a:lnTo>
                    <a:pt x="3774" y="696"/>
                  </a:lnTo>
                  <a:lnTo>
                    <a:pt x="3780" y="696"/>
                  </a:lnTo>
                  <a:lnTo>
                    <a:pt x="3780" y="696"/>
                  </a:lnTo>
                  <a:lnTo>
                    <a:pt x="3780" y="696"/>
                  </a:lnTo>
                  <a:lnTo>
                    <a:pt x="3780" y="702"/>
                  </a:lnTo>
                  <a:lnTo>
                    <a:pt x="3780" y="702"/>
                  </a:lnTo>
                  <a:lnTo>
                    <a:pt x="3780" y="702"/>
                  </a:lnTo>
                  <a:lnTo>
                    <a:pt x="3786" y="702"/>
                  </a:lnTo>
                  <a:lnTo>
                    <a:pt x="3786" y="702"/>
                  </a:lnTo>
                  <a:lnTo>
                    <a:pt x="3786" y="702"/>
                  </a:lnTo>
                  <a:lnTo>
                    <a:pt x="3786" y="702"/>
                  </a:lnTo>
                  <a:lnTo>
                    <a:pt x="3786" y="702"/>
                  </a:lnTo>
                  <a:lnTo>
                    <a:pt x="3786" y="702"/>
                  </a:lnTo>
                  <a:lnTo>
                    <a:pt x="3786" y="702"/>
                  </a:lnTo>
                  <a:lnTo>
                    <a:pt x="3792" y="702"/>
                  </a:lnTo>
                  <a:lnTo>
                    <a:pt x="3792" y="702"/>
                  </a:lnTo>
                  <a:lnTo>
                    <a:pt x="3792" y="708"/>
                  </a:lnTo>
                  <a:lnTo>
                    <a:pt x="3792" y="708"/>
                  </a:lnTo>
                  <a:lnTo>
                    <a:pt x="3792" y="708"/>
                  </a:lnTo>
                  <a:lnTo>
                    <a:pt x="3792" y="708"/>
                  </a:lnTo>
                  <a:lnTo>
                    <a:pt x="3798" y="708"/>
                  </a:lnTo>
                  <a:lnTo>
                    <a:pt x="3798" y="708"/>
                  </a:lnTo>
                  <a:lnTo>
                    <a:pt x="3798" y="708"/>
                  </a:lnTo>
                  <a:lnTo>
                    <a:pt x="3798" y="708"/>
                  </a:lnTo>
                  <a:lnTo>
                    <a:pt x="3798" y="708"/>
                  </a:lnTo>
                  <a:lnTo>
                    <a:pt x="3798" y="708"/>
                  </a:lnTo>
                  <a:lnTo>
                    <a:pt x="3804" y="708"/>
                  </a:lnTo>
                  <a:lnTo>
                    <a:pt x="3804" y="708"/>
                  </a:lnTo>
                  <a:lnTo>
                    <a:pt x="3804" y="714"/>
                  </a:lnTo>
                  <a:lnTo>
                    <a:pt x="3804" y="714"/>
                  </a:lnTo>
                  <a:lnTo>
                    <a:pt x="3804" y="714"/>
                  </a:lnTo>
                  <a:lnTo>
                    <a:pt x="3804" y="714"/>
                  </a:lnTo>
                  <a:lnTo>
                    <a:pt x="3810" y="714"/>
                  </a:lnTo>
                  <a:lnTo>
                    <a:pt x="3810" y="714"/>
                  </a:lnTo>
                  <a:lnTo>
                    <a:pt x="3810" y="714"/>
                  </a:lnTo>
                  <a:lnTo>
                    <a:pt x="3810" y="714"/>
                  </a:lnTo>
                  <a:lnTo>
                    <a:pt x="3810" y="714"/>
                  </a:lnTo>
                  <a:lnTo>
                    <a:pt x="3810" y="714"/>
                  </a:lnTo>
                  <a:lnTo>
                    <a:pt x="3816" y="714"/>
                  </a:lnTo>
                  <a:lnTo>
                    <a:pt x="3816" y="714"/>
                  </a:lnTo>
                  <a:lnTo>
                    <a:pt x="3816" y="720"/>
                  </a:lnTo>
                  <a:lnTo>
                    <a:pt x="3816" y="720"/>
                  </a:lnTo>
                  <a:lnTo>
                    <a:pt x="3816" y="720"/>
                  </a:lnTo>
                  <a:lnTo>
                    <a:pt x="3816" y="720"/>
                  </a:lnTo>
                  <a:lnTo>
                    <a:pt x="3816" y="720"/>
                  </a:lnTo>
                  <a:lnTo>
                    <a:pt x="3822" y="720"/>
                  </a:lnTo>
                  <a:lnTo>
                    <a:pt x="3822" y="720"/>
                  </a:lnTo>
                  <a:lnTo>
                    <a:pt x="3822" y="720"/>
                  </a:lnTo>
                  <a:lnTo>
                    <a:pt x="3822" y="720"/>
                  </a:lnTo>
                  <a:lnTo>
                    <a:pt x="3822" y="720"/>
                  </a:lnTo>
                  <a:lnTo>
                    <a:pt x="3822" y="720"/>
                  </a:lnTo>
                  <a:lnTo>
                    <a:pt x="3828" y="720"/>
                  </a:lnTo>
                  <a:lnTo>
                    <a:pt x="3828" y="720"/>
                  </a:lnTo>
                  <a:lnTo>
                    <a:pt x="3828" y="726"/>
                  </a:lnTo>
                  <a:lnTo>
                    <a:pt x="3828" y="726"/>
                  </a:lnTo>
                  <a:lnTo>
                    <a:pt x="3828" y="726"/>
                  </a:lnTo>
                  <a:lnTo>
                    <a:pt x="3828" y="726"/>
                  </a:lnTo>
                  <a:lnTo>
                    <a:pt x="3834" y="726"/>
                  </a:lnTo>
                  <a:lnTo>
                    <a:pt x="3834" y="726"/>
                  </a:lnTo>
                  <a:lnTo>
                    <a:pt x="3834" y="726"/>
                  </a:lnTo>
                  <a:lnTo>
                    <a:pt x="3834" y="726"/>
                  </a:lnTo>
                  <a:lnTo>
                    <a:pt x="3834" y="726"/>
                  </a:lnTo>
                  <a:lnTo>
                    <a:pt x="3834" y="726"/>
                  </a:lnTo>
                  <a:lnTo>
                    <a:pt x="3840" y="726"/>
                  </a:lnTo>
                  <a:lnTo>
                    <a:pt x="3840" y="726"/>
                  </a:lnTo>
                  <a:lnTo>
                    <a:pt x="3840" y="732"/>
                  </a:lnTo>
                  <a:lnTo>
                    <a:pt x="3840" y="732"/>
                  </a:lnTo>
                  <a:lnTo>
                    <a:pt x="3840" y="732"/>
                  </a:lnTo>
                  <a:lnTo>
                    <a:pt x="3840" y="732"/>
                  </a:lnTo>
                  <a:lnTo>
                    <a:pt x="3840" y="732"/>
                  </a:lnTo>
                  <a:lnTo>
                    <a:pt x="3846" y="732"/>
                  </a:lnTo>
                  <a:lnTo>
                    <a:pt x="3846" y="732"/>
                  </a:lnTo>
                  <a:lnTo>
                    <a:pt x="3846" y="732"/>
                  </a:lnTo>
                  <a:lnTo>
                    <a:pt x="3846" y="732"/>
                  </a:lnTo>
                  <a:lnTo>
                    <a:pt x="3846" y="732"/>
                  </a:lnTo>
                  <a:lnTo>
                    <a:pt x="3846" y="732"/>
                  </a:lnTo>
                  <a:lnTo>
                    <a:pt x="3852" y="732"/>
                  </a:lnTo>
                  <a:lnTo>
                    <a:pt x="3852" y="732"/>
                  </a:lnTo>
                  <a:lnTo>
                    <a:pt x="3852" y="738"/>
                  </a:lnTo>
                  <a:lnTo>
                    <a:pt x="3852" y="738"/>
                  </a:lnTo>
                  <a:lnTo>
                    <a:pt x="3852" y="738"/>
                  </a:lnTo>
                  <a:lnTo>
                    <a:pt x="3852" y="738"/>
                  </a:lnTo>
                  <a:lnTo>
                    <a:pt x="3858" y="738"/>
                  </a:lnTo>
                  <a:lnTo>
                    <a:pt x="3858" y="738"/>
                  </a:lnTo>
                  <a:lnTo>
                    <a:pt x="3858" y="738"/>
                  </a:lnTo>
                  <a:lnTo>
                    <a:pt x="3858" y="738"/>
                  </a:lnTo>
                  <a:lnTo>
                    <a:pt x="3858" y="738"/>
                  </a:lnTo>
                  <a:lnTo>
                    <a:pt x="3858" y="738"/>
                  </a:lnTo>
                  <a:lnTo>
                    <a:pt x="3864" y="738"/>
                  </a:lnTo>
                  <a:lnTo>
                    <a:pt x="3864" y="738"/>
                  </a:lnTo>
                  <a:lnTo>
                    <a:pt x="3864" y="738"/>
                  </a:lnTo>
                  <a:lnTo>
                    <a:pt x="3864" y="738"/>
                  </a:lnTo>
                  <a:lnTo>
                    <a:pt x="3864" y="744"/>
                  </a:lnTo>
                  <a:lnTo>
                    <a:pt x="3864" y="744"/>
                  </a:lnTo>
                  <a:lnTo>
                    <a:pt x="3870" y="744"/>
                  </a:lnTo>
                  <a:lnTo>
                    <a:pt x="3870" y="744"/>
                  </a:lnTo>
                  <a:lnTo>
                    <a:pt x="3870" y="744"/>
                  </a:lnTo>
                  <a:lnTo>
                    <a:pt x="3870" y="744"/>
                  </a:lnTo>
                  <a:lnTo>
                    <a:pt x="3870" y="744"/>
                  </a:lnTo>
                  <a:lnTo>
                    <a:pt x="3870" y="744"/>
                  </a:lnTo>
                  <a:lnTo>
                    <a:pt x="3870" y="744"/>
                  </a:lnTo>
                  <a:lnTo>
                    <a:pt x="3876" y="744"/>
                  </a:lnTo>
                  <a:lnTo>
                    <a:pt x="3876" y="744"/>
                  </a:lnTo>
                  <a:lnTo>
                    <a:pt x="3876" y="744"/>
                  </a:lnTo>
                  <a:lnTo>
                    <a:pt x="3876" y="744"/>
                  </a:lnTo>
                  <a:lnTo>
                    <a:pt x="3876" y="750"/>
                  </a:lnTo>
                  <a:lnTo>
                    <a:pt x="3876" y="750"/>
                  </a:lnTo>
                  <a:lnTo>
                    <a:pt x="3882" y="750"/>
                  </a:lnTo>
                  <a:lnTo>
                    <a:pt x="3882" y="750"/>
                  </a:lnTo>
                  <a:lnTo>
                    <a:pt x="3882" y="750"/>
                  </a:lnTo>
                  <a:lnTo>
                    <a:pt x="3882" y="750"/>
                  </a:lnTo>
                  <a:lnTo>
                    <a:pt x="3882" y="750"/>
                  </a:lnTo>
                  <a:lnTo>
                    <a:pt x="3882" y="750"/>
                  </a:lnTo>
                  <a:lnTo>
                    <a:pt x="3888" y="750"/>
                  </a:lnTo>
                  <a:lnTo>
                    <a:pt x="3888" y="750"/>
                  </a:lnTo>
                  <a:lnTo>
                    <a:pt x="3888" y="750"/>
                  </a:lnTo>
                  <a:lnTo>
                    <a:pt x="3888" y="750"/>
                  </a:lnTo>
                  <a:lnTo>
                    <a:pt x="3888" y="750"/>
                  </a:lnTo>
                  <a:lnTo>
                    <a:pt x="3888" y="750"/>
                  </a:lnTo>
                  <a:lnTo>
                    <a:pt x="3894" y="756"/>
                  </a:lnTo>
                  <a:lnTo>
                    <a:pt x="3894" y="756"/>
                  </a:lnTo>
                  <a:lnTo>
                    <a:pt x="3894" y="756"/>
                  </a:lnTo>
                  <a:lnTo>
                    <a:pt x="3894" y="756"/>
                  </a:lnTo>
                  <a:lnTo>
                    <a:pt x="3894" y="756"/>
                  </a:lnTo>
                  <a:lnTo>
                    <a:pt x="3894" y="756"/>
                  </a:lnTo>
                  <a:lnTo>
                    <a:pt x="3900" y="756"/>
                  </a:lnTo>
                  <a:lnTo>
                    <a:pt x="3900" y="756"/>
                  </a:lnTo>
                  <a:lnTo>
                    <a:pt x="3900" y="756"/>
                  </a:lnTo>
                  <a:lnTo>
                    <a:pt x="3900" y="756"/>
                  </a:lnTo>
                  <a:lnTo>
                    <a:pt x="3900" y="756"/>
                  </a:lnTo>
                  <a:lnTo>
                    <a:pt x="3900" y="756"/>
                  </a:lnTo>
                  <a:lnTo>
                    <a:pt x="3900" y="756"/>
                  </a:lnTo>
                  <a:lnTo>
                    <a:pt x="3906" y="756"/>
                  </a:lnTo>
                  <a:lnTo>
                    <a:pt x="3906" y="762"/>
                  </a:lnTo>
                  <a:lnTo>
                    <a:pt x="3906" y="762"/>
                  </a:lnTo>
                  <a:lnTo>
                    <a:pt x="3906" y="762"/>
                  </a:lnTo>
                  <a:lnTo>
                    <a:pt x="3906" y="762"/>
                  </a:lnTo>
                  <a:lnTo>
                    <a:pt x="3906" y="762"/>
                  </a:lnTo>
                  <a:lnTo>
                    <a:pt x="3912" y="762"/>
                  </a:lnTo>
                  <a:lnTo>
                    <a:pt x="3912" y="762"/>
                  </a:lnTo>
                  <a:lnTo>
                    <a:pt x="3912" y="762"/>
                  </a:lnTo>
                  <a:lnTo>
                    <a:pt x="3912" y="762"/>
                  </a:lnTo>
                  <a:lnTo>
                    <a:pt x="3912" y="762"/>
                  </a:lnTo>
                  <a:lnTo>
                    <a:pt x="3912" y="762"/>
                  </a:lnTo>
                  <a:lnTo>
                    <a:pt x="3918" y="762"/>
                  </a:lnTo>
                  <a:lnTo>
                    <a:pt x="3918" y="762"/>
                  </a:lnTo>
                  <a:lnTo>
                    <a:pt x="3918" y="762"/>
                  </a:lnTo>
                  <a:lnTo>
                    <a:pt x="3918" y="762"/>
                  </a:lnTo>
                  <a:lnTo>
                    <a:pt x="3918" y="768"/>
                  </a:lnTo>
                  <a:lnTo>
                    <a:pt x="3918" y="768"/>
                  </a:lnTo>
                  <a:lnTo>
                    <a:pt x="3924" y="768"/>
                  </a:lnTo>
                  <a:lnTo>
                    <a:pt x="3924" y="768"/>
                  </a:lnTo>
                  <a:lnTo>
                    <a:pt x="3924" y="768"/>
                  </a:lnTo>
                  <a:lnTo>
                    <a:pt x="3924" y="768"/>
                  </a:lnTo>
                  <a:lnTo>
                    <a:pt x="3924" y="768"/>
                  </a:lnTo>
                  <a:lnTo>
                    <a:pt x="3924" y="768"/>
                  </a:lnTo>
                  <a:lnTo>
                    <a:pt x="3924" y="768"/>
                  </a:lnTo>
                  <a:lnTo>
                    <a:pt x="3930" y="768"/>
                  </a:lnTo>
                  <a:lnTo>
                    <a:pt x="3930" y="768"/>
                  </a:lnTo>
                  <a:lnTo>
                    <a:pt x="3930" y="768"/>
                  </a:lnTo>
                  <a:lnTo>
                    <a:pt x="3930" y="768"/>
                  </a:lnTo>
                  <a:lnTo>
                    <a:pt x="3930" y="768"/>
                  </a:lnTo>
                  <a:lnTo>
                    <a:pt x="3930" y="768"/>
                  </a:lnTo>
                  <a:lnTo>
                    <a:pt x="3936" y="774"/>
                  </a:lnTo>
                  <a:lnTo>
                    <a:pt x="3936" y="774"/>
                  </a:lnTo>
                  <a:lnTo>
                    <a:pt x="3936" y="774"/>
                  </a:lnTo>
                  <a:lnTo>
                    <a:pt x="3936" y="774"/>
                  </a:lnTo>
                  <a:lnTo>
                    <a:pt x="3936" y="774"/>
                  </a:lnTo>
                  <a:lnTo>
                    <a:pt x="3936" y="774"/>
                  </a:lnTo>
                  <a:lnTo>
                    <a:pt x="3942" y="774"/>
                  </a:lnTo>
                  <a:lnTo>
                    <a:pt x="3942" y="774"/>
                  </a:lnTo>
                  <a:lnTo>
                    <a:pt x="3942" y="774"/>
                  </a:lnTo>
                  <a:lnTo>
                    <a:pt x="3942" y="774"/>
                  </a:lnTo>
                  <a:lnTo>
                    <a:pt x="3942" y="774"/>
                  </a:lnTo>
                  <a:lnTo>
                    <a:pt x="3942" y="774"/>
                  </a:lnTo>
                  <a:lnTo>
                    <a:pt x="3948" y="774"/>
                  </a:lnTo>
                  <a:lnTo>
                    <a:pt x="3948" y="774"/>
                  </a:lnTo>
                  <a:lnTo>
                    <a:pt x="3948" y="774"/>
                  </a:lnTo>
                  <a:lnTo>
                    <a:pt x="3948" y="774"/>
                  </a:lnTo>
                  <a:lnTo>
                    <a:pt x="3948" y="780"/>
                  </a:lnTo>
                  <a:lnTo>
                    <a:pt x="3948" y="780"/>
                  </a:lnTo>
                  <a:lnTo>
                    <a:pt x="3954" y="780"/>
                  </a:lnTo>
                  <a:lnTo>
                    <a:pt x="3954" y="780"/>
                  </a:lnTo>
                  <a:lnTo>
                    <a:pt x="3954" y="780"/>
                  </a:lnTo>
                  <a:lnTo>
                    <a:pt x="3954" y="780"/>
                  </a:lnTo>
                  <a:lnTo>
                    <a:pt x="3954" y="780"/>
                  </a:lnTo>
                  <a:lnTo>
                    <a:pt x="3954" y="780"/>
                  </a:lnTo>
                  <a:lnTo>
                    <a:pt x="3954" y="780"/>
                  </a:lnTo>
                  <a:lnTo>
                    <a:pt x="3960" y="780"/>
                  </a:lnTo>
                  <a:lnTo>
                    <a:pt x="3960" y="780"/>
                  </a:lnTo>
                  <a:lnTo>
                    <a:pt x="3960" y="780"/>
                  </a:lnTo>
                  <a:lnTo>
                    <a:pt x="3960" y="780"/>
                  </a:lnTo>
                  <a:lnTo>
                    <a:pt x="3960" y="780"/>
                  </a:lnTo>
                  <a:lnTo>
                    <a:pt x="3960" y="780"/>
                  </a:lnTo>
                  <a:lnTo>
                    <a:pt x="3966" y="780"/>
                  </a:lnTo>
                  <a:lnTo>
                    <a:pt x="3966" y="786"/>
                  </a:lnTo>
                  <a:lnTo>
                    <a:pt x="3966" y="786"/>
                  </a:lnTo>
                  <a:lnTo>
                    <a:pt x="3966" y="786"/>
                  </a:lnTo>
                  <a:lnTo>
                    <a:pt x="3966" y="786"/>
                  </a:lnTo>
                  <a:lnTo>
                    <a:pt x="3966" y="786"/>
                  </a:lnTo>
                  <a:lnTo>
                    <a:pt x="3972" y="786"/>
                  </a:lnTo>
                  <a:lnTo>
                    <a:pt x="3972" y="786"/>
                  </a:lnTo>
                  <a:lnTo>
                    <a:pt x="3972" y="786"/>
                  </a:lnTo>
                  <a:lnTo>
                    <a:pt x="3972" y="786"/>
                  </a:lnTo>
                  <a:lnTo>
                    <a:pt x="3972" y="786"/>
                  </a:lnTo>
                  <a:lnTo>
                    <a:pt x="3972" y="786"/>
                  </a:lnTo>
                  <a:lnTo>
                    <a:pt x="3978" y="786"/>
                  </a:lnTo>
                  <a:lnTo>
                    <a:pt x="3978" y="786"/>
                  </a:lnTo>
                  <a:lnTo>
                    <a:pt x="3978" y="786"/>
                  </a:lnTo>
                  <a:lnTo>
                    <a:pt x="3978" y="786"/>
                  </a:lnTo>
                  <a:lnTo>
                    <a:pt x="3978" y="786"/>
                  </a:lnTo>
                  <a:lnTo>
                    <a:pt x="3978" y="786"/>
                  </a:lnTo>
                  <a:lnTo>
                    <a:pt x="3984" y="792"/>
                  </a:lnTo>
                  <a:lnTo>
                    <a:pt x="3984" y="792"/>
                  </a:lnTo>
                  <a:lnTo>
                    <a:pt x="3984" y="792"/>
                  </a:lnTo>
                  <a:lnTo>
                    <a:pt x="3984" y="792"/>
                  </a:lnTo>
                  <a:lnTo>
                    <a:pt x="3984" y="792"/>
                  </a:lnTo>
                  <a:lnTo>
                    <a:pt x="3984" y="792"/>
                  </a:lnTo>
                  <a:lnTo>
                    <a:pt x="3984" y="792"/>
                  </a:lnTo>
                  <a:lnTo>
                    <a:pt x="3990" y="792"/>
                  </a:lnTo>
                  <a:lnTo>
                    <a:pt x="3990" y="792"/>
                  </a:lnTo>
                  <a:lnTo>
                    <a:pt x="3990" y="792"/>
                  </a:lnTo>
                  <a:lnTo>
                    <a:pt x="3990" y="792"/>
                  </a:lnTo>
                  <a:lnTo>
                    <a:pt x="3990" y="792"/>
                  </a:lnTo>
                  <a:lnTo>
                    <a:pt x="3990" y="792"/>
                  </a:lnTo>
                  <a:lnTo>
                    <a:pt x="3996" y="792"/>
                  </a:lnTo>
                  <a:lnTo>
                    <a:pt x="3996" y="792"/>
                  </a:lnTo>
                  <a:lnTo>
                    <a:pt x="3996" y="792"/>
                  </a:lnTo>
                  <a:lnTo>
                    <a:pt x="3996" y="792"/>
                  </a:lnTo>
                  <a:lnTo>
                    <a:pt x="3996" y="792"/>
                  </a:lnTo>
                  <a:lnTo>
                    <a:pt x="3996" y="798"/>
                  </a:lnTo>
                  <a:lnTo>
                    <a:pt x="4002" y="798"/>
                  </a:lnTo>
                  <a:lnTo>
                    <a:pt x="4002" y="798"/>
                  </a:lnTo>
                  <a:lnTo>
                    <a:pt x="4002" y="798"/>
                  </a:lnTo>
                  <a:lnTo>
                    <a:pt x="4002" y="798"/>
                  </a:lnTo>
                  <a:lnTo>
                    <a:pt x="4002" y="798"/>
                  </a:lnTo>
                  <a:lnTo>
                    <a:pt x="4002" y="798"/>
                  </a:lnTo>
                  <a:lnTo>
                    <a:pt x="4008" y="798"/>
                  </a:lnTo>
                  <a:lnTo>
                    <a:pt x="4008" y="798"/>
                  </a:lnTo>
                  <a:lnTo>
                    <a:pt x="4008" y="798"/>
                  </a:lnTo>
                  <a:lnTo>
                    <a:pt x="4008" y="798"/>
                  </a:lnTo>
                  <a:lnTo>
                    <a:pt x="4008" y="798"/>
                  </a:lnTo>
                  <a:lnTo>
                    <a:pt x="4008" y="798"/>
                  </a:lnTo>
                  <a:lnTo>
                    <a:pt x="4008" y="798"/>
                  </a:lnTo>
                  <a:lnTo>
                    <a:pt x="4014" y="798"/>
                  </a:lnTo>
                  <a:lnTo>
                    <a:pt x="4014" y="798"/>
                  </a:lnTo>
                  <a:lnTo>
                    <a:pt x="4014" y="798"/>
                  </a:lnTo>
                  <a:lnTo>
                    <a:pt x="4014" y="798"/>
                  </a:lnTo>
                  <a:lnTo>
                    <a:pt x="4014" y="798"/>
                  </a:lnTo>
                  <a:lnTo>
                    <a:pt x="4014" y="804"/>
                  </a:lnTo>
                  <a:lnTo>
                    <a:pt x="4020" y="804"/>
                  </a:lnTo>
                  <a:lnTo>
                    <a:pt x="4020" y="804"/>
                  </a:lnTo>
                  <a:lnTo>
                    <a:pt x="4020" y="804"/>
                  </a:lnTo>
                  <a:lnTo>
                    <a:pt x="4020" y="804"/>
                  </a:lnTo>
                  <a:lnTo>
                    <a:pt x="4020" y="804"/>
                  </a:lnTo>
                  <a:lnTo>
                    <a:pt x="4020" y="804"/>
                  </a:lnTo>
                  <a:lnTo>
                    <a:pt x="4026" y="804"/>
                  </a:lnTo>
                  <a:lnTo>
                    <a:pt x="4026" y="804"/>
                  </a:lnTo>
                  <a:lnTo>
                    <a:pt x="4026" y="804"/>
                  </a:lnTo>
                  <a:lnTo>
                    <a:pt x="4026" y="804"/>
                  </a:lnTo>
                  <a:lnTo>
                    <a:pt x="4026" y="804"/>
                  </a:lnTo>
                  <a:lnTo>
                    <a:pt x="4026" y="804"/>
                  </a:lnTo>
                  <a:lnTo>
                    <a:pt x="4032" y="804"/>
                  </a:lnTo>
                  <a:lnTo>
                    <a:pt x="4032" y="804"/>
                  </a:lnTo>
                  <a:lnTo>
                    <a:pt x="4032" y="804"/>
                  </a:lnTo>
                  <a:lnTo>
                    <a:pt x="4032" y="804"/>
                  </a:lnTo>
                  <a:lnTo>
                    <a:pt x="4032" y="804"/>
                  </a:lnTo>
                  <a:lnTo>
                    <a:pt x="4032" y="804"/>
                  </a:lnTo>
                  <a:lnTo>
                    <a:pt x="4032" y="804"/>
                  </a:lnTo>
                  <a:lnTo>
                    <a:pt x="4038" y="804"/>
                  </a:lnTo>
                  <a:lnTo>
                    <a:pt x="4038" y="804"/>
                  </a:lnTo>
                  <a:lnTo>
                    <a:pt x="4038" y="804"/>
                  </a:lnTo>
                  <a:lnTo>
                    <a:pt x="4038" y="804"/>
                  </a:lnTo>
                  <a:lnTo>
                    <a:pt x="4038" y="804"/>
                  </a:lnTo>
                  <a:lnTo>
                    <a:pt x="4038" y="804"/>
                  </a:lnTo>
                  <a:lnTo>
                    <a:pt x="4044" y="804"/>
                  </a:lnTo>
                  <a:lnTo>
                    <a:pt x="4044" y="804"/>
                  </a:lnTo>
                  <a:lnTo>
                    <a:pt x="4044" y="810"/>
                  </a:lnTo>
                  <a:lnTo>
                    <a:pt x="4044" y="810"/>
                  </a:lnTo>
                  <a:lnTo>
                    <a:pt x="4044" y="810"/>
                  </a:lnTo>
                  <a:lnTo>
                    <a:pt x="4050" y="810"/>
                  </a:lnTo>
                  <a:lnTo>
                    <a:pt x="4050" y="810"/>
                  </a:lnTo>
                  <a:lnTo>
                    <a:pt x="4050" y="810"/>
                  </a:lnTo>
                  <a:lnTo>
                    <a:pt x="4050" y="810"/>
                  </a:lnTo>
                  <a:lnTo>
                    <a:pt x="4050" y="810"/>
                  </a:lnTo>
                  <a:lnTo>
                    <a:pt x="4050" y="810"/>
                  </a:lnTo>
                  <a:lnTo>
                    <a:pt x="4050" y="810"/>
                  </a:lnTo>
                  <a:lnTo>
                    <a:pt x="4056" y="810"/>
                  </a:lnTo>
                  <a:lnTo>
                    <a:pt x="4056" y="810"/>
                  </a:lnTo>
                  <a:lnTo>
                    <a:pt x="4056" y="810"/>
                  </a:lnTo>
                  <a:lnTo>
                    <a:pt x="4056" y="810"/>
                  </a:lnTo>
                  <a:lnTo>
                    <a:pt x="4056" y="810"/>
                  </a:lnTo>
                  <a:lnTo>
                    <a:pt x="4056" y="810"/>
                  </a:lnTo>
                  <a:lnTo>
                    <a:pt x="4062" y="810"/>
                  </a:lnTo>
                  <a:lnTo>
                    <a:pt x="4062" y="810"/>
                  </a:lnTo>
                  <a:lnTo>
                    <a:pt x="4062" y="810"/>
                  </a:lnTo>
                  <a:lnTo>
                    <a:pt x="4062" y="810"/>
                  </a:lnTo>
                  <a:lnTo>
                    <a:pt x="4062" y="810"/>
                  </a:lnTo>
                  <a:lnTo>
                    <a:pt x="4062" y="810"/>
                  </a:lnTo>
                  <a:lnTo>
                    <a:pt x="4068" y="810"/>
                  </a:lnTo>
                  <a:lnTo>
                    <a:pt x="4068" y="810"/>
                  </a:lnTo>
                  <a:lnTo>
                    <a:pt x="4068" y="810"/>
                  </a:lnTo>
                  <a:lnTo>
                    <a:pt x="4068" y="810"/>
                  </a:lnTo>
                  <a:lnTo>
                    <a:pt x="4068" y="810"/>
                  </a:lnTo>
                  <a:lnTo>
                    <a:pt x="4068" y="810"/>
                  </a:lnTo>
                  <a:lnTo>
                    <a:pt x="4074" y="810"/>
                  </a:lnTo>
                  <a:lnTo>
                    <a:pt x="4074" y="810"/>
                  </a:lnTo>
                  <a:lnTo>
                    <a:pt x="4074" y="810"/>
                  </a:lnTo>
                  <a:lnTo>
                    <a:pt x="4074" y="810"/>
                  </a:lnTo>
                  <a:lnTo>
                    <a:pt x="4074" y="810"/>
                  </a:lnTo>
                  <a:lnTo>
                    <a:pt x="4074" y="810"/>
                  </a:lnTo>
                  <a:lnTo>
                    <a:pt x="4074" y="810"/>
                  </a:lnTo>
                  <a:lnTo>
                    <a:pt x="4080" y="810"/>
                  </a:lnTo>
                  <a:lnTo>
                    <a:pt x="4080" y="810"/>
                  </a:lnTo>
                  <a:lnTo>
                    <a:pt x="4080" y="810"/>
                  </a:lnTo>
                  <a:lnTo>
                    <a:pt x="4080" y="810"/>
                  </a:lnTo>
                  <a:lnTo>
                    <a:pt x="4080" y="810"/>
                  </a:lnTo>
                  <a:lnTo>
                    <a:pt x="4080" y="810"/>
                  </a:lnTo>
                  <a:lnTo>
                    <a:pt x="4086" y="810"/>
                  </a:lnTo>
                  <a:lnTo>
                    <a:pt x="4086" y="810"/>
                  </a:lnTo>
                  <a:lnTo>
                    <a:pt x="4086" y="810"/>
                  </a:lnTo>
                  <a:lnTo>
                    <a:pt x="4086" y="810"/>
                  </a:lnTo>
                  <a:lnTo>
                    <a:pt x="4086" y="810"/>
                  </a:lnTo>
                  <a:lnTo>
                    <a:pt x="4086" y="810"/>
                  </a:lnTo>
                  <a:lnTo>
                    <a:pt x="4092" y="810"/>
                  </a:lnTo>
                  <a:lnTo>
                    <a:pt x="4092" y="810"/>
                  </a:lnTo>
                  <a:lnTo>
                    <a:pt x="4092" y="810"/>
                  </a:lnTo>
                  <a:lnTo>
                    <a:pt x="4092" y="810"/>
                  </a:lnTo>
                  <a:lnTo>
                    <a:pt x="4092" y="810"/>
                  </a:lnTo>
                  <a:lnTo>
                    <a:pt x="4092" y="810"/>
                  </a:lnTo>
                  <a:lnTo>
                    <a:pt x="4098" y="810"/>
                  </a:lnTo>
                  <a:lnTo>
                    <a:pt x="4098" y="810"/>
                  </a:lnTo>
                  <a:lnTo>
                    <a:pt x="4098" y="810"/>
                  </a:lnTo>
                  <a:lnTo>
                    <a:pt x="4098" y="810"/>
                  </a:lnTo>
                  <a:lnTo>
                    <a:pt x="4098" y="810"/>
                  </a:lnTo>
                  <a:lnTo>
                    <a:pt x="4098" y="810"/>
                  </a:lnTo>
                  <a:lnTo>
                    <a:pt x="4098" y="810"/>
                  </a:lnTo>
                  <a:lnTo>
                    <a:pt x="4104" y="810"/>
                  </a:lnTo>
                  <a:lnTo>
                    <a:pt x="4104" y="810"/>
                  </a:lnTo>
                  <a:lnTo>
                    <a:pt x="4104" y="810"/>
                  </a:lnTo>
                  <a:lnTo>
                    <a:pt x="4104" y="810"/>
                  </a:lnTo>
                  <a:lnTo>
                    <a:pt x="4104" y="810"/>
                  </a:lnTo>
                  <a:lnTo>
                    <a:pt x="4104" y="810"/>
                  </a:lnTo>
                  <a:lnTo>
                    <a:pt x="4110" y="804"/>
                  </a:lnTo>
                  <a:lnTo>
                    <a:pt x="4110" y="804"/>
                  </a:lnTo>
                  <a:lnTo>
                    <a:pt x="4110" y="804"/>
                  </a:lnTo>
                  <a:lnTo>
                    <a:pt x="4110" y="804"/>
                  </a:lnTo>
                  <a:lnTo>
                    <a:pt x="4110" y="804"/>
                  </a:lnTo>
                  <a:lnTo>
                    <a:pt x="4110" y="804"/>
                  </a:lnTo>
                  <a:lnTo>
                    <a:pt x="4116" y="804"/>
                  </a:lnTo>
                  <a:lnTo>
                    <a:pt x="4116" y="804"/>
                  </a:lnTo>
                  <a:lnTo>
                    <a:pt x="4116" y="804"/>
                  </a:lnTo>
                  <a:lnTo>
                    <a:pt x="4116" y="804"/>
                  </a:lnTo>
                  <a:lnTo>
                    <a:pt x="4116" y="804"/>
                  </a:lnTo>
                  <a:lnTo>
                    <a:pt x="4116" y="804"/>
                  </a:lnTo>
                  <a:lnTo>
                    <a:pt x="4122" y="804"/>
                  </a:lnTo>
                  <a:lnTo>
                    <a:pt x="4122" y="804"/>
                  </a:lnTo>
                  <a:lnTo>
                    <a:pt x="4122" y="804"/>
                  </a:lnTo>
                  <a:lnTo>
                    <a:pt x="4122" y="804"/>
                  </a:lnTo>
                  <a:lnTo>
                    <a:pt x="4122" y="804"/>
                  </a:lnTo>
                  <a:lnTo>
                    <a:pt x="4122" y="804"/>
                  </a:lnTo>
                  <a:lnTo>
                    <a:pt x="4122" y="804"/>
                  </a:lnTo>
                  <a:lnTo>
                    <a:pt x="4128" y="804"/>
                  </a:lnTo>
                  <a:lnTo>
                    <a:pt x="4128" y="804"/>
                  </a:lnTo>
                  <a:lnTo>
                    <a:pt x="4128" y="804"/>
                  </a:lnTo>
                  <a:lnTo>
                    <a:pt x="4128" y="804"/>
                  </a:lnTo>
                  <a:lnTo>
                    <a:pt x="4128" y="804"/>
                  </a:lnTo>
                  <a:lnTo>
                    <a:pt x="4128" y="804"/>
                  </a:lnTo>
                  <a:lnTo>
                    <a:pt x="4134" y="804"/>
                  </a:lnTo>
                  <a:lnTo>
                    <a:pt x="4134" y="804"/>
                  </a:lnTo>
                  <a:lnTo>
                    <a:pt x="4134" y="804"/>
                  </a:lnTo>
                  <a:lnTo>
                    <a:pt x="4134" y="804"/>
                  </a:lnTo>
                  <a:lnTo>
                    <a:pt x="4134" y="804"/>
                  </a:lnTo>
                  <a:lnTo>
                    <a:pt x="4134" y="804"/>
                  </a:lnTo>
                  <a:lnTo>
                    <a:pt x="4140" y="804"/>
                  </a:lnTo>
                  <a:lnTo>
                    <a:pt x="4140" y="804"/>
                  </a:lnTo>
                  <a:lnTo>
                    <a:pt x="4140" y="804"/>
                  </a:lnTo>
                  <a:lnTo>
                    <a:pt x="4140" y="804"/>
                  </a:lnTo>
                  <a:lnTo>
                    <a:pt x="4140" y="804"/>
                  </a:lnTo>
                  <a:lnTo>
                    <a:pt x="4140" y="804"/>
                  </a:lnTo>
                  <a:lnTo>
                    <a:pt x="4146" y="804"/>
                  </a:lnTo>
                  <a:lnTo>
                    <a:pt x="4146" y="804"/>
                  </a:lnTo>
                  <a:lnTo>
                    <a:pt x="4146" y="804"/>
                  </a:lnTo>
                  <a:lnTo>
                    <a:pt x="4146" y="804"/>
                  </a:lnTo>
                  <a:lnTo>
                    <a:pt x="4146" y="804"/>
                  </a:lnTo>
                  <a:lnTo>
                    <a:pt x="4146" y="804"/>
                  </a:lnTo>
                  <a:lnTo>
                    <a:pt x="4152" y="804"/>
                  </a:lnTo>
                  <a:lnTo>
                    <a:pt x="4152" y="804"/>
                  </a:lnTo>
                  <a:lnTo>
                    <a:pt x="4152" y="804"/>
                  </a:lnTo>
                  <a:lnTo>
                    <a:pt x="4152" y="798"/>
                  </a:lnTo>
                  <a:lnTo>
                    <a:pt x="4152" y="798"/>
                  </a:lnTo>
                  <a:lnTo>
                    <a:pt x="4152" y="798"/>
                  </a:lnTo>
                  <a:lnTo>
                    <a:pt x="4152" y="798"/>
                  </a:lnTo>
                  <a:lnTo>
                    <a:pt x="4158" y="798"/>
                  </a:lnTo>
                  <a:lnTo>
                    <a:pt x="4158" y="798"/>
                  </a:lnTo>
                  <a:lnTo>
                    <a:pt x="4158" y="798"/>
                  </a:lnTo>
                  <a:lnTo>
                    <a:pt x="4158" y="798"/>
                  </a:lnTo>
                  <a:lnTo>
                    <a:pt x="4158" y="798"/>
                  </a:lnTo>
                  <a:lnTo>
                    <a:pt x="4158" y="798"/>
                  </a:lnTo>
                  <a:lnTo>
                    <a:pt x="4164" y="798"/>
                  </a:lnTo>
                  <a:lnTo>
                    <a:pt x="4164" y="798"/>
                  </a:lnTo>
                  <a:lnTo>
                    <a:pt x="4164" y="798"/>
                  </a:lnTo>
                  <a:lnTo>
                    <a:pt x="4164" y="798"/>
                  </a:lnTo>
                  <a:lnTo>
                    <a:pt x="4164" y="798"/>
                  </a:lnTo>
                  <a:lnTo>
                    <a:pt x="4164" y="798"/>
                  </a:lnTo>
                  <a:lnTo>
                    <a:pt x="4170" y="798"/>
                  </a:lnTo>
                  <a:lnTo>
                    <a:pt x="4170" y="798"/>
                  </a:lnTo>
                  <a:lnTo>
                    <a:pt x="4170" y="798"/>
                  </a:lnTo>
                  <a:lnTo>
                    <a:pt x="4170" y="798"/>
                  </a:lnTo>
                  <a:lnTo>
                    <a:pt x="4170" y="798"/>
                  </a:lnTo>
                  <a:lnTo>
                    <a:pt x="4170" y="798"/>
                  </a:lnTo>
                  <a:lnTo>
                    <a:pt x="4176" y="798"/>
                  </a:lnTo>
                  <a:lnTo>
                    <a:pt x="4176" y="798"/>
                  </a:lnTo>
                  <a:lnTo>
                    <a:pt x="4176" y="798"/>
                  </a:lnTo>
                  <a:lnTo>
                    <a:pt x="4176" y="798"/>
                  </a:lnTo>
                  <a:lnTo>
                    <a:pt x="4176" y="798"/>
                  </a:lnTo>
                  <a:lnTo>
                    <a:pt x="4176" y="798"/>
                  </a:lnTo>
                  <a:lnTo>
                    <a:pt x="4176" y="798"/>
                  </a:lnTo>
                  <a:lnTo>
                    <a:pt x="4182" y="798"/>
                  </a:lnTo>
                  <a:lnTo>
                    <a:pt x="4182" y="798"/>
                  </a:lnTo>
                  <a:lnTo>
                    <a:pt x="4182" y="798"/>
                  </a:lnTo>
                  <a:lnTo>
                    <a:pt x="4182" y="798"/>
                  </a:lnTo>
                  <a:lnTo>
                    <a:pt x="4182" y="798"/>
                  </a:lnTo>
                  <a:lnTo>
                    <a:pt x="4182" y="798"/>
                  </a:lnTo>
                  <a:lnTo>
                    <a:pt x="4188" y="798"/>
                  </a:lnTo>
                  <a:lnTo>
                    <a:pt x="4188" y="798"/>
                  </a:lnTo>
                  <a:lnTo>
                    <a:pt x="4188" y="798"/>
                  </a:lnTo>
                  <a:lnTo>
                    <a:pt x="4188" y="792"/>
                  </a:lnTo>
                  <a:lnTo>
                    <a:pt x="4188" y="792"/>
                  </a:lnTo>
                  <a:lnTo>
                    <a:pt x="4188" y="792"/>
                  </a:lnTo>
                  <a:lnTo>
                    <a:pt x="4194" y="792"/>
                  </a:lnTo>
                  <a:lnTo>
                    <a:pt x="4194" y="792"/>
                  </a:lnTo>
                  <a:lnTo>
                    <a:pt x="4194" y="792"/>
                  </a:lnTo>
                  <a:lnTo>
                    <a:pt x="4194" y="792"/>
                  </a:lnTo>
                  <a:lnTo>
                    <a:pt x="4194" y="792"/>
                  </a:lnTo>
                  <a:lnTo>
                    <a:pt x="4194" y="792"/>
                  </a:lnTo>
                  <a:lnTo>
                    <a:pt x="4200" y="792"/>
                  </a:lnTo>
                  <a:lnTo>
                    <a:pt x="4200" y="792"/>
                  </a:lnTo>
                  <a:lnTo>
                    <a:pt x="4200" y="792"/>
                  </a:lnTo>
                  <a:lnTo>
                    <a:pt x="4200" y="792"/>
                  </a:lnTo>
                  <a:lnTo>
                    <a:pt x="4200" y="792"/>
                  </a:lnTo>
                  <a:lnTo>
                    <a:pt x="4200" y="792"/>
                  </a:lnTo>
                  <a:lnTo>
                    <a:pt x="4206" y="792"/>
                  </a:lnTo>
                  <a:lnTo>
                    <a:pt x="4206" y="792"/>
                  </a:lnTo>
                  <a:lnTo>
                    <a:pt x="4206" y="792"/>
                  </a:lnTo>
                  <a:lnTo>
                    <a:pt x="4206" y="792"/>
                  </a:lnTo>
                  <a:lnTo>
                    <a:pt x="4206" y="792"/>
                  </a:lnTo>
                  <a:lnTo>
                    <a:pt x="4206" y="792"/>
                  </a:lnTo>
                  <a:lnTo>
                    <a:pt x="4206" y="792"/>
                  </a:lnTo>
                  <a:lnTo>
                    <a:pt x="4212" y="792"/>
                  </a:lnTo>
                  <a:lnTo>
                    <a:pt x="4212" y="792"/>
                  </a:lnTo>
                  <a:lnTo>
                    <a:pt x="4212" y="792"/>
                  </a:lnTo>
                  <a:lnTo>
                    <a:pt x="4212" y="792"/>
                  </a:lnTo>
                  <a:lnTo>
                    <a:pt x="4212" y="792"/>
                  </a:lnTo>
                  <a:lnTo>
                    <a:pt x="4212" y="792"/>
                  </a:lnTo>
                  <a:lnTo>
                    <a:pt x="4218" y="792"/>
                  </a:lnTo>
                  <a:lnTo>
                    <a:pt x="4218" y="792"/>
                  </a:lnTo>
                  <a:lnTo>
                    <a:pt x="4218" y="792"/>
                  </a:lnTo>
                  <a:lnTo>
                    <a:pt x="4218" y="792"/>
                  </a:lnTo>
                  <a:lnTo>
                    <a:pt x="4218" y="792"/>
                  </a:lnTo>
                  <a:lnTo>
                    <a:pt x="4218" y="792"/>
                  </a:lnTo>
                  <a:lnTo>
                    <a:pt x="4224" y="786"/>
                  </a:lnTo>
                  <a:lnTo>
                    <a:pt x="4224" y="786"/>
                  </a:lnTo>
                  <a:lnTo>
                    <a:pt x="4224" y="786"/>
                  </a:lnTo>
                  <a:lnTo>
                    <a:pt x="4224" y="786"/>
                  </a:lnTo>
                  <a:lnTo>
                    <a:pt x="4224" y="786"/>
                  </a:lnTo>
                  <a:lnTo>
                    <a:pt x="4224" y="786"/>
                  </a:lnTo>
                  <a:lnTo>
                    <a:pt x="4230" y="786"/>
                  </a:lnTo>
                  <a:lnTo>
                    <a:pt x="4230" y="786"/>
                  </a:lnTo>
                  <a:lnTo>
                    <a:pt x="4230" y="786"/>
                  </a:lnTo>
                  <a:lnTo>
                    <a:pt x="4230" y="786"/>
                  </a:lnTo>
                  <a:lnTo>
                    <a:pt x="4230" y="786"/>
                  </a:lnTo>
                  <a:lnTo>
                    <a:pt x="4230" y="786"/>
                  </a:lnTo>
                  <a:lnTo>
                    <a:pt x="4236" y="786"/>
                  </a:lnTo>
                  <a:lnTo>
                    <a:pt x="4236" y="786"/>
                  </a:lnTo>
                  <a:lnTo>
                    <a:pt x="4236" y="786"/>
                  </a:lnTo>
                  <a:lnTo>
                    <a:pt x="4236" y="786"/>
                  </a:lnTo>
                  <a:lnTo>
                    <a:pt x="4236" y="786"/>
                  </a:lnTo>
                  <a:lnTo>
                    <a:pt x="4236" y="786"/>
                  </a:lnTo>
                  <a:lnTo>
                    <a:pt x="4236" y="786"/>
                  </a:lnTo>
                  <a:lnTo>
                    <a:pt x="4242" y="786"/>
                  </a:lnTo>
                  <a:lnTo>
                    <a:pt x="4242" y="786"/>
                  </a:lnTo>
                  <a:lnTo>
                    <a:pt x="4242" y="786"/>
                  </a:lnTo>
                  <a:lnTo>
                    <a:pt x="4242" y="786"/>
                  </a:lnTo>
                  <a:lnTo>
                    <a:pt x="4242" y="786"/>
                  </a:lnTo>
                  <a:lnTo>
                    <a:pt x="4242" y="786"/>
                  </a:lnTo>
                  <a:lnTo>
                    <a:pt x="4248" y="786"/>
                  </a:lnTo>
                  <a:lnTo>
                    <a:pt x="4248" y="786"/>
                  </a:lnTo>
                  <a:lnTo>
                    <a:pt x="4248" y="786"/>
                  </a:lnTo>
                  <a:lnTo>
                    <a:pt x="4248" y="786"/>
                  </a:lnTo>
                  <a:lnTo>
                    <a:pt x="4248" y="786"/>
                  </a:lnTo>
                  <a:lnTo>
                    <a:pt x="4248" y="786"/>
                  </a:lnTo>
                  <a:lnTo>
                    <a:pt x="4254" y="780"/>
                  </a:lnTo>
                  <a:lnTo>
                    <a:pt x="4254" y="780"/>
                  </a:lnTo>
                  <a:lnTo>
                    <a:pt x="4254" y="780"/>
                  </a:lnTo>
                  <a:lnTo>
                    <a:pt x="4254" y="780"/>
                  </a:lnTo>
                  <a:lnTo>
                    <a:pt x="4254" y="780"/>
                  </a:lnTo>
                  <a:lnTo>
                    <a:pt x="4254" y="780"/>
                  </a:lnTo>
                  <a:lnTo>
                    <a:pt x="4260" y="780"/>
                  </a:lnTo>
                  <a:lnTo>
                    <a:pt x="4260" y="780"/>
                  </a:lnTo>
                  <a:lnTo>
                    <a:pt x="4260" y="780"/>
                  </a:lnTo>
                  <a:lnTo>
                    <a:pt x="4260" y="780"/>
                  </a:lnTo>
                  <a:lnTo>
                    <a:pt x="4260" y="780"/>
                  </a:lnTo>
                  <a:lnTo>
                    <a:pt x="4260" y="780"/>
                  </a:lnTo>
                  <a:lnTo>
                    <a:pt x="4260" y="780"/>
                  </a:lnTo>
                  <a:lnTo>
                    <a:pt x="4266" y="780"/>
                  </a:lnTo>
                  <a:lnTo>
                    <a:pt x="4266" y="780"/>
                  </a:lnTo>
                  <a:lnTo>
                    <a:pt x="4266" y="780"/>
                  </a:lnTo>
                  <a:lnTo>
                    <a:pt x="4266" y="780"/>
                  </a:lnTo>
                  <a:lnTo>
                    <a:pt x="4266" y="780"/>
                  </a:lnTo>
                  <a:lnTo>
                    <a:pt x="4266" y="780"/>
                  </a:lnTo>
                  <a:lnTo>
                    <a:pt x="4272" y="780"/>
                  </a:lnTo>
                  <a:lnTo>
                    <a:pt x="4272" y="780"/>
                  </a:lnTo>
                  <a:lnTo>
                    <a:pt x="4272" y="780"/>
                  </a:lnTo>
                  <a:lnTo>
                    <a:pt x="4272" y="780"/>
                  </a:lnTo>
                  <a:lnTo>
                    <a:pt x="4272" y="780"/>
                  </a:lnTo>
                  <a:lnTo>
                    <a:pt x="4272" y="780"/>
                  </a:lnTo>
                  <a:lnTo>
                    <a:pt x="4278" y="780"/>
                  </a:lnTo>
                  <a:lnTo>
                    <a:pt x="4278" y="780"/>
                  </a:lnTo>
                  <a:lnTo>
                    <a:pt x="4278" y="780"/>
                  </a:lnTo>
                  <a:lnTo>
                    <a:pt x="4278" y="774"/>
                  </a:lnTo>
                  <a:lnTo>
                    <a:pt x="4278" y="774"/>
                  </a:lnTo>
                  <a:lnTo>
                    <a:pt x="4278" y="774"/>
                  </a:lnTo>
                  <a:lnTo>
                    <a:pt x="4284" y="774"/>
                  </a:lnTo>
                  <a:lnTo>
                    <a:pt x="4284" y="774"/>
                  </a:lnTo>
                  <a:lnTo>
                    <a:pt x="4284" y="774"/>
                  </a:lnTo>
                  <a:lnTo>
                    <a:pt x="4284" y="774"/>
                  </a:lnTo>
                  <a:lnTo>
                    <a:pt x="4284" y="774"/>
                  </a:lnTo>
                  <a:lnTo>
                    <a:pt x="4284" y="774"/>
                  </a:lnTo>
                  <a:lnTo>
                    <a:pt x="4290" y="774"/>
                  </a:lnTo>
                  <a:lnTo>
                    <a:pt x="4290" y="774"/>
                  </a:lnTo>
                  <a:lnTo>
                    <a:pt x="4290" y="774"/>
                  </a:lnTo>
                  <a:lnTo>
                    <a:pt x="4290" y="774"/>
                  </a:lnTo>
                  <a:lnTo>
                    <a:pt x="4290" y="774"/>
                  </a:lnTo>
                  <a:lnTo>
                    <a:pt x="4290" y="774"/>
                  </a:lnTo>
                  <a:lnTo>
                    <a:pt x="4290" y="774"/>
                  </a:lnTo>
                  <a:lnTo>
                    <a:pt x="4296" y="774"/>
                  </a:lnTo>
                  <a:lnTo>
                    <a:pt x="4296" y="774"/>
                  </a:lnTo>
                  <a:lnTo>
                    <a:pt x="4296" y="774"/>
                  </a:lnTo>
                  <a:lnTo>
                    <a:pt x="4296" y="774"/>
                  </a:lnTo>
                  <a:lnTo>
                    <a:pt x="4296" y="774"/>
                  </a:lnTo>
                  <a:lnTo>
                    <a:pt x="4296" y="774"/>
                  </a:lnTo>
                  <a:lnTo>
                    <a:pt x="4302" y="774"/>
                  </a:lnTo>
                  <a:lnTo>
                    <a:pt x="4302" y="774"/>
                  </a:lnTo>
                  <a:lnTo>
                    <a:pt x="4302" y="774"/>
                  </a:lnTo>
                  <a:lnTo>
                    <a:pt x="4302" y="774"/>
                  </a:lnTo>
                  <a:lnTo>
                    <a:pt x="4302" y="768"/>
                  </a:lnTo>
                  <a:lnTo>
                    <a:pt x="4302" y="768"/>
                  </a:lnTo>
                  <a:lnTo>
                    <a:pt x="4308" y="768"/>
                  </a:lnTo>
                  <a:lnTo>
                    <a:pt x="4308" y="768"/>
                  </a:lnTo>
                  <a:lnTo>
                    <a:pt x="4308" y="768"/>
                  </a:lnTo>
                  <a:lnTo>
                    <a:pt x="4308" y="768"/>
                  </a:lnTo>
                  <a:lnTo>
                    <a:pt x="4308" y="768"/>
                  </a:lnTo>
                  <a:lnTo>
                    <a:pt x="4308" y="768"/>
                  </a:lnTo>
                  <a:lnTo>
                    <a:pt x="4314" y="768"/>
                  </a:lnTo>
                  <a:lnTo>
                    <a:pt x="4314" y="768"/>
                  </a:lnTo>
                  <a:lnTo>
                    <a:pt x="4314" y="768"/>
                  </a:lnTo>
                  <a:lnTo>
                    <a:pt x="4314" y="768"/>
                  </a:lnTo>
                  <a:lnTo>
                    <a:pt x="4314" y="768"/>
                  </a:lnTo>
                  <a:lnTo>
                    <a:pt x="4314" y="768"/>
                  </a:lnTo>
                  <a:lnTo>
                    <a:pt x="4320" y="768"/>
                  </a:lnTo>
                  <a:lnTo>
                    <a:pt x="4320" y="768"/>
                  </a:lnTo>
                  <a:lnTo>
                    <a:pt x="4320" y="768"/>
                  </a:lnTo>
                  <a:lnTo>
                    <a:pt x="4320" y="768"/>
                  </a:lnTo>
                  <a:lnTo>
                    <a:pt x="4320" y="768"/>
                  </a:lnTo>
                  <a:lnTo>
                    <a:pt x="4320" y="768"/>
                  </a:lnTo>
                  <a:lnTo>
                    <a:pt x="4320" y="768"/>
                  </a:lnTo>
                  <a:lnTo>
                    <a:pt x="4326" y="768"/>
                  </a:lnTo>
                  <a:lnTo>
                    <a:pt x="4326" y="768"/>
                  </a:lnTo>
                  <a:lnTo>
                    <a:pt x="4326" y="768"/>
                  </a:lnTo>
                  <a:lnTo>
                    <a:pt x="4326" y="768"/>
                  </a:lnTo>
                  <a:lnTo>
                    <a:pt x="4326" y="762"/>
                  </a:lnTo>
                  <a:lnTo>
                    <a:pt x="4326" y="762"/>
                  </a:lnTo>
                  <a:lnTo>
                    <a:pt x="4332" y="762"/>
                  </a:lnTo>
                  <a:lnTo>
                    <a:pt x="4332" y="762"/>
                  </a:lnTo>
                  <a:lnTo>
                    <a:pt x="4332" y="762"/>
                  </a:lnTo>
                  <a:lnTo>
                    <a:pt x="4332" y="762"/>
                  </a:lnTo>
                  <a:lnTo>
                    <a:pt x="4332" y="762"/>
                  </a:lnTo>
                  <a:lnTo>
                    <a:pt x="4332" y="762"/>
                  </a:lnTo>
                  <a:lnTo>
                    <a:pt x="4338" y="762"/>
                  </a:lnTo>
                  <a:lnTo>
                    <a:pt x="4338" y="762"/>
                  </a:lnTo>
                  <a:lnTo>
                    <a:pt x="4338" y="762"/>
                  </a:lnTo>
                  <a:lnTo>
                    <a:pt x="4338" y="762"/>
                  </a:lnTo>
                  <a:lnTo>
                    <a:pt x="4338" y="762"/>
                  </a:lnTo>
                  <a:lnTo>
                    <a:pt x="4338" y="762"/>
                  </a:lnTo>
                  <a:lnTo>
                    <a:pt x="4344" y="762"/>
                  </a:lnTo>
                  <a:lnTo>
                    <a:pt x="4344" y="762"/>
                  </a:lnTo>
                  <a:lnTo>
                    <a:pt x="4344" y="762"/>
                  </a:lnTo>
                  <a:lnTo>
                    <a:pt x="4344" y="762"/>
                  </a:lnTo>
                  <a:lnTo>
                    <a:pt x="4344" y="762"/>
                  </a:lnTo>
                  <a:lnTo>
                    <a:pt x="4344" y="762"/>
                  </a:lnTo>
                  <a:lnTo>
                    <a:pt x="4344" y="762"/>
                  </a:lnTo>
                  <a:lnTo>
                    <a:pt x="4350" y="762"/>
                  </a:lnTo>
                  <a:lnTo>
                    <a:pt x="4350" y="762"/>
                  </a:lnTo>
                  <a:lnTo>
                    <a:pt x="4350" y="756"/>
                  </a:lnTo>
                  <a:lnTo>
                    <a:pt x="4350" y="756"/>
                  </a:lnTo>
                  <a:lnTo>
                    <a:pt x="4350" y="756"/>
                  </a:lnTo>
                  <a:lnTo>
                    <a:pt x="4350" y="756"/>
                  </a:lnTo>
                  <a:lnTo>
                    <a:pt x="4356" y="756"/>
                  </a:lnTo>
                  <a:lnTo>
                    <a:pt x="4356" y="756"/>
                  </a:lnTo>
                  <a:lnTo>
                    <a:pt x="4356" y="756"/>
                  </a:lnTo>
                  <a:lnTo>
                    <a:pt x="4356" y="756"/>
                  </a:lnTo>
                  <a:lnTo>
                    <a:pt x="4356" y="756"/>
                  </a:lnTo>
                  <a:lnTo>
                    <a:pt x="4356" y="756"/>
                  </a:lnTo>
                  <a:lnTo>
                    <a:pt x="4362" y="756"/>
                  </a:lnTo>
                  <a:lnTo>
                    <a:pt x="4362" y="756"/>
                  </a:lnTo>
                  <a:lnTo>
                    <a:pt x="4362" y="756"/>
                  </a:lnTo>
                  <a:lnTo>
                    <a:pt x="4362" y="756"/>
                  </a:lnTo>
                  <a:lnTo>
                    <a:pt x="4362" y="756"/>
                  </a:lnTo>
                  <a:lnTo>
                    <a:pt x="4362" y="756"/>
                  </a:lnTo>
                  <a:lnTo>
                    <a:pt x="4368" y="756"/>
                  </a:lnTo>
                  <a:lnTo>
                    <a:pt x="4368" y="756"/>
                  </a:lnTo>
                  <a:lnTo>
                    <a:pt x="4368" y="756"/>
                  </a:lnTo>
                  <a:lnTo>
                    <a:pt x="4368" y="756"/>
                  </a:lnTo>
                  <a:lnTo>
                    <a:pt x="4368" y="756"/>
                  </a:lnTo>
                  <a:lnTo>
                    <a:pt x="4368" y="756"/>
                  </a:lnTo>
                  <a:lnTo>
                    <a:pt x="4374" y="756"/>
                  </a:lnTo>
                  <a:lnTo>
                    <a:pt x="4374" y="756"/>
                  </a:lnTo>
                  <a:lnTo>
                    <a:pt x="4374" y="756"/>
                  </a:lnTo>
                  <a:lnTo>
                    <a:pt x="4374" y="756"/>
                  </a:lnTo>
                  <a:lnTo>
                    <a:pt x="4374" y="756"/>
                  </a:lnTo>
                  <a:lnTo>
                    <a:pt x="4374" y="756"/>
                  </a:lnTo>
                  <a:lnTo>
                    <a:pt x="4374" y="756"/>
                  </a:lnTo>
                  <a:lnTo>
                    <a:pt x="4380" y="756"/>
                  </a:lnTo>
                  <a:lnTo>
                    <a:pt x="4380" y="756"/>
                  </a:lnTo>
                  <a:lnTo>
                    <a:pt x="4380" y="756"/>
                  </a:lnTo>
                  <a:lnTo>
                    <a:pt x="4380" y="756"/>
                  </a:lnTo>
                  <a:lnTo>
                    <a:pt x="4380" y="756"/>
                  </a:lnTo>
                  <a:lnTo>
                    <a:pt x="4380" y="762"/>
                  </a:lnTo>
                  <a:lnTo>
                    <a:pt x="4386" y="762"/>
                  </a:lnTo>
                  <a:lnTo>
                    <a:pt x="4386" y="762"/>
                  </a:lnTo>
                  <a:lnTo>
                    <a:pt x="4386" y="762"/>
                  </a:lnTo>
                  <a:lnTo>
                    <a:pt x="4386" y="762"/>
                  </a:lnTo>
                  <a:lnTo>
                    <a:pt x="4386" y="762"/>
                  </a:lnTo>
                  <a:lnTo>
                    <a:pt x="4386" y="762"/>
                  </a:lnTo>
                  <a:lnTo>
                    <a:pt x="4392" y="762"/>
                  </a:lnTo>
                  <a:lnTo>
                    <a:pt x="4392" y="762"/>
                  </a:lnTo>
                  <a:lnTo>
                    <a:pt x="4392" y="762"/>
                  </a:lnTo>
                  <a:lnTo>
                    <a:pt x="4392" y="762"/>
                  </a:lnTo>
                  <a:lnTo>
                    <a:pt x="4392" y="762"/>
                  </a:lnTo>
                  <a:lnTo>
                    <a:pt x="4392" y="762"/>
                  </a:lnTo>
                  <a:lnTo>
                    <a:pt x="4398" y="762"/>
                  </a:lnTo>
                  <a:lnTo>
                    <a:pt x="4398" y="762"/>
                  </a:lnTo>
                  <a:lnTo>
                    <a:pt x="4398" y="762"/>
                  </a:lnTo>
                  <a:lnTo>
                    <a:pt x="4398" y="762"/>
                  </a:lnTo>
                  <a:lnTo>
                    <a:pt x="4398" y="762"/>
                  </a:lnTo>
                  <a:lnTo>
                    <a:pt x="4398" y="762"/>
                  </a:lnTo>
                  <a:lnTo>
                    <a:pt x="4398" y="762"/>
                  </a:lnTo>
                  <a:lnTo>
                    <a:pt x="4404" y="762"/>
                  </a:lnTo>
                  <a:lnTo>
                    <a:pt x="4404" y="762"/>
                  </a:lnTo>
                  <a:lnTo>
                    <a:pt x="4404" y="762"/>
                  </a:lnTo>
                  <a:lnTo>
                    <a:pt x="4404" y="762"/>
                  </a:lnTo>
                  <a:lnTo>
                    <a:pt x="4404" y="762"/>
                  </a:lnTo>
                  <a:lnTo>
                    <a:pt x="4404" y="762"/>
                  </a:lnTo>
                  <a:lnTo>
                    <a:pt x="4410" y="762"/>
                  </a:lnTo>
                  <a:lnTo>
                    <a:pt x="4410" y="762"/>
                  </a:lnTo>
                  <a:lnTo>
                    <a:pt x="4410" y="762"/>
                  </a:lnTo>
                  <a:lnTo>
                    <a:pt x="4410" y="762"/>
                  </a:lnTo>
                  <a:lnTo>
                    <a:pt x="4410" y="762"/>
                  </a:lnTo>
                  <a:lnTo>
                    <a:pt x="4410" y="762"/>
                  </a:lnTo>
                  <a:lnTo>
                    <a:pt x="4416" y="762"/>
                  </a:lnTo>
                  <a:lnTo>
                    <a:pt x="4416" y="762"/>
                  </a:lnTo>
                  <a:lnTo>
                    <a:pt x="4416" y="762"/>
                  </a:lnTo>
                  <a:lnTo>
                    <a:pt x="4416" y="762"/>
                  </a:lnTo>
                  <a:lnTo>
                    <a:pt x="4416" y="762"/>
                  </a:lnTo>
                  <a:lnTo>
                    <a:pt x="4416" y="762"/>
                  </a:lnTo>
                  <a:lnTo>
                    <a:pt x="4422" y="762"/>
                  </a:lnTo>
                  <a:lnTo>
                    <a:pt x="4422" y="762"/>
                  </a:lnTo>
                  <a:lnTo>
                    <a:pt x="4422" y="762"/>
                  </a:lnTo>
                  <a:lnTo>
                    <a:pt x="4422" y="762"/>
                  </a:lnTo>
                  <a:lnTo>
                    <a:pt x="4422" y="762"/>
                  </a:lnTo>
                  <a:lnTo>
                    <a:pt x="4428" y="762"/>
                  </a:lnTo>
                  <a:lnTo>
                    <a:pt x="4428" y="762"/>
                  </a:lnTo>
                  <a:lnTo>
                    <a:pt x="4428" y="762"/>
                  </a:lnTo>
                  <a:lnTo>
                    <a:pt x="4428" y="762"/>
                  </a:lnTo>
                  <a:lnTo>
                    <a:pt x="4428" y="762"/>
                  </a:lnTo>
                  <a:lnTo>
                    <a:pt x="4428" y="762"/>
                  </a:lnTo>
                  <a:lnTo>
                    <a:pt x="4428" y="762"/>
                  </a:lnTo>
                  <a:lnTo>
                    <a:pt x="4434" y="762"/>
                  </a:lnTo>
                  <a:lnTo>
                    <a:pt x="4434" y="762"/>
                  </a:lnTo>
                  <a:lnTo>
                    <a:pt x="4434" y="762"/>
                  </a:lnTo>
                  <a:lnTo>
                    <a:pt x="4434" y="762"/>
                  </a:lnTo>
                  <a:lnTo>
                    <a:pt x="4434" y="762"/>
                  </a:lnTo>
                  <a:lnTo>
                    <a:pt x="4434" y="762"/>
                  </a:lnTo>
                  <a:lnTo>
                    <a:pt x="4440" y="762"/>
                  </a:lnTo>
                  <a:lnTo>
                    <a:pt x="4440" y="762"/>
                  </a:lnTo>
                  <a:lnTo>
                    <a:pt x="4440" y="762"/>
                  </a:lnTo>
                  <a:lnTo>
                    <a:pt x="4440" y="762"/>
                  </a:lnTo>
                  <a:lnTo>
                    <a:pt x="4440" y="762"/>
                  </a:lnTo>
                  <a:lnTo>
                    <a:pt x="4440" y="762"/>
                  </a:lnTo>
                  <a:lnTo>
                    <a:pt x="4446" y="762"/>
                  </a:lnTo>
                  <a:lnTo>
                    <a:pt x="4446" y="762"/>
                  </a:lnTo>
                  <a:lnTo>
                    <a:pt x="4446" y="762"/>
                  </a:lnTo>
                  <a:lnTo>
                    <a:pt x="4446" y="762"/>
                  </a:lnTo>
                  <a:lnTo>
                    <a:pt x="4446" y="762"/>
                  </a:lnTo>
                  <a:lnTo>
                    <a:pt x="4446" y="76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452" y="768"/>
                  </a:lnTo>
                  <a:lnTo>
                    <a:pt x="4452" y="768"/>
                  </a:lnTo>
                  <a:lnTo>
                    <a:pt x="4452" y="768"/>
                  </a:lnTo>
                  <a:lnTo>
                    <a:pt x="4458" y="768"/>
                  </a:lnTo>
                  <a:lnTo>
                    <a:pt x="4458" y="768"/>
                  </a:lnTo>
                  <a:lnTo>
                    <a:pt x="4458" y="768"/>
                  </a:lnTo>
                  <a:lnTo>
                    <a:pt x="4458" y="768"/>
                  </a:lnTo>
                  <a:lnTo>
                    <a:pt x="4458" y="768"/>
                  </a:lnTo>
                  <a:lnTo>
                    <a:pt x="4458" y="768"/>
                  </a:lnTo>
                  <a:lnTo>
                    <a:pt x="4464" y="768"/>
                  </a:lnTo>
                  <a:lnTo>
                    <a:pt x="4464" y="768"/>
                  </a:lnTo>
                  <a:lnTo>
                    <a:pt x="4464" y="768"/>
                  </a:lnTo>
                  <a:lnTo>
                    <a:pt x="4464" y="768"/>
                  </a:lnTo>
                  <a:lnTo>
                    <a:pt x="4464" y="768"/>
                  </a:lnTo>
                  <a:lnTo>
                    <a:pt x="4464" y="768"/>
                  </a:lnTo>
                  <a:lnTo>
                    <a:pt x="4470" y="768"/>
                  </a:lnTo>
                  <a:lnTo>
                    <a:pt x="4470" y="768"/>
                  </a:lnTo>
                  <a:lnTo>
                    <a:pt x="4470" y="768"/>
                  </a:lnTo>
                  <a:lnTo>
                    <a:pt x="4470" y="768"/>
                  </a:lnTo>
                  <a:lnTo>
                    <a:pt x="4470" y="768"/>
                  </a:lnTo>
                  <a:lnTo>
                    <a:pt x="4470" y="768"/>
                  </a:lnTo>
                  <a:lnTo>
                    <a:pt x="4476" y="768"/>
                  </a:lnTo>
                  <a:lnTo>
                    <a:pt x="4476" y="768"/>
                  </a:lnTo>
                  <a:lnTo>
                    <a:pt x="4476" y="768"/>
                  </a:lnTo>
                  <a:lnTo>
                    <a:pt x="4476" y="768"/>
                  </a:lnTo>
                  <a:lnTo>
                    <a:pt x="4476" y="768"/>
                  </a:lnTo>
                  <a:lnTo>
                    <a:pt x="4476" y="768"/>
                  </a:lnTo>
                  <a:lnTo>
                    <a:pt x="4482" y="768"/>
                  </a:lnTo>
                  <a:lnTo>
                    <a:pt x="4482" y="768"/>
                  </a:lnTo>
                  <a:lnTo>
                    <a:pt x="4482" y="768"/>
                  </a:lnTo>
                  <a:lnTo>
                    <a:pt x="4482" y="768"/>
                  </a:lnTo>
                  <a:lnTo>
                    <a:pt x="4482" y="768"/>
                  </a:lnTo>
                  <a:lnTo>
                    <a:pt x="4482" y="768"/>
                  </a:lnTo>
                  <a:lnTo>
                    <a:pt x="4482" y="768"/>
                  </a:lnTo>
                  <a:lnTo>
                    <a:pt x="4488" y="768"/>
                  </a:lnTo>
                  <a:lnTo>
                    <a:pt x="4488" y="768"/>
                  </a:lnTo>
                  <a:lnTo>
                    <a:pt x="4488" y="768"/>
                  </a:lnTo>
                  <a:lnTo>
                    <a:pt x="4488" y="768"/>
                  </a:lnTo>
                  <a:lnTo>
                    <a:pt x="4488" y="768"/>
                  </a:lnTo>
                  <a:lnTo>
                    <a:pt x="4488" y="768"/>
                  </a:lnTo>
                  <a:lnTo>
                    <a:pt x="4494" y="768"/>
                  </a:lnTo>
                  <a:lnTo>
                    <a:pt x="4494" y="768"/>
                  </a:lnTo>
                  <a:lnTo>
                    <a:pt x="4494" y="768"/>
                  </a:lnTo>
                  <a:lnTo>
                    <a:pt x="4494" y="768"/>
                  </a:lnTo>
                  <a:lnTo>
                    <a:pt x="4494" y="768"/>
                  </a:lnTo>
                  <a:lnTo>
                    <a:pt x="4494" y="768"/>
                  </a:lnTo>
                  <a:lnTo>
                    <a:pt x="4500" y="768"/>
                  </a:lnTo>
                  <a:lnTo>
                    <a:pt x="4500" y="768"/>
                  </a:lnTo>
                  <a:lnTo>
                    <a:pt x="4500" y="768"/>
                  </a:lnTo>
                  <a:lnTo>
                    <a:pt x="4500" y="768"/>
                  </a:lnTo>
                  <a:lnTo>
                    <a:pt x="4500" y="768"/>
                  </a:lnTo>
                  <a:lnTo>
                    <a:pt x="4500" y="768"/>
                  </a:lnTo>
                  <a:lnTo>
                    <a:pt x="4506" y="768"/>
                  </a:lnTo>
                  <a:lnTo>
                    <a:pt x="4506" y="768"/>
                  </a:lnTo>
                  <a:lnTo>
                    <a:pt x="4506" y="768"/>
                  </a:lnTo>
                  <a:lnTo>
                    <a:pt x="4506" y="768"/>
                  </a:lnTo>
                  <a:lnTo>
                    <a:pt x="4506" y="768"/>
                  </a:lnTo>
                  <a:lnTo>
                    <a:pt x="4506" y="768"/>
                  </a:lnTo>
                  <a:lnTo>
                    <a:pt x="4506" y="768"/>
                  </a:lnTo>
                  <a:lnTo>
                    <a:pt x="4512" y="768"/>
                  </a:lnTo>
                  <a:lnTo>
                    <a:pt x="4512" y="768"/>
                  </a:lnTo>
                  <a:lnTo>
                    <a:pt x="4512" y="768"/>
                  </a:lnTo>
                  <a:lnTo>
                    <a:pt x="4512" y="768"/>
                  </a:lnTo>
                  <a:lnTo>
                    <a:pt x="4512" y="768"/>
                  </a:lnTo>
                  <a:lnTo>
                    <a:pt x="4512" y="768"/>
                  </a:lnTo>
                  <a:lnTo>
                    <a:pt x="4518" y="768"/>
                  </a:lnTo>
                  <a:lnTo>
                    <a:pt x="4518" y="768"/>
                  </a:lnTo>
                  <a:lnTo>
                    <a:pt x="4518" y="768"/>
                  </a:lnTo>
                  <a:lnTo>
                    <a:pt x="4518" y="768"/>
                  </a:lnTo>
                  <a:lnTo>
                    <a:pt x="4518" y="768"/>
                  </a:lnTo>
                  <a:lnTo>
                    <a:pt x="4518" y="768"/>
                  </a:lnTo>
                  <a:lnTo>
                    <a:pt x="4524" y="768"/>
                  </a:lnTo>
                  <a:lnTo>
                    <a:pt x="4524" y="768"/>
                  </a:lnTo>
                  <a:lnTo>
                    <a:pt x="4524" y="768"/>
                  </a:lnTo>
                  <a:lnTo>
                    <a:pt x="4524" y="768"/>
                  </a:lnTo>
                  <a:lnTo>
                    <a:pt x="4524" y="768"/>
                  </a:lnTo>
                  <a:lnTo>
                    <a:pt x="4524" y="768"/>
                  </a:lnTo>
                  <a:lnTo>
                    <a:pt x="4530" y="768"/>
                  </a:lnTo>
                  <a:lnTo>
                    <a:pt x="4530" y="768"/>
                  </a:lnTo>
                  <a:lnTo>
                    <a:pt x="4530" y="768"/>
                  </a:lnTo>
                  <a:lnTo>
                    <a:pt x="4530" y="768"/>
                  </a:lnTo>
                  <a:lnTo>
                    <a:pt x="4530" y="768"/>
                  </a:lnTo>
                  <a:lnTo>
                    <a:pt x="4530" y="768"/>
                  </a:lnTo>
                  <a:lnTo>
                    <a:pt x="4530" y="768"/>
                  </a:lnTo>
                  <a:lnTo>
                    <a:pt x="4536" y="768"/>
                  </a:lnTo>
                  <a:lnTo>
                    <a:pt x="4536" y="768"/>
                  </a:lnTo>
                  <a:lnTo>
                    <a:pt x="4536" y="768"/>
                  </a:lnTo>
                  <a:lnTo>
                    <a:pt x="4536" y="768"/>
                  </a:lnTo>
                  <a:lnTo>
                    <a:pt x="4536" y="768"/>
                  </a:lnTo>
                  <a:lnTo>
                    <a:pt x="4536" y="768"/>
                  </a:lnTo>
                  <a:lnTo>
                    <a:pt x="4542" y="768"/>
                  </a:lnTo>
                  <a:lnTo>
                    <a:pt x="4542" y="768"/>
                  </a:lnTo>
                  <a:lnTo>
                    <a:pt x="4542" y="768"/>
                  </a:lnTo>
                  <a:lnTo>
                    <a:pt x="4542" y="768"/>
                  </a:lnTo>
                  <a:lnTo>
                    <a:pt x="4542" y="768"/>
                  </a:lnTo>
                  <a:lnTo>
                    <a:pt x="4542" y="768"/>
                  </a:lnTo>
                  <a:lnTo>
                    <a:pt x="4548" y="768"/>
                  </a:lnTo>
                  <a:lnTo>
                    <a:pt x="4548" y="768"/>
                  </a:lnTo>
                  <a:lnTo>
                    <a:pt x="4548" y="768"/>
                  </a:lnTo>
                  <a:lnTo>
                    <a:pt x="4548" y="768"/>
                  </a:lnTo>
                  <a:lnTo>
                    <a:pt x="4548" y="768"/>
                  </a:lnTo>
                  <a:lnTo>
                    <a:pt x="4548" y="768"/>
                  </a:lnTo>
                  <a:lnTo>
                    <a:pt x="4554" y="768"/>
                  </a:lnTo>
                  <a:lnTo>
                    <a:pt x="4554" y="768"/>
                  </a:lnTo>
                  <a:lnTo>
                    <a:pt x="4554" y="768"/>
                  </a:lnTo>
                  <a:lnTo>
                    <a:pt x="4554" y="768"/>
                  </a:lnTo>
                  <a:lnTo>
                    <a:pt x="4554" y="768"/>
                  </a:lnTo>
                  <a:lnTo>
                    <a:pt x="4554" y="768"/>
                  </a:lnTo>
                  <a:lnTo>
                    <a:pt x="4560" y="768"/>
                  </a:lnTo>
                  <a:lnTo>
                    <a:pt x="4560" y="768"/>
                  </a:lnTo>
                  <a:lnTo>
                    <a:pt x="4560" y="768"/>
                  </a:lnTo>
                  <a:lnTo>
                    <a:pt x="4560" y="768"/>
                  </a:lnTo>
                  <a:lnTo>
                    <a:pt x="4560" y="768"/>
                  </a:lnTo>
                  <a:lnTo>
                    <a:pt x="4560" y="768"/>
                  </a:lnTo>
                  <a:lnTo>
                    <a:pt x="4560" y="768"/>
                  </a:lnTo>
                  <a:lnTo>
                    <a:pt x="4566" y="768"/>
                  </a:lnTo>
                  <a:lnTo>
                    <a:pt x="4566" y="768"/>
                  </a:lnTo>
                  <a:lnTo>
                    <a:pt x="4566" y="768"/>
                  </a:lnTo>
                  <a:lnTo>
                    <a:pt x="4566" y="768"/>
                  </a:lnTo>
                  <a:lnTo>
                    <a:pt x="4566" y="768"/>
                  </a:lnTo>
                  <a:lnTo>
                    <a:pt x="4566" y="768"/>
                  </a:lnTo>
                  <a:lnTo>
                    <a:pt x="4572" y="768"/>
                  </a:lnTo>
                  <a:lnTo>
                    <a:pt x="4572" y="768"/>
                  </a:lnTo>
                  <a:lnTo>
                    <a:pt x="4572" y="768"/>
                  </a:lnTo>
                  <a:lnTo>
                    <a:pt x="4572" y="768"/>
                  </a:lnTo>
                  <a:lnTo>
                    <a:pt x="4572" y="768"/>
                  </a:lnTo>
                  <a:lnTo>
                    <a:pt x="4572" y="768"/>
                  </a:lnTo>
                  <a:lnTo>
                    <a:pt x="4578" y="768"/>
                  </a:lnTo>
                  <a:lnTo>
                    <a:pt x="4578" y="768"/>
                  </a:lnTo>
                  <a:lnTo>
                    <a:pt x="4578" y="768"/>
                  </a:lnTo>
                  <a:lnTo>
                    <a:pt x="4578" y="768"/>
                  </a:lnTo>
                  <a:lnTo>
                    <a:pt x="4578" y="768"/>
                  </a:lnTo>
                  <a:lnTo>
                    <a:pt x="4578" y="768"/>
                  </a:lnTo>
                  <a:lnTo>
                    <a:pt x="4584" y="768"/>
                  </a:lnTo>
                  <a:lnTo>
                    <a:pt x="4584" y="768"/>
                  </a:lnTo>
                  <a:lnTo>
                    <a:pt x="4584" y="768"/>
                  </a:lnTo>
                  <a:lnTo>
                    <a:pt x="4584" y="768"/>
                  </a:lnTo>
                  <a:lnTo>
                    <a:pt x="4584" y="768"/>
                  </a:lnTo>
                  <a:lnTo>
                    <a:pt x="4584" y="768"/>
                  </a:lnTo>
                  <a:lnTo>
                    <a:pt x="4584" y="768"/>
                  </a:lnTo>
                  <a:lnTo>
                    <a:pt x="4590" y="768"/>
                  </a:lnTo>
                  <a:lnTo>
                    <a:pt x="4590" y="768"/>
                  </a:lnTo>
                  <a:lnTo>
                    <a:pt x="4590" y="768"/>
                  </a:lnTo>
                  <a:lnTo>
                    <a:pt x="4590" y="768"/>
                  </a:lnTo>
                  <a:lnTo>
                    <a:pt x="4590" y="768"/>
                  </a:lnTo>
                  <a:lnTo>
                    <a:pt x="4590" y="768"/>
                  </a:lnTo>
                  <a:lnTo>
                    <a:pt x="4596" y="768"/>
                  </a:lnTo>
                  <a:lnTo>
                    <a:pt x="4596" y="768"/>
                  </a:lnTo>
                  <a:lnTo>
                    <a:pt x="4596" y="768"/>
                  </a:lnTo>
                  <a:lnTo>
                    <a:pt x="4596" y="768"/>
                  </a:lnTo>
                  <a:lnTo>
                    <a:pt x="4596" y="768"/>
                  </a:lnTo>
                  <a:lnTo>
                    <a:pt x="4596" y="768"/>
                  </a:lnTo>
                  <a:lnTo>
                    <a:pt x="4602" y="768"/>
                  </a:lnTo>
                  <a:lnTo>
                    <a:pt x="4602" y="768"/>
                  </a:lnTo>
                  <a:lnTo>
                    <a:pt x="4602" y="768"/>
                  </a:lnTo>
                  <a:lnTo>
                    <a:pt x="4602" y="768"/>
                  </a:lnTo>
                  <a:lnTo>
                    <a:pt x="4602" y="768"/>
                  </a:lnTo>
                  <a:lnTo>
                    <a:pt x="4602" y="768"/>
                  </a:lnTo>
                  <a:lnTo>
                    <a:pt x="4608" y="768"/>
                  </a:lnTo>
                  <a:lnTo>
                    <a:pt x="4608" y="768"/>
                  </a:lnTo>
                  <a:lnTo>
                    <a:pt x="4608" y="768"/>
                  </a:lnTo>
                  <a:lnTo>
                    <a:pt x="4608" y="768"/>
                  </a:lnTo>
                  <a:lnTo>
                    <a:pt x="4608" y="768"/>
                  </a:lnTo>
                  <a:lnTo>
                    <a:pt x="4608" y="768"/>
                  </a:lnTo>
                  <a:lnTo>
                    <a:pt x="4614" y="768"/>
                  </a:lnTo>
                  <a:lnTo>
                    <a:pt x="4614" y="768"/>
                  </a:lnTo>
                  <a:lnTo>
                    <a:pt x="4614" y="768"/>
                  </a:lnTo>
                  <a:lnTo>
                    <a:pt x="4614" y="768"/>
                  </a:lnTo>
                  <a:lnTo>
                    <a:pt x="4614" y="768"/>
                  </a:lnTo>
                  <a:lnTo>
                    <a:pt x="4614" y="768"/>
                  </a:lnTo>
                  <a:lnTo>
                    <a:pt x="4614" y="768"/>
                  </a:lnTo>
                  <a:lnTo>
                    <a:pt x="4620" y="768"/>
                  </a:lnTo>
                  <a:lnTo>
                    <a:pt x="4620" y="768"/>
                  </a:lnTo>
                  <a:lnTo>
                    <a:pt x="4620" y="768"/>
                  </a:lnTo>
                  <a:lnTo>
                    <a:pt x="4620" y="768"/>
                  </a:lnTo>
                  <a:lnTo>
                    <a:pt x="4620" y="768"/>
                  </a:lnTo>
                  <a:lnTo>
                    <a:pt x="4620" y="768"/>
                  </a:lnTo>
                  <a:lnTo>
                    <a:pt x="4626" y="768"/>
                  </a:lnTo>
                  <a:lnTo>
                    <a:pt x="4626" y="768"/>
                  </a:lnTo>
                  <a:lnTo>
                    <a:pt x="4626" y="768"/>
                  </a:lnTo>
                  <a:lnTo>
                    <a:pt x="4626" y="768"/>
                  </a:lnTo>
                  <a:lnTo>
                    <a:pt x="4626" y="768"/>
                  </a:lnTo>
                  <a:lnTo>
                    <a:pt x="4626" y="768"/>
                  </a:lnTo>
                  <a:lnTo>
                    <a:pt x="4632" y="768"/>
                  </a:lnTo>
                  <a:lnTo>
                    <a:pt x="4632" y="768"/>
                  </a:lnTo>
                  <a:lnTo>
                    <a:pt x="4632" y="768"/>
                  </a:lnTo>
                  <a:lnTo>
                    <a:pt x="4632" y="768"/>
                  </a:lnTo>
                  <a:lnTo>
                    <a:pt x="4632" y="768"/>
                  </a:lnTo>
                  <a:lnTo>
                    <a:pt x="4632" y="768"/>
                  </a:lnTo>
                  <a:lnTo>
                    <a:pt x="4638" y="768"/>
                  </a:lnTo>
                  <a:lnTo>
                    <a:pt x="4638" y="768"/>
                  </a:lnTo>
                  <a:lnTo>
                    <a:pt x="4638" y="768"/>
                  </a:lnTo>
                  <a:lnTo>
                    <a:pt x="4638" y="768"/>
                  </a:lnTo>
                  <a:lnTo>
                    <a:pt x="4638" y="768"/>
                  </a:lnTo>
                  <a:lnTo>
                    <a:pt x="4638" y="768"/>
                  </a:lnTo>
                  <a:lnTo>
                    <a:pt x="4638" y="768"/>
                  </a:lnTo>
                  <a:lnTo>
                    <a:pt x="4644" y="768"/>
                  </a:lnTo>
                  <a:lnTo>
                    <a:pt x="4644" y="768"/>
                  </a:lnTo>
                  <a:lnTo>
                    <a:pt x="4644" y="768"/>
                  </a:lnTo>
                  <a:lnTo>
                    <a:pt x="4644" y="768"/>
                  </a:lnTo>
                  <a:lnTo>
                    <a:pt x="4644" y="768"/>
                  </a:lnTo>
                  <a:lnTo>
                    <a:pt x="4644" y="768"/>
                  </a:lnTo>
                  <a:lnTo>
                    <a:pt x="4650" y="768"/>
                  </a:lnTo>
                  <a:lnTo>
                    <a:pt x="4650" y="768"/>
                  </a:lnTo>
                  <a:lnTo>
                    <a:pt x="4650" y="768"/>
                  </a:lnTo>
                  <a:lnTo>
                    <a:pt x="4650" y="768"/>
                  </a:lnTo>
                  <a:lnTo>
                    <a:pt x="4650" y="768"/>
                  </a:lnTo>
                  <a:lnTo>
                    <a:pt x="4650" y="768"/>
                  </a:lnTo>
                  <a:lnTo>
                    <a:pt x="4656" y="768"/>
                  </a:lnTo>
                  <a:lnTo>
                    <a:pt x="4656" y="768"/>
                  </a:lnTo>
                  <a:lnTo>
                    <a:pt x="4656" y="768"/>
                  </a:lnTo>
                  <a:lnTo>
                    <a:pt x="4656" y="768"/>
                  </a:lnTo>
                  <a:lnTo>
                    <a:pt x="4656" y="768"/>
                  </a:lnTo>
                  <a:lnTo>
                    <a:pt x="4656" y="768"/>
                  </a:lnTo>
                  <a:lnTo>
                    <a:pt x="4662" y="768"/>
                  </a:lnTo>
                  <a:lnTo>
                    <a:pt x="4662" y="768"/>
                  </a:lnTo>
                  <a:lnTo>
                    <a:pt x="4662" y="768"/>
                  </a:lnTo>
                  <a:lnTo>
                    <a:pt x="4662" y="768"/>
                  </a:lnTo>
                  <a:lnTo>
                    <a:pt x="4662" y="768"/>
                  </a:lnTo>
                  <a:lnTo>
                    <a:pt x="4662" y="768"/>
                  </a:lnTo>
                  <a:lnTo>
                    <a:pt x="4668" y="768"/>
                  </a:lnTo>
                  <a:lnTo>
                    <a:pt x="4668" y="768"/>
                  </a:lnTo>
                  <a:lnTo>
                    <a:pt x="4668" y="768"/>
                  </a:lnTo>
                  <a:lnTo>
                    <a:pt x="4668" y="768"/>
                  </a:lnTo>
                  <a:lnTo>
                    <a:pt x="4668" y="768"/>
                  </a:lnTo>
                  <a:lnTo>
                    <a:pt x="4668" y="768"/>
                  </a:lnTo>
                  <a:lnTo>
                    <a:pt x="4668" y="768"/>
                  </a:lnTo>
                  <a:lnTo>
                    <a:pt x="4674" y="768"/>
                  </a:lnTo>
                  <a:lnTo>
                    <a:pt x="4674" y="768"/>
                  </a:lnTo>
                  <a:lnTo>
                    <a:pt x="4674" y="768"/>
                  </a:lnTo>
                  <a:lnTo>
                    <a:pt x="4674" y="768"/>
                  </a:lnTo>
                  <a:lnTo>
                    <a:pt x="4674" y="768"/>
                  </a:lnTo>
                  <a:lnTo>
                    <a:pt x="4674" y="768"/>
                  </a:lnTo>
                  <a:lnTo>
                    <a:pt x="4680" y="768"/>
                  </a:lnTo>
                  <a:lnTo>
                    <a:pt x="4680" y="768"/>
                  </a:lnTo>
                  <a:lnTo>
                    <a:pt x="4680" y="768"/>
                  </a:lnTo>
                  <a:lnTo>
                    <a:pt x="4680" y="768"/>
                  </a:lnTo>
                  <a:lnTo>
                    <a:pt x="4680" y="768"/>
                  </a:lnTo>
                  <a:lnTo>
                    <a:pt x="4680" y="768"/>
                  </a:lnTo>
                  <a:lnTo>
                    <a:pt x="4686" y="768"/>
                  </a:lnTo>
                  <a:lnTo>
                    <a:pt x="4686" y="768"/>
                  </a:lnTo>
                  <a:lnTo>
                    <a:pt x="4686" y="768"/>
                  </a:lnTo>
                  <a:lnTo>
                    <a:pt x="4686" y="768"/>
                  </a:lnTo>
                  <a:lnTo>
                    <a:pt x="4686" y="768"/>
                  </a:lnTo>
                  <a:lnTo>
                    <a:pt x="4686" y="768"/>
                  </a:lnTo>
                  <a:lnTo>
                    <a:pt x="4692" y="768"/>
                  </a:lnTo>
                  <a:lnTo>
                    <a:pt x="4692" y="768"/>
                  </a:lnTo>
                  <a:lnTo>
                    <a:pt x="4692" y="768"/>
                  </a:lnTo>
                  <a:lnTo>
                    <a:pt x="4692" y="768"/>
                  </a:lnTo>
                  <a:lnTo>
                    <a:pt x="4692" y="768"/>
                  </a:lnTo>
                  <a:lnTo>
                    <a:pt x="4692" y="768"/>
                  </a:lnTo>
                  <a:lnTo>
                    <a:pt x="4692" y="768"/>
                  </a:lnTo>
                  <a:lnTo>
                    <a:pt x="4698" y="768"/>
                  </a:lnTo>
                  <a:lnTo>
                    <a:pt x="4698" y="768"/>
                  </a:lnTo>
                  <a:lnTo>
                    <a:pt x="4698" y="768"/>
                  </a:lnTo>
                  <a:lnTo>
                    <a:pt x="4698" y="768"/>
                  </a:lnTo>
                  <a:lnTo>
                    <a:pt x="4698" y="768"/>
                  </a:lnTo>
                  <a:lnTo>
                    <a:pt x="4698" y="768"/>
                  </a:lnTo>
                  <a:lnTo>
                    <a:pt x="4704" y="768"/>
                  </a:lnTo>
                  <a:lnTo>
                    <a:pt x="4704" y="768"/>
                  </a:lnTo>
                  <a:lnTo>
                    <a:pt x="4704" y="768"/>
                  </a:lnTo>
                  <a:lnTo>
                    <a:pt x="4704" y="768"/>
                  </a:lnTo>
                  <a:lnTo>
                    <a:pt x="4704" y="768"/>
                  </a:lnTo>
                  <a:lnTo>
                    <a:pt x="4704" y="768"/>
                  </a:lnTo>
                  <a:lnTo>
                    <a:pt x="4710" y="768"/>
                  </a:lnTo>
                  <a:lnTo>
                    <a:pt x="4710" y="768"/>
                  </a:lnTo>
                  <a:lnTo>
                    <a:pt x="4710" y="768"/>
                  </a:lnTo>
                  <a:lnTo>
                    <a:pt x="4710" y="768"/>
                  </a:lnTo>
                  <a:lnTo>
                    <a:pt x="4710" y="768"/>
                  </a:lnTo>
                  <a:lnTo>
                    <a:pt x="4710" y="768"/>
                  </a:lnTo>
                  <a:lnTo>
                    <a:pt x="4716" y="768"/>
                  </a:lnTo>
                  <a:lnTo>
                    <a:pt x="4716" y="768"/>
                  </a:lnTo>
                  <a:lnTo>
                    <a:pt x="4716" y="768"/>
                  </a:lnTo>
                  <a:lnTo>
                    <a:pt x="4716" y="768"/>
                  </a:lnTo>
                  <a:lnTo>
                    <a:pt x="4716" y="768"/>
                  </a:lnTo>
                  <a:lnTo>
                    <a:pt x="4716" y="768"/>
                  </a:lnTo>
                  <a:lnTo>
                    <a:pt x="4722" y="768"/>
                  </a:lnTo>
                  <a:lnTo>
                    <a:pt x="4722" y="768"/>
                  </a:lnTo>
                  <a:lnTo>
                    <a:pt x="4722" y="768"/>
                  </a:lnTo>
                  <a:lnTo>
                    <a:pt x="4722" y="768"/>
                  </a:lnTo>
                  <a:lnTo>
                    <a:pt x="4722" y="768"/>
                  </a:lnTo>
                  <a:lnTo>
                    <a:pt x="4722" y="768"/>
                  </a:lnTo>
                  <a:lnTo>
                    <a:pt x="4722" y="768"/>
                  </a:lnTo>
                  <a:lnTo>
                    <a:pt x="4728" y="768"/>
                  </a:lnTo>
                  <a:lnTo>
                    <a:pt x="4728" y="768"/>
                  </a:lnTo>
                  <a:lnTo>
                    <a:pt x="4728" y="768"/>
                  </a:lnTo>
                  <a:lnTo>
                    <a:pt x="4728" y="768"/>
                  </a:lnTo>
                  <a:lnTo>
                    <a:pt x="4728" y="768"/>
                  </a:lnTo>
                  <a:lnTo>
                    <a:pt x="4728" y="768"/>
                  </a:lnTo>
                  <a:lnTo>
                    <a:pt x="4734" y="768"/>
                  </a:lnTo>
                  <a:lnTo>
                    <a:pt x="4734" y="768"/>
                  </a:lnTo>
                  <a:lnTo>
                    <a:pt x="4734" y="768"/>
                  </a:lnTo>
                  <a:lnTo>
                    <a:pt x="4734" y="768"/>
                  </a:lnTo>
                  <a:lnTo>
                    <a:pt x="4734" y="768"/>
                  </a:lnTo>
                  <a:lnTo>
                    <a:pt x="4734" y="768"/>
                  </a:lnTo>
                  <a:lnTo>
                    <a:pt x="4740" y="768"/>
                  </a:lnTo>
                  <a:lnTo>
                    <a:pt x="4740" y="768"/>
                  </a:lnTo>
                  <a:lnTo>
                    <a:pt x="4740" y="768"/>
                  </a:lnTo>
                  <a:lnTo>
                    <a:pt x="4740" y="768"/>
                  </a:lnTo>
                  <a:lnTo>
                    <a:pt x="4740" y="762"/>
                  </a:lnTo>
                  <a:lnTo>
                    <a:pt x="4740" y="762"/>
                  </a:lnTo>
                  <a:lnTo>
                    <a:pt x="4746" y="762"/>
                  </a:lnTo>
                  <a:lnTo>
                    <a:pt x="4746" y="762"/>
                  </a:lnTo>
                  <a:lnTo>
                    <a:pt x="4746" y="762"/>
                  </a:lnTo>
                  <a:lnTo>
                    <a:pt x="4746" y="762"/>
                  </a:lnTo>
                  <a:lnTo>
                    <a:pt x="4746" y="762"/>
                  </a:lnTo>
                  <a:lnTo>
                    <a:pt x="4746" y="762"/>
                  </a:lnTo>
                  <a:lnTo>
                    <a:pt x="4746" y="762"/>
                  </a:lnTo>
                  <a:lnTo>
                    <a:pt x="4752" y="762"/>
                  </a:lnTo>
                  <a:lnTo>
                    <a:pt x="4752" y="762"/>
                  </a:lnTo>
                  <a:lnTo>
                    <a:pt x="4752" y="762"/>
                  </a:lnTo>
                  <a:lnTo>
                    <a:pt x="4752" y="762"/>
                  </a:lnTo>
                  <a:lnTo>
                    <a:pt x="4752" y="762"/>
                  </a:lnTo>
                  <a:lnTo>
                    <a:pt x="4752" y="762"/>
                  </a:lnTo>
                  <a:lnTo>
                    <a:pt x="4758" y="762"/>
                  </a:lnTo>
                  <a:lnTo>
                    <a:pt x="4758" y="762"/>
                  </a:lnTo>
                  <a:lnTo>
                    <a:pt x="4758" y="762"/>
                  </a:lnTo>
                  <a:lnTo>
                    <a:pt x="4758" y="762"/>
                  </a:lnTo>
                  <a:lnTo>
                    <a:pt x="4758" y="762"/>
                  </a:lnTo>
                  <a:lnTo>
                    <a:pt x="4758" y="762"/>
                  </a:lnTo>
                  <a:lnTo>
                    <a:pt x="4764" y="762"/>
                  </a:lnTo>
                  <a:lnTo>
                    <a:pt x="4764" y="762"/>
                  </a:lnTo>
                  <a:lnTo>
                    <a:pt x="4764" y="762"/>
                  </a:lnTo>
                  <a:lnTo>
                    <a:pt x="4764" y="762"/>
                  </a:lnTo>
                  <a:lnTo>
                    <a:pt x="4764" y="762"/>
                  </a:lnTo>
                  <a:lnTo>
                    <a:pt x="4764" y="762"/>
                  </a:lnTo>
                  <a:lnTo>
                    <a:pt x="4770" y="762"/>
                  </a:lnTo>
                  <a:lnTo>
                    <a:pt x="4770" y="762"/>
                  </a:lnTo>
                  <a:lnTo>
                    <a:pt x="4770" y="762"/>
                  </a:lnTo>
                  <a:lnTo>
                    <a:pt x="4770" y="762"/>
                  </a:lnTo>
                  <a:lnTo>
                    <a:pt x="4770" y="762"/>
                  </a:lnTo>
                  <a:lnTo>
                    <a:pt x="4770" y="762"/>
                  </a:lnTo>
                  <a:lnTo>
                    <a:pt x="4776" y="762"/>
                  </a:lnTo>
                  <a:lnTo>
                    <a:pt x="4776" y="762"/>
                  </a:lnTo>
                  <a:lnTo>
                    <a:pt x="4776" y="762"/>
                  </a:lnTo>
                  <a:lnTo>
                    <a:pt x="4776" y="762"/>
                  </a:lnTo>
                  <a:lnTo>
                    <a:pt x="4776" y="762"/>
                  </a:lnTo>
                  <a:lnTo>
                    <a:pt x="4776" y="762"/>
                  </a:lnTo>
                  <a:lnTo>
                    <a:pt x="4776" y="762"/>
                  </a:lnTo>
                  <a:lnTo>
                    <a:pt x="4782" y="762"/>
                  </a:lnTo>
                  <a:lnTo>
                    <a:pt x="4782" y="762"/>
                  </a:lnTo>
                  <a:lnTo>
                    <a:pt x="4782" y="762"/>
                  </a:lnTo>
                  <a:lnTo>
                    <a:pt x="4782" y="762"/>
                  </a:lnTo>
                  <a:lnTo>
                    <a:pt x="4782" y="762"/>
                  </a:lnTo>
                  <a:lnTo>
                    <a:pt x="4782" y="762"/>
                  </a:lnTo>
                  <a:lnTo>
                    <a:pt x="4788" y="762"/>
                  </a:lnTo>
                  <a:lnTo>
                    <a:pt x="4788" y="762"/>
                  </a:lnTo>
                  <a:lnTo>
                    <a:pt x="4788" y="762"/>
                  </a:lnTo>
                  <a:lnTo>
                    <a:pt x="4788" y="762"/>
                  </a:lnTo>
                  <a:lnTo>
                    <a:pt x="4788" y="762"/>
                  </a:lnTo>
                  <a:lnTo>
                    <a:pt x="4788" y="762"/>
                  </a:lnTo>
                  <a:lnTo>
                    <a:pt x="4794" y="762"/>
                  </a:lnTo>
                  <a:lnTo>
                    <a:pt x="4794" y="762"/>
                  </a:lnTo>
                  <a:lnTo>
                    <a:pt x="4794" y="762"/>
                  </a:lnTo>
                  <a:lnTo>
                    <a:pt x="4794" y="762"/>
                  </a:lnTo>
                  <a:lnTo>
                    <a:pt x="4794" y="762"/>
                  </a:lnTo>
                  <a:lnTo>
                    <a:pt x="4794" y="762"/>
                  </a:lnTo>
                  <a:lnTo>
                    <a:pt x="4800" y="762"/>
                  </a:lnTo>
                  <a:lnTo>
                    <a:pt x="4800" y="762"/>
                  </a:lnTo>
                  <a:lnTo>
                    <a:pt x="4800" y="762"/>
                  </a:lnTo>
                  <a:lnTo>
                    <a:pt x="4800" y="762"/>
                  </a:lnTo>
                  <a:lnTo>
                    <a:pt x="4800" y="762"/>
                  </a:lnTo>
                  <a:lnTo>
                    <a:pt x="4800" y="762"/>
                  </a:lnTo>
                  <a:lnTo>
                    <a:pt x="4800" y="762"/>
                  </a:lnTo>
                  <a:lnTo>
                    <a:pt x="4806" y="762"/>
                  </a:lnTo>
                  <a:lnTo>
                    <a:pt x="4806" y="762"/>
                  </a:lnTo>
                  <a:lnTo>
                    <a:pt x="4806" y="762"/>
                  </a:lnTo>
                  <a:lnTo>
                    <a:pt x="4806" y="762"/>
                  </a:lnTo>
                  <a:lnTo>
                    <a:pt x="4806" y="762"/>
                  </a:lnTo>
                  <a:lnTo>
                    <a:pt x="4806" y="756"/>
                  </a:lnTo>
                  <a:lnTo>
                    <a:pt x="4812" y="756"/>
                  </a:lnTo>
                  <a:lnTo>
                    <a:pt x="4812" y="756"/>
                  </a:lnTo>
                  <a:lnTo>
                    <a:pt x="4812" y="756"/>
                  </a:lnTo>
                  <a:lnTo>
                    <a:pt x="4812" y="756"/>
                  </a:lnTo>
                  <a:lnTo>
                    <a:pt x="4812" y="756"/>
                  </a:lnTo>
                  <a:lnTo>
                    <a:pt x="4812" y="756"/>
                  </a:lnTo>
                  <a:lnTo>
                    <a:pt x="4818" y="756"/>
                  </a:lnTo>
                  <a:lnTo>
                    <a:pt x="4818" y="756"/>
                  </a:lnTo>
                  <a:lnTo>
                    <a:pt x="4818" y="756"/>
                  </a:lnTo>
                  <a:lnTo>
                    <a:pt x="4818" y="756"/>
                  </a:lnTo>
                  <a:lnTo>
                    <a:pt x="4818" y="756"/>
                  </a:lnTo>
                  <a:lnTo>
                    <a:pt x="4818" y="756"/>
                  </a:lnTo>
                  <a:lnTo>
                    <a:pt x="4824" y="756"/>
                  </a:lnTo>
                  <a:lnTo>
                    <a:pt x="4824" y="756"/>
                  </a:lnTo>
                  <a:lnTo>
                    <a:pt x="4824" y="756"/>
                  </a:lnTo>
                  <a:lnTo>
                    <a:pt x="4824" y="756"/>
                  </a:lnTo>
                  <a:lnTo>
                    <a:pt x="4824" y="756"/>
                  </a:lnTo>
                  <a:lnTo>
                    <a:pt x="4824" y="756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81" name="Rectangle 133"/>
            <p:cNvSpPr>
              <a:spLocks noChangeArrowheads="1"/>
            </p:cNvSpPr>
            <p:nvPr/>
          </p:nvSpPr>
          <p:spPr bwMode="auto">
            <a:xfrm>
              <a:off x="1063" y="3582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82" name="Freeform 134"/>
            <p:cNvSpPr>
              <a:spLocks/>
            </p:cNvSpPr>
            <p:nvPr/>
          </p:nvSpPr>
          <p:spPr bwMode="auto">
            <a:xfrm>
              <a:off x="415" y="2730"/>
              <a:ext cx="4824" cy="624"/>
            </a:xfrm>
            <a:custGeom>
              <a:avLst/>
              <a:gdLst/>
              <a:ahLst/>
              <a:cxnLst>
                <a:cxn ang="0">
                  <a:pos x="72" y="186"/>
                </a:cxn>
                <a:cxn ang="0">
                  <a:pos x="150" y="186"/>
                </a:cxn>
                <a:cxn ang="0">
                  <a:pos x="228" y="186"/>
                </a:cxn>
                <a:cxn ang="0">
                  <a:pos x="300" y="204"/>
                </a:cxn>
                <a:cxn ang="0">
                  <a:pos x="378" y="228"/>
                </a:cxn>
                <a:cxn ang="0">
                  <a:pos x="456" y="264"/>
                </a:cxn>
                <a:cxn ang="0">
                  <a:pos x="534" y="312"/>
                </a:cxn>
                <a:cxn ang="0">
                  <a:pos x="606" y="360"/>
                </a:cxn>
                <a:cxn ang="0">
                  <a:pos x="684" y="408"/>
                </a:cxn>
                <a:cxn ang="0">
                  <a:pos x="762" y="450"/>
                </a:cxn>
                <a:cxn ang="0">
                  <a:pos x="834" y="480"/>
                </a:cxn>
                <a:cxn ang="0">
                  <a:pos x="912" y="504"/>
                </a:cxn>
                <a:cxn ang="0">
                  <a:pos x="990" y="528"/>
                </a:cxn>
                <a:cxn ang="0">
                  <a:pos x="1068" y="546"/>
                </a:cxn>
                <a:cxn ang="0">
                  <a:pos x="1140" y="588"/>
                </a:cxn>
                <a:cxn ang="0">
                  <a:pos x="1218" y="612"/>
                </a:cxn>
                <a:cxn ang="0">
                  <a:pos x="1296" y="624"/>
                </a:cxn>
                <a:cxn ang="0">
                  <a:pos x="1368" y="612"/>
                </a:cxn>
                <a:cxn ang="0">
                  <a:pos x="1446" y="594"/>
                </a:cxn>
                <a:cxn ang="0">
                  <a:pos x="1524" y="564"/>
                </a:cxn>
                <a:cxn ang="0">
                  <a:pos x="1602" y="498"/>
                </a:cxn>
                <a:cxn ang="0">
                  <a:pos x="1674" y="414"/>
                </a:cxn>
                <a:cxn ang="0">
                  <a:pos x="1752" y="330"/>
                </a:cxn>
                <a:cxn ang="0">
                  <a:pos x="1830" y="246"/>
                </a:cxn>
                <a:cxn ang="0">
                  <a:pos x="1902" y="180"/>
                </a:cxn>
                <a:cxn ang="0">
                  <a:pos x="1980" y="114"/>
                </a:cxn>
                <a:cxn ang="0">
                  <a:pos x="2058" y="48"/>
                </a:cxn>
                <a:cxn ang="0">
                  <a:pos x="2136" y="0"/>
                </a:cxn>
                <a:cxn ang="0">
                  <a:pos x="2208" y="0"/>
                </a:cxn>
                <a:cxn ang="0">
                  <a:pos x="2286" y="6"/>
                </a:cxn>
                <a:cxn ang="0">
                  <a:pos x="2364" y="6"/>
                </a:cxn>
                <a:cxn ang="0">
                  <a:pos x="2442" y="12"/>
                </a:cxn>
                <a:cxn ang="0">
                  <a:pos x="2514" y="6"/>
                </a:cxn>
                <a:cxn ang="0">
                  <a:pos x="2592" y="0"/>
                </a:cxn>
                <a:cxn ang="0">
                  <a:pos x="2670" y="0"/>
                </a:cxn>
                <a:cxn ang="0">
                  <a:pos x="2742" y="30"/>
                </a:cxn>
                <a:cxn ang="0">
                  <a:pos x="2820" y="96"/>
                </a:cxn>
                <a:cxn ang="0">
                  <a:pos x="2898" y="162"/>
                </a:cxn>
                <a:cxn ang="0">
                  <a:pos x="2970" y="228"/>
                </a:cxn>
                <a:cxn ang="0">
                  <a:pos x="3048" y="306"/>
                </a:cxn>
                <a:cxn ang="0">
                  <a:pos x="3126" y="390"/>
                </a:cxn>
                <a:cxn ang="0">
                  <a:pos x="3204" y="474"/>
                </a:cxn>
                <a:cxn ang="0">
                  <a:pos x="3276" y="552"/>
                </a:cxn>
                <a:cxn ang="0">
                  <a:pos x="3354" y="588"/>
                </a:cxn>
                <a:cxn ang="0">
                  <a:pos x="3432" y="606"/>
                </a:cxn>
                <a:cxn ang="0">
                  <a:pos x="3510" y="624"/>
                </a:cxn>
                <a:cxn ang="0">
                  <a:pos x="3582" y="618"/>
                </a:cxn>
                <a:cxn ang="0">
                  <a:pos x="3660" y="594"/>
                </a:cxn>
                <a:cxn ang="0">
                  <a:pos x="3738" y="558"/>
                </a:cxn>
                <a:cxn ang="0">
                  <a:pos x="3816" y="534"/>
                </a:cxn>
                <a:cxn ang="0">
                  <a:pos x="3888" y="510"/>
                </a:cxn>
                <a:cxn ang="0">
                  <a:pos x="3966" y="486"/>
                </a:cxn>
                <a:cxn ang="0">
                  <a:pos x="4044" y="462"/>
                </a:cxn>
                <a:cxn ang="0">
                  <a:pos x="4116" y="420"/>
                </a:cxn>
                <a:cxn ang="0">
                  <a:pos x="4194" y="372"/>
                </a:cxn>
                <a:cxn ang="0">
                  <a:pos x="4272" y="324"/>
                </a:cxn>
                <a:cxn ang="0">
                  <a:pos x="4344" y="276"/>
                </a:cxn>
                <a:cxn ang="0">
                  <a:pos x="4422" y="240"/>
                </a:cxn>
                <a:cxn ang="0">
                  <a:pos x="4500" y="210"/>
                </a:cxn>
                <a:cxn ang="0">
                  <a:pos x="4578" y="192"/>
                </a:cxn>
                <a:cxn ang="0">
                  <a:pos x="4650" y="186"/>
                </a:cxn>
                <a:cxn ang="0">
                  <a:pos x="4728" y="186"/>
                </a:cxn>
                <a:cxn ang="0">
                  <a:pos x="4806" y="186"/>
                </a:cxn>
              </a:cxnLst>
              <a:rect l="0" t="0" r="r" b="b"/>
              <a:pathLst>
                <a:path w="4824" h="624">
                  <a:moveTo>
                    <a:pt x="0" y="186"/>
                  </a:move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6" y="186"/>
                  </a:lnTo>
                  <a:lnTo>
                    <a:pt x="36" y="186"/>
                  </a:lnTo>
                  <a:lnTo>
                    <a:pt x="36" y="186"/>
                  </a:lnTo>
                  <a:lnTo>
                    <a:pt x="36" y="186"/>
                  </a:lnTo>
                  <a:lnTo>
                    <a:pt x="36" y="186"/>
                  </a:lnTo>
                  <a:lnTo>
                    <a:pt x="36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84" y="186"/>
                  </a:lnTo>
                  <a:lnTo>
                    <a:pt x="84" y="186"/>
                  </a:lnTo>
                  <a:lnTo>
                    <a:pt x="84" y="186"/>
                  </a:lnTo>
                  <a:lnTo>
                    <a:pt x="84" y="186"/>
                  </a:lnTo>
                  <a:lnTo>
                    <a:pt x="84" y="186"/>
                  </a:lnTo>
                  <a:lnTo>
                    <a:pt x="84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6" y="186"/>
                  </a:lnTo>
                  <a:lnTo>
                    <a:pt x="156" y="186"/>
                  </a:lnTo>
                  <a:lnTo>
                    <a:pt x="156" y="186"/>
                  </a:lnTo>
                  <a:lnTo>
                    <a:pt x="156" y="186"/>
                  </a:lnTo>
                  <a:lnTo>
                    <a:pt x="156" y="186"/>
                  </a:lnTo>
                  <a:lnTo>
                    <a:pt x="156" y="186"/>
                  </a:lnTo>
                  <a:lnTo>
                    <a:pt x="156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8" y="186"/>
                  </a:lnTo>
                  <a:lnTo>
                    <a:pt x="168" y="186"/>
                  </a:lnTo>
                  <a:lnTo>
                    <a:pt x="168" y="186"/>
                  </a:lnTo>
                  <a:lnTo>
                    <a:pt x="168" y="186"/>
                  </a:lnTo>
                  <a:lnTo>
                    <a:pt x="168" y="186"/>
                  </a:lnTo>
                  <a:lnTo>
                    <a:pt x="168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6" y="186"/>
                  </a:lnTo>
                  <a:lnTo>
                    <a:pt x="216" y="186"/>
                  </a:lnTo>
                  <a:lnTo>
                    <a:pt x="216" y="186"/>
                  </a:lnTo>
                  <a:lnTo>
                    <a:pt x="216" y="186"/>
                  </a:lnTo>
                  <a:lnTo>
                    <a:pt x="216" y="186"/>
                  </a:lnTo>
                  <a:lnTo>
                    <a:pt x="216" y="186"/>
                  </a:lnTo>
                  <a:lnTo>
                    <a:pt x="222" y="186"/>
                  </a:lnTo>
                  <a:lnTo>
                    <a:pt x="222" y="186"/>
                  </a:lnTo>
                  <a:lnTo>
                    <a:pt x="222" y="186"/>
                  </a:lnTo>
                  <a:lnTo>
                    <a:pt x="222" y="186"/>
                  </a:lnTo>
                  <a:lnTo>
                    <a:pt x="222" y="186"/>
                  </a:lnTo>
                  <a:lnTo>
                    <a:pt x="222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52" y="192"/>
                  </a:lnTo>
                  <a:lnTo>
                    <a:pt x="252" y="192"/>
                  </a:lnTo>
                  <a:lnTo>
                    <a:pt x="252" y="192"/>
                  </a:lnTo>
                  <a:lnTo>
                    <a:pt x="252" y="192"/>
                  </a:lnTo>
                  <a:lnTo>
                    <a:pt x="252" y="192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82" y="198"/>
                  </a:lnTo>
                  <a:lnTo>
                    <a:pt x="282" y="198"/>
                  </a:lnTo>
                  <a:lnTo>
                    <a:pt x="282" y="198"/>
                  </a:lnTo>
                  <a:lnTo>
                    <a:pt x="282" y="198"/>
                  </a:lnTo>
                  <a:lnTo>
                    <a:pt x="282" y="198"/>
                  </a:lnTo>
                  <a:lnTo>
                    <a:pt x="282" y="198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94" y="204"/>
                  </a:lnTo>
                  <a:lnTo>
                    <a:pt x="294" y="204"/>
                  </a:lnTo>
                  <a:lnTo>
                    <a:pt x="294" y="204"/>
                  </a:lnTo>
                  <a:lnTo>
                    <a:pt x="294" y="204"/>
                  </a:lnTo>
                  <a:lnTo>
                    <a:pt x="294" y="204"/>
                  </a:lnTo>
                  <a:lnTo>
                    <a:pt x="294" y="204"/>
                  </a:lnTo>
                  <a:lnTo>
                    <a:pt x="294" y="204"/>
                  </a:lnTo>
                  <a:lnTo>
                    <a:pt x="300" y="204"/>
                  </a:lnTo>
                  <a:lnTo>
                    <a:pt x="300" y="204"/>
                  </a:lnTo>
                  <a:lnTo>
                    <a:pt x="300" y="204"/>
                  </a:lnTo>
                  <a:lnTo>
                    <a:pt x="300" y="204"/>
                  </a:lnTo>
                  <a:lnTo>
                    <a:pt x="300" y="204"/>
                  </a:lnTo>
                  <a:lnTo>
                    <a:pt x="300" y="204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12" y="204"/>
                  </a:lnTo>
                  <a:lnTo>
                    <a:pt x="312" y="204"/>
                  </a:lnTo>
                  <a:lnTo>
                    <a:pt x="312" y="204"/>
                  </a:lnTo>
                  <a:lnTo>
                    <a:pt x="312" y="204"/>
                  </a:lnTo>
                  <a:lnTo>
                    <a:pt x="312" y="210"/>
                  </a:lnTo>
                  <a:lnTo>
                    <a:pt x="312" y="21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4" y="210"/>
                  </a:lnTo>
                  <a:lnTo>
                    <a:pt x="324" y="210"/>
                  </a:lnTo>
                  <a:lnTo>
                    <a:pt x="324" y="210"/>
                  </a:lnTo>
                  <a:lnTo>
                    <a:pt x="324" y="210"/>
                  </a:lnTo>
                  <a:lnTo>
                    <a:pt x="324" y="210"/>
                  </a:lnTo>
                  <a:lnTo>
                    <a:pt x="324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8" y="216"/>
                  </a:lnTo>
                  <a:lnTo>
                    <a:pt x="348" y="216"/>
                  </a:lnTo>
                  <a:lnTo>
                    <a:pt x="348" y="216"/>
                  </a:lnTo>
                  <a:lnTo>
                    <a:pt x="348" y="216"/>
                  </a:lnTo>
                  <a:lnTo>
                    <a:pt x="348" y="216"/>
                  </a:lnTo>
                  <a:lnTo>
                    <a:pt x="348" y="222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60" y="222"/>
                  </a:lnTo>
                  <a:lnTo>
                    <a:pt x="360" y="222"/>
                  </a:lnTo>
                  <a:lnTo>
                    <a:pt x="360" y="222"/>
                  </a:lnTo>
                  <a:lnTo>
                    <a:pt x="360" y="222"/>
                  </a:lnTo>
                  <a:lnTo>
                    <a:pt x="360" y="222"/>
                  </a:lnTo>
                  <a:lnTo>
                    <a:pt x="360" y="222"/>
                  </a:lnTo>
                  <a:lnTo>
                    <a:pt x="366" y="222"/>
                  </a:lnTo>
                  <a:lnTo>
                    <a:pt x="366" y="222"/>
                  </a:lnTo>
                  <a:lnTo>
                    <a:pt x="366" y="222"/>
                  </a:lnTo>
                  <a:lnTo>
                    <a:pt x="366" y="222"/>
                  </a:lnTo>
                  <a:lnTo>
                    <a:pt x="366" y="228"/>
                  </a:lnTo>
                  <a:lnTo>
                    <a:pt x="366" y="228"/>
                  </a:lnTo>
                  <a:lnTo>
                    <a:pt x="372" y="228"/>
                  </a:lnTo>
                  <a:lnTo>
                    <a:pt x="372" y="228"/>
                  </a:lnTo>
                  <a:lnTo>
                    <a:pt x="372" y="228"/>
                  </a:lnTo>
                  <a:lnTo>
                    <a:pt x="372" y="228"/>
                  </a:lnTo>
                  <a:lnTo>
                    <a:pt x="372" y="228"/>
                  </a:lnTo>
                  <a:lnTo>
                    <a:pt x="372" y="228"/>
                  </a:lnTo>
                  <a:lnTo>
                    <a:pt x="372" y="228"/>
                  </a:lnTo>
                  <a:lnTo>
                    <a:pt x="378" y="228"/>
                  </a:lnTo>
                  <a:lnTo>
                    <a:pt x="378" y="228"/>
                  </a:lnTo>
                  <a:lnTo>
                    <a:pt x="378" y="228"/>
                  </a:lnTo>
                  <a:lnTo>
                    <a:pt x="378" y="228"/>
                  </a:lnTo>
                  <a:lnTo>
                    <a:pt x="378" y="228"/>
                  </a:lnTo>
                  <a:lnTo>
                    <a:pt x="378" y="228"/>
                  </a:lnTo>
                  <a:lnTo>
                    <a:pt x="384" y="228"/>
                  </a:lnTo>
                  <a:lnTo>
                    <a:pt x="384" y="234"/>
                  </a:lnTo>
                  <a:lnTo>
                    <a:pt x="384" y="234"/>
                  </a:lnTo>
                  <a:lnTo>
                    <a:pt x="384" y="234"/>
                  </a:lnTo>
                  <a:lnTo>
                    <a:pt x="384" y="234"/>
                  </a:lnTo>
                  <a:lnTo>
                    <a:pt x="384" y="234"/>
                  </a:lnTo>
                  <a:lnTo>
                    <a:pt x="390" y="234"/>
                  </a:lnTo>
                  <a:lnTo>
                    <a:pt x="390" y="234"/>
                  </a:lnTo>
                  <a:lnTo>
                    <a:pt x="390" y="234"/>
                  </a:lnTo>
                  <a:lnTo>
                    <a:pt x="390" y="234"/>
                  </a:lnTo>
                  <a:lnTo>
                    <a:pt x="390" y="234"/>
                  </a:lnTo>
                  <a:lnTo>
                    <a:pt x="390" y="234"/>
                  </a:lnTo>
                  <a:lnTo>
                    <a:pt x="396" y="234"/>
                  </a:lnTo>
                  <a:lnTo>
                    <a:pt x="396" y="234"/>
                  </a:lnTo>
                  <a:lnTo>
                    <a:pt x="396" y="234"/>
                  </a:lnTo>
                  <a:lnTo>
                    <a:pt x="396" y="234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6"/>
                  </a:lnTo>
                  <a:lnTo>
                    <a:pt x="414" y="246"/>
                  </a:lnTo>
                  <a:lnTo>
                    <a:pt x="414" y="246"/>
                  </a:lnTo>
                  <a:lnTo>
                    <a:pt x="414" y="246"/>
                  </a:lnTo>
                  <a:lnTo>
                    <a:pt x="414" y="246"/>
                  </a:lnTo>
                  <a:lnTo>
                    <a:pt x="414" y="246"/>
                  </a:lnTo>
                  <a:lnTo>
                    <a:pt x="414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8" y="258"/>
                  </a:lnTo>
                  <a:lnTo>
                    <a:pt x="438" y="258"/>
                  </a:lnTo>
                  <a:lnTo>
                    <a:pt x="438" y="258"/>
                  </a:lnTo>
                  <a:lnTo>
                    <a:pt x="438" y="258"/>
                  </a:lnTo>
                  <a:lnTo>
                    <a:pt x="438" y="258"/>
                  </a:lnTo>
                  <a:lnTo>
                    <a:pt x="438" y="258"/>
                  </a:lnTo>
                  <a:lnTo>
                    <a:pt x="444" y="258"/>
                  </a:lnTo>
                  <a:lnTo>
                    <a:pt x="444" y="258"/>
                  </a:lnTo>
                  <a:lnTo>
                    <a:pt x="444" y="258"/>
                  </a:lnTo>
                  <a:lnTo>
                    <a:pt x="444" y="258"/>
                  </a:lnTo>
                  <a:lnTo>
                    <a:pt x="444" y="258"/>
                  </a:lnTo>
                  <a:lnTo>
                    <a:pt x="444" y="258"/>
                  </a:lnTo>
                  <a:lnTo>
                    <a:pt x="450" y="258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70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8" y="270"/>
                  </a:lnTo>
                  <a:lnTo>
                    <a:pt x="468" y="270"/>
                  </a:lnTo>
                  <a:lnTo>
                    <a:pt x="468" y="270"/>
                  </a:lnTo>
                  <a:lnTo>
                    <a:pt x="468" y="270"/>
                  </a:lnTo>
                  <a:lnTo>
                    <a:pt x="468" y="276"/>
                  </a:lnTo>
                  <a:lnTo>
                    <a:pt x="468" y="276"/>
                  </a:lnTo>
                  <a:lnTo>
                    <a:pt x="474" y="276"/>
                  </a:lnTo>
                  <a:lnTo>
                    <a:pt x="474" y="276"/>
                  </a:lnTo>
                  <a:lnTo>
                    <a:pt x="474" y="276"/>
                  </a:lnTo>
                  <a:lnTo>
                    <a:pt x="474" y="276"/>
                  </a:lnTo>
                  <a:lnTo>
                    <a:pt x="474" y="276"/>
                  </a:lnTo>
                  <a:lnTo>
                    <a:pt x="474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8"/>
                  </a:lnTo>
                  <a:lnTo>
                    <a:pt x="492" y="288"/>
                  </a:lnTo>
                  <a:lnTo>
                    <a:pt x="492" y="288"/>
                  </a:lnTo>
                  <a:lnTo>
                    <a:pt x="492" y="288"/>
                  </a:lnTo>
                  <a:lnTo>
                    <a:pt x="492" y="288"/>
                  </a:lnTo>
                  <a:lnTo>
                    <a:pt x="492" y="288"/>
                  </a:lnTo>
                  <a:lnTo>
                    <a:pt x="492" y="288"/>
                  </a:lnTo>
                  <a:lnTo>
                    <a:pt x="498" y="288"/>
                  </a:lnTo>
                  <a:lnTo>
                    <a:pt x="498" y="288"/>
                  </a:lnTo>
                  <a:lnTo>
                    <a:pt x="498" y="288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10" y="300"/>
                  </a:lnTo>
                  <a:lnTo>
                    <a:pt x="510" y="300"/>
                  </a:lnTo>
                  <a:lnTo>
                    <a:pt x="510" y="300"/>
                  </a:lnTo>
                  <a:lnTo>
                    <a:pt x="510" y="300"/>
                  </a:lnTo>
                  <a:lnTo>
                    <a:pt x="510" y="300"/>
                  </a:lnTo>
                  <a:lnTo>
                    <a:pt x="510" y="300"/>
                  </a:lnTo>
                  <a:lnTo>
                    <a:pt x="516" y="300"/>
                  </a:lnTo>
                  <a:lnTo>
                    <a:pt x="516" y="300"/>
                  </a:lnTo>
                  <a:lnTo>
                    <a:pt x="516" y="300"/>
                  </a:lnTo>
                  <a:lnTo>
                    <a:pt x="516" y="300"/>
                  </a:lnTo>
                  <a:lnTo>
                    <a:pt x="516" y="306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2" y="306"/>
                  </a:lnTo>
                  <a:lnTo>
                    <a:pt x="522" y="306"/>
                  </a:lnTo>
                  <a:lnTo>
                    <a:pt x="522" y="306"/>
                  </a:lnTo>
                  <a:lnTo>
                    <a:pt x="522" y="306"/>
                  </a:lnTo>
                  <a:lnTo>
                    <a:pt x="522" y="306"/>
                  </a:lnTo>
                  <a:lnTo>
                    <a:pt x="528" y="306"/>
                  </a:lnTo>
                  <a:lnTo>
                    <a:pt x="528" y="306"/>
                  </a:lnTo>
                  <a:lnTo>
                    <a:pt x="528" y="312"/>
                  </a:lnTo>
                  <a:lnTo>
                    <a:pt x="528" y="312"/>
                  </a:lnTo>
                  <a:lnTo>
                    <a:pt x="528" y="312"/>
                  </a:lnTo>
                  <a:lnTo>
                    <a:pt x="528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8"/>
                  </a:lnTo>
                  <a:lnTo>
                    <a:pt x="540" y="318"/>
                  </a:lnTo>
                  <a:lnTo>
                    <a:pt x="540" y="318"/>
                  </a:lnTo>
                  <a:lnTo>
                    <a:pt x="540" y="318"/>
                  </a:lnTo>
                  <a:lnTo>
                    <a:pt x="540" y="318"/>
                  </a:lnTo>
                  <a:lnTo>
                    <a:pt x="540" y="318"/>
                  </a:lnTo>
                  <a:lnTo>
                    <a:pt x="540" y="318"/>
                  </a:lnTo>
                  <a:lnTo>
                    <a:pt x="546" y="318"/>
                  </a:lnTo>
                  <a:lnTo>
                    <a:pt x="546" y="318"/>
                  </a:lnTo>
                  <a:lnTo>
                    <a:pt x="546" y="318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52" y="324"/>
                  </a:lnTo>
                  <a:lnTo>
                    <a:pt x="552" y="324"/>
                  </a:lnTo>
                  <a:lnTo>
                    <a:pt x="552" y="324"/>
                  </a:lnTo>
                  <a:lnTo>
                    <a:pt x="552" y="324"/>
                  </a:lnTo>
                  <a:lnTo>
                    <a:pt x="552" y="324"/>
                  </a:lnTo>
                  <a:lnTo>
                    <a:pt x="552" y="324"/>
                  </a:lnTo>
                  <a:lnTo>
                    <a:pt x="558" y="324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6"/>
                  </a:lnTo>
                  <a:lnTo>
                    <a:pt x="564" y="336"/>
                  </a:lnTo>
                  <a:lnTo>
                    <a:pt x="570" y="336"/>
                  </a:lnTo>
                  <a:lnTo>
                    <a:pt x="570" y="336"/>
                  </a:lnTo>
                  <a:lnTo>
                    <a:pt x="570" y="336"/>
                  </a:lnTo>
                  <a:lnTo>
                    <a:pt x="570" y="336"/>
                  </a:lnTo>
                  <a:lnTo>
                    <a:pt x="570" y="336"/>
                  </a:lnTo>
                  <a:lnTo>
                    <a:pt x="570" y="336"/>
                  </a:lnTo>
                  <a:lnTo>
                    <a:pt x="576" y="336"/>
                  </a:lnTo>
                  <a:lnTo>
                    <a:pt x="576" y="336"/>
                  </a:lnTo>
                  <a:lnTo>
                    <a:pt x="576" y="342"/>
                  </a:lnTo>
                  <a:lnTo>
                    <a:pt x="576" y="342"/>
                  </a:lnTo>
                  <a:lnTo>
                    <a:pt x="576" y="342"/>
                  </a:lnTo>
                  <a:lnTo>
                    <a:pt x="576" y="342"/>
                  </a:lnTo>
                  <a:lnTo>
                    <a:pt x="582" y="342"/>
                  </a:lnTo>
                  <a:lnTo>
                    <a:pt x="582" y="342"/>
                  </a:lnTo>
                  <a:lnTo>
                    <a:pt x="582" y="342"/>
                  </a:lnTo>
                  <a:lnTo>
                    <a:pt x="582" y="342"/>
                  </a:lnTo>
                  <a:lnTo>
                    <a:pt x="582" y="342"/>
                  </a:lnTo>
                  <a:lnTo>
                    <a:pt x="582" y="342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94" y="348"/>
                  </a:lnTo>
                  <a:lnTo>
                    <a:pt x="594" y="348"/>
                  </a:lnTo>
                  <a:lnTo>
                    <a:pt x="594" y="348"/>
                  </a:lnTo>
                  <a:lnTo>
                    <a:pt x="594" y="354"/>
                  </a:lnTo>
                  <a:lnTo>
                    <a:pt x="594" y="354"/>
                  </a:lnTo>
                  <a:lnTo>
                    <a:pt x="594" y="354"/>
                  </a:lnTo>
                  <a:lnTo>
                    <a:pt x="600" y="354"/>
                  </a:lnTo>
                  <a:lnTo>
                    <a:pt x="600" y="354"/>
                  </a:lnTo>
                  <a:lnTo>
                    <a:pt x="600" y="354"/>
                  </a:lnTo>
                  <a:lnTo>
                    <a:pt x="600" y="354"/>
                  </a:lnTo>
                  <a:lnTo>
                    <a:pt x="600" y="354"/>
                  </a:lnTo>
                  <a:lnTo>
                    <a:pt x="600" y="354"/>
                  </a:lnTo>
                  <a:lnTo>
                    <a:pt x="606" y="354"/>
                  </a:lnTo>
                  <a:lnTo>
                    <a:pt x="606" y="360"/>
                  </a:lnTo>
                  <a:lnTo>
                    <a:pt x="606" y="360"/>
                  </a:lnTo>
                  <a:lnTo>
                    <a:pt x="606" y="360"/>
                  </a:lnTo>
                  <a:lnTo>
                    <a:pt x="606" y="360"/>
                  </a:lnTo>
                  <a:lnTo>
                    <a:pt x="606" y="360"/>
                  </a:lnTo>
                  <a:lnTo>
                    <a:pt x="612" y="360"/>
                  </a:lnTo>
                  <a:lnTo>
                    <a:pt x="612" y="360"/>
                  </a:lnTo>
                  <a:lnTo>
                    <a:pt x="612" y="360"/>
                  </a:lnTo>
                  <a:lnTo>
                    <a:pt x="612" y="360"/>
                  </a:lnTo>
                  <a:lnTo>
                    <a:pt x="612" y="360"/>
                  </a:lnTo>
                  <a:lnTo>
                    <a:pt x="612" y="366"/>
                  </a:lnTo>
                  <a:lnTo>
                    <a:pt x="618" y="366"/>
                  </a:lnTo>
                  <a:lnTo>
                    <a:pt x="618" y="366"/>
                  </a:lnTo>
                  <a:lnTo>
                    <a:pt x="618" y="366"/>
                  </a:lnTo>
                  <a:lnTo>
                    <a:pt x="618" y="366"/>
                  </a:lnTo>
                  <a:lnTo>
                    <a:pt x="618" y="366"/>
                  </a:lnTo>
                  <a:lnTo>
                    <a:pt x="618" y="366"/>
                  </a:lnTo>
                  <a:lnTo>
                    <a:pt x="618" y="366"/>
                  </a:lnTo>
                  <a:lnTo>
                    <a:pt x="624" y="366"/>
                  </a:lnTo>
                  <a:lnTo>
                    <a:pt x="624" y="366"/>
                  </a:lnTo>
                  <a:lnTo>
                    <a:pt x="624" y="372"/>
                  </a:lnTo>
                  <a:lnTo>
                    <a:pt x="624" y="372"/>
                  </a:lnTo>
                  <a:lnTo>
                    <a:pt x="624" y="372"/>
                  </a:lnTo>
                  <a:lnTo>
                    <a:pt x="624" y="372"/>
                  </a:lnTo>
                  <a:lnTo>
                    <a:pt x="630" y="372"/>
                  </a:lnTo>
                  <a:lnTo>
                    <a:pt x="630" y="372"/>
                  </a:lnTo>
                  <a:lnTo>
                    <a:pt x="630" y="372"/>
                  </a:lnTo>
                  <a:lnTo>
                    <a:pt x="630" y="372"/>
                  </a:lnTo>
                  <a:lnTo>
                    <a:pt x="630" y="372"/>
                  </a:lnTo>
                  <a:lnTo>
                    <a:pt x="630" y="372"/>
                  </a:lnTo>
                  <a:lnTo>
                    <a:pt x="636" y="378"/>
                  </a:lnTo>
                  <a:lnTo>
                    <a:pt x="636" y="378"/>
                  </a:lnTo>
                  <a:lnTo>
                    <a:pt x="636" y="378"/>
                  </a:lnTo>
                  <a:lnTo>
                    <a:pt x="636" y="378"/>
                  </a:lnTo>
                  <a:lnTo>
                    <a:pt x="636" y="378"/>
                  </a:lnTo>
                  <a:lnTo>
                    <a:pt x="636" y="378"/>
                  </a:lnTo>
                  <a:lnTo>
                    <a:pt x="642" y="378"/>
                  </a:lnTo>
                  <a:lnTo>
                    <a:pt x="642" y="378"/>
                  </a:lnTo>
                  <a:lnTo>
                    <a:pt x="642" y="378"/>
                  </a:lnTo>
                  <a:lnTo>
                    <a:pt x="642" y="378"/>
                  </a:lnTo>
                  <a:lnTo>
                    <a:pt x="642" y="384"/>
                  </a:lnTo>
                  <a:lnTo>
                    <a:pt x="642" y="384"/>
                  </a:lnTo>
                  <a:lnTo>
                    <a:pt x="648" y="384"/>
                  </a:lnTo>
                  <a:lnTo>
                    <a:pt x="648" y="384"/>
                  </a:lnTo>
                  <a:lnTo>
                    <a:pt x="648" y="384"/>
                  </a:lnTo>
                  <a:lnTo>
                    <a:pt x="648" y="384"/>
                  </a:lnTo>
                  <a:lnTo>
                    <a:pt x="648" y="384"/>
                  </a:lnTo>
                  <a:lnTo>
                    <a:pt x="648" y="384"/>
                  </a:lnTo>
                  <a:lnTo>
                    <a:pt x="648" y="384"/>
                  </a:lnTo>
                  <a:lnTo>
                    <a:pt x="654" y="384"/>
                  </a:lnTo>
                  <a:lnTo>
                    <a:pt x="654" y="390"/>
                  </a:lnTo>
                  <a:lnTo>
                    <a:pt x="654" y="390"/>
                  </a:lnTo>
                  <a:lnTo>
                    <a:pt x="654" y="390"/>
                  </a:lnTo>
                  <a:lnTo>
                    <a:pt x="654" y="390"/>
                  </a:lnTo>
                  <a:lnTo>
                    <a:pt x="654" y="390"/>
                  </a:lnTo>
                  <a:lnTo>
                    <a:pt x="660" y="390"/>
                  </a:lnTo>
                  <a:lnTo>
                    <a:pt x="660" y="390"/>
                  </a:lnTo>
                  <a:lnTo>
                    <a:pt x="660" y="390"/>
                  </a:lnTo>
                  <a:lnTo>
                    <a:pt x="660" y="390"/>
                  </a:lnTo>
                  <a:lnTo>
                    <a:pt x="660" y="390"/>
                  </a:lnTo>
                  <a:lnTo>
                    <a:pt x="660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84" y="408"/>
                  </a:lnTo>
                  <a:lnTo>
                    <a:pt x="684" y="408"/>
                  </a:lnTo>
                  <a:lnTo>
                    <a:pt x="684" y="408"/>
                  </a:lnTo>
                  <a:lnTo>
                    <a:pt x="684" y="408"/>
                  </a:lnTo>
                  <a:lnTo>
                    <a:pt x="684" y="408"/>
                  </a:lnTo>
                  <a:lnTo>
                    <a:pt x="684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690" y="414"/>
                  </a:lnTo>
                  <a:lnTo>
                    <a:pt x="690" y="414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02" y="414"/>
                  </a:lnTo>
                  <a:lnTo>
                    <a:pt x="702" y="414"/>
                  </a:lnTo>
                  <a:lnTo>
                    <a:pt x="702" y="420"/>
                  </a:lnTo>
                  <a:lnTo>
                    <a:pt x="702" y="420"/>
                  </a:lnTo>
                  <a:lnTo>
                    <a:pt x="702" y="420"/>
                  </a:lnTo>
                  <a:lnTo>
                    <a:pt x="702" y="420"/>
                  </a:lnTo>
                  <a:lnTo>
                    <a:pt x="702" y="420"/>
                  </a:lnTo>
                  <a:lnTo>
                    <a:pt x="708" y="420"/>
                  </a:lnTo>
                  <a:lnTo>
                    <a:pt x="708" y="420"/>
                  </a:lnTo>
                  <a:lnTo>
                    <a:pt x="708" y="420"/>
                  </a:lnTo>
                  <a:lnTo>
                    <a:pt x="708" y="420"/>
                  </a:lnTo>
                  <a:lnTo>
                    <a:pt x="708" y="420"/>
                  </a:lnTo>
                  <a:lnTo>
                    <a:pt x="708" y="426"/>
                  </a:lnTo>
                  <a:lnTo>
                    <a:pt x="714" y="426"/>
                  </a:lnTo>
                  <a:lnTo>
                    <a:pt x="714" y="426"/>
                  </a:lnTo>
                  <a:lnTo>
                    <a:pt x="714" y="426"/>
                  </a:lnTo>
                  <a:lnTo>
                    <a:pt x="714" y="426"/>
                  </a:lnTo>
                  <a:lnTo>
                    <a:pt x="714" y="426"/>
                  </a:lnTo>
                  <a:lnTo>
                    <a:pt x="714" y="426"/>
                  </a:lnTo>
                  <a:lnTo>
                    <a:pt x="720" y="426"/>
                  </a:lnTo>
                  <a:lnTo>
                    <a:pt x="720" y="426"/>
                  </a:lnTo>
                  <a:lnTo>
                    <a:pt x="720" y="426"/>
                  </a:lnTo>
                  <a:lnTo>
                    <a:pt x="720" y="432"/>
                  </a:lnTo>
                  <a:lnTo>
                    <a:pt x="720" y="432"/>
                  </a:lnTo>
                  <a:lnTo>
                    <a:pt x="720" y="432"/>
                  </a:lnTo>
                  <a:lnTo>
                    <a:pt x="726" y="432"/>
                  </a:lnTo>
                  <a:lnTo>
                    <a:pt x="726" y="432"/>
                  </a:lnTo>
                  <a:lnTo>
                    <a:pt x="726" y="432"/>
                  </a:lnTo>
                  <a:lnTo>
                    <a:pt x="726" y="432"/>
                  </a:lnTo>
                  <a:lnTo>
                    <a:pt x="726" y="432"/>
                  </a:lnTo>
                  <a:lnTo>
                    <a:pt x="726" y="432"/>
                  </a:lnTo>
                  <a:lnTo>
                    <a:pt x="726" y="432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8" y="438"/>
                  </a:lnTo>
                  <a:lnTo>
                    <a:pt x="738" y="438"/>
                  </a:lnTo>
                  <a:lnTo>
                    <a:pt x="738" y="438"/>
                  </a:lnTo>
                  <a:lnTo>
                    <a:pt x="738" y="438"/>
                  </a:lnTo>
                  <a:lnTo>
                    <a:pt x="738" y="444"/>
                  </a:lnTo>
                  <a:lnTo>
                    <a:pt x="738" y="444"/>
                  </a:lnTo>
                  <a:lnTo>
                    <a:pt x="744" y="444"/>
                  </a:lnTo>
                  <a:lnTo>
                    <a:pt x="744" y="444"/>
                  </a:lnTo>
                  <a:lnTo>
                    <a:pt x="744" y="444"/>
                  </a:lnTo>
                  <a:lnTo>
                    <a:pt x="744" y="444"/>
                  </a:lnTo>
                  <a:lnTo>
                    <a:pt x="744" y="444"/>
                  </a:lnTo>
                  <a:lnTo>
                    <a:pt x="744" y="444"/>
                  </a:lnTo>
                  <a:lnTo>
                    <a:pt x="750" y="444"/>
                  </a:lnTo>
                  <a:lnTo>
                    <a:pt x="750" y="444"/>
                  </a:lnTo>
                  <a:lnTo>
                    <a:pt x="750" y="444"/>
                  </a:lnTo>
                  <a:lnTo>
                    <a:pt x="750" y="444"/>
                  </a:lnTo>
                  <a:lnTo>
                    <a:pt x="750" y="450"/>
                  </a:lnTo>
                  <a:lnTo>
                    <a:pt x="750" y="450"/>
                  </a:lnTo>
                  <a:lnTo>
                    <a:pt x="750" y="450"/>
                  </a:lnTo>
                  <a:lnTo>
                    <a:pt x="756" y="450"/>
                  </a:lnTo>
                  <a:lnTo>
                    <a:pt x="756" y="450"/>
                  </a:lnTo>
                  <a:lnTo>
                    <a:pt x="756" y="450"/>
                  </a:lnTo>
                  <a:lnTo>
                    <a:pt x="756" y="450"/>
                  </a:lnTo>
                  <a:lnTo>
                    <a:pt x="756" y="450"/>
                  </a:lnTo>
                  <a:lnTo>
                    <a:pt x="756" y="450"/>
                  </a:lnTo>
                  <a:lnTo>
                    <a:pt x="762" y="450"/>
                  </a:lnTo>
                  <a:lnTo>
                    <a:pt x="762" y="450"/>
                  </a:lnTo>
                  <a:lnTo>
                    <a:pt x="762" y="450"/>
                  </a:lnTo>
                  <a:lnTo>
                    <a:pt x="762" y="456"/>
                  </a:lnTo>
                  <a:lnTo>
                    <a:pt x="762" y="456"/>
                  </a:lnTo>
                  <a:lnTo>
                    <a:pt x="762" y="456"/>
                  </a:lnTo>
                  <a:lnTo>
                    <a:pt x="768" y="456"/>
                  </a:lnTo>
                  <a:lnTo>
                    <a:pt x="768" y="456"/>
                  </a:lnTo>
                  <a:lnTo>
                    <a:pt x="768" y="456"/>
                  </a:lnTo>
                  <a:lnTo>
                    <a:pt x="768" y="456"/>
                  </a:lnTo>
                  <a:lnTo>
                    <a:pt x="768" y="456"/>
                  </a:lnTo>
                  <a:lnTo>
                    <a:pt x="768" y="456"/>
                  </a:lnTo>
                  <a:lnTo>
                    <a:pt x="774" y="456"/>
                  </a:lnTo>
                  <a:lnTo>
                    <a:pt x="774" y="456"/>
                  </a:lnTo>
                  <a:lnTo>
                    <a:pt x="774" y="456"/>
                  </a:lnTo>
                  <a:lnTo>
                    <a:pt x="774" y="456"/>
                  </a:lnTo>
                  <a:lnTo>
                    <a:pt x="774" y="462"/>
                  </a:lnTo>
                  <a:lnTo>
                    <a:pt x="774" y="462"/>
                  </a:lnTo>
                  <a:lnTo>
                    <a:pt x="774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6" y="462"/>
                  </a:lnTo>
                  <a:lnTo>
                    <a:pt x="786" y="462"/>
                  </a:lnTo>
                  <a:lnTo>
                    <a:pt x="786" y="462"/>
                  </a:lnTo>
                  <a:lnTo>
                    <a:pt x="786" y="462"/>
                  </a:lnTo>
                  <a:lnTo>
                    <a:pt x="786" y="462"/>
                  </a:lnTo>
                  <a:lnTo>
                    <a:pt x="786" y="462"/>
                  </a:lnTo>
                  <a:lnTo>
                    <a:pt x="792" y="468"/>
                  </a:lnTo>
                  <a:lnTo>
                    <a:pt x="792" y="468"/>
                  </a:lnTo>
                  <a:lnTo>
                    <a:pt x="792" y="468"/>
                  </a:lnTo>
                  <a:lnTo>
                    <a:pt x="792" y="468"/>
                  </a:lnTo>
                  <a:lnTo>
                    <a:pt x="792" y="468"/>
                  </a:lnTo>
                  <a:lnTo>
                    <a:pt x="792" y="468"/>
                  </a:lnTo>
                  <a:lnTo>
                    <a:pt x="792" y="468"/>
                  </a:lnTo>
                  <a:lnTo>
                    <a:pt x="798" y="468"/>
                  </a:lnTo>
                  <a:lnTo>
                    <a:pt x="798" y="468"/>
                  </a:lnTo>
                  <a:lnTo>
                    <a:pt x="798" y="468"/>
                  </a:lnTo>
                  <a:lnTo>
                    <a:pt x="798" y="468"/>
                  </a:lnTo>
                  <a:lnTo>
                    <a:pt x="798" y="468"/>
                  </a:lnTo>
                  <a:lnTo>
                    <a:pt x="798" y="468"/>
                  </a:lnTo>
                  <a:lnTo>
                    <a:pt x="804" y="468"/>
                  </a:lnTo>
                  <a:lnTo>
                    <a:pt x="804" y="468"/>
                  </a:lnTo>
                  <a:lnTo>
                    <a:pt x="804" y="468"/>
                  </a:lnTo>
                  <a:lnTo>
                    <a:pt x="804" y="468"/>
                  </a:lnTo>
                  <a:lnTo>
                    <a:pt x="804" y="474"/>
                  </a:lnTo>
                  <a:lnTo>
                    <a:pt x="804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34" y="480"/>
                  </a:lnTo>
                  <a:lnTo>
                    <a:pt x="834" y="480"/>
                  </a:lnTo>
                  <a:lnTo>
                    <a:pt x="834" y="480"/>
                  </a:lnTo>
                  <a:lnTo>
                    <a:pt x="834" y="480"/>
                  </a:lnTo>
                  <a:lnTo>
                    <a:pt x="834" y="480"/>
                  </a:lnTo>
                  <a:lnTo>
                    <a:pt x="834" y="480"/>
                  </a:lnTo>
                  <a:lnTo>
                    <a:pt x="840" y="480"/>
                  </a:lnTo>
                  <a:lnTo>
                    <a:pt x="840" y="480"/>
                  </a:lnTo>
                  <a:lnTo>
                    <a:pt x="840" y="480"/>
                  </a:lnTo>
                  <a:lnTo>
                    <a:pt x="840" y="480"/>
                  </a:lnTo>
                  <a:lnTo>
                    <a:pt x="840" y="480"/>
                  </a:lnTo>
                  <a:lnTo>
                    <a:pt x="840" y="480"/>
                  </a:lnTo>
                  <a:lnTo>
                    <a:pt x="840" y="480"/>
                  </a:lnTo>
                  <a:lnTo>
                    <a:pt x="846" y="480"/>
                  </a:lnTo>
                  <a:lnTo>
                    <a:pt x="846" y="480"/>
                  </a:lnTo>
                  <a:lnTo>
                    <a:pt x="846" y="486"/>
                  </a:lnTo>
                  <a:lnTo>
                    <a:pt x="846" y="486"/>
                  </a:lnTo>
                  <a:lnTo>
                    <a:pt x="846" y="486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52" y="486"/>
                  </a:lnTo>
                  <a:lnTo>
                    <a:pt x="852" y="486"/>
                  </a:lnTo>
                  <a:lnTo>
                    <a:pt x="852" y="486"/>
                  </a:lnTo>
                  <a:lnTo>
                    <a:pt x="852" y="486"/>
                  </a:lnTo>
                  <a:lnTo>
                    <a:pt x="852" y="486"/>
                  </a:lnTo>
                  <a:lnTo>
                    <a:pt x="858" y="486"/>
                  </a:lnTo>
                  <a:lnTo>
                    <a:pt x="858" y="486"/>
                  </a:lnTo>
                  <a:lnTo>
                    <a:pt x="858" y="486"/>
                  </a:lnTo>
                  <a:lnTo>
                    <a:pt x="858" y="486"/>
                  </a:lnTo>
                  <a:lnTo>
                    <a:pt x="858" y="486"/>
                  </a:lnTo>
                  <a:lnTo>
                    <a:pt x="858" y="486"/>
                  </a:lnTo>
                  <a:lnTo>
                    <a:pt x="864" y="486"/>
                  </a:lnTo>
                  <a:lnTo>
                    <a:pt x="864" y="486"/>
                  </a:lnTo>
                  <a:lnTo>
                    <a:pt x="864" y="486"/>
                  </a:lnTo>
                  <a:lnTo>
                    <a:pt x="864" y="486"/>
                  </a:lnTo>
                  <a:lnTo>
                    <a:pt x="864" y="486"/>
                  </a:lnTo>
                  <a:lnTo>
                    <a:pt x="864" y="492"/>
                  </a:lnTo>
                  <a:lnTo>
                    <a:pt x="870" y="492"/>
                  </a:lnTo>
                  <a:lnTo>
                    <a:pt x="870" y="492"/>
                  </a:lnTo>
                  <a:lnTo>
                    <a:pt x="870" y="492"/>
                  </a:lnTo>
                  <a:lnTo>
                    <a:pt x="870" y="492"/>
                  </a:lnTo>
                  <a:lnTo>
                    <a:pt x="870" y="492"/>
                  </a:lnTo>
                  <a:lnTo>
                    <a:pt x="870" y="492"/>
                  </a:lnTo>
                  <a:lnTo>
                    <a:pt x="870" y="492"/>
                  </a:lnTo>
                  <a:lnTo>
                    <a:pt x="876" y="492"/>
                  </a:lnTo>
                  <a:lnTo>
                    <a:pt x="876" y="492"/>
                  </a:lnTo>
                  <a:lnTo>
                    <a:pt x="876" y="492"/>
                  </a:lnTo>
                  <a:lnTo>
                    <a:pt x="876" y="492"/>
                  </a:lnTo>
                  <a:lnTo>
                    <a:pt x="876" y="492"/>
                  </a:lnTo>
                  <a:lnTo>
                    <a:pt x="876" y="492"/>
                  </a:lnTo>
                  <a:lnTo>
                    <a:pt x="882" y="492"/>
                  </a:lnTo>
                  <a:lnTo>
                    <a:pt x="882" y="492"/>
                  </a:lnTo>
                  <a:lnTo>
                    <a:pt x="882" y="492"/>
                  </a:lnTo>
                  <a:lnTo>
                    <a:pt x="882" y="492"/>
                  </a:lnTo>
                  <a:lnTo>
                    <a:pt x="882" y="492"/>
                  </a:lnTo>
                  <a:lnTo>
                    <a:pt x="882" y="492"/>
                  </a:lnTo>
                  <a:lnTo>
                    <a:pt x="888" y="492"/>
                  </a:lnTo>
                  <a:lnTo>
                    <a:pt x="888" y="498"/>
                  </a:lnTo>
                  <a:lnTo>
                    <a:pt x="888" y="498"/>
                  </a:lnTo>
                  <a:lnTo>
                    <a:pt x="888" y="498"/>
                  </a:lnTo>
                  <a:lnTo>
                    <a:pt x="888" y="498"/>
                  </a:lnTo>
                  <a:lnTo>
                    <a:pt x="888" y="498"/>
                  </a:lnTo>
                  <a:lnTo>
                    <a:pt x="894" y="498"/>
                  </a:lnTo>
                  <a:lnTo>
                    <a:pt x="894" y="498"/>
                  </a:lnTo>
                  <a:lnTo>
                    <a:pt x="894" y="498"/>
                  </a:lnTo>
                  <a:lnTo>
                    <a:pt x="894" y="498"/>
                  </a:lnTo>
                  <a:lnTo>
                    <a:pt x="894" y="498"/>
                  </a:lnTo>
                  <a:lnTo>
                    <a:pt x="894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6" y="498"/>
                  </a:lnTo>
                  <a:lnTo>
                    <a:pt x="906" y="498"/>
                  </a:lnTo>
                  <a:lnTo>
                    <a:pt x="906" y="498"/>
                  </a:lnTo>
                  <a:lnTo>
                    <a:pt x="906" y="504"/>
                  </a:lnTo>
                  <a:lnTo>
                    <a:pt x="906" y="504"/>
                  </a:lnTo>
                  <a:lnTo>
                    <a:pt x="906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24" y="504"/>
                  </a:lnTo>
                  <a:lnTo>
                    <a:pt x="924" y="504"/>
                  </a:lnTo>
                  <a:lnTo>
                    <a:pt x="924" y="504"/>
                  </a:lnTo>
                  <a:lnTo>
                    <a:pt x="924" y="504"/>
                  </a:lnTo>
                  <a:lnTo>
                    <a:pt x="924" y="504"/>
                  </a:lnTo>
                  <a:lnTo>
                    <a:pt x="924" y="504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10"/>
                  </a:lnTo>
                  <a:lnTo>
                    <a:pt x="930" y="510"/>
                  </a:lnTo>
                  <a:lnTo>
                    <a:pt x="930" y="510"/>
                  </a:lnTo>
                  <a:lnTo>
                    <a:pt x="930" y="510"/>
                  </a:lnTo>
                  <a:lnTo>
                    <a:pt x="930" y="510"/>
                  </a:lnTo>
                  <a:lnTo>
                    <a:pt x="936" y="510"/>
                  </a:lnTo>
                  <a:lnTo>
                    <a:pt x="936" y="510"/>
                  </a:lnTo>
                  <a:lnTo>
                    <a:pt x="936" y="510"/>
                  </a:lnTo>
                  <a:lnTo>
                    <a:pt x="936" y="510"/>
                  </a:lnTo>
                  <a:lnTo>
                    <a:pt x="936" y="510"/>
                  </a:lnTo>
                  <a:lnTo>
                    <a:pt x="936" y="510"/>
                  </a:lnTo>
                  <a:lnTo>
                    <a:pt x="942" y="510"/>
                  </a:lnTo>
                  <a:lnTo>
                    <a:pt x="942" y="510"/>
                  </a:lnTo>
                  <a:lnTo>
                    <a:pt x="942" y="510"/>
                  </a:lnTo>
                  <a:lnTo>
                    <a:pt x="942" y="510"/>
                  </a:lnTo>
                  <a:lnTo>
                    <a:pt x="942" y="510"/>
                  </a:lnTo>
                  <a:lnTo>
                    <a:pt x="942" y="510"/>
                  </a:lnTo>
                  <a:lnTo>
                    <a:pt x="948" y="510"/>
                  </a:lnTo>
                  <a:lnTo>
                    <a:pt x="948" y="510"/>
                  </a:lnTo>
                  <a:lnTo>
                    <a:pt x="948" y="510"/>
                  </a:lnTo>
                  <a:lnTo>
                    <a:pt x="948" y="516"/>
                  </a:lnTo>
                  <a:lnTo>
                    <a:pt x="948" y="516"/>
                  </a:lnTo>
                  <a:lnTo>
                    <a:pt x="948" y="516"/>
                  </a:lnTo>
                  <a:lnTo>
                    <a:pt x="954" y="516"/>
                  </a:lnTo>
                  <a:lnTo>
                    <a:pt x="954" y="516"/>
                  </a:lnTo>
                  <a:lnTo>
                    <a:pt x="954" y="516"/>
                  </a:lnTo>
                  <a:lnTo>
                    <a:pt x="954" y="516"/>
                  </a:lnTo>
                  <a:lnTo>
                    <a:pt x="954" y="516"/>
                  </a:lnTo>
                  <a:lnTo>
                    <a:pt x="954" y="516"/>
                  </a:lnTo>
                  <a:lnTo>
                    <a:pt x="954" y="516"/>
                  </a:lnTo>
                  <a:lnTo>
                    <a:pt x="960" y="516"/>
                  </a:lnTo>
                  <a:lnTo>
                    <a:pt x="960" y="516"/>
                  </a:lnTo>
                  <a:lnTo>
                    <a:pt x="960" y="516"/>
                  </a:lnTo>
                  <a:lnTo>
                    <a:pt x="960" y="516"/>
                  </a:lnTo>
                  <a:lnTo>
                    <a:pt x="960" y="516"/>
                  </a:lnTo>
                  <a:lnTo>
                    <a:pt x="960" y="516"/>
                  </a:lnTo>
                  <a:lnTo>
                    <a:pt x="966" y="516"/>
                  </a:lnTo>
                  <a:lnTo>
                    <a:pt x="966" y="516"/>
                  </a:lnTo>
                  <a:lnTo>
                    <a:pt x="966" y="516"/>
                  </a:lnTo>
                  <a:lnTo>
                    <a:pt x="966" y="516"/>
                  </a:lnTo>
                  <a:lnTo>
                    <a:pt x="966" y="516"/>
                  </a:lnTo>
                  <a:lnTo>
                    <a:pt x="966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84" y="522"/>
                  </a:lnTo>
                  <a:lnTo>
                    <a:pt x="984" y="522"/>
                  </a:lnTo>
                  <a:lnTo>
                    <a:pt x="984" y="522"/>
                  </a:lnTo>
                  <a:lnTo>
                    <a:pt x="984" y="522"/>
                  </a:lnTo>
                  <a:lnTo>
                    <a:pt x="984" y="522"/>
                  </a:lnTo>
                  <a:lnTo>
                    <a:pt x="984" y="522"/>
                  </a:lnTo>
                  <a:lnTo>
                    <a:pt x="984" y="522"/>
                  </a:lnTo>
                  <a:lnTo>
                    <a:pt x="990" y="522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6" y="528"/>
                  </a:lnTo>
                  <a:lnTo>
                    <a:pt x="996" y="528"/>
                  </a:lnTo>
                  <a:lnTo>
                    <a:pt x="996" y="528"/>
                  </a:lnTo>
                  <a:lnTo>
                    <a:pt x="996" y="528"/>
                  </a:lnTo>
                  <a:lnTo>
                    <a:pt x="996" y="528"/>
                  </a:lnTo>
                  <a:lnTo>
                    <a:pt x="996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8" y="528"/>
                  </a:lnTo>
                  <a:lnTo>
                    <a:pt x="1008" y="528"/>
                  </a:lnTo>
                  <a:lnTo>
                    <a:pt x="1008" y="528"/>
                  </a:lnTo>
                  <a:lnTo>
                    <a:pt x="1008" y="528"/>
                  </a:lnTo>
                  <a:lnTo>
                    <a:pt x="1008" y="528"/>
                  </a:lnTo>
                  <a:lnTo>
                    <a:pt x="1008" y="534"/>
                  </a:lnTo>
                  <a:lnTo>
                    <a:pt x="1008" y="534"/>
                  </a:lnTo>
                  <a:lnTo>
                    <a:pt x="1014" y="534"/>
                  </a:lnTo>
                  <a:lnTo>
                    <a:pt x="1014" y="534"/>
                  </a:lnTo>
                  <a:lnTo>
                    <a:pt x="1014" y="534"/>
                  </a:lnTo>
                  <a:lnTo>
                    <a:pt x="1014" y="534"/>
                  </a:lnTo>
                  <a:lnTo>
                    <a:pt x="1014" y="534"/>
                  </a:lnTo>
                  <a:lnTo>
                    <a:pt x="1014" y="534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6" y="534"/>
                  </a:lnTo>
                  <a:lnTo>
                    <a:pt x="1026" y="534"/>
                  </a:lnTo>
                  <a:lnTo>
                    <a:pt x="1026" y="534"/>
                  </a:lnTo>
                  <a:lnTo>
                    <a:pt x="1026" y="534"/>
                  </a:lnTo>
                  <a:lnTo>
                    <a:pt x="1026" y="534"/>
                  </a:lnTo>
                  <a:lnTo>
                    <a:pt x="1026" y="534"/>
                  </a:lnTo>
                  <a:lnTo>
                    <a:pt x="1032" y="534"/>
                  </a:lnTo>
                  <a:lnTo>
                    <a:pt x="1032" y="540"/>
                  </a:lnTo>
                  <a:lnTo>
                    <a:pt x="1032" y="540"/>
                  </a:lnTo>
                  <a:lnTo>
                    <a:pt x="1032" y="540"/>
                  </a:lnTo>
                  <a:lnTo>
                    <a:pt x="1032" y="540"/>
                  </a:lnTo>
                  <a:lnTo>
                    <a:pt x="1032" y="540"/>
                  </a:lnTo>
                  <a:lnTo>
                    <a:pt x="1038" y="540"/>
                  </a:lnTo>
                  <a:lnTo>
                    <a:pt x="1038" y="540"/>
                  </a:lnTo>
                  <a:lnTo>
                    <a:pt x="1038" y="540"/>
                  </a:lnTo>
                  <a:lnTo>
                    <a:pt x="1038" y="540"/>
                  </a:lnTo>
                  <a:lnTo>
                    <a:pt x="1038" y="540"/>
                  </a:lnTo>
                  <a:lnTo>
                    <a:pt x="1038" y="540"/>
                  </a:lnTo>
                  <a:lnTo>
                    <a:pt x="1038" y="540"/>
                  </a:lnTo>
                  <a:lnTo>
                    <a:pt x="1044" y="540"/>
                  </a:lnTo>
                  <a:lnTo>
                    <a:pt x="1044" y="540"/>
                  </a:lnTo>
                  <a:lnTo>
                    <a:pt x="1044" y="540"/>
                  </a:lnTo>
                  <a:lnTo>
                    <a:pt x="1044" y="540"/>
                  </a:lnTo>
                  <a:lnTo>
                    <a:pt x="1044" y="540"/>
                  </a:lnTo>
                  <a:lnTo>
                    <a:pt x="1044" y="540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50" y="546"/>
                  </a:lnTo>
                  <a:lnTo>
                    <a:pt x="1050" y="546"/>
                  </a:lnTo>
                  <a:lnTo>
                    <a:pt x="1050" y="546"/>
                  </a:lnTo>
                  <a:lnTo>
                    <a:pt x="1056" y="546"/>
                  </a:lnTo>
                  <a:lnTo>
                    <a:pt x="1056" y="546"/>
                  </a:lnTo>
                  <a:lnTo>
                    <a:pt x="1056" y="546"/>
                  </a:lnTo>
                  <a:lnTo>
                    <a:pt x="1056" y="546"/>
                  </a:lnTo>
                  <a:lnTo>
                    <a:pt x="1056" y="546"/>
                  </a:lnTo>
                  <a:lnTo>
                    <a:pt x="1056" y="546"/>
                  </a:lnTo>
                  <a:lnTo>
                    <a:pt x="1062" y="546"/>
                  </a:lnTo>
                  <a:lnTo>
                    <a:pt x="1062" y="546"/>
                  </a:lnTo>
                  <a:lnTo>
                    <a:pt x="1062" y="546"/>
                  </a:lnTo>
                  <a:lnTo>
                    <a:pt x="1062" y="546"/>
                  </a:lnTo>
                  <a:lnTo>
                    <a:pt x="1062" y="546"/>
                  </a:lnTo>
                  <a:lnTo>
                    <a:pt x="1062" y="546"/>
                  </a:lnTo>
                  <a:lnTo>
                    <a:pt x="1068" y="546"/>
                  </a:lnTo>
                  <a:lnTo>
                    <a:pt x="1068" y="546"/>
                  </a:lnTo>
                  <a:lnTo>
                    <a:pt x="1068" y="546"/>
                  </a:lnTo>
                  <a:lnTo>
                    <a:pt x="1068" y="546"/>
                  </a:lnTo>
                  <a:lnTo>
                    <a:pt x="1068" y="546"/>
                  </a:lnTo>
                  <a:lnTo>
                    <a:pt x="1068" y="546"/>
                  </a:lnTo>
                  <a:lnTo>
                    <a:pt x="1068" y="546"/>
                  </a:lnTo>
                  <a:lnTo>
                    <a:pt x="1074" y="552"/>
                  </a:lnTo>
                  <a:lnTo>
                    <a:pt x="1074" y="552"/>
                  </a:lnTo>
                  <a:lnTo>
                    <a:pt x="1074" y="552"/>
                  </a:lnTo>
                  <a:lnTo>
                    <a:pt x="1074" y="552"/>
                  </a:lnTo>
                  <a:lnTo>
                    <a:pt x="1074" y="552"/>
                  </a:lnTo>
                  <a:lnTo>
                    <a:pt x="1074" y="552"/>
                  </a:lnTo>
                  <a:lnTo>
                    <a:pt x="1080" y="552"/>
                  </a:lnTo>
                  <a:lnTo>
                    <a:pt x="1080" y="552"/>
                  </a:lnTo>
                  <a:lnTo>
                    <a:pt x="1080" y="552"/>
                  </a:lnTo>
                  <a:lnTo>
                    <a:pt x="1080" y="552"/>
                  </a:lnTo>
                  <a:lnTo>
                    <a:pt x="1080" y="552"/>
                  </a:lnTo>
                  <a:lnTo>
                    <a:pt x="1080" y="552"/>
                  </a:lnTo>
                  <a:lnTo>
                    <a:pt x="1086" y="558"/>
                  </a:lnTo>
                  <a:lnTo>
                    <a:pt x="1086" y="558"/>
                  </a:lnTo>
                  <a:lnTo>
                    <a:pt x="1086" y="558"/>
                  </a:lnTo>
                  <a:lnTo>
                    <a:pt x="1086" y="558"/>
                  </a:lnTo>
                  <a:lnTo>
                    <a:pt x="1086" y="558"/>
                  </a:lnTo>
                  <a:lnTo>
                    <a:pt x="1086" y="558"/>
                  </a:lnTo>
                  <a:lnTo>
                    <a:pt x="1092" y="558"/>
                  </a:lnTo>
                  <a:lnTo>
                    <a:pt x="1092" y="558"/>
                  </a:lnTo>
                  <a:lnTo>
                    <a:pt x="1092" y="558"/>
                  </a:lnTo>
                  <a:lnTo>
                    <a:pt x="1092" y="558"/>
                  </a:lnTo>
                  <a:lnTo>
                    <a:pt x="1092" y="564"/>
                  </a:lnTo>
                  <a:lnTo>
                    <a:pt x="1092" y="564"/>
                  </a:lnTo>
                  <a:lnTo>
                    <a:pt x="1092" y="564"/>
                  </a:lnTo>
                  <a:lnTo>
                    <a:pt x="1098" y="564"/>
                  </a:lnTo>
                  <a:lnTo>
                    <a:pt x="1098" y="564"/>
                  </a:lnTo>
                  <a:lnTo>
                    <a:pt x="1098" y="564"/>
                  </a:lnTo>
                  <a:lnTo>
                    <a:pt x="1098" y="564"/>
                  </a:lnTo>
                  <a:lnTo>
                    <a:pt x="1098" y="564"/>
                  </a:lnTo>
                  <a:lnTo>
                    <a:pt x="1098" y="564"/>
                  </a:lnTo>
                  <a:lnTo>
                    <a:pt x="1104" y="564"/>
                  </a:lnTo>
                  <a:lnTo>
                    <a:pt x="1104" y="564"/>
                  </a:lnTo>
                  <a:lnTo>
                    <a:pt x="1104" y="570"/>
                  </a:lnTo>
                  <a:lnTo>
                    <a:pt x="1104" y="570"/>
                  </a:lnTo>
                  <a:lnTo>
                    <a:pt x="1104" y="570"/>
                  </a:lnTo>
                  <a:lnTo>
                    <a:pt x="1104" y="570"/>
                  </a:lnTo>
                  <a:lnTo>
                    <a:pt x="1110" y="570"/>
                  </a:lnTo>
                  <a:lnTo>
                    <a:pt x="1110" y="570"/>
                  </a:lnTo>
                  <a:lnTo>
                    <a:pt x="1110" y="570"/>
                  </a:lnTo>
                  <a:lnTo>
                    <a:pt x="1110" y="570"/>
                  </a:lnTo>
                  <a:lnTo>
                    <a:pt x="1110" y="570"/>
                  </a:lnTo>
                  <a:lnTo>
                    <a:pt x="1110" y="570"/>
                  </a:lnTo>
                  <a:lnTo>
                    <a:pt x="1116" y="570"/>
                  </a:lnTo>
                  <a:lnTo>
                    <a:pt x="1116" y="576"/>
                  </a:lnTo>
                  <a:lnTo>
                    <a:pt x="1116" y="576"/>
                  </a:lnTo>
                  <a:lnTo>
                    <a:pt x="1116" y="576"/>
                  </a:lnTo>
                  <a:lnTo>
                    <a:pt x="1116" y="576"/>
                  </a:lnTo>
                  <a:lnTo>
                    <a:pt x="1116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40" y="582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52" y="588"/>
                  </a:lnTo>
                  <a:lnTo>
                    <a:pt x="1152" y="588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70" y="600"/>
                  </a:lnTo>
                  <a:lnTo>
                    <a:pt x="1170" y="600"/>
                  </a:lnTo>
                  <a:lnTo>
                    <a:pt x="1170" y="600"/>
                  </a:lnTo>
                  <a:lnTo>
                    <a:pt x="1170" y="600"/>
                  </a:lnTo>
                  <a:lnTo>
                    <a:pt x="1170" y="600"/>
                  </a:lnTo>
                  <a:lnTo>
                    <a:pt x="1170" y="600"/>
                  </a:lnTo>
                  <a:lnTo>
                    <a:pt x="1170" y="600"/>
                  </a:lnTo>
                  <a:lnTo>
                    <a:pt x="1176" y="600"/>
                  </a:lnTo>
                  <a:lnTo>
                    <a:pt x="1176" y="600"/>
                  </a:lnTo>
                  <a:lnTo>
                    <a:pt x="1176" y="600"/>
                  </a:lnTo>
                  <a:lnTo>
                    <a:pt x="1176" y="600"/>
                  </a:lnTo>
                  <a:lnTo>
                    <a:pt x="1176" y="600"/>
                  </a:lnTo>
                  <a:lnTo>
                    <a:pt x="1176" y="600"/>
                  </a:lnTo>
                  <a:lnTo>
                    <a:pt x="1182" y="600"/>
                  </a:lnTo>
                  <a:lnTo>
                    <a:pt x="1182" y="600"/>
                  </a:lnTo>
                  <a:lnTo>
                    <a:pt x="1182" y="600"/>
                  </a:lnTo>
                  <a:lnTo>
                    <a:pt x="1182" y="600"/>
                  </a:lnTo>
                  <a:lnTo>
                    <a:pt x="1182" y="606"/>
                  </a:lnTo>
                  <a:lnTo>
                    <a:pt x="1182" y="606"/>
                  </a:lnTo>
                  <a:lnTo>
                    <a:pt x="1188" y="606"/>
                  </a:lnTo>
                  <a:lnTo>
                    <a:pt x="1188" y="606"/>
                  </a:lnTo>
                  <a:lnTo>
                    <a:pt x="1188" y="606"/>
                  </a:lnTo>
                  <a:lnTo>
                    <a:pt x="1188" y="606"/>
                  </a:lnTo>
                  <a:lnTo>
                    <a:pt x="1188" y="606"/>
                  </a:lnTo>
                  <a:lnTo>
                    <a:pt x="1188" y="606"/>
                  </a:lnTo>
                  <a:lnTo>
                    <a:pt x="1194" y="606"/>
                  </a:lnTo>
                  <a:lnTo>
                    <a:pt x="1194" y="606"/>
                  </a:lnTo>
                  <a:lnTo>
                    <a:pt x="1194" y="606"/>
                  </a:lnTo>
                  <a:lnTo>
                    <a:pt x="1194" y="606"/>
                  </a:lnTo>
                  <a:lnTo>
                    <a:pt x="1194" y="606"/>
                  </a:lnTo>
                  <a:lnTo>
                    <a:pt x="1194" y="606"/>
                  </a:lnTo>
                  <a:lnTo>
                    <a:pt x="1200" y="606"/>
                  </a:lnTo>
                  <a:lnTo>
                    <a:pt x="1200" y="606"/>
                  </a:lnTo>
                  <a:lnTo>
                    <a:pt x="1200" y="606"/>
                  </a:lnTo>
                  <a:lnTo>
                    <a:pt x="1200" y="606"/>
                  </a:lnTo>
                  <a:lnTo>
                    <a:pt x="1200" y="606"/>
                  </a:lnTo>
                  <a:lnTo>
                    <a:pt x="1200" y="606"/>
                  </a:lnTo>
                  <a:lnTo>
                    <a:pt x="1200" y="612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12" y="612"/>
                  </a:lnTo>
                  <a:lnTo>
                    <a:pt x="1212" y="612"/>
                  </a:lnTo>
                  <a:lnTo>
                    <a:pt x="1212" y="612"/>
                  </a:lnTo>
                  <a:lnTo>
                    <a:pt x="1212" y="612"/>
                  </a:lnTo>
                  <a:lnTo>
                    <a:pt x="1212" y="612"/>
                  </a:lnTo>
                  <a:lnTo>
                    <a:pt x="1212" y="612"/>
                  </a:lnTo>
                  <a:lnTo>
                    <a:pt x="1218" y="612"/>
                  </a:lnTo>
                  <a:lnTo>
                    <a:pt x="1218" y="612"/>
                  </a:lnTo>
                  <a:lnTo>
                    <a:pt x="1218" y="612"/>
                  </a:lnTo>
                  <a:lnTo>
                    <a:pt x="1218" y="612"/>
                  </a:lnTo>
                  <a:lnTo>
                    <a:pt x="1218" y="612"/>
                  </a:lnTo>
                  <a:lnTo>
                    <a:pt x="1218" y="612"/>
                  </a:lnTo>
                  <a:lnTo>
                    <a:pt x="1224" y="612"/>
                  </a:lnTo>
                  <a:lnTo>
                    <a:pt x="1224" y="612"/>
                  </a:lnTo>
                  <a:lnTo>
                    <a:pt x="1224" y="612"/>
                  </a:lnTo>
                  <a:lnTo>
                    <a:pt x="1224" y="612"/>
                  </a:lnTo>
                  <a:lnTo>
                    <a:pt x="1224" y="612"/>
                  </a:lnTo>
                  <a:lnTo>
                    <a:pt x="1224" y="612"/>
                  </a:lnTo>
                  <a:lnTo>
                    <a:pt x="1230" y="618"/>
                  </a:lnTo>
                  <a:lnTo>
                    <a:pt x="1230" y="618"/>
                  </a:lnTo>
                  <a:lnTo>
                    <a:pt x="1230" y="618"/>
                  </a:lnTo>
                  <a:lnTo>
                    <a:pt x="1230" y="618"/>
                  </a:lnTo>
                  <a:lnTo>
                    <a:pt x="1230" y="618"/>
                  </a:lnTo>
                  <a:lnTo>
                    <a:pt x="1230" y="618"/>
                  </a:lnTo>
                  <a:lnTo>
                    <a:pt x="1236" y="618"/>
                  </a:lnTo>
                  <a:lnTo>
                    <a:pt x="1236" y="618"/>
                  </a:lnTo>
                  <a:lnTo>
                    <a:pt x="1236" y="618"/>
                  </a:lnTo>
                  <a:lnTo>
                    <a:pt x="1236" y="618"/>
                  </a:lnTo>
                  <a:lnTo>
                    <a:pt x="1236" y="618"/>
                  </a:lnTo>
                  <a:lnTo>
                    <a:pt x="1236" y="618"/>
                  </a:lnTo>
                  <a:lnTo>
                    <a:pt x="1242" y="618"/>
                  </a:lnTo>
                  <a:lnTo>
                    <a:pt x="1242" y="618"/>
                  </a:lnTo>
                  <a:lnTo>
                    <a:pt x="1242" y="618"/>
                  </a:lnTo>
                  <a:lnTo>
                    <a:pt x="1242" y="618"/>
                  </a:lnTo>
                  <a:lnTo>
                    <a:pt x="1242" y="618"/>
                  </a:lnTo>
                  <a:lnTo>
                    <a:pt x="1242" y="618"/>
                  </a:lnTo>
                  <a:lnTo>
                    <a:pt x="1248" y="618"/>
                  </a:lnTo>
                  <a:lnTo>
                    <a:pt x="1248" y="618"/>
                  </a:lnTo>
                  <a:lnTo>
                    <a:pt x="1248" y="618"/>
                  </a:lnTo>
                  <a:lnTo>
                    <a:pt x="1248" y="618"/>
                  </a:lnTo>
                  <a:lnTo>
                    <a:pt x="1248" y="618"/>
                  </a:lnTo>
                  <a:lnTo>
                    <a:pt x="1248" y="618"/>
                  </a:lnTo>
                  <a:lnTo>
                    <a:pt x="1254" y="618"/>
                  </a:lnTo>
                  <a:lnTo>
                    <a:pt x="1254" y="618"/>
                  </a:lnTo>
                  <a:lnTo>
                    <a:pt x="1254" y="618"/>
                  </a:lnTo>
                  <a:lnTo>
                    <a:pt x="1254" y="618"/>
                  </a:lnTo>
                  <a:lnTo>
                    <a:pt x="1254" y="618"/>
                  </a:lnTo>
                  <a:lnTo>
                    <a:pt x="1254" y="618"/>
                  </a:lnTo>
                  <a:lnTo>
                    <a:pt x="1254" y="618"/>
                  </a:lnTo>
                  <a:lnTo>
                    <a:pt x="1260" y="618"/>
                  </a:lnTo>
                  <a:lnTo>
                    <a:pt x="1260" y="618"/>
                  </a:lnTo>
                  <a:lnTo>
                    <a:pt x="1260" y="618"/>
                  </a:lnTo>
                  <a:lnTo>
                    <a:pt x="1260" y="618"/>
                  </a:lnTo>
                  <a:lnTo>
                    <a:pt x="1260" y="618"/>
                  </a:lnTo>
                  <a:lnTo>
                    <a:pt x="1260" y="618"/>
                  </a:lnTo>
                  <a:lnTo>
                    <a:pt x="1266" y="618"/>
                  </a:lnTo>
                  <a:lnTo>
                    <a:pt x="1266" y="618"/>
                  </a:lnTo>
                  <a:lnTo>
                    <a:pt x="1266" y="618"/>
                  </a:lnTo>
                  <a:lnTo>
                    <a:pt x="1266" y="618"/>
                  </a:lnTo>
                  <a:lnTo>
                    <a:pt x="1266" y="618"/>
                  </a:lnTo>
                  <a:lnTo>
                    <a:pt x="1266" y="618"/>
                  </a:lnTo>
                  <a:lnTo>
                    <a:pt x="1272" y="618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8" y="624"/>
                  </a:lnTo>
                  <a:lnTo>
                    <a:pt x="1278" y="624"/>
                  </a:lnTo>
                  <a:lnTo>
                    <a:pt x="1278" y="624"/>
                  </a:lnTo>
                  <a:lnTo>
                    <a:pt x="1278" y="624"/>
                  </a:lnTo>
                  <a:lnTo>
                    <a:pt x="1278" y="624"/>
                  </a:lnTo>
                  <a:lnTo>
                    <a:pt x="1278" y="624"/>
                  </a:lnTo>
                  <a:lnTo>
                    <a:pt x="1278" y="624"/>
                  </a:lnTo>
                  <a:lnTo>
                    <a:pt x="1284" y="624"/>
                  </a:lnTo>
                  <a:lnTo>
                    <a:pt x="1284" y="624"/>
                  </a:lnTo>
                  <a:lnTo>
                    <a:pt x="1284" y="624"/>
                  </a:lnTo>
                  <a:lnTo>
                    <a:pt x="1284" y="624"/>
                  </a:lnTo>
                  <a:lnTo>
                    <a:pt x="1284" y="624"/>
                  </a:lnTo>
                  <a:lnTo>
                    <a:pt x="1284" y="624"/>
                  </a:lnTo>
                  <a:lnTo>
                    <a:pt x="1290" y="624"/>
                  </a:lnTo>
                  <a:lnTo>
                    <a:pt x="1290" y="624"/>
                  </a:lnTo>
                  <a:lnTo>
                    <a:pt x="1290" y="624"/>
                  </a:lnTo>
                  <a:lnTo>
                    <a:pt x="1290" y="624"/>
                  </a:lnTo>
                  <a:lnTo>
                    <a:pt x="1290" y="624"/>
                  </a:lnTo>
                  <a:lnTo>
                    <a:pt x="1290" y="624"/>
                  </a:lnTo>
                  <a:lnTo>
                    <a:pt x="1296" y="624"/>
                  </a:lnTo>
                  <a:lnTo>
                    <a:pt x="1296" y="624"/>
                  </a:lnTo>
                  <a:lnTo>
                    <a:pt x="1296" y="624"/>
                  </a:lnTo>
                  <a:lnTo>
                    <a:pt x="1296" y="624"/>
                  </a:lnTo>
                  <a:lnTo>
                    <a:pt x="1296" y="624"/>
                  </a:lnTo>
                  <a:lnTo>
                    <a:pt x="1296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8" y="624"/>
                  </a:lnTo>
                  <a:lnTo>
                    <a:pt x="1308" y="624"/>
                  </a:lnTo>
                  <a:lnTo>
                    <a:pt x="1308" y="624"/>
                  </a:lnTo>
                  <a:lnTo>
                    <a:pt x="1308" y="624"/>
                  </a:lnTo>
                  <a:lnTo>
                    <a:pt x="1308" y="624"/>
                  </a:lnTo>
                  <a:lnTo>
                    <a:pt x="1308" y="624"/>
                  </a:lnTo>
                  <a:lnTo>
                    <a:pt x="1308" y="624"/>
                  </a:lnTo>
                  <a:lnTo>
                    <a:pt x="1314" y="624"/>
                  </a:lnTo>
                  <a:lnTo>
                    <a:pt x="1314" y="624"/>
                  </a:lnTo>
                  <a:lnTo>
                    <a:pt x="1314" y="624"/>
                  </a:lnTo>
                  <a:lnTo>
                    <a:pt x="1314" y="624"/>
                  </a:lnTo>
                  <a:lnTo>
                    <a:pt x="1314" y="624"/>
                  </a:lnTo>
                  <a:lnTo>
                    <a:pt x="1314" y="624"/>
                  </a:lnTo>
                  <a:lnTo>
                    <a:pt x="1320" y="624"/>
                  </a:lnTo>
                  <a:lnTo>
                    <a:pt x="1320" y="624"/>
                  </a:lnTo>
                  <a:lnTo>
                    <a:pt x="1320" y="624"/>
                  </a:lnTo>
                  <a:lnTo>
                    <a:pt x="1320" y="624"/>
                  </a:lnTo>
                  <a:lnTo>
                    <a:pt x="1320" y="624"/>
                  </a:lnTo>
                  <a:lnTo>
                    <a:pt x="1320" y="618"/>
                  </a:lnTo>
                  <a:lnTo>
                    <a:pt x="1326" y="618"/>
                  </a:lnTo>
                  <a:lnTo>
                    <a:pt x="1326" y="618"/>
                  </a:lnTo>
                  <a:lnTo>
                    <a:pt x="1326" y="618"/>
                  </a:lnTo>
                  <a:lnTo>
                    <a:pt x="1326" y="618"/>
                  </a:lnTo>
                  <a:lnTo>
                    <a:pt x="1326" y="618"/>
                  </a:lnTo>
                  <a:lnTo>
                    <a:pt x="1326" y="618"/>
                  </a:lnTo>
                  <a:lnTo>
                    <a:pt x="1332" y="618"/>
                  </a:lnTo>
                  <a:lnTo>
                    <a:pt x="1332" y="618"/>
                  </a:lnTo>
                  <a:lnTo>
                    <a:pt x="1332" y="618"/>
                  </a:lnTo>
                  <a:lnTo>
                    <a:pt x="1332" y="618"/>
                  </a:lnTo>
                  <a:lnTo>
                    <a:pt x="1332" y="618"/>
                  </a:lnTo>
                  <a:lnTo>
                    <a:pt x="1332" y="618"/>
                  </a:lnTo>
                  <a:lnTo>
                    <a:pt x="1332" y="618"/>
                  </a:lnTo>
                  <a:lnTo>
                    <a:pt x="1338" y="618"/>
                  </a:lnTo>
                  <a:lnTo>
                    <a:pt x="1338" y="618"/>
                  </a:lnTo>
                  <a:lnTo>
                    <a:pt x="1338" y="618"/>
                  </a:lnTo>
                  <a:lnTo>
                    <a:pt x="1338" y="618"/>
                  </a:lnTo>
                  <a:lnTo>
                    <a:pt x="1338" y="618"/>
                  </a:lnTo>
                  <a:lnTo>
                    <a:pt x="1338" y="618"/>
                  </a:lnTo>
                  <a:lnTo>
                    <a:pt x="1344" y="618"/>
                  </a:lnTo>
                  <a:lnTo>
                    <a:pt x="1344" y="618"/>
                  </a:lnTo>
                  <a:lnTo>
                    <a:pt x="1344" y="618"/>
                  </a:lnTo>
                  <a:lnTo>
                    <a:pt x="1344" y="618"/>
                  </a:lnTo>
                  <a:lnTo>
                    <a:pt x="1344" y="618"/>
                  </a:lnTo>
                  <a:lnTo>
                    <a:pt x="1344" y="618"/>
                  </a:lnTo>
                  <a:lnTo>
                    <a:pt x="1350" y="618"/>
                  </a:lnTo>
                  <a:lnTo>
                    <a:pt x="1350" y="618"/>
                  </a:lnTo>
                  <a:lnTo>
                    <a:pt x="1350" y="618"/>
                  </a:lnTo>
                  <a:lnTo>
                    <a:pt x="1350" y="618"/>
                  </a:lnTo>
                  <a:lnTo>
                    <a:pt x="1350" y="618"/>
                  </a:lnTo>
                  <a:lnTo>
                    <a:pt x="1350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62" y="618"/>
                  </a:lnTo>
                  <a:lnTo>
                    <a:pt x="1362" y="618"/>
                  </a:lnTo>
                  <a:lnTo>
                    <a:pt x="1362" y="618"/>
                  </a:lnTo>
                  <a:lnTo>
                    <a:pt x="1362" y="618"/>
                  </a:lnTo>
                  <a:lnTo>
                    <a:pt x="1362" y="618"/>
                  </a:lnTo>
                  <a:lnTo>
                    <a:pt x="1362" y="612"/>
                  </a:lnTo>
                  <a:lnTo>
                    <a:pt x="1368" y="612"/>
                  </a:lnTo>
                  <a:lnTo>
                    <a:pt x="1368" y="612"/>
                  </a:lnTo>
                  <a:lnTo>
                    <a:pt x="1368" y="612"/>
                  </a:lnTo>
                  <a:lnTo>
                    <a:pt x="1368" y="612"/>
                  </a:lnTo>
                  <a:lnTo>
                    <a:pt x="1368" y="612"/>
                  </a:lnTo>
                  <a:lnTo>
                    <a:pt x="1368" y="612"/>
                  </a:lnTo>
                  <a:lnTo>
                    <a:pt x="1374" y="612"/>
                  </a:lnTo>
                  <a:lnTo>
                    <a:pt x="1374" y="612"/>
                  </a:lnTo>
                  <a:lnTo>
                    <a:pt x="1374" y="612"/>
                  </a:lnTo>
                  <a:lnTo>
                    <a:pt x="1374" y="612"/>
                  </a:lnTo>
                  <a:lnTo>
                    <a:pt x="1374" y="612"/>
                  </a:lnTo>
                  <a:lnTo>
                    <a:pt x="1374" y="612"/>
                  </a:lnTo>
                  <a:lnTo>
                    <a:pt x="1380" y="612"/>
                  </a:lnTo>
                  <a:lnTo>
                    <a:pt x="1380" y="612"/>
                  </a:lnTo>
                  <a:lnTo>
                    <a:pt x="1380" y="612"/>
                  </a:lnTo>
                  <a:lnTo>
                    <a:pt x="1380" y="612"/>
                  </a:lnTo>
                  <a:lnTo>
                    <a:pt x="1380" y="612"/>
                  </a:lnTo>
                  <a:lnTo>
                    <a:pt x="1380" y="612"/>
                  </a:lnTo>
                  <a:lnTo>
                    <a:pt x="1386" y="612"/>
                  </a:lnTo>
                  <a:lnTo>
                    <a:pt x="1386" y="612"/>
                  </a:lnTo>
                  <a:lnTo>
                    <a:pt x="1386" y="612"/>
                  </a:lnTo>
                  <a:lnTo>
                    <a:pt x="1386" y="612"/>
                  </a:lnTo>
                  <a:lnTo>
                    <a:pt x="1386" y="612"/>
                  </a:lnTo>
                  <a:lnTo>
                    <a:pt x="1386" y="612"/>
                  </a:lnTo>
                  <a:lnTo>
                    <a:pt x="1386" y="612"/>
                  </a:lnTo>
                  <a:lnTo>
                    <a:pt x="1392" y="606"/>
                  </a:lnTo>
                  <a:lnTo>
                    <a:pt x="1392" y="606"/>
                  </a:lnTo>
                  <a:lnTo>
                    <a:pt x="1392" y="606"/>
                  </a:lnTo>
                  <a:lnTo>
                    <a:pt x="1392" y="606"/>
                  </a:lnTo>
                  <a:lnTo>
                    <a:pt x="1392" y="606"/>
                  </a:lnTo>
                  <a:lnTo>
                    <a:pt x="1392" y="606"/>
                  </a:lnTo>
                  <a:lnTo>
                    <a:pt x="1398" y="606"/>
                  </a:lnTo>
                  <a:lnTo>
                    <a:pt x="1398" y="606"/>
                  </a:lnTo>
                  <a:lnTo>
                    <a:pt x="1398" y="606"/>
                  </a:lnTo>
                  <a:lnTo>
                    <a:pt x="1398" y="606"/>
                  </a:lnTo>
                  <a:lnTo>
                    <a:pt x="1398" y="606"/>
                  </a:lnTo>
                  <a:lnTo>
                    <a:pt x="1398" y="606"/>
                  </a:lnTo>
                  <a:lnTo>
                    <a:pt x="1404" y="606"/>
                  </a:lnTo>
                  <a:lnTo>
                    <a:pt x="1404" y="606"/>
                  </a:lnTo>
                  <a:lnTo>
                    <a:pt x="1404" y="606"/>
                  </a:lnTo>
                  <a:lnTo>
                    <a:pt x="1404" y="606"/>
                  </a:lnTo>
                  <a:lnTo>
                    <a:pt x="1404" y="606"/>
                  </a:lnTo>
                  <a:lnTo>
                    <a:pt x="1404" y="606"/>
                  </a:lnTo>
                  <a:lnTo>
                    <a:pt x="1410" y="606"/>
                  </a:lnTo>
                  <a:lnTo>
                    <a:pt x="1410" y="606"/>
                  </a:lnTo>
                  <a:lnTo>
                    <a:pt x="1410" y="606"/>
                  </a:lnTo>
                  <a:lnTo>
                    <a:pt x="1410" y="606"/>
                  </a:lnTo>
                  <a:lnTo>
                    <a:pt x="1410" y="600"/>
                  </a:lnTo>
                  <a:lnTo>
                    <a:pt x="1410" y="600"/>
                  </a:lnTo>
                  <a:lnTo>
                    <a:pt x="1410" y="600"/>
                  </a:lnTo>
                  <a:lnTo>
                    <a:pt x="1416" y="600"/>
                  </a:lnTo>
                  <a:lnTo>
                    <a:pt x="1416" y="600"/>
                  </a:lnTo>
                  <a:lnTo>
                    <a:pt x="1416" y="600"/>
                  </a:lnTo>
                  <a:lnTo>
                    <a:pt x="1416" y="600"/>
                  </a:lnTo>
                  <a:lnTo>
                    <a:pt x="1416" y="600"/>
                  </a:lnTo>
                  <a:lnTo>
                    <a:pt x="1416" y="600"/>
                  </a:lnTo>
                  <a:lnTo>
                    <a:pt x="1422" y="600"/>
                  </a:lnTo>
                  <a:lnTo>
                    <a:pt x="1422" y="600"/>
                  </a:lnTo>
                  <a:lnTo>
                    <a:pt x="1422" y="600"/>
                  </a:lnTo>
                  <a:lnTo>
                    <a:pt x="1422" y="600"/>
                  </a:lnTo>
                  <a:lnTo>
                    <a:pt x="1422" y="600"/>
                  </a:lnTo>
                  <a:lnTo>
                    <a:pt x="1422" y="600"/>
                  </a:lnTo>
                  <a:lnTo>
                    <a:pt x="1428" y="600"/>
                  </a:lnTo>
                  <a:lnTo>
                    <a:pt x="1428" y="600"/>
                  </a:lnTo>
                  <a:lnTo>
                    <a:pt x="1428" y="600"/>
                  </a:lnTo>
                  <a:lnTo>
                    <a:pt x="1428" y="600"/>
                  </a:lnTo>
                  <a:lnTo>
                    <a:pt x="1428" y="600"/>
                  </a:lnTo>
                  <a:lnTo>
                    <a:pt x="1428" y="600"/>
                  </a:lnTo>
                  <a:lnTo>
                    <a:pt x="1434" y="600"/>
                  </a:lnTo>
                  <a:lnTo>
                    <a:pt x="1434" y="594"/>
                  </a:lnTo>
                  <a:lnTo>
                    <a:pt x="1434" y="594"/>
                  </a:lnTo>
                  <a:lnTo>
                    <a:pt x="1434" y="594"/>
                  </a:lnTo>
                  <a:lnTo>
                    <a:pt x="1434" y="594"/>
                  </a:lnTo>
                  <a:lnTo>
                    <a:pt x="1434" y="594"/>
                  </a:lnTo>
                  <a:lnTo>
                    <a:pt x="1440" y="594"/>
                  </a:lnTo>
                  <a:lnTo>
                    <a:pt x="1440" y="594"/>
                  </a:lnTo>
                  <a:lnTo>
                    <a:pt x="1440" y="594"/>
                  </a:lnTo>
                  <a:lnTo>
                    <a:pt x="1440" y="594"/>
                  </a:lnTo>
                  <a:lnTo>
                    <a:pt x="1440" y="594"/>
                  </a:lnTo>
                  <a:lnTo>
                    <a:pt x="1440" y="594"/>
                  </a:lnTo>
                  <a:lnTo>
                    <a:pt x="1440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52" y="594"/>
                  </a:lnTo>
                  <a:lnTo>
                    <a:pt x="1452" y="594"/>
                  </a:lnTo>
                  <a:lnTo>
                    <a:pt x="1452" y="594"/>
                  </a:lnTo>
                  <a:lnTo>
                    <a:pt x="1452" y="588"/>
                  </a:lnTo>
                  <a:lnTo>
                    <a:pt x="1452" y="588"/>
                  </a:lnTo>
                  <a:lnTo>
                    <a:pt x="1452" y="588"/>
                  </a:lnTo>
                  <a:lnTo>
                    <a:pt x="1458" y="588"/>
                  </a:lnTo>
                  <a:lnTo>
                    <a:pt x="1458" y="588"/>
                  </a:lnTo>
                  <a:lnTo>
                    <a:pt x="1458" y="588"/>
                  </a:lnTo>
                  <a:lnTo>
                    <a:pt x="1458" y="588"/>
                  </a:lnTo>
                  <a:lnTo>
                    <a:pt x="1458" y="588"/>
                  </a:lnTo>
                  <a:lnTo>
                    <a:pt x="1458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82" y="582"/>
                  </a:lnTo>
                  <a:lnTo>
                    <a:pt x="1482" y="582"/>
                  </a:lnTo>
                  <a:lnTo>
                    <a:pt x="1482" y="582"/>
                  </a:lnTo>
                  <a:lnTo>
                    <a:pt x="1482" y="582"/>
                  </a:lnTo>
                  <a:lnTo>
                    <a:pt x="1482" y="582"/>
                  </a:lnTo>
                  <a:lnTo>
                    <a:pt x="1482" y="582"/>
                  </a:lnTo>
                  <a:lnTo>
                    <a:pt x="1488" y="582"/>
                  </a:lnTo>
                  <a:lnTo>
                    <a:pt x="1488" y="582"/>
                  </a:lnTo>
                  <a:lnTo>
                    <a:pt x="1488" y="582"/>
                  </a:lnTo>
                  <a:lnTo>
                    <a:pt x="1488" y="582"/>
                  </a:lnTo>
                  <a:lnTo>
                    <a:pt x="1488" y="582"/>
                  </a:lnTo>
                  <a:lnTo>
                    <a:pt x="1488" y="582"/>
                  </a:lnTo>
                  <a:lnTo>
                    <a:pt x="1488" y="582"/>
                  </a:lnTo>
                  <a:lnTo>
                    <a:pt x="1494" y="582"/>
                  </a:lnTo>
                  <a:lnTo>
                    <a:pt x="1494" y="582"/>
                  </a:lnTo>
                  <a:lnTo>
                    <a:pt x="1494" y="582"/>
                  </a:lnTo>
                  <a:lnTo>
                    <a:pt x="1494" y="576"/>
                  </a:lnTo>
                  <a:lnTo>
                    <a:pt x="1494" y="576"/>
                  </a:lnTo>
                  <a:lnTo>
                    <a:pt x="1494" y="576"/>
                  </a:lnTo>
                  <a:lnTo>
                    <a:pt x="1500" y="576"/>
                  </a:lnTo>
                  <a:lnTo>
                    <a:pt x="1500" y="576"/>
                  </a:lnTo>
                  <a:lnTo>
                    <a:pt x="1500" y="576"/>
                  </a:lnTo>
                  <a:lnTo>
                    <a:pt x="1500" y="576"/>
                  </a:lnTo>
                  <a:lnTo>
                    <a:pt x="1500" y="576"/>
                  </a:lnTo>
                  <a:lnTo>
                    <a:pt x="1500" y="576"/>
                  </a:lnTo>
                  <a:lnTo>
                    <a:pt x="1506" y="576"/>
                  </a:lnTo>
                  <a:lnTo>
                    <a:pt x="1506" y="576"/>
                  </a:lnTo>
                  <a:lnTo>
                    <a:pt x="1506" y="576"/>
                  </a:lnTo>
                  <a:lnTo>
                    <a:pt x="1506" y="576"/>
                  </a:lnTo>
                  <a:lnTo>
                    <a:pt x="1506" y="576"/>
                  </a:lnTo>
                  <a:lnTo>
                    <a:pt x="1506" y="576"/>
                  </a:lnTo>
                  <a:lnTo>
                    <a:pt x="1512" y="576"/>
                  </a:lnTo>
                  <a:lnTo>
                    <a:pt x="1512" y="570"/>
                  </a:lnTo>
                  <a:lnTo>
                    <a:pt x="1512" y="570"/>
                  </a:lnTo>
                  <a:lnTo>
                    <a:pt x="1512" y="570"/>
                  </a:lnTo>
                  <a:lnTo>
                    <a:pt x="1512" y="570"/>
                  </a:lnTo>
                  <a:lnTo>
                    <a:pt x="1512" y="570"/>
                  </a:lnTo>
                  <a:lnTo>
                    <a:pt x="1512" y="570"/>
                  </a:lnTo>
                  <a:lnTo>
                    <a:pt x="1518" y="570"/>
                  </a:lnTo>
                  <a:lnTo>
                    <a:pt x="1518" y="570"/>
                  </a:lnTo>
                  <a:lnTo>
                    <a:pt x="1518" y="570"/>
                  </a:lnTo>
                  <a:lnTo>
                    <a:pt x="1518" y="570"/>
                  </a:lnTo>
                  <a:lnTo>
                    <a:pt x="1518" y="570"/>
                  </a:lnTo>
                  <a:lnTo>
                    <a:pt x="1524" y="570"/>
                  </a:lnTo>
                  <a:lnTo>
                    <a:pt x="1524" y="564"/>
                  </a:lnTo>
                  <a:lnTo>
                    <a:pt x="1524" y="564"/>
                  </a:lnTo>
                  <a:lnTo>
                    <a:pt x="1524" y="564"/>
                  </a:lnTo>
                  <a:lnTo>
                    <a:pt x="1524" y="564"/>
                  </a:lnTo>
                  <a:lnTo>
                    <a:pt x="1524" y="564"/>
                  </a:lnTo>
                  <a:lnTo>
                    <a:pt x="1530" y="564"/>
                  </a:lnTo>
                  <a:lnTo>
                    <a:pt x="1530" y="564"/>
                  </a:lnTo>
                  <a:lnTo>
                    <a:pt x="1530" y="564"/>
                  </a:lnTo>
                  <a:lnTo>
                    <a:pt x="1530" y="564"/>
                  </a:lnTo>
                  <a:lnTo>
                    <a:pt x="1530" y="564"/>
                  </a:lnTo>
                  <a:lnTo>
                    <a:pt x="1530" y="558"/>
                  </a:lnTo>
                  <a:lnTo>
                    <a:pt x="1536" y="558"/>
                  </a:lnTo>
                  <a:lnTo>
                    <a:pt x="1536" y="558"/>
                  </a:lnTo>
                  <a:lnTo>
                    <a:pt x="1536" y="558"/>
                  </a:lnTo>
                  <a:lnTo>
                    <a:pt x="1536" y="558"/>
                  </a:lnTo>
                  <a:lnTo>
                    <a:pt x="1536" y="558"/>
                  </a:lnTo>
                  <a:lnTo>
                    <a:pt x="1536" y="558"/>
                  </a:lnTo>
                  <a:lnTo>
                    <a:pt x="1536" y="558"/>
                  </a:lnTo>
                  <a:lnTo>
                    <a:pt x="1542" y="558"/>
                  </a:lnTo>
                  <a:lnTo>
                    <a:pt x="1542" y="552"/>
                  </a:lnTo>
                  <a:lnTo>
                    <a:pt x="1542" y="552"/>
                  </a:lnTo>
                  <a:lnTo>
                    <a:pt x="1542" y="552"/>
                  </a:lnTo>
                  <a:lnTo>
                    <a:pt x="1542" y="552"/>
                  </a:lnTo>
                  <a:lnTo>
                    <a:pt x="1542" y="552"/>
                  </a:lnTo>
                  <a:lnTo>
                    <a:pt x="1548" y="552"/>
                  </a:lnTo>
                  <a:lnTo>
                    <a:pt x="1548" y="552"/>
                  </a:lnTo>
                  <a:lnTo>
                    <a:pt x="1548" y="552"/>
                  </a:lnTo>
                  <a:lnTo>
                    <a:pt x="1548" y="546"/>
                  </a:lnTo>
                  <a:lnTo>
                    <a:pt x="1548" y="546"/>
                  </a:lnTo>
                  <a:lnTo>
                    <a:pt x="1548" y="546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40"/>
                  </a:lnTo>
                  <a:lnTo>
                    <a:pt x="1554" y="540"/>
                  </a:lnTo>
                  <a:lnTo>
                    <a:pt x="1560" y="540"/>
                  </a:lnTo>
                  <a:lnTo>
                    <a:pt x="1560" y="540"/>
                  </a:lnTo>
                  <a:lnTo>
                    <a:pt x="1560" y="540"/>
                  </a:lnTo>
                  <a:lnTo>
                    <a:pt x="1560" y="540"/>
                  </a:lnTo>
                  <a:lnTo>
                    <a:pt x="1560" y="540"/>
                  </a:lnTo>
                  <a:lnTo>
                    <a:pt x="1560" y="534"/>
                  </a:lnTo>
                  <a:lnTo>
                    <a:pt x="1566" y="534"/>
                  </a:lnTo>
                  <a:lnTo>
                    <a:pt x="1566" y="534"/>
                  </a:lnTo>
                  <a:lnTo>
                    <a:pt x="1566" y="534"/>
                  </a:lnTo>
                  <a:lnTo>
                    <a:pt x="1566" y="534"/>
                  </a:lnTo>
                  <a:lnTo>
                    <a:pt x="1566" y="534"/>
                  </a:lnTo>
                  <a:lnTo>
                    <a:pt x="1566" y="528"/>
                  </a:lnTo>
                  <a:lnTo>
                    <a:pt x="1572" y="528"/>
                  </a:lnTo>
                  <a:lnTo>
                    <a:pt x="1572" y="528"/>
                  </a:lnTo>
                  <a:lnTo>
                    <a:pt x="1572" y="528"/>
                  </a:lnTo>
                  <a:lnTo>
                    <a:pt x="1572" y="528"/>
                  </a:lnTo>
                  <a:lnTo>
                    <a:pt x="1572" y="528"/>
                  </a:lnTo>
                  <a:lnTo>
                    <a:pt x="1572" y="528"/>
                  </a:lnTo>
                  <a:lnTo>
                    <a:pt x="1578" y="522"/>
                  </a:lnTo>
                  <a:lnTo>
                    <a:pt x="1578" y="522"/>
                  </a:lnTo>
                  <a:lnTo>
                    <a:pt x="1578" y="522"/>
                  </a:lnTo>
                  <a:lnTo>
                    <a:pt x="1578" y="522"/>
                  </a:lnTo>
                  <a:lnTo>
                    <a:pt x="1578" y="522"/>
                  </a:lnTo>
                  <a:lnTo>
                    <a:pt x="1578" y="522"/>
                  </a:lnTo>
                  <a:lnTo>
                    <a:pt x="1578" y="516"/>
                  </a:lnTo>
                  <a:lnTo>
                    <a:pt x="1584" y="516"/>
                  </a:lnTo>
                  <a:lnTo>
                    <a:pt x="1584" y="516"/>
                  </a:lnTo>
                  <a:lnTo>
                    <a:pt x="1584" y="516"/>
                  </a:lnTo>
                  <a:lnTo>
                    <a:pt x="1584" y="516"/>
                  </a:lnTo>
                  <a:lnTo>
                    <a:pt x="1584" y="510"/>
                  </a:lnTo>
                  <a:lnTo>
                    <a:pt x="1584" y="510"/>
                  </a:lnTo>
                  <a:lnTo>
                    <a:pt x="1590" y="510"/>
                  </a:lnTo>
                  <a:lnTo>
                    <a:pt x="1590" y="510"/>
                  </a:lnTo>
                  <a:lnTo>
                    <a:pt x="1590" y="510"/>
                  </a:lnTo>
                  <a:lnTo>
                    <a:pt x="1590" y="510"/>
                  </a:lnTo>
                  <a:lnTo>
                    <a:pt x="1590" y="504"/>
                  </a:lnTo>
                  <a:lnTo>
                    <a:pt x="1590" y="504"/>
                  </a:lnTo>
                  <a:lnTo>
                    <a:pt x="1596" y="504"/>
                  </a:lnTo>
                  <a:lnTo>
                    <a:pt x="1596" y="504"/>
                  </a:lnTo>
                  <a:lnTo>
                    <a:pt x="1596" y="504"/>
                  </a:lnTo>
                  <a:lnTo>
                    <a:pt x="1596" y="498"/>
                  </a:lnTo>
                  <a:lnTo>
                    <a:pt x="1596" y="498"/>
                  </a:lnTo>
                  <a:lnTo>
                    <a:pt x="1596" y="498"/>
                  </a:lnTo>
                  <a:lnTo>
                    <a:pt x="1602" y="498"/>
                  </a:lnTo>
                  <a:lnTo>
                    <a:pt x="1602" y="498"/>
                  </a:lnTo>
                  <a:lnTo>
                    <a:pt x="1602" y="498"/>
                  </a:lnTo>
                  <a:lnTo>
                    <a:pt x="1602" y="492"/>
                  </a:lnTo>
                  <a:lnTo>
                    <a:pt x="1602" y="492"/>
                  </a:lnTo>
                  <a:lnTo>
                    <a:pt x="1602" y="492"/>
                  </a:lnTo>
                  <a:lnTo>
                    <a:pt x="1602" y="492"/>
                  </a:lnTo>
                  <a:lnTo>
                    <a:pt x="1608" y="492"/>
                  </a:lnTo>
                  <a:lnTo>
                    <a:pt x="1608" y="492"/>
                  </a:lnTo>
                  <a:lnTo>
                    <a:pt x="1608" y="486"/>
                  </a:lnTo>
                  <a:lnTo>
                    <a:pt x="1608" y="486"/>
                  </a:lnTo>
                  <a:lnTo>
                    <a:pt x="1608" y="486"/>
                  </a:lnTo>
                  <a:lnTo>
                    <a:pt x="1608" y="486"/>
                  </a:lnTo>
                  <a:lnTo>
                    <a:pt x="1614" y="486"/>
                  </a:lnTo>
                  <a:lnTo>
                    <a:pt x="1614" y="480"/>
                  </a:lnTo>
                  <a:lnTo>
                    <a:pt x="1614" y="480"/>
                  </a:lnTo>
                  <a:lnTo>
                    <a:pt x="1614" y="480"/>
                  </a:lnTo>
                  <a:lnTo>
                    <a:pt x="1614" y="480"/>
                  </a:lnTo>
                  <a:lnTo>
                    <a:pt x="1614" y="480"/>
                  </a:lnTo>
                  <a:lnTo>
                    <a:pt x="1620" y="480"/>
                  </a:lnTo>
                  <a:lnTo>
                    <a:pt x="1620" y="474"/>
                  </a:lnTo>
                  <a:lnTo>
                    <a:pt x="1620" y="474"/>
                  </a:lnTo>
                  <a:lnTo>
                    <a:pt x="1620" y="474"/>
                  </a:lnTo>
                  <a:lnTo>
                    <a:pt x="1620" y="474"/>
                  </a:lnTo>
                  <a:lnTo>
                    <a:pt x="1620" y="474"/>
                  </a:lnTo>
                  <a:lnTo>
                    <a:pt x="1626" y="468"/>
                  </a:lnTo>
                  <a:lnTo>
                    <a:pt x="1626" y="468"/>
                  </a:lnTo>
                  <a:lnTo>
                    <a:pt x="1626" y="468"/>
                  </a:lnTo>
                  <a:lnTo>
                    <a:pt x="1626" y="468"/>
                  </a:lnTo>
                  <a:lnTo>
                    <a:pt x="1626" y="468"/>
                  </a:lnTo>
                  <a:lnTo>
                    <a:pt x="1626" y="468"/>
                  </a:lnTo>
                  <a:lnTo>
                    <a:pt x="1632" y="462"/>
                  </a:lnTo>
                  <a:lnTo>
                    <a:pt x="1632" y="462"/>
                  </a:lnTo>
                  <a:lnTo>
                    <a:pt x="1632" y="462"/>
                  </a:lnTo>
                  <a:lnTo>
                    <a:pt x="1632" y="462"/>
                  </a:lnTo>
                  <a:lnTo>
                    <a:pt x="1632" y="462"/>
                  </a:lnTo>
                  <a:lnTo>
                    <a:pt x="1632" y="462"/>
                  </a:lnTo>
                  <a:lnTo>
                    <a:pt x="1632" y="456"/>
                  </a:lnTo>
                  <a:lnTo>
                    <a:pt x="1638" y="456"/>
                  </a:lnTo>
                  <a:lnTo>
                    <a:pt x="1638" y="456"/>
                  </a:lnTo>
                  <a:lnTo>
                    <a:pt x="1638" y="456"/>
                  </a:lnTo>
                  <a:lnTo>
                    <a:pt x="1638" y="456"/>
                  </a:lnTo>
                  <a:lnTo>
                    <a:pt x="1638" y="450"/>
                  </a:lnTo>
                  <a:lnTo>
                    <a:pt x="1638" y="450"/>
                  </a:lnTo>
                  <a:lnTo>
                    <a:pt x="1644" y="450"/>
                  </a:lnTo>
                  <a:lnTo>
                    <a:pt x="1644" y="450"/>
                  </a:lnTo>
                  <a:lnTo>
                    <a:pt x="1644" y="450"/>
                  </a:lnTo>
                  <a:lnTo>
                    <a:pt x="1644" y="450"/>
                  </a:lnTo>
                  <a:lnTo>
                    <a:pt x="1644" y="444"/>
                  </a:lnTo>
                  <a:lnTo>
                    <a:pt x="1644" y="444"/>
                  </a:lnTo>
                  <a:lnTo>
                    <a:pt x="1650" y="444"/>
                  </a:lnTo>
                  <a:lnTo>
                    <a:pt x="1650" y="444"/>
                  </a:lnTo>
                  <a:lnTo>
                    <a:pt x="1650" y="444"/>
                  </a:lnTo>
                  <a:lnTo>
                    <a:pt x="1650" y="444"/>
                  </a:lnTo>
                  <a:lnTo>
                    <a:pt x="1650" y="438"/>
                  </a:lnTo>
                  <a:lnTo>
                    <a:pt x="1650" y="438"/>
                  </a:lnTo>
                  <a:lnTo>
                    <a:pt x="1656" y="438"/>
                  </a:lnTo>
                  <a:lnTo>
                    <a:pt x="1656" y="438"/>
                  </a:lnTo>
                  <a:lnTo>
                    <a:pt x="1656" y="438"/>
                  </a:lnTo>
                  <a:lnTo>
                    <a:pt x="1656" y="432"/>
                  </a:lnTo>
                  <a:lnTo>
                    <a:pt x="1656" y="432"/>
                  </a:lnTo>
                  <a:lnTo>
                    <a:pt x="1656" y="432"/>
                  </a:lnTo>
                  <a:lnTo>
                    <a:pt x="1656" y="432"/>
                  </a:lnTo>
                  <a:lnTo>
                    <a:pt x="1662" y="432"/>
                  </a:lnTo>
                  <a:lnTo>
                    <a:pt x="1662" y="432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8" y="426"/>
                  </a:lnTo>
                  <a:lnTo>
                    <a:pt x="1668" y="420"/>
                  </a:lnTo>
                  <a:lnTo>
                    <a:pt x="1668" y="420"/>
                  </a:lnTo>
                  <a:lnTo>
                    <a:pt x="1668" y="420"/>
                  </a:lnTo>
                  <a:lnTo>
                    <a:pt x="1668" y="420"/>
                  </a:lnTo>
                  <a:lnTo>
                    <a:pt x="1674" y="420"/>
                  </a:lnTo>
                  <a:lnTo>
                    <a:pt x="1674" y="414"/>
                  </a:lnTo>
                  <a:lnTo>
                    <a:pt x="1674" y="414"/>
                  </a:lnTo>
                  <a:lnTo>
                    <a:pt x="1674" y="414"/>
                  </a:lnTo>
                  <a:lnTo>
                    <a:pt x="1674" y="414"/>
                  </a:lnTo>
                  <a:lnTo>
                    <a:pt x="1674" y="414"/>
                  </a:lnTo>
                  <a:lnTo>
                    <a:pt x="1680" y="414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0" y="402"/>
                  </a:lnTo>
                  <a:lnTo>
                    <a:pt x="1686" y="402"/>
                  </a:lnTo>
                  <a:lnTo>
                    <a:pt x="1686" y="402"/>
                  </a:lnTo>
                  <a:lnTo>
                    <a:pt x="1686" y="402"/>
                  </a:lnTo>
                  <a:lnTo>
                    <a:pt x="1686" y="402"/>
                  </a:lnTo>
                  <a:lnTo>
                    <a:pt x="1686" y="402"/>
                  </a:lnTo>
                  <a:lnTo>
                    <a:pt x="1686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0"/>
                  </a:lnTo>
                  <a:lnTo>
                    <a:pt x="1692" y="390"/>
                  </a:lnTo>
                  <a:lnTo>
                    <a:pt x="1698" y="390"/>
                  </a:lnTo>
                  <a:lnTo>
                    <a:pt x="1698" y="390"/>
                  </a:lnTo>
                  <a:lnTo>
                    <a:pt x="1698" y="390"/>
                  </a:lnTo>
                  <a:lnTo>
                    <a:pt x="1698" y="390"/>
                  </a:lnTo>
                  <a:lnTo>
                    <a:pt x="1698" y="384"/>
                  </a:lnTo>
                  <a:lnTo>
                    <a:pt x="1698" y="384"/>
                  </a:lnTo>
                  <a:lnTo>
                    <a:pt x="1704" y="384"/>
                  </a:lnTo>
                  <a:lnTo>
                    <a:pt x="1704" y="384"/>
                  </a:lnTo>
                  <a:lnTo>
                    <a:pt x="1704" y="384"/>
                  </a:lnTo>
                  <a:lnTo>
                    <a:pt x="1704" y="384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2"/>
                  </a:lnTo>
                  <a:lnTo>
                    <a:pt x="1710" y="372"/>
                  </a:lnTo>
                  <a:lnTo>
                    <a:pt x="1710" y="372"/>
                  </a:lnTo>
                  <a:lnTo>
                    <a:pt x="1710" y="372"/>
                  </a:lnTo>
                  <a:lnTo>
                    <a:pt x="1716" y="372"/>
                  </a:lnTo>
                  <a:lnTo>
                    <a:pt x="1716" y="372"/>
                  </a:lnTo>
                  <a:lnTo>
                    <a:pt x="1716" y="366"/>
                  </a:lnTo>
                  <a:lnTo>
                    <a:pt x="1716" y="366"/>
                  </a:lnTo>
                  <a:lnTo>
                    <a:pt x="1716" y="366"/>
                  </a:lnTo>
                  <a:lnTo>
                    <a:pt x="1716" y="366"/>
                  </a:lnTo>
                  <a:lnTo>
                    <a:pt x="1722" y="366"/>
                  </a:lnTo>
                  <a:lnTo>
                    <a:pt x="1722" y="366"/>
                  </a:lnTo>
                  <a:lnTo>
                    <a:pt x="1722" y="360"/>
                  </a:lnTo>
                  <a:lnTo>
                    <a:pt x="1722" y="360"/>
                  </a:lnTo>
                  <a:lnTo>
                    <a:pt x="1722" y="360"/>
                  </a:lnTo>
                  <a:lnTo>
                    <a:pt x="1722" y="360"/>
                  </a:lnTo>
                  <a:lnTo>
                    <a:pt x="1728" y="360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34" y="354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36"/>
                  </a:lnTo>
                  <a:lnTo>
                    <a:pt x="1746" y="336"/>
                  </a:lnTo>
                  <a:lnTo>
                    <a:pt x="1746" y="336"/>
                  </a:lnTo>
                  <a:lnTo>
                    <a:pt x="1746" y="336"/>
                  </a:lnTo>
                  <a:lnTo>
                    <a:pt x="1746" y="336"/>
                  </a:lnTo>
                  <a:lnTo>
                    <a:pt x="1746" y="336"/>
                  </a:lnTo>
                  <a:lnTo>
                    <a:pt x="1746" y="330"/>
                  </a:lnTo>
                  <a:lnTo>
                    <a:pt x="1752" y="330"/>
                  </a:lnTo>
                  <a:lnTo>
                    <a:pt x="1752" y="330"/>
                  </a:lnTo>
                  <a:lnTo>
                    <a:pt x="1752" y="330"/>
                  </a:lnTo>
                  <a:lnTo>
                    <a:pt x="1752" y="330"/>
                  </a:lnTo>
                  <a:lnTo>
                    <a:pt x="1752" y="324"/>
                  </a:lnTo>
                  <a:lnTo>
                    <a:pt x="1752" y="324"/>
                  </a:lnTo>
                  <a:lnTo>
                    <a:pt x="1758" y="324"/>
                  </a:lnTo>
                  <a:lnTo>
                    <a:pt x="1758" y="324"/>
                  </a:lnTo>
                  <a:lnTo>
                    <a:pt x="1758" y="324"/>
                  </a:lnTo>
                  <a:lnTo>
                    <a:pt x="1758" y="324"/>
                  </a:lnTo>
                  <a:lnTo>
                    <a:pt x="1758" y="318"/>
                  </a:lnTo>
                  <a:lnTo>
                    <a:pt x="1758" y="318"/>
                  </a:lnTo>
                  <a:lnTo>
                    <a:pt x="1764" y="318"/>
                  </a:lnTo>
                  <a:lnTo>
                    <a:pt x="1764" y="318"/>
                  </a:lnTo>
                  <a:lnTo>
                    <a:pt x="1764" y="318"/>
                  </a:lnTo>
                  <a:lnTo>
                    <a:pt x="1764" y="312"/>
                  </a:lnTo>
                  <a:lnTo>
                    <a:pt x="1764" y="312"/>
                  </a:lnTo>
                  <a:lnTo>
                    <a:pt x="1764" y="312"/>
                  </a:lnTo>
                  <a:lnTo>
                    <a:pt x="1764" y="312"/>
                  </a:lnTo>
                  <a:lnTo>
                    <a:pt x="1770" y="312"/>
                  </a:lnTo>
                  <a:lnTo>
                    <a:pt x="1770" y="312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0"/>
                  </a:lnTo>
                  <a:lnTo>
                    <a:pt x="1776" y="300"/>
                  </a:lnTo>
                  <a:lnTo>
                    <a:pt x="1776" y="300"/>
                  </a:lnTo>
                  <a:lnTo>
                    <a:pt x="1776" y="300"/>
                  </a:lnTo>
                  <a:lnTo>
                    <a:pt x="1782" y="300"/>
                  </a:lnTo>
                  <a:lnTo>
                    <a:pt x="1782" y="294"/>
                  </a:lnTo>
                  <a:lnTo>
                    <a:pt x="1782" y="294"/>
                  </a:lnTo>
                  <a:lnTo>
                    <a:pt x="1782" y="294"/>
                  </a:lnTo>
                  <a:lnTo>
                    <a:pt x="1782" y="294"/>
                  </a:lnTo>
                  <a:lnTo>
                    <a:pt x="1782" y="294"/>
                  </a:lnTo>
                  <a:lnTo>
                    <a:pt x="1788" y="294"/>
                  </a:lnTo>
                  <a:lnTo>
                    <a:pt x="1788" y="288"/>
                  </a:lnTo>
                  <a:lnTo>
                    <a:pt x="1788" y="288"/>
                  </a:lnTo>
                  <a:lnTo>
                    <a:pt x="1788" y="288"/>
                  </a:lnTo>
                  <a:lnTo>
                    <a:pt x="1788" y="288"/>
                  </a:lnTo>
                  <a:lnTo>
                    <a:pt x="1788" y="288"/>
                  </a:lnTo>
                  <a:lnTo>
                    <a:pt x="1788" y="288"/>
                  </a:lnTo>
                  <a:lnTo>
                    <a:pt x="1794" y="282"/>
                  </a:lnTo>
                  <a:lnTo>
                    <a:pt x="1794" y="282"/>
                  </a:lnTo>
                  <a:lnTo>
                    <a:pt x="1794" y="282"/>
                  </a:lnTo>
                  <a:lnTo>
                    <a:pt x="1794" y="282"/>
                  </a:lnTo>
                  <a:lnTo>
                    <a:pt x="1794" y="282"/>
                  </a:lnTo>
                  <a:lnTo>
                    <a:pt x="1794" y="276"/>
                  </a:lnTo>
                  <a:lnTo>
                    <a:pt x="1800" y="276"/>
                  </a:lnTo>
                  <a:lnTo>
                    <a:pt x="1800" y="276"/>
                  </a:lnTo>
                  <a:lnTo>
                    <a:pt x="1800" y="276"/>
                  </a:lnTo>
                  <a:lnTo>
                    <a:pt x="1800" y="276"/>
                  </a:lnTo>
                  <a:lnTo>
                    <a:pt x="1800" y="276"/>
                  </a:lnTo>
                  <a:lnTo>
                    <a:pt x="1800" y="276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06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2"/>
                  </a:lnTo>
                  <a:lnTo>
                    <a:pt x="1824" y="252"/>
                  </a:lnTo>
                  <a:lnTo>
                    <a:pt x="1824" y="252"/>
                  </a:lnTo>
                  <a:lnTo>
                    <a:pt x="1824" y="252"/>
                  </a:lnTo>
                  <a:lnTo>
                    <a:pt x="1824" y="252"/>
                  </a:lnTo>
                  <a:lnTo>
                    <a:pt x="1824" y="252"/>
                  </a:lnTo>
                  <a:lnTo>
                    <a:pt x="1824" y="252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6" y="240"/>
                  </a:lnTo>
                  <a:lnTo>
                    <a:pt x="1836" y="240"/>
                  </a:lnTo>
                  <a:lnTo>
                    <a:pt x="1836" y="240"/>
                  </a:lnTo>
                  <a:lnTo>
                    <a:pt x="1836" y="240"/>
                  </a:lnTo>
                  <a:lnTo>
                    <a:pt x="1836" y="240"/>
                  </a:lnTo>
                  <a:lnTo>
                    <a:pt x="1836" y="240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8" y="228"/>
                  </a:lnTo>
                  <a:lnTo>
                    <a:pt x="1848" y="228"/>
                  </a:lnTo>
                  <a:lnTo>
                    <a:pt x="1848" y="228"/>
                  </a:lnTo>
                  <a:lnTo>
                    <a:pt x="1848" y="228"/>
                  </a:lnTo>
                  <a:lnTo>
                    <a:pt x="1848" y="228"/>
                  </a:lnTo>
                  <a:lnTo>
                    <a:pt x="1854" y="228"/>
                  </a:lnTo>
                  <a:lnTo>
                    <a:pt x="1854" y="228"/>
                  </a:lnTo>
                  <a:lnTo>
                    <a:pt x="1854" y="222"/>
                  </a:lnTo>
                  <a:lnTo>
                    <a:pt x="1854" y="222"/>
                  </a:lnTo>
                  <a:lnTo>
                    <a:pt x="1854" y="222"/>
                  </a:lnTo>
                  <a:lnTo>
                    <a:pt x="1854" y="222"/>
                  </a:lnTo>
                  <a:lnTo>
                    <a:pt x="1854" y="222"/>
                  </a:lnTo>
                  <a:lnTo>
                    <a:pt x="1860" y="222"/>
                  </a:lnTo>
                  <a:lnTo>
                    <a:pt x="1860" y="222"/>
                  </a:lnTo>
                  <a:lnTo>
                    <a:pt x="1860" y="222"/>
                  </a:lnTo>
                  <a:lnTo>
                    <a:pt x="1860" y="216"/>
                  </a:lnTo>
                  <a:lnTo>
                    <a:pt x="1860" y="216"/>
                  </a:lnTo>
                  <a:lnTo>
                    <a:pt x="1860" y="216"/>
                  </a:lnTo>
                  <a:lnTo>
                    <a:pt x="1866" y="216"/>
                  </a:lnTo>
                  <a:lnTo>
                    <a:pt x="1866" y="216"/>
                  </a:lnTo>
                  <a:lnTo>
                    <a:pt x="1866" y="216"/>
                  </a:lnTo>
                  <a:lnTo>
                    <a:pt x="1866" y="216"/>
                  </a:lnTo>
                  <a:lnTo>
                    <a:pt x="1866" y="210"/>
                  </a:lnTo>
                  <a:lnTo>
                    <a:pt x="1866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04"/>
                  </a:lnTo>
                  <a:lnTo>
                    <a:pt x="1872" y="204"/>
                  </a:lnTo>
                  <a:lnTo>
                    <a:pt x="1878" y="204"/>
                  </a:lnTo>
                  <a:lnTo>
                    <a:pt x="1878" y="204"/>
                  </a:lnTo>
                  <a:lnTo>
                    <a:pt x="1878" y="204"/>
                  </a:lnTo>
                  <a:lnTo>
                    <a:pt x="1878" y="204"/>
                  </a:lnTo>
                  <a:lnTo>
                    <a:pt x="1878" y="204"/>
                  </a:lnTo>
                  <a:lnTo>
                    <a:pt x="1878" y="198"/>
                  </a:lnTo>
                  <a:lnTo>
                    <a:pt x="1884" y="198"/>
                  </a:lnTo>
                  <a:lnTo>
                    <a:pt x="1884" y="198"/>
                  </a:lnTo>
                  <a:lnTo>
                    <a:pt x="1884" y="198"/>
                  </a:lnTo>
                  <a:lnTo>
                    <a:pt x="1884" y="198"/>
                  </a:lnTo>
                  <a:lnTo>
                    <a:pt x="1884" y="198"/>
                  </a:lnTo>
                  <a:lnTo>
                    <a:pt x="1884" y="198"/>
                  </a:lnTo>
                  <a:lnTo>
                    <a:pt x="1890" y="198"/>
                  </a:lnTo>
                  <a:lnTo>
                    <a:pt x="1890" y="192"/>
                  </a:lnTo>
                  <a:lnTo>
                    <a:pt x="1890" y="192"/>
                  </a:lnTo>
                  <a:lnTo>
                    <a:pt x="1890" y="192"/>
                  </a:lnTo>
                  <a:lnTo>
                    <a:pt x="1890" y="192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86"/>
                  </a:lnTo>
                  <a:lnTo>
                    <a:pt x="1896" y="186"/>
                  </a:lnTo>
                  <a:lnTo>
                    <a:pt x="1896" y="186"/>
                  </a:lnTo>
                  <a:lnTo>
                    <a:pt x="1896" y="186"/>
                  </a:lnTo>
                  <a:lnTo>
                    <a:pt x="1902" y="186"/>
                  </a:lnTo>
                  <a:lnTo>
                    <a:pt x="1902" y="186"/>
                  </a:lnTo>
                  <a:lnTo>
                    <a:pt x="1902" y="186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08" y="174"/>
                  </a:lnTo>
                  <a:lnTo>
                    <a:pt x="1908" y="174"/>
                  </a:lnTo>
                  <a:lnTo>
                    <a:pt x="1914" y="174"/>
                  </a:lnTo>
                  <a:lnTo>
                    <a:pt x="1914" y="174"/>
                  </a:lnTo>
                  <a:lnTo>
                    <a:pt x="1914" y="174"/>
                  </a:lnTo>
                  <a:lnTo>
                    <a:pt x="1914" y="174"/>
                  </a:lnTo>
                  <a:lnTo>
                    <a:pt x="1914" y="174"/>
                  </a:lnTo>
                  <a:lnTo>
                    <a:pt x="1914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32" y="162"/>
                  </a:lnTo>
                  <a:lnTo>
                    <a:pt x="1932" y="156"/>
                  </a:lnTo>
                  <a:lnTo>
                    <a:pt x="1932" y="156"/>
                  </a:lnTo>
                  <a:lnTo>
                    <a:pt x="1932" y="156"/>
                  </a:lnTo>
                  <a:lnTo>
                    <a:pt x="1932" y="156"/>
                  </a:lnTo>
                  <a:lnTo>
                    <a:pt x="1932" y="156"/>
                  </a:lnTo>
                  <a:lnTo>
                    <a:pt x="1938" y="156"/>
                  </a:lnTo>
                  <a:lnTo>
                    <a:pt x="1938" y="156"/>
                  </a:lnTo>
                  <a:lnTo>
                    <a:pt x="1938" y="150"/>
                  </a:lnTo>
                  <a:lnTo>
                    <a:pt x="1938" y="150"/>
                  </a:lnTo>
                  <a:lnTo>
                    <a:pt x="1938" y="150"/>
                  </a:lnTo>
                  <a:lnTo>
                    <a:pt x="1938" y="150"/>
                  </a:lnTo>
                  <a:lnTo>
                    <a:pt x="1944" y="150"/>
                  </a:lnTo>
                  <a:lnTo>
                    <a:pt x="1944" y="150"/>
                  </a:lnTo>
                  <a:lnTo>
                    <a:pt x="1944" y="150"/>
                  </a:lnTo>
                  <a:lnTo>
                    <a:pt x="1944" y="144"/>
                  </a:lnTo>
                  <a:lnTo>
                    <a:pt x="1944" y="144"/>
                  </a:lnTo>
                  <a:lnTo>
                    <a:pt x="1944" y="144"/>
                  </a:lnTo>
                  <a:lnTo>
                    <a:pt x="1950" y="144"/>
                  </a:lnTo>
                  <a:lnTo>
                    <a:pt x="1950" y="144"/>
                  </a:lnTo>
                  <a:lnTo>
                    <a:pt x="1950" y="144"/>
                  </a:lnTo>
                  <a:lnTo>
                    <a:pt x="1950" y="144"/>
                  </a:lnTo>
                  <a:lnTo>
                    <a:pt x="1950" y="144"/>
                  </a:lnTo>
                  <a:lnTo>
                    <a:pt x="1950" y="138"/>
                  </a:lnTo>
                  <a:lnTo>
                    <a:pt x="1956" y="138"/>
                  </a:lnTo>
                  <a:lnTo>
                    <a:pt x="1956" y="138"/>
                  </a:lnTo>
                  <a:lnTo>
                    <a:pt x="1956" y="138"/>
                  </a:lnTo>
                  <a:lnTo>
                    <a:pt x="1956" y="138"/>
                  </a:lnTo>
                  <a:lnTo>
                    <a:pt x="1956" y="138"/>
                  </a:lnTo>
                  <a:lnTo>
                    <a:pt x="1956" y="138"/>
                  </a:lnTo>
                  <a:lnTo>
                    <a:pt x="1956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74" y="126"/>
                  </a:lnTo>
                  <a:lnTo>
                    <a:pt x="1974" y="120"/>
                  </a:lnTo>
                  <a:lnTo>
                    <a:pt x="1974" y="120"/>
                  </a:lnTo>
                  <a:lnTo>
                    <a:pt x="1974" y="120"/>
                  </a:lnTo>
                  <a:lnTo>
                    <a:pt x="1974" y="120"/>
                  </a:lnTo>
                  <a:lnTo>
                    <a:pt x="1974" y="120"/>
                  </a:lnTo>
                  <a:lnTo>
                    <a:pt x="1980" y="120"/>
                  </a:lnTo>
                  <a:lnTo>
                    <a:pt x="1980" y="120"/>
                  </a:lnTo>
                  <a:lnTo>
                    <a:pt x="1980" y="120"/>
                  </a:lnTo>
                  <a:lnTo>
                    <a:pt x="1980" y="114"/>
                  </a:lnTo>
                  <a:lnTo>
                    <a:pt x="1980" y="114"/>
                  </a:lnTo>
                  <a:lnTo>
                    <a:pt x="1980" y="114"/>
                  </a:lnTo>
                  <a:lnTo>
                    <a:pt x="1980" y="114"/>
                  </a:lnTo>
                  <a:lnTo>
                    <a:pt x="1986" y="114"/>
                  </a:lnTo>
                  <a:lnTo>
                    <a:pt x="1986" y="114"/>
                  </a:lnTo>
                  <a:lnTo>
                    <a:pt x="1986" y="114"/>
                  </a:lnTo>
                  <a:lnTo>
                    <a:pt x="1986" y="108"/>
                  </a:lnTo>
                  <a:lnTo>
                    <a:pt x="1986" y="108"/>
                  </a:lnTo>
                  <a:lnTo>
                    <a:pt x="1986" y="108"/>
                  </a:lnTo>
                  <a:lnTo>
                    <a:pt x="1992" y="108"/>
                  </a:lnTo>
                  <a:lnTo>
                    <a:pt x="1992" y="108"/>
                  </a:lnTo>
                  <a:lnTo>
                    <a:pt x="1992" y="108"/>
                  </a:lnTo>
                  <a:lnTo>
                    <a:pt x="1992" y="108"/>
                  </a:lnTo>
                  <a:lnTo>
                    <a:pt x="1992" y="102"/>
                  </a:lnTo>
                  <a:lnTo>
                    <a:pt x="1992" y="102"/>
                  </a:lnTo>
                  <a:lnTo>
                    <a:pt x="1998" y="102"/>
                  </a:lnTo>
                  <a:lnTo>
                    <a:pt x="1998" y="102"/>
                  </a:lnTo>
                  <a:lnTo>
                    <a:pt x="1998" y="102"/>
                  </a:lnTo>
                  <a:lnTo>
                    <a:pt x="1998" y="102"/>
                  </a:lnTo>
                  <a:lnTo>
                    <a:pt x="1998" y="102"/>
                  </a:lnTo>
                  <a:lnTo>
                    <a:pt x="1998" y="102"/>
                  </a:lnTo>
                  <a:lnTo>
                    <a:pt x="2004" y="96"/>
                  </a:lnTo>
                  <a:lnTo>
                    <a:pt x="2004" y="96"/>
                  </a:lnTo>
                  <a:lnTo>
                    <a:pt x="2004" y="96"/>
                  </a:lnTo>
                  <a:lnTo>
                    <a:pt x="2004" y="96"/>
                  </a:lnTo>
                  <a:lnTo>
                    <a:pt x="2004" y="96"/>
                  </a:lnTo>
                  <a:lnTo>
                    <a:pt x="2004" y="96"/>
                  </a:lnTo>
                  <a:lnTo>
                    <a:pt x="2004" y="96"/>
                  </a:lnTo>
                  <a:lnTo>
                    <a:pt x="2010" y="90"/>
                  </a:lnTo>
                  <a:lnTo>
                    <a:pt x="2010" y="90"/>
                  </a:lnTo>
                  <a:lnTo>
                    <a:pt x="2010" y="90"/>
                  </a:lnTo>
                  <a:lnTo>
                    <a:pt x="2010" y="90"/>
                  </a:lnTo>
                  <a:lnTo>
                    <a:pt x="2010" y="90"/>
                  </a:lnTo>
                  <a:lnTo>
                    <a:pt x="2010" y="90"/>
                  </a:lnTo>
                  <a:lnTo>
                    <a:pt x="2016" y="90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22" y="84"/>
                  </a:lnTo>
                  <a:lnTo>
                    <a:pt x="2022" y="84"/>
                  </a:lnTo>
                  <a:lnTo>
                    <a:pt x="2022" y="84"/>
                  </a:lnTo>
                  <a:lnTo>
                    <a:pt x="2022" y="78"/>
                  </a:lnTo>
                  <a:lnTo>
                    <a:pt x="2022" y="78"/>
                  </a:lnTo>
                  <a:lnTo>
                    <a:pt x="2022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2"/>
                  </a:lnTo>
                  <a:lnTo>
                    <a:pt x="2028" y="72"/>
                  </a:lnTo>
                  <a:lnTo>
                    <a:pt x="2034" y="72"/>
                  </a:lnTo>
                  <a:lnTo>
                    <a:pt x="2034" y="72"/>
                  </a:lnTo>
                  <a:lnTo>
                    <a:pt x="2034" y="72"/>
                  </a:lnTo>
                  <a:lnTo>
                    <a:pt x="2034" y="72"/>
                  </a:lnTo>
                  <a:lnTo>
                    <a:pt x="2034" y="72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6" y="60"/>
                  </a:lnTo>
                  <a:lnTo>
                    <a:pt x="2046" y="60"/>
                  </a:lnTo>
                  <a:lnTo>
                    <a:pt x="2046" y="60"/>
                  </a:lnTo>
                  <a:lnTo>
                    <a:pt x="2046" y="60"/>
                  </a:lnTo>
                  <a:lnTo>
                    <a:pt x="2046" y="60"/>
                  </a:lnTo>
                  <a:lnTo>
                    <a:pt x="2046" y="60"/>
                  </a:lnTo>
                  <a:lnTo>
                    <a:pt x="2052" y="60"/>
                  </a:lnTo>
                  <a:lnTo>
                    <a:pt x="2052" y="54"/>
                  </a:lnTo>
                  <a:lnTo>
                    <a:pt x="2052" y="54"/>
                  </a:lnTo>
                  <a:lnTo>
                    <a:pt x="2052" y="54"/>
                  </a:lnTo>
                  <a:lnTo>
                    <a:pt x="2052" y="54"/>
                  </a:lnTo>
                  <a:lnTo>
                    <a:pt x="2052" y="54"/>
                  </a:lnTo>
                  <a:lnTo>
                    <a:pt x="2058" y="54"/>
                  </a:lnTo>
                  <a:lnTo>
                    <a:pt x="2058" y="54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36"/>
                  </a:lnTo>
                  <a:lnTo>
                    <a:pt x="2070" y="36"/>
                  </a:lnTo>
                  <a:lnTo>
                    <a:pt x="2076" y="36"/>
                  </a:lnTo>
                  <a:lnTo>
                    <a:pt x="2076" y="36"/>
                  </a:lnTo>
                  <a:lnTo>
                    <a:pt x="2076" y="36"/>
                  </a:lnTo>
                  <a:lnTo>
                    <a:pt x="2076" y="36"/>
                  </a:lnTo>
                  <a:lnTo>
                    <a:pt x="2076" y="36"/>
                  </a:lnTo>
                  <a:lnTo>
                    <a:pt x="2076" y="30"/>
                  </a:lnTo>
                  <a:lnTo>
                    <a:pt x="2082" y="30"/>
                  </a:lnTo>
                  <a:lnTo>
                    <a:pt x="2082" y="30"/>
                  </a:lnTo>
                  <a:lnTo>
                    <a:pt x="2082" y="30"/>
                  </a:lnTo>
                  <a:lnTo>
                    <a:pt x="2082" y="30"/>
                  </a:lnTo>
                  <a:lnTo>
                    <a:pt x="2082" y="30"/>
                  </a:lnTo>
                  <a:lnTo>
                    <a:pt x="2082" y="30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94" y="24"/>
                  </a:lnTo>
                  <a:lnTo>
                    <a:pt x="2094" y="24"/>
                  </a:lnTo>
                  <a:lnTo>
                    <a:pt x="2094" y="24"/>
                  </a:lnTo>
                  <a:lnTo>
                    <a:pt x="2094" y="18"/>
                  </a:lnTo>
                  <a:lnTo>
                    <a:pt x="2094" y="18"/>
                  </a:lnTo>
                  <a:lnTo>
                    <a:pt x="2094" y="18"/>
                  </a:lnTo>
                  <a:lnTo>
                    <a:pt x="2100" y="18"/>
                  </a:lnTo>
                  <a:lnTo>
                    <a:pt x="2100" y="18"/>
                  </a:lnTo>
                  <a:lnTo>
                    <a:pt x="2100" y="18"/>
                  </a:lnTo>
                  <a:lnTo>
                    <a:pt x="2100" y="18"/>
                  </a:lnTo>
                  <a:lnTo>
                    <a:pt x="2100" y="18"/>
                  </a:lnTo>
                  <a:lnTo>
                    <a:pt x="2100" y="18"/>
                  </a:lnTo>
                  <a:lnTo>
                    <a:pt x="2106" y="12"/>
                  </a:lnTo>
                  <a:lnTo>
                    <a:pt x="2106" y="12"/>
                  </a:lnTo>
                  <a:lnTo>
                    <a:pt x="2106" y="12"/>
                  </a:lnTo>
                  <a:lnTo>
                    <a:pt x="2106" y="12"/>
                  </a:lnTo>
                  <a:lnTo>
                    <a:pt x="2106" y="12"/>
                  </a:lnTo>
                  <a:lnTo>
                    <a:pt x="2106" y="12"/>
                  </a:lnTo>
                  <a:lnTo>
                    <a:pt x="2106" y="12"/>
                  </a:lnTo>
                  <a:lnTo>
                    <a:pt x="2112" y="12"/>
                  </a:lnTo>
                  <a:lnTo>
                    <a:pt x="2112" y="12"/>
                  </a:lnTo>
                  <a:lnTo>
                    <a:pt x="2112" y="12"/>
                  </a:lnTo>
                  <a:lnTo>
                    <a:pt x="2112" y="12"/>
                  </a:lnTo>
                  <a:lnTo>
                    <a:pt x="2112" y="12"/>
                  </a:lnTo>
                  <a:lnTo>
                    <a:pt x="2112" y="6"/>
                  </a:lnTo>
                  <a:lnTo>
                    <a:pt x="2118" y="6"/>
                  </a:lnTo>
                  <a:lnTo>
                    <a:pt x="2118" y="6"/>
                  </a:lnTo>
                  <a:lnTo>
                    <a:pt x="2118" y="6"/>
                  </a:lnTo>
                  <a:lnTo>
                    <a:pt x="2118" y="6"/>
                  </a:lnTo>
                  <a:lnTo>
                    <a:pt x="2118" y="6"/>
                  </a:lnTo>
                  <a:lnTo>
                    <a:pt x="2118" y="6"/>
                  </a:lnTo>
                  <a:lnTo>
                    <a:pt x="2124" y="6"/>
                  </a:lnTo>
                  <a:lnTo>
                    <a:pt x="2124" y="6"/>
                  </a:lnTo>
                  <a:lnTo>
                    <a:pt x="2124" y="6"/>
                  </a:lnTo>
                  <a:lnTo>
                    <a:pt x="2124" y="6"/>
                  </a:lnTo>
                  <a:lnTo>
                    <a:pt x="2124" y="6"/>
                  </a:lnTo>
                  <a:lnTo>
                    <a:pt x="2124" y="6"/>
                  </a:lnTo>
                  <a:lnTo>
                    <a:pt x="2124" y="6"/>
                  </a:lnTo>
                  <a:lnTo>
                    <a:pt x="2130" y="6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8" y="6"/>
                  </a:lnTo>
                  <a:lnTo>
                    <a:pt x="2298" y="6"/>
                  </a:lnTo>
                  <a:lnTo>
                    <a:pt x="2298" y="6"/>
                  </a:lnTo>
                  <a:lnTo>
                    <a:pt x="2298" y="6"/>
                  </a:lnTo>
                  <a:lnTo>
                    <a:pt x="2298" y="6"/>
                  </a:lnTo>
                  <a:lnTo>
                    <a:pt x="2298" y="6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10" y="6"/>
                  </a:lnTo>
                  <a:lnTo>
                    <a:pt x="2310" y="6"/>
                  </a:lnTo>
                  <a:lnTo>
                    <a:pt x="2310" y="6"/>
                  </a:lnTo>
                  <a:lnTo>
                    <a:pt x="2310" y="6"/>
                  </a:lnTo>
                  <a:lnTo>
                    <a:pt x="2310" y="6"/>
                  </a:lnTo>
                  <a:lnTo>
                    <a:pt x="2310" y="6"/>
                  </a:lnTo>
                  <a:lnTo>
                    <a:pt x="2316" y="6"/>
                  </a:lnTo>
                  <a:lnTo>
                    <a:pt x="2316" y="6"/>
                  </a:lnTo>
                  <a:lnTo>
                    <a:pt x="2316" y="6"/>
                  </a:lnTo>
                  <a:lnTo>
                    <a:pt x="2316" y="6"/>
                  </a:lnTo>
                  <a:lnTo>
                    <a:pt x="2316" y="6"/>
                  </a:lnTo>
                  <a:lnTo>
                    <a:pt x="2316" y="6"/>
                  </a:lnTo>
                  <a:lnTo>
                    <a:pt x="2322" y="6"/>
                  </a:lnTo>
                  <a:lnTo>
                    <a:pt x="2322" y="6"/>
                  </a:lnTo>
                  <a:lnTo>
                    <a:pt x="2322" y="6"/>
                  </a:lnTo>
                  <a:lnTo>
                    <a:pt x="2322" y="6"/>
                  </a:lnTo>
                  <a:lnTo>
                    <a:pt x="2322" y="6"/>
                  </a:lnTo>
                  <a:lnTo>
                    <a:pt x="2322" y="6"/>
                  </a:lnTo>
                  <a:lnTo>
                    <a:pt x="2328" y="6"/>
                  </a:lnTo>
                  <a:lnTo>
                    <a:pt x="2328" y="6"/>
                  </a:lnTo>
                  <a:lnTo>
                    <a:pt x="2328" y="6"/>
                  </a:lnTo>
                  <a:lnTo>
                    <a:pt x="2328" y="6"/>
                  </a:lnTo>
                  <a:lnTo>
                    <a:pt x="2328" y="6"/>
                  </a:lnTo>
                  <a:lnTo>
                    <a:pt x="2328" y="6"/>
                  </a:lnTo>
                  <a:lnTo>
                    <a:pt x="2328" y="6"/>
                  </a:lnTo>
                  <a:lnTo>
                    <a:pt x="2334" y="6"/>
                  </a:lnTo>
                  <a:lnTo>
                    <a:pt x="2334" y="6"/>
                  </a:lnTo>
                  <a:lnTo>
                    <a:pt x="2334" y="6"/>
                  </a:lnTo>
                  <a:lnTo>
                    <a:pt x="2334" y="6"/>
                  </a:lnTo>
                  <a:lnTo>
                    <a:pt x="2334" y="6"/>
                  </a:lnTo>
                  <a:lnTo>
                    <a:pt x="2334" y="6"/>
                  </a:lnTo>
                  <a:lnTo>
                    <a:pt x="2340" y="6"/>
                  </a:lnTo>
                  <a:lnTo>
                    <a:pt x="2340" y="6"/>
                  </a:lnTo>
                  <a:lnTo>
                    <a:pt x="2340" y="6"/>
                  </a:lnTo>
                  <a:lnTo>
                    <a:pt x="2340" y="6"/>
                  </a:lnTo>
                  <a:lnTo>
                    <a:pt x="2340" y="6"/>
                  </a:lnTo>
                  <a:lnTo>
                    <a:pt x="2340" y="6"/>
                  </a:lnTo>
                  <a:lnTo>
                    <a:pt x="2346" y="6"/>
                  </a:lnTo>
                  <a:lnTo>
                    <a:pt x="2346" y="6"/>
                  </a:lnTo>
                  <a:lnTo>
                    <a:pt x="2346" y="6"/>
                  </a:lnTo>
                  <a:lnTo>
                    <a:pt x="2346" y="6"/>
                  </a:lnTo>
                  <a:lnTo>
                    <a:pt x="2346" y="6"/>
                  </a:lnTo>
                  <a:lnTo>
                    <a:pt x="2346" y="6"/>
                  </a:lnTo>
                  <a:lnTo>
                    <a:pt x="2352" y="6"/>
                  </a:lnTo>
                  <a:lnTo>
                    <a:pt x="2352" y="6"/>
                  </a:lnTo>
                  <a:lnTo>
                    <a:pt x="2352" y="6"/>
                  </a:lnTo>
                  <a:lnTo>
                    <a:pt x="2352" y="6"/>
                  </a:lnTo>
                  <a:lnTo>
                    <a:pt x="2352" y="6"/>
                  </a:lnTo>
                  <a:lnTo>
                    <a:pt x="2352" y="6"/>
                  </a:lnTo>
                  <a:lnTo>
                    <a:pt x="2358" y="6"/>
                  </a:lnTo>
                  <a:lnTo>
                    <a:pt x="2358" y="6"/>
                  </a:lnTo>
                  <a:lnTo>
                    <a:pt x="2358" y="6"/>
                  </a:lnTo>
                  <a:lnTo>
                    <a:pt x="2358" y="6"/>
                  </a:lnTo>
                  <a:lnTo>
                    <a:pt x="2358" y="6"/>
                  </a:lnTo>
                  <a:lnTo>
                    <a:pt x="2358" y="6"/>
                  </a:lnTo>
                  <a:lnTo>
                    <a:pt x="2358" y="6"/>
                  </a:lnTo>
                  <a:lnTo>
                    <a:pt x="2364" y="6"/>
                  </a:lnTo>
                  <a:lnTo>
                    <a:pt x="2364" y="6"/>
                  </a:lnTo>
                  <a:lnTo>
                    <a:pt x="2364" y="6"/>
                  </a:lnTo>
                  <a:lnTo>
                    <a:pt x="2364" y="6"/>
                  </a:lnTo>
                  <a:lnTo>
                    <a:pt x="2364" y="6"/>
                  </a:lnTo>
                  <a:lnTo>
                    <a:pt x="2364" y="6"/>
                  </a:lnTo>
                  <a:lnTo>
                    <a:pt x="2370" y="6"/>
                  </a:lnTo>
                  <a:lnTo>
                    <a:pt x="2370" y="12"/>
                  </a:lnTo>
                  <a:lnTo>
                    <a:pt x="2370" y="12"/>
                  </a:lnTo>
                  <a:lnTo>
                    <a:pt x="2370" y="12"/>
                  </a:lnTo>
                  <a:lnTo>
                    <a:pt x="2370" y="12"/>
                  </a:lnTo>
                  <a:lnTo>
                    <a:pt x="2370" y="12"/>
                  </a:lnTo>
                  <a:lnTo>
                    <a:pt x="2376" y="12"/>
                  </a:lnTo>
                  <a:lnTo>
                    <a:pt x="2376" y="12"/>
                  </a:lnTo>
                  <a:lnTo>
                    <a:pt x="2376" y="12"/>
                  </a:lnTo>
                  <a:lnTo>
                    <a:pt x="2376" y="12"/>
                  </a:lnTo>
                  <a:lnTo>
                    <a:pt x="2376" y="12"/>
                  </a:lnTo>
                  <a:lnTo>
                    <a:pt x="2376" y="12"/>
                  </a:lnTo>
                  <a:lnTo>
                    <a:pt x="2382" y="12"/>
                  </a:lnTo>
                  <a:lnTo>
                    <a:pt x="2382" y="12"/>
                  </a:lnTo>
                  <a:lnTo>
                    <a:pt x="2382" y="12"/>
                  </a:lnTo>
                  <a:lnTo>
                    <a:pt x="2382" y="12"/>
                  </a:lnTo>
                  <a:lnTo>
                    <a:pt x="2382" y="12"/>
                  </a:lnTo>
                  <a:lnTo>
                    <a:pt x="2382" y="12"/>
                  </a:lnTo>
                  <a:lnTo>
                    <a:pt x="2382" y="12"/>
                  </a:lnTo>
                  <a:lnTo>
                    <a:pt x="2388" y="12"/>
                  </a:lnTo>
                  <a:lnTo>
                    <a:pt x="2388" y="12"/>
                  </a:lnTo>
                  <a:lnTo>
                    <a:pt x="2388" y="12"/>
                  </a:lnTo>
                  <a:lnTo>
                    <a:pt x="2388" y="12"/>
                  </a:lnTo>
                  <a:lnTo>
                    <a:pt x="2388" y="12"/>
                  </a:lnTo>
                  <a:lnTo>
                    <a:pt x="2388" y="12"/>
                  </a:lnTo>
                  <a:lnTo>
                    <a:pt x="2394" y="12"/>
                  </a:lnTo>
                  <a:lnTo>
                    <a:pt x="2394" y="12"/>
                  </a:lnTo>
                  <a:lnTo>
                    <a:pt x="2394" y="12"/>
                  </a:lnTo>
                  <a:lnTo>
                    <a:pt x="2394" y="12"/>
                  </a:lnTo>
                  <a:lnTo>
                    <a:pt x="2394" y="12"/>
                  </a:lnTo>
                  <a:lnTo>
                    <a:pt x="2394" y="12"/>
                  </a:lnTo>
                  <a:lnTo>
                    <a:pt x="2400" y="12"/>
                  </a:lnTo>
                  <a:lnTo>
                    <a:pt x="2400" y="12"/>
                  </a:lnTo>
                  <a:lnTo>
                    <a:pt x="2400" y="12"/>
                  </a:lnTo>
                  <a:lnTo>
                    <a:pt x="2400" y="12"/>
                  </a:lnTo>
                  <a:lnTo>
                    <a:pt x="2400" y="12"/>
                  </a:lnTo>
                  <a:lnTo>
                    <a:pt x="2400" y="12"/>
                  </a:lnTo>
                  <a:lnTo>
                    <a:pt x="2400" y="12"/>
                  </a:lnTo>
                  <a:lnTo>
                    <a:pt x="2406" y="12"/>
                  </a:lnTo>
                  <a:lnTo>
                    <a:pt x="2406" y="12"/>
                  </a:lnTo>
                  <a:lnTo>
                    <a:pt x="2406" y="12"/>
                  </a:lnTo>
                  <a:lnTo>
                    <a:pt x="2406" y="12"/>
                  </a:lnTo>
                  <a:lnTo>
                    <a:pt x="2406" y="12"/>
                  </a:lnTo>
                  <a:lnTo>
                    <a:pt x="2406" y="12"/>
                  </a:lnTo>
                  <a:lnTo>
                    <a:pt x="2412" y="12"/>
                  </a:lnTo>
                  <a:lnTo>
                    <a:pt x="2412" y="12"/>
                  </a:lnTo>
                  <a:lnTo>
                    <a:pt x="2412" y="12"/>
                  </a:lnTo>
                  <a:lnTo>
                    <a:pt x="2412" y="12"/>
                  </a:lnTo>
                  <a:lnTo>
                    <a:pt x="2412" y="12"/>
                  </a:lnTo>
                  <a:lnTo>
                    <a:pt x="2418" y="12"/>
                  </a:lnTo>
                  <a:lnTo>
                    <a:pt x="2418" y="12"/>
                  </a:lnTo>
                  <a:lnTo>
                    <a:pt x="2418" y="12"/>
                  </a:lnTo>
                  <a:lnTo>
                    <a:pt x="2418" y="12"/>
                  </a:lnTo>
                  <a:lnTo>
                    <a:pt x="2418" y="12"/>
                  </a:lnTo>
                  <a:lnTo>
                    <a:pt x="2418" y="12"/>
                  </a:lnTo>
                  <a:lnTo>
                    <a:pt x="2424" y="12"/>
                  </a:lnTo>
                  <a:lnTo>
                    <a:pt x="2424" y="12"/>
                  </a:lnTo>
                  <a:lnTo>
                    <a:pt x="2424" y="12"/>
                  </a:lnTo>
                  <a:lnTo>
                    <a:pt x="2424" y="12"/>
                  </a:lnTo>
                  <a:lnTo>
                    <a:pt x="2424" y="12"/>
                  </a:lnTo>
                  <a:lnTo>
                    <a:pt x="2424" y="12"/>
                  </a:lnTo>
                  <a:lnTo>
                    <a:pt x="2424" y="12"/>
                  </a:lnTo>
                  <a:lnTo>
                    <a:pt x="2430" y="12"/>
                  </a:lnTo>
                  <a:lnTo>
                    <a:pt x="2430" y="12"/>
                  </a:lnTo>
                  <a:lnTo>
                    <a:pt x="2430" y="12"/>
                  </a:lnTo>
                  <a:lnTo>
                    <a:pt x="2430" y="12"/>
                  </a:lnTo>
                  <a:lnTo>
                    <a:pt x="2430" y="12"/>
                  </a:lnTo>
                  <a:lnTo>
                    <a:pt x="2430" y="12"/>
                  </a:lnTo>
                  <a:lnTo>
                    <a:pt x="2436" y="12"/>
                  </a:lnTo>
                  <a:lnTo>
                    <a:pt x="2436" y="12"/>
                  </a:lnTo>
                  <a:lnTo>
                    <a:pt x="2436" y="12"/>
                  </a:lnTo>
                  <a:lnTo>
                    <a:pt x="2436" y="12"/>
                  </a:lnTo>
                  <a:lnTo>
                    <a:pt x="2436" y="12"/>
                  </a:lnTo>
                  <a:lnTo>
                    <a:pt x="2436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8" y="12"/>
                  </a:lnTo>
                  <a:lnTo>
                    <a:pt x="2448" y="12"/>
                  </a:lnTo>
                  <a:lnTo>
                    <a:pt x="2448" y="12"/>
                  </a:lnTo>
                  <a:lnTo>
                    <a:pt x="2448" y="12"/>
                  </a:lnTo>
                  <a:lnTo>
                    <a:pt x="2448" y="12"/>
                  </a:lnTo>
                  <a:lnTo>
                    <a:pt x="2448" y="12"/>
                  </a:lnTo>
                  <a:lnTo>
                    <a:pt x="2454" y="12"/>
                  </a:lnTo>
                  <a:lnTo>
                    <a:pt x="2454" y="12"/>
                  </a:lnTo>
                  <a:lnTo>
                    <a:pt x="2454" y="12"/>
                  </a:lnTo>
                  <a:lnTo>
                    <a:pt x="2454" y="12"/>
                  </a:lnTo>
                  <a:lnTo>
                    <a:pt x="2454" y="12"/>
                  </a:lnTo>
                  <a:lnTo>
                    <a:pt x="2454" y="6"/>
                  </a:lnTo>
                  <a:lnTo>
                    <a:pt x="2460" y="6"/>
                  </a:lnTo>
                  <a:lnTo>
                    <a:pt x="2460" y="6"/>
                  </a:lnTo>
                  <a:lnTo>
                    <a:pt x="2460" y="6"/>
                  </a:lnTo>
                  <a:lnTo>
                    <a:pt x="2460" y="6"/>
                  </a:lnTo>
                  <a:lnTo>
                    <a:pt x="2460" y="6"/>
                  </a:lnTo>
                  <a:lnTo>
                    <a:pt x="2460" y="6"/>
                  </a:lnTo>
                  <a:lnTo>
                    <a:pt x="2466" y="6"/>
                  </a:lnTo>
                  <a:lnTo>
                    <a:pt x="2466" y="6"/>
                  </a:lnTo>
                  <a:lnTo>
                    <a:pt x="2466" y="6"/>
                  </a:lnTo>
                  <a:lnTo>
                    <a:pt x="2466" y="6"/>
                  </a:lnTo>
                  <a:lnTo>
                    <a:pt x="2466" y="6"/>
                  </a:lnTo>
                  <a:lnTo>
                    <a:pt x="2466" y="6"/>
                  </a:lnTo>
                  <a:lnTo>
                    <a:pt x="2466" y="6"/>
                  </a:lnTo>
                  <a:lnTo>
                    <a:pt x="2472" y="6"/>
                  </a:lnTo>
                  <a:lnTo>
                    <a:pt x="2472" y="6"/>
                  </a:lnTo>
                  <a:lnTo>
                    <a:pt x="2472" y="6"/>
                  </a:lnTo>
                  <a:lnTo>
                    <a:pt x="2472" y="6"/>
                  </a:lnTo>
                  <a:lnTo>
                    <a:pt x="2472" y="6"/>
                  </a:lnTo>
                  <a:lnTo>
                    <a:pt x="2472" y="6"/>
                  </a:lnTo>
                  <a:lnTo>
                    <a:pt x="2478" y="6"/>
                  </a:lnTo>
                  <a:lnTo>
                    <a:pt x="2478" y="6"/>
                  </a:lnTo>
                  <a:lnTo>
                    <a:pt x="2478" y="6"/>
                  </a:lnTo>
                  <a:lnTo>
                    <a:pt x="2478" y="6"/>
                  </a:lnTo>
                  <a:lnTo>
                    <a:pt x="2478" y="6"/>
                  </a:lnTo>
                  <a:lnTo>
                    <a:pt x="2478" y="6"/>
                  </a:lnTo>
                  <a:lnTo>
                    <a:pt x="2484" y="6"/>
                  </a:lnTo>
                  <a:lnTo>
                    <a:pt x="2484" y="6"/>
                  </a:lnTo>
                  <a:lnTo>
                    <a:pt x="2484" y="6"/>
                  </a:lnTo>
                  <a:lnTo>
                    <a:pt x="2484" y="6"/>
                  </a:lnTo>
                  <a:lnTo>
                    <a:pt x="2484" y="6"/>
                  </a:lnTo>
                  <a:lnTo>
                    <a:pt x="2484" y="6"/>
                  </a:lnTo>
                  <a:lnTo>
                    <a:pt x="2490" y="6"/>
                  </a:lnTo>
                  <a:lnTo>
                    <a:pt x="2490" y="6"/>
                  </a:lnTo>
                  <a:lnTo>
                    <a:pt x="2490" y="6"/>
                  </a:lnTo>
                  <a:lnTo>
                    <a:pt x="2490" y="6"/>
                  </a:lnTo>
                  <a:lnTo>
                    <a:pt x="2490" y="6"/>
                  </a:lnTo>
                  <a:lnTo>
                    <a:pt x="2490" y="6"/>
                  </a:lnTo>
                  <a:lnTo>
                    <a:pt x="2496" y="6"/>
                  </a:lnTo>
                  <a:lnTo>
                    <a:pt x="2496" y="6"/>
                  </a:lnTo>
                  <a:lnTo>
                    <a:pt x="2496" y="6"/>
                  </a:lnTo>
                  <a:lnTo>
                    <a:pt x="2496" y="6"/>
                  </a:lnTo>
                  <a:lnTo>
                    <a:pt x="2496" y="6"/>
                  </a:lnTo>
                  <a:lnTo>
                    <a:pt x="2496" y="6"/>
                  </a:lnTo>
                  <a:lnTo>
                    <a:pt x="2496" y="6"/>
                  </a:lnTo>
                  <a:lnTo>
                    <a:pt x="2502" y="6"/>
                  </a:lnTo>
                  <a:lnTo>
                    <a:pt x="2502" y="6"/>
                  </a:lnTo>
                  <a:lnTo>
                    <a:pt x="2502" y="6"/>
                  </a:lnTo>
                  <a:lnTo>
                    <a:pt x="2502" y="6"/>
                  </a:lnTo>
                  <a:lnTo>
                    <a:pt x="2502" y="6"/>
                  </a:lnTo>
                  <a:lnTo>
                    <a:pt x="2502" y="6"/>
                  </a:lnTo>
                  <a:lnTo>
                    <a:pt x="2508" y="6"/>
                  </a:lnTo>
                  <a:lnTo>
                    <a:pt x="2508" y="6"/>
                  </a:lnTo>
                  <a:lnTo>
                    <a:pt x="2508" y="6"/>
                  </a:lnTo>
                  <a:lnTo>
                    <a:pt x="2508" y="6"/>
                  </a:lnTo>
                  <a:lnTo>
                    <a:pt x="2508" y="6"/>
                  </a:lnTo>
                  <a:lnTo>
                    <a:pt x="2508" y="6"/>
                  </a:lnTo>
                  <a:lnTo>
                    <a:pt x="2514" y="6"/>
                  </a:lnTo>
                  <a:lnTo>
                    <a:pt x="2514" y="6"/>
                  </a:lnTo>
                  <a:lnTo>
                    <a:pt x="2514" y="6"/>
                  </a:lnTo>
                  <a:lnTo>
                    <a:pt x="2514" y="6"/>
                  </a:lnTo>
                  <a:lnTo>
                    <a:pt x="2514" y="6"/>
                  </a:lnTo>
                  <a:lnTo>
                    <a:pt x="2514" y="6"/>
                  </a:lnTo>
                  <a:lnTo>
                    <a:pt x="2520" y="6"/>
                  </a:lnTo>
                  <a:lnTo>
                    <a:pt x="2520" y="6"/>
                  </a:lnTo>
                  <a:lnTo>
                    <a:pt x="2520" y="6"/>
                  </a:lnTo>
                  <a:lnTo>
                    <a:pt x="2520" y="6"/>
                  </a:lnTo>
                  <a:lnTo>
                    <a:pt x="2520" y="6"/>
                  </a:lnTo>
                  <a:lnTo>
                    <a:pt x="2520" y="6"/>
                  </a:lnTo>
                  <a:lnTo>
                    <a:pt x="2520" y="6"/>
                  </a:lnTo>
                  <a:lnTo>
                    <a:pt x="2526" y="6"/>
                  </a:lnTo>
                  <a:lnTo>
                    <a:pt x="2526" y="6"/>
                  </a:lnTo>
                  <a:lnTo>
                    <a:pt x="2526" y="6"/>
                  </a:lnTo>
                  <a:lnTo>
                    <a:pt x="2526" y="6"/>
                  </a:lnTo>
                  <a:lnTo>
                    <a:pt x="2526" y="6"/>
                  </a:lnTo>
                  <a:lnTo>
                    <a:pt x="2526" y="6"/>
                  </a:lnTo>
                  <a:lnTo>
                    <a:pt x="2532" y="6"/>
                  </a:lnTo>
                  <a:lnTo>
                    <a:pt x="2532" y="6"/>
                  </a:lnTo>
                  <a:lnTo>
                    <a:pt x="2532" y="6"/>
                  </a:lnTo>
                  <a:lnTo>
                    <a:pt x="2532" y="6"/>
                  </a:lnTo>
                  <a:lnTo>
                    <a:pt x="2532" y="6"/>
                  </a:lnTo>
                  <a:lnTo>
                    <a:pt x="2532" y="6"/>
                  </a:lnTo>
                  <a:lnTo>
                    <a:pt x="2538" y="6"/>
                  </a:lnTo>
                  <a:lnTo>
                    <a:pt x="2538" y="6"/>
                  </a:lnTo>
                  <a:lnTo>
                    <a:pt x="2538" y="6"/>
                  </a:lnTo>
                  <a:lnTo>
                    <a:pt x="2538" y="6"/>
                  </a:lnTo>
                  <a:lnTo>
                    <a:pt x="2538" y="6"/>
                  </a:lnTo>
                  <a:lnTo>
                    <a:pt x="2538" y="6"/>
                  </a:lnTo>
                  <a:lnTo>
                    <a:pt x="2544" y="6"/>
                  </a:lnTo>
                  <a:lnTo>
                    <a:pt x="2544" y="6"/>
                  </a:lnTo>
                  <a:lnTo>
                    <a:pt x="2544" y="6"/>
                  </a:lnTo>
                  <a:lnTo>
                    <a:pt x="2544" y="6"/>
                  </a:lnTo>
                  <a:lnTo>
                    <a:pt x="2544" y="6"/>
                  </a:lnTo>
                  <a:lnTo>
                    <a:pt x="2544" y="6"/>
                  </a:lnTo>
                  <a:lnTo>
                    <a:pt x="2550" y="6"/>
                  </a:lnTo>
                  <a:lnTo>
                    <a:pt x="2550" y="6"/>
                  </a:lnTo>
                  <a:lnTo>
                    <a:pt x="2550" y="6"/>
                  </a:lnTo>
                  <a:lnTo>
                    <a:pt x="2550" y="6"/>
                  </a:lnTo>
                  <a:lnTo>
                    <a:pt x="2550" y="6"/>
                  </a:lnTo>
                  <a:lnTo>
                    <a:pt x="2550" y="6"/>
                  </a:lnTo>
                  <a:lnTo>
                    <a:pt x="2550" y="6"/>
                  </a:lnTo>
                  <a:lnTo>
                    <a:pt x="2556" y="6"/>
                  </a:lnTo>
                  <a:lnTo>
                    <a:pt x="2556" y="6"/>
                  </a:lnTo>
                  <a:lnTo>
                    <a:pt x="2556" y="6"/>
                  </a:lnTo>
                  <a:lnTo>
                    <a:pt x="2556" y="6"/>
                  </a:lnTo>
                  <a:lnTo>
                    <a:pt x="2556" y="6"/>
                  </a:lnTo>
                  <a:lnTo>
                    <a:pt x="2556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6"/>
                  </a:lnTo>
                  <a:lnTo>
                    <a:pt x="2700" y="6"/>
                  </a:lnTo>
                  <a:lnTo>
                    <a:pt x="2700" y="6"/>
                  </a:lnTo>
                  <a:lnTo>
                    <a:pt x="2700" y="6"/>
                  </a:lnTo>
                  <a:lnTo>
                    <a:pt x="2700" y="6"/>
                  </a:lnTo>
                  <a:lnTo>
                    <a:pt x="2700" y="6"/>
                  </a:lnTo>
                  <a:lnTo>
                    <a:pt x="2700" y="6"/>
                  </a:lnTo>
                  <a:lnTo>
                    <a:pt x="2700" y="6"/>
                  </a:lnTo>
                  <a:lnTo>
                    <a:pt x="2706" y="6"/>
                  </a:lnTo>
                  <a:lnTo>
                    <a:pt x="2706" y="6"/>
                  </a:lnTo>
                  <a:lnTo>
                    <a:pt x="2706" y="6"/>
                  </a:lnTo>
                  <a:lnTo>
                    <a:pt x="2706" y="6"/>
                  </a:lnTo>
                  <a:lnTo>
                    <a:pt x="2706" y="6"/>
                  </a:lnTo>
                  <a:lnTo>
                    <a:pt x="2706" y="6"/>
                  </a:lnTo>
                  <a:lnTo>
                    <a:pt x="2712" y="6"/>
                  </a:lnTo>
                  <a:lnTo>
                    <a:pt x="2712" y="12"/>
                  </a:lnTo>
                  <a:lnTo>
                    <a:pt x="2712" y="12"/>
                  </a:lnTo>
                  <a:lnTo>
                    <a:pt x="2712" y="12"/>
                  </a:lnTo>
                  <a:lnTo>
                    <a:pt x="2712" y="12"/>
                  </a:lnTo>
                  <a:lnTo>
                    <a:pt x="2712" y="12"/>
                  </a:lnTo>
                  <a:lnTo>
                    <a:pt x="2718" y="12"/>
                  </a:lnTo>
                  <a:lnTo>
                    <a:pt x="2718" y="12"/>
                  </a:lnTo>
                  <a:lnTo>
                    <a:pt x="2718" y="12"/>
                  </a:lnTo>
                  <a:lnTo>
                    <a:pt x="2718" y="12"/>
                  </a:lnTo>
                  <a:lnTo>
                    <a:pt x="2718" y="12"/>
                  </a:lnTo>
                  <a:lnTo>
                    <a:pt x="2718" y="12"/>
                  </a:lnTo>
                  <a:lnTo>
                    <a:pt x="2718" y="12"/>
                  </a:lnTo>
                  <a:lnTo>
                    <a:pt x="2724" y="18"/>
                  </a:lnTo>
                  <a:lnTo>
                    <a:pt x="2724" y="18"/>
                  </a:lnTo>
                  <a:lnTo>
                    <a:pt x="2724" y="18"/>
                  </a:lnTo>
                  <a:lnTo>
                    <a:pt x="2724" y="18"/>
                  </a:lnTo>
                  <a:lnTo>
                    <a:pt x="2724" y="18"/>
                  </a:lnTo>
                  <a:lnTo>
                    <a:pt x="2724" y="18"/>
                  </a:lnTo>
                  <a:lnTo>
                    <a:pt x="2730" y="18"/>
                  </a:lnTo>
                  <a:lnTo>
                    <a:pt x="2730" y="18"/>
                  </a:lnTo>
                  <a:lnTo>
                    <a:pt x="2730" y="18"/>
                  </a:lnTo>
                  <a:lnTo>
                    <a:pt x="2730" y="24"/>
                  </a:lnTo>
                  <a:lnTo>
                    <a:pt x="2730" y="24"/>
                  </a:lnTo>
                  <a:lnTo>
                    <a:pt x="2730" y="24"/>
                  </a:lnTo>
                  <a:lnTo>
                    <a:pt x="2736" y="24"/>
                  </a:lnTo>
                  <a:lnTo>
                    <a:pt x="2736" y="24"/>
                  </a:lnTo>
                  <a:lnTo>
                    <a:pt x="2736" y="24"/>
                  </a:lnTo>
                  <a:lnTo>
                    <a:pt x="2736" y="24"/>
                  </a:lnTo>
                  <a:lnTo>
                    <a:pt x="2736" y="24"/>
                  </a:lnTo>
                  <a:lnTo>
                    <a:pt x="2736" y="24"/>
                  </a:lnTo>
                  <a:lnTo>
                    <a:pt x="2742" y="30"/>
                  </a:lnTo>
                  <a:lnTo>
                    <a:pt x="2742" y="30"/>
                  </a:lnTo>
                  <a:lnTo>
                    <a:pt x="2742" y="30"/>
                  </a:lnTo>
                  <a:lnTo>
                    <a:pt x="2742" y="30"/>
                  </a:lnTo>
                  <a:lnTo>
                    <a:pt x="2742" y="30"/>
                  </a:lnTo>
                  <a:lnTo>
                    <a:pt x="2742" y="30"/>
                  </a:lnTo>
                  <a:lnTo>
                    <a:pt x="2748" y="30"/>
                  </a:lnTo>
                  <a:lnTo>
                    <a:pt x="2748" y="36"/>
                  </a:lnTo>
                  <a:lnTo>
                    <a:pt x="2748" y="36"/>
                  </a:lnTo>
                  <a:lnTo>
                    <a:pt x="2748" y="36"/>
                  </a:lnTo>
                  <a:lnTo>
                    <a:pt x="2748" y="36"/>
                  </a:lnTo>
                  <a:lnTo>
                    <a:pt x="2748" y="36"/>
                  </a:lnTo>
                  <a:lnTo>
                    <a:pt x="2754" y="36"/>
                  </a:lnTo>
                  <a:lnTo>
                    <a:pt x="2754" y="36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8"/>
                  </a:lnTo>
                  <a:lnTo>
                    <a:pt x="2760" y="48"/>
                  </a:lnTo>
                  <a:lnTo>
                    <a:pt x="2766" y="48"/>
                  </a:lnTo>
                  <a:lnTo>
                    <a:pt x="2766" y="48"/>
                  </a:lnTo>
                  <a:lnTo>
                    <a:pt x="2766" y="48"/>
                  </a:lnTo>
                  <a:lnTo>
                    <a:pt x="2766" y="48"/>
                  </a:lnTo>
                  <a:lnTo>
                    <a:pt x="2766" y="48"/>
                  </a:lnTo>
                  <a:lnTo>
                    <a:pt x="2766" y="54"/>
                  </a:lnTo>
                  <a:lnTo>
                    <a:pt x="2766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60"/>
                  </a:lnTo>
                  <a:lnTo>
                    <a:pt x="2778" y="60"/>
                  </a:lnTo>
                  <a:lnTo>
                    <a:pt x="2778" y="60"/>
                  </a:lnTo>
                  <a:lnTo>
                    <a:pt x="2778" y="60"/>
                  </a:lnTo>
                  <a:lnTo>
                    <a:pt x="2778" y="60"/>
                  </a:lnTo>
                  <a:lnTo>
                    <a:pt x="2778" y="60"/>
                  </a:lnTo>
                  <a:lnTo>
                    <a:pt x="2778" y="60"/>
                  </a:lnTo>
                  <a:lnTo>
                    <a:pt x="2784" y="66"/>
                  </a:lnTo>
                  <a:lnTo>
                    <a:pt x="2784" y="66"/>
                  </a:lnTo>
                  <a:lnTo>
                    <a:pt x="2784" y="66"/>
                  </a:lnTo>
                  <a:lnTo>
                    <a:pt x="2784" y="66"/>
                  </a:lnTo>
                  <a:lnTo>
                    <a:pt x="2784" y="66"/>
                  </a:lnTo>
                  <a:lnTo>
                    <a:pt x="2784" y="66"/>
                  </a:lnTo>
                  <a:lnTo>
                    <a:pt x="2790" y="66"/>
                  </a:lnTo>
                  <a:lnTo>
                    <a:pt x="2790" y="66"/>
                  </a:lnTo>
                  <a:lnTo>
                    <a:pt x="2790" y="72"/>
                  </a:lnTo>
                  <a:lnTo>
                    <a:pt x="2790" y="72"/>
                  </a:lnTo>
                  <a:lnTo>
                    <a:pt x="2790" y="72"/>
                  </a:lnTo>
                  <a:lnTo>
                    <a:pt x="2790" y="72"/>
                  </a:lnTo>
                  <a:lnTo>
                    <a:pt x="2790" y="72"/>
                  </a:lnTo>
                  <a:lnTo>
                    <a:pt x="2796" y="72"/>
                  </a:lnTo>
                  <a:lnTo>
                    <a:pt x="2796" y="72"/>
                  </a:lnTo>
                  <a:lnTo>
                    <a:pt x="2796" y="78"/>
                  </a:lnTo>
                  <a:lnTo>
                    <a:pt x="2796" y="78"/>
                  </a:lnTo>
                  <a:lnTo>
                    <a:pt x="2796" y="78"/>
                  </a:lnTo>
                  <a:lnTo>
                    <a:pt x="2796" y="78"/>
                  </a:lnTo>
                  <a:lnTo>
                    <a:pt x="2802" y="78"/>
                  </a:lnTo>
                  <a:lnTo>
                    <a:pt x="2802" y="78"/>
                  </a:lnTo>
                  <a:lnTo>
                    <a:pt x="2802" y="78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8" y="84"/>
                  </a:lnTo>
                  <a:lnTo>
                    <a:pt x="2808" y="84"/>
                  </a:lnTo>
                  <a:lnTo>
                    <a:pt x="2808" y="84"/>
                  </a:lnTo>
                  <a:lnTo>
                    <a:pt x="2808" y="84"/>
                  </a:lnTo>
                  <a:lnTo>
                    <a:pt x="2808" y="84"/>
                  </a:lnTo>
                  <a:lnTo>
                    <a:pt x="2808" y="90"/>
                  </a:lnTo>
                  <a:lnTo>
                    <a:pt x="2814" y="90"/>
                  </a:lnTo>
                  <a:lnTo>
                    <a:pt x="2814" y="90"/>
                  </a:lnTo>
                  <a:lnTo>
                    <a:pt x="2814" y="90"/>
                  </a:lnTo>
                  <a:lnTo>
                    <a:pt x="2814" y="90"/>
                  </a:lnTo>
                  <a:lnTo>
                    <a:pt x="2814" y="90"/>
                  </a:lnTo>
                  <a:lnTo>
                    <a:pt x="2814" y="90"/>
                  </a:lnTo>
                  <a:lnTo>
                    <a:pt x="2820" y="96"/>
                  </a:lnTo>
                  <a:lnTo>
                    <a:pt x="2820" y="96"/>
                  </a:lnTo>
                  <a:lnTo>
                    <a:pt x="2820" y="96"/>
                  </a:lnTo>
                  <a:lnTo>
                    <a:pt x="2820" y="96"/>
                  </a:lnTo>
                  <a:lnTo>
                    <a:pt x="2820" y="96"/>
                  </a:lnTo>
                  <a:lnTo>
                    <a:pt x="2820" y="96"/>
                  </a:lnTo>
                  <a:lnTo>
                    <a:pt x="2820" y="96"/>
                  </a:lnTo>
                  <a:lnTo>
                    <a:pt x="2826" y="102"/>
                  </a:lnTo>
                  <a:lnTo>
                    <a:pt x="2826" y="102"/>
                  </a:lnTo>
                  <a:lnTo>
                    <a:pt x="2826" y="102"/>
                  </a:lnTo>
                  <a:lnTo>
                    <a:pt x="2826" y="102"/>
                  </a:lnTo>
                  <a:lnTo>
                    <a:pt x="2826" y="102"/>
                  </a:lnTo>
                  <a:lnTo>
                    <a:pt x="2826" y="102"/>
                  </a:lnTo>
                  <a:lnTo>
                    <a:pt x="2832" y="102"/>
                  </a:lnTo>
                  <a:lnTo>
                    <a:pt x="2832" y="102"/>
                  </a:lnTo>
                  <a:lnTo>
                    <a:pt x="2832" y="108"/>
                  </a:lnTo>
                  <a:lnTo>
                    <a:pt x="2832" y="108"/>
                  </a:lnTo>
                  <a:lnTo>
                    <a:pt x="2832" y="108"/>
                  </a:lnTo>
                  <a:lnTo>
                    <a:pt x="2832" y="108"/>
                  </a:lnTo>
                  <a:lnTo>
                    <a:pt x="2838" y="108"/>
                  </a:lnTo>
                  <a:lnTo>
                    <a:pt x="2838" y="108"/>
                  </a:lnTo>
                  <a:lnTo>
                    <a:pt x="2838" y="108"/>
                  </a:lnTo>
                  <a:lnTo>
                    <a:pt x="2838" y="114"/>
                  </a:lnTo>
                  <a:lnTo>
                    <a:pt x="2838" y="114"/>
                  </a:lnTo>
                  <a:lnTo>
                    <a:pt x="2838" y="114"/>
                  </a:lnTo>
                  <a:lnTo>
                    <a:pt x="2844" y="114"/>
                  </a:lnTo>
                  <a:lnTo>
                    <a:pt x="2844" y="114"/>
                  </a:lnTo>
                  <a:lnTo>
                    <a:pt x="2844" y="114"/>
                  </a:lnTo>
                  <a:lnTo>
                    <a:pt x="2844" y="114"/>
                  </a:lnTo>
                  <a:lnTo>
                    <a:pt x="2844" y="120"/>
                  </a:lnTo>
                  <a:lnTo>
                    <a:pt x="2844" y="120"/>
                  </a:lnTo>
                  <a:lnTo>
                    <a:pt x="2844" y="120"/>
                  </a:lnTo>
                  <a:lnTo>
                    <a:pt x="2850" y="120"/>
                  </a:lnTo>
                  <a:lnTo>
                    <a:pt x="2850" y="120"/>
                  </a:lnTo>
                  <a:lnTo>
                    <a:pt x="2850" y="120"/>
                  </a:lnTo>
                  <a:lnTo>
                    <a:pt x="2850" y="120"/>
                  </a:lnTo>
                  <a:lnTo>
                    <a:pt x="2850" y="120"/>
                  </a:lnTo>
                  <a:lnTo>
                    <a:pt x="2850" y="126"/>
                  </a:lnTo>
                  <a:lnTo>
                    <a:pt x="2856" y="126"/>
                  </a:lnTo>
                  <a:lnTo>
                    <a:pt x="2856" y="126"/>
                  </a:lnTo>
                  <a:lnTo>
                    <a:pt x="2856" y="126"/>
                  </a:lnTo>
                  <a:lnTo>
                    <a:pt x="2856" y="126"/>
                  </a:lnTo>
                  <a:lnTo>
                    <a:pt x="2856" y="126"/>
                  </a:lnTo>
                  <a:lnTo>
                    <a:pt x="2856" y="126"/>
                  </a:lnTo>
                  <a:lnTo>
                    <a:pt x="2862" y="132"/>
                  </a:lnTo>
                  <a:lnTo>
                    <a:pt x="2862" y="132"/>
                  </a:lnTo>
                  <a:lnTo>
                    <a:pt x="2862" y="132"/>
                  </a:lnTo>
                  <a:lnTo>
                    <a:pt x="2862" y="132"/>
                  </a:lnTo>
                  <a:lnTo>
                    <a:pt x="2862" y="132"/>
                  </a:lnTo>
                  <a:lnTo>
                    <a:pt x="2862" y="132"/>
                  </a:lnTo>
                  <a:lnTo>
                    <a:pt x="2868" y="132"/>
                  </a:lnTo>
                  <a:lnTo>
                    <a:pt x="2868" y="138"/>
                  </a:lnTo>
                  <a:lnTo>
                    <a:pt x="2868" y="138"/>
                  </a:lnTo>
                  <a:lnTo>
                    <a:pt x="2868" y="138"/>
                  </a:lnTo>
                  <a:lnTo>
                    <a:pt x="2868" y="138"/>
                  </a:lnTo>
                  <a:lnTo>
                    <a:pt x="2868" y="138"/>
                  </a:lnTo>
                  <a:lnTo>
                    <a:pt x="2868" y="138"/>
                  </a:lnTo>
                  <a:lnTo>
                    <a:pt x="2874" y="138"/>
                  </a:lnTo>
                  <a:lnTo>
                    <a:pt x="2874" y="144"/>
                  </a:lnTo>
                  <a:lnTo>
                    <a:pt x="2874" y="144"/>
                  </a:lnTo>
                  <a:lnTo>
                    <a:pt x="2874" y="144"/>
                  </a:lnTo>
                  <a:lnTo>
                    <a:pt x="2874" y="144"/>
                  </a:lnTo>
                  <a:lnTo>
                    <a:pt x="2874" y="144"/>
                  </a:lnTo>
                  <a:lnTo>
                    <a:pt x="2880" y="144"/>
                  </a:lnTo>
                  <a:lnTo>
                    <a:pt x="2880" y="144"/>
                  </a:lnTo>
                  <a:lnTo>
                    <a:pt x="2880" y="144"/>
                  </a:lnTo>
                  <a:lnTo>
                    <a:pt x="2880" y="150"/>
                  </a:lnTo>
                  <a:lnTo>
                    <a:pt x="2880" y="150"/>
                  </a:lnTo>
                  <a:lnTo>
                    <a:pt x="2880" y="150"/>
                  </a:lnTo>
                  <a:lnTo>
                    <a:pt x="2886" y="150"/>
                  </a:lnTo>
                  <a:lnTo>
                    <a:pt x="2886" y="150"/>
                  </a:lnTo>
                  <a:lnTo>
                    <a:pt x="2886" y="150"/>
                  </a:lnTo>
                  <a:lnTo>
                    <a:pt x="2886" y="150"/>
                  </a:lnTo>
                  <a:lnTo>
                    <a:pt x="2886" y="156"/>
                  </a:lnTo>
                  <a:lnTo>
                    <a:pt x="2886" y="156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62"/>
                  </a:lnTo>
                  <a:lnTo>
                    <a:pt x="2898" y="162"/>
                  </a:lnTo>
                  <a:lnTo>
                    <a:pt x="2898" y="162"/>
                  </a:lnTo>
                  <a:lnTo>
                    <a:pt x="2898" y="162"/>
                  </a:lnTo>
                  <a:lnTo>
                    <a:pt x="2898" y="162"/>
                  </a:lnTo>
                  <a:lnTo>
                    <a:pt x="2898" y="162"/>
                  </a:lnTo>
                  <a:lnTo>
                    <a:pt x="2898" y="162"/>
                  </a:lnTo>
                  <a:lnTo>
                    <a:pt x="2898" y="162"/>
                  </a:lnTo>
                  <a:lnTo>
                    <a:pt x="2904" y="168"/>
                  </a:lnTo>
                  <a:lnTo>
                    <a:pt x="2904" y="168"/>
                  </a:lnTo>
                  <a:lnTo>
                    <a:pt x="2904" y="168"/>
                  </a:lnTo>
                  <a:lnTo>
                    <a:pt x="2904" y="168"/>
                  </a:lnTo>
                  <a:lnTo>
                    <a:pt x="2904" y="168"/>
                  </a:lnTo>
                  <a:lnTo>
                    <a:pt x="2904" y="168"/>
                  </a:lnTo>
                  <a:lnTo>
                    <a:pt x="2910" y="168"/>
                  </a:lnTo>
                  <a:lnTo>
                    <a:pt x="2910" y="174"/>
                  </a:lnTo>
                  <a:lnTo>
                    <a:pt x="2910" y="174"/>
                  </a:lnTo>
                  <a:lnTo>
                    <a:pt x="2910" y="174"/>
                  </a:lnTo>
                  <a:lnTo>
                    <a:pt x="2910" y="174"/>
                  </a:lnTo>
                  <a:lnTo>
                    <a:pt x="2910" y="174"/>
                  </a:lnTo>
                  <a:lnTo>
                    <a:pt x="2916" y="174"/>
                  </a:lnTo>
                  <a:lnTo>
                    <a:pt x="2916" y="174"/>
                  </a:lnTo>
                  <a:lnTo>
                    <a:pt x="2916" y="180"/>
                  </a:lnTo>
                  <a:lnTo>
                    <a:pt x="2916" y="180"/>
                  </a:lnTo>
                  <a:lnTo>
                    <a:pt x="2916" y="180"/>
                  </a:lnTo>
                  <a:lnTo>
                    <a:pt x="2916" y="180"/>
                  </a:lnTo>
                  <a:lnTo>
                    <a:pt x="2922" y="180"/>
                  </a:lnTo>
                  <a:lnTo>
                    <a:pt x="2922" y="180"/>
                  </a:lnTo>
                  <a:lnTo>
                    <a:pt x="2922" y="180"/>
                  </a:lnTo>
                  <a:lnTo>
                    <a:pt x="2922" y="180"/>
                  </a:lnTo>
                  <a:lnTo>
                    <a:pt x="2922" y="186"/>
                  </a:lnTo>
                  <a:lnTo>
                    <a:pt x="2922" y="186"/>
                  </a:lnTo>
                  <a:lnTo>
                    <a:pt x="2922" y="186"/>
                  </a:lnTo>
                  <a:lnTo>
                    <a:pt x="2928" y="186"/>
                  </a:lnTo>
                  <a:lnTo>
                    <a:pt x="2928" y="186"/>
                  </a:lnTo>
                  <a:lnTo>
                    <a:pt x="2928" y="186"/>
                  </a:lnTo>
                  <a:lnTo>
                    <a:pt x="2928" y="186"/>
                  </a:lnTo>
                  <a:lnTo>
                    <a:pt x="2928" y="192"/>
                  </a:lnTo>
                  <a:lnTo>
                    <a:pt x="2928" y="192"/>
                  </a:lnTo>
                  <a:lnTo>
                    <a:pt x="2934" y="192"/>
                  </a:lnTo>
                  <a:lnTo>
                    <a:pt x="2934" y="192"/>
                  </a:lnTo>
                  <a:lnTo>
                    <a:pt x="2934" y="192"/>
                  </a:lnTo>
                  <a:lnTo>
                    <a:pt x="2934" y="192"/>
                  </a:lnTo>
                  <a:lnTo>
                    <a:pt x="2934" y="192"/>
                  </a:lnTo>
                  <a:lnTo>
                    <a:pt x="2934" y="198"/>
                  </a:lnTo>
                  <a:lnTo>
                    <a:pt x="2940" y="198"/>
                  </a:lnTo>
                  <a:lnTo>
                    <a:pt x="2940" y="198"/>
                  </a:lnTo>
                  <a:lnTo>
                    <a:pt x="2940" y="198"/>
                  </a:lnTo>
                  <a:lnTo>
                    <a:pt x="2940" y="198"/>
                  </a:lnTo>
                  <a:lnTo>
                    <a:pt x="2940" y="198"/>
                  </a:lnTo>
                  <a:lnTo>
                    <a:pt x="2940" y="198"/>
                  </a:lnTo>
                  <a:lnTo>
                    <a:pt x="2946" y="198"/>
                  </a:lnTo>
                  <a:lnTo>
                    <a:pt x="2946" y="204"/>
                  </a:lnTo>
                  <a:lnTo>
                    <a:pt x="2946" y="204"/>
                  </a:lnTo>
                  <a:lnTo>
                    <a:pt x="2946" y="204"/>
                  </a:lnTo>
                  <a:lnTo>
                    <a:pt x="2946" y="204"/>
                  </a:lnTo>
                  <a:lnTo>
                    <a:pt x="2946" y="204"/>
                  </a:lnTo>
                  <a:lnTo>
                    <a:pt x="2952" y="204"/>
                  </a:lnTo>
                  <a:lnTo>
                    <a:pt x="2952" y="204"/>
                  </a:lnTo>
                  <a:lnTo>
                    <a:pt x="2952" y="210"/>
                  </a:lnTo>
                  <a:lnTo>
                    <a:pt x="2952" y="210"/>
                  </a:lnTo>
                  <a:lnTo>
                    <a:pt x="2952" y="210"/>
                  </a:lnTo>
                  <a:lnTo>
                    <a:pt x="2952" y="210"/>
                  </a:lnTo>
                  <a:lnTo>
                    <a:pt x="2952" y="210"/>
                  </a:lnTo>
                  <a:lnTo>
                    <a:pt x="2958" y="210"/>
                  </a:lnTo>
                  <a:lnTo>
                    <a:pt x="2958" y="210"/>
                  </a:lnTo>
                  <a:lnTo>
                    <a:pt x="2958" y="216"/>
                  </a:lnTo>
                  <a:lnTo>
                    <a:pt x="2958" y="216"/>
                  </a:lnTo>
                  <a:lnTo>
                    <a:pt x="2958" y="216"/>
                  </a:lnTo>
                  <a:lnTo>
                    <a:pt x="2958" y="216"/>
                  </a:lnTo>
                  <a:lnTo>
                    <a:pt x="2964" y="216"/>
                  </a:lnTo>
                  <a:lnTo>
                    <a:pt x="2964" y="216"/>
                  </a:lnTo>
                  <a:lnTo>
                    <a:pt x="2964" y="216"/>
                  </a:lnTo>
                  <a:lnTo>
                    <a:pt x="2964" y="222"/>
                  </a:lnTo>
                  <a:lnTo>
                    <a:pt x="2964" y="222"/>
                  </a:lnTo>
                  <a:lnTo>
                    <a:pt x="2964" y="222"/>
                  </a:lnTo>
                  <a:lnTo>
                    <a:pt x="2970" y="222"/>
                  </a:lnTo>
                  <a:lnTo>
                    <a:pt x="2970" y="222"/>
                  </a:lnTo>
                  <a:lnTo>
                    <a:pt x="2970" y="222"/>
                  </a:lnTo>
                  <a:lnTo>
                    <a:pt x="2970" y="222"/>
                  </a:lnTo>
                  <a:lnTo>
                    <a:pt x="2970" y="222"/>
                  </a:lnTo>
                  <a:lnTo>
                    <a:pt x="2970" y="228"/>
                  </a:lnTo>
                  <a:lnTo>
                    <a:pt x="2970" y="228"/>
                  </a:lnTo>
                  <a:lnTo>
                    <a:pt x="2976" y="228"/>
                  </a:lnTo>
                  <a:lnTo>
                    <a:pt x="2976" y="228"/>
                  </a:lnTo>
                  <a:lnTo>
                    <a:pt x="2976" y="228"/>
                  </a:lnTo>
                  <a:lnTo>
                    <a:pt x="2976" y="228"/>
                  </a:lnTo>
                  <a:lnTo>
                    <a:pt x="2976" y="228"/>
                  </a:lnTo>
                  <a:lnTo>
                    <a:pt x="2976" y="234"/>
                  </a:lnTo>
                  <a:lnTo>
                    <a:pt x="2982" y="234"/>
                  </a:lnTo>
                  <a:lnTo>
                    <a:pt x="2982" y="234"/>
                  </a:lnTo>
                  <a:lnTo>
                    <a:pt x="2982" y="234"/>
                  </a:lnTo>
                  <a:lnTo>
                    <a:pt x="2982" y="234"/>
                  </a:lnTo>
                  <a:lnTo>
                    <a:pt x="2982" y="234"/>
                  </a:lnTo>
                  <a:lnTo>
                    <a:pt x="2988" y="240"/>
                  </a:lnTo>
                  <a:lnTo>
                    <a:pt x="2988" y="240"/>
                  </a:lnTo>
                  <a:lnTo>
                    <a:pt x="2988" y="240"/>
                  </a:lnTo>
                  <a:lnTo>
                    <a:pt x="2988" y="240"/>
                  </a:lnTo>
                  <a:lnTo>
                    <a:pt x="2988" y="240"/>
                  </a:lnTo>
                  <a:lnTo>
                    <a:pt x="2988" y="240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6" y="252"/>
                  </a:lnTo>
                  <a:lnTo>
                    <a:pt x="3006" y="258"/>
                  </a:lnTo>
                  <a:lnTo>
                    <a:pt x="3006" y="258"/>
                  </a:lnTo>
                  <a:lnTo>
                    <a:pt x="3006" y="258"/>
                  </a:lnTo>
                  <a:lnTo>
                    <a:pt x="3006" y="258"/>
                  </a:lnTo>
                  <a:lnTo>
                    <a:pt x="3006" y="258"/>
                  </a:lnTo>
                  <a:lnTo>
                    <a:pt x="3012" y="258"/>
                  </a:lnTo>
                  <a:lnTo>
                    <a:pt x="3012" y="264"/>
                  </a:lnTo>
                  <a:lnTo>
                    <a:pt x="3012" y="264"/>
                  </a:lnTo>
                  <a:lnTo>
                    <a:pt x="3012" y="264"/>
                  </a:lnTo>
                  <a:lnTo>
                    <a:pt x="3012" y="264"/>
                  </a:lnTo>
                  <a:lnTo>
                    <a:pt x="3012" y="264"/>
                  </a:lnTo>
                  <a:lnTo>
                    <a:pt x="3018" y="264"/>
                  </a:lnTo>
                  <a:lnTo>
                    <a:pt x="3018" y="270"/>
                  </a:lnTo>
                  <a:lnTo>
                    <a:pt x="3018" y="270"/>
                  </a:lnTo>
                  <a:lnTo>
                    <a:pt x="3018" y="270"/>
                  </a:lnTo>
                  <a:lnTo>
                    <a:pt x="3018" y="270"/>
                  </a:lnTo>
                  <a:lnTo>
                    <a:pt x="3018" y="270"/>
                  </a:lnTo>
                  <a:lnTo>
                    <a:pt x="3018" y="270"/>
                  </a:lnTo>
                  <a:lnTo>
                    <a:pt x="3024" y="276"/>
                  </a:lnTo>
                  <a:lnTo>
                    <a:pt x="3024" y="276"/>
                  </a:lnTo>
                  <a:lnTo>
                    <a:pt x="3024" y="276"/>
                  </a:lnTo>
                  <a:lnTo>
                    <a:pt x="3024" y="276"/>
                  </a:lnTo>
                  <a:lnTo>
                    <a:pt x="3024" y="276"/>
                  </a:lnTo>
                  <a:lnTo>
                    <a:pt x="3024" y="276"/>
                  </a:lnTo>
                  <a:lnTo>
                    <a:pt x="3030" y="276"/>
                  </a:lnTo>
                  <a:lnTo>
                    <a:pt x="3030" y="282"/>
                  </a:lnTo>
                  <a:lnTo>
                    <a:pt x="3030" y="282"/>
                  </a:lnTo>
                  <a:lnTo>
                    <a:pt x="3030" y="282"/>
                  </a:lnTo>
                  <a:lnTo>
                    <a:pt x="3030" y="282"/>
                  </a:lnTo>
                  <a:lnTo>
                    <a:pt x="3030" y="282"/>
                  </a:lnTo>
                  <a:lnTo>
                    <a:pt x="3036" y="288"/>
                  </a:lnTo>
                  <a:lnTo>
                    <a:pt x="3036" y="288"/>
                  </a:lnTo>
                  <a:lnTo>
                    <a:pt x="3036" y="288"/>
                  </a:lnTo>
                  <a:lnTo>
                    <a:pt x="3036" y="288"/>
                  </a:lnTo>
                  <a:lnTo>
                    <a:pt x="3036" y="288"/>
                  </a:lnTo>
                  <a:lnTo>
                    <a:pt x="3036" y="288"/>
                  </a:lnTo>
                  <a:lnTo>
                    <a:pt x="3036" y="294"/>
                  </a:lnTo>
                  <a:lnTo>
                    <a:pt x="3042" y="294"/>
                  </a:lnTo>
                  <a:lnTo>
                    <a:pt x="3042" y="294"/>
                  </a:lnTo>
                  <a:lnTo>
                    <a:pt x="3042" y="294"/>
                  </a:lnTo>
                  <a:lnTo>
                    <a:pt x="3042" y="294"/>
                  </a:lnTo>
                  <a:lnTo>
                    <a:pt x="3042" y="294"/>
                  </a:lnTo>
                  <a:lnTo>
                    <a:pt x="3042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6"/>
                  </a:lnTo>
                  <a:lnTo>
                    <a:pt x="3048" y="306"/>
                  </a:lnTo>
                  <a:lnTo>
                    <a:pt x="3054" y="306"/>
                  </a:lnTo>
                  <a:lnTo>
                    <a:pt x="3054" y="306"/>
                  </a:lnTo>
                  <a:lnTo>
                    <a:pt x="3054" y="306"/>
                  </a:lnTo>
                  <a:lnTo>
                    <a:pt x="3054" y="306"/>
                  </a:lnTo>
                  <a:lnTo>
                    <a:pt x="3054" y="312"/>
                  </a:lnTo>
                  <a:lnTo>
                    <a:pt x="3054" y="312"/>
                  </a:lnTo>
                  <a:lnTo>
                    <a:pt x="3060" y="312"/>
                  </a:lnTo>
                  <a:lnTo>
                    <a:pt x="3060" y="312"/>
                  </a:lnTo>
                  <a:lnTo>
                    <a:pt x="3060" y="312"/>
                  </a:lnTo>
                  <a:lnTo>
                    <a:pt x="3060" y="312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24"/>
                  </a:lnTo>
                  <a:lnTo>
                    <a:pt x="3066" y="324"/>
                  </a:lnTo>
                  <a:lnTo>
                    <a:pt x="3066" y="324"/>
                  </a:lnTo>
                  <a:lnTo>
                    <a:pt x="3066" y="324"/>
                  </a:lnTo>
                  <a:lnTo>
                    <a:pt x="3072" y="324"/>
                  </a:lnTo>
                  <a:lnTo>
                    <a:pt x="3072" y="324"/>
                  </a:lnTo>
                  <a:lnTo>
                    <a:pt x="3072" y="330"/>
                  </a:lnTo>
                  <a:lnTo>
                    <a:pt x="3072" y="330"/>
                  </a:lnTo>
                  <a:lnTo>
                    <a:pt x="3072" y="330"/>
                  </a:lnTo>
                  <a:lnTo>
                    <a:pt x="3072" y="330"/>
                  </a:lnTo>
                  <a:lnTo>
                    <a:pt x="3078" y="330"/>
                  </a:lnTo>
                  <a:lnTo>
                    <a:pt x="3078" y="336"/>
                  </a:lnTo>
                  <a:lnTo>
                    <a:pt x="3078" y="336"/>
                  </a:lnTo>
                  <a:lnTo>
                    <a:pt x="3078" y="336"/>
                  </a:lnTo>
                  <a:lnTo>
                    <a:pt x="3078" y="336"/>
                  </a:lnTo>
                  <a:lnTo>
                    <a:pt x="3078" y="336"/>
                  </a:lnTo>
                  <a:lnTo>
                    <a:pt x="3084" y="336"/>
                  </a:lnTo>
                  <a:lnTo>
                    <a:pt x="3084" y="342"/>
                  </a:lnTo>
                  <a:lnTo>
                    <a:pt x="3084" y="342"/>
                  </a:lnTo>
                  <a:lnTo>
                    <a:pt x="3084" y="342"/>
                  </a:lnTo>
                  <a:lnTo>
                    <a:pt x="3084" y="342"/>
                  </a:lnTo>
                  <a:lnTo>
                    <a:pt x="3084" y="342"/>
                  </a:lnTo>
                  <a:lnTo>
                    <a:pt x="3090" y="342"/>
                  </a:lnTo>
                  <a:lnTo>
                    <a:pt x="3090" y="348"/>
                  </a:lnTo>
                  <a:lnTo>
                    <a:pt x="3090" y="348"/>
                  </a:lnTo>
                  <a:lnTo>
                    <a:pt x="3090" y="348"/>
                  </a:lnTo>
                  <a:lnTo>
                    <a:pt x="3090" y="348"/>
                  </a:lnTo>
                  <a:lnTo>
                    <a:pt x="3090" y="348"/>
                  </a:lnTo>
                  <a:lnTo>
                    <a:pt x="3090" y="354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096" y="360"/>
                  </a:lnTo>
                  <a:lnTo>
                    <a:pt x="3102" y="360"/>
                  </a:lnTo>
                  <a:lnTo>
                    <a:pt x="3102" y="360"/>
                  </a:lnTo>
                  <a:lnTo>
                    <a:pt x="3102" y="360"/>
                  </a:lnTo>
                  <a:lnTo>
                    <a:pt x="3102" y="360"/>
                  </a:lnTo>
                  <a:lnTo>
                    <a:pt x="3102" y="366"/>
                  </a:lnTo>
                  <a:lnTo>
                    <a:pt x="3102" y="366"/>
                  </a:lnTo>
                  <a:lnTo>
                    <a:pt x="3108" y="366"/>
                  </a:lnTo>
                  <a:lnTo>
                    <a:pt x="3108" y="366"/>
                  </a:lnTo>
                  <a:lnTo>
                    <a:pt x="3108" y="366"/>
                  </a:lnTo>
                  <a:lnTo>
                    <a:pt x="3108" y="366"/>
                  </a:lnTo>
                  <a:lnTo>
                    <a:pt x="3108" y="372"/>
                  </a:lnTo>
                  <a:lnTo>
                    <a:pt x="3108" y="372"/>
                  </a:lnTo>
                  <a:lnTo>
                    <a:pt x="3114" y="372"/>
                  </a:lnTo>
                  <a:lnTo>
                    <a:pt x="3114" y="372"/>
                  </a:lnTo>
                  <a:lnTo>
                    <a:pt x="3114" y="372"/>
                  </a:lnTo>
                  <a:lnTo>
                    <a:pt x="3114" y="372"/>
                  </a:lnTo>
                  <a:lnTo>
                    <a:pt x="3114" y="378"/>
                  </a:lnTo>
                  <a:lnTo>
                    <a:pt x="3114" y="378"/>
                  </a:lnTo>
                  <a:lnTo>
                    <a:pt x="3114" y="378"/>
                  </a:lnTo>
                  <a:lnTo>
                    <a:pt x="3120" y="378"/>
                  </a:lnTo>
                  <a:lnTo>
                    <a:pt x="3120" y="378"/>
                  </a:lnTo>
                  <a:lnTo>
                    <a:pt x="3120" y="384"/>
                  </a:lnTo>
                  <a:lnTo>
                    <a:pt x="3120" y="384"/>
                  </a:lnTo>
                  <a:lnTo>
                    <a:pt x="3120" y="384"/>
                  </a:lnTo>
                  <a:lnTo>
                    <a:pt x="3120" y="384"/>
                  </a:lnTo>
                  <a:lnTo>
                    <a:pt x="3126" y="384"/>
                  </a:lnTo>
                  <a:lnTo>
                    <a:pt x="3126" y="384"/>
                  </a:lnTo>
                  <a:lnTo>
                    <a:pt x="3126" y="390"/>
                  </a:lnTo>
                  <a:lnTo>
                    <a:pt x="3126" y="390"/>
                  </a:lnTo>
                  <a:lnTo>
                    <a:pt x="3126" y="390"/>
                  </a:lnTo>
                  <a:lnTo>
                    <a:pt x="3126" y="390"/>
                  </a:lnTo>
                  <a:lnTo>
                    <a:pt x="3132" y="390"/>
                  </a:lnTo>
                  <a:lnTo>
                    <a:pt x="3132" y="390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8" y="396"/>
                  </a:lnTo>
                  <a:lnTo>
                    <a:pt x="3138" y="402"/>
                  </a:lnTo>
                  <a:lnTo>
                    <a:pt x="3138" y="402"/>
                  </a:lnTo>
                  <a:lnTo>
                    <a:pt x="3138" y="402"/>
                  </a:lnTo>
                  <a:lnTo>
                    <a:pt x="3138" y="402"/>
                  </a:lnTo>
                  <a:lnTo>
                    <a:pt x="3138" y="402"/>
                  </a:lnTo>
                  <a:lnTo>
                    <a:pt x="3144" y="402"/>
                  </a:lnTo>
                  <a:lnTo>
                    <a:pt x="3144" y="408"/>
                  </a:lnTo>
                  <a:lnTo>
                    <a:pt x="3144" y="408"/>
                  </a:lnTo>
                  <a:lnTo>
                    <a:pt x="3144" y="408"/>
                  </a:lnTo>
                  <a:lnTo>
                    <a:pt x="3144" y="408"/>
                  </a:lnTo>
                  <a:lnTo>
                    <a:pt x="3144" y="408"/>
                  </a:lnTo>
                  <a:lnTo>
                    <a:pt x="3144" y="414"/>
                  </a:lnTo>
                  <a:lnTo>
                    <a:pt x="3150" y="414"/>
                  </a:lnTo>
                  <a:lnTo>
                    <a:pt x="3150" y="414"/>
                  </a:lnTo>
                  <a:lnTo>
                    <a:pt x="3150" y="414"/>
                  </a:lnTo>
                  <a:lnTo>
                    <a:pt x="3150" y="414"/>
                  </a:lnTo>
                  <a:lnTo>
                    <a:pt x="3150" y="414"/>
                  </a:lnTo>
                  <a:lnTo>
                    <a:pt x="3150" y="420"/>
                  </a:lnTo>
                  <a:lnTo>
                    <a:pt x="3156" y="420"/>
                  </a:lnTo>
                  <a:lnTo>
                    <a:pt x="3156" y="420"/>
                  </a:lnTo>
                  <a:lnTo>
                    <a:pt x="3156" y="420"/>
                  </a:lnTo>
                  <a:lnTo>
                    <a:pt x="3156" y="420"/>
                  </a:lnTo>
                  <a:lnTo>
                    <a:pt x="3156" y="426"/>
                  </a:lnTo>
                  <a:lnTo>
                    <a:pt x="3162" y="426"/>
                  </a:lnTo>
                  <a:lnTo>
                    <a:pt x="3162" y="426"/>
                  </a:lnTo>
                  <a:lnTo>
                    <a:pt x="3162" y="426"/>
                  </a:lnTo>
                  <a:lnTo>
                    <a:pt x="3162" y="426"/>
                  </a:lnTo>
                  <a:lnTo>
                    <a:pt x="3162" y="432"/>
                  </a:lnTo>
                  <a:lnTo>
                    <a:pt x="3162" y="432"/>
                  </a:lnTo>
                  <a:lnTo>
                    <a:pt x="3168" y="432"/>
                  </a:lnTo>
                  <a:lnTo>
                    <a:pt x="3168" y="432"/>
                  </a:lnTo>
                  <a:lnTo>
                    <a:pt x="3168" y="432"/>
                  </a:lnTo>
                  <a:lnTo>
                    <a:pt x="3168" y="432"/>
                  </a:lnTo>
                  <a:lnTo>
                    <a:pt x="3168" y="438"/>
                  </a:lnTo>
                  <a:lnTo>
                    <a:pt x="3168" y="438"/>
                  </a:lnTo>
                  <a:lnTo>
                    <a:pt x="3168" y="438"/>
                  </a:lnTo>
                  <a:lnTo>
                    <a:pt x="3174" y="438"/>
                  </a:lnTo>
                  <a:lnTo>
                    <a:pt x="3174" y="438"/>
                  </a:lnTo>
                  <a:lnTo>
                    <a:pt x="3174" y="444"/>
                  </a:lnTo>
                  <a:lnTo>
                    <a:pt x="3174" y="444"/>
                  </a:lnTo>
                  <a:lnTo>
                    <a:pt x="3174" y="444"/>
                  </a:lnTo>
                  <a:lnTo>
                    <a:pt x="3174" y="444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0" y="450"/>
                  </a:lnTo>
                  <a:lnTo>
                    <a:pt x="3180" y="450"/>
                  </a:lnTo>
                  <a:lnTo>
                    <a:pt x="3180" y="450"/>
                  </a:lnTo>
                  <a:lnTo>
                    <a:pt x="3180" y="450"/>
                  </a:lnTo>
                  <a:lnTo>
                    <a:pt x="3186" y="450"/>
                  </a:lnTo>
                  <a:lnTo>
                    <a:pt x="3186" y="450"/>
                  </a:lnTo>
                  <a:lnTo>
                    <a:pt x="3186" y="456"/>
                  </a:lnTo>
                  <a:lnTo>
                    <a:pt x="3186" y="456"/>
                  </a:lnTo>
                  <a:lnTo>
                    <a:pt x="3186" y="456"/>
                  </a:lnTo>
                  <a:lnTo>
                    <a:pt x="3186" y="456"/>
                  </a:lnTo>
                  <a:lnTo>
                    <a:pt x="3192" y="456"/>
                  </a:lnTo>
                  <a:lnTo>
                    <a:pt x="3192" y="462"/>
                  </a:lnTo>
                  <a:lnTo>
                    <a:pt x="3192" y="462"/>
                  </a:lnTo>
                  <a:lnTo>
                    <a:pt x="3192" y="462"/>
                  </a:lnTo>
                  <a:lnTo>
                    <a:pt x="3192" y="462"/>
                  </a:lnTo>
                  <a:lnTo>
                    <a:pt x="3192" y="462"/>
                  </a:lnTo>
                  <a:lnTo>
                    <a:pt x="3192" y="462"/>
                  </a:lnTo>
                  <a:lnTo>
                    <a:pt x="3198" y="468"/>
                  </a:lnTo>
                  <a:lnTo>
                    <a:pt x="3198" y="468"/>
                  </a:lnTo>
                  <a:lnTo>
                    <a:pt x="3198" y="468"/>
                  </a:lnTo>
                  <a:lnTo>
                    <a:pt x="3198" y="468"/>
                  </a:lnTo>
                  <a:lnTo>
                    <a:pt x="3198" y="468"/>
                  </a:lnTo>
                  <a:lnTo>
                    <a:pt x="3198" y="468"/>
                  </a:lnTo>
                  <a:lnTo>
                    <a:pt x="3204" y="474"/>
                  </a:lnTo>
                  <a:lnTo>
                    <a:pt x="3204" y="474"/>
                  </a:lnTo>
                  <a:lnTo>
                    <a:pt x="3204" y="474"/>
                  </a:lnTo>
                  <a:lnTo>
                    <a:pt x="3204" y="474"/>
                  </a:lnTo>
                  <a:lnTo>
                    <a:pt x="3204" y="474"/>
                  </a:lnTo>
                  <a:lnTo>
                    <a:pt x="3204" y="480"/>
                  </a:lnTo>
                  <a:lnTo>
                    <a:pt x="3210" y="480"/>
                  </a:lnTo>
                  <a:lnTo>
                    <a:pt x="3210" y="480"/>
                  </a:lnTo>
                  <a:lnTo>
                    <a:pt x="3210" y="480"/>
                  </a:lnTo>
                  <a:lnTo>
                    <a:pt x="3210" y="480"/>
                  </a:lnTo>
                  <a:lnTo>
                    <a:pt x="3210" y="480"/>
                  </a:lnTo>
                  <a:lnTo>
                    <a:pt x="3210" y="486"/>
                  </a:lnTo>
                  <a:lnTo>
                    <a:pt x="3216" y="486"/>
                  </a:lnTo>
                  <a:lnTo>
                    <a:pt x="3216" y="486"/>
                  </a:lnTo>
                  <a:lnTo>
                    <a:pt x="3216" y="486"/>
                  </a:lnTo>
                  <a:lnTo>
                    <a:pt x="3216" y="486"/>
                  </a:lnTo>
                  <a:lnTo>
                    <a:pt x="3216" y="492"/>
                  </a:lnTo>
                  <a:lnTo>
                    <a:pt x="3216" y="492"/>
                  </a:lnTo>
                  <a:lnTo>
                    <a:pt x="3222" y="492"/>
                  </a:lnTo>
                  <a:lnTo>
                    <a:pt x="3222" y="492"/>
                  </a:lnTo>
                  <a:lnTo>
                    <a:pt x="3222" y="492"/>
                  </a:lnTo>
                  <a:lnTo>
                    <a:pt x="3222" y="492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8" y="498"/>
                  </a:lnTo>
                  <a:lnTo>
                    <a:pt x="3228" y="498"/>
                  </a:lnTo>
                  <a:lnTo>
                    <a:pt x="3228" y="498"/>
                  </a:lnTo>
                  <a:lnTo>
                    <a:pt x="3228" y="504"/>
                  </a:lnTo>
                  <a:lnTo>
                    <a:pt x="3228" y="504"/>
                  </a:lnTo>
                  <a:lnTo>
                    <a:pt x="3228" y="504"/>
                  </a:lnTo>
                  <a:lnTo>
                    <a:pt x="3234" y="504"/>
                  </a:lnTo>
                  <a:lnTo>
                    <a:pt x="3234" y="504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40" y="510"/>
                  </a:lnTo>
                  <a:lnTo>
                    <a:pt x="3240" y="510"/>
                  </a:lnTo>
                  <a:lnTo>
                    <a:pt x="3240" y="516"/>
                  </a:lnTo>
                  <a:lnTo>
                    <a:pt x="3240" y="516"/>
                  </a:lnTo>
                  <a:lnTo>
                    <a:pt x="3240" y="516"/>
                  </a:lnTo>
                  <a:lnTo>
                    <a:pt x="3240" y="516"/>
                  </a:lnTo>
                  <a:lnTo>
                    <a:pt x="3246" y="516"/>
                  </a:lnTo>
                  <a:lnTo>
                    <a:pt x="3246" y="522"/>
                  </a:lnTo>
                  <a:lnTo>
                    <a:pt x="3246" y="522"/>
                  </a:lnTo>
                  <a:lnTo>
                    <a:pt x="3246" y="522"/>
                  </a:lnTo>
                  <a:lnTo>
                    <a:pt x="3246" y="522"/>
                  </a:lnTo>
                  <a:lnTo>
                    <a:pt x="3246" y="522"/>
                  </a:lnTo>
                  <a:lnTo>
                    <a:pt x="3246" y="522"/>
                  </a:lnTo>
                  <a:lnTo>
                    <a:pt x="3252" y="528"/>
                  </a:lnTo>
                  <a:lnTo>
                    <a:pt x="3252" y="528"/>
                  </a:lnTo>
                  <a:lnTo>
                    <a:pt x="3252" y="528"/>
                  </a:lnTo>
                  <a:lnTo>
                    <a:pt x="3252" y="528"/>
                  </a:lnTo>
                  <a:lnTo>
                    <a:pt x="3252" y="528"/>
                  </a:lnTo>
                  <a:lnTo>
                    <a:pt x="3252" y="528"/>
                  </a:lnTo>
                  <a:lnTo>
                    <a:pt x="3258" y="528"/>
                  </a:lnTo>
                  <a:lnTo>
                    <a:pt x="3258" y="534"/>
                  </a:lnTo>
                  <a:lnTo>
                    <a:pt x="3258" y="534"/>
                  </a:lnTo>
                  <a:lnTo>
                    <a:pt x="3258" y="534"/>
                  </a:lnTo>
                  <a:lnTo>
                    <a:pt x="3258" y="534"/>
                  </a:lnTo>
                  <a:lnTo>
                    <a:pt x="3258" y="534"/>
                  </a:lnTo>
                  <a:lnTo>
                    <a:pt x="3264" y="534"/>
                  </a:lnTo>
                  <a:lnTo>
                    <a:pt x="3264" y="540"/>
                  </a:lnTo>
                  <a:lnTo>
                    <a:pt x="3264" y="540"/>
                  </a:lnTo>
                  <a:lnTo>
                    <a:pt x="3264" y="540"/>
                  </a:lnTo>
                  <a:lnTo>
                    <a:pt x="3264" y="540"/>
                  </a:lnTo>
                  <a:lnTo>
                    <a:pt x="3264" y="540"/>
                  </a:lnTo>
                  <a:lnTo>
                    <a:pt x="3270" y="540"/>
                  </a:lnTo>
                  <a:lnTo>
                    <a:pt x="3270" y="540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76" y="552"/>
                  </a:lnTo>
                  <a:lnTo>
                    <a:pt x="3276" y="552"/>
                  </a:lnTo>
                  <a:lnTo>
                    <a:pt x="3276" y="552"/>
                  </a:lnTo>
                  <a:lnTo>
                    <a:pt x="3282" y="552"/>
                  </a:lnTo>
                  <a:lnTo>
                    <a:pt x="3282" y="552"/>
                  </a:lnTo>
                  <a:lnTo>
                    <a:pt x="3282" y="552"/>
                  </a:lnTo>
                  <a:lnTo>
                    <a:pt x="3282" y="552"/>
                  </a:lnTo>
                  <a:lnTo>
                    <a:pt x="3282" y="552"/>
                  </a:lnTo>
                  <a:lnTo>
                    <a:pt x="3282" y="558"/>
                  </a:lnTo>
                  <a:lnTo>
                    <a:pt x="3288" y="558"/>
                  </a:lnTo>
                  <a:lnTo>
                    <a:pt x="3288" y="558"/>
                  </a:lnTo>
                  <a:lnTo>
                    <a:pt x="3288" y="558"/>
                  </a:lnTo>
                  <a:lnTo>
                    <a:pt x="3288" y="558"/>
                  </a:lnTo>
                  <a:lnTo>
                    <a:pt x="3288" y="558"/>
                  </a:lnTo>
                  <a:lnTo>
                    <a:pt x="3288" y="558"/>
                  </a:lnTo>
                  <a:lnTo>
                    <a:pt x="3288" y="558"/>
                  </a:lnTo>
                  <a:lnTo>
                    <a:pt x="3294" y="558"/>
                  </a:lnTo>
                  <a:lnTo>
                    <a:pt x="3294" y="564"/>
                  </a:lnTo>
                  <a:lnTo>
                    <a:pt x="3294" y="564"/>
                  </a:lnTo>
                  <a:lnTo>
                    <a:pt x="3294" y="564"/>
                  </a:lnTo>
                  <a:lnTo>
                    <a:pt x="3294" y="564"/>
                  </a:lnTo>
                  <a:lnTo>
                    <a:pt x="3294" y="564"/>
                  </a:lnTo>
                  <a:lnTo>
                    <a:pt x="3300" y="564"/>
                  </a:lnTo>
                  <a:lnTo>
                    <a:pt x="3300" y="564"/>
                  </a:lnTo>
                  <a:lnTo>
                    <a:pt x="3300" y="564"/>
                  </a:lnTo>
                  <a:lnTo>
                    <a:pt x="3300" y="564"/>
                  </a:lnTo>
                  <a:lnTo>
                    <a:pt x="3300" y="564"/>
                  </a:lnTo>
                  <a:lnTo>
                    <a:pt x="3300" y="570"/>
                  </a:lnTo>
                  <a:lnTo>
                    <a:pt x="3306" y="570"/>
                  </a:lnTo>
                  <a:lnTo>
                    <a:pt x="3306" y="570"/>
                  </a:lnTo>
                  <a:lnTo>
                    <a:pt x="3306" y="570"/>
                  </a:lnTo>
                  <a:lnTo>
                    <a:pt x="3306" y="570"/>
                  </a:lnTo>
                  <a:lnTo>
                    <a:pt x="3306" y="570"/>
                  </a:lnTo>
                  <a:lnTo>
                    <a:pt x="3306" y="570"/>
                  </a:lnTo>
                  <a:lnTo>
                    <a:pt x="3312" y="570"/>
                  </a:lnTo>
                  <a:lnTo>
                    <a:pt x="3312" y="570"/>
                  </a:lnTo>
                  <a:lnTo>
                    <a:pt x="3312" y="570"/>
                  </a:lnTo>
                  <a:lnTo>
                    <a:pt x="3312" y="570"/>
                  </a:lnTo>
                  <a:lnTo>
                    <a:pt x="3312" y="570"/>
                  </a:lnTo>
                  <a:lnTo>
                    <a:pt x="3312" y="576"/>
                  </a:lnTo>
                  <a:lnTo>
                    <a:pt x="3318" y="576"/>
                  </a:lnTo>
                  <a:lnTo>
                    <a:pt x="3318" y="576"/>
                  </a:lnTo>
                  <a:lnTo>
                    <a:pt x="3318" y="576"/>
                  </a:lnTo>
                  <a:lnTo>
                    <a:pt x="3318" y="576"/>
                  </a:lnTo>
                  <a:lnTo>
                    <a:pt x="3318" y="576"/>
                  </a:lnTo>
                  <a:lnTo>
                    <a:pt x="3318" y="576"/>
                  </a:lnTo>
                  <a:lnTo>
                    <a:pt x="3324" y="576"/>
                  </a:lnTo>
                  <a:lnTo>
                    <a:pt x="3324" y="576"/>
                  </a:lnTo>
                  <a:lnTo>
                    <a:pt x="3324" y="576"/>
                  </a:lnTo>
                  <a:lnTo>
                    <a:pt x="3324" y="576"/>
                  </a:lnTo>
                  <a:lnTo>
                    <a:pt x="3324" y="576"/>
                  </a:lnTo>
                  <a:lnTo>
                    <a:pt x="3324" y="576"/>
                  </a:lnTo>
                  <a:lnTo>
                    <a:pt x="3330" y="576"/>
                  </a:lnTo>
                  <a:lnTo>
                    <a:pt x="3330" y="576"/>
                  </a:lnTo>
                  <a:lnTo>
                    <a:pt x="3330" y="576"/>
                  </a:lnTo>
                  <a:lnTo>
                    <a:pt x="3330" y="582"/>
                  </a:lnTo>
                  <a:lnTo>
                    <a:pt x="3330" y="582"/>
                  </a:lnTo>
                  <a:lnTo>
                    <a:pt x="3330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42" y="582"/>
                  </a:lnTo>
                  <a:lnTo>
                    <a:pt x="3342" y="582"/>
                  </a:lnTo>
                  <a:lnTo>
                    <a:pt x="3342" y="582"/>
                  </a:lnTo>
                  <a:lnTo>
                    <a:pt x="3342" y="582"/>
                  </a:lnTo>
                  <a:lnTo>
                    <a:pt x="3342" y="582"/>
                  </a:lnTo>
                  <a:lnTo>
                    <a:pt x="3342" y="582"/>
                  </a:lnTo>
                  <a:lnTo>
                    <a:pt x="3348" y="582"/>
                  </a:lnTo>
                  <a:lnTo>
                    <a:pt x="3348" y="582"/>
                  </a:lnTo>
                  <a:lnTo>
                    <a:pt x="3348" y="582"/>
                  </a:lnTo>
                  <a:lnTo>
                    <a:pt x="3348" y="582"/>
                  </a:lnTo>
                  <a:lnTo>
                    <a:pt x="3348" y="582"/>
                  </a:lnTo>
                  <a:lnTo>
                    <a:pt x="3348" y="582"/>
                  </a:lnTo>
                  <a:lnTo>
                    <a:pt x="3354" y="588"/>
                  </a:lnTo>
                  <a:lnTo>
                    <a:pt x="3354" y="588"/>
                  </a:lnTo>
                  <a:lnTo>
                    <a:pt x="3354" y="588"/>
                  </a:lnTo>
                  <a:lnTo>
                    <a:pt x="3354" y="588"/>
                  </a:lnTo>
                  <a:lnTo>
                    <a:pt x="3354" y="588"/>
                  </a:lnTo>
                  <a:lnTo>
                    <a:pt x="3354" y="588"/>
                  </a:lnTo>
                  <a:lnTo>
                    <a:pt x="3360" y="588"/>
                  </a:lnTo>
                  <a:lnTo>
                    <a:pt x="3360" y="588"/>
                  </a:lnTo>
                  <a:lnTo>
                    <a:pt x="3360" y="588"/>
                  </a:lnTo>
                  <a:lnTo>
                    <a:pt x="3360" y="588"/>
                  </a:lnTo>
                  <a:lnTo>
                    <a:pt x="3360" y="588"/>
                  </a:lnTo>
                  <a:lnTo>
                    <a:pt x="3360" y="588"/>
                  </a:lnTo>
                  <a:lnTo>
                    <a:pt x="3360" y="588"/>
                  </a:lnTo>
                  <a:lnTo>
                    <a:pt x="3366" y="588"/>
                  </a:lnTo>
                  <a:lnTo>
                    <a:pt x="3366" y="588"/>
                  </a:lnTo>
                  <a:lnTo>
                    <a:pt x="3366" y="588"/>
                  </a:lnTo>
                  <a:lnTo>
                    <a:pt x="3366" y="588"/>
                  </a:lnTo>
                  <a:lnTo>
                    <a:pt x="3366" y="588"/>
                  </a:lnTo>
                  <a:lnTo>
                    <a:pt x="3366" y="588"/>
                  </a:lnTo>
                  <a:lnTo>
                    <a:pt x="3372" y="588"/>
                  </a:lnTo>
                  <a:lnTo>
                    <a:pt x="3372" y="588"/>
                  </a:lnTo>
                  <a:lnTo>
                    <a:pt x="3372" y="588"/>
                  </a:lnTo>
                  <a:lnTo>
                    <a:pt x="3372" y="594"/>
                  </a:lnTo>
                  <a:lnTo>
                    <a:pt x="3372" y="594"/>
                  </a:lnTo>
                  <a:lnTo>
                    <a:pt x="3372" y="594"/>
                  </a:lnTo>
                  <a:lnTo>
                    <a:pt x="3378" y="594"/>
                  </a:lnTo>
                  <a:lnTo>
                    <a:pt x="3378" y="594"/>
                  </a:lnTo>
                  <a:lnTo>
                    <a:pt x="3378" y="594"/>
                  </a:lnTo>
                  <a:lnTo>
                    <a:pt x="3378" y="594"/>
                  </a:lnTo>
                  <a:lnTo>
                    <a:pt x="3378" y="594"/>
                  </a:lnTo>
                  <a:lnTo>
                    <a:pt x="3378" y="594"/>
                  </a:lnTo>
                  <a:lnTo>
                    <a:pt x="3384" y="594"/>
                  </a:lnTo>
                  <a:lnTo>
                    <a:pt x="3384" y="594"/>
                  </a:lnTo>
                  <a:lnTo>
                    <a:pt x="3384" y="594"/>
                  </a:lnTo>
                  <a:lnTo>
                    <a:pt x="3384" y="594"/>
                  </a:lnTo>
                  <a:lnTo>
                    <a:pt x="3384" y="594"/>
                  </a:lnTo>
                  <a:lnTo>
                    <a:pt x="3384" y="594"/>
                  </a:lnTo>
                  <a:lnTo>
                    <a:pt x="3384" y="594"/>
                  </a:lnTo>
                  <a:lnTo>
                    <a:pt x="3390" y="594"/>
                  </a:lnTo>
                  <a:lnTo>
                    <a:pt x="3390" y="594"/>
                  </a:lnTo>
                  <a:lnTo>
                    <a:pt x="3390" y="594"/>
                  </a:lnTo>
                  <a:lnTo>
                    <a:pt x="3390" y="594"/>
                  </a:lnTo>
                  <a:lnTo>
                    <a:pt x="3390" y="594"/>
                  </a:lnTo>
                  <a:lnTo>
                    <a:pt x="3390" y="600"/>
                  </a:lnTo>
                  <a:lnTo>
                    <a:pt x="3396" y="600"/>
                  </a:lnTo>
                  <a:lnTo>
                    <a:pt x="3396" y="600"/>
                  </a:lnTo>
                  <a:lnTo>
                    <a:pt x="3396" y="600"/>
                  </a:lnTo>
                  <a:lnTo>
                    <a:pt x="3396" y="600"/>
                  </a:lnTo>
                  <a:lnTo>
                    <a:pt x="3396" y="600"/>
                  </a:lnTo>
                  <a:lnTo>
                    <a:pt x="3396" y="600"/>
                  </a:lnTo>
                  <a:lnTo>
                    <a:pt x="3402" y="600"/>
                  </a:lnTo>
                  <a:lnTo>
                    <a:pt x="3402" y="600"/>
                  </a:lnTo>
                  <a:lnTo>
                    <a:pt x="3402" y="600"/>
                  </a:lnTo>
                  <a:lnTo>
                    <a:pt x="3402" y="600"/>
                  </a:lnTo>
                  <a:lnTo>
                    <a:pt x="3402" y="600"/>
                  </a:lnTo>
                  <a:lnTo>
                    <a:pt x="3402" y="600"/>
                  </a:lnTo>
                  <a:lnTo>
                    <a:pt x="3408" y="600"/>
                  </a:lnTo>
                  <a:lnTo>
                    <a:pt x="3408" y="600"/>
                  </a:lnTo>
                  <a:lnTo>
                    <a:pt x="3408" y="600"/>
                  </a:lnTo>
                  <a:lnTo>
                    <a:pt x="3408" y="600"/>
                  </a:lnTo>
                  <a:lnTo>
                    <a:pt x="3408" y="600"/>
                  </a:lnTo>
                  <a:lnTo>
                    <a:pt x="3408" y="600"/>
                  </a:lnTo>
                  <a:lnTo>
                    <a:pt x="3414" y="600"/>
                  </a:lnTo>
                  <a:lnTo>
                    <a:pt x="3414" y="600"/>
                  </a:lnTo>
                  <a:lnTo>
                    <a:pt x="3414" y="600"/>
                  </a:lnTo>
                  <a:lnTo>
                    <a:pt x="3414" y="606"/>
                  </a:lnTo>
                  <a:lnTo>
                    <a:pt x="3414" y="606"/>
                  </a:lnTo>
                  <a:lnTo>
                    <a:pt x="3414" y="606"/>
                  </a:lnTo>
                  <a:lnTo>
                    <a:pt x="3414" y="606"/>
                  </a:lnTo>
                  <a:lnTo>
                    <a:pt x="3420" y="606"/>
                  </a:lnTo>
                  <a:lnTo>
                    <a:pt x="3420" y="606"/>
                  </a:lnTo>
                  <a:lnTo>
                    <a:pt x="3420" y="606"/>
                  </a:lnTo>
                  <a:lnTo>
                    <a:pt x="3420" y="606"/>
                  </a:lnTo>
                  <a:lnTo>
                    <a:pt x="3420" y="606"/>
                  </a:lnTo>
                  <a:lnTo>
                    <a:pt x="3420" y="606"/>
                  </a:lnTo>
                  <a:lnTo>
                    <a:pt x="3426" y="606"/>
                  </a:lnTo>
                  <a:lnTo>
                    <a:pt x="3426" y="606"/>
                  </a:lnTo>
                  <a:lnTo>
                    <a:pt x="3426" y="606"/>
                  </a:lnTo>
                  <a:lnTo>
                    <a:pt x="3426" y="606"/>
                  </a:lnTo>
                  <a:lnTo>
                    <a:pt x="3426" y="606"/>
                  </a:lnTo>
                  <a:lnTo>
                    <a:pt x="3426" y="606"/>
                  </a:lnTo>
                  <a:lnTo>
                    <a:pt x="3432" y="606"/>
                  </a:lnTo>
                  <a:lnTo>
                    <a:pt x="3432" y="606"/>
                  </a:lnTo>
                  <a:lnTo>
                    <a:pt x="3432" y="606"/>
                  </a:lnTo>
                  <a:lnTo>
                    <a:pt x="3432" y="606"/>
                  </a:lnTo>
                  <a:lnTo>
                    <a:pt x="3432" y="606"/>
                  </a:lnTo>
                  <a:lnTo>
                    <a:pt x="3432" y="606"/>
                  </a:lnTo>
                  <a:lnTo>
                    <a:pt x="3438" y="612"/>
                  </a:lnTo>
                  <a:lnTo>
                    <a:pt x="3438" y="612"/>
                  </a:lnTo>
                  <a:lnTo>
                    <a:pt x="3438" y="612"/>
                  </a:lnTo>
                  <a:lnTo>
                    <a:pt x="3438" y="612"/>
                  </a:lnTo>
                  <a:lnTo>
                    <a:pt x="3438" y="612"/>
                  </a:lnTo>
                  <a:lnTo>
                    <a:pt x="3438" y="612"/>
                  </a:lnTo>
                  <a:lnTo>
                    <a:pt x="3438" y="612"/>
                  </a:lnTo>
                  <a:lnTo>
                    <a:pt x="3444" y="612"/>
                  </a:lnTo>
                  <a:lnTo>
                    <a:pt x="3444" y="612"/>
                  </a:lnTo>
                  <a:lnTo>
                    <a:pt x="3444" y="612"/>
                  </a:lnTo>
                  <a:lnTo>
                    <a:pt x="3444" y="612"/>
                  </a:lnTo>
                  <a:lnTo>
                    <a:pt x="3444" y="612"/>
                  </a:lnTo>
                  <a:lnTo>
                    <a:pt x="3444" y="612"/>
                  </a:lnTo>
                  <a:lnTo>
                    <a:pt x="3450" y="612"/>
                  </a:lnTo>
                  <a:lnTo>
                    <a:pt x="3450" y="612"/>
                  </a:lnTo>
                  <a:lnTo>
                    <a:pt x="3450" y="612"/>
                  </a:lnTo>
                  <a:lnTo>
                    <a:pt x="3450" y="612"/>
                  </a:lnTo>
                  <a:lnTo>
                    <a:pt x="3450" y="612"/>
                  </a:lnTo>
                  <a:lnTo>
                    <a:pt x="3450" y="612"/>
                  </a:lnTo>
                  <a:lnTo>
                    <a:pt x="3456" y="612"/>
                  </a:lnTo>
                  <a:lnTo>
                    <a:pt x="3456" y="612"/>
                  </a:lnTo>
                  <a:lnTo>
                    <a:pt x="3456" y="612"/>
                  </a:lnTo>
                  <a:lnTo>
                    <a:pt x="3456" y="612"/>
                  </a:lnTo>
                  <a:lnTo>
                    <a:pt x="3456" y="612"/>
                  </a:lnTo>
                  <a:lnTo>
                    <a:pt x="3456" y="612"/>
                  </a:lnTo>
                  <a:lnTo>
                    <a:pt x="3462" y="612"/>
                  </a:lnTo>
                  <a:lnTo>
                    <a:pt x="3462" y="618"/>
                  </a:lnTo>
                  <a:lnTo>
                    <a:pt x="3462" y="618"/>
                  </a:lnTo>
                  <a:lnTo>
                    <a:pt x="3462" y="618"/>
                  </a:lnTo>
                  <a:lnTo>
                    <a:pt x="3462" y="618"/>
                  </a:lnTo>
                  <a:lnTo>
                    <a:pt x="3462" y="618"/>
                  </a:lnTo>
                  <a:lnTo>
                    <a:pt x="3468" y="618"/>
                  </a:lnTo>
                  <a:lnTo>
                    <a:pt x="3468" y="618"/>
                  </a:lnTo>
                  <a:lnTo>
                    <a:pt x="3468" y="618"/>
                  </a:lnTo>
                  <a:lnTo>
                    <a:pt x="3468" y="618"/>
                  </a:lnTo>
                  <a:lnTo>
                    <a:pt x="3468" y="618"/>
                  </a:lnTo>
                  <a:lnTo>
                    <a:pt x="3468" y="618"/>
                  </a:lnTo>
                  <a:lnTo>
                    <a:pt x="3468" y="618"/>
                  </a:lnTo>
                  <a:lnTo>
                    <a:pt x="3474" y="618"/>
                  </a:lnTo>
                  <a:lnTo>
                    <a:pt x="3474" y="618"/>
                  </a:lnTo>
                  <a:lnTo>
                    <a:pt x="3474" y="618"/>
                  </a:lnTo>
                  <a:lnTo>
                    <a:pt x="3474" y="618"/>
                  </a:lnTo>
                  <a:lnTo>
                    <a:pt x="3474" y="618"/>
                  </a:lnTo>
                  <a:lnTo>
                    <a:pt x="3474" y="618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6" y="618"/>
                  </a:lnTo>
                  <a:lnTo>
                    <a:pt x="3486" y="618"/>
                  </a:lnTo>
                  <a:lnTo>
                    <a:pt x="3486" y="618"/>
                  </a:lnTo>
                  <a:lnTo>
                    <a:pt x="3486" y="618"/>
                  </a:lnTo>
                  <a:lnTo>
                    <a:pt x="3486" y="618"/>
                  </a:lnTo>
                  <a:lnTo>
                    <a:pt x="3486" y="618"/>
                  </a:lnTo>
                  <a:lnTo>
                    <a:pt x="3492" y="618"/>
                  </a:lnTo>
                  <a:lnTo>
                    <a:pt x="3492" y="618"/>
                  </a:lnTo>
                  <a:lnTo>
                    <a:pt x="3492" y="618"/>
                  </a:lnTo>
                  <a:lnTo>
                    <a:pt x="3492" y="618"/>
                  </a:lnTo>
                  <a:lnTo>
                    <a:pt x="3492" y="618"/>
                  </a:lnTo>
                  <a:lnTo>
                    <a:pt x="3492" y="618"/>
                  </a:lnTo>
                  <a:lnTo>
                    <a:pt x="3492" y="618"/>
                  </a:lnTo>
                  <a:lnTo>
                    <a:pt x="3498" y="618"/>
                  </a:lnTo>
                  <a:lnTo>
                    <a:pt x="3498" y="618"/>
                  </a:lnTo>
                  <a:lnTo>
                    <a:pt x="3498" y="618"/>
                  </a:lnTo>
                  <a:lnTo>
                    <a:pt x="3498" y="618"/>
                  </a:lnTo>
                  <a:lnTo>
                    <a:pt x="3498" y="618"/>
                  </a:lnTo>
                  <a:lnTo>
                    <a:pt x="3498" y="618"/>
                  </a:lnTo>
                  <a:lnTo>
                    <a:pt x="3504" y="618"/>
                  </a:lnTo>
                  <a:lnTo>
                    <a:pt x="3504" y="624"/>
                  </a:lnTo>
                  <a:lnTo>
                    <a:pt x="3504" y="624"/>
                  </a:lnTo>
                  <a:lnTo>
                    <a:pt x="3504" y="624"/>
                  </a:lnTo>
                  <a:lnTo>
                    <a:pt x="3504" y="624"/>
                  </a:lnTo>
                  <a:lnTo>
                    <a:pt x="3504" y="624"/>
                  </a:lnTo>
                  <a:lnTo>
                    <a:pt x="3510" y="624"/>
                  </a:lnTo>
                  <a:lnTo>
                    <a:pt x="3510" y="624"/>
                  </a:lnTo>
                  <a:lnTo>
                    <a:pt x="3510" y="624"/>
                  </a:lnTo>
                  <a:lnTo>
                    <a:pt x="3510" y="624"/>
                  </a:lnTo>
                  <a:lnTo>
                    <a:pt x="3510" y="624"/>
                  </a:lnTo>
                  <a:lnTo>
                    <a:pt x="3510" y="624"/>
                  </a:lnTo>
                  <a:lnTo>
                    <a:pt x="3516" y="624"/>
                  </a:lnTo>
                  <a:lnTo>
                    <a:pt x="3516" y="624"/>
                  </a:lnTo>
                  <a:lnTo>
                    <a:pt x="3516" y="624"/>
                  </a:lnTo>
                  <a:lnTo>
                    <a:pt x="3516" y="624"/>
                  </a:lnTo>
                  <a:lnTo>
                    <a:pt x="3516" y="624"/>
                  </a:lnTo>
                  <a:lnTo>
                    <a:pt x="3516" y="624"/>
                  </a:lnTo>
                  <a:lnTo>
                    <a:pt x="3516" y="624"/>
                  </a:lnTo>
                  <a:lnTo>
                    <a:pt x="3522" y="624"/>
                  </a:lnTo>
                  <a:lnTo>
                    <a:pt x="3522" y="624"/>
                  </a:lnTo>
                  <a:lnTo>
                    <a:pt x="3522" y="624"/>
                  </a:lnTo>
                  <a:lnTo>
                    <a:pt x="3522" y="624"/>
                  </a:lnTo>
                  <a:lnTo>
                    <a:pt x="3522" y="624"/>
                  </a:lnTo>
                  <a:lnTo>
                    <a:pt x="3522" y="624"/>
                  </a:lnTo>
                  <a:lnTo>
                    <a:pt x="3528" y="624"/>
                  </a:lnTo>
                  <a:lnTo>
                    <a:pt x="3528" y="624"/>
                  </a:lnTo>
                  <a:lnTo>
                    <a:pt x="3528" y="624"/>
                  </a:lnTo>
                  <a:lnTo>
                    <a:pt x="3528" y="624"/>
                  </a:lnTo>
                  <a:lnTo>
                    <a:pt x="3528" y="624"/>
                  </a:lnTo>
                  <a:lnTo>
                    <a:pt x="3528" y="624"/>
                  </a:lnTo>
                  <a:lnTo>
                    <a:pt x="3534" y="624"/>
                  </a:lnTo>
                  <a:lnTo>
                    <a:pt x="3534" y="624"/>
                  </a:lnTo>
                  <a:lnTo>
                    <a:pt x="3534" y="624"/>
                  </a:lnTo>
                  <a:lnTo>
                    <a:pt x="3534" y="624"/>
                  </a:lnTo>
                  <a:lnTo>
                    <a:pt x="3534" y="624"/>
                  </a:lnTo>
                  <a:lnTo>
                    <a:pt x="3534" y="624"/>
                  </a:lnTo>
                  <a:lnTo>
                    <a:pt x="3540" y="624"/>
                  </a:lnTo>
                  <a:lnTo>
                    <a:pt x="3540" y="624"/>
                  </a:lnTo>
                  <a:lnTo>
                    <a:pt x="3540" y="624"/>
                  </a:lnTo>
                  <a:lnTo>
                    <a:pt x="3540" y="624"/>
                  </a:lnTo>
                  <a:lnTo>
                    <a:pt x="3540" y="624"/>
                  </a:lnTo>
                  <a:lnTo>
                    <a:pt x="3540" y="624"/>
                  </a:lnTo>
                  <a:lnTo>
                    <a:pt x="3546" y="624"/>
                  </a:lnTo>
                  <a:lnTo>
                    <a:pt x="3546" y="624"/>
                  </a:lnTo>
                  <a:lnTo>
                    <a:pt x="3546" y="624"/>
                  </a:lnTo>
                  <a:lnTo>
                    <a:pt x="3546" y="624"/>
                  </a:lnTo>
                  <a:lnTo>
                    <a:pt x="3546" y="624"/>
                  </a:lnTo>
                  <a:lnTo>
                    <a:pt x="3546" y="624"/>
                  </a:lnTo>
                  <a:lnTo>
                    <a:pt x="3546" y="624"/>
                  </a:lnTo>
                  <a:lnTo>
                    <a:pt x="3552" y="624"/>
                  </a:lnTo>
                  <a:lnTo>
                    <a:pt x="3552" y="624"/>
                  </a:lnTo>
                  <a:lnTo>
                    <a:pt x="3552" y="624"/>
                  </a:lnTo>
                  <a:lnTo>
                    <a:pt x="3552" y="624"/>
                  </a:lnTo>
                  <a:lnTo>
                    <a:pt x="3552" y="624"/>
                  </a:lnTo>
                  <a:lnTo>
                    <a:pt x="3552" y="618"/>
                  </a:lnTo>
                  <a:lnTo>
                    <a:pt x="3558" y="618"/>
                  </a:lnTo>
                  <a:lnTo>
                    <a:pt x="3558" y="618"/>
                  </a:lnTo>
                  <a:lnTo>
                    <a:pt x="3558" y="618"/>
                  </a:lnTo>
                  <a:lnTo>
                    <a:pt x="3558" y="618"/>
                  </a:lnTo>
                  <a:lnTo>
                    <a:pt x="3558" y="618"/>
                  </a:lnTo>
                  <a:lnTo>
                    <a:pt x="3558" y="618"/>
                  </a:lnTo>
                  <a:lnTo>
                    <a:pt x="3564" y="618"/>
                  </a:lnTo>
                  <a:lnTo>
                    <a:pt x="3564" y="618"/>
                  </a:lnTo>
                  <a:lnTo>
                    <a:pt x="3564" y="618"/>
                  </a:lnTo>
                  <a:lnTo>
                    <a:pt x="3564" y="618"/>
                  </a:lnTo>
                  <a:lnTo>
                    <a:pt x="3564" y="618"/>
                  </a:lnTo>
                  <a:lnTo>
                    <a:pt x="3564" y="618"/>
                  </a:lnTo>
                  <a:lnTo>
                    <a:pt x="3570" y="618"/>
                  </a:lnTo>
                  <a:lnTo>
                    <a:pt x="3570" y="618"/>
                  </a:lnTo>
                  <a:lnTo>
                    <a:pt x="3570" y="618"/>
                  </a:lnTo>
                  <a:lnTo>
                    <a:pt x="3570" y="618"/>
                  </a:lnTo>
                  <a:lnTo>
                    <a:pt x="3570" y="618"/>
                  </a:lnTo>
                  <a:lnTo>
                    <a:pt x="3570" y="618"/>
                  </a:lnTo>
                  <a:lnTo>
                    <a:pt x="3570" y="618"/>
                  </a:lnTo>
                  <a:lnTo>
                    <a:pt x="3576" y="618"/>
                  </a:lnTo>
                  <a:lnTo>
                    <a:pt x="3576" y="618"/>
                  </a:lnTo>
                  <a:lnTo>
                    <a:pt x="3576" y="618"/>
                  </a:lnTo>
                  <a:lnTo>
                    <a:pt x="3576" y="618"/>
                  </a:lnTo>
                  <a:lnTo>
                    <a:pt x="3576" y="618"/>
                  </a:lnTo>
                  <a:lnTo>
                    <a:pt x="3576" y="618"/>
                  </a:lnTo>
                  <a:lnTo>
                    <a:pt x="3582" y="618"/>
                  </a:lnTo>
                  <a:lnTo>
                    <a:pt x="3582" y="618"/>
                  </a:lnTo>
                  <a:lnTo>
                    <a:pt x="3582" y="618"/>
                  </a:lnTo>
                  <a:lnTo>
                    <a:pt x="3582" y="618"/>
                  </a:lnTo>
                  <a:lnTo>
                    <a:pt x="3582" y="618"/>
                  </a:lnTo>
                  <a:lnTo>
                    <a:pt x="3582" y="618"/>
                  </a:lnTo>
                  <a:lnTo>
                    <a:pt x="3588" y="618"/>
                  </a:lnTo>
                  <a:lnTo>
                    <a:pt x="3588" y="618"/>
                  </a:lnTo>
                  <a:lnTo>
                    <a:pt x="3588" y="618"/>
                  </a:lnTo>
                  <a:lnTo>
                    <a:pt x="3588" y="618"/>
                  </a:lnTo>
                  <a:lnTo>
                    <a:pt x="3588" y="618"/>
                  </a:lnTo>
                  <a:lnTo>
                    <a:pt x="3588" y="618"/>
                  </a:lnTo>
                  <a:lnTo>
                    <a:pt x="3594" y="618"/>
                  </a:lnTo>
                  <a:lnTo>
                    <a:pt x="3594" y="618"/>
                  </a:lnTo>
                  <a:lnTo>
                    <a:pt x="3594" y="618"/>
                  </a:lnTo>
                  <a:lnTo>
                    <a:pt x="3594" y="618"/>
                  </a:lnTo>
                  <a:lnTo>
                    <a:pt x="3594" y="618"/>
                  </a:lnTo>
                  <a:lnTo>
                    <a:pt x="3594" y="618"/>
                  </a:lnTo>
                  <a:lnTo>
                    <a:pt x="3600" y="612"/>
                  </a:lnTo>
                  <a:lnTo>
                    <a:pt x="3600" y="612"/>
                  </a:lnTo>
                  <a:lnTo>
                    <a:pt x="3600" y="612"/>
                  </a:lnTo>
                  <a:lnTo>
                    <a:pt x="3600" y="612"/>
                  </a:lnTo>
                  <a:lnTo>
                    <a:pt x="3600" y="612"/>
                  </a:lnTo>
                  <a:lnTo>
                    <a:pt x="3600" y="612"/>
                  </a:lnTo>
                  <a:lnTo>
                    <a:pt x="3600" y="612"/>
                  </a:lnTo>
                  <a:lnTo>
                    <a:pt x="3606" y="612"/>
                  </a:lnTo>
                  <a:lnTo>
                    <a:pt x="3606" y="612"/>
                  </a:lnTo>
                  <a:lnTo>
                    <a:pt x="3606" y="612"/>
                  </a:lnTo>
                  <a:lnTo>
                    <a:pt x="3606" y="612"/>
                  </a:lnTo>
                  <a:lnTo>
                    <a:pt x="3606" y="612"/>
                  </a:lnTo>
                  <a:lnTo>
                    <a:pt x="3612" y="612"/>
                  </a:lnTo>
                  <a:lnTo>
                    <a:pt x="3612" y="612"/>
                  </a:lnTo>
                  <a:lnTo>
                    <a:pt x="3612" y="612"/>
                  </a:lnTo>
                  <a:lnTo>
                    <a:pt x="3612" y="612"/>
                  </a:lnTo>
                  <a:lnTo>
                    <a:pt x="3612" y="612"/>
                  </a:lnTo>
                  <a:lnTo>
                    <a:pt x="3612" y="612"/>
                  </a:lnTo>
                  <a:lnTo>
                    <a:pt x="3618" y="612"/>
                  </a:lnTo>
                  <a:lnTo>
                    <a:pt x="3618" y="612"/>
                  </a:lnTo>
                  <a:lnTo>
                    <a:pt x="3618" y="612"/>
                  </a:lnTo>
                  <a:lnTo>
                    <a:pt x="3618" y="612"/>
                  </a:lnTo>
                  <a:lnTo>
                    <a:pt x="3618" y="612"/>
                  </a:lnTo>
                  <a:lnTo>
                    <a:pt x="3618" y="612"/>
                  </a:lnTo>
                  <a:lnTo>
                    <a:pt x="3624" y="612"/>
                  </a:lnTo>
                  <a:lnTo>
                    <a:pt x="3624" y="606"/>
                  </a:lnTo>
                  <a:lnTo>
                    <a:pt x="3624" y="606"/>
                  </a:lnTo>
                  <a:lnTo>
                    <a:pt x="3624" y="606"/>
                  </a:lnTo>
                  <a:lnTo>
                    <a:pt x="3624" y="606"/>
                  </a:lnTo>
                  <a:lnTo>
                    <a:pt x="3624" y="606"/>
                  </a:lnTo>
                  <a:lnTo>
                    <a:pt x="3624" y="606"/>
                  </a:lnTo>
                  <a:lnTo>
                    <a:pt x="3630" y="606"/>
                  </a:lnTo>
                  <a:lnTo>
                    <a:pt x="3630" y="606"/>
                  </a:lnTo>
                  <a:lnTo>
                    <a:pt x="3630" y="606"/>
                  </a:lnTo>
                  <a:lnTo>
                    <a:pt x="3630" y="606"/>
                  </a:lnTo>
                  <a:lnTo>
                    <a:pt x="3630" y="606"/>
                  </a:lnTo>
                  <a:lnTo>
                    <a:pt x="3630" y="606"/>
                  </a:lnTo>
                  <a:lnTo>
                    <a:pt x="3636" y="606"/>
                  </a:lnTo>
                  <a:lnTo>
                    <a:pt x="3636" y="606"/>
                  </a:lnTo>
                  <a:lnTo>
                    <a:pt x="3636" y="606"/>
                  </a:lnTo>
                  <a:lnTo>
                    <a:pt x="3636" y="606"/>
                  </a:lnTo>
                  <a:lnTo>
                    <a:pt x="3636" y="606"/>
                  </a:lnTo>
                  <a:lnTo>
                    <a:pt x="3636" y="606"/>
                  </a:lnTo>
                  <a:lnTo>
                    <a:pt x="3642" y="606"/>
                  </a:lnTo>
                  <a:lnTo>
                    <a:pt x="3642" y="606"/>
                  </a:lnTo>
                  <a:lnTo>
                    <a:pt x="3642" y="600"/>
                  </a:lnTo>
                  <a:lnTo>
                    <a:pt x="3642" y="600"/>
                  </a:lnTo>
                  <a:lnTo>
                    <a:pt x="3642" y="600"/>
                  </a:lnTo>
                  <a:lnTo>
                    <a:pt x="3642" y="600"/>
                  </a:lnTo>
                  <a:lnTo>
                    <a:pt x="3648" y="600"/>
                  </a:lnTo>
                  <a:lnTo>
                    <a:pt x="3648" y="600"/>
                  </a:lnTo>
                  <a:lnTo>
                    <a:pt x="3648" y="600"/>
                  </a:lnTo>
                  <a:lnTo>
                    <a:pt x="3648" y="600"/>
                  </a:lnTo>
                  <a:lnTo>
                    <a:pt x="3648" y="600"/>
                  </a:lnTo>
                  <a:lnTo>
                    <a:pt x="3648" y="600"/>
                  </a:lnTo>
                  <a:lnTo>
                    <a:pt x="3654" y="600"/>
                  </a:lnTo>
                  <a:lnTo>
                    <a:pt x="3654" y="600"/>
                  </a:lnTo>
                  <a:lnTo>
                    <a:pt x="3654" y="600"/>
                  </a:lnTo>
                  <a:lnTo>
                    <a:pt x="3654" y="600"/>
                  </a:lnTo>
                  <a:lnTo>
                    <a:pt x="3654" y="600"/>
                  </a:lnTo>
                  <a:lnTo>
                    <a:pt x="3654" y="600"/>
                  </a:lnTo>
                  <a:lnTo>
                    <a:pt x="3654" y="600"/>
                  </a:lnTo>
                  <a:lnTo>
                    <a:pt x="3660" y="594"/>
                  </a:lnTo>
                  <a:lnTo>
                    <a:pt x="3660" y="594"/>
                  </a:lnTo>
                  <a:lnTo>
                    <a:pt x="3660" y="594"/>
                  </a:lnTo>
                  <a:lnTo>
                    <a:pt x="3660" y="594"/>
                  </a:lnTo>
                  <a:lnTo>
                    <a:pt x="3660" y="594"/>
                  </a:lnTo>
                  <a:lnTo>
                    <a:pt x="3660" y="594"/>
                  </a:lnTo>
                  <a:lnTo>
                    <a:pt x="3666" y="594"/>
                  </a:lnTo>
                  <a:lnTo>
                    <a:pt x="3666" y="594"/>
                  </a:lnTo>
                  <a:lnTo>
                    <a:pt x="3666" y="594"/>
                  </a:lnTo>
                  <a:lnTo>
                    <a:pt x="3666" y="594"/>
                  </a:lnTo>
                  <a:lnTo>
                    <a:pt x="3666" y="594"/>
                  </a:lnTo>
                  <a:lnTo>
                    <a:pt x="3666" y="594"/>
                  </a:lnTo>
                  <a:lnTo>
                    <a:pt x="3672" y="594"/>
                  </a:lnTo>
                  <a:lnTo>
                    <a:pt x="3672" y="594"/>
                  </a:lnTo>
                  <a:lnTo>
                    <a:pt x="3672" y="594"/>
                  </a:lnTo>
                  <a:lnTo>
                    <a:pt x="3672" y="594"/>
                  </a:lnTo>
                  <a:lnTo>
                    <a:pt x="3672" y="588"/>
                  </a:lnTo>
                  <a:lnTo>
                    <a:pt x="3672" y="588"/>
                  </a:lnTo>
                  <a:lnTo>
                    <a:pt x="3678" y="588"/>
                  </a:lnTo>
                  <a:lnTo>
                    <a:pt x="3678" y="588"/>
                  </a:lnTo>
                  <a:lnTo>
                    <a:pt x="3678" y="588"/>
                  </a:lnTo>
                  <a:lnTo>
                    <a:pt x="3678" y="588"/>
                  </a:lnTo>
                  <a:lnTo>
                    <a:pt x="3678" y="588"/>
                  </a:lnTo>
                  <a:lnTo>
                    <a:pt x="3678" y="588"/>
                  </a:lnTo>
                  <a:lnTo>
                    <a:pt x="3678" y="588"/>
                  </a:lnTo>
                  <a:lnTo>
                    <a:pt x="3684" y="588"/>
                  </a:lnTo>
                  <a:lnTo>
                    <a:pt x="3684" y="588"/>
                  </a:lnTo>
                  <a:lnTo>
                    <a:pt x="3684" y="588"/>
                  </a:lnTo>
                  <a:lnTo>
                    <a:pt x="3684" y="588"/>
                  </a:lnTo>
                  <a:lnTo>
                    <a:pt x="3684" y="588"/>
                  </a:lnTo>
                  <a:lnTo>
                    <a:pt x="3684" y="582"/>
                  </a:lnTo>
                  <a:lnTo>
                    <a:pt x="3690" y="582"/>
                  </a:lnTo>
                  <a:lnTo>
                    <a:pt x="3690" y="582"/>
                  </a:lnTo>
                  <a:lnTo>
                    <a:pt x="3690" y="582"/>
                  </a:lnTo>
                  <a:lnTo>
                    <a:pt x="3690" y="582"/>
                  </a:lnTo>
                  <a:lnTo>
                    <a:pt x="3690" y="582"/>
                  </a:lnTo>
                  <a:lnTo>
                    <a:pt x="3690" y="582"/>
                  </a:lnTo>
                  <a:lnTo>
                    <a:pt x="3696" y="582"/>
                  </a:lnTo>
                  <a:lnTo>
                    <a:pt x="3696" y="582"/>
                  </a:lnTo>
                  <a:lnTo>
                    <a:pt x="3696" y="582"/>
                  </a:lnTo>
                  <a:lnTo>
                    <a:pt x="3696" y="582"/>
                  </a:lnTo>
                  <a:lnTo>
                    <a:pt x="3696" y="582"/>
                  </a:lnTo>
                  <a:lnTo>
                    <a:pt x="3696" y="582"/>
                  </a:lnTo>
                  <a:lnTo>
                    <a:pt x="3702" y="576"/>
                  </a:lnTo>
                  <a:lnTo>
                    <a:pt x="3702" y="576"/>
                  </a:lnTo>
                  <a:lnTo>
                    <a:pt x="3702" y="576"/>
                  </a:lnTo>
                  <a:lnTo>
                    <a:pt x="3702" y="576"/>
                  </a:lnTo>
                  <a:lnTo>
                    <a:pt x="3702" y="576"/>
                  </a:lnTo>
                  <a:lnTo>
                    <a:pt x="3702" y="576"/>
                  </a:lnTo>
                  <a:lnTo>
                    <a:pt x="3702" y="576"/>
                  </a:lnTo>
                  <a:lnTo>
                    <a:pt x="3708" y="576"/>
                  </a:lnTo>
                  <a:lnTo>
                    <a:pt x="3708" y="576"/>
                  </a:lnTo>
                  <a:lnTo>
                    <a:pt x="3708" y="576"/>
                  </a:lnTo>
                  <a:lnTo>
                    <a:pt x="3708" y="576"/>
                  </a:lnTo>
                  <a:lnTo>
                    <a:pt x="3708" y="576"/>
                  </a:lnTo>
                  <a:lnTo>
                    <a:pt x="3708" y="570"/>
                  </a:lnTo>
                  <a:lnTo>
                    <a:pt x="3714" y="570"/>
                  </a:lnTo>
                  <a:lnTo>
                    <a:pt x="3714" y="570"/>
                  </a:lnTo>
                  <a:lnTo>
                    <a:pt x="3714" y="570"/>
                  </a:lnTo>
                  <a:lnTo>
                    <a:pt x="3714" y="570"/>
                  </a:lnTo>
                  <a:lnTo>
                    <a:pt x="3714" y="570"/>
                  </a:lnTo>
                  <a:lnTo>
                    <a:pt x="3714" y="570"/>
                  </a:lnTo>
                  <a:lnTo>
                    <a:pt x="3720" y="570"/>
                  </a:lnTo>
                  <a:lnTo>
                    <a:pt x="3720" y="570"/>
                  </a:lnTo>
                  <a:lnTo>
                    <a:pt x="3720" y="570"/>
                  </a:lnTo>
                  <a:lnTo>
                    <a:pt x="3720" y="570"/>
                  </a:lnTo>
                  <a:lnTo>
                    <a:pt x="3720" y="564"/>
                  </a:lnTo>
                  <a:lnTo>
                    <a:pt x="3720" y="564"/>
                  </a:lnTo>
                  <a:lnTo>
                    <a:pt x="3726" y="564"/>
                  </a:lnTo>
                  <a:lnTo>
                    <a:pt x="3726" y="564"/>
                  </a:lnTo>
                  <a:lnTo>
                    <a:pt x="3726" y="564"/>
                  </a:lnTo>
                  <a:lnTo>
                    <a:pt x="3726" y="564"/>
                  </a:lnTo>
                  <a:lnTo>
                    <a:pt x="3726" y="564"/>
                  </a:lnTo>
                  <a:lnTo>
                    <a:pt x="3726" y="564"/>
                  </a:lnTo>
                  <a:lnTo>
                    <a:pt x="3732" y="564"/>
                  </a:lnTo>
                  <a:lnTo>
                    <a:pt x="3732" y="564"/>
                  </a:lnTo>
                  <a:lnTo>
                    <a:pt x="3732" y="564"/>
                  </a:lnTo>
                  <a:lnTo>
                    <a:pt x="3732" y="558"/>
                  </a:lnTo>
                  <a:lnTo>
                    <a:pt x="3732" y="558"/>
                  </a:lnTo>
                  <a:lnTo>
                    <a:pt x="3732" y="558"/>
                  </a:lnTo>
                  <a:lnTo>
                    <a:pt x="3732" y="558"/>
                  </a:lnTo>
                  <a:lnTo>
                    <a:pt x="3738" y="558"/>
                  </a:lnTo>
                  <a:lnTo>
                    <a:pt x="3738" y="558"/>
                  </a:lnTo>
                  <a:lnTo>
                    <a:pt x="3738" y="558"/>
                  </a:lnTo>
                  <a:lnTo>
                    <a:pt x="3738" y="558"/>
                  </a:lnTo>
                  <a:lnTo>
                    <a:pt x="3738" y="558"/>
                  </a:lnTo>
                  <a:lnTo>
                    <a:pt x="3738" y="558"/>
                  </a:lnTo>
                  <a:lnTo>
                    <a:pt x="3744" y="552"/>
                  </a:lnTo>
                  <a:lnTo>
                    <a:pt x="3744" y="552"/>
                  </a:lnTo>
                  <a:lnTo>
                    <a:pt x="3744" y="552"/>
                  </a:lnTo>
                  <a:lnTo>
                    <a:pt x="3744" y="552"/>
                  </a:lnTo>
                  <a:lnTo>
                    <a:pt x="3744" y="552"/>
                  </a:lnTo>
                  <a:lnTo>
                    <a:pt x="3744" y="552"/>
                  </a:lnTo>
                  <a:lnTo>
                    <a:pt x="3750" y="552"/>
                  </a:lnTo>
                  <a:lnTo>
                    <a:pt x="3750" y="552"/>
                  </a:lnTo>
                  <a:lnTo>
                    <a:pt x="3750" y="552"/>
                  </a:lnTo>
                  <a:lnTo>
                    <a:pt x="3750" y="552"/>
                  </a:lnTo>
                  <a:lnTo>
                    <a:pt x="3750" y="552"/>
                  </a:lnTo>
                  <a:lnTo>
                    <a:pt x="3750" y="552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74" y="540"/>
                  </a:lnTo>
                  <a:lnTo>
                    <a:pt x="3774" y="540"/>
                  </a:lnTo>
                  <a:lnTo>
                    <a:pt x="3774" y="540"/>
                  </a:lnTo>
                  <a:lnTo>
                    <a:pt x="3780" y="540"/>
                  </a:lnTo>
                  <a:lnTo>
                    <a:pt x="3780" y="540"/>
                  </a:lnTo>
                  <a:lnTo>
                    <a:pt x="3780" y="540"/>
                  </a:lnTo>
                  <a:lnTo>
                    <a:pt x="3780" y="540"/>
                  </a:lnTo>
                  <a:lnTo>
                    <a:pt x="3780" y="540"/>
                  </a:lnTo>
                  <a:lnTo>
                    <a:pt x="3780" y="540"/>
                  </a:lnTo>
                  <a:lnTo>
                    <a:pt x="3786" y="540"/>
                  </a:lnTo>
                  <a:lnTo>
                    <a:pt x="3786" y="540"/>
                  </a:lnTo>
                  <a:lnTo>
                    <a:pt x="3786" y="540"/>
                  </a:lnTo>
                  <a:lnTo>
                    <a:pt x="3786" y="540"/>
                  </a:lnTo>
                  <a:lnTo>
                    <a:pt x="3786" y="540"/>
                  </a:lnTo>
                  <a:lnTo>
                    <a:pt x="3786" y="540"/>
                  </a:lnTo>
                  <a:lnTo>
                    <a:pt x="3786" y="540"/>
                  </a:lnTo>
                  <a:lnTo>
                    <a:pt x="3792" y="540"/>
                  </a:lnTo>
                  <a:lnTo>
                    <a:pt x="3792" y="540"/>
                  </a:lnTo>
                  <a:lnTo>
                    <a:pt x="3792" y="540"/>
                  </a:lnTo>
                  <a:lnTo>
                    <a:pt x="3792" y="540"/>
                  </a:lnTo>
                  <a:lnTo>
                    <a:pt x="3792" y="540"/>
                  </a:lnTo>
                  <a:lnTo>
                    <a:pt x="3792" y="534"/>
                  </a:lnTo>
                  <a:lnTo>
                    <a:pt x="3798" y="534"/>
                  </a:lnTo>
                  <a:lnTo>
                    <a:pt x="3798" y="534"/>
                  </a:lnTo>
                  <a:lnTo>
                    <a:pt x="3798" y="534"/>
                  </a:lnTo>
                  <a:lnTo>
                    <a:pt x="3798" y="534"/>
                  </a:lnTo>
                  <a:lnTo>
                    <a:pt x="3798" y="534"/>
                  </a:lnTo>
                  <a:lnTo>
                    <a:pt x="3798" y="534"/>
                  </a:lnTo>
                  <a:lnTo>
                    <a:pt x="3804" y="534"/>
                  </a:lnTo>
                  <a:lnTo>
                    <a:pt x="3804" y="534"/>
                  </a:lnTo>
                  <a:lnTo>
                    <a:pt x="3804" y="534"/>
                  </a:lnTo>
                  <a:lnTo>
                    <a:pt x="3804" y="534"/>
                  </a:lnTo>
                  <a:lnTo>
                    <a:pt x="3804" y="534"/>
                  </a:lnTo>
                  <a:lnTo>
                    <a:pt x="3804" y="534"/>
                  </a:lnTo>
                  <a:lnTo>
                    <a:pt x="3810" y="534"/>
                  </a:lnTo>
                  <a:lnTo>
                    <a:pt x="3810" y="534"/>
                  </a:lnTo>
                  <a:lnTo>
                    <a:pt x="3810" y="534"/>
                  </a:lnTo>
                  <a:lnTo>
                    <a:pt x="3810" y="534"/>
                  </a:lnTo>
                  <a:lnTo>
                    <a:pt x="3810" y="534"/>
                  </a:lnTo>
                  <a:lnTo>
                    <a:pt x="3810" y="534"/>
                  </a:lnTo>
                  <a:lnTo>
                    <a:pt x="3816" y="534"/>
                  </a:lnTo>
                  <a:lnTo>
                    <a:pt x="3816" y="534"/>
                  </a:lnTo>
                  <a:lnTo>
                    <a:pt x="3816" y="528"/>
                  </a:lnTo>
                  <a:lnTo>
                    <a:pt x="3816" y="528"/>
                  </a:lnTo>
                  <a:lnTo>
                    <a:pt x="3816" y="528"/>
                  </a:lnTo>
                  <a:lnTo>
                    <a:pt x="3816" y="528"/>
                  </a:lnTo>
                  <a:lnTo>
                    <a:pt x="3816" y="528"/>
                  </a:lnTo>
                  <a:lnTo>
                    <a:pt x="3822" y="528"/>
                  </a:lnTo>
                  <a:lnTo>
                    <a:pt x="3822" y="528"/>
                  </a:lnTo>
                  <a:lnTo>
                    <a:pt x="3822" y="528"/>
                  </a:lnTo>
                  <a:lnTo>
                    <a:pt x="3822" y="528"/>
                  </a:lnTo>
                  <a:lnTo>
                    <a:pt x="3822" y="528"/>
                  </a:lnTo>
                  <a:lnTo>
                    <a:pt x="3822" y="528"/>
                  </a:lnTo>
                  <a:lnTo>
                    <a:pt x="3828" y="528"/>
                  </a:lnTo>
                  <a:lnTo>
                    <a:pt x="3828" y="528"/>
                  </a:lnTo>
                  <a:lnTo>
                    <a:pt x="3828" y="528"/>
                  </a:lnTo>
                  <a:lnTo>
                    <a:pt x="3828" y="528"/>
                  </a:lnTo>
                  <a:lnTo>
                    <a:pt x="3828" y="528"/>
                  </a:lnTo>
                  <a:lnTo>
                    <a:pt x="3828" y="528"/>
                  </a:lnTo>
                  <a:lnTo>
                    <a:pt x="3834" y="528"/>
                  </a:lnTo>
                  <a:lnTo>
                    <a:pt x="3834" y="528"/>
                  </a:lnTo>
                  <a:lnTo>
                    <a:pt x="3834" y="528"/>
                  </a:lnTo>
                  <a:lnTo>
                    <a:pt x="3834" y="528"/>
                  </a:lnTo>
                  <a:lnTo>
                    <a:pt x="3834" y="528"/>
                  </a:lnTo>
                  <a:lnTo>
                    <a:pt x="3834" y="522"/>
                  </a:lnTo>
                  <a:lnTo>
                    <a:pt x="3840" y="522"/>
                  </a:lnTo>
                  <a:lnTo>
                    <a:pt x="3840" y="522"/>
                  </a:lnTo>
                  <a:lnTo>
                    <a:pt x="3840" y="522"/>
                  </a:lnTo>
                  <a:lnTo>
                    <a:pt x="3840" y="522"/>
                  </a:lnTo>
                  <a:lnTo>
                    <a:pt x="3840" y="522"/>
                  </a:lnTo>
                  <a:lnTo>
                    <a:pt x="3840" y="522"/>
                  </a:lnTo>
                  <a:lnTo>
                    <a:pt x="3840" y="522"/>
                  </a:lnTo>
                  <a:lnTo>
                    <a:pt x="3846" y="522"/>
                  </a:lnTo>
                  <a:lnTo>
                    <a:pt x="3846" y="522"/>
                  </a:lnTo>
                  <a:lnTo>
                    <a:pt x="3846" y="522"/>
                  </a:lnTo>
                  <a:lnTo>
                    <a:pt x="3846" y="522"/>
                  </a:lnTo>
                  <a:lnTo>
                    <a:pt x="3846" y="522"/>
                  </a:lnTo>
                  <a:lnTo>
                    <a:pt x="3846" y="522"/>
                  </a:lnTo>
                  <a:lnTo>
                    <a:pt x="3852" y="522"/>
                  </a:lnTo>
                  <a:lnTo>
                    <a:pt x="3852" y="522"/>
                  </a:lnTo>
                  <a:lnTo>
                    <a:pt x="3852" y="522"/>
                  </a:lnTo>
                  <a:lnTo>
                    <a:pt x="3852" y="522"/>
                  </a:lnTo>
                  <a:lnTo>
                    <a:pt x="3852" y="522"/>
                  </a:lnTo>
                  <a:lnTo>
                    <a:pt x="3852" y="522"/>
                  </a:lnTo>
                  <a:lnTo>
                    <a:pt x="3858" y="522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0"/>
                  </a:lnTo>
                  <a:lnTo>
                    <a:pt x="3876" y="510"/>
                  </a:lnTo>
                  <a:lnTo>
                    <a:pt x="3876" y="510"/>
                  </a:lnTo>
                  <a:lnTo>
                    <a:pt x="3882" y="510"/>
                  </a:lnTo>
                  <a:lnTo>
                    <a:pt x="3882" y="510"/>
                  </a:lnTo>
                  <a:lnTo>
                    <a:pt x="3882" y="510"/>
                  </a:lnTo>
                  <a:lnTo>
                    <a:pt x="3882" y="510"/>
                  </a:lnTo>
                  <a:lnTo>
                    <a:pt x="3882" y="510"/>
                  </a:lnTo>
                  <a:lnTo>
                    <a:pt x="3882" y="510"/>
                  </a:lnTo>
                  <a:lnTo>
                    <a:pt x="3888" y="510"/>
                  </a:lnTo>
                  <a:lnTo>
                    <a:pt x="3888" y="510"/>
                  </a:lnTo>
                  <a:lnTo>
                    <a:pt x="3888" y="510"/>
                  </a:lnTo>
                  <a:lnTo>
                    <a:pt x="3888" y="510"/>
                  </a:lnTo>
                  <a:lnTo>
                    <a:pt x="3888" y="510"/>
                  </a:lnTo>
                  <a:lnTo>
                    <a:pt x="3888" y="510"/>
                  </a:lnTo>
                  <a:lnTo>
                    <a:pt x="3894" y="510"/>
                  </a:lnTo>
                  <a:lnTo>
                    <a:pt x="3894" y="510"/>
                  </a:lnTo>
                  <a:lnTo>
                    <a:pt x="3894" y="510"/>
                  </a:lnTo>
                  <a:lnTo>
                    <a:pt x="3894" y="510"/>
                  </a:lnTo>
                  <a:lnTo>
                    <a:pt x="3894" y="510"/>
                  </a:lnTo>
                  <a:lnTo>
                    <a:pt x="3894" y="510"/>
                  </a:lnTo>
                  <a:lnTo>
                    <a:pt x="3900" y="504"/>
                  </a:lnTo>
                  <a:lnTo>
                    <a:pt x="3900" y="504"/>
                  </a:lnTo>
                  <a:lnTo>
                    <a:pt x="3900" y="504"/>
                  </a:lnTo>
                  <a:lnTo>
                    <a:pt x="3900" y="504"/>
                  </a:lnTo>
                  <a:lnTo>
                    <a:pt x="3900" y="504"/>
                  </a:lnTo>
                  <a:lnTo>
                    <a:pt x="3900" y="504"/>
                  </a:lnTo>
                  <a:lnTo>
                    <a:pt x="3900" y="504"/>
                  </a:lnTo>
                  <a:lnTo>
                    <a:pt x="3906" y="504"/>
                  </a:lnTo>
                  <a:lnTo>
                    <a:pt x="3906" y="504"/>
                  </a:lnTo>
                  <a:lnTo>
                    <a:pt x="3906" y="504"/>
                  </a:lnTo>
                  <a:lnTo>
                    <a:pt x="3906" y="504"/>
                  </a:lnTo>
                  <a:lnTo>
                    <a:pt x="3906" y="504"/>
                  </a:lnTo>
                  <a:lnTo>
                    <a:pt x="3906" y="504"/>
                  </a:lnTo>
                  <a:lnTo>
                    <a:pt x="3912" y="504"/>
                  </a:lnTo>
                  <a:lnTo>
                    <a:pt x="3912" y="504"/>
                  </a:lnTo>
                  <a:lnTo>
                    <a:pt x="3912" y="504"/>
                  </a:lnTo>
                  <a:lnTo>
                    <a:pt x="3912" y="504"/>
                  </a:lnTo>
                  <a:lnTo>
                    <a:pt x="3912" y="504"/>
                  </a:lnTo>
                  <a:lnTo>
                    <a:pt x="3912" y="504"/>
                  </a:lnTo>
                  <a:lnTo>
                    <a:pt x="3918" y="504"/>
                  </a:lnTo>
                  <a:lnTo>
                    <a:pt x="3918" y="504"/>
                  </a:lnTo>
                  <a:lnTo>
                    <a:pt x="3918" y="504"/>
                  </a:lnTo>
                  <a:lnTo>
                    <a:pt x="3918" y="498"/>
                  </a:lnTo>
                  <a:lnTo>
                    <a:pt x="3918" y="498"/>
                  </a:lnTo>
                  <a:lnTo>
                    <a:pt x="3918" y="498"/>
                  </a:lnTo>
                  <a:lnTo>
                    <a:pt x="3924" y="498"/>
                  </a:lnTo>
                  <a:lnTo>
                    <a:pt x="3924" y="498"/>
                  </a:lnTo>
                  <a:lnTo>
                    <a:pt x="3924" y="498"/>
                  </a:lnTo>
                  <a:lnTo>
                    <a:pt x="3924" y="498"/>
                  </a:lnTo>
                  <a:lnTo>
                    <a:pt x="3924" y="498"/>
                  </a:lnTo>
                  <a:lnTo>
                    <a:pt x="3924" y="498"/>
                  </a:lnTo>
                  <a:lnTo>
                    <a:pt x="3924" y="498"/>
                  </a:lnTo>
                  <a:lnTo>
                    <a:pt x="3930" y="498"/>
                  </a:lnTo>
                  <a:lnTo>
                    <a:pt x="3930" y="498"/>
                  </a:lnTo>
                  <a:lnTo>
                    <a:pt x="3930" y="498"/>
                  </a:lnTo>
                  <a:lnTo>
                    <a:pt x="3930" y="498"/>
                  </a:lnTo>
                  <a:lnTo>
                    <a:pt x="3930" y="498"/>
                  </a:lnTo>
                  <a:lnTo>
                    <a:pt x="3930" y="498"/>
                  </a:lnTo>
                  <a:lnTo>
                    <a:pt x="3936" y="498"/>
                  </a:lnTo>
                  <a:lnTo>
                    <a:pt x="3936" y="498"/>
                  </a:lnTo>
                  <a:lnTo>
                    <a:pt x="3936" y="498"/>
                  </a:lnTo>
                  <a:lnTo>
                    <a:pt x="3936" y="498"/>
                  </a:lnTo>
                  <a:lnTo>
                    <a:pt x="3936" y="498"/>
                  </a:lnTo>
                  <a:lnTo>
                    <a:pt x="3936" y="492"/>
                  </a:lnTo>
                  <a:lnTo>
                    <a:pt x="3942" y="492"/>
                  </a:lnTo>
                  <a:lnTo>
                    <a:pt x="3942" y="492"/>
                  </a:lnTo>
                  <a:lnTo>
                    <a:pt x="3942" y="492"/>
                  </a:lnTo>
                  <a:lnTo>
                    <a:pt x="3942" y="492"/>
                  </a:lnTo>
                  <a:lnTo>
                    <a:pt x="3942" y="492"/>
                  </a:lnTo>
                  <a:lnTo>
                    <a:pt x="3942" y="492"/>
                  </a:lnTo>
                  <a:lnTo>
                    <a:pt x="3948" y="492"/>
                  </a:lnTo>
                  <a:lnTo>
                    <a:pt x="3948" y="492"/>
                  </a:lnTo>
                  <a:lnTo>
                    <a:pt x="3948" y="492"/>
                  </a:lnTo>
                  <a:lnTo>
                    <a:pt x="3948" y="492"/>
                  </a:lnTo>
                  <a:lnTo>
                    <a:pt x="3948" y="492"/>
                  </a:lnTo>
                  <a:lnTo>
                    <a:pt x="3948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60" y="492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6" y="486"/>
                  </a:lnTo>
                  <a:lnTo>
                    <a:pt x="3966" y="486"/>
                  </a:lnTo>
                  <a:lnTo>
                    <a:pt x="3966" y="486"/>
                  </a:lnTo>
                  <a:lnTo>
                    <a:pt x="3966" y="486"/>
                  </a:lnTo>
                  <a:lnTo>
                    <a:pt x="3966" y="486"/>
                  </a:lnTo>
                  <a:lnTo>
                    <a:pt x="3966" y="486"/>
                  </a:lnTo>
                  <a:lnTo>
                    <a:pt x="3972" y="486"/>
                  </a:lnTo>
                  <a:lnTo>
                    <a:pt x="3972" y="486"/>
                  </a:lnTo>
                  <a:lnTo>
                    <a:pt x="3972" y="486"/>
                  </a:lnTo>
                  <a:lnTo>
                    <a:pt x="3972" y="486"/>
                  </a:lnTo>
                  <a:lnTo>
                    <a:pt x="3972" y="486"/>
                  </a:lnTo>
                  <a:lnTo>
                    <a:pt x="3972" y="486"/>
                  </a:lnTo>
                  <a:lnTo>
                    <a:pt x="3978" y="486"/>
                  </a:lnTo>
                  <a:lnTo>
                    <a:pt x="3978" y="486"/>
                  </a:lnTo>
                  <a:lnTo>
                    <a:pt x="3978" y="486"/>
                  </a:lnTo>
                  <a:lnTo>
                    <a:pt x="3978" y="486"/>
                  </a:lnTo>
                  <a:lnTo>
                    <a:pt x="3978" y="480"/>
                  </a:lnTo>
                  <a:lnTo>
                    <a:pt x="3978" y="480"/>
                  </a:lnTo>
                  <a:lnTo>
                    <a:pt x="3984" y="480"/>
                  </a:lnTo>
                  <a:lnTo>
                    <a:pt x="3984" y="480"/>
                  </a:lnTo>
                  <a:lnTo>
                    <a:pt x="3984" y="480"/>
                  </a:lnTo>
                  <a:lnTo>
                    <a:pt x="3984" y="480"/>
                  </a:lnTo>
                  <a:lnTo>
                    <a:pt x="3984" y="480"/>
                  </a:lnTo>
                  <a:lnTo>
                    <a:pt x="3984" y="480"/>
                  </a:lnTo>
                  <a:lnTo>
                    <a:pt x="3984" y="480"/>
                  </a:lnTo>
                  <a:lnTo>
                    <a:pt x="3990" y="480"/>
                  </a:lnTo>
                  <a:lnTo>
                    <a:pt x="3990" y="480"/>
                  </a:lnTo>
                  <a:lnTo>
                    <a:pt x="3990" y="480"/>
                  </a:lnTo>
                  <a:lnTo>
                    <a:pt x="3990" y="480"/>
                  </a:lnTo>
                  <a:lnTo>
                    <a:pt x="3990" y="480"/>
                  </a:lnTo>
                  <a:lnTo>
                    <a:pt x="3990" y="480"/>
                  </a:lnTo>
                  <a:lnTo>
                    <a:pt x="3996" y="480"/>
                  </a:lnTo>
                  <a:lnTo>
                    <a:pt x="3996" y="480"/>
                  </a:lnTo>
                  <a:lnTo>
                    <a:pt x="3996" y="480"/>
                  </a:lnTo>
                  <a:lnTo>
                    <a:pt x="3996" y="480"/>
                  </a:lnTo>
                  <a:lnTo>
                    <a:pt x="3996" y="480"/>
                  </a:lnTo>
                  <a:lnTo>
                    <a:pt x="3996" y="480"/>
                  </a:lnTo>
                  <a:lnTo>
                    <a:pt x="4002" y="480"/>
                  </a:lnTo>
                  <a:lnTo>
                    <a:pt x="4002" y="474"/>
                  </a:lnTo>
                  <a:lnTo>
                    <a:pt x="4002" y="474"/>
                  </a:lnTo>
                  <a:lnTo>
                    <a:pt x="4002" y="474"/>
                  </a:lnTo>
                  <a:lnTo>
                    <a:pt x="4002" y="474"/>
                  </a:lnTo>
                  <a:lnTo>
                    <a:pt x="4002" y="474"/>
                  </a:lnTo>
                  <a:lnTo>
                    <a:pt x="4008" y="474"/>
                  </a:lnTo>
                  <a:lnTo>
                    <a:pt x="4008" y="474"/>
                  </a:lnTo>
                  <a:lnTo>
                    <a:pt x="4008" y="474"/>
                  </a:lnTo>
                  <a:lnTo>
                    <a:pt x="4008" y="474"/>
                  </a:lnTo>
                  <a:lnTo>
                    <a:pt x="4008" y="474"/>
                  </a:lnTo>
                  <a:lnTo>
                    <a:pt x="4008" y="474"/>
                  </a:lnTo>
                  <a:lnTo>
                    <a:pt x="4008" y="474"/>
                  </a:lnTo>
                  <a:lnTo>
                    <a:pt x="4014" y="474"/>
                  </a:lnTo>
                  <a:lnTo>
                    <a:pt x="4014" y="474"/>
                  </a:lnTo>
                  <a:lnTo>
                    <a:pt x="4014" y="474"/>
                  </a:lnTo>
                  <a:lnTo>
                    <a:pt x="4014" y="474"/>
                  </a:lnTo>
                  <a:lnTo>
                    <a:pt x="4014" y="474"/>
                  </a:lnTo>
                  <a:lnTo>
                    <a:pt x="4014" y="474"/>
                  </a:lnTo>
                  <a:lnTo>
                    <a:pt x="4020" y="474"/>
                  </a:lnTo>
                  <a:lnTo>
                    <a:pt x="4020" y="474"/>
                  </a:lnTo>
                  <a:lnTo>
                    <a:pt x="4020" y="468"/>
                  </a:lnTo>
                  <a:lnTo>
                    <a:pt x="4020" y="468"/>
                  </a:lnTo>
                  <a:lnTo>
                    <a:pt x="4020" y="468"/>
                  </a:lnTo>
                  <a:lnTo>
                    <a:pt x="4020" y="468"/>
                  </a:lnTo>
                  <a:lnTo>
                    <a:pt x="4026" y="468"/>
                  </a:lnTo>
                  <a:lnTo>
                    <a:pt x="4026" y="468"/>
                  </a:lnTo>
                  <a:lnTo>
                    <a:pt x="4026" y="468"/>
                  </a:lnTo>
                  <a:lnTo>
                    <a:pt x="4026" y="468"/>
                  </a:lnTo>
                  <a:lnTo>
                    <a:pt x="4026" y="468"/>
                  </a:lnTo>
                  <a:lnTo>
                    <a:pt x="4026" y="468"/>
                  </a:lnTo>
                  <a:lnTo>
                    <a:pt x="4032" y="468"/>
                  </a:lnTo>
                  <a:lnTo>
                    <a:pt x="4032" y="468"/>
                  </a:lnTo>
                  <a:lnTo>
                    <a:pt x="4032" y="468"/>
                  </a:lnTo>
                  <a:lnTo>
                    <a:pt x="4032" y="468"/>
                  </a:lnTo>
                  <a:lnTo>
                    <a:pt x="4032" y="468"/>
                  </a:lnTo>
                  <a:lnTo>
                    <a:pt x="4032" y="468"/>
                  </a:lnTo>
                  <a:lnTo>
                    <a:pt x="4032" y="468"/>
                  </a:lnTo>
                  <a:lnTo>
                    <a:pt x="4038" y="462"/>
                  </a:lnTo>
                  <a:lnTo>
                    <a:pt x="4038" y="462"/>
                  </a:lnTo>
                  <a:lnTo>
                    <a:pt x="4038" y="462"/>
                  </a:lnTo>
                  <a:lnTo>
                    <a:pt x="4038" y="462"/>
                  </a:lnTo>
                  <a:lnTo>
                    <a:pt x="4038" y="462"/>
                  </a:lnTo>
                  <a:lnTo>
                    <a:pt x="4038" y="462"/>
                  </a:lnTo>
                  <a:lnTo>
                    <a:pt x="4044" y="462"/>
                  </a:lnTo>
                  <a:lnTo>
                    <a:pt x="4044" y="462"/>
                  </a:lnTo>
                  <a:lnTo>
                    <a:pt x="4044" y="462"/>
                  </a:lnTo>
                  <a:lnTo>
                    <a:pt x="4044" y="462"/>
                  </a:lnTo>
                  <a:lnTo>
                    <a:pt x="4044" y="462"/>
                  </a:lnTo>
                  <a:lnTo>
                    <a:pt x="4050" y="462"/>
                  </a:lnTo>
                  <a:lnTo>
                    <a:pt x="4050" y="462"/>
                  </a:lnTo>
                  <a:lnTo>
                    <a:pt x="4050" y="462"/>
                  </a:lnTo>
                  <a:lnTo>
                    <a:pt x="4050" y="456"/>
                  </a:lnTo>
                  <a:lnTo>
                    <a:pt x="4050" y="456"/>
                  </a:lnTo>
                  <a:lnTo>
                    <a:pt x="4050" y="456"/>
                  </a:lnTo>
                  <a:lnTo>
                    <a:pt x="4050" y="456"/>
                  </a:lnTo>
                  <a:lnTo>
                    <a:pt x="4056" y="456"/>
                  </a:lnTo>
                  <a:lnTo>
                    <a:pt x="4056" y="456"/>
                  </a:lnTo>
                  <a:lnTo>
                    <a:pt x="4056" y="456"/>
                  </a:lnTo>
                  <a:lnTo>
                    <a:pt x="4056" y="456"/>
                  </a:lnTo>
                  <a:lnTo>
                    <a:pt x="4056" y="456"/>
                  </a:lnTo>
                  <a:lnTo>
                    <a:pt x="4056" y="456"/>
                  </a:lnTo>
                  <a:lnTo>
                    <a:pt x="4062" y="456"/>
                  </a:lnTo>
                  <a:lnTo>
                    <a:pt x="4062" y="456"/>
                  </a:lnTo>
                  <a:lnTo>
                    <a:pt x="4062" y="456"/>
                  </a:lnTo>
                  <a:lnTo>
                    <a:pt x="4062" y="450"/>
                  </a:lnTo>
                  <a:lnTo>
                    <a:pt x="4062" y="450"/>
                  </a:lnTo>
                  <a:lnTo>
                    <a:pt x="4062" y="450"/>
                  </a:lnTo>
                  <a:lnTo>
                    <a:pt x="4068" y="450"/>
                  </a:lnTo>
                  <a:lnTo>
                    <a:pt x="4068" y="450"/>
                  </a:lnTo>
                  <a:lnTo>
                    <a:pt x="4068" y="450"/>
                  </a:lnTo>
                  <a:lnTo>
                    <a:pt x="4068" y="450"/>
                  </a:lnTo>
                  <a:lnTo>
                    <a:pt x="4068" y="450"/>
                  </a:lnTo>
                  <a:lnTo>
                    <a:pt x="4068" y="450"/>
                  </a:lnTo>
                  <a:lnTo>
                    <a:pt x="4074" y="450"/>
                  </a:lnTo>
                  <a:lnTo>
                    <a:pt x="4074" y="450"/>
                  </a:lnTo>
                  <a:lnTo>
                    <a:pt x="4074" y="450"/>
                  </a:lnTo>
                  <a:lnTo>
                    <a:pt x="4074" y="444"/>
                  </a:lnTo>
                  <a:lnTo>
                    <a:pt x="4074" y="444"/>
                  </a:lnTo>
                  <a:lnTo>
                    <a:pt x="4074" y="444"/>
                  </a:lnTo>
                  <a:lnTo>
                    <a:pt x="4074" y="444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6" y="444"/>
                  </a:lnTo>
                  <a:lnTo>
                    <a:pt x="4086" y="444"/>
                  </a:lnTo>
                  <a:lnTo>
                    <a:pt x="4086" y="438"/>
                  </a:lnTo>
                  <a:lnTo>
                    <a:pt x="4086" y="438"/>
                  </a:lnTo>
                  <a:lnTo>
                    <a:pt x="4086" y="438"/>
                  </a:lnTo>
                  <a:lnTo>
                    <a:pt x="4086" y="438"/>
                  </a:lnTo>
                  <a:lnTo>
                    <a:pt x="4092" y="438"/>
                  </a:lnTo>
                  <a:lnTo>
                    <a:pt x="4092" y="438"/>
                  </a:lnTo>
                  <a:lnTo>
                    <a:pt x="4092" y="438"/>
                  </a:lnTo>
                  <a:lnTo>
                    <a:pt x="4092" y="438"/>
                  </a:lnTo>
                  <a:lnTo>
                    <a:pt x="4092" y="438"/>
                  </a:lnTo>
                  <a:lnTo>
                    <a:pt x="4092" y="438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104" y="432"/>
                  </a:lnTo>
                  <a:lnTo>
                    <a:pt x="4104" y="432"/>
                  </a:lnTo>
                  <a:lnTo>
                    <a:pt x="4104" y="432"/>
                  </a:lnTo>
                  <a:lnTo>
                    <a:pt x="4104" y="426"/>
                  </a:lnTo>
                  <a:lnTo>
                    <a:pt x="4104" y="426"/>
                  </a:lnTo>
                  <a:lnTo>
                    <a:pt x="4104" y="426"/>
                  </a:lnTo>
                  <a:lnTo>
                    <a:pt x="4110" y="426"/>
                  </a:lnTo>
                  <a:lnTo>
                    <a:pt x="4110" y="426"/>
                  </a:lnTo>
                  <a:lnTo>
                    <a:pt x="4110" y="426"/>
                  </a:lnTo>
                  <a:lnTo>
                    <a:pt x="4110" y="426"/>
                  </a:lnTo>
                  <a:lnTo>
                    <a:pt x="4110" y="426"/>
                  </a:lnTo>
                  <a:lnTo>
                    <a:pt x="4110" y="426"/>
                  </a:lnTo>
                  <a:lnTo>
                    <a:pt x="4116" y="426"/>
                  </a:lnTo>
                  <a:lnTo>
                    <a:pt x="4116" y="420"/>
                  </a:lnTo>
                  <a:lnTo>
                    <a:pt x="4116" y="420"/>
                  </a:lnTo>
                  <a:lnTo>
                    <a:pt x="4116" y="420"/>
                  </a:lnTo>
                  <a:lnTo>
                    <a:pt x="4116" y="420"/>
                  </a:lnTo>
                  <a:lnTo>
                    <a:pt x="4116" y="420"/>
                  </a:lnTo>
                  <a:lnTo>
                    <a:pt x="4122" y="420"/>
                  </a:lnTo>
                  <a:lnTo>
                    <a:pt x="4122" y="420"/>
                  </a:lnTo>
                  <a:lnTo>
                    <a:pt x="4122" y="420"/>
                  </a:lnTo>
                  <a:lnTo>
                    <a:pt x="4122" y="420"/>
                  </a:lnTo>
                  <a:lnTo>
                    <a:pt x="4122" y="420"/>
                  </a:lnTo>
                  <a:lnTo>
                    <a:pt x="4122" y="414"/>
                  </a:lnTo>
                  <a:lnTo>
                    <a:pt x="4122" y="414"/>
                  </a:lnTo>
                  <a:lnTo>
                    <a:pt x="4128" y="414"/>
                  </a:lnTo>
                  <a:lnTo>
                    <a:pt x="4128" y="414"/>
                  </a:lnTo>
                  <a:lnTo>
                    <a:pt x="4128" y="414"/>
                  </a:lnTo>
                  <a:lnTo>
                    <a:pt x="4128" y="414"/>
                  </a:lnTo>
                  <a:lnTo>
                    <a:pt x="4128" y="414"/>
                  </a:lnTo>
                  <a:lnTo>
                    <a:pt x="4128" y="414"/>
                  </a:lnTo>
                  <a:lnTo>
                    <a:pt x="4134" y="414"/>
                  </a:lnTo>
                  <a:lnTo>
                    <a:pt x="4134" y="414"/>
                  </a:lnTo>
                  <a:lnTo>
                    <a:pt x="4134" y="408"/>
                  </a:lnTo>
                  <a:lnTo>
                    <a:pt x="4134" y="408"/>
                  </a:lnTo>
                  <a:lnTo>
                    <a:pt x="4134" y="408"/>
                  </a:lnTo>
                  <a:lnTo>
                    <a:pt x="4134" y="408"/>
                  </a:lnTo>
                  <a:lnTo>
                    <a:pt x="4140" y="408"/>
                  </a:lnTo>
                  <a:lnTo>
                    <a:pt x="4140" y="408"/>
                  </a:lnTo>
                  <a:lnTo>
                    <a:pt x="4140" y="408"/>
                  </a:lnTo>
                  <a:lnTo>
                    <a:pt x="4140" y="408"/>
                  </a:lnTo>
                  <a:lnTo>
                    <a:pt x="4140" y="408"/>
                  </a:lnTo>
                  <a:lnTo>
                    <a:pt x="4140" y="408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2" y="396"/>
                  </a:lnTo>
                  <a:lnTo>
                    <a:pt x="4152" y="396"/>
                  </a:lnTo>
                  <a:lnTo>
                    <a:pt x="4152" y="396"/>
                  </a:lnTo>
                  <a:lnTo>
                    <a:pt x="4158" y="396"/>
                  </a:lnTo>
                  <a:lnTo>
                    <a:pt x="4158" y="396"/>
                  </a:lnTo>
                  <a:lnTo>
                    <a:pt x="4158" y="396"/>
                  </a:lnTo>
                  <a:lnTo>
                    <a:pt x="4158" y="396"/>
                  </a:lnTo>
                  <a:lnTo>
                    <a:pt x="4158" y="396"/>
                  </a:lnTo>
                  <a:lnTo>
                    <a:pt x="4158" y="396"/>
                  </a:lnTo>
                  <a:lnTo>
                    <a:pt x="4164" y="396"/>
                  </a:lnTo>
                  <a:lnTo>
                    <a:pt x="4164" y="390"/>
                  </a:lnTo>
                  <a:lnTo>
                    <a:pt x="4164" y="390"/>
                  </a:lnTo>
                  <a:lnTo>
                    <a:pt x="4164" y="390"/>
                  </a:lnTo>
                  <a:lnTo>
                    <a:pt x="4164" y="390"/>
                  </a:lnTo>
                  <a:lnTo>
                    <a:pt x="4164" y="390"/>
                  </a:lnTo>
                  <a:lnTo>
                    <a:pt x="4170" y="390"/>
                  </a:lnTo>
                  <a:lnTo>
                    <a:pt x="4170" y="390"/>
                  </a:lnTo>
                  <a:lnTo>
                    <a:pt x="4170" y="390"/>
                  </a:lnTo>
                  <a:lnTo>
                    <a:pt x="4170" y="390"/>
                  </a:lnTo>
                  <a:lnTo>
                    <a:pt x="4170" y="390"/>
                  </a:lnTo>
                  <a:lnTo>
                    <a:pt x="4170" y="384"/>
                  </a:lnTo>
                  <a:lnTo>
                    <a:pt x="4176" y="384"/>
                  </a:lnTo>
                  <a:lnTo>
                    <a:pt x="4176" y="384"/>
                  </a:lnTo>
                  <a:lnTo>
                    <a:pt x="4176" y="384"/>
                  </a:lnTo>
                  <a:lnTo>
                    <a:pt x="4176" y="384"/>
                  </a:lnTo>
                  <a:lnTo>
                    <a:pt x="4176" y="384"/>
                  </a:lnTo>
                  <a:lnTo>
                    <a:pt x="4176" y="384"/>
                  </a:lnTo>
                  <a:lnTo>
                    <a:pt x="4176" y="384"/>
                  </a:lnTo>
                  <a:lnTo>
                    <a:pt x="4182" y="384"/>
                  </a:lnTo>
                  <a:lnTo>
                    <a:pt x="4182" y="384"/>
                  </a:lnTo>
                  <a:lnTo>
                    <a:pt x="4182" y="378"/>
                  </a:lnTo>
                  <a:lnTo>
                    <a:pt x="4182" y="378"/>
                  </a:lnTo>
                  <a:lnTo>
                    <a:pt x="4182" y="378"/>
                  </a:lnTo>
                  <a:lnTo>
                    <a:pt x="4182" y="378"/>
                  </a:lnTo>
                  <a:lnTo>
                    <a:pt x="4188" y="378"/>
                  </a:lnTo>
                  <a:lnTo>
                    <a:pt x="4188" y="378"/>
                  </a:lnTo>
                  <a:lnTo>
                    <a:pt x="4188" y="378"/>
                  </a:lnTo>
                  <a:lnTo>
                    <a:pt x="4188" y="378"/>
                  </a:lnTo>
                  <a:lnTo>
                    <a:pt x="4188" y="378"/>
                  </a:lnTo>
                  <a:lnTo>
                    <a:pt x="4188" y="378"/>
                  </a:lnTo>
                  <a:lnTo>
                    <a:pt x="4194" y="372"/>
                  </a:lnTo>
                  <a:lnTo>
                    <a:pt x="4194" y="372"/>
                  </a:lnTo>
                  <a:lnTo>
                    <a:pt x="4194" y="372"/>
                  </a:lnTo>
                  <a:lnTo>
                    <a:pt x="4194" y="372"/>
                  </a:lnTo>
                  <a:lnTo>
                    <a:pt x="4194" y="372"/>
                  </a:lnTo>
                  <a:lnTo>
                    <a:pt x="4194" y="372"/>
                  </a:lnTo>
                  <a:lnTo>
                    <a:pt x="4200" y="372"/>
                  </a:lnTo>
                  <a:lnTo>
                    <a:pt x="4200" y="372"/>
                  </a:lnTo>
                  <a:lnTo>
                    <a:pt x="4200" y="372"/>
                  </a:lnTo>
                  <a:lnTo>
                    <a:pt x="4200" y="372"/>
                  </a:lnTo>
                  <a:lnTo>
                    <a:pt x="4200" y="366"/>
                  </a:lnTo>
                  <a:lnTo>
                    <a:pt x="4200" y="366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12" y="366"/>
                  </a:lnTo>
                  <a:lnTo>
                    <a:pt x="4212" y="360"/>
                  </a:lnTo>
                  <a:lnTo>
                    <a:pt x="4212" y="360"/>
                  </a:lnTo>
                  <a:lnTo>
                    <a:pt x="4212" y="360"/>
                  </a:lnTo>
                  <a:lnTo>
                    <a:pt x="4212" y="360"/>
                  </a:lnTo>
                  <a:lnTo>
                    <a:pt x="4212" y="360"/>
                  </a:lnTo>
                  <a:lnTo>
                    <a:pt x="4218" y="360"/>
                  </a:lnTo>
                  <a:lnTo>
                    <a:pt x="4218" y="360"/>
                  </a:lnTo>
                  <a:lnTo>
                    <a:pt x="4218" y="360"/>
                  </a:lnTo>
                  <a:lnTo>
                    <a:pt x="4218" y="360"/>
                  </a:lnTo>
                  <a:lnTo>
                    <a:pt x="4218" y="360"/>
                  </a:lnTo>
                  <a:lnTo>
                    <a:pt x="4218" y="354"/>
                  </a:lnTo>
                  <a:lnTo>
                    <a:pt x="4224" y="354"/>
                  </a:lnTo>
                  <a:lnTo>
                    <a:pt x="4224" y="354"/>
                  </a:lnTo>
                  <a:lnTo>
                    <a:pt x="4224" y="354"/>
                  </a:lnTo>
                  <a:lnTo>
                    <a:pt x="4224" y="354"/>
                  </a:lnTo>
                  <a:lnTo>
                    <a:pt x="4224" y="354"/>
                  </a:lnTo>
                  <a:lnTo>
                    <a:pt x="4224" y="354"/>
                  </a:lnTo>
                  <a:lnTo>
                    <a:pt x="4230" y="354"/>
                  </a:lnTo>
                  <a:lnTo>
                    <a:pt x="4230" y="354"/>
                  </a:lnTo>
                  <a:lnTo>
                    <a:pt x="4230" y="354"/>
                  </a:lnTo>
                  <a:lnTo>
                    <a:pt x="4230" y="348"/>
                  </a:lnTo>
                  <a:lnTo>
                    <a:pt x="4230" y="348"/>
                  </a:lnTo>
                  <a:lnTo>
                    <a:pt x="4230" y="348"/>
                  </a:lnTo>
                  <a:lnTo>
                    <a:pt x="4236" y="348"/>
                  </a:lnTo>
                  <a:lnTo>
                    <a:pt x="4236" y="348"/>
                  </a:lnTo>
                  <a:lnTo>
                    <a:pt x="4236" y="348"/>
                  </a:lnTo>
                  <a:lnTo>
                    <a:pt x="4236" y="348"/>
                  </a:lnTo>
                  <a:lnTo>
                    <a:pt x="4236" y="348"/>
                  </a:lnTo>
                  <a:lnTo>
                    <a:pt x="4236" y="348"/>
                  </a:lnTo>
                  <a:lnTo>
                    <a:pt x="4236" y="348"/>
                  </a:lnTo>
                  <a:lnTo>
                    <a:pt x="4242" y="342"/>
                  </a:lnTo>
                  <a:lnTo>
                    <a:pt x="4242" y="342"/>
                  </a:lnTo>
                  <a:lnTo>
                    <a:pt x="4242" y="342"/>
                  </a:lnTo>
                  <a:lnTo>
                    <a:pt x="4242" y="342"/>
                  </a:lnTo>
                  <a:lnTo>
                    <a:pt x="4242" y="342"/>
                  </a:lnTo>
                  <a:lnTo>
                    <a:pt x="4242" y="342"/>
                  </a:lnTo>
                  <a:lnTo>
                    <a:pt x="4248" y="342"/>
                  </a:lnTo>
                  <a:lnTo>
                    <a:pt x="4248" y="342"/>
                  </a:lnTo>
                  <a:lnTo>
                    <a:pt x="4248" y="342"/>
                  </a:lnTo>
                  <a:lnTo>
                    <a:pt x="4248" y="342"/>
                  </a:lnTo>
                  <a:lnTo>
                    <a:pt x="4248" y="336"/>
                  </a:lnTo>
                  <a:lnTo>
                    <a:pt x="4248" y="336"/>
                  </a:lnTo>
                  <a:lnTo>
                    <a:pt x="4254" y="336"/>
                  </a:lnTo>
                  <a:lnTo>
                    <a:pt x="4254" y="336"/>
                  </a:lnTo>
                  <a:lnTo>
                    <a:pt x="4254" y="336"/>
                  </a:lnTo>
                  <a:lnTo>
                    <a:pt x="4254" y="336"/>
                  </a:lnTo>
                  <a:lnTo>
                    <a:pt x="4254" y="336"/>
                  </a:lnTo>
                  <a:lnTo>
                    <a:pt x="4254" y="336"/>
                  </a:lnTo>
                  <a:lnTo>
                    <a:pt x="4260" y="336"/>
                  </a:lnTo>
                  <a:lnTo>
                    <a:pt x="4260" y="336"/>
                  </a:lnTo>
                  <a:lnTo>
                    <a:pt x="4260" y="330"/>
                  </a:lnTo>
                  <a:lnTo>
                    <a:pt x="4260" y="330"/>
                  </a:lnTo>
                  <a:lnTo>
                    <a:pt x="4260" y="330"/>
                  </a:lnTo>
                  <a:lnTo>
                    <a:pt x="4260" y="330"/>
                  </a:lnTo>
                  <a:lnTo>
                    <a:pt x="4260" y="330"/>
                  </a:lnTo>
                  <a:lnTo>
                    <a:pt x="4266" y="330"/>
                  </a:lnTo>
                  <a:lnTo>
                    <a:pt x="4266" y="330"/>
                  </a:lnTo>
                  <a:lnTo>
                    <a:pt x="4266" y="330"/>
                  </a:lnTo>
                  <a:lnTo>
                    <a:pt x="4266" y="330"/>
                  </a:lnTo>
                  <a:lnTo>
                    <a:pt x="4266" y="330"/>
                  </a:lnTo>
                  <a:lnTo>
                    <a:pt x="4266" y="324"/>
                  </a:lnTo>
                  <a:lnTo>
                    <a:pt x="4272" y="324"/>
                  </a:lnTo>
                  <a:lnTo>
                    <a:pt x="4272" y="324"/>
                  </a:lnTo>
                  <a:lnTo>
                    <a:pt x="4272" y="324"/>
                  </a:lnTo>
                  <a:lnTo>
                    <a:pt x="4272" y="324"/>
                  </a:lnTo>
                  <a:lnTo>
                    <a:pt x="4272" y="324"/>
                  </a:lnTo>
                  <a:lnTo>
                    <a:pt x="4272" y="324"/>
                  </a:lnTo>
                  <a:lnTo>
                    <a:pt x="4278" y="324"/>
                  </a:lnTo>
                  <a:lnTo>
                    <a:pt x="4278" y="324"/>
                  </a:lnTo>
                  <a:lnTo>
                    <a:pt x="4278" y="324"/>
                  </a:lnTo>
                  <a:lnTo>
                    <a:pt x="4278" y="318"/>
                  </a:lnTo>
                  <a:lnTo>
                    <a:pt x="4278" y="318"/>
                  </a:lnTo>
                  <a:lnTo>
                    <a:pt x="4278" y="318"/>
                  </a:lnTo>
                  <a:lnTo>
                    <a:pt x="4284" y="318"/>
                  </a:lnTo>
                  <a:lnTo>
                    <a:pt x="4284" y="318"/>
                  </a:lnTo>
                  <a:lnTo>
                    <a:pt x="4284" y="318"/>
                  </a:lnTo>
                  <a:lnTo>
                    <a:pt x="4284" y="318"/>
                  </a:lnTo>
                  <a:lnTo>
                    <a:pt x="4284" y="318"/>
                  </a:lnTo>
                  <a:lnTo>
                    <a:pt x="4284" y="318"/>
                  </a:lnTo>
                  <a:lnTo>
                    <a:pt x="4290" y="318"/>
                  </a:lnTo>
                  <a:lnTo>
                    <a:pt x="4290" y="312"/>
                  </a:lnTo>
                  <a:lnTo>
                    <a:pt x="4290" y="312"/>
                  </a:lnTo>
                  <a:lnTo>
                    <a:pt x="4290" y="312"/>
                  </a:lnTo>
                  <a:lnTo>
                    <a:pt x="4290" y="312"/>
                  </a:lnTo>
                  <a:lnTo>
                    <a:pt x="4290" y="312"/>
                  </a:lnTo>
                  <a:lnTo>
                    <a:pt x="4290" y="312"/>
                  </a:lnTo>
                  <a:lnTo>
                    <a:pt x="4296" y="312"/>
                  </a:lnTo>
                  <a:lnTo>
                    <a:pt x="4296" y="312"/>
                  </a:lnTo>
                  <a:lnTo>
                    <a:pt x="4296" y="312"/>
                  </a:lnTo>
                  <a:lnTo>
                    <a:pt x="4296" y="312"/>
                  </a:lnTo>
                  <a:lnTo>
                    <a:pt x="4296" y="306"/>
                  </a:lnTo>
                  <a:lnTo>
                    <a:pt x="4296" y="306"/>
                  </a:lnTo>
                  <a:lnTo>
                    <a:pt x="4302" y="306"/>
                  </a:lnTo>
                  <a:lnTo>
                    <a:pt x="4302" y="306"/>
                  </a:lnTo>
                  <a:lnTo>
                    <a:pt x="4302" y="306"/>
                  </a:lnTo>
                  <a:lnTo>
                    <a:pt x="4302" y="306"/>
                  </a:lnTo>
                  <a:lnTo>
                    <a:pt x="4302" y="306"/>
                  </a:lnTo>
                  <a:lnTo>
                    <a:pt x="4302" y="306"/>
                  </a:lnTo>
                  <a:lnTo>
                    <a:pt x="4308" y="306"/>
                  </a:lnTo>
                  <a:lnTo>
                    <a:pt x="4308" y="306"/>
                  </a:lnTo>
                  <a:lnTo>
                    <a:pt x="4308" y="300"/>
                  </a:lnTo>
                  <a:lnTo>
                    <a:pt x="4308" y="300"/>
                  </a:lnTo>
                  <a:lnTo>
                    <a:pt x="4308" y="300"/>
                  </a:lnTo>
                  <a:lnTo>
                    <a:pt x="4308" y="300"/>
                  </a:lnTo>
                  <a:lnTo>
                    <a:pt x="4314" y="300"/>
                  </a:lnTo>
                  <a:lnTo>
                    <a:pt x="4314" y="300"/>
                  </a:lnTo>
                  <a:lnTo>
                    <a:pt x="4314" y="300"/>
                  </a:lnTo>
                  <a:lnTo>
                    <a:pt x="4314" y="300"/>
                  </a:lnTo>
                  <a:lnTo>
                    <a:pt x="4314" y="300"/>
                  </a:lnTo>
                  <a:lnTo>
                    <a:pt x="4314" y="300"/>
                  </a:lnTo>
                  <a:lnTo>
                    <a:pt x="4320" y="294"/>
                  </a:lnTo>
                  <a:lnTo>
                    <a:pt x="4320" y="294"/>
                  </a:lnTo>
                  <a:lnTo>
                    <a:pt x="4320" y="294"/>
                  </a:lnTo>
                  <a:lnTo>
                    <a:pt x="4320" y="294"/>
                  </a:lnTo>
                  <a:lnTo>
                    <a:pt x="4320" y="294"/>
                  </a:lnTo>
                  <a:lnTo>
                    <a:pt x="4320" y="294"/>
                  </a:lnTo>
                  <a:lnTo>
                    <a:pt x="4320" y="294"/>
                  </a:lnTo>
                  <a:lnTo>
                    <a:pt x="4326" y="294"/>
                  </a:lnTo>
                  <a:lnTo>
                    <a:pt x="4326" y="294"/>
                  </a:lnTo>
                  <a:lnTo>
                    <a:pt x="4326" y="294"/>
                  </a:lnTo>
                  <a:lnTo>
                    <a:pt x="4326" y="288"/>
                  </a:lnTo>
                  <a:lnTo>
                    <a:pt x="4326" y="288"/>
                  </a:lnTo>
                  <a:lnTo>
                    <a:pt x="4326" y="288"/>
                  </a:lnTo>
                  <a:lnTo>
                    <a:pt x="4332" y="288"/>
                  </a:lnTo>
                  <a:lnTo>
                    <a:pt x="4332" y="288"/>
                  </a:lnTo>
                  <a:lnTo>
                    <a:pt x="4332" y="288"/>
                  </a:lnTo>
                  <a:lnTo>
                    <a:pt x="4332" y="288"/>
                  </a:lnTo>
                  <a:lnTo>
                    <a:pt x="4332" y="288"/>
                  </a:lnTo>
                  <a:lnTo>
                    <a:pt x="4332" y="288"/>
                  </a:lnTo>
                  <a:lnTo>
                    <a:pt x="4338" y="288"/>
                  </a:lnTo>
                  <a:lnTo>
                    <a:pt x="4338" y="282"/>
                  </a:lnTo>
                  <a:lnTo>
                    <a:pt x="4338" y="282"/>
                  </a:lnTo>
                  <a:lnTo>
                    <a:pt x="4338" y="282"/>
                  </a:lnTo>
                  <a:lnTo>
                    <a:pt x="4338" y="282"/>
                  </a:lnTo>
                  <a:lnTo>
                    <a:pt x="4338" y="282"/>
                  </a:lnTo>
                  <a:lnTo>
                    <a:pt x="4344" y="282"/>
                  </a:lnTo>
                  <a:lnTo>
                    <a:pt x="4344" y="282"/>
                  </a:lnTo>
                  <a:lnTo>
                    <a:pt x="4344" y="282"/>
                  </a:lnTo>
                  <a:lnTo>
                    <a:pt x="4344" y="282"/>
                  </a:lnTo>
                  <a:lnTo>
                    <a:pt x="4344" y="282"/>
                  </a:lnTo>
                  <a:lnTo>
                    <a:pt x="4344" y="276"/>
                  </a:lnTo>
                  <a:lnTo>
                    <a:pt x="4344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356" y="276"/>
                  </a:lnTo>
                  <a:lnTo>
                    <a:pt x="4356" y="270"/>
                  </a:lnTo>
                  <a:lnTo>
                    <a:pt x="4356" y="270"/>
                  </a:lnTo>
                  <a:lnTo>
                    <a:pt x="4356" y="270"/>
                  </a:lnTo>
                  <a:lnTo>
                    <a:pt x="4356" y="270"/>
                  </a:lnTo>
                  <a:lnTo>
                    <a:pt x="4362" y="270"/>
                  </a:lnTo>
                  <a:lnTo>
                    <a:pt x="4362" y="270"/>
                  </a:lnTo>
                  <a:lnTo>
                    <a:pt x="4362" y="270"/>
                  </a:lnTo>
                  <a:lnTo>
                    <a:pt x="4362" y="270"/>
                  </a:lnTo>
                  <a:lnTo>
                    <a:pt x="4362" y="270"/>
                  </a:lnTo>
                  <a:lnTo>
                    <a:pt x="4362" y="270"/>
                  </a:lnTo>
                  <a:lnTo>
                    <a:pt x="4368" y="270"/>
                  </a:lnTo>
                  <a:lnTo>
                    <a:pt x="4368" y="264"/>
                  </a:lnTo>
                  <a:lnTo>
                    <a:pt x="4368" y="264"/>
                  </a:lnTo>
                  <a:lnTo>
                    <a:pt x="4368" y="264"/>
                  </a:lnTo>
                  <a:lnTo>
                    <a:pt x="4368" y="264"/>
                  </a:lnTo>
                  <a:lnTo>
                    <a:pt x="4368" y="264"/>
                  </a:lnTo>
                  <a:lnTo>
                    <a:pt x="4374" y="264"/>
                  </a:lnTo>
                  <a:lnTo>
                    <a:pt x="4374" y="264"/>
                  </a:lnTo>
                  <a:lnTo>
                    <a:pt x="4374" y="264"/>
                  </a:lnTo>
                  <a:lnTo>
                    <a:pt x="4374" y="264"/>
                  </a:lnTo>
                  <a:lnTo>
                    <a:pt x="4374" y="264"/>
                  </a:lnTo>
                  <a:lnTo>
                    <a:pt x="4374" y="264"/>
                  </a:lnTo>
                  <a:lnTo>
                    <a:pt x="4374" y="258"/>
                  </a:lnTo>
                  <a:lnTo>
                    <a:pt x="4380" y="258"/>
                  </a:lnTo>
                  <a:lnTo>
                    <a:pt x="4380" y="258"/>
                  </a:lnTo>
                  <a:lnTo>
                    <a:pt x="4380" y="258"/>
                  </a:lnTo>
                  <a:lnTo>
                    <a:pt x="4380" y="258"/>
                  </a:lnTo>
                  <a:lnTo>
                    <a:pt x="4380" y="258"/>
                  </a:lnTo>
                  <a:lnTo>
                    <a:pt x="4380" y="258"/>
                  </a:lnTo>
                  <a:lnTo>
                    <a:pt x="4386" y="258"/>
                  </a:lnTo>
                  <a:lnTo>
                    <a:pt x="4386" y="258"/>
                  </a:lnTo>
                  <a:lnTo>
                    <a:pt x="4386" y="258"/>
                  </a:lnTo>
                  <a:lnTo>
                    <a:pt x="4386" y="258"/>
                  </a:lnTo>
                  <a:lnTo>
                    <a:pt x="4386" y="258"/>
                  </a:lnTo>
                  <a:lnTo>
                    <a:pt x="4386" y="258"/>
                  </a:lnTo>
                  <a:lnTo>
                    <a:pt x="4392" y="252"/>
                  </a:lnTo>
                  <a:lnTo>
                    <a:pt x="4392" y="252"/>
                  </a:lnTo>
                  <a:lnTo>
                    <a:pt x="4392" y="252"/>
                  </a:lnTo>
                  <a:lnTo>
                    <a:pt x="4392" y="252"/>
                  </a:lnTo>
                  <a:lnTo>
                    <a:pt x="4392" y="252"/>
                  </a:lnTo>
                  <a:lnTo>
                    <a:pt x="4392" y="252"/>
                  </a:lnTo>
                  <a:lnTo>
                    <a:pt x="4398" y="252"/>
                  </a:lnTo>
                  <a:lnTo>
                    <a:pt x="4398" y="252"/>
                  </a:lnTo>
                  <a:lnTo>
                    <a:pt x="4398" y="252"/>
                  </a:lnTo>
                  <a:lnTo>
                    <a:pt x="4398" y="252"/>
                  </a:lnTo>
                  <a:lnTo>
                    <a:pt x="4398" y="252"/>
                  </a:lnTo>
                  <a:lnTo>
                    <a:pt x="4398" y="252"/>
                  </a:lnTo>
                  <a:lnTo>
                    <a:pt x="4398" y="252"/>
                  </a:lnTo>
                  <a:lnTo>
                    <a:pt x="4404" y="246"/>
                  </a:lnTo>
                  <a:lnTo>
                    <a:pt x="4404" y="246"/>
                  </a:lnTo>
                  <a:lnTo>
                    <a:pt x="4404" y="246"/>
                  </a:lnTo>
                  <a:lnTo>
                    <a:pt x="4404" y="246"/>
                  </a:lnTo>
                  <a:lnTo>
                    <a:pt x="4404" y="246"/>
                  </a:lnTo>
                  <a:lnTo>
                    <a:pt x="4404" y="246"/>
                  </a:lnTo>
                  <a:lnTo>
                    <a:pt x="4410" y="246"/>
                  </a:lnTo>
                  <a:lnTo>
                    <a:pt x="4410" y="246"/>
                  </a:lnTo>
                  <a:lnTo>
                    <a:pt x="4410" y="246"/>
                  </a:lnTo>
                  <a:lnTo>
                    <a:pt x="4410" y="246"/>
                  </a:lnTo>
                  <a:lnTo>
                    <a:pt x="4410" y="246"/>
                  </a:lnTo>
                  <a:lnTo>
                    <a:pt x="4410" y="246"/>
                  </a:lnTo>
                  <a:lnTo>
                    <a:pt x="4416" y="246"/>
                  </a:lnTo>
                  <a:lnTo>
                    <a:pt x="4416" y="240"/>
                  </a:lnTo>
                  <a:lnTo>
                    <a:pt x="4416" y="240"/>
                  </a:lnTo>
                  <a:lnTo>
                    <a:pt x="4416" y="240"/>
                  </a:lnTo>
                  <a:lnTo>
                    <a:pt x="4416" y="240"/>
                  </a:lnTo>
                  <a:lnTo>
                    <a:pt x="4416" y="240"/>
                  </a:lnTo>
                  <a:lnTo>
                    <a:pt x="4422" y="240"/>
                  </a:lnTo>
                  <a:lnTo>
                    <a:pt x="4422" y="240"/>
                  </a:lnTo>
                  <a:lnTo>
                    <a:pt x="4422" y="240"/>
                  </a:lnTo>
                  <a:lnTo>
                    <a:pt x="4422" y="240"/>
                  </a:lnTo>
                  <a:lnTo>
                    <a:pt x="4422" y="240"/>
                  </a:lnTo>
                  <a:lnTo>
                    <a:pt x="4428" y="240"/>
                  </a:lnTo>
                  <a:lnTo>
                    <a:pt x="4428" y="240"/>
                  </a:lnTo>
                  <a:lnTo>
                    <a:pt x="4428" y="240"/>
                  </a:lnTo>
                  <a:lnTo>
                    <a:pt x="4428" y="234"/>
                  </a:lnTo>
                  <a:lnTo>
                    <a:pt x="4428" y="234"/>
                  </a:lnTo>
                  <a:lnTo>
                    <a:pt x="4428" y="234"/>
                  </a:lnTo>
                  <a:lnTo>
                    <a:pt x="4428" y="234"/>
                  </a:lnTo>
                  <a:lnTo>
                    <a:pt x="4434" y="234"/>
                  </a:lnTo>
                  <a:lnTo>
                    <a:pt x="4434" y="234"/>
                  </a:lnTo>
                  <a:lnTo>
                    <a:pt x="4434" y="234"/>
                  </a:lnTo>
                  <a:lnTo>
                    <a:pt x="4434" y="234"/>
                  </a:lnTo>
                  <a:lnTo>
                    <a:pt x="4434" y="234"/>
                  </a:lnTo>
                  <a:lnTo>
                    <a:pt x="4434" y="234"/>
                  </a:lnTo>
                  <a:lnTo>
                    <a:pt x="4440" y="234"/>
                  </a:lnTo>
                  <a:lnTo>
                    <a:pt x="4440" y="234"/>
                  </a:lnTo>
                  <a:lnTo>
                    <a:pt x="4440" y="234"/>
                  </a:lnTo>
                  <a:lnTo>
                    <a:pt x="4440" y="234"/>
                  </a:lnTo>
                  <a:lnTo>
                    <a:pt x="4440" y="234"/>
                  </a:lnTo>
                  <a:lnTo>
                    <a:pt x="4440" y="228"/>
                  </a:lnTo>
                  <a:lnTo>
                    <a:pt x="4446" y="228"/>
                  </a:lnTo>
                  <a:lnTo>
                    <a:pt x="4446" y="228"/>
                  </a:lnTo>
                  <a:lnTo>
                    <a:pt x="4446" y="228"/>
                  </a:lnTo>
                  <a:lnTo>
                    <a:pt x="4446" y="228"/>
                  </a:lnTo>
                  <a:lnTo>
                    <a:pt x="4446" y="228"/>
                  </a:lnTo>
                  <a:lnTo>
                    <a:pt x="4446" y="228"/>
                  </a:lnTo>
                  <a:lnTo>
                    <a:pt x="4452" y="228"/>
                  </a:lnTo>
                  <a:lnTo>
                    <a:pt x="4452" y="228"/>
                  </a:lnTo>
                  <a:lnTo>
                    <a:pt x="4452" y="228"/>
                  </a:lnTo>
                  <a:lnTo>
                    <a:pt x="4452" y="228"/>
                  </a:lnTo>
                  <a:lnTo>
                    <a:pt x="4452" y="228"/>
                  </a:lnTo>
                  <a:lnTo>
                    <a:pt x="4452" y="228"/>
                  </a:lnTo>
                  <a:lnTo>
                    <a:pt x="4452" y="228"/>
                  </a:lnTo>
                  <a:lnTo>
                    <a:pt x="4458" y="228"/>
                  </a:lnTo>
                  <a:lnTo>
                    <a:pt x="4458" y="228"/>
                  </a:lnTo>
                  <a:lnTo>
                    <a:pt x="4458" y="222"/>
                  </a:lnTo>
                  <a:lnTo>
                    <a:pt x="4458" y="222"/>
                  </a:lnTo>
                  <a:lnTo>
                    <a:pt x="4458" y="222"/>
                  </a:lnTo>
                  <a:lnTo>
                    <a:pt x="4458" y="222"/>
                  </a:lnTo>
                  <a:lnTo>
                    <a:pt x="4464" y="222"/>
                  </a:lnTo>
                  <a:lnTo>
                    <a:pt x="4464" y="222"/>
                  </a:lnTo>
                  <a:lnTo>
                    <a:pt x="4464" y="222"/>
                  </a:lnTo>
                  <a:lnTo>
                    <a:pt x="4464" y="222"/>
                  </a:lnTo>
                  <a:lnTo>
                    <a:pt x="4464" y="222"/>
                  </a:lnTo>
                  <a:lnTo>
                    <a:pt x="4464" y="222"/>
                  </a:lnTo>
                  <a:lnTo>
                    <a:pt x="4470" y="222"/>
                  </a:lnTo>
                  <a:lnTo>
                    <a:pt x="4470" y="222"/>
                  </a:lnTo>
                  <a:lnTo>
                    <a:pt x="4470" y="222"/>
                  </a:lnTo>
                  <a:lnTo>
                    <a:pt x="4470" y="222"/>
                  </a:lnTo>
                  <a:lnTo>
                    <a:pt x="4470" y="222"/>
                  </a:lnTo>
                  <a:lnTo>
                    <a:pt x="4470" y="222"/>
                  </a:lnTo>
                  <a:lnTo>
                    <a:pt x="4476" y="222"/>
                  </a:lnTo>
                  <a:lnTo>
                    <a:pt x="4476" y="216"/>
                  </a:lnTo>
                  <a:lnTo>
                    <a:pt x="4476" y="216"/>
                  </a:lnTo>
                  <a:lnTo>
                    <a:pt x="4476" y="216"/>
                  </a:lnTo>
                  <a:lnTo>
                    <a:pt x="4476" y="216"/>
                  </a:lnTo>
                  <a:lnTo>
                    <a:pt x="4476" y="216"/>
                  </a:lnTo>
                  <a:lnTo>
                    <a:pt x="4482" y="216"/>
                  </a:lnTo>
                  <a:lnTo>
                    <a:pt x="4482" y="216"/>
                  </a:lnTo>
                  <a:lnTo>
                    <a:pt x="4482" y="216"/>
                  </a:lnTo>
                  <a:lnTo>
                    <a:pt x="4482" y="216"/>
                  </a:lnTo>
                  <a:lnTo>
                    <a:pt x="4482" y="216"/>
                  </a:lnTo>
                  <a:lnTo>
                    <a:pt x="4482" y="216"/>
                  </a:lnTo>
                  <a:lnTo>
                    <a:pt x="4482" y="216"/>
                  </a:lnTo>
                  <a:lnTo>
                    <a:pt x="4488" y="216"/>
                  </a:lnTo>
                  <a:lnTo>
                    <a:pt x="4488" y="216"/>
                  </a:lnTo>
                  <a:lnTo>
                    <a:pt x="4488" y="216"/>
                  </a:lnTo>
                  <a:lnTo>
                    <a:pt x="4488" y="216"/>
                  </a:lnTo>
                  <a:lnTo>
                    <a:pt x="4488" y="216"/>
                  </a:lnTo>
                  <a:lnTo>
                    <a:pt x="4488" y="216"/>
                  </a:lnTo>
                  <a:lnTo>
                    <a:pt x="4494" y="210"/>
                  </a:lnTo>
                  <a:lnTo>
                    <a:pt x="4494" y="210"/>
                  </a:lnTo>
                  <a:lnTo>
                    <a:pt x="4494" y="210"/>
                  </a:lnTo>
                  <a:lnTo>
                    <a:pt x="4494" y="210"/>
                  </a:lnTo>
                  <a:lnTo>
                    <a:pt x="4494" y="210"/>
                  </a:lnTo>
                  <a:lnTo>
                    <a:pt x="4494" y="210"/>
                  </a:lnTo>
                  <a:lnTo>
                    <a:pt x="4500" y="210"/>
                  </a:lnTo>
                  <a:lnTo>
                    <a:pt x="4500" y="210"/>
                  </a:lnTo>
                  <a:lnTo>
                    <a:pt x="4500" y="210"/>
                  </a:lnTo>
                  <a:lnTo>
                    <a:pt x="4500" y="210"/>
                  </a:lnTo>
                  <a:lnTo>
                    <a:pt x="4500" y="210"/>
                  </a:lnTo>
                  <a:lnTo>
                    <a:pt x="4500" y="210"/>
                  </a:lnTo>
                  <a:lnTo>
                    <a:pt x="4506" y="210"/>
                  </a:lnTo>
                  <a:lnTo>
                    <a:pt x="4506" y="210"/>
                  </a:lnTo>
                  <a:lnTo>
                    <a:pt x="4506" y="210"/>
                  </a:lnTo>
                  <a:lnTo>
                    <a:pt x="4506" y="210"/>
                  </a:lnTo>
                  <a:lnTo>
                    <a:pt x="4506" y="210"/>
                  </a:lnTo>
                  <a:lnTo>
                    <a:pt x="4506" y="210"/>
                  </a:lnTo>
                  <a:lnTo>
                    <a:pt x="4506" y="210"/>
                  </a:lnTo>
                  <a:lnTo>
                    <a:pt x="4512" y="210"/>
                  </a:lnTo>
                  <a:lnTo>
                    <a:pt x="4512" y="210"/>
                  </a:lnTo>
                  <a:lnTo>
                    <a:pt x="4512" y="204"/>
                  </a:lnTo>
                  <a:lnTo>
                    <a:pt x="4512" y="204"/>
                  </a:lnTo>
                  <a:lnTo>
                    <a:pt x="4512" y="204"/>
                  </a:lnTo>
                  <a:lnTo>
                    <a:pt x="4512" y="204"/>
                  </a:lnTo>
                  <a:lnTo>
                    <a:pt x="4518" y="204"/>
                  </a:lnTo>
                  <a:lnTo>
                    <a:pt x="4518" y="204"/>
                  </a:lnTo>
                  <a:lnTo>
                    <a:pt x="4518" y="204"/>
                  </a:lnTo>
                  <a:lnTo>
                    <a:pt x="4518" y="204"/>
                  </a:lnTo>
                  <a:lnTo>
                    <a:pt x="4518" y="204"/>
                  </a:lnTo>
                  <a:lnTo>
                    <a:pt x="4518" y="204"/>
                  </a:lnTo>
                  <a:lnTo>
                    <a:pt x="4524" y="204"/>
                  </a:lnTo>
                  <a:lnTo>
                    <a:pt x="4524" y="204"/>
                  </a:lnTo>
                  <a:lnTo>
                    <a:pt x="4524" y="204"/>
                  </a:lnTo>
                  <a:lnTo>
                    <a:pt x="4524" y="204"/>
                  </a:lnTo>
                  <a:lnTo>
                    <a:pt x="4524" y="204"/>
                  </a:lnTo>
                  <a:lnTo>
                    <a:pt x="4524" y="204"/>
                  </a:lnTo>
                  <a:lnTo>
                    <a:pt x="4530" y="204"/>
                  </a:lnTo>
                  <a:lnTo>
                    <a:pt x="4530" y="204"/>
                  </a:lnTo>
                  <a:lnTo>
                    <a:pt x="4530" y="204"/>
                  </a:lnTo>
                  <a:lnTo>
                    <a:pt x="4530" y="204"/>
                  </a:lnTo>
                  <a:lnTo>
                    <a:pt x="4530" y="204"/>
                  </a:lnTo>
                  <a:lnTo>
                    <a:pt x="4530" y="204"/>
                  </a:lnTo>
                  <a:lnTo>
                    <a:pt x="4530" y="204"/>
                  </a:lnTo>
                  <a:lnTo>
                    <a:pt x="4536" y="198"/>
                  </a:lnTo>
                  <a:lnTo>
                    <a:pt x="4536" y="198"/>
                  </a:lnTo>
                  <a:lnTo>
                    <a:pt x="4536" y="198"/>
                  </a:lnTo>
                  <a:lnTo>
                    <a:pt x="4536" y="198"/>
                  </a:lnTo>
                  <a:lnTo>
                    <a:pt x="4536" y="198"/>
                  </a:lnTo>
                  <a:lnTo>
                    <a:pt x="4536" y="198"/>
                  </a:lnTo>
                  <a:lnTo>
                    <a:pt x="4542" y="198"/>
                  </a:lnTo>
                  <a:lnTo>
                    <a:pt x="4542" y="198"/>
                  </a:lnTo>
                  <a:lnTo>
                    <a:pt x="4542" y="198"/>
                  </a:lnTo>
                  <a:lnTo>
                    <a:pt x="4542" y="198"/>
                  </a:lnTo>
                  <a:lnTo>
                    <a:pt x="4542" y="198"/>
                  </a:lnTo>
                  <a:lnTo>
                    <a:pt x="4542" y="198"/>
                  </a:lnTo>
                  <a:lnTo>
                    <a:pt x="4548" y="198"/>
                  </a:lnTo>
                  <a:lnTo>
                    <a:pt x="4548" y="198"/>
                  </a:lnTo>
                  <a:lnTo>
                    <a:pt x="4548" y="198"/>
                  </a:lnTo>
                  <a:lnTo>
                    <a:pt x="4548" y="198"/>
                  </a:lnTo>
                  <a:lnTo>
                    <a:pt x="4548" y="198"/>
                  </a:lnTo>
                  <a:lnTo>
                    <a:pt x="4548" y="198"/>
                  </a:lnTo>
                  <a:lnTo>
                    <a:pt x="4554" y="198"/>
                  </a:lnTo>
                  <a:lnTo>
                    <a:pt x="4554" y="198"/>
                  </a:lnTo>
                  <a:lnTo>
                    <a:pt x="4554" y="198"/>
                  </a:lnTo>
                  <a:lnTo>
                    <a:pt x="4554" y="198"/>
                  </a:lnTo>
                  <a:lnTo>
                    <a:pt x="4554" y="198"/>
                  </a:lnTo>
                  <a:lnTo>
                    <a:pt x="4554" y="198"/>
                  </a:lnTo>
                  <a:lnTo>
                    <a:pt x="4560" y="198"/>
                  </a:lnTo>
                  <a:lnTo>
                    <a:pt x="4560" y="198"/>
                  </a:lnTo>
                  <a:lnTo>
                    <a:pt x="4560" y="198"/>
                  </a:lnTo>
                  <a:lnTo>
                    <a:pt x="4560" y="192"/>
                  </a:lnTo>
                  <a:lnTo>
                    <a:pt x="4560" y="192"/>
                  </a:lnTo>
                  <a:lnTo>
                    <a:pt x="4560" y="192"/>
                  </a:lnTo>
                  <a:lnTo>
                    <a:pt x="4560" y="192"/>
                  </a:lnTo>
                  <a:lnTo>
                    <a:pt x="4566" y="192"/>
                  </a:lnTo>
                  <a:lnTo>
                    <a:pt x="4566" y="192"/>
                  </a:lnTo>
                  <a:lnTo>
                    <a:pt x="4566" y="192"/>
                  </a:lnTo>
                  <a:lnTo>
                    <a:pt x="4566" y="192"/>
                  </a:lnTo>
                  <a:lnTo>
                    <a:pt x="4566" y="192"/>
                  </a:lnTo>
                  <a:lnTo>
                    <a:pt x="4566" y="192"/>
                  </a:lnTo>
                  <a:lnTo>
                    <a:pt x="4572" y="192"/>
                  </a:lnTo>
                  <a:lnTo>
                    <a:pt x="4572" y="192"/>
                  </a:lnTo>
                  <a:lnTo>
                    <a:pt x="4572" y="192"/>
                  </a:lnTo>
                  <a:lnTo>
                    <a:pt x="4572" y="192"/>
                  </a:lnTo>
                  <a:lnTo>
                    <a:pt x="4572" y="192"/>
                  </a:lnTo>
                  <a:lnTo>
                    <a:pt x="4572" y="192"/>
                  </a:lnTo>
                  <a:lnTo>
                    <a:pt x="4578" y="192"/>
                  </a:lnTo>
                  <a:lnTo>
                    <a:pt x="4578" y="192"/>
                  </a:lnTo>
                  <a:lnTo>
                    <a:pt x="4578" y="192"/>
                  </a:lnTo>
                  <a:lnTo>
                    <a:pt x="4578" y="192"/>
                  </a:lnTo>
                  <a:lnTo>
                    <a:pt x="4578" y="192"/>
                  </a:lnTo>
                  <a:lnTo>
                    <a:pt x="4578" y="192"/>
                  </a:lnTo>
                  <a:lnTo>
                    <a:pt x="4584" y="192"/>
                  </a:lnTo>
                  <a:lnTo>
                    <a:pt x="4584" y="192"/>
                  </a:lnTo>
                  <a:lnTo>
                    <a:pt x="4584" y="192"/>
                  </a:lnTo>
                  <a:lnTo>
                    <a:pt x="4584" y="192"/>
                  </a:lnTo>
                  <a:lnTo>
                    <a:pt x="4584" y="192"/>
                  </a:lnTo>
                  <a:lnTo>
                    <a:pt x="4584" y="192"/>
                  </a:lnTo>
                  <a:lnTo>
                    <a:pt x="4584" y="192"/>
                  </a:lnTo>
                  <a:lnTo>
                    <a:pt x="4590" y="192"/>
                  </a:lnTo>
                  <a:lnTo>
                    <a:pt x="4590" y="192"/>
                  </a:lnTo>
                  <a:lnTo>
                    <a:pt x="4590" y="192"/>
                  </a:lnTo>
                  <a:lnTo>
                    <a:pt x="4590" y="192"/>
                  </a:lnTo>
                  <a:lnTo>
                    <a:pt x="4590" y="192"/>
                  </a:lnTo>
                  <a:lnTo>
                    <a:pt x="4590" y="192"/>
                  </a:lnTo>
                  <a:lnTo>
                    <a:pt x="4596" y="186"/>
                  </a:lnTo>
                  <a:lnTo>
                    <a:pt x="4596" y="186"/>
                  </a:lnTo>
                  <a:lnTo>
                    <a:pt x="4596" y="186"/>
                  </a:lnTo>
                  <a:lnTo>
                    <a:pt x="4596" y="186"/>
                  </a:lnTo>
                  <a:lnTo>
                    <a:pt x="4596" y="186"/>
                  </a:lnTo>
                  <a:lnTo>
                    <a:pt x="4596" y="186"/>
                  </a:lnTo>
                  <a:lnTo>
                    <a:pt x="4602" y="186"/>
                  </a:lnTo>
                  <a:lnTo>
                    <a:pt x="4602" y="186"/>
                  </a:lnTo>
                  <a:lnTo>
                    <a:pt x="4602" y="186"/>
                  </a:lnTo>
                  <a:lnTo>
                    <a:pt x="4602" y="186"/>
                  </a:lnTo>
                  <a:lnTo>
                    <a:pt x="4602" y="186"/>
                  </a:lnTo>
                  <a:lnTo>
                    <a:pt x="4602" y="186"/>
                  </a:lnTo>
                  <a:lnTo>
                    <a:pt x="4608" y="186"/>
                  </a:lnTo>
                  <a:lnTo>
                    <a:pt x="4608" y="186"/>
                  </a:lnTo>
                  <a:lnTo>
                    <a:pt x="4608" y="186"/>
                  </a:lnTo>
                  <a:lnTo>
                    <a:pt x="4608" y="186"/>
                  </a:lnTo>
                  <a:lnTo>
                    <a:pt x="4608" y="186"/>
                  </a:lnTo>
                  <a:lnTo>
                    <a:pt x="4608" y="186"/>
                  </a:lnTo>
                  <a:lnTo>
                    <a:pt x="4614" y="186"/>
                  </a:lnTo>
                  <a:lnTo>
                    <a:pt x="4614" y="186"/>
                  </a:lnTo>
                  <a:lnTo>
                    <a:pt x="4614" y="186"/>
                  </a:lnTo>
                  <a:lnTo>
                    <a:pt x="4614" y="186"/>
                  </a:lnTo>
                  <a:lnTo>
                    <a:pt x="4614" y="186"/>
                  </a:lnTo>
                  <a:lnTo>
                    <a:pt x="4614" y="186"/>
                  </a:lnTo>
                  <a:lnTo>
                    <a:pt x="4614" y="186"/>
                  </a:lnTo>
                  <a:lnTo>
                    <a:pt x="4620" y="186"/>
                  </a:lnTo>
                  <a:lnTo>
                    <a:pt x="4620" y="186"/>
                  </a:lnTo>
                  <a:lnTo>
                    <a:pt x="4620" y="186"/>
                  </a:lnTo>
                  <a:lnTo>
                    <a:pt x="4620" y="186"/>
                  </a:lnTo>
                  <a:lnTo>
                    <a:pt x="4620" y="186"/>
                  </a:lnTo>
                  <a:lnTo>
                    <a:pt x="4620" y="186"/>
                  </a:lnTo>
                  <a:lnTo>
                    <a:pt x="4626" y="186"/>
                  </a:lnTo>
                  <a:lnTo>
                    <a:pt x="4626" y="186"/>
                  </a:lnTo>
                  <a:lnTo>
                    <a:pt x="4626" y="186"/>
                  </a:lnTo>
                  <a:lnTo>
                    <a:pt x="4626" y="186"/>
                  </a:lnTo>
                  <a:lnTo>
                    <a:pt x="4626" y="186"/>
                  </a:lnTo>
                  <a:lnTo>
                    <a:pt x="4626" y="186"/>
                  </a:lnTo>
                  <a:lnTo>
                    <a:pt x="4632" y="186"/>
                  </a:lnTo>
                  <a:lnTo>
                    <a:pt x="4632" y="186"/>
                  </a:lnTo>
                  <a:lnTo>
                    <a:pt x="4632" y="186"/>
                  </a:lnTo>
                  <a:lnTo>
                    <a:pt x="4632" y="186"/>
                  </a:lnTo>
                  <a:lnTo>
                    <a:pt x="4632" y="186"/>
                  </a:lnTo>
                  <a:lnTo>
                    <a:pt x="4632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44" y="186"/>
                  </a:lnTo>
                  <a:lnTo>
                    <a:pt x="4644" y="186"/>
                  </a:lnTo>
                  <a:lnTo>
                    <a:pt x="4644" y="186"/>
                  </a:lnTo>
                  <a:lnTo>
                    <a:pt x="4644" y="186"/>
                  </a:lnTo>
                  <a:lnTo>
                    <a:pt x="4644" y="186"/>
                  </a:lnTo>
                  <a:lnTo>
                    <a:pt x="4644" y="186"/>
                  </a:lnTo>
                  <a:lnTo>
                    <a:pt x="4650" y="186"/>
                  </a:lnTo>
                  <a:lnTo>
                    <a:pt x="4650" y="186"/>
                  </a:lnTo>
                  <a:lnTo>
                    <a:pt x="4650" y="186"/>
                  </a:lnTo>
                  <a:lnTo>
                    <a:pt x="4650" y="186"/>
                  </a:lnTo>
                  <a:lnTo>
                    <a:pt x="4650" y="186"/>
                  </a:lnTo>
                  <a:lnTo>
                    <a:pt x="4650" y="186"/>
                  </a:lnTo>
                  <a:lnTo>
                    <a:pt x="4656" y="186"/>
                  </a:lnTo>
                  <a:lnTo>
                    <a:pt x="4656" y="186"/>
                  </a:lnTo>
                  <a:lnTo>
                    <a:pt x="4656" y="186"/>
                  </a:lnTo>
                  <a:lnTo>
                    <a:pt x="4656" y="186"/>
                  </a:lnTo>
                  <a:lnTo>
                    <a:pt x="4656" y="186"/>
                  </a:lnTo>
                  <a:lnTo>
                    <a:pt x="4656" y="186"/>
                  </a:lnTo>
                  <a:lnTo>
                    <a:pt x="4662" y="186"/>
                  </a:lnTo>
                  <a:lnTo>
                    <a:pt x="4662" y="186"/>
                  </a:lnTo>
                  <a:lnTo>
                    <a:pt x="4662" y="186"/>
                  </a:lnTo>
                  <a:lnTo>
                    <a:pt x="4662" y="186"/>
                  </a:lnTo>
                  <a:lnTo>
                    <a:pt x="4662" y="186"/>
                  </a:lnTo>
                  <a:lnTo>
                    <a:pt x="4662" y="186"/>
                  </a:lnTo>
                  <a:lnTo>
                    <a:pt x="4668" y="186"/>
                  </a:lnTo>
                  <a:lnTo>
                    <a:pt x="4668" y="186"/>
                  </a:lnTo>
                  <a:lnTo>
                    <a:pt x="4668" y="186"/>
                  </a:lnTo>
                  <a:lnTo>
                    <a:pt x="4668" y="186"/>
                  </a:lnTo>
                  <a:lnTo>
                    <a:pt x="4668" y="186"/>
                  </a:lnTo>
                  <a:lnTo>
                    <a:pt x="4668" y="186"/>
                  </a:lnTo>
                  <a:lnTo>
                    <a:pt x="4668" y="186"/>
                  </a:lnTo>
                  <a:lnTo>
                    <a:pt x="4674" y="186"/>
                  </a:lnTo>
                  <a:lnTo>
                    <a:pt x="4674" y="186"/>
                  </a:lnTo>
                  <a:lnTo>
                    <a:pt x="4674" y="186"/>
                  </a:lnTo>
                  <a:lnTo>
                    <a:pt x="4674" y="186"/>
                  </a:lnTo>
                  <a:lnTo>
                    <a:pt x="4674" y="186"/>
                  </a:lnTo>
                  <a:lnTo>
                    <a:pt x="4674" y="186"/>
                  </a:lnTo>
                  <a:lnTo>
                    <a:pt x="4680" y="186"/>
                  </a:lnTo>
                  <a:lnTo>
                    <a:pt x="4680" y="186"/>
                  </a:lnTo>
                  <a:lnTo>
                    <a:pt x="4680" y="186"/>
                  </a:lnTo>
                  <a:lnTo>
                    <a:pt x="4680" y="186"/>
                  </a:lnTo>
                  <a:lnTo>
                    <a:pt x="4680" y="186"/>
                  </a:lnTo>
                  <a:lnTo>
                    <a:pt x="4680" y="186"/>
                  </a:lnTo>
                  <a:lnTo>
                    <a:pt x="4686" y="186"/>
                  </a:lnTo>
                  <a:lnTo>
                    <a:pt x="4686" y="186"/>
                  </a:lnTo>
                  <a:lnTo>
                    <a:pt x="4686" y="186"/>
                  </a:lnTo>
                  <a:lnTo>
                    <a:pt x="4686" y="186"/>
                  </a:lnTo>
                  <a:lnTo>
                    <a:pt x="4686" y="186"/>
                  </a:lnTo>
                  <a:lnTo>
                    <a:pt x="4686" y="186"/>
                  </a:lnTo>
                  <a:lnTo>
                    <a:pt x="4692" y="186"/>
                  </a:lnTo>
                  <a:lnTo>
                    <a:pt x="4692" y="186"/>
                  </a:lnTo>
                  <a:lnTo>
                    <a:pt x="4692" y="186"/>
                  </a:lnTo>
                  <a:lnTo>
                    <a:pt x="4692" y="186"/>
                  </a:lnTo>
                  <a:lnTo>
                    <a:pt x="4692" y="186"/>
                  </a:lnTo>
                  <a:lnTo>
                    <a:pt x="4692" y="186"/>
                  </a:lnTo>
                  <a:lnTo>
                    <a:pt x="4692" y="186"/>
                  </a:lnTo>
                  <a:lnTo>
                    <a:pt x="4698" y="186"/>
                  </a:lnTo>
                  <a:lnTo>
                    <a:pt x="4698" y="186"/>
                  </a:lnTo>
                  <a:lnTo>
                    <a:pt x="4698" y="186"/>
                  </a:lnTo>
                  <a:lnTo>
                    <a:pt x="4698" y="186"/>
                  </a:lnTo>
                  <a:lnTo>
                    <a:pt x="4698" y="186"/>
                  </a:lnTo>
                  <a:lnTo>
                    <a:pt x="4698" y="186"/>
                  </a:lnTo>
                  <a:lnTo>
                    <a:pt x="4704" y="186"/>
                  </a:lnTo>
                  <a:lnTo>
                    <a:pt x="4704" y="186"/>
                  </a:lnTo>
                  <a:lnTo>
                    <a:pt x="4704" y="186"/>
                  </a:lnTo>
                  <a:lnTo>
                    <a:pt x="4704" y="186"/>
                  </a:lnTo>
                  <a:lnTo>
                    <a:pt x="4704" y="186"/>
                  </a:lnTo>
                  <a:lnTo>
                    <a:pt x="4704" y="186"/>
                  </a:lnTo>
                  <a:lnTo>
                    <a:pt x="4710" y="186"/>
                  </a:lnTo>
                  <a:lnTo>
                    <a:pt x="4710" y="186"/>
                  </a:lnTo>
                  <a:lnTo>
                    <a:pt x="4710" y="186"/>
                  </a:lnTo>
                  <a:lnTo>
                    <a:pt x="4710" y="186"/>
                  </a:lnTo>
                  <a:lnTo>
                    <a:pt x="4710" y="186"/>
                  </a:lnTo>
                  <a:lnTo>
                    <a:pt x="4710" y="186"/>
                  </a:lnTo>
                  <a:lnTo>
                    <a:pt x="4716" y="186"/>
                  </a:lnTo>
                  <a:lnTo>
                    <a:pt x="4716" y="186"/>
                  </a:lnTo>
                  <a:lnTo>
                    <a:pt x="4716" y="186"/>
                  </a:lnTo>
                  <a:lnTo>
                    <a:pt x="4716" y="186"/>
                  </a:lnTo>
                  <a:lnTo>
                    <a:pt x="4716" y="186"/>
                  </a:lnTo>
                  <a:lnTo>
                    <a:pt x="4716" y="186"/>
                  </a:lnTo>
                  <a:lnTo>
                    <a:pt x="4722" y="186"/>
                  </a:lnTo>
                  <a:lnTo>
                    <a:pt x="4722" y="186"/>
                  </a:lnTo>
                  <a:lnTo>
                    <a:pt x="4722" y="186"/>
                  </a:lnTo>
                  <a:lnTo>
                    <a:pt x="4722" y="186"/>
                  </a:lnTo>
                  <a:lnTo>
                    <a:pt x="4722" y="186"/>
                  </a:lnTo>
                  <a:lnTo>
                    <a:pt x="4722" y="186"/>
                  </a:lnTo>
                  <a:lnTo>
                    <a:pt x="4722" y="186"/>
                  </a:lnTo>
                  <a:lnTo>
                    <a:pt x="4728" y="186"/>
                  </a:lnTo>
                  <a:lnTo>
                    <a:pt x="4728" y="186"/>
                  </a:lnTo>
                  <a:lnTo>
                    <a:pt x="4728" y="186"/>
                  </a:lnTo>
                  <a:lnTo>
                    <a:pt x="4728" y="186"/>
                  </a:lnTo>
                  <a:lnTo>
                    <a:pt x="4728" y="186"/>
                  </a:lnTo>
                  <a:lnTo>
                    <a:pt x="4728" y="186"/>
                  </a:lnTo>
                  <a:lnTo>
                    <a:pt x="4734" y="186"/>
                  </a:lnTo>
                  <a:lnTo>
                    <a:pt x="4734" y="186"/>
                  </a:lnTo>
                  <a:lnTo>
                    <a:pt x="4734" y="186"/>
                  </a:lnTo>
                  <a:lnTo>
                    <a:pt x="4734" y="186"/>
                  </a:lnTo>
                  <a:lnTo>
                    <a:pt x="4734" y="186"/>
                  </a:lnTo>
                  <a:lnTo>
                    <a:pt x="4734" y="186"/>
                  </a:lnTo>
                  <a:lnTo>
                    <a:pt x="4740" y="186"/>
                  </a:lnTo>
                  <a:lnTo>
                    <a:pt x="4740" y="186"/>
                  </a:lnTo>
                  <a:lnTo>
                    <a:pt x="4740" y="186"/>
                  </a:lnTo>
                  <a:lnTo>
                    <a:pt x="4740" y="186"/>
                  </a:lnTo>
                  <a:lnTo>
                    <a:pt x="4740" y="186"/>
                  </a:lnTo>
                  <a:lnTo>
                    <a:pt x="4740" y="186"/>
                  </a:lnTo>
                  <a:lnTo>
                    <a:pt x="4746" y="186"/>
                  </a:lnTo>
                  <a:lnTo>
                    <a:pt x="4746" y="186"/>
                  </a:lnTo>
                  <a:lnTo>
                    <a:pt x="4746" y="186"/>
                  </a:lnTo>
                  <a:lnTo>
                    <a:pt x="4746" y="186"/>
                  </a:lnTo>
                  <a:lnTo>
                    <a:pt x="4746" y="186"/>
                  </a:lnTo>
                  <a:lnTo>
                    <a:pt x="4746" y="186"/>
                  </a:lnTo>
                  <a:lnTo>
                    <a:pt x="4746" y="186"/>
                  </a:lnTo>
                  <a:lnTo>
                    <a:pt x="4752" y="186"/>
                  </a:lnTo>
                  <a:lnTo>
                    <a:pt x="4752" y="186"/>
                  </a:lnTo>
                  <a:lnTo>
                    <a:pt x="4752" y="186"/>
                  </a:lnTo>
                  <a:lnTo>
                    <a:pt x="4752" y="186"/>
                  </a:lnTo>
                  <a:lnTo>
                    <a:pt x="4752" y="186"/>
                  </a:lnTo>
                  <a:lnTo>
                    <a:pt x="4752" y="186"/>
                  </a:lnTo>
                  <a:lnTo>
                    <a:pt x="4758" y="186"/>
                  </a:lnTo>
                  <a:lnTo>
                    <a:pt x="4758" y="186"/>
                  </a:lnTo>
                  <a:lnTo>
                    <a:pt x="4758" y="186"/>
                  </a:lnTo>
                  <a:lnTo>
                    <a:pt x="4758" y="186"/>
                  </a:lnTo>
                  <a:lnTo>
                    <a:pt x="4758" y="186"/>
                  </a:lnTo>
                  <a:lnTo>
                    <a:pt x="4758" y="186"/>
                  </a:lnTo>
                  <a:lnTo>
                    <a:pt x="4764" y="186"/>
                  </a:lnTo>
                  <a:lnTo>
                    <a:pt x="4764" y="186"/>
                  </a:lnTo>
                  <a:lnTo>
                    <a:pt x="4764" y="186"/>
                  </a:lnTo>
                  <a:lnTo>
                    <a:pt x="4764" y="186"/>
                  </a:lnTo>
                  <a:lnTo>
                    <a:pt x="4764" y="186"/>
                  </a:lnTo>
                  <a:lnTo>
                    <a:pt x="4764" y="186"/>
                  </a:lnTo>
                  <a:lnTo>
                    <a:pt x="4770" y="186"/>
                  </a:lnTo>
                  <a:lnTo>
                    <a:pt x="4770" y="186"/>
                  </a:lnTo>
                  <a:lnTo>
                    <a:pt x="4770" y="186"/>
                  </a:lnTo>
                  <a:lnTo>
                    <a:pt x="4770" y="186"/>
                  </a:lnTo>
                  <a:lnTo>
                    <a:pt x="4770" y="186"/>
                  </a:lnTo>
                  <a:lnTo>
                    <a:pt x="4770" y="186"/>
                  </a:lnTo>
                  <a:lnTo>
                    <a:pt x="4776" y="186"/>
                  </a:lnTo>
                  <a:lnTo>
                    <a:pt x="4776" y="186"/>
                  </a:lnTo>
                  <a:lnTo>
                    <a:pt x="4776" y="186"/>
                  </a:lnTo>
                  <a:lnTo>
                    <a:pt x="4776" y="186"/>
                  </a:lnTo>
                  <a:lnTo>
                    <a:pt x="4776" y="186"/>
                  </a:lnTo>
                  <a:lnTo>
                    <a:pt x="4776" y="186"/>
                  </a:lnTo>
                  <a:lnTo>
                    <a:pt x="4776" y="186"/>
                  </a:lnTo>
                  <a:lnTo>
                    <a:pt x="4782" y="186"/>
                  </a:lnTo>
                  <a:lnTo>
                    <a:pt x="4782" y="186"/>
                  </a:lnTo>
                  <a:lnTo>
                    <a:pt x="4782" y="186"/>
                  </a:lnTo>
                  <a:lnTo>
                    <a:pt x="4782" y="186"/>
                  </a:lnTo>
                  <a:lnTo>
                    <a:pt x="4782" y="186"/>
                  </a:lnTo>
                  <a:lnTo>
                    <a:pt x="4782" y="186"/>
                  </a:lnTo>
                  <a:lnTo>
                    <a:pt x="4788" y="186"/>
                  </a:lnTo>
                  <a:lnTo>
                    <a:pt x="4788" y="186"/>
                  </a:lnTo>
                  <a:lnTo>
                    <a:pt x="4788" y="186"/>
                  </a:lnTo>
                  <a:lnTo>
                    <a:pt x="4788" y="186"/>
                  </a:lnTo>
                  <a:lnTo>
                    <a:pt x="4788" y="186"/>
                  </a:lnTo>
                  <a:lnTo>
                    <a:pt x="4788" y="186"/>
                  </a:lnTo>
                  <a:lnTo>
                    <a:pt x="4794" y="186"/>
                  </a:lnTo>
                  <a:lnTo>
                    <a:pt x="4794" y="186"/>
                  </a:lnTo>
                  <a:lnTo>
                    <a:pt x="4794" y="186"/>
                  </a:lnTo>
                  <a:lnTo>
                    <a:pt x="4794" y="186"/>
                  </a:lnTo>
                  <a:lnTo>
                    <a:pt x="4794" y="186"/>
                  </a:lnTo>
                  <a:lnTo>
                    <a:pt x="4794" y="186"/>
                  </a:lnTo>
                  <a:lnTo>
                    <a:pt x="4800" y="186"/>
                  </a:lnTo>
                  <a:lnTo>
                    <a:pt x="4800" y="186"/>
                  </a:lnTo>
                  <a:lnTo>
                    <a:pt x="4800" y="186"/>
                  </a:lnTo>
                  <a:lnTo>
                    <a:pt x="4800" y="186"/>
                  </a:lnTo>
                  <a:lnTo>
                    <a:pt x="4800" y="186"/>
                  </a:lnTo>
                  <a:lnTo>
                    <a:pt x="4800" y="186"/>
                  </a:lnTo>
                  <a:lnTo>
                    <a:pt x="4800" y="186"/>
                  </a:lnTo>
                  <a:lnTo>
                    <a:pt x="4806" y="186"/>
                  </a:lnTo>
                  <a:lnTo>
                    <a:pt x="4806" y="186"/>
                  </a:lnTo>
                  <a:lnTo>
                    <a:pt x="4806" y="186"/>
                  </a:lnTo>
                  <a:lnTo>
                    <a:pt x="4806" y="186"/>
                  </a:lnTo>
                  <a:lnTo>
                    <a:pt x="4806" y="186"/>
                  </a:lnTo>
                  <a:lnTo>
                    <a:pt x="4806" y="186"/>
                  </a:lnTo>
                  <a:lnTo>
                    <a:pt x="4812" y="186"/>
                  </a:lnTo>
                  <a:lnTo>
                    <a:pt x="4812" y="186"/>
                  </a:lnTo>
                  <a:lnTo>
                    <a:pt x="4812" y="186"/>
                  </a:lnTo>
                  <a:lnTo>
                    <a:pt x="4812" y="186"/>
                  </a:lnTo>
                  <a:lnTo>
                    <a:pt x="4812" y="186"/>
                  </a:lnTo>
                  <a:lnTo>
                    <a:pt x="4812" y="186"/>
                  </a:lnTo>
                  <a:lnTo>
                    <a:pt x="4818" y="186"/>
                  </a:lnTo>
                  <a:lnTo>
                    <a:pt x="4818" y="186"/>
                  </a:lnTo>
                  <a:lnTo>
                    <a:pt x="4818" y="186"/>
                  </a:lnTo>
                  <a:lnTo>
                    <a:pt x="4818" y="186"/>
                  </a:lnTo>
                  <a:lnTo>
                    <a:pt x="4818" y="186"/>
                  </a:lnTo>
                  <a:lnTo>
                    <a:pt x="4818" y="186"/>
                  </a:lnTo>
                  <a:lnTo>
                    <a:pt x="4824" y="186"/>
                  </a:lnTo>
                  <a:lnTo>
                    <a:pt x="4824" y="186"/>
                  </a:lnTo>
                  <a:lnTo>
                    <a:pt x="4824" y="186"/>
                  </a:lnTo>
                  <a:lnTo>
                    <a:pt x="4824" y="186"/>
                  </a:lnTo>
                  <a:lnTo>
                    <a:pt x="4824" y="186"/>
                  </a:lnTo>
                  <a:lnTo>
                    <a:pt x="4824" y="186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83" name="Rectangle 135"/>
            <p:cNvSpPr>
              <a:spLocks noChangeArrowheads="1"/>
            </p:cNvSpPr>
            <p:nvPr/>
          </p:nvSpPr>
          <p:spPr bwMode="auto">
            <a:xfrm>
              <a:off x="1483" y="3582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84" name="Freeform 136"/>
            <p:cNvSpPr>
              <a:spLocks/>
            </p:cNvSpPr>
            <p:nvPr/>
          </p:nvSpPr>
          <p:spPr bwMode="auto">
            <a:xfrm>
              <a:off x="415" y="2916"/>
              <a:ext cx="4824" cy="1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150" y="0"/>
                </a:cxn>
                <a:cxn ang="0">
                  <a:pos x="228" y="0"/>
                </a:cxn>
                <a:cxn ang="0">
                  <a:pos x="300" y="0"/>
                </a:cxn>
                <a:cxn ang="0">
                  <a:pos x="378" y="0"/>
                </a:cxn>
                <a:cxn ang="0">
                  <a:pos x="456" y="0"/>
                </a:cxn>
                <a:cxn ang="0">
                  <a:pos x="534" y="0"/>
                </a:cxn>
                <a:cxn ang="0">
                  <a:pos x="606" y="0"/>
                </a:cxn>
                <a:cxn ang="0">
                  <a:pos x="684" y="0"/>
                </a:cxn>
                <a:cxn ang="0">
                  <a:pos x="762" y="0"/>
                </a:cxn>
                <a:cxn ang="0">
                  <a:pos x="834" y="0"/>
                </a:cxn>
                <a:cxn ang="0">
                  <a:pos x="912" y="0"/>
                </a:cxn>
                <a:cxn ang="0">
                  <a:pos x="990" y="0"/>
                </a:cxn>
                <a:cxn ang="0">
                  <a:pos x="1068" y="0"/>
                </a:cxn>
                <a:cxn ang="0">
                  <a:pos x="1140" y="0"/>
                </a:cxn>
                <a:cxn ang="0">
                  <a:pos x="1218" y="0"/>
                </a:cxn>
                <a:cxn ang="0">
                  <a:pos x="1296" y="0"/>
                </a:cxn>
                <a:cxn ang="0">
                  <a:pos x="1368" y="0"/>
                </a:cxn>
                <a:cxn ang="0">
                  <a:pos x="1446" y="0"/>
                </a:cxn>
                <a:cxn ang="0">
                  <a:pos x="1524" y="0"/>
                </a:cxn>
                <a:cxn ang="0">
                  <a:pos x="1602" y="0"/>
                </a:cxn>
                <a:cxn ang="0">
                  <a:pos x="1674" y="0"/>
                </a:cxn>
                <a:cxn ang="0">
                  <a:pos x="1752" y="0"/>
                </a:cxn>
                <a:cxn ang="0">
                  <a:pos x="1830" y="0"/>
                </a:cxn>
                <a:cxn ang="0">
                  <a:pos x="1902" y="0"/>
                </a:cxn>
                <a:cxn ang="0">
                  <a:pos x="1980" y="0"/>
                </a:cxn>
                <a:cxn ang="0">
                  <a:pos x="2058" y="0"/>
                </a:cxn>
                <a:cxn ang="0">
                  <a:pos x="2136" y="0"/>
                </a:cxn>
                <a:cxn ang="0">
                  <a:pos x="2208" y="0"/>
                </a:cxn>
                <a:cxn ang="0">
                  <a:pos x="2286" y="0"/>
                </a:cxn>
                <a:cxn ang="0">
                  <a:pos x="2364" y="0"/>
                </a:cxn>
                <a:cxn ang="0">
                  <a:pos x="2442" y="0"/>
                </a:cxn>
                <a:cxn ang="0">
                  <a:pos x="2514" y="0"/>
                </a:cxn>
                <a:cxn ang="0">
                  <a:pos x="2592" y="0"/>
                </a:cxn>
                <a:cxn ang="0">
                  <a:pos x="2670" y="0"/>
                </a:cxn>
                <a:cxn ang="0">
                  <a:pos x="2742" y="0"/>
                </a:cxn>
                <a:cxn ang="0">
                  <a:pos x="2820" y="0"/>
                </a:cxn>
                <a:cxn ang="0">
                  <a:pos x="2898" y="0"/>
                </a:cxn>
                <a:cxn ang="0">
                  <a:pos x="2970" y="0"/>
                </a:cxn>
                <a:cxn ang="0">
                  <a:pos x="3048" y="0"/>
                </a:cxn>
                <a:cxn ang="0">
                  <a:pos x="3126" y="0"/>
                </a:cxn>
                <a:cxn ang="0">
                  <a:pos x="3204" y="0"/>
                </a:cxn>
                <a:cxn ang="0">
                  <a:pos x="3276" y="0"/>
                </a:cxn>
                <a:cxn ang="0">
                  <a:pos x="3354" y="0"/>
                </a:cxn>
                <a:cxn ang="0">
                  <a:pos x="3432" y="0"/>
                </a:cxn>
                <a:cxn ang="0">
                  <a:pos x="3510" y="0"/>
                </a:cxn>
                <a:cxn ang="0">
                  <a:pos x="3582" y="0"/>
                </a:cxn>
                <a:cxn ang="0">
                  <a:pos x="3660" y="0"/>
                </a:cxn>
                <a:cxn ang="0">
                  <a:pos x="3738" y="0"/>
                </a:cxn>
                <a:cxn ang="0">
                  <a:pos x="3816" y="0"/>
                </a:cxn>
                <a:cxn ang="0">
                  <a:pos x="3888" y="0"/>
                </a:cxn>
                <a:cxn ang="0">
                  <a:pos x="3966" y="0"/>
                </a:cxn>
                <a:cxn ang="0">
                  <a:pos x="4044" y="0"/>
                </a:cxn>
                <a:cxn ang="0">
                  <a:pos x="4116" y="0"/>
                </a:cxn>
                <a:cxn ang="0">
                  <a:pos x="4194" y="0"/>
                </a:cxn>
                <a:cxn ang="0">
                  <a:pos x="4272" y="0"/>
                </a:cxn>
                <a:cxn ang="0">
                  <a:pos x="4344" y="0"/>
                </a:cxn>
                <a:cxn ang="0">
                  <a:pos x="4422" y="0"/>
                </a:cxn>
                <a:cxn ang="0">
                  <a:pos x="4500" y="0"/>
                </a:cxn>
                <a:cxn ang="0">
                  <a:pos x="4578" y="0"/>
                </a:cxn>
                <a:cxn ang="0">
                  <a:pos x="4650" y="0"/>
                </a:cxn>
                <a:cxn ang="0">
                  <a:pos x="4728" y="0"/>
                </a:cxn>
                <a:cxn ang="0">
                  <a:pos x="4806" y="0"/>
                </a:cxn>
              </a:cxnLst>
              <a:rect l="0" t="0" r="r" b="b"/>
              <a:pathLst>
                <a:path w="482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85" name="Rectangle 137"/>
            <p:cNvSpPr>
              <a:spLocks noChangeArrowheads="1"/>
            </p:cNvSpPr>
            <p:nvPr/>
          </p:nvSpPr>
          <p:spPr bwMode="auto">
            <a:xfrm>
              <a:off x="1903" y="3582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86" name="Rectangle 138"/>
            <p:cNvSpPr>
              <a:spLocks noChangeArrowheads="1"/>
            </p:cNvSpPr>
            <p:nvPr/>
          </p:nvSpPr>
          <p:spPr bwMode="auto">
            <a:xfrm>
              <a:off x="565" y="3684"/>
              <a:ext cx="3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87" name="Rectangle 139"/>
            <p:cNvSpPr>
              <a:spLocks noChangeArrowheads="1"/>
            </p:cNvSpPr>
            <p:nvPr/>
          </p:nvSpPr>
          <p:spPr bwMode="auto">
            <a:xfrm>
              <a:off x="1141" y="3672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88" name="Rectangle 140"/>
            <p:cNvSpPr>
              <a:spLocks noChangeArrowheads="1"/>
            </p:cNvSpPr>
            <p:nvPr/>
          </p:nvSpPr>
          <p:spPr bwMode="auto">
            <a:xfrm>
              <a:off x="1489" y="3684"/>
              <a:ext cx="3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89" name="Rectangle 141"/>
            <p:cNvSpPr>
              <a:spLocks noChangeArrowheads="1"/>
            </p:cNvSpPr>
            <p:nvPr/>
          </p:nvSpPr>
          <p:spPr bwMode="auto">
            <a:xfrm>
              <a:off x="1909" y="3672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0" name="Rectangle 142"/>
            <p:cNvSpPr>
              <a:spLocks noChangeArrowheads="1"/>
            </p:cNvSpPr>
            <p:nvPr/>
          </p:nvSpPr>
          <p:spPr bwMode="auto">
            <a:xfrm>
              <a:off x="2197" y="3672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1" name="Rectangle 143"/>
            <p:cNvSpPr>
              <a:spLocks noChangeArrowheads="1"/>
            </p:cNvSpPr>
            <p:nvPr/>
          </p:nvSpPr>
          <p:spPr bwMode="auto">
            <a:xfrm>
              <a:off x="2491" y="3672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2" name="Rectangle 144"/>
            <p:cNvSpPr>
              <a:spLocks noChangeArrowheads="1"/>
            </p:cNvSpPr>
            <p:nvPr/>
          </p:nvSpPr>
          <p:spPr bwMode="auto">
            <a:xfrm>
              <a:off x="2779" y="3672"/>
              <a:ext cx="9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3" name="Rectangle 145"/>
            <p:cNvSpPr>
              <a:spLocks noChangeArrowheads="1"/>
            </p:cNvSpPr>
            <p:nvPr/>
          </p:nvSpPr>
          <p:spPr bwMode="auto">
            <a:xfrm>
              <a:off x="3073" y="3672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4" name="Rectangle 146"/>
            <p:cNvSpPr>
              <a:spLocks noChangeArrowheads="1"/>
            </p:cNvSpPr>
            <p:nvPr/>
          </p:nvSpPr>
          <p:spPr bwMode="auto">
            <a:xfrm>
              <a:off x="3367" y="3672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5" name="Rectangle 147"/>
            <p:cNvSpPr>
              <a:spLocks noChangeArrowheads="1"/>
            </p:cNvSpPr>
            <p:nvPr/>
          </p:nvSpPr>
          <p:spPr bwMode="auto">
            <a:xfrm>
              <a:off x="3655" y="3672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6" name="Rectangle 148"/>
            <p:cNvSpPr>
              <a:spLocks noChangeArrowheads="1"/>
            </p:cNvSpPr>
            <p:nvPr/>
          </p:nvSpPr>
          <p:spPr bwMode="auto">
            <a:xfrm>
              <a:off x="3847" y="3684"/>
              <a:ext cx="3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7" name="Rectangle 149"/>
            <p:cNvSpPr>
              <a:spLocks noChangeArrowheads="1"/>
            </p:cNvSpPr>
            <p:nvPr/>
          </p:nvSpPr>
          <p:spPr bwMode="auto">
            <a:xfrm>
              <a:off x="4423" y="3672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8" name="Rectangle 150"/>
            <p:cNvSpPr>
              <a:spLocks noChangeArrowheads="1"/>
            </p:cNvSpPr>
            <p:nvPr/>
          </p:nvSpPr>
          <p:spPr bwMode="auto">
            <a:xfrm>
              <a:off x="4771" y="3684"/>
              <a:ext cx="3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9" name="Rectangle 151"/>
            <p:cNvSpPr>
              <a:spLocks noChangeArrowheads="1"/>
            </p:cNvSpPr>
            <p:nvPr/>
          </p:nvSpPr>
          <p:spPr bwMode="auto">
            <a:xfrm>
              <a:off x="5245" y="3696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661080" y="1059543"/>
            <a:ext cx="2220005" cy="595085"/>
            <a:chOff x="624794" y="1103086"/>
            <a:chExt cx="2220005" cy="595085"/>
          </a:xfrm>
        </p:grpSpPr>
        <p:graphicFrame>
          <p:nvGraphicFramePr>
            <p:cNvPr id="147" name="Object 185"/>
            <p:cNvGraphicFramePr>
              <a:graphicFrameLocks noChangeAspect="1"/>
            </p:cNvGraphicFramePr>
            <p:nvPr/>
          </p:nvGraphicFramePr>
          <p:xfrm>
            <a:off x="1854377" y="1176231"/>
            <a:ext cx="714651" cy="501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5373" name="Equation" r:id="rId3" imgW="584246" imgH="418893" progId="">
                    <p:embed/>
                  </p:oleObj>
                </mc:Choice>
                <mc:Fallback>
                  <p:oleObj name="Equation" r:id="rId3" imgW="584246" imgH="418893" progId="">
                    <p:embed/>
                    <p:pic>
                      <p:nvPicPr>
                        <p:cNvPr id="0" name="Picture 6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854377" y="1176231"/>
                          <a:ext cx="714651" cy="501174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CC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48" name="Object 185"/>
            <p:cNvGraphicFramePr>
              <a:graphicFrameLocks noChangeAspect="1"/>
            </p:cNvGraphicFramePr>
            <p:nvPr/>
          </p:nvGraphicFramePr>
          <p:xfrm>
            <a:off x="718457" y="1184910"/>
            <a:ext cx="985051" cy="501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5374" name="Equation" r:id="rId5" imgW="838292" imgH="419146" progId="">
                    <p:embed/>
                  </p:oleObj>
                </mc:Choice>
                <mc:Fallback>
                  <p:oleObj name="Equation" r:id="rId5" imgW="838292" imgH="419146" progId="">
                    <p:embed/>
                    <p:pic>
                      <p:nvPicPr>
                        <p:cNvPr id="0" name="Picture 6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18457" y="1184910"/>
                          <a:ext cx="985051" cy="501174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CC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49" name="Rectangle 418"/>
            <p:cNvSpPr>
              <a:spLocks noChangeArrowheads="1"/>
            </p:cNvSpPr>
            <p:nvPr/>
          </p:nvSpPr>
          <p:spPr bwMode="auto">
            <a:xfrm>
              <a:off x="624794" y="1103086"/>
              <a:ext cx="2220005" cy="595085"/>
            </a:xfrm>
            <a:prstGeom prst="rect">
              <a:avLst/>
            </a:prstGeom>
            <a:noFill/>
            <a:ln w="12699" algn="ctr">
              <a:solidFill>
                <a:srgbClr val="800080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3795486" y="1038225"/>
            <a:ext cx="4709886" cy="710747"/>
            <a:chOff x="3548743" y="1096282"/>
            <a:chExt cx="4709886" cy="710747"/>
          </a:xfrm>
        </p:grpSpPr>
        <p:graphicFrame>
          <p:nvGraphicFramePr>
            <p:cNvPr id="151" name="Object 185"/>
            <p:cNvGraphicFramePr>
              <a:graphicFrameLocks noChangeAspect="1"/>
            </p:cNvGraphicFramePr>
            <p:nvPr/>
          </p:nvGraphicFramePr>
          <p:xfrm>
            <a:off x="3614057" y="1200232"/>
            <a:ext cx="4579257" cy="5414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5375" name="Equation" r:id="rId7" imgW="4050588" imgH="507633" progId="">
                    <p:embed/>
                  </p:oleObj>
                </mc:Choice>
                <mc:Fallback>
                  <p:oleObj name="Equation" r:id="rId7" imgW="4050588" imgH="507633" progId="">
                    <p:embed/>
                    <p:pic>
                      <p:nvPicPr>
                        <p:cNvPr id="0" name="Picture 6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614057" y="1200232"/>
                          <a:ext cx="4579257" cy="541482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CC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52" name="Rectangle 417"/>
            <p:cNvSpPr>
              <a:spLocks noChangeArrowheads="1"/>
            </p:cNvSpPr>
            <p:nvPr/>
          </p:nvSpPr>
          <p:spPr bwMode="auto">
            <a:xfrm>
              <a:off x="3548743" y="1096282"/>
              <a:ext cx="4709886" cy="710747"/>
            </a:xfrm>
            <a:prstGeom prst="rect">
              <a:avLst/>
            </a:prstGeom>
            <a:noFill/>
            <a:ln w="12699" algn="ctr">
              <a:solidFill>
                <a:srgbClr val="800080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graphicFrame>
        <p:nvGraphicFramePr>
          <p:cNvPr id="156" name="Object 185"/>
          <p:cNvGraphicFramePr>
            <a:graphicFrameLocks noChangeAspect="1"/>
          </p:cNvGraphicFramePr>
          <p:nvPr/>
        </p:nvGraphicFramePr>
        <p:xfrm>
          <a:off x="3672115" y="2189617"/>
          <a:ext cx="1103086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76" name="Equation" r:id="rId9" imgW="799756" imgH="241415" progId="">
                  <p:embed/>
                </p:oleObj>
              </mc:Choice>
              <mc:Fallback>
                <p:oleObj name="Equation" r:id="rId9" imgW="799756" imgH="241415" progId="">
                  <p:embed/>
                  <p:pic>
                    <p:nvPicPr>
                      <p:cNvPr id="0" name="Picture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72115" y="2189617"/>
                        <a:ext cx="1103086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7" name="Object 185"/>
          <p:cNvGraphicFramePr>
            <a:graphicFrameLocks noChangeAspect="1"/>
          </p:cNvGraphicFramePr>
          <p:nvPr/>
        </p:nvGraphicFramePr>
        <p:xfrm>
          <a:off x="3802744" y="4286931"/>
          <a:ext cx="1081314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77" name="Equation" r:id="rId11" imgW="799756" imgH="241415" progId="">
                  <p:embed/>
                </p:oleObj>
              </mc:Choice>
              <mc:Fallback>
                <p:oleObj name="Equation" r:id="rId11" imgW="799756" imgH="241415" progId="">
                  <p:embed/>
                  <p:pic>
                    <p:nvPicPr>
                      <p:cNvPr id="0" name="Picture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02744" y="4286931"/>
                        <a:ext cx="1081314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186166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21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32044" y="3719511"/>
            <a:ext cx="2487105" cy="23329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6519" name="Picture 19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6067" y="3776209"/>
            <a:ext cx="2295525" cy="2295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747486" y="208870"/>
            <a:ext cx="7859939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Longitudinal Compression with M</a:t>
            </a:r>
            <a:r>
              <a:rPr lang="en-US" sz="3200" b="0" baseline="-25000" dirty="0" smtClean="0">
                <a:solidFill>
                  <a:srgbClr val="00B050"/>
                </a:solidFill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</a:rPr>
              <a:t> </a:t>
            </a:r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982250" y="6611694"/>
            <a:ext cx="2356888" cy="246306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grpSp>
        <p:nvGrpSpPr>
          <p:cNvPr id="2" name="Group 5"/>
          <p:cNvGrpSpPr>
            <a:grpSpLocks noChangeAspect="1"/>
          </p:cNvGrpSpPr>
          <p:nvPr/>
        </p:nvGrpSpPr>
        <p:grpSpPr bwMode="auto">
          <a:xfrm>
            <a:off x="437017" y="853625"/>
            <a:ext cx="8164512" cy="2914650"/>
            <a:chOff x="289" y="780"/>
            <a:chExt cx="5143" cy="1836"/>
          </a:xfrm>
        </p:grpSpPr>
        <p:sp>
          <p:nvSpPr>
            <p:cNvPr id="5632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6" name="Rectangle 6"/>
            <p:cNvSpPr>
              <a:spLocks noChangeArrowheads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7" name="Rectangle 7"/>
            <p:cNvSpPr>
              <a:spLocks noChangeArrowheads="1"/>
            </p:cNvSpPr>
            <p:nvPr/>
          </p:nvSpPr>
          <p:spPr bwMode="auto">
            <a:xfrm>
              <a:off x="362" y="924"/>
              <a:ext cx="4962" cy="154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8" name="Rectangle 8"/>
            <p:cNvSpPr>
              <a:spLocks noChangeArrowheads="1"/>
            </p:cNvSpPr>
            <p:nvPr/>
          </p:nvSpPr>
          <p:spPr bwMode="auto">
            <a:xfrm>
              <a:off x="5072" y="2478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83.9533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29" name="Rectangle 9"/>
            <p:cNvSpPr>
              <a:spLocks noChangeArrowheads="1"/>
            </p:cNvSpPr>
            <p:nvPr/>
          </p:nvSpPr>
          <p:spPr bwMode="auto">
            <a:xfrm>
              <a:off x="362" y="247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1" name="Rectangle 11"/>
            <p:cNvSpPr>
              <a:spLocks noChangeArrowheads="1"/>
            </p:cNvSpPr>
            <p:nvPr/>
          </p:nvSpPr>
          <p:spPr bwMode="auto">
            <a:xfrm>
              <a:off x="410" y="858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2" name="Rectangle 12"/>
            <p:cNvSpPr>
              <a:spLocks noChangeArrowheads="1"/>
            </p:cNvSpPr>
            <p:nvPr/>
          </p:nvSpPr>
          <p:spPr bwMode="auto">
            <a:xfrm rot="16200000">
              <a:off x="280" y="885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3" name="Rectangle 13"/>
            <p:cNvSpPr>
              <a:spLocks noChangeArrowheads="1"/>
            </p:cNvSpPr>
            <p:nvPr/>
          </p:nvSpPr>
          <p:spPr bwMode="auto">
            <a:xfrm rot="16200000">
              <a:off x="301" y="238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4" name="Rectangle 14"/>
            <p:cNvSpPr>
              <a:spLocks noChangeArrowheads="1"/>
            </p:cNvSpPr>
            <p:nvPr/>
          </p:nvSpPr>
          <p:spPr bwMode="auto">
            <a:xfrm rot="16200000">
              <a:off x="5342" y="869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5" name="Rectangle 15"/>
            <p:cNvSpPr>
              <a:spLocks noChangeArrowheads="1"/>
            </p:cNvSpPr>
            <p:nvPr/>
          </p:nvSpPr>
          <p:spPr bwMode="auto">
            <a:xfrm rot="16200000">
              <a:off x="5330" y="2369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6" name="Rectangle 16"/>
            <p:cNvSpPr>
              <a:spLocks noChangeArrowheads="1"/>
            </p:cNvSpPr>
            <p:nvPr/>
          </p:nvSpPr>
          <p:spPr bwMode="auto">
            <a:xfrm rot="16200000">
              <a:off x="67" y="1572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7" name="Rectangle 17"/>
            <p:cNvSpPr>
              <a:spLocks noChangeArrowheads="1"/>
            </p:cNvSpPr>
            <p:nvPr/>
          </p:nvSpPr>
          <p:spPr bwMode="auto">
            <a:xfrm rot="16200000">
              <a:off x="5126" y="1589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8" name="Line 18"/>
            <p:cNvSpPr>
              <a:spLocks noChangeShapeType="1"/>
            </p:cNvSpPr>
            <p:nvPr/>
          </p:nvSpPr>
          <p:spPr bwMode="auto">
            <a:xfrm flipH="1">
              <a:off x="5288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39" name="Line 19"/>
            <p:cNvSpPr>
              <a:spLocks noChangeShapeType="1"/>
            </p:cNvSpPr>
            <p:nvPr/>
          </p:nvSpPr>
          <p:spPr bwMode="auto">
            <a:xfrm>
              <a:off x="362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0" name="Line 20"/>
            <p:cNvSpPr>
              <a:spLocks noChangeShapeType="1"/>
            </p:cNvSpPr>
            <p:nvPr/>
          </p:nvSpPr>
          <p:spPr bwMode="auto">
            <a:xfrm flipV="1">
              <a:off x="854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1" name="Line 21"/>
            <p:cNvSpPr>
              <a:spLocks noChangeShapeType="1"/>
            </p:cNvSpPr>
            <p:nvPr/>
          </p:nvSpPr>
          <p:spPr bwMode="auto">
            <a:xfrm>
              <a:off x="854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2" name="Line 22"/>
            <p:cNvSpPr>
              <a:spLocks noChangeShapeType="1"/>
            </p:cNvSpPr>
            <p:nvPr/>
          </p:nvSpPr>
          <p:spPr bwMode="auto">
            <a:xfrm flipH="1">
              <a:off x="5288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3" name="Line 23"/>
            <p:cNvSpPr>
              <a:spLocks noChangeShapeType="1"/>
            </p:cNvSpPr>
            <p:nvPr/>
          </p:nvSpPr>
          <p:spPr bwMode="auto">
            <a:xfrm>
              <a:off x="362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4" name="Line 24"/>
            <p:cNvSpPr>
              <a:spLocks noChangeShapeType="1"/>
            </p:cNvSpPr>
            <p:nvPr/>
          </p:nvSpPr>
          <p:spPr bwMode="auto">
            <a:xfrm flipV="1">
              <a:off x="135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5" name="Line 25"/>
            <p:cNvSpPr>
              <a:spLocks noChangeShapeType="1"/>
            </p:cNvSpPr>
            <p:nvPr/>
          </p:nvSpPr>
          <p:spPr bwMode="auto">
            <a:xfrm>
              <a:off x="135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6" name="Line 26"/>
            <p:cNvSpPr>
              <a:spLocks noChangeShapeType="1"/>
            </p:cNvSpPr>
            <p:nvPr/>
          </p:nvSpPr>
          <p:spPr bwMode="auto">
            <a:xfrm flipH="1">
              <a:off x="5288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7" name="Line 27"/>
            <p:cNvSpPr>
              <a:spLocks noChangeShapeType="1"/>
            </p:cNvSpPr>
            <p:nvPr/>
          </p:nvSpPr>
          <p:spPr bwMode="auto">
            <a:xfrm>
              <a:off x="362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8" name="Line 28"/>
            <p:cNvSpPr>
              <a:spLocks noChangeShapeType="1"/>
            </p:cNvSpPr>
            <p:nvPr/>
          </p:nvSpPr>
          <p:spPr bwMode="auto">
            <a:xfrm flipV="1">
              <a:off x="185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9" name="Line 29"/>
            <p:cNvSpPr>
              <a:spLocks noChangeShapeType="1"/>
            </p:cNvSpPr>
            <p:nvPr/>
          </p:nvSpPr>
          <p:spPr bwMode="auto">
            <a:xfrm>
              <a:off x="185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0" name="Line 30"/>
            <p:cNvSpPr>
              <a:spLocks noChangeShapeType="1"/>
            </p:cNvSpPr>
            <p:nvPr/>
          </p:nvSpPr>
          <p:spPr bwMode="auto">
            <a:xfrm flipH="1">
              <a:off x="5288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1" name="Line 31"/>
            <p:cNvSpPr>
              <a:spLocks noChangeShapeType="1"/>
            </p:cNvSpPr>
            <p:nvPr/>
          </p:nvSpPr>
          <p:spPr bwMode="auto">
            <a:xfrm>
              <a:off x="362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2" name="Line 32"/>
            <p:cNvSpPr>
              <a:spLocks noChangeShapeType="1"/>
            </p:cNvSpPr>
            <p:nvPr/>
          </p:nvSpPr>
          <p:spPr bwMode="auto">
            <a:xfrm flipV="1">
              <a:off x="234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3" name="Line 33"/>
            <p:cNvSpPr>
              <a:spLocks noChangeShapeType="1"/>
            </p:cNvSpPr>
            <p:nvPr/>
          </p:nvSpPr>
          <p:spPr bwMode="auto">
            <a:xfrm>
              <a:off x="234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4" name="Line 34"/>
            <p:cNvSpPr>
              <a:spLocks noChangeShapeType="1"/>
            </p:cNvSpPr>
            <p:nvPr/>
          </p:nvSpPr>
          <p:spPr bwMode="auto">
            <a:xfrm flipH="1">
              <a:off x="5288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5" name="Line 35"/>
            <p:cNvSpPr>
              <a:spLocks noChangeShapeType="1"/>
            </p:cNvSpPr>
            <p:nvPr/>
          </p:nvSpPr>
          <p:spPr bwMode="auto">
            <a:xfrm>
              <a:off x="362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6" name="Line 36"/>
            <p:cNvSpPr>
              <a:spLocks noChangeShapeType="1"/>
            </p:cNvSpPr>
            <p:nvPr/>
          </p:nvSpPr>
          <p:spPr bwMode="auto">
            <a:xfrm flipV="1">
              <a:off x="284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7" name="Line 37"/>
            <p:cNvSpPr>
              <a:spLocks noChangeShapeType="1"/>
            </p:cNvSpPr>
            <p:nvPr/>
          </p:nvSpPr>
          <p:spPr bwMode="auto">
            <a:xfrm>
              <a:off x="284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8" name="Line 38"/>
            <p:cNvSpPr>
              <a:spLocks noChangeShapeType="1"/>
            </p:cNvSpPr>
            <p:nvPr/>
          </p:nvSpPr>
          <p:spPr bwMode="auto">
            <a:xfrm flipH="1">
              <a:off x="5288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9" name="Line 39"/>
            <p:cNvSpPr>
              <a:spLocks noChangeShapeType="1"/>
            </p:cNvSpPr>
            <p:nvPr/>
          </p:nvSpPr>
          <p:spPr bwMode="auto">
            <a:xfrm>
              <a:off x="362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0" name="Line 40"/>
            <p:cNvSpPr>
              <a:spLocks noChangeShapeType="1"/>
            </p:cNvSpPr>
            <p:nvPr/>
          </p:nvSpPr>
          <p:spPr bwMode="auto">
            <a:xfrm flipV="1">
              <a:off x="333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1" name="Line 41"/>
            <p:cNvSpPr>
              <a:spLocks noChangeShapeType="1"/>
            </p:cNvSpPr>
            <p:nvPr/>
          </p:nvSpPr>
          <p:spPr bwMode="auto">
            <a:xfrm>
              <a:off x="333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2" name="Line 42"/>
            <p:cNvSpPr>
              <a:spLocks noChangeShapeType="1"/>
            </p:cNvSpPr>
            <p:nvPr/>
          </p:nvSpPr>
          <p:spPr bwMode="auto">
            <a:xfrm flipH="1">
              <a:off x="5288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3" name="Line 43"/>
            <p:cNvSpPr>
              <a:spLocks noChangeShapeType="1"/>
            </p:cNvSpPr>
            <p:nvPr/>
          </p:nvSpPr>
          <p:spPr bwMode="auto">
            <a:xfrm>
              <a:off x="362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4" name="Line 44"/>
            <p:cNvSpPr>
              <a:spLocks noChangeShapeType="1"/>
            </p:cNvSpPr>
            <p:nvPr/>
          </p:nvSpPr>
          <p:spPr bwMode="auto">
            <a:xfrm flipV="1">
              <a:off x="383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5" name="Line 45"/>
            <p:cNvSpPr>
              <a:spLocks noChangeShapeType="1"/>
            </p:cNvSpPr>
            <p:nvPr/>
          </p:nvSpPr>
          <p:spPr bwMode="auto">
            <a:xfrm>
              <a:off x="383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6" name="Line 46"/>
            <p:cNvSpPr>
              <a:spLocks noChangeShapeType="1"/>
            </p:cNvSpPr>
            <p:nvPr/>
          </p:nvSpPr>
          <p:spPr bwMode="auto">
            <a:xfrm flipH="1">
              <a:off x="5288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7" name="Line 47"/>
            <p:cNvSpPr>
              <a:spLocks noChangeShapeType="1"/>
            </p:cNvSpPr>
            <p:nvPr/>
          </p:nvSpPr>
          <p:spPr bwMode="auto">
            <a:xfrm>
              <a:off x="362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8" name="Line 48"/>
            <p:cNvSpPr>
              <a:spLocks noChangeShapeType="1"/>
            </p:cNvSpPr>
            <p:nvPr/>
          </p:nvSpPr>
          <p:spPr bwMode="auto">
            <a:xfrm flipV="1">
              <a:off x="432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9" name="Line 49"/>
            <p:cNvSpPr>
              <a:spLocks noChangeShapeType="1"/>
            </p:cNvSpPr>
            <p:nvPr/>
          </p:nvSpPr>
          <p:spPr bwMode="auto">
            <a:xfrm>
              <a:off x="432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0" name="Line 50"/>
            <p:cNvSpPr>
              <a:spLocks noChangeShapeType="1"/>
            </p:cNvSpPr>
            <p:nvPr/>
          </p:nvSpPr>
          <p:spPr bwMode="auto">
            <a:xfrm flipH="1">
              <a:off x="5288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1" name="Line 51"/>
            <p:cNvSpPr>
              <a:spLocks noChangeShapeType="1"/>
            </p:cNvSpPr>
            <p:nvPr/>
          </p:nvSpPr>
          <p:spPr bwMode="auto">
            <a:xfrm>
              <a:off x="362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2" name="Line 52"/>
            <p:cNvSpPr>
              <a:spLocks noChangeShapeType="1"/>
            </p:cNvSpPr>
            <p:nvPr/>
          </p:nvSpPr>
          <p:spPr bwMode="auto">
            <a:xfrm flipV="1">
              <a:off x="4826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3" name="Line 53"/>
            <p:cNvSpPr>
              <a:spLocks noChangeShapeType="1"/>
            </p:cNvSpPr>
            <p:nvPr/>
          </p:nvSpPr>
          <p:spPr bwMode="auto">
            <a:xfrm>
              <a:off x="4826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4" name="Freeform 54"/>
            <p:cNvSpPr>
              <a:spLocks/>
            </p:cNvSpPr>
            <p:nvPr/>
          </p:nvSpPr>
          <p:spPr bwMode="auto">
            <a:xfrm>
              <a:off x="362" y="1872"/>
              <a:ext cx="4962" cy="564"/>
            </a:xfrm>
            <a:custGeom>
              <a:avLst/>
              <a:gdLst/>
              <a:ahLst/>
              <a:cxnLst>
                <a:cxn ang="0">
                  <a:pos x="42" y="210"/>
                </a:cxn>
                <a:cxn ang="0">
                  <a:pos x="198" y="264"/>
                </a:cxn>
                <a:cxn ang="0">
                  <a:pos x="246" y="210"/>
                </a:cxn>
                <a:cxn ang="0">
                  <a:pos x="288" y="264"/>
                </a:cxn>
                <a:cxn ang="0">
                  <a:pos x="444" y="210"/>
                </a:cxn>
                <a:cxn ang="0">
                  <a:pos x="492" y="252"/>
                </a:cxn>
                <a:cxn ang="0">
                  <a:pos x="642" y="222"/>
                </a:cxn>
                <a:cxn ang="0">
                  <a:pos x="690" y="240"/>
                </a:cxn>
                <a:cxn ang="0">
                  <a:pos x="840" y="234"/>
                </a:cxn>
                <a:cxn ang="0">
                  <a:pos x="888" y="228"/>
                </a:cxn>
                <a:cxn ang="0">
                  <a:pos x="1038" y="246"/>
                </a:cxn>
                <a:cxn ang="0">
                  <a:pos x="1086" y="216"/>
                </a:cxn>
                <a:cxn ang="0">
                  <a:pos x="1236" y="258"/>
                </a:cxn>
                <a:cxn ang="0">
                  <a:pos x="1284" y="210"/>
                </a:cxn>
                <a:cxn ang="0">
                  <a:pos x="1326" y="264"/>
                </a:cxn>
                <a:cxn ang="0">
                  <a:pos x="1482" y="210"/>
                </a:cxn>
                <a:cxn ang="0">
                  <a:pos x="1524" y="258"/>
                </a:cxn>
                <a:cxn ang="0">
                  <a:pos x="1680" y="216"/>
                </a:cxn>
                <a:cxn ang="0">
                  <a:pos x="1722" y="240"/>
                </a:cxn>
                <a:cxn ang="0">
                  <a:pos x="1878" y="228"/>
                </a:cxn>
                <a:cxn ang="0">
                  <a:pos x="1926" y="228"/>
                </a:cxn>
                <a:cxn ang="0">
                  <a:pos x="2076" y="240"/>
                </a:cxn>
                <a:cxn ang="0">
                  <a:pos x="2124" y="216"/>
                </a:cxn>
                <a:cxn ang="0">
                  <a:pos x="2274" y="252"/>
                </a:cxn>
                <a:cxn ang="0">
                  <a:pos x="2322" y="210"/>
                </a:cxn>
                <a:cxn ang="0">
                  <a:pos x="2364" y="270"/>
                </a:cxn>
                <a:cxn ang="0">
                  <a:pos x="2520" y="210"/>
                </a:cxn>
                <a:cxn ang="0">
                  <a:pos x="2562" y="258"/>
                </a:cxn>
                <a:cxn ang="0">
                  <a:pos x="2718" y="216"/>
                </a:cxn>
                <a:cxn ang="0">
                  <a:pos x="2760" y="246"/>
                </a:cxn>
                <a:cxn ang="0">
                  <a:pos x="2916" y="228"/>
                </a:cxn>
                <a:cxn ang="0">
                  <a:pos x="2958" y="234"/>
                </a:cxn>
                <a:cxn ang="0">
                  <a:pos x="3114" y="240"/>
                </a:cxn>
                <a:cxn ang="0">
                  <a:pos x="3156" y="222"/>
                </a:cxn>
                <a:cxn ang="0">
                  <a:pos x="3312" y="252"/>
                </a:cxn>
                <a:cxn ang="0">
                  <a:pos x="3354" y="210"/>
                </a:cxn>
                <a:cxn ang="0">
                  <a:pos x="3510" y="264"/>
                </a:cxn>
                <a:cxn ang="0">
                  <a:pos x="3552" y="210"/>
                </a:cxn>
                <a:cxn ang="0">
                  <a:pos x="3600" y="264"/>
                </a:cxn>
                <a:cxn ang="0">
                  <a:pos x="3750" y="210"/>
                </a:cxn>
                <a:cxn ang="0">
                  <a:pos x="3798" y="252"/>
                </a:cxn>
                <a:cxn ang="0">
                  <a:pos x="3948" y="222"/>
                </a:cxn>
                <a:cxn ang="0">
                  <a:pos x="3996" y="234"/>
                </a:cxn>
                <a:cxn ang="0">
                  <a:pos x="4044" y="276"/>
                </a:cxn>
                <a:cxn ang="0">
                  <a:pos x="4092" y="306"/>
                </a:cxn>
                <a:cxn ang="0">
                  <a:pos x="4134" y="306"/>
                </a:cxn>
                <a:cxn ang="0">
                  <a:pos x="4182" y="342"/>
                </a:cxn>
                <a:cxn ang="0">
                  <a:pos x="4230" y="300"/>
                </a:cxn>
                <a:cxn ang="0">
                  <a:pos x="4272" y="282"/>
                </a:cxn>
                <a:cxn ang="0">
                  <a:pos x="4320" y="420"/>
                </a:cxn>
                <a:cxn ang="0">
                  <a:pos x="4368" y="348"/>
                </a:cxn>
                <a:cxn ang="0">
                  <a:pos x="4416" y="0"/>
                </a:cxn>
                <a:cxn ang="0">
                  <a:pos x="4464" y="480"/>
                </a:cxn>
                <a:cxn ang="0">
                  <a:pos x="4512" y="504"/>
                </a:cxn>
                <a:cxn ang="0">
                  <a:pos x="4560" y="12"/>
                </a:cxn>
                <a:cxn ang="0">
                  <a:pos x="4608" y="324"/>
                </a:cxn>
                <a:cxn ang="0">
                  <a:pos x="4650" y="426"/>
                </a:cxn>
                <a:cxn ang="0">
                  <a:pos x="4698" y="288"/>
                </a:cxn>
                <a:cxn ang="0">
                  <a:pos x="4746" y="300"/>
                </a:cxn>
                <a:cxn ang="0">
                  <a:pos x="4794" y="336"/>
                </a:cxn>
                <a:cxn ang="0">
                  <a:pos x="4842" y="300"/>
                </a:cxn>
                <a:cxn ang="0">
                  <a:pos x="4884" y="312"/>
                </a:cxn>
                <a:cxn ang="0">
                  <a:pos x="4932" y="276"/>
                </a:cxn>
              </a:cxnLst>
              <a:rect l="0" t="0" r="r" b="b"/>
              <a:pathLst>
                <a:path w="4962" h="564">
                  <a:moveTo>
                    <a:pt x="0" y="258"/>
                  </a:move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84" y="258"/>
                  </a:lnTo>
                  <a:lnTo>
                    <a:pt x="84" y="258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90" y="264"/>
                  </a:lnTo>
                  <a:lnTo>
                    <a:pt x="90" y="270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10" y="252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8" y="228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70" y="234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88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6" y="240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32" y="234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8" y="222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4" y="216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62" y="210"/>
                  </a:lnTo>
                  <a:lnTo>
                    <a:pt x="462" y="210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80" y="234"/>
                  </a:lnTo>
                  <a:lnTo>
                    <a:pt x="480" y="234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6" y="240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8" y="258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504" y="264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58"/>
                  </a:lnTo>
                  <a:lnTo>
                    <a:pt x="612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24" y="252"/>
                  </a:lnTo>
                  <a:lnTo>
                    <a:pt x="624" y="252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16"/>
                  </a:lnTo>
                  <a:lnTo>
                    <a:pt x="642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84" y="234"/>
                  </a:lnTo>
                  <a:lnTo>
                    <a:pt x="684" y="228"/>
                  </a:lnTo>
                  <a:lnTo>
                    <a:pt x="684" y="228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70"/>
                  </a:lnTo>
                  <a:lnTo>
                    <a:pt x="708" y="270"/>
                  </a:lnTo>
                  <a:lnTo>
                    <a:pt x="816" y="264"/>
                  </a:lnTo>
                  <a:lnTo>
                    <a:pt x="816" y="264"/>
                  </a:lnTo>
                  <a:lnTo>
                    <a:pt x="822" y="264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40" y="240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34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52" y="222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52"/>
                  </a:lnTo>
                  <a:lnTo>
                    <a:pt x="900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12" y="258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8" y="264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8" y="252"/>
                  </a:lnTo>
                  <a:lnTo>
                    <a:pt x="1038" y="252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0"/>
                  </a:lnTo>
                  <a:lnTo>
                    <a:pt x="1062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34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40"/>
                  </a:lnTo>
                  <a:lnTo>
                    <a:pt x="1098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10" y="246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64"/>
                  </a:lnTo>
                  <a:lnTo>
                    <a:pt x="1116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6" y="264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34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6" y="222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72" y="216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6" y="216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52"/>
                  </a:lnTo>
                  <a:lnTo>
                    <a:pt x="1314" y="252"/>
                  </a:lnTo>
                  <a:lnTo>
                    <a:pt x="1320" y="252"/>
                  </a:lnTo>
                  <a:lnTo>
                    <a:pt x="1320" y="252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6" y="258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32" y="264"/>
                  </a:lnTo>
                  <a:lnTo>
                    <a:pt x="1332" y="270"/>
                  </a:lnTo>
                  <a:lnTo>
                    <a:pt x="1332" y="270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52" y="252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16"/>
                  </a:lnTo>
                  <a:lnTo>
                    <a:pt x="1470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0"/>
                  </a:lnTo>
                  <a:lnTo>
                    <a:pt x="1476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6"/>
                  </a:lnTo>
                  <a:lnTo>
                    <a:pt x="1494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22"/>
                  </a:lnTo>
                  <a:lnTo>
                    <a:pt x="1500" y="222"/>
                  </a:lnTo>
                  <a:lnTo>
                    <a:pt x="1506" y="222"/>
                  </a:lnTo>
                  <a:lnTo>
                    <a:pt x="1506" y="222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34"/>
                  </a:lnTo>
                  <a:lnTo>
                    <a:pt x="1512" y="228"/>
                  </a:lnTo>
                  <a:lnTo>
                    <a:pt x="1512" y="228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24" y="246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64"/>
                  </a:lnTo>
                  <a:lnTo>
                    <a:pt x="1530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70"/>
                  </a:lnTo>
                  <a:lnTo>
                    <a:pt x="1536" y="270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46"/>
                  </a:lnTo>
                  <a:lnTo>
                    <a:pt x="1656" y="246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28"/>
                  </a:lnTo>
                  <a:lnTo>
                    <a:pt x="1668" y="228"/>
                  </a:lnTo>
                  <a:lnTo>
                    <a:pt x="1668" y="234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80" y="222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6" y="216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704" y="210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10" y="216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8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34"/>
                  </a:lnTo>
                  <a:lnTo>
                    <a:pt x="1722" y="234"/>
                  </a:lnTo>
                  <a:lnTo>
                    <a:pt x="1722" y="234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40" y="258"/>
                  </a:lnTo>
                  <a:lnTo>
                    <a:pt x="1740" y="258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6" y="270"/>
                  </a:lnTo>
                  <a:lnTo>
                    <a:pt x="1746" y="270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6" y="252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6"/>
                  </a:lnTo>
                  <a:lnTo>
                    <a:pt x="1908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34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8" y="246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70"/>
                  </a:lnTo>
                  <a:lnTo>
                    <a:pt x="1950" y="270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2" y="228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8" y="228"/>
                  </a:lnTo>
                  <a:lnTo>
                    <a:pt x="2088" y="228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8" y="210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24" y="216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8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34"/>
                  </a:lnTo>
                  <a:lnTo>
                    <a:pt x="2136" y="234"/>
                  </a:lnTo>
                  <a:lnTo>
                    <a:pt x="2136" y="234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8" y="252"/>
                  </a:lnTo>
                  <a:lnTo>
                    <a:pt x="2148" y="252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60" y="270"/>
                  </a:lnTo>
                  <a:lnTo>
                    <a:pt x="2160" y="270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74" y="258"/>
                  </a:lnTo>
                  <a:lnTo>
                    <a:pt x="2274" y="258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80" y="252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34" y="222"/>
                  </a:lnTo>
                  <a:lnTo>
                    <a:pt x="2334" y="222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34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64"/>
                  </a:lnTo>
                  <a:lnTo>
                    <a:pt x="2358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46"/>
                  </a:lnTo>
                  <a:lnTo>
                    <a:pt x="2484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32" y="210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8" y="216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8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50" y="234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8" y="258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74" y="270"/>
                  </a:lnTo>
                  <a:lnTo>
                    <a:pt x="2574" y="270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94" y="252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8" y="222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34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60" y="240"/>
                  </a:lnTo>
                  <a:lnTo>
                    <a:pt x="2760" y="240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64"/>
                  </a:lnTo>
                  <a:lnTo>
                    <a:pt x="2772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70"/>
                  </a:lnTo>
                  <a:lnTo>
                    <a:pt x="2778" y="270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904" y="246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0" y="228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6" y="228"/>
                  </a:lnTo>
                  <a:lnTo>
                    <a:pt x="2916" y="228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8"/>
                  </a:lnTo>
                  <a:lnTo>
                    <a:pt x="2952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64" y="234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6" y="252"/>
                  </a:lnTo>
                  <a:lnTo>
                    <a:pt x="2976" y="252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82" y="258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8" y="270"/>
                  </a:lnTo>
                  <a:lnTo>
                    <a:pt x="2988" y="270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102" y="258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62" y="222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34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92" y="264"/>
                  </a:lnTo>
                  <a:lnTo>
                    <a:pt x="3192" y="264"/>
                  </a:lnTo>
                  <a:lnTo>
                    <a:pt x="3192" y="270"/>
                  </a:lnTo>
                  <a:lnTo>
                    <a:pt x="3192" y="270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2"/>
                  </a:lnTo>
                  <a:lnTo>
                    <a:pt x="3306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8" y="246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24" y="228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30" y="228"/>
                  </a:lnTo>
                  <a:lnTo>
                    <a:pt x="3330" y="228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8"/>
                  </a:lnTo>
                  <a:lnTo>
                    <a:pt x="3366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8" y="234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90" y="252"/>
                  </a:lnTo>
                  <a:lnTo>
                    <a:pt x="3390" y="252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70"/>
                  </a:lnTo>
                  <a:lnTo>
                    <a:pt x="3396" y="270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6" y="258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0"/>
                  </a:lnTo>
                  <a:lnTo>
                    <a:pt x="3522" y="240"/>
                  </a:lnTo>
                  <a:lnTo>
                    <a:pt x="3528" y="240"/>
                  </a:lnTo>
                  <a:lnTo>
                    <a:pt x="3528" y="240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2"/>
                  </a:lnTo>
                  <a:lnTo>
                    <a:pt x="3534" y="222"/>
                  </a:lnTo>
                  <a:lnTo>
                    <a:pt x="3540" y="222"/>
                  </a:lnTo>
                  <a:lnTo>
                    <a:pt x="3540" y="222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6" y="216"/>
                  </a:lnTo>
                  <a:lnTo>
                    <a:pt x="3546" y="216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6" y="222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34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40"/>
                  </a:lnTo>
                  <a:lnTo>
                    <a:pt x="3582" y="240"/>
                  </a:lnTo>
                  <a:lnTo>
                    <a:pt x="3588" y="240"/>
                  </a:lnTo>
                  <a:lnTo>
                    <a:pt x="3588" y="240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8"/>
                  </a:lnTo>
                  <a:lnTo>
                    <a:pt x="3594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06" y="270"/>
                  </a:lnTo>
                  <a:lnTo>
                    <a:pt x="3606" y="270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2"/>
                  </a:lnTo>
                  <a:lnTo>
                    <a:pt x="3720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32" y="246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44" y="228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92" y="234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6"/>
                  </a:lnTo>
                  <a:lnTo>
                    <a:pt x="3792" y="246"/>
                  </a:lnTo>
                  <a:lnTo>
                    <a:pt x="3798" y="246"/>
                  </a:lnTo>
                  <a:lnTo>
                    <a:pt x="3798" y="246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804" y="252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70"/>
                  </a:lnTo>
                  <a:lnTo>
                    <a:pt x="3810" y="270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30" y="258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0"/>
                  </a:lnTo>
                  <a:lnTo>
                    <a:pt x="3936" y="240"/>
                  </a:lnTo>
                  <a:lnTo>
                    <a:pt x="3942" y="240"/>
                  </a:lnTo>
                  <a:lnTo>
                    <a:pt x="3942" y="240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28"/>
                  </a:lnTo>
                  <a:lnTo>
                    <a:pt x="3942" y="228"/>
                  </a:lnTo>
                  <a:lnTo>
                    <a:pt x="3948" y="234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2"/>
                  </a:lnTo>
                  <a:lnTo>
                    <a:pt x="3948" y="222"/>
                  </a:lnTo>
                  <a:lnTo>
                    <a:pt x="3954" y="222"/>
                  </a:lnTo>
                  <a:lnTo>
                    <a:pt x="3954" y="222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60" y="216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4002" y="234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32" y="264"/>
                  </a:lnTo>
                  <a:lnTo>
                    <a:pt x="4032" y="264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44" y="270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6" y="276"/>
                  </a:lnTo>
                  <a:lnTo>
                    <a:pt x="4056" y="276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74" y="288"/>
                  </a:lnTo>
                  <a:lnTo>
                    <a:pt x="4074" y="288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6" y="300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92" y="306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24"/>
                  </a:lnTo>
                  <a:lnTo>
                    <a:pt x="4104" y="324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22" y="330"/>
                  </a:lnTo>
                  <a:lnTo>
                    <a:pt x="4122" y="330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8" y="324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40" y="306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52" y="300"/>
                  </a:lnTo>
                  <a:lnTo>
                    <a:pt x="4152" y="300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30"/>
                  </a:lnTo>
                  <a:lnTo>
                    <a:pt x="4164" y="330"/>
                  </a:lnTo>
                  <a:lnTo>
                    <a:pt x="4170" y="330"/>
                  </a:lnTo>
                  <a:lnTo>
                    <a:pt x="4170" y="330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6" y="336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82" y="348"/>
                  </a:lnTo>
                  <a:lnTo>
                    <a:pt x="4182" y="348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24"/>
                  </a:lnTo>
                  <a:lnTo>
                    <a:pt x="4194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18"/>
                  </a:lnTo>
                  <a:lnTo>
                    <a:pt x="4200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8" y="312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0"/>
                  </a:lnTo>
                  <a:lnTo>
                    <a:pt x="4224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88"/>
                  </a:lnTo>
                  <a:lnTo>
                    <a:pt x="4254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6" y="288"/>
                  </a:lnTo>
                  <a:lnTo>
                    <a:pt x="4266" y="288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94"/>
                  </a:lnTo>
                  <a:lnTo>
                    <a:pt x="4278" y="294"/>
                  </a:lnTo>
                  <a:lnTo>
                    <a:pt x="4284" y="300"/>
                  </a:lnTo>
                  <a:lnTo>
                    <a:pt x="4284" y="300"/>
                  </a:lnTo>
                  <a:lnTo>
                    <a:pt x="4284" y="306"/>
                  </a:lnTo>
                  <a:lnTo>
                    <a:pt x="4284" y="306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90" y="318"/>
                  </a:lnTo>
                  <a:lnTo>
                    <a:pt x="4290" y="324"/>
                  </a:lnTo>
                  <a:lnTo>
                    <a:pt x="4290" y="324"/>
                  </a:lnTo>
                  <a:lnTo>
                    <a:pt x="4290" y="330"/>
                  </a:lnTo>
                  <a:lnTo>
                    <a:pt x="4290" y="330"/>
                  </a:lnTo>
                  <a:lnTo>
                    <a:pt x="4290" y="336"/>
                  </a:lnTo>
                  <a:lnTo>
                    <a:pt x="4296" y="342"/>
                  </a:lnTo>
                  <a:lnTo>
                    <a:pt x="4296" y="342"/>
                  </a:lnTo>
                  <a:lnTo>
                    <a:pt x="4296" y="348"/>
                  </a:lnTo>
                  <a:lnTo>
                    <a:pt x="4296" y="348"/>
                  </a:lnTo>
                  <a:lnTo>
                    <a:pt x="4296" y="354"/>
                  </a:lnTo>
                  <a:lnTo>
                    <a:pt x="4296" y="354"/>
                  </a:lnTo>
                  <a:lnTo>
                    <a:pt x="4302" y="360"/>
                  </a:lnTo>
                  <a:lnTo>
                    <a:pt x="4302" y="360"/>
                  </a:lnTo>
                  <a:lnTo>
                    <a:pt x="4302" y="366"/>
                  </a:lnTo>
                  <a:lnTo>
                    <a:pt x="4302" y="366"/>
                  </a:lnTo>
                  <a:lnTo>
                    <a:pt x="4302" y="372"/>
                  </a:lnTo>
                  <a:lnTo>
                    <a:pt x="4302" y="372"/>
                  </a:lnTo>
                  <a:lnTo>
                    <a:pt x="4302" y="378"/>
                  </a:lnTo>
                  <a:lnTo>
                    <a:pt x="4308" y="378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14" y="396"/>
                  </a:lnTo>
                  <a:lnTo>
                    <a:pt x="4314" y="396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14"/>
                  </a:lnTo>
                  <a:lnTo>
                    <a:pt x="4320" y="414"/>
                  </a:lnTo>
                  <a:lnTo>
                    <a:pt x="4320" y="420"/>
                  </a:lnTo>
                  <a:lnTo>
                    <a:pt x="4320" y="420"/>
                  </a:lnTo>
                  <a:lnTo>
                    <a:pt x="4326" y="420"/>
                  </a:lnTo>
                  <a:lnTo>
                    <a:pt x="4326" y="420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32"/>
                  </a:lnTo>
                  <a:lnTo>
                    <a:pt x="4332" y="432"/>
                  </a:lnTo>
                  <a:lnTo>
                    <a:pt x="4332" y="432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8" y="438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2"/>
                  </a:lnTo>
                  <a:lnTo>
                    <a:pt x="4356" y="432"/>
                  </a:lnTo>
                  <a:lnTo>
                    <a:pt x="4356" y="426"/>
                  </a:lnTo>
                  <a:lnTo>
                    <a:pt x="4356" y="420"/>
                  </a:lnTo>
                  <a:lnTo>
                    <a:pt x="4356" y="420"/>
                  </a:lnTo>
                  <a:lnTo>
                    <a:pt x="4356" y="414"/>
                  </a:lnTo>
                  <a:lnTo>
                    <a:pt x="4356" y="408"/>
                  </a:lnTo>
                  <a:lnTo>
                    <a:pt x="4362" y="402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390"/>
                  </a:lnTo>
                  <a:lnTo>
                    <a:pt x="4362" y="384"/>
                  </a:lnTo>
                  <a:lnTo>
                    <a:pt x="4362" y="378"/>
                  </a:lnTo>
                  <a:lnTo>
                    <a:pt x="4368" y="372"/>
                  </a:lnTo>
                  <a:lnTo>
                    <a:pt x="4368" y="366"/>
                  </a:lnTo>
                  <a:lnTo>
                    <a:pt x="4368" y="360"/>
                  </a:lnTo>
                  <a:lnTo>
                    <a:pt x="4368" y="354"/>
                  </a:lnTo>
                  <a:lnTo>
                    <a:pt x="4368" y="348"/>
                  </a:lnTo>
                  <a:lnTo>
                    <a:pt x="4368" y="342"/>
                  </a:lnTo>
                  <a:lnTo>
                    <a:pt x="4368" y="336"/>
                  </a:lnTo>
                  <a:lnTo>
                    <a:pt x="4374" y="330"/>
                  </a:lnTo>
                  <a:lnTo>
                    <a:pt x="4374" y="324"/>
                  </a:lnTo>
                  <a:lnTo>
                    <a:pt x="4374" y="318"/>
                  </a:lnTo>
                  <a:lnTo>
                    <a:pt x="4374" y="312"/>
                  </a:lnTo>
                  <a:lnTo>
                    <a:pt x="4374" y="306"/>
                  </a:lnTo>
                  <a:lnTo>
                    <a:pt x="4374" y="300"/>
                  </a:lnTo>
                  <a:lnTo>
                    <a:pt x="4380" y="294"/>
                  </a:lnTo>
                  <a:lnTo>
                    <a:pt x="4380" y="288"/>
                  </a:lnTo>
                  <a:lnTo>
                    <a:pt x="4380" y="282"/>
                  </a:lnTo>
                  <a:lnTo>
                    <a:pt x="4380" y="276"/>
                  </a:lnTo>
                  <a:lnTo>
                    <a:pt x="4380" y="264"/>
                  </a:lnTo>
                  <a:lnTo>
                    <a:pt x="4380" y="258"/>
                  </a:lnTo>
                  <a:lnTo>
                    <a:pt x="4386" y="252"/>
                  </a:lnTo>
                  <a:lnTo>
                    <a:pt x="4386" y="246"/>
                  </a:lnTo>
                  <a:lnTo>
                    <a:pt x="4386" y="240"/>
                  </a:lnTo>
                  <a:lnTo>
                    <a:pt x="4386" y="228"/>
                  </a:lnTo>
                  <a:lnTo>
                    <a:pt x="4386" y="222"/>
                  </a:lnTo>
                  <a:lnTo>
                    <a:pt x="4386" y="216"/>
                  </a:lnTo>
                  <a:lnTo>
                    <a:pt x="4392" y="210"/>
                  </a:lnTo>
                  <a:lnTo>
                    <a:pt x="4392" y="198"/>
                  </a:lnTo>
                  <a:lnTo>
                    <a:pt x="4392" y="192"/>
                  </a:lnTo>
                  <a:lnTo>
                    <a:pt x="4392" y="186"/>
                  </a:lnTo>
                  <a:lnTo>
                    <a:pt x="4392" y="174"/>
                  </a:lnTo>
                  <a:lnTo>
                    <a:pt x="4392" y="168"/>
                  </a:lnTo>
                  <a:lnTo>
                    <a:pt x="4398" y="156"/>
                  </a:lnTo>
                  <a:lnTo>
                    <a:pt x="4398" y="150"/>
                  </a:lnTo>
                  <a:lnTo>
                    <a:pt x="4398" y="144"/>
                  </a:lnTo>
                  <a:lnTo>
                    <a:pt x="4398" y="132"/>
                  </a:lnTo>
                  <a:lnTo>
                    <a:pt x="4398" y="126"/>
                  </a:lnTo>
                  <a:lnTo>
                    <a:pt x="4398" y="114"/>
                  </a:lnTo>
                  <a:lnTo>
                    <a:pt x="4404" y="108"/>
                  </a:lnTo>
                  <a:lnTo>
                    <a:pt x="4404" y="96"/>
                  </a:lnTo>
                  <a:lnTo>
                    <a:pt x="4404" y="90"/>
                  </a:lnTo>
                  <a:lnTo>
                    <a:pt x="4404" y="78"/>
                  </a:lnTo>
                  <a:lnTo>
                    <a:pt x="4404" y="72"/>
                  </a:lnTo>
                  <a:lnTo>
                    <a:pt x="4404" y="60"/>
                  </a:lnTo>
                  <a:lnTo>
                    <a:pt x="4410" y="54"/>
                  </a:lnTo>
                  <a:lnTo>
                    <a:pt x="4410" y="42"/>
                  </a:lnTo>
                  <a:lnTo>
                    <a:pt x="4410" y="30"/>
                  </a:lnTo>
                  <a:lnTo>
                    <a:pt x="4410" y="24"/>
                  </a:lnTo>
                  <a:lnTo>
                    <a:pt x="4410" y="18"/>
                  </a:lnTo>
                  <a:lnTo>
                    <a:pt x="4410" y="12"/>
                  </a:lnTo>
                  <a:lnTo>
                    <a:pt x="4416" y="6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6"/>
                  </a:lnTo>
                  <a:lnTo>
                    <a:pt x="4422" y="12"/>
                  </a:lnTo>
                  <a:lnTo>
                    <a:pt x="4422" y="18"/>
                  </a:lnTo>
                  <a:lnTo>
                    <a:pt x="4422" y="30"/>
                  </a:lnTo>
                  <a:lnTo>
                    <a:pt x="4422" y="36"/>
                  </a:lnTo>
                  <a:lnTo>
                    <a:pt x="4422" y="48"/>
                  </a:lnTo>
                  <a:lnTo>
                    <a:pt x="4428" y="60"/>
                  </a:lnTo>
                  <a:lnTo>
                    <a:pt x="4428" y="72"/>
                  </a:lnTo>
                  <a:lnTo>
                    <a:pt x="4428" y="90"/>
                  </a:lnTo>
                  <a:lnTo>
                    <a:pt x="4428" y="102"/>
                  </a:lnTo>
                  <a:lnTo>
                    <a:pt x="4428" y="120"/>
                  </a:lnTo>
                  <a:lnTo>
                    <a:pt x="4428" y="132"/>
                  </a:lnTo>
                  <a:lnTo>
                    <a:pt x="4434" y="144"/>
                  </a:lnTo>
                  <a:lnTo>
                    <a:pt x="4434" y="162"/>
                  </a:lnTo>
                  <a:lnTo>
                    <a:pt x="4434" y="174"/>
                  </a:lnTo>
                  <a:lnTo>
                    <a:pt x="4434" y="186"/>
                  </a:lnTo>
                  <a:lnTo>
                    <a:pt x="4434" y="198"/>
                  </a:lnTo>
                  <a:lnTo>
                    <a:pt x="4434" y="210"/>
                  </a:lnTo>
                  <a:lnTo>
                    <a:pt x="4434" y="228"/>
                  </a:lnTo>
                  <a:lnTo>
                    <a:pt x="4440" y="240"/>
                  </a:lnTo>
                  <a:lnTo>
                    <a:pt x="4440" y="252"/>
                  </a:lnTo>
                  <a:lnTo>
                    <a:pt x="4440" y="264"/>
                  </a:lnTo>
                  <a:lnTo>
                    <a:pt x="4440" y="276"/>
                  </a:lnTo>
                  <a:lnTo>
                    <a:pt x="4440" y="288"/>
                  </a:lnTo>
                  <a:lnTo>
                    <a:pt x="4440" y="300"/>
                  </a:lnTo>
                  <a:lnTo>
                    <a:pt x="4446" y="306"/>
                  </a:lnTo>
                  <a:lnTo>
                    <a:pt x="4446" y="318"/>
                  </a:lnTo>
                  <a:lnTo>
                    <a:pt x="4446" y="330"/>
                  </a:lnTo>
                  <a:lnTo>
                    <a:pt x="4446" y="342"/>
                  </a:lnTo>
                  <a:lnTo>
                    <a:pt x="4446" y="348"/>
                  </a:lnTo>
                  <a:lnTo>
                    <a:pt x="4446" y="360"/>
                  </a:lnTo>
                  <a:lnTo>
                    <a:pt x="4452" y="372"/>
                  </a:lnTo>
                  <a:lnTo>
                    <a:pt x="4452" y="378"/>
                  </a:lnTo>
                  <a:lnTo>
                    <a:pt x="4452" y="390"/>
                  </a:lnTo>
                  <a:lnTo>
                    <a:pt x="4452" y="396"/>
                  </a:lnTo>
                  <a:lnTo>
                    <a:pt x="4452" y="408"/>
                  </a:lnTo>
                  <a:lnTo>
                    <a:pt x="4452" y="414"/>
                  </a:lnTo>
                  <a:lnTo>
                    <a:pt x="4458" y="426"/>
                  </a:lnTo>
                  <a:lnTo>
                    <a:pt x="4458" y="432"/>
                  </a:lnTo>
                  <a:lnTo>
                    <a:pt x="4458" y="438"/>
                  </a:lnTo>
                  <a:lnTo>
                    <a:pt x="4458" y="444"/>
                  </a:lnTo>
                  <a:lnTo>
                    <a:pt x="4458" y="456"/>
                  </a:lnTo>
                  <a:lnTo>
                    <a:pt x="4458" y="462"/>
                  </a:lnTo>
                  <a:lnTo>
                    <a:pt x="4464" y="468"/>
                  </a:lnTo>
                  <a:lnTo>
                    <a:pt x="4464" y="474"/>
                  </a:lnTo>
                  <a:lnTo>
                    <a:pt x="4464" y="480"/>
                  </a:lnTo>
                  <a:lnTo>
                    <a:pt x="4464" y="486"/>
                  </a:lnTo>
                  <a:lnTo>
                    <a:pt x="4464" y="492"/>
                  </a:lnTo>
                  <a:lnTo>
                    <a:pt x="4464" y="498"/>
                  </a:lnTo>
                  <a:lnTo>
                    <a:pt x="4470" y="504"/>
                  </a:lnTo>
                  <a:lnTo>
                    <a:pt x="4470" y="510"/>
                  </a:lnTo>
                  <a:lnTo>
                    <a:pt x="4470" y="516"/>
                  </a:lnTo>
                  <a:lnTo>
                    <a:pt x="4470" y="522"/>
                  </a:lnTo>
                  <a:lnTo>
                    <a:pt x="4470" y="522"/>
                  </a:lnTo>
                  <a:lnTo>
                    <a:pt x="4470" y="528"/>
                  </a:lnTo>
                  <a:lnTo>
                    <a:pt x="4476" y="534"/>
                  </a:lnTo>
                  <a:lnTo>
                    <a:pt x="4476" y="534"/>
                  </a:lnTo>
                  <a:lnTo>
                    <a:pt x="4476" y="540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52"/>
                  </a:lnTo>
                  <a:lnTo>
                    <a:pt x="4482" y="552"/>
                  </a:lnTo>
                  <a:lnTo>
                    <a:pt x="4482" y="552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58"/>
                  </a:lnTo>
                  <a:lnTo>
                    <a:pt x="4494" y="558"/>
                  </a:lnTo>
                  <a:lnTo>
                    <a:pt x="4500" y="558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0"/>
                  </a:lnTo>
                  <a:lnTo>
                    <a:pt x="4506" y="534"/>
                  </a:lnTo>
                  <a:lnTo>
                    <a:pt x="4506" y="534"/>
                  </a:lnTo>
                  <a:lnTo>
                    <a:pt x="4506" y="528"/>
                  </a:lnTo>
                  <a:lnTo>
                    <a:pt x="4506" y="522"/>
                  </a:lnTo>
                  <a:lnTo>
                    <a:pt x="4506" y="522"/>
                  </a:lnTo>
                  <a:lnTo>
                    <a:pt x="4506" y="516"/>
                  </a:lnTo>
                  <a:lnTo>
                    <a:pt x="4512" y="510"/>
                  </a:lnTo>
                  <a:lnTo>
                    <a:pt x="4512" y="504"/>
                  </a:lnTo>
                  <a:lnTo>
                    <a:pt x="4512" y="498"/>
                  </a:lnTo>
                  <a:lnTo>
                    <a:pt x="4512" y="492"/>
                  </a:lnTo>
                  <a:lnTo>
                    <a:pt x="4512" y="486"/>
                  </a:lnTo>
                  <a:lnTo>
                    <a:pt x="4512" y="480"/>
                  </a:lnTo>
                  <a:lnTo>
                    <a:pt x="4518" y="474"/>
                  </a:lnTo>
                  <a:lnTo>
                    <a:pt x="4518" y="468"/>
                  </a:lnTo>
                  <a:lnTo>
                    <a:pt x="4518" y="462"/>
                  </a:lnTo>
                  <a:lnTo>
                    <a:pt x="4518" y="456"/>
                  </a:lnTo>
                  <a:lnTo>
                    <a:pt x="4518" y="444"/>
                  </a:lnTo>
                  <a:lnTo>
                    <a:pt x="4518" y="438"/>
                  </a:lnTo>
                  <a:lnTo>
                    <a:pt x="4524" y="432"/>
                  </a:lnTo>
                  <a:lnTo>
                    <a:pt x="4524" y="426"/>
                  </a:lnTo>
                  <a:lnTo>
                    <a:pt x="4524" y="414"/>
                  </a:lnTo>
                  <a:lnTo>
                    <a:pt x="4524" y="408"/>
                  </a:lnTo>
                  <a:lnTo>
                    <a:pt x="4524" y="396"/>
                  </a:lnTo>
                  <a:lnTo>
                    <a:pt x="4524" y="390"/>
                  </a:lnTo>
                  <a:lnTo>
                    <a:pt x="4530" y="378"/>
                  </a:lnTo>
                  <a:lnTo>
                    <a:pt x="4530" y="372"/>
                  </a:lnTo>
                  <a:lnTo>
                    <a:pt x="4530" y="360"/>
                  </a:lnTo>
                  <a:lnTo>
                    <a:pt x="4530" y="348"/>
                  </a:lnTo>
                  <a:lnTo>
                    <a:pt x="4530" y="342"/>
                  </a:lnTo>
                  <a:lnTo>
                    <a:pt x="4530" y="330"/>
                  </a:lnTo>
                  <a:lnTo>
                    <a:pt x="4536" y="318"/>
                  </a:lnTo>
                  <a:lnTo>
                    <a:pt x="4536" y="306"/>
                  </a:lnTo>
                  <a:lnTo>
                    <a:pt x="4536" y="300"/>
                  </a:lnTo>
                  <a:lnTo>
                    <a:pt x="4536" y="288"/>
                  </a:lnTo>
                  <a:lnTo>
                    <a:pt x="4536" y="276"/>
                  </a:lnTo>
                  <a:lnTo>
                    <a:pt x="4536" y="264"/>
                  </a:lnTo>
                  <a:lnTo>
                    <a:pt x="4542" y="252"/>
                  </a:lnTo>
                  <a:lnTo>
                    <a:pt x="4542" y="240"/>
                  </a:lnTo>
                  <a:lnTo>
                    <a:pt x="4542" y="228"/>
                  </a:lnTo>
                  <a:lnTo>
                    <a:pt x="4542" y="210"/>
                  </a:lnTo>
                  <a:lnTo>
                    <a:pt x="4542" y="198"/>
                  </a:lnTo>
                  <a:lnTo>
                    <a:pt x="4542" y="186"/>
                  </a:lnTo>
                  <a:lnTo>
                    <a:pt x="4548" y="174"/>
                  </a:lnTo>
                  <a:lnTo>
                    <a:pt x="4548" y="162"/>
                  </a:lnTo>
                  <a:lnTo>
                    <a:pt x="4548" y="144"/>
                  </a:lnTo>
                  <a:lnTo>
                    <a:pt x="4548" y="132"/>
                  </a:lnTo>
                  <a:lnTo>
                    <a:pt x="4548" y="120"/>
                  </a:lnTo>
                  <a:lnTo>
                    <a:pt x="4548" y="102"/>
                  </a:lnTo>
                  <a:lnTo>
                    <a:pt x="4554" y="90"/>
                  </a:lnTo>
                  <a:lnTo>
                    <a:pt x="4554" y="72"/>
                  </a:lnTo>
                  <a:lnTo>
                    <a:pt x="4554" y="60"/>
                  </a:lnTo>
                  <a:lnTo>
                    <a:pt x="4554" y="48"/>
                  </a:lnTo>
                  <a:lnTo>
                    <a:pt x="4554" y="36"/>
                  </a:lnTo>
                  <a:lnTo>
                    <a:pt x="4554" y="30"/>
                  </a:lnTo>
                  <a:lnTo>
                    <a:pt x="4560" y="18"/>
                  </a:lnTo>
                  <a:lnTo>
                    <a:pt x="4560" y="12"/>
                  </a:lnTo>
                  <a:lnTo>
                    <a:pt x="4560" y="6"/>
                  </a:lnTo>
                  <a:lnTo>
                    <a:pt x="4560" y="6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6"/>
                  </a:lnTo>
                  <a:lnTo>
                    <a:pt x="4566" y="12"/>
                  </a:lnTo>
                  <a:lnTo>
                    <a:pt x="4566" y="18"/>
                  </a:lnTo>
                  <a:lnTo>
                    <a:pt x="4566" y="24"/>
                  </a:lnTo>
                  <a:lnTo>
                    <a:pt x="4566" y="30"/>
                  </a:lnTo>
                  <a:lnTo>
                    <a:pt x="4572" y="42"/>
                  </a:lnTo>
                  <a:lnTo>
                    <a:pt x="4572" y="54"/>
                  </a:lnTo>
                  <a:lnTo>
                    <a:pt x="4572" y="60"/>
                  </a:lnTo>
                  <a:lnTo>
                    <a:pt x="4572" y="72"/>
                  </a:lnTo>
                  <a:lnTo>
                    <a:pt x="4572" y="78"/>
                  </a:lnTo>
                  <a:lnTo>
                    <a:pt x="4572" y="90"/>
                  </a:lnTo>
                  <a:lnTo>
                    <a:pt x="4578" y="96"/>
                  </a:lnTo>
                  <a:lnTo>
                    <a:pt x="4578" y="108"/>
                  </a:lnTo>
                  <a:lnTo>
                    <a:pt x="4578" y="114"/>
                  </a:lnTo>
                  <a:lnTo>
                    <a:pt x="4578" y="126"/>
                  </a:lnTo>
                  <a:lnTo>
                    <a:pt x="4578" y="132"/>
                  </a:lnTo>
                  <a:lnTo>
                    <a:pt x="4578" y="144"/>
                  </a:lnTo>
                  <a:lnTo>
                    <a:pt x="4584" y="150"/>
                  </a:lnTo>
                  <a:lnTo>
                    <a:pt x="4584" y="156"/>
                  </a:lnTo>
                  <a:lnTo>
                    <a:pt x="4584" y="168"/>
                  </a:lnTo>
                  <a:lnTo>
                    <a:pt x="4584" y="174"/>
                  </a:lnTo>
                  <a:lnTo>
                    <a:pt x="4584" y="186"/>
                  </a:lnTo>
                  <a:lnTo>
                    <a:pt x="4584" y="192"/>
                  </a:lnTo>
                  <a:lnTo>
                    <a:pt x="4590" y="198"/>
                  </a:lnTo>
                  <a:lnTo>
                    <a:pt x="4590" y="210"/>
                  </a:lnTo>
                  <a:lnTo>
                    <a:pt x="4590" y="216"/>
                  </a:lnTo>
                  <a:lnTo>
                    <a:pt x="4590" y="222"/>
                  </a:lnTo>
                  <a:lnTo>
                    <a:pt x="4590" y="228"/>
                  </a:lnTo>
                  <a:lnTo>
                    <a:pt x="4590" y="240"/>
                  </a:lnTo>
                  <a:lnTo>
                    <a:pt x="4596" y="246"/>
                  </a:lnTo>
                  <a:lnTo>
                    <a:pt x="4596" y="252"/>
                  </a:lnTo>
                  <a:lnTo>
                    <a:pt x="4596" y="258"/>
                  </a:lnTo>
                  <a:lnTo>
                    <a:pt x="4596" y="264"/>
                  </a:lnTo>
                  <a:lnTo>
                    <a:pt x="4596" y="276"/>
                  </a:lnTo>
                  <a:lnTo>
                    <a:pt x="4596" y="282"/>
                  </a:lnTo>
                  <a:lnTo>
                    <a:pt x="4602" y="288"/>
                  </a:lnTo>
                  <a:lnTo>
                    <a:pt x="4602" y="294"/>
                  </a:lnTo>
                  <a:lnTo>
                    <a:pt x="4602" y="300"/>
                  </a:lnTo>
                  <a:lnTo>
                    <a:pt x="4602" y="306"/>
                  </a:lnTo>
                  <a:lnTo>
                    <a:pt x="4602" y="312"/>
                  </a:lnTo>
                  <a:lnTo>
                    <a:pt x="4602" y="318"/>
                  </a:lnTo>
                  <a:lnTo>
                    <a:pt x="4608" y="324"/>
                  </a:lnTo>
                  <a:lnTo>
                    <a:pt x="4608" y="330"/>
                  </a:lnTo>
                  <a:lnTo>
                    <a:pt x="4608" y="336"/>
                  </a:lnTo>
                  <a:lnTo>
                    <a:pt x="4608" y="342"/>
                  </a:lnTo>
                  <a:lnTo>
                    <a:pt x="4608" y="348"/>
                  </a:lnTo>
                  <a:lnTo>
                    <a:pt x="4608" y="354"/>
                  </a:lnTo>
                  <a:lnTo>
                    <a:pt x="4614" y="360"/>
                  </a:lnTo>
                  <a:lnTo>
                    <a:pt x="4614" y="366"/>
                  </a:lnTo>
                  <a:lnTo>
                    <a:pt x="4614" y="372"/>
                  </a:lnTo>
                  <a:lnTo>
                    <a:pt x="4614" y="378"/>
                  </a:lnTo>
                  <a:lnTo>
                    <a:pt x="4614" y="384"/>
                  </a:lnTo>
                  <a:lnTo>
                    <a:pt x="4614" y="390"/>
                  </a:lnTo>
                  <a:lnTo>
                    <a:pt x="4620" y="396"/>
                  </a:lnTo>
                  <a:lnTo>
                    <a:pt x="4620" y="396"/>
                  </a:lnTo>
                  <a:lnTo>
                    <a:pt x="4620" y="402"/>
                  </a:lnTo>
                  <a:lnTo>
                    <a:pt x="4620" y="408"/>
                  </a:lnTo>
                  <a:lnTo>
                    <a:pt x="4620" y="414"/>
                  </a:lnTo>
                  <a:lnTo>
                    <a:pt x="4620" y="420"/>
                  </a:lnTo>
                  <a:lnTo>
                    <a:pt x="4626" y="420"/>
                  </a:lnTo>
                  <a:lnTo>
                    <a:pt x="4626" y="426"/>
                  </a:lnTo>
                  <a:lnTo>
                    <a:pt x="4626" y="432"/>
                  </a:lnTo>
                  <a:lnTo>
                    <a:pt x="4626" y="432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32" y="438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50"/>
                  </a:lnTo>
                  <a:lnTo>
                    <a:pt x="4632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44" y="444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14"/>
                  </a:lnTo>
                  <a:lnTo>
                    <a:pt x="4656" y="414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8" y="396"/>
                  </a:lnTo>
                  <a:lnTo>
                    <a:pt x="4668" y="396"/>
                  </a:lnTo>
                  <a:lnTo>
                    <a:pt x="4668" y="390"/>
                  </a:lnTo>
                  <a:lnTo>
                    <a:pt x="4668" y="390"/>
                  </a:lnTo>
                  <a:lnTo>
                    <a:pt x="4668" y="384"/>
                  </a:lnTo>
                  <a:lnTo>
                    <a:pt x="4668" y="384"/>
                  </a:lnTo>
                  <a:lnTo>
                    <a:pt x="4674" y="384"/>
                  </a:lnTo>
                  <a:lnTo>
                    <a:pt x="4674" y="378"/>
                  </a:lnTo>
                  <a:lnTo>
                    <a:pt x="4674" y="378"/>
                  </a:lnTo>
                  <a:lnTo>
                    <a:pt x="4674" y="372"/>
                  </a:lnTo>
                  <a:lnTo>
                    <a:pt x="4674" y="372"/>
                  </a:lnTo>
                  <a:lnTo>
                    <a:pt x="4674" y="366"/>
                  </a:lnTo>
                  <a:lnTo>
                    <a:pt x="4680" y="366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54"/>
                  </a:lnTo>
                  <a:lnTo>
                    <a:pt x="4680" y="354"/>
                  </a:lnTo>
                  <a:lnTo>
                    <a:pt x="4680" y="348"/>
                  </a:lnTo>
                  <a:lnTo>
                    <a:pt x="4686" y="348"/>
                  </a:lnTo>
                  <a:lnTo>
                    <a:pt x="4686" y="342"/>
                  </a:lnTo>
                  <a:lnTo>
                    <a:pt x="4686" y="342"/>
                  </a:lnTo>
                  <a:lnTo>
                    <a:pt x="4686" y="336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92" y="324"/>
                  </a:lnTo>
                  <a:lnTo>
                    <a:pt x="4692" y="324"/>
                  </a:lnTo>
                  <a:lnTo>
                    <a:pt x="4692" y="318"/>
                  </a:lnTo>
                  <a:lnTo>
                    <a:pt x="4692" y="312"/>
                  </a:lnTo>
                  <a:lnTo>
                    <a:pt x="4692" y="312"/>
                  </a:lnTo>
                  <a:lnTo>
                    <a:pt x="4692" y="306"/>
                  </a:lnTo>
                  <a:lnTo>
                    <a:pt x="4698" y="306"/>
                  </a:lnTo>
                  <a:lnTo>
                    <a:pt x="4698" y="300"/>
                  </a:lnTo>
                  <a:lnTo>
                    <a:pt x="4698" y="300"/>
                  </a:lnTo>
                  <a:lnTo>
                    <a:pt x="4698" y="294"/>
                  </a:lnTo>
                  <a:lnTo>
                    <a:pt x="4698" y="294"/>
                  </a:lnTo>
                  <a:lnTo>
                    <a:pt x="4698" y="288"/>
                  </a:lnTo>
                  <a:lnTo>
                    <a:pt x="4698" y="288"/>
                  </a:lnTo>
                  <a:lnTo>
                    <a:pt x="4704" y="288"/>
                  </a:lnTo>
                  <a:lnTo>
                    <a:pt x="4704" y="288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94"/>
                  </a:lnTo>
                  <a:lnTo>
                    <a:pt x="4722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64" y="306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24"/>
                  </a:lnTo>
                  <a:lnTo>
                    <a:pt x="4776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30"/>
                  </a:lnTo>
                  <a:lnTo>
                    <a:pt x="4782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8"/>
                  </a:lnTo>
                  <a:lnTo>
                    <a:pt x="4800" y="348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6" y="342"/>
                  </a:lnTo>
                  <a:lnTo>
                    <a:pt x="4806" y="342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12" y="336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24"/>
                  </a:lnTo>
                  <a:lnTo>
                    <a:pt x="4812" y="324"/>
                  </a:lnTo>
                  <a:lnTo>
                    <a:pt x="4818" y="324"/>
                  </a:lnTo>
                  <a:lnTo>
                    <a:pt x="4818" y="324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42" y="300"/>
                  </a:lnTo>
                  <a:lnTo>
                    <a:pt x="4842" y="300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8"/>
                  </a:lnTo>
                  <a:lnTo>
                    <a:pt x="4848" y="318"/>
                  </a:lnTo>
                  <a:lnTo>
                    <a:pt x="4854" y="318"/>
                  </a:lnTo>
                  <a:lnTo>
                    <a:pt x="4854" y="318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72" y="336"/>
                  </a:lnTo>
                  <a:lnTo>
                    <a:pt x="4872" y="336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90" y="312"/>
                  </a:lnTo>
                  <a:lnTo>
                    <a:pt x="4890" y="312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6" y="306"/>
                  </a:lnTo>
                  <a:lnTo>
                    <a:pt x="4896" y="306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14" y="288"/>
                  </a:lnTo>
                  <a:lnTo>
                    <a:pt x="4914" y="288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8" y="276"/>
                  </a:lnTo>
                  <a:lnTo>
                    <a:pt x="4938" y="276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50" y="270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62" y="258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5" name="Rectangle 55"/>
            <p:cNvSpPr>
              <a:spLocks noChangeArrowheads="1"/>
            </p:cNvSpPr>
            <p:nvPr/>
          </p:nvSpPr>
          <p:spPr bwMode="auto">
            <a:xfrm>
              <a:off x="59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6" name="Freeform 56"/>
            <p:cNvSpPr>
              <a:spLocks/>
            </p:cNvSpPr>
            <p:nvPr/>
          </p:nvSpPr>
          <p:spPr bwMode="auto">
            <a:xfrm>
              <a:off x="362" y="1170"/>
              <a:ext cx="4962" cy="1122"/>
            </a:xfrm>
            <a:custGeom>
              <a:avLst/>
              <a:gdLst/>
              <a:ahLst/>
              <a:cxnLst>
                <a:cxn ang="0">
                  <a:pos x="42" y="912"/>
                </a:cxn>
                <a:cxn ang="0">
                  <a:pos x="198" y="966"/>
                </a:cxn>
                <a:cxn ang="0">
                  <a:pos x="246" y="912"/>
                </a:cxn>
                <a:cxn ang="0">
                  <a:pos x="288" y="966"/>
                </a:cxn>
                <a:cxn ang="0">
                  <a:pos x="444" y="912"/>
                </a:cxn>
                <a:cxn ang="0">
                  <a:pos x="492" y="954"/>
                </a:cxn>
                <a:cxn ang="0">
                  <a:pos x="642" y="924"/>
                </a:cxn>
                <a:cxn ang="0">
                  <a:pos x="690" y="942"/>
                </a:cxn>
                <a:cxn ang="0">
                  <a:pos x="840" y="936"/>
                </a:cxn>
                <a:cxn ang="0">
                  <a:pos x="888" y="930"/>
                </a:cxn>
                <a:cxn ang="0">
                  <a:pos x="1038" y="948"/>
                </a:cxn>
                <a:cxn ang="0">
                  <a:pos x="1086" y="918"/>
                </a:cxn>
                <a:cxn ang="0">
                  <a:pos x="1236" y="960"/>
                </a:cxn>
                <a:cxn ang="0">
                  <a:pos x="1284" y="912"/>
                </a:cxn>
                <a:cxn ang="0">
                  <a:pos x="1326" y="966"/>
                </a:cxn>
                <a:cxn ang="0">
                  <a:pos x="1482" y="912"/>
                </a:cxn>
                <a:cxn ang="0">
                  <a:pos x="1524" y="960"/>
                </a:cxn>
                <a:cxn ang="0">
                  <a:pos x="1680" y="918"/>
                </a:cxn>
                <a:cxn ang="0">
                  <a:pos x="1722" y="942"/>
                </a:cxn>
                <a:cxn ang="0">
                  <a:pos x="1878" y="930"/>
                </a:cxn>
                <a:cxn ang="0">
                  <a:pos x="1926" y="930"/>
                </a:cxn>
                <a:cxn ang="0">
                  <a:pos x="2076" y="942"/>
                </a:cxn>
                <a:cxn ang="0">
                  <a:pos x="2124" y="918"/>
                </a:cxn>
                <a:cxn ang="0">
                  <a:pos x="2274" y="954"/>
                </a:cxn>
                <a:cxn ang="0">
                  <a:pos x="2322" y="912"/>
                </a:cxn>
                <a:cxn ang="0">
                  <a:pos x="2364" y="972"/>
                </a:cxn>
                <a:cxn ang="0">
                  <a:pos x="2520" y="912"/>
                </a:cxn>
                <a:cxn ang="0">
                  <a:pos x="2562" y="960"/>
                </a:cxn>
                <a:cxn ang="0">
                  <a:pos x="2718" y="918"/>
                </a:cxn>
                <a:cxn ang="0">
                  <a:pos x="2760" y="948"/>
                </a:cxn>
                <a:cxn ang="0">
                  <a:pos x="2916" y="930"/>
                </a:cxn>
                <a:cxn ang="0">
                  <a:pos x="2958" y="936"/>
                </a:cxn>
                <a:cxn ang="0">
                  <a:pos x="3114" y="942"/>
                </a:cxn>
                <a:cxn ang="0">
                  <a:pos x="3156" y="924"/>
                </a:cxn>
                <a:cxn ang="0">
                  <a:pos x="3312" y="954"/>
                </a:cxn>
                <a:cxn ang="0">
                  <a:pos x="3354" y="912"/>
                </a:cxn>
                <a:cxn ang="0">
                  <a:pos x="3510" y="966"/>
                </a:cxn>
                <a:cxn ang="0">
                  <a:pos x="3552" y="912"/>
                </a:cxn>
                <a:cxn ang="0">
                  <a:pos x="3600" y="966"/>
                </a:cxn>
                <a:cxn ang="0">
                  <a:pos x="3750" y="912"/>
                </a:cxn>
                <a:cxn ang="0">
                  <a:pos x="3798" y="954"/>
                </a:cxn>
                <a:cxn ang="0">
                  <a:pos x="3948" y="924"/>
                </a:cxn>
                <a:cxn ang="0">
                  <a:pos x="3996" y="936"/>
                </a:cxn>
                <a:cxn ang="0">
                  <a:pos x="4044" y="978"/>
                </a:cxn>
                <a:cxn ang="0">
                  <a:pos x="4092" y="972"/>
                </a:cxn>
                <a:cxn ang="0">
                  <a:pos x="4134" y="1008"/>
                </a:cxn>
                <a:cxn ang="0">
                  <a:pos x="4182" y="918"/>
                </a:cxn>
                <a:cxn ang="0">
                  <a:pos x="4230" y="906"/>
                </a:cxn>
                <a:cxn ang="0">
                  <a:pos x="4272" y="840"/>
                </a:cxn>
                <a:cxn ang="0">
                  <a:pos x="4320" y="312"/>
                </a:cxn>
                <a:cxn ang="0">
                  <a:pos x="4368" y="414"/>
                </a:cxn>
                <a:cxn ang="0">
                  <a:pos x="4416" y="1098"/>
                </a:cxn>
                <a:cxn ang="0">
                  <a:pos x="4464" y="1092"/>
                </a:cxn>
                <a:cxn ang="0">
                  <a:pos x="4512" y="1080"/>
                </a:cxn>
                <a:cxn ang="0">
                  <a:pos x="4560" y="1110"/>
                </a:cxn>
                <a:cxn ang="0">
                  <a:pos x="4608" y="492"/>
                </a:cxn>
                <a:cxn ang="0">
                  <a:pos x="4650" y="258"/>
                </a:cxn>
                <a:cxn ang="0">
                  <a:pos x="4698" y="816"/>
                </a:cxn>
                <a:cxn ang="0">
                  <a:pos x="4746" y="900"/>
                </a:cxn>
                <a:cxn ang="0">
                  <a:pos x="4794" y="918"/>
                </a:cxn>
                <a:cxn ang="0">
                  <a:pos x="4842" y="1014"/>
                </a:cxn>
                <a:cxn ang="0">
                  <a:pos x="4884" y="972"/>
                </a:cxn>
                <a:cxn ang="0">
                  <a:pos x="4932" y="978"/>
                </a:cxn>
              </a:cxnLst>
              <a:rect l="0" t="0" r="r" b="b"/>
              <a:pathLst>
                <a:path w="4962" h="1122">
                  <a:moveTo>
                    <a:pt x="0" y="960"/>
                  </a:move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12" y="942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0"/>
                  </a:lnTo>
                  <a:lnTo>
                    <a:pt x="18" y="936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24"/>
                  </a:lnTo>
                  <a:lnTo>
                    <a:pt x="18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30" y="918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54" y="918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6" y="936"/>
                  </a:lnTo>
                  <a:lnTo>
                    <a:pt x="66" y="936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84" y="960"/>
                  </a:lnTo>
                  <a:lnTo>
                    <a:pt x="84" y="960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90" y="966"/>
                  </a:lnTo>
                  <a:lnTo>
                    <a:pt x="90" y="972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10" y="954"/>
                  </a:lnTo>
                  <a:lnTo>
                    <a:pt x="210" y="954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36"/>
                  </a:lnTo>
                  <a:lnTo>
                    <a:pt x="216" y="936"/>
                  </a:lnTo>
                  <a:lnTo>
                    <a:pt x="222" y="936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8" y="930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2"/>
                  </a:lnTo>
                  <a:lnTo>
                    <a:pt x="234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24"/>
                  </a:lnTo>
                  <a:lnTo>
                    <a:pt x="258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70" y="936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6"/>
                  </a:lnTo>
                  <a:lnTo>
                    <a:pt x="288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402" y="966"/>
                  </a:lnTo>
                  <a:lnTo>
                    <a:pt x="402" y="966"/>
                  </a:lnTo>
                  <a:lnTo>
                    <a:pt x="408" y="966"/>
                  </a:lnTo>
                  <a:lnTo>
                    <a:pt x="408" y="966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6" y="942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0"/>
                  </a:lnTo>
                  <a:lnTo>
                    <a:pt x="426" y="930"/>
                  </a:lnTo>
                  <a:lnTo>
                    <a:pt x="432" y="936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8" y="924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44" y="918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62" y="912"/>
                  </a:lnTo>
                  <a:lnTo>
                    <a:pt x="462" y="912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68" y="918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80" y="936"/>
                  </a:lnTo>
                  <a:lnTo>
                    <a:pt x="480" y="936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6" y="942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8" y="960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504" y="966"/>
                  </a:lnTo>
                  <a:lnTo>
                    <a:pt x="504" y="972"/>
                  </a:lnTo>
                  <a:lnTo>
                    <a:pt x="504" y="972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0"/>
                  </a:lnTo>
                  <a:lnTo>
                    <a:pt x="612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24" y="954"/>
                  </a:lnTo>
                  <a:lnTo>
                    <a:pt x="624" y="954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36"/>
                  </a:lnTo>
                  <a:lnTo>
                    <a:pt x="630" y="936"/>
                  </a:lnTo>
                  <a:lnTo>
                    <a:pt x="636" y="936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18"/>
                  </a:lnTo>
                  <a:lnTo>
                    <a:pt x="642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2"/>
                  </a:lnTo>
                  <a:lnTo>
                    <a:pt x="648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84" y="936"/>
                  </a:lnTo>
                  <a:lnTo>
                    <a:pt x="684" y="930"/>
                  </a:lnTo>
                  <a:lnTo>
                    <a:pt x="684" y="930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6" y="948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6"/>
                  </a:lnTo>
                  <a:lnTo>
                    <a:pt x="702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72"/>
                  </a:lnTo>
                  <a:lnTo>
                    <a:pt x="708" y="972"/>
                  </a:lnTo>
                  <a:lnTo>
                    <a:pt x="816" y="966"/>
                  </a:lnTo>
                  <a:lnTo>
                    <a:pt x="816" y="966"/>
                  </a:lnTo>
                  <a:lnTo>
                    <a:pt x="822" y="966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40" y="942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0"/>
                  </a:lnTo>
                  <a:lnTo>
                    <a:pt x="840" y="930"/>
                  </a:lnTo>
                  <a:lnTo>
                    <a:pt x="840" y="936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52" y="924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8" y="918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6" y="912"/>
                  </a:lnTo>
                  <a:lnTo>
                    <a:pt x="876" y="912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82" y="918"/>
                  </a:lnTo>
                  <a:lnTo>
                    <a:pt x="882" y="918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54"/>
                  </a:lnTo>
                  <a:lnTo>
                    <a:pt x="900" y="954"/>
                  </a:lnTo>
                  <a:lnTo>
                    <a:pt x="906" y="954"/>
                  </a:lnTo>
                  <a:lnTo>
                    <a:pt x="906" y="954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12" y="960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8" y="966"/>
                  </a:lnTo>
                  <a:lnTo>
                    <a:pt x="918" y="972"/>
                  </a:lnTo>
                  <a:lnTo>
                    <a:pt x="918" y="972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0"/>
                  </a:lnTo>
                  <a:lnTo>
                    <a:pt x="1026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8" y="954"/>
                  </a:lnTo>
                  <a:lnTo>
                    <a:pt x="1038" y="954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18"/>
                  </a:lnTo>
                  <a:lnTo>
                    <a:pt x="1056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2"/>
                  </a:lnTo>
                  <a:lnTo>
                    <a:pt x="1062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6"/>
                  </a:lnTo>
                  <a:lnTo>
                    <a:pt x="1098" y="930"/>
                  </a:lnTo>
                  <a:lnTo>
                    <a:pt x="1098" y="930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42"/>
                  </a:lnTo>
                  <a:lnTo>
                    <a:pt x="1098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10" y="948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6"/>
                  </a:lnTo>
                  <a:lnTo>
                    <a:pt x="1116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72"/>
                  </a:lnTo>
                  <a:lnTo>
                    <a:pt x="1122" y="972"/>
                  </a:lnTo>
                  <a:lnTo>
                    <a:pt x="1230" y="966"/>
                  </a:lnTo>
                  <a:lnTo>
                    <a:pt x="1230" y="966"/>
                  </a:lnTo>
                  <a:lnTo>
                    <a:pt x="1236" y="966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0"/>
                  </a:lnTo>
                  <a:lnTo>
                    <a:pt x="1254" y="930"/>
                  </a:lnTo>
                  <a:lnTo>
                    <a:pt x="1254" y="936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6" y="924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72" y="918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90" y="912"/>
                  </a:lnTo>
                  <a:lnTo>
                    <a:pt x="1290" y="912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6" y="918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30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6"/>
                  </a:lnTo>
                  <a:lnTo>
                    <a:pt x="1308" y="936"/>
                  </a:lnTo>
                  <a:lnTo>
                    <a:pt x="1308" y="936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54"/>
                  </a:lnTo>
                  <a:lnTo>
                    <a:pt x="1314" y="954"/>
                  </a:lnTo>
                  <a:lnTo>
                    <a:pt x="1320" y="954"/>
                  </a:lnTo>
                  <a:lnTo>
                    <a:pt x="1320" y="954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6" y="960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32" y="966"/>
                  </a:lnTo>
                  <a:lnTo>
                    <a:pt x="1332" y="972"/>
                  </a:lnTo>
                  <a:lnTo>
                    <a:pt x="1332" y="972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0"/>
                  </a:lnTo>
                  <a:lnTo>
                    <a:pt x="1440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52" y="954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18"/>
                  </a:lnTo>
                  <a:lnTo>
                    <a:pt x="1470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2"/>
                  </a:lnTo>
                  <a:lnTo>
                    <a:pt x="1476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8"/>
                  </a:lnTo>
                  <a:lnTo>
                    <a:pt x="1494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24"/>
                  </a:lnTo>
                  <a:lnTo>
                    <a:pt x="1500" y="924"/>
                  </a:lnTo>
                  <a:lnTo>
                    <a:pt x="1506" y="924"/>
                  </a:lnTo>
                  <a:lnTo>
                    <a:pt x="1506" y="924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6"/>
                  </a:lnTo>
                  <a:lnTo>
                    <a:pt x="1512" y="930"/>
                  </a:lnTo>
                  <a:lnTo>
                    <a:pt x="1512" y="930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24" y="948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6"/>
                  </a:lnTo>
                  <a:lnTo>
                    <a:pt x="1530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72"/>
                  </a:lnTo>
                  <a:lnTo>
                    <a:pt x="1536" y="972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48"/>
                  </a:lnTo>
                  <a:lnTo>
                    <a:pt x="1656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0"/>
                  </a:lnTo>
                  <a:lnTo>
                    <a:pt x="1668" y="930"/>
                  </a:lnTo>
                  <a:lnTo>
                    <a:pt x="1668" y="936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80" y="924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6" y="918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704" y="912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10" y="918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30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6"/>
                  </a:lnTo>
                  <a:lnTo>
                    <a:pt x="1722" y="936"/>
                  </a:lnTo>
                  <a:lnTo>
                    <a:pt x="1722" y="936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54"/>
                  </a:lnTo>
                  <a:lnTo>
                    <a:pt x="1728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40" y="960"/>
                  </a:lnTo>
                  <a:lnTo>
                    <a:pt x="1740" y="960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6" y="972"/>
                  </a:lnTo>
                  <a:lnTo>
                    <a:pt x="1746" y="972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60" y="960"/>
                  </a:lnTo>
                  <a:lnTo>
                    <a:pt x="1860" y="960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6" y="954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8"/>
                  </a:lnTo>
                  <a:lnTo>
                    <a:pt x="1908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24"/>
                  </a:lnTo>
                  <a:lnTo>
                    <a:pt x="1914" y="924"/>
                  </a:lnTo>
                  <a:lnTo>
                    <a:pt x="1920" y="924"/>
                  </a:lnTo>
                  <a:lnTo>
                    <a:pt x="1920" y="924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6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8" y="948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72"/>
                  </a:lnTo>
                  <a:lnTo>
                    <a:pt x="1950" y="972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48"/>
                  </a:lnTo>
                  <a:lnTo>
                    <a:pt x="2070" y="948"/>
                  </a:lnTo>
                  <a:lnTo>
                    <a:pt x="2076" y="948"/>
                  </a:lnTo>
                  <a:lnTo>
                    <a:pt x="2076" y="948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2" y="930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8" y="930"/>
                  </a:lnTo>
                  <a:lnTo>
                    <a:pt x="2088" y="930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8" y="912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24" y="918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30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6"/>
                  </a:lnTo>
                  <a:lnTo>
                    <a:pt x="2136" y="936"/>
                  </a:lnTo>
                  <a:lnTo>
                    <a:pt x="2136" y="936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8" y="954"/>
                  </a:lnTo>
                  <a:lnTo>
                    <a:pt x="2148" y="954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60" y="972"/>
                  </a:lnTo>
                  <a:lnTo>
                    <a:pt x="2160" y="972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74" y="960"/>
                  </a:lnTo>
                  <a:lnTo>
                    <a:pt x="2274" y="960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80" y="954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8"/>
                  </a:lnTo>
                  <a:lnTo>
                    <a:pt x="2322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24"/>
                  </a:lnTo>
                  <a:lnTo>
                    <a:pt x="2328" y="924"/>
                  </a:lnTo>
                  <a:lnTo>
                    <a:pt x="2334" y="924"/>
                  </a:lnTo>
                  <a:lnTo>
                    <a:pt x="2334" y="924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6"/>
                  </a:lnTo>
                  <a:lnTo>
                    <a:pt x="2340" y="930"/>
                  </a:lnTo>
                  <a:lnTo>
                    <a:pt x="2340" y="930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6"/>
                  </a:lnTo>
                  <a:lnTo>
                    <a:pt x="2358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48"/>
                  </a:lnTo>
                  <a:lnTo>
                    <a:pt x="2484" y="948"/>
                  </a:lnTo>
                  <a:lnTo>
                    <a:pt x="2490" y="948"/>
                  </a:lnTo>
                  <a:lnTo>
                    <a:pt x="2490" y="948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496" y="930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502" y="930"/>
                  </a:lnTo>
                  <a:lnTo>
                    <a:pt x="2502" y="930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32" y="912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8" y="918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30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50" y="936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62" y="954"/>
                  </a:lnTo>
                  <a:lnTo>
                    <a:pt x="2562" y="954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8" y="960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74" y="972"/>
                  </a:lnTo>
                  <a:lnTo>
                    <a:pt x="2574" y="972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8" y="960"/>
                  </a:lnTo>
                  <a:lnTo>
                    <a:pt x="2688" y="960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94" y="954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8"/>
                  </a:lnTo>
                  <a:lnTo>
                    <a:pt x="2736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8" y="924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6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42"/>
                  </a:lnTo>
                  <a:lnTo>
                    <a:pt x="2754" y="942"/>
                  </a:lnTo>
                  <a:lnTo>
                    <a:pt x="2760" y="942"/>
                  </a:lnTo>
                  <a:lnTo>
                    <a:pt x="2760" y="942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6"/>
                  </a:lnTo>
                  <a:lnTo>
                    <a:pt x="2772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72"/>
                  </a:lnTo>
                  <a:lnTo>
                    <a:pt x="2778" y="972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904" y="948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0" y="930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6" y="930"/>
                  </a:lnTo>
                  <a:lnTo>
                    <a:pt x="2916" y="930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30"/>
                  </a:lnTo>
                  <a:lnTo>
                    <a:pt x="2952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64" y="936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6" y="954"/>
                  </a:lnTo>
                  <a:lnTo>
                    <a:pt x="2976" y="954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82" y="960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8" y="972"/>
                  </a:lnTo>
                  <a:lnTo>
                    <a:pt x="2988" y="972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102" y="960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2"/>
                  </a:lnTo>
                  <a:lnTo>
                    <a:pt x="3108" y="942"/>
                  </a:lnTo>
                  <a:lnTo>
                    <a:pt x="3114" y="942"/>
                  </a:lnTo>
                  <a:lnTo>
                    <a:pt x="3114" y="942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62" y="924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6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42"/>
                  </a:lnTo>
                  <a:lnTo>
                    <a:pt x="3168" y="942"/>
                  </a:lnTo>
                  <a:lnTo>
                    <a:pt x="3174" y="942"/>
                  </a:lnTo>
                  <a:lnTo>
                    <a:pt x="3174" y="942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92" y="966"/>
                  </a:lnTo>
                  <a:lnTo>
                    <a:pt x="3192" y="966"/>
                  </a:lnTo>
                  <a:lnTo>
                    <a:pt x="3192" y="972"/>
                  </a:lnTo>
                  <a:lnTo>
                    <a:pt x="3192" y="972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54"/>
                  </a:lnTo>
                  <a:lnTo>
                    <a:pt x="3306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8" y="948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24" y="930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30" y="930"/>
                  </a:lnTo>
                  <a:lnTo>
                    <a:pt x="3330" y="930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30"/>
                  </a:lnTo>
                  <a:lnTo>
                    <a:pt x="3366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8" y="936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90" y="954"/>
                  </a:lnTo>
                  <a:lnTo>
                    <a:pt x="3390" y="954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72"/>
                  </a:lnTo>
                  <a:lnTo>
                    <a:pt x="3396" y="972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6" y="960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2"/>
                  </a:lnTo>
                  <a:lnTo>
                    <a:pt x="3522" y="942"/>
                  </a:lnTo>
                  <a:lnTo>
                    <a:pt x="3528" y="942"/>
                  </a:lnTo>
                  <a:lnTo>
                    <a:pt x="3528" y="942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24"/>
                  </a:lnTo>
                  <a:lnTo>
                    <a:pt x="3534" y="924"/>
                  </a:lnTo>
                  <a:lnTo>
                    <a:pt x="3540" y="924"/>
                  </a:lnTo>
                  <a:lnTo>
                    <a:pt x="3540" y="924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6" y="918"/>
                  </a:lnTo>
                  <a:lnTo>
                    <a:pt x="3546" y="918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6" y="924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6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42"/>
                  </a:lnTo>
                  <a:lnTo>
                    <a:pt x="3582" y="942"/>
                  </a:lnTo>
                  <a:lnTo>
                    <a:pt x="3588" y="942"/>
                  </a:lnTo>
                  <a:lnTo>
                    <a:pt x="3588" y="942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60"/>
                  </a:lnTo>
                  <a:lnTo>
                    <a:pt x="3594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6" y="966"/>
                  </a:lnTo>
                  <a:lnTo>
                    <a:pt x="3606" y="966"/>
                  </a:lnTo>
                  <a:lnTo>
                    <a:pt x="3606" y="972"/>
                  </a:lnTo>
                  <a:lnTo>
                    <a:pt x="3606" y="972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54"/>
                  </a:lnTo>
                  <a:lnTo>
                    <a:pt x="3720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32" y="948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44" y="930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30"/>
                  </a:lnTo>
                  <a:lnTo>
                    <a:pt x="3780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92" y="936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8"/>
                  </a:lnTo>
                  <a:lnTo>
                    <a:pt x="3792" y="948"/>
                  </a:lnTo>
                  <a:lnTo>
                    <a:pt x="3798" y="948"/>
                  </a:lnTo>
                  <a:lnTo>
                    <a:pt x="3798" y="948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804" y="954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72"/>
                  </a:lnTo>
                  <a:lnTo>
                    <a:pt x="3810" y="972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30" y="960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2"/>
                  </a:lnTo>
                  <a:lnTo>
                    <a:pt x="3936" y="942"/>
                  </a:lnTo>
                  <a:lnTo>
                    <a:pt x="3942" y="942"/>
                  </a:lnTo>
                  <a:lnTo>
                    <a:pt x="3942" y="942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0"/>
                  </a:lnTo>
                  <a:lnTo>
                    <a:pt x="3942" y="930"/>
                  </a:lnTo>
                  <a:lnTo>
                    <a:pt x="3948" y="936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24"/>
                  </a:lnTo>
                  <a:lnTo>
                    <a:pt x="3948" y="924"/>
                  </a:lnTo>
                  <a:lnTo>
                    <a:pt x="3954" y="924"/>
                  </a:lnTo>
                  <a:lnTo>
                    <a:pt x="3954" y="924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60" y="918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4002" y="936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32" y="966"/>
                  </a:lnTo>
                  <a:lnTo>
                    <a:pt x="4032" y="966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44" y="972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2"/>
                  </a:lnTo>
                  <a:lnTo>
                    <a:pt x="4086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6"/>
                  </a:lnTo>
                  <a:lnTo>
                    <a:pt x="4116" y="966"/>
                  </a:lnTo>
                  <a:lnTo>
                    <a:pt x="4116" y="966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8"/>
                  </a:lnTo>
                  <a:lnTo>
                    <a:pt x="4122" y="978"/>
                  </a:lnTo>
                  <a:lnTo>
                    <a:pt x="4122" y="978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8"/>
                  </a:lnTo>
                  <a:lnTo>
                    <a:pt x="4134" y="1008"/>
                  </a:lnTo>
                  <a:lnTo>
                    <a:pt x="4140" y="1008"/>
                  </a:lnTo>
                  <a:lnTo>
                    <a:pt x="4140" y="1008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52" y="1008"/>
                  </a:lnTo>
                  <a:lnTo>
                    <a:pt x="4152" y="1008"/>
                  </a:lnTo>
                  <a:lnTo>
                    <a:pt x="4152" y="1002"/>
                  </a:lnTo>
                  <a:lnTo>
                    <a:pt x="4152" y="1002"/>
                  </a:lnTo>
                  <a:lnTo>
                    <a:pt x="4152" y="996"/>
                  </a:lnTo>
                  <a:lnTo>
                    <a:pt x="4152" y="996"/>
                  </a:lnTo>
                  <a:lnTo>
                    <a:pt x="4158" y="996"/>
                  </a:lnTo>
                  <a:lnTo>
                    <a:pt x="4158" y="990"/>
                  </a:lnTo>
                  <a:lnTo>
                    <a:pt x="4158" y="990"/>
                  </a:lnTo>
                  <a:lnTo>
                    <a:pt x="4158" y="984"/>
                  </a:lnTo>
                  <a:lnTo>
                    <a:pt x="4158" y="984"/>
                  </a:lnTo>
                  <a:lnTo>
                    <a:pt x="4158" y="978"/>
                  </a:lnTo>
                  <a:lnTo>
                    <a:pt x="4164" y="978"/>
                  </a:lnTo>
                  <a:lnTo>
                    <a:pt x="4164" y="972"/>
                  </a:lnTo>
                  <a:lnTo>
                    <a:pt x="4164" y="972"/>
                  </a:lnTo>
                  <a:lnTo>
                    <a:pt x="4164" y="966"/>
                  </a:lnTo>
                  <a:lnTo>
                    <a:pt x="4164" y="966"/>
                  </a:lnTo>
                  <a:lnTo>
                    <a:pt x="4164" y="960"/>
                  </a:lnTo>
                  <a:lnTo>
                    <a:pt x="4170" y="960"/>
                  </a:lnTo>
                  <a:lnTo>
                    <a:pt x="4170" y="954"/>
                  </a:lnTo>
                  <a:lnTo>
                    <a:pt x="4170" y="954"/>
                  </a:lnTo>
                  <a:lnTo>
                    <a:pt x="4170" y="948"/>
                  </a:lnTo>
                  <a:lnTo>
                    <a:pt x="4170" y="948"/>
                  </a:lnTo>
                  <a:lnTo>
                    <a:pt x="4170" y="942"/>
                  </a:lnTo>
                  <a:lnTo>
                    <a:pt x="4176" y="942"/>
                  </a:lnTo>
                  <a:lnTo>
                    <a:pt x="4176" y="936"/>
                  </a:lnTo>
                  <a:lnTo>
                    <a:pt x="4176" y="936"/>
                  </a:lnTo>
                  <a:lnTo>
                    <a:pt x="4176" y="930"/>
                  </a:lnTo>
                  <a:lnTo>
                    <a:pt x="4176" y="930"/>
                  </a:lnTo>
                  <a:lnTo>
                    <a:pt x="4176" y="924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30" y="906"/>
                  </a:lnTo>
                  <a:lnTo>
                    <a:pt x="4230" y="906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8" y="888"/>
                  </a:lnTo>
                  <a:lnTo>
                    <a:pt x="4248" y="888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54" y="882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46"/>
                  </a:lnTo>
                  <a:lnTo>
                    <a:pt x="4272" y="840"/>
                  </a:lnTo>
                  <a:lnTo>
                    <a:pt x="4272" y="840"/>
                  </a:lnTo>
                  <a:lnTo>
                    <a:pt x="4278" y="834"/>
                  </a:lnTo>
                  <a:lnTo>
                    <a:pt x="4278" y="828"/>
                  </a:lnTo>
                  <a:lnTo>
                    <a:pt x="4278" y="822"/>
                  </a:lnTo>
                  <a:lnTo>
                    <a:pt x="4278" y="816"/>
                  </a:lnTo>
                  <a:lnTo>
                    <a:pt x="4278" y="810"/>
                  </a:lnTo>
                  <a:lnTo>
                    <a:pt x="4278" y="804"/>
                  </a:lnTo>
                  <a:lnTo>
                    <a:pt x="4284" y="798"/>
                  </a:lnTo>
                  <a:lnTo>
                    <a:pt x="4284" y="786"/>
                  </a:lnTo>
                  <a:lnTo>
                    <a:pt x="4284" y="780"/>
                  </a:lnTo>
                  <a:lnTo>
                    <a:pt x="4284" y="768"/>
                  </a:lnTo>
                  <a:lnTo>
                    <a:pt x="4284" y="762"/>
                  </a:lnTo>
                  <a:lnTo>
                    <a:pt x="4284" y="750"/>
                  </a:lnTo>
                  <a:lnTo>
                    <a:pt x="4290" y="738"/>
                  </a:lnTo>
                  <a:lnTo>
                    <a:pt x="4290" y="726"/>
                  </a:lnTo>
                  <a:lnTo>
                    <a:pt x="4290" y="720"/>
                  </a:lnTo>
                  <a:lnTo>
                    <a:pt x="4290" y="708"/>
                  </a:lnTo>
                  <a:lnTo>
                    <a:pt x="4290" y="696"/>
                  </a:lnTo>
                  <a:lnTo>
                    <a:pt x="4290" y="684"/>
                  </a:lnTo>
                  <a:lnTo>
                    <a:pt x="4296" y="678"/>
                  </a:lnTo>
                  <a:lnTo>
                    <a:pt x="4296" y="666"/>
                  </a:lnTo>
                  <a:lnTo>
                    <a:pt x="4296" y="654"/>
                  </a:lnTo>
                  <a:lnTo>
                    <a:pt x="4296" y="642"/>
                  </a:lnTo>
                  <a:lnTo>
                    <a:pt x="4296" y="630"/>
                  </a:lnTo>
                  <a:lnTo>
                    <a:pt x="4296" y="618"/>
                  </a:lnTo>
                  <a:lnTo>
                    <a:pt x="4302" y="606"/>
                  </a:lnTo>
                  <a:lnTo>
                    <a:pt x="4302" y="594"/>
                  </a:lnTo>
                  <a:lnTo>
                    <a:pt x="4302" y="582"/>
                  </a:lnTo>
                  <a:lnTo>
                    <a:pt x="4302" y="570"/>
                  </a:lnTo>
                  <a:lnTo>
                    <a:pt x="4302" y="558"/>
                  </a:lnTo>
                  <a:lnTo>
                    <a:pt x="4302" y="546"/>
                  </a:lnTo>
                  <a:lnTo>
                    <a:pt x="4302" y="534"/>
                  </a:lnTo>
                  <a:lnTo>
                    <a:pt x="4308" y="522"/>
                  </a:lnTo>
                  <a:lnTo>
                    <a:pt x="4308" y="510"/>
                  </a:lnTo>
                  <a:lnTo>
                    <a:pt x="4308" y="498"/>
                  </a:lnTo>
                  <a:lnTo>
                    <a:pt x="4308" y="486"/>
                  </a:lnTo>
                  <a:lnTo>
                    <a:pt x="4308" y="474"/>
                  </a:lnTo>
                  <a:lnTo>
                    <a:pt x="4308" y="462"/>
                  </a:lnTo>
                  <a:lnTo>
                    <a:pt x="4314" y="450"/>
                  </a:lnTo>
                  <a:lnTo>
                    <a:pt x="4314" y="432"/>
                  </a:lnTo>
                  <a:lnTo>
                    <a:pt x="4314" y="420"/>
                  </a:lnTo>
                  <a:lnTo>
                    <a:pt x="4314" y="408"/>
                  </a:lnTo>
                  <a:lnTo>
                    <a:pt x="4314" y="396"/>
                  </a:lnTo>
                  <a:lnTo>
                    <a:pt x="4314" y="384"/>
                  </a:lnTo>
                  <a:lnTo>
                    <a:pt x="4320" y="366"/>
                  </a:lnTo>
                  <a:lnTo>
                    <a:pt x="4320" y="354"/>
                  </a:lnTo>
                  <a:lnTo>
                    <a:pt x="4320" y="342"/>
                  </a:lnTo>
                  <a:lnTo>
                    <a:pt x="4320" y="324"/>
                  </a:lnTo>
                  <a:lnTo>
                    <a:pt x="4320" y="312"/>
                  </a:lnTo>
                  <a:lnTo>
                    <a:pt x="4320" y="300"/>
                  </a:lnTo>
                  <a:lnTo>
                    <a:pt x="4326" y="282"/>
                  </a:lnTo>
                  <a:lnTo>
                    <a:pt x="4326" y="270"/>
                  </a:lnTo>
                  <a:lnTo>
                    <a:pt x="4326" y="258"/>
                  </a:lnTo>
                  <a:lnTo>
                    <a:pt x="4326" y="240"/>
                  </a:lnTo>
                  <a:lnTo>
                    <a:pt x="4326" y="228"/>
                  </a:lnTo>
                  <a:lnTo>
                    <a:pt x="4326" y="210"/>
                  </a:lnTo>
                  <a:lnTo>
                    <a:pt x="4332" y="198"/>
                  </a:lnTo>
                  <a:lnTo>
                    <a:pt x="4332" y="180"/>
                  </a:lnTo>
                  <a:lnTo>
                    <a:pt x="4332" y="168"/>
                  </a:lnTo>
                  <a:lnTo>
                    <a:pt x="4332" y="150"/>
                  </a:lnTo>
                  <a:lnTo>
                    <a:pt x="4332" y="138"/>
                  </a:lnTo>
                  <a:lnTo>
                    <a:pt x="4332" y="120"/>
                  </a:lnTo>
                  <a:lnTo>
                    <a:pt x="4338" y="108"/>
                  </a:lnTo>
                  <a:lnTo>
                    <a:pt x="4338" y="90"/>
                  </a:lnTo>
                  <a:lnTo>
                    <a:pt x="4338" y="72"/>
                  </a:lnTo>
                  <a:lnTo>
                    <a:pt x="4338" y="60"/>
                  </a:lnTo>
                  <a:lnTo>
                    <a:pt x="4338" y="42"/>
                  </a:lnTo>
                  <a:lnTo>
                    <a:pt x="4338" y="30"/>
                  </a:lnTo>
                  <a:lnTo>
                    <a:pt x="4344" y="18"/>
                  </a:lnTo>
                  <a:lnTo>
                    <a:pt x="4344" y="12"/>
                  </a:lnTo>
                  <a:lnTo>
                    <a:pt x="4344" y="6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6"/>
                  </a:lnTo>
                  <a:lnTo>
                    <a:pt x="4350" y="12"/>
                  </a:lnTo>
                  <a:lnTo>
                    <a:pt x="4350" y="18"/>
                  </a:lnTo>
                  <a:lnTo>
                    <a:pt x="4350" y="30"/>
                  </a:lnTo>
                  <a:lnTo>
                    <a:pt x="4350" y="42"/>
                  </a:lnTo>
                  <a:lnTo>
                    <a:pt x="4350" y="54"/>
                  </a:lnTo>
                  <a:lnTo>
                    <a:pt x="4356" y="72"/>
                  </a:lnTo>
                  <a:lnTo>
                    <a:pt x="4356" y="90"/>
                  </a:lnTo>
                  <a:lnTo>
                    <a:pt x="4356" y="108"/>
                  </a:lnTo>
                  <a:lnTo>
                    <a:pt x="4356" y="132"/>
                  </a:lnTo>
                  <a:lnTo>
                    <a:pt x="4356" y="156"/>
                  </a:lnTo>
                  <a:lnTo>
                    <a:pt x="4356" y="180"/>
                  </a:lnTo>
                  <a:lnTo>
                    <a:pt x="4362" y="198"/>
                  </a:lnTo>
                  <a:lnTo>
                    <a:pt x="4362" y="222"/>
                  </a:lnTo>
                  <a:lnTo>
                    <a:pt x="4362" y="246"/>
                  </a:lnTo>
                  <a:lnTo>
                    <a:pt x="4362" y="270"/>
                  </a:lnTo>
                  <a:lnTo>
                    <a:pt x="4362" y="288"/>
                  </a:lnTo>
                  <a:lnTo>
                    <a:pt x="4362" y="312"/>
                  </a:lnTo>
                  <a:lnTo>
                    <a:pt x="4368" y="330"/>
                  </a:lnTo>
                  <a:lnTo>
                    <a:pt x="4368" y="354"/>
                  </a:lnTo>
                  <a:lnTo>
                    <a:pt x="4368" y="372"/>
                  </a:lnTo>
                  <a:lnTo>
                    <a:pt x="4368" y="396"/>
                  </a:lnTo>
                  <a:lnTo>
                    <a:pt x="4368" y="414"/>
                  </a:lnTo>
                  <a:lnTo>
                    <a:pt x="4368" y="432"/>
                  </a:lnTo>
                  <a:lnTo>
                    <a:pt x="4368" y="456"/>
                  </a:lnTo>
                  <a:lnTo>
                    <a:pt x="4374" y="474"/>
                  </a:lnTo>
                  <a:lnTo>
                    <a:pt x="4374" y="492"/>
                  </a:lnTo>
                  <a:lnTo>
                    <a:pt x="4374" y="510"/>
                  </a:lnTo>
                  <a:lnTo>
                    <a:pt x="4374" y="534"/>
                  </a:lnTo>
                  <a:lnTo>
                    <a:pt x="4374" y="552"/>
                  </a:lnTo>
                  <a:lnTo>
                    <a:pt x="4374" y="570"/>
                  </a:lnTo>
                  <a:lnTo>
                    <a:pt x="4380" y="588"/>
                  </a:lnTo>
                  <a:lnTo>
                    <a:pt x="4380" y="606"/>
                  </a:lnTo>
                  <a:lnTo>
                    <a:pt x="4380" y="624"/>
                  </a:lnTo>
                  <a:lnTo>
                    <a:pt x="4380" y="642"/>
                  </a:lnTo>
                  <a:lnTo>
                    <a:pt x="4380" y="654"/>
                  </a:lnTo>
                  <a:lnTo>
                    <a:pt x="4380" y="672"/>
                  </a:lnTo>
                  <a:lnTo>
                    <a:pt x="4386" y="690"/>
                  </a:lnTo>
                  <a:lnTo>
                    <a:pt x="4386" y="708"/>
                  </a:lnTo>
                  <a:lnTo>
                    <a:pt x="4386" y="726"/>
                  </a:lnTo>
                  <a:lnTo>
                    <a:pt x="4386" y="738"/>
                  </a:lnTo>
                  <a:lnTo>
                    <a:pt x="4386" y="756"/>
                  </a:lnTo>
                  <a:lnTo>
                    <a:pt x="4386" y="768"/>
                  </a:lnTo>
                  <a:lnTo>
                    <a:pt x="4392" y="786"/>
                  </a:lnTo>
                  <a:lnTo>
                    <a:pt x="4392" y="798"/>
                  </a:lnTo>
                  <a:lnTo>
                    <a:pt x="4392" y="816"/>
                  </a:lnTo>
                  <a:lnTo>
                    <a:pt x="4392" y="828"/>
                  </a:lnTo>
                  <a:lnTo>
                    <a:pt x="4392" y="846"/>
                  </a:lnTo>
                  <a:lnTo>
                    <a:pt x="4392" y="858"/>
                  </a:lnTo>
                  <a:lnTo>
                    <a:pt x="4398" y="870"/>
                  </a:lnTo>
                  <a:lnTo>
                    <a:pt x="4398" y="888"/>
                  </a:lnTo>
                  <a:lnTo>
                    <a:pt x="4398" y="900"/>
                  </a:lnTo>
                  <a:lnTo>
                    <a:pt x="4398" y="912"/>
                  </a:lnTo>
                  <a:lnTo>
                    <a:pt x="4398" y="924"/>
                  </a:lnTo>
                  <a:lnTo>
                    <a:pt x="4398" y="936"/>
                  </a:lnTo>
                  <a:lnTo>
                    <a:pt x="4404" y="948"/>
                  </a:lnTo>
                  <a:lnTo>
                    <a:pt x="4404" y="960"/>
                  </a:lnTo>
                  <a:lnTo>
                    <a:pt x="4404" y="972"/>
                  </a:lnTo>
                  <a:lnTo>
                    <a:pt x="4404" y="984"/>
                  </a:lnTo>
                  <a:lnTo>
                    <a:pt x="4404" y="996"/>
                  </a:lnTo>
                  <a:lnTo>
                    <a:pt x="4404" y="1008"/>
                  </a:lnTo>
                  <a:lnTo>
                    <a:pt x="4410" y="1020"/>
                  </a:lnTo>
                  <a:lnTo>
                    <a:pt x="4410" y="1032"/>
                  </a:lnTo>
                  <a:lnTo>
                    <a:pt x="4410" y="1044"/>
                  </a:lnTo>
                  <a:lnTo>
                    <a:pt x="4410" y="1050"/>
                  </a:lnTo>
                  <a:lnTo>
                    <a:pt x="4410" y="1062"/>
                  </a:lnTo>
                  <a:lnTo>
                    <a:pt x="4410" y="1068"/>
                  </a:lnTo>
                  <a:lnTo>
                    <a:pt x="4416" y="1074"/>
                  </a:lnTo>
                  <a:lnTo>
                    <a:pt x="4416" y="1086"/>
                  </a:lnTo>
                  <a:lnTo>
                    <a:pt x="4416" y="1092"/>
                  </a:lnTo>
                  <a:lnTo>
                    <a:pt x="4416" y="1098"/>
                  </a:lnTo>
                  <a:lnTo>
                    <a:pt x="4416" y="1098"/>
                  </a:lnTo>
                  <a:lnTo>
                    <a:pt x="4416" y="1104"/>
                  </a:lnTo>
                  <a:lnTo>
                    <a:pt x="4422" y="1110"/>
                  </a:lnTo>
                  <a:lnTo>
                    <a:pt x="4422" y="1110"/>
                  </a:lnTo>
                  <a:lnTo>
                    <a:pt x="4422" y="1116"/>
                  </a:lnTo>
                  <a:lnTo>
                    <a:pt x="4422" y="1116"/>
                  </a:lnTo>
                  <a:lnTo>
                    <a:pt x="4422" y="1122"/>
                  </a:lnTo>
                  <a:lnTo>
                    <a:pt x="4422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52" y="1110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74"/>
                  </a:lnTo>
                  <a:lnTo>
                    <a:pt x="4470" y="1074"/>
                  </a:lnTo>
                  <a:lnTo>
                    <a:pt x="4476" y="1074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2"/>
                  </a:lnTo>
                  <a:lnTo>
                    <a:pt x="4476" y="1062"/>
                  </a:lnTo>
                  <a:lnTo>
                    <a:pt x="4482" y="1062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6"/>
                  </a:lnTo>
                  <a:lnTo>
                    <a:pt x="4494" y="1056"/>
                  </a:lnTo>
                  <a:lnTo>
                    <a:pt x="4500" y="1056"/>
                  </a:lnTo>
                  <a:lnTo>
                    <a:pt x="4500" y="1056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8"/>
                  </a:lnTo>
                  <a:lnTo>
                    <a:pt x="4500" y="1068"/>
                  </a:lnTo>
                  <a:lnTo>
                    <a:pt x="4506" y="1068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80"/>
                  </a:lnTo>
                  <a:lnTo>
                    <a:pt x="4506" y="1080"/>
                  </a:lnTo>
                  <a:lnTo>
                    <a:pt x="4512" y="1080"/>
                  </a:lnTo>
                  <a:lnTo>
                    <a:pt x="4512" y="1080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24" y="1098"/>
                  </a:lnTo>
                  <a:lnTo>
                    <a:pt x="4524" y="1098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30" y="1104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6" y="1110"/>
                  </a:lnTo>
                  <a:lnTo>
                    <a:pt x="4536" y="1110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16"/>
                  </a:lnTo>
                  <a:lnTo>
                    <a:pt x="4560" y="1116"/>
                  </a:lnTo>
                  <a:lnTo>
                    <a:pt x="4560" y="1110"/>
                  </a:lnTo>
                  <a:lnTo>
                    <a:pt x="4560" y="1110"/>
                  </a:lnTo>
                  <a:lnTo>
                    <a:pt x="4560" y="1104"/>
                  </a:lnTo>
                  <a:lnTo>
                    <a:pt x="4560" y="1098"/>
                  </a:lnTo>
                  <a:lnTo>
                    <a:pt x="4560" y="1098"/>
                  </a:lnTo>
                  <a:lnTo>
                    <a:pt x="4566" y="1092"/>
                  </a:lnTo>
                  <a:lnTo>
                    <a:pt x="4566" y="1086"/>
                  </a:lnTo>
                  <a:lnTo>
                    <a:pt x="4566" y="1074"/>
                  </a:lnTo>
                  <a:lnTo>
                    <a:pt x="4566" y="1068"/>
                  </a:lnTo>
                  <a:lnTo>
                    <a:pt x="4566" y="1062"/>
                  </a:lnTo>
                  <a:lnTo>
                    <a:pt x="4566" y="1050"/>
                  </a:lnTo>
                  <a:lnTo>
                    <a:pt x="4566" y="1044"/>
                  </a:lnTo>
                  <a:lnTo>
                    <a:pt x="4572" y="1032"/>
                  </a:lnTo>
                  <a:lnTo>
                    <a:pt x="4572" y="1020"/>
                  </a:lnTo>
                  <a:lnTo>
                    <a:pt x="4572" y="1008"/>
                  </a:lnTo>
                  <a:lnTo>
                    <a:pt x="4572" y="996"/>
                  </a:lnTo>
                  <a:lnTo>
                    <a:pt x="4572" y="984"/>
                  </a:lnTo>
                  <a:lnTo>
                    <a:pt x="4572" y="972"/>
                  </a:lnTo>
                  <a:lnTo>
                    <a:pt x="4578" y="960"/>
                  </a:lnTo>
                  <a:lnTo>
                    <a:pt x="4578" y="948"/>
                  </a:lnTo>
                  <a:lnTo>
                    <a:pt x="4578" y="936"/>
                  </a:lnTo>
                  <a:lnTo>
                    <a:pt x="4578" y="924"/>
                  </a:lnTo>
                  <a:lnTo>
                    <a:pt x="4578" y="912"/>
                  </a:lnTo>
                  <a:lnTo>
                    <a:pt x="4578" y="900"/>
                  </a:lnTo>
                  <a:lnTo>
                    <a:pt x="4584" y="888"/>
                  </a:lnTo>
                  <a:lnTo>
                    <a:pt x="4584" y="870"/>
                  </a:lnTo>
                  <a:lnTo>
                    <a:pt x="4584" y="858"/>
                  </a:lnTo>
                  <a:lnTo>
                    <a:pt x="4584" y="846"/>
                  </a:lnTo>
                  <a:lnTo>
                    <a:pt x="4584" y="828"/>
                  </a:lnTo>
                  <a:lnTo>
                    <a:pt x="4584" y="816"/>
                  </a:lnTo>
                  <a:lnTo>
                    <a:pt x="4590" y="798"/>
                  </a:lnTo>
                  <a:lnTo>
                    <a:pt x="4590" y="786"/>
                  </a:lnTo>
                  <a:lnTo>
                    <a:pt x="4590" y="768"/>
                  </a:lnTo>
                  <a:lnTo>
                    <a:pt x="4590" y="756"/>
                  </a:lnTo>
                  <a:lnTo>
                    <a:pt x="4590" y="738"/>
                  </a:lnTo>
                  <a:lnTo>
                    <a:pt x="4590" y="720"/>
                  </a:lnTo>
                  <a:lnTo>
                    <a:pt x="4596" y="708"/>
                  </a:lnTo>
                  <a:lnTo>
                    <a:pt x="4596" y="690"/>
                  </a:lnTo>
                  <a:lnTo>
                    <a:pt x="4596" y="672"/>
                  </a:lnTo>
                  <a:lnTo>
                    <a:pt x="4596" y="654"/>
                  </a:lnTo>
                  <a:lnTo>
                    <a:pt x="4596" y="642"/>
                  </a:lnTo>
                  <a:lnTo>
                    <a:pt x="4596" y="624"/>
                  </a:lnTo>
                  <a:lnTo>
                    <a:pt x="4602" y="606"/>
                  </a:lnTo>
                  <a:lnTo>
                    <a:pt x="4602" y="588"/>
                  </a:lnTo>
                  <a:lnTo>
                    <a:pt x="4602" y="570"/>
                  </a:lnTo>
                  <a:lnTo>
                    <a:pt x="4602" y="552"/>
                  </a:lnTo>
                  <a:lnTo>
                    <a:pt x="4602" y="534"/>
                  </a:lnTo>
                  <a:lnTo>
                    <a:pt x="4602" y="510"/>
                  </a:lnTo>
                  <a:lnTo>
                    <a:pt x="4608" y="492"/>
                  </a:lnTo>
                  <a:lnTo>
                    <a:pt x="4608" y="474"/>
                  </a:lnTo>
                  <a:lnTo>
                    <a:pt x="4608" y="456"/>
                  </a:lnTo>
                  <a:lnTo>
                    <a:pt x="4608" y="432"/>
                  </a:lnTo>
                  <a:lnTo>
                    <a:pt x="4608" y="414"/>
                  </a:lnTo>
                  <a:lnTo>
                    <a:pt x="4608" y="396"/>
                  </a:lnTo>
                  <a:lnTo>
                    <a:pt x="4614" y="372"/>
                  </a:lnTo>
                  <a:lnTo>
                    <a:pt x="4614" y="354"/>
                  </a:lnTo>
                  <a:lnTo>
                    <a:pt x="4614" y="330"/>
                  </a:lnTo>
                  <a:lnTo>
                    <a:pt x="4614" y="312"/>
                  </a:lnTo>
                  <a:lnTo>
                    <a:pt x="4614" y="288"/>
                  </a:lnTo>
                  <a:lnTo>
                    <a:pt x="4614" y="270"/>
                  </a:lnTo>
                  <a:lnTo>
                    <a:pt x="4620" y="246"/>
                  </a:lnTo>
                  <a:lnTo>
                    <a:pt x="4620" y="222"/>
                  </a:lnTo>
                  <a:lnTo>
                    <a:pt x="4620" y="198"/>
                  </a:lnTo>
                  <a:lnTo>
                    <a:pt x="4620" y="180"/>
                  </a:lnTo>
                  <a:lnTo>
                    <a:pt x="4620" y="156"/>
                  </a:lnTo>
                  <a:lnTo>
                    <a:pt x="4620" y="132"/>
                  </a:lnTo>
                  <a:lnTo>
                    <a:pt x="4626" y="108"/>
                  </a:lnTo>
                  <a:lnTo>
                    <a:pt x="4626" y="90"/>
                  </a:lnTo>
                  <a:lnTo>
                    <a:pt x="4626" y="72"/>
                  </a:lnTo>
                  <a:lnTo>
                    <a:pt x="4626" y="54"/>
                  </a:lnTo>
                  <a:lnTo>
                    <a:pt x="4626" y="42"/>
                  </a:lnTo>
                  <a:lnTo>
                    <a:pt x="4626" y="30"/>
                  </a:lnTo>
                  <a:lnTo>
                    <a:pt x="4632" y="18"/>
                  </a:lnTo>
                  <a:lnTo>
                    <a:pt x="4632" y="12"/>
                  </a:lnTo>
                  <a:lnTo>
                    <a:pt x="4632" y="6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6"/>
                  </a:lnTo>
                  <a:lnTo>
                    <a:pt x="4638" y="12"/>
                  </a:lnTo>
                  <a:lnTo>
                    <a:pt x="4638" y="18"/>
                  </a:lnTo>
                  <a:lnTo>
                    <a:pt x="4638" y="30"/>
                  </a:lnTo>
                  <a:lnTo>
                    <a:pt x="4638" y="42"/>
                  </a:lnTo>
                  <a:lnTo>
                    <a:pt x="4638" y="60"/>
                  </a:lnTo>
                  <a:lnTo>
                    <a:pt x="4638" y="72"/>
                  </a:lnTo>
                  <a:lnTo>
                    <a:pt x="4644" y="90"/>
                  </a:lnTo>
                  <a:lnTo>
                    <a:pt x="4644" y="108"/>
                  </a:lnTo>
                  <a:lnTo>
                    <a:pt x="4644" y="120"/>
                  </a:lnTo>
                  <a:lnTo>
                    <a:pt x="4644" y="138"/>
                  </a:lnTo>
                  <a:lnTo>
                    <a:pt x="4644" y="150"/>
                  </a:lnTo>
                  <a:lnTo>
                    <a:pt x="4644" y="168"/>
                  </a:lnTo>
                  <a:lnTo>
                    <a:pt x="4650" y="180"/>
                  </a:lnTo>
                  <a:lnTo>
                    <a:pt x="4650" y="198"/>
                  </a:lnTo>
                  <a:lnTo>
                    <a:pt x="4650" y="210"/>
                  </a:lnTo>
                  <a:lnTo>
                    <a:pt x="4650" y="228"/>
                  </a:lnTo>
                  <a:lnTo>
                    <a:pt x="4650" y="240"/>
                  </a:lnTo>
                  <a:lnTo>
                    <a:pt x="4650" y="258"/>
                  </a:lnTo>
                  <a:lnTo>
                    <a:pt x="4656" y="270"/>
                  </a:lnTo>
                  <a:lnTo>
                    <a:pt x="4656" y="282"/>
                  </a:lnTo>
                  <a:lnTo>
                    <a:pt x="4656" y="300"/>
                  </a:lnTo>
                  <a:lnTo>
                    <a:pt x="4656" y="312"/>
                  </a:lnTo>
                  <a:lnTo>
                    <a:pt x="4656" y="324"/>
                  </a:lnTo>
                  <a:lnTo>
                    <a:pt x="4656" y="342"/>
                  </a:lnTo>
                  <a:lnTo>
                    <a:pt x="4662" y="354"/>
                  </a:lnTo>
                  <a:lnTo>
                    <a:pt x="4662" y="366"/>
                  </a:lnTo>
                  <a:lnTo>
                    <a:pt x="4662" y="384"/>
                  </a:lnTo>
                  <a:lnTo>
                    <a:pt x="4662" y="396"/>
                  </a:lnTo>
                  <a:lnTo>
                    <a:pt x="4662" y="408"/>
                  </a:lnTo>
                  <a:lnTo>
                    <a:pt x="4662" y="420"/>
                  </a:lnTo>
                  <a:lnTo>
                    <a:pt x="4668" y="432"/>
                  </a:lnTo>
                  <a:lnTo>
                    <a:pt x="4668" y="450"/>
                  </a:lnTo>
                  <a:lnTo>
                    <a:pt x="4668" y="462"/>
                  </a:lnTo>
                  <a:lnTo>
                    <a:pt x="4668" y="474"/>
                  </a:lnTo>
                  <a:lnTo>
                    <a:pt x="4668" y="486"/>
                  </a:lnTo>
                  <a:lnTo>
                    <a:pt x="4668" y="498"/>
                  </a:lnTo>
                  <a:lnTo>
                    <a:pt x="4674" y="510"/>
                  </a:lnTo>
                  <a:lnTo>
                    <a:pt x="4674" y="522"/>
                  </a:lnTo>
                  <a:lnTo>
                    <a:pt x="4674" y="534"/>
                  </a:lnTo>
                  <a:lnTo>
                    <a:pt x="4674" y="546"/>
                  </a:lnTo>
                  <a:lnTo>
                    <a:pt x="4674" y="558"/>
                  </a:lnTo>
                  <a:lnTo>
                    <a:pt x="4674" y="570"/>
                  </a:lnTo>
                  <a:lnTo>
                    <a:pt x="4680" y="582"/>
                  </a:lnTo>
                  <a:lnTo>
                    <a:pt x="4680" y="594"/>
                  </a:lnTo>
                  <a:lnTo>
                    <a:pt x="4680" y="606"/>
                  </a:lnTo>
                  <a:lnTo>
                    <a:pt x="4680" y="618"/>
                  </a:lnTo>
                  <a:lnTo>
                    <a:pt x="4680" y="630"/>
                  </a:lnTo>
                  <a:lnTo>
                    <a:pt x="4680" y="642"/>
                  </a:lnTo>
                  <a:lnTo>
                    <a:pt x="4686" y="654"/>
                  </a:lnTo>
                  <a:lnTo>
                    <a:pt x="4686" y="666"/>
                  </a:lnTo>
                  <a:lnTo>
                    <a:pt x="4686" y="678"/>
                  </a:lnTo>
                  <a:lnTo>
                    <a:pt x="4686" y="684"/>
                  </a:lnTo>
                  <a:lnTo>
                    <a:pt x="4686" y="696"/>
                  </a:lnTo>
                  <a:lnTo>
                    <a:pt x="4686" y="708"/>
                  </a:lnTo>
                  <a:lnTo>
                    <a:pt x="4692" y="720"/>
                  </a:lnTo>
                  <a:lnTo>
                    <a:pt x="4692" y="726"/>
                  </a:lnTo>
                  <a:lnTo>
                    <a:pt x="4692" y="738"/>
                  </a:lnTo>
                  <a:lnTo>
                    <a:pt x="4692" y="750"/>
                  </a:lnTo>
                  <a:lnTo>
                    <a:pt x="4692" y="762"/>
                  </a:lnTo>
                  <a:lnTo>
                    <a:pt x="4692" y="768"/>
                  </a:lnTo>
                  <a:lnTo>
                    <a:pt x="4698" y="780"/>
                  </a:lnTo>
                  <a:lnTo>
                    <a:pt x="4698" y="786"/>
                  </a:lnTo>
                  <a:lnTo>
                    <a:pt x="4698" y="798"/>
                  </a:lnTo>
                  <a:lnTo>
                    <a:pt x="4698" y="804"/>
                  </a:lnTo>
                  <a:lnTo>
                    <a:pt x="4698" y="810"/>
                  </a:lnTo>
                  <a:lnTo>
                    <a:pt x="4698" y="816"/>
                  </a:lnTo>
                  <a:lnTo>
                    <a:pt x="4698" y="822"/>
                  </a:lnTo>
                  <a:lnTo>
                    <a:pt x="4704" y="828"/>
                  </a:lnTo>
                  <a:lnTo>
                    <a:pt x="4704" y="834"/>
                  </a:lnTo>
                  <a:lnTo>
                    <a:pt x="4704" y="840"/>
                  </a:lnTo>
                  <a:lnTo>
                    <a:pt x="4704" y="840"/>
                  </a:lnTo>
                  <a:lnTo>
                    <a:pt x="4704" y="846"/>
                  </a:lnTo>
                  <a:lnTo>
                    <a:pt x="4704" y="852"/>
                  </a:lnTo>
                  <a:lnTo>
                    <a:pt x="4710" y="852"/>
                  </a:lnTo>
                  <a:lnTo>
                    <a:pt x="4710" y="852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22" y="870"/>
                  </a:lnTo>
                  <a:lnTo>
                    <a:pt x="4722" y="870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8" y="876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52" y="900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24"/>
                  </a:lnTo>
                  <a:lnTo>
                    <a:pt x="4800" y="930"/>
                  </a:lnTo>
                  <a:lnTo>
                    <a:pt x="4800" y="930"/>
                  </a:lnTo>
                  <a:lnTo>
                    <a:pt x="4806" y="936"/>
                  </a:lnTo>
                  <a:lnTo>
                    <a:pt x="4806" y="936"/>
                  </a:lnTo>
                  <a:lnTo>
                    <a:pt x="4806" y="942"/>
                  </a:lnTo>
                  <a:lnTo>
                    <a:pt x="4806" y="942"/>
                  </a:lnTo>
                  <a:lnTo>
                    <a:pt x="4806" y="948"/>
                  </a:lnTo>
                  <a:lnTo>
                    <a:pt x="4806" y="948"/>
                  </a:lnTo>
                  <a:lnTo>
                    <a:pt x="4812" y="954"/>
                  </a:lnTo>
                  <a:lnTo>
                    <a:pt x="4812" y="954"/>
                  </a:lnTo>
                  <a:lnTo>
                    <a:pt x="4812" y="960"/>
                  </a:lnTo>
                  <a:lnTo>
                    <a:pt x="4812" y="960"/>
                  </a:lnTo>
                  <a:lnTo>
                    <a:pt x="4812" y="966"/>
                  </a:lnTo>
                  <a:lnTo>
                    <a:pt x="4812" y="966"/>
                  </a:lnTo>
                  <a:lnTo>
                    <a:pt x="4812" y="972"/>
                  </a:lnTo>
                  <a:lnTo>
                    <a:pt x="4818" y="972"/>
                  </a:lnTo>
                  <a:lnTo>
                    <a:pt x="4818" y="978"/>
                  </a:lnTo>
                  <a:lnTo>
                    <a:pt x="4818" y="978"/>
                  </a:lnTo>
                  <a:lnTo>
                    <a:pt x="4818" y="984"/>
                  </a:lnTo>
                  <a:lnTo>
                    <a:pt x="4818" y="984"/>
                  </a:lnTo>
                  <a:lnTo>
                    <a:pt x="4818" y="990"/>
                  </a:lnTo>
                  <a:lnTo>
                    <a:pt x="4824" y="990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1002"/>
                  </a:lnTo>
                  <a:lnTo>
                    <a:pt x="4824" y="1002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42" y="1014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8" y="978"/>
                  </a:lnTo>
                  <a:lnTo>
                    <a:pt x="4938" y="978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50" y="972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62" y="960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7" name="Rectangle 57"/>
            <p:cNvSpPr>
              <a:spLocks noChangeArrowheads="1"/>
            </p:cNvSpPr>
            <p:nvPr/>
          </p:nvSpPr>
          <p:spPr bwMode="auto">
            <a:xfrm>
              <a:off x="101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8" name="Freeform 58"/>
            <p:cNvSpPr>
              <a:spLocks/>
            </p:cNvSpPr>
            <p:nvPr/>
          </p:nvSpPr>
          <p:spPr bwMode="auto">
            <a:xfrm>
              <a:off x="362" y="1296"/>
              <a:ext cx="4962" cy="576"/>
            </a:xfrm>
            <a:custGeom>
              <a:avLst/>
              <a:gdLst/>
              <a:ahLst/>
              <a:cxnLst>
                <a:cxn ang="0">
                  <a:pos x="42" y="396"/>
                </a:cxn>
                <a:cxn ang="0">
                  <a:pos x="198" y="396"/>
                </a:cxn>
                <a:cxn ang="0">
                  <a:pos x="246" y="396"/>
                </a:cxn>
                <a:cxn ang="0">
                  <a:pos x="288" y="396"/>
                </a:cxn>
                <a:cxn ang="0">
                  <a:pos x="444" y="396"/>
                </a:cxn>
                <a:cxn ang="0">
                  <a:pos x="492" y="396"/>
                </a:cxn>
                <a:cxn ang="0">
                  <a:pos x="642" y="396"/>
                </a:cxn>
                <a:cxn ang="0">
                  <a:pos x="690" y="396"/>
                </a:cxn>
                <a:cxn ang="0">
                  <a:pos x="840" y="396"/>
                </a:cxn>
                <a:cxn ang="0">
                  <a:pos x="888" y="396"/>
                </a:cxn>
                <a:cxn ang="0">
                  <a:pos x="1038" y="396"/>
                </a:cxn>
                <a:cxn ang="0">
                  <a:pos x="1086" y="396"/>
                </a:cxn>
                <a:cxn ang="0">
                  <a:pos x="1236" y="396"/>
                </a:cxn>
                <a:cxn ang="0">
                  <a:pos x="1284" y="396"/>
                </a:cxn>
                <a:cxn ang="0">
                  <a:pos x="1326" y="396"/>
                </a:cxn>
                <a:cxn ang="0">
                  <a:pos x="1482" y="396"/>
                </a:cxn>
                <a:cxn ang="0">
                  <a:pos x="1524" y="396"/>
                </a:cxn>
                <a:cxn ang="0">
                  <a:pos x="1680" y="396"/>
                </a:cxn>
                <a:cxn ang="0">
                  <a:pos x="1722" y="396"/>
                </a:cxn>
                <a:cxn ang="0">
                  <a:pos x="1878" y="396"/>
                </a:cxn>
                <a:cxn ang="0">
                  <a:pos x="1926" y="396"/>
                </a:cxn>
                <a:cxn ang="0">
                  <a:pos x="2076" y="396"/>
                </a:cxn>
                <a:cxn ang="0">
                  <a:pos x="2124" y="396"/>
                </a:cxn>
                <a:cxn ang="0">
                  <a:pos x="2274" y="396"/>
                </a:cxn>
                <a:cxn ang="0">
                  <a:pos x="2322" y="396"/>
                </a:cxn>
                <a:cxn ang="0">
                  <a:pos x="2364" y="396"/>
                </a:cxn>
                <a:cxn ang="0">
                  <a:pos x="2520" y="396"/>
                </a:cxn>
                <a:cxn ang="0">
                  <a:pos x="2562" y="396"/>
                </a:cxn>
                <a:cxn ang="0">
                  <a:pos x="2718" y="396"/>
                </a:cxn>
                <a:cxn ang="0">
                  <a:pos x="2760" y="396"/>
                </a:cxn>
                <a:cxn ang="0">
                  <a:pos x="2916" y="396"/>
                </a:cxn>
                <a:cxn ang="0">
                  <a:pos x="2958" y="396"/>
                </a:cxn>
                <a:cxn ang="0">
                  <a:pos x="3114" y="396"/>
                </a:cxn>
                <a:cxn ang="0">
                  <a:pos x="3156" y="396"/>
                </a:cxn>
                <a:cxn ang="0">
                  <a:pos x="3312" y="396"/>
                </a:cxn>
                <a:cxn ang="0">
                  <a:pos x="3354" y="396"/>
                </a:cxn>
                <a:cxn ang="0">
                  <a:pos x="3510" y="396"/>
                </a:cxn>
                <a:cxn ang="0">
                  <a:pos x="3552" y="396"/>
                </a:cxn>
                <a:cxn ang="0">
                  <a:pos x="3600" y="396"/>
                </a:cxn>
                <a:cxn ang="0">
                  <a:pos x="3750" y="396"/>
                </a:cxn>
                <a:cxn ang="0">
                  <a:pos x="3798" y="396"/>
                </a:cxn>
                <a:cxn ang="0">
                  <a:pos x="3948" y="396"/>
                </a:cxn>
                <a:cxn ang="0">
                  <a:pos x="3996" y="396"/>
                </a:cxn>
                <a:cxn ang="0">
                  <a:pos x="4044" y="396"/>
                </a:cxn>
                <a:cxn ang="0">
                  <a:pos x="4092" y="354"/>
                </a:cxn>
                <a:cxn ang="0">
                  <a:pos x="4134" y="204"/>
                </a:cxn>
                <a:cxn ang="0">
                  <a:pos x="4182" y="78"/>
                </a:cxn>
                <a:cxn ang="0">
                  <a:pos x="4230" y="0"/>
                </a:cxn>
                <a:cxn ang="0">
                  <a:pos x="4272" y="60"/>
                </a:cxn>
                <a:cxn ang="0">
                  <a:pos x="4320" y="246"/>
                </a:cxn>
                <a:cxn ang="0">
                  <a:pos x="4368" y="420"/>
                </a:cxn>
                <a:cxn ang="0">
                  <a:pos x="4416" y="564"/>
                </a:cxn>
                <a:cxn ang="0">
                  <a:pos x="4464" y="546"/>
                </a:cxn>
                <a:cxn ang="0">
                  <a:pos x="4512" y="546"/>
                </a:cxn>
                <a:cxn ang="0">
                  <a:pos x="4560" y="570"/>
                </a:cxn>
                <a:cxn ang="0">
                  <a:pos x="4608" y="432"/>
                </a:cxn>
                <a:cxn ang="0">
                  <a:pos x="4650" y="258"/>
                </a:cxn>
                <a:cxn ang="0">
                  <a:pos x="4698" y="72"/>
                </a:cxn>
                <a:cxn ang="0">
                  <a:pos x="4746" y="0"/>
                </a:cxn>
                <a:cxn ang="0">
                  <a:pos x="4794" y="66"/>
                </a:cxn>
                <a:cxn ang="0">
                  <a:pos x="4842" y="186"/>
                </a:cxn>
                <a:cxn ang="0">
                  <a:pos x="4884" y="342"/>
                </a:cxn>
                <a:cxn ang="0">
                  <a:pos x="4932" y="396"/>
                </a:cxn>
              </a:cxnLst>
              <a:rect l="0" t="0" r="r" b="b"/>
              <a:pathLst>
                <a:path w="4962" h="576">
                  <a:moveTo>
                    <a:pt x="0" y="396"/>
                  </a:move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402" y="396"/>
                  </a:lnTo>
                  <a:lnTo>
                    <a:pt x="402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230" y="396"/>
                  </a:lnTo>
                  <a:lnTo>
                    <a:pt x="1230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6" y="396"/>
                  </a:lnTo>
                  <a:lnTo>
                    <a:pt x="1746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74" y="396"/>
                  </a:lnTo>
                  <a:lnTo>
                    <a:pt x="2574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8" y="396"/>
                  </a:lnTo>
                  <a:lnTo>
                    <a:pt x="2988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8" y="390"/>
                  </a:lnTo>
                  <a:lnTo>
                    <a:pt x="4068" y="390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74" y="384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6" y="366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54"/>
                  </a:lnTo>
                  <a:lnTo>
                    <a:pt x="4086" y="354"/>
                  </a:lnTo>
                  <a:lnTo>
                    <a:pt x="4092" y="354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2"/>
                  </a:lnTo>
                  <a:lnTo>
                    <a:pt x="4092" y="342"/>
                  </a:lnTo>
                  <a:lnTo>
                    <a:pt x="4098" y="336"/>
                  </a:lnTo>
                  <a:lnTo>
                    <a:pt x="4098" y="336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18"/>
                  </a:lnTo>
                  <a:lnTo>
                    <a:pt x="4104" y="318"/>
                  </a:lnTo>
                  <a:lnTo>
                    <a:pt x="4104" y="312"/>
                  </a:lnTo>
                  <a:lnTo>
                    <a:pt x="4104" y="312"/>
                  </a:lnTo>
                  <a:lnTo>
                    <a:pt x="4104" y="306"/>
                  </a:lnTo>
                  <a:lnTo>
                    <a:pt x="4104" y="306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88"/>
                  </a:lnTo>
                  <a:lnTo>
                    <a:pt x="4110" y="288"/>
                  </a:lnTo>
                  <a:lnTo>
                    <a:pt x="4116" y="282"/>
                  </a:lnTo>
                  <a:lnTo>
                    <a:pt x="4116" y="276"/>
                  </a:lnTo>
                  <a:lnTo>
                    <a:pt x="4116" y="276"/>
                  </a:lnTo>
                  <a:lnTo>
                    <a:pt x="4116" y="270"/>
                  </a:lnTo>
                  <a:lnTo>
                    <a:pt x="4116" y="270"/>
                  </a:lnTo>
                  <a:lnTo>
                    <a:pt x="4116" y="264"/>
                  </a:lnTo>
                  <a:lnTo>
                    <a:pt x="4122" y="258"/>
                  </a:lnTo>
                  <a:lnTo>
                    <a:pt x="4122" y="258"/>
                  </a:lnTo>
                  <a:lnTo>
                    <a:pt x="4122" y="252"/>
                  </a:lnTo>
                  <a:lnTo>
                    <a:pt x="4122" y="246"/>
                  </a:lnTo>
                  <a:lnTo>
                    <a:pt x="4122" y="246"/>
                  </a:lnTo>
                  <a:lnTo>
                    <a:pt x="4122" y="240"/>
                  </a:lnTo>
                  <a:lnTo>
                    <a:pt x="4128" y="240"/>
                  </a:lnTo>
                  <a:lnTo>
                    <a:pt x="4128" y="234"/>
                  </a:lnTo>
                  <a:lnTo>
                    <a:pt x="4128" y="228"/>
                  </a:lnTo>
                  <a:lnTo>
                    <a:pt x="4128" y="228"/>
                  </a:lnTo>
                  <a:lnTo>
                    <a:pt x="4128" y="222"/>
                  </a:lnTo>
                  <a:lnTo>
                    <a:pt x="4128" y="222"/>
                  </a:lnTo>
                  <a:lnTo>
                    <a:pt x="4134" y="216"/>
                  </a:lnTo>
                  <a:lnTo>
                    <a:pt x="4134" y="210"/>
                  </a:lnTo>
                  <a:lnTo>
                    <a:pt x="4134" y="210"/>
                  </a:lnTo>
                  <a:lnTo>
                    <a:pt x="4134" y="204"/>
                  </a:lnTo>
                  <a:lnTo>
                    <a:pt x="4134" y="204"/>
                  </a:lnTo>
                  <a:lnTo>
                    <a:pt x="4134" y="198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0"/>
                  </a:lnTo>
                  <a:lnTo>
                    <a:pt x="4140" y="174"/>
                  </a:lnTo>
                  <a:lnTo>
                    <a:pt x="4140" y="174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2"/>
                  </a:lnTo>
                  <a:lnTo>
                    <a:pt x="4146" y="162"/>
                  </a:lnTo>
                  <a:lnTo>
                    <a:pt x="4146" y="156"/>
                  </a:lnTo>
                  <a:lnTo>
                    <a:pt x="4146" y="156"/>
                  </a:lnTo>
                  <a:lnTo>
                    <a:pt x="4152" y="156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2"/>
                  </a:lnTo>
                  <a:lnTo>
                    <a:pt x="4158" y="132"/>
                  </a:lnTo>
                  <a:lnTo>
                    <a:pt x="4158" y="126"/>
                  </a:lnTo>
                  <a:lnTo>
                    <a:pt x="4164" y="126"/>
                  </a:lnTo>
                  <a:lnTo>
                    <a:pt x="4164" y="126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14"/>
                  </a:lnTo>
                  <a:lnTo>
                    <a:pt x="4170" y="114"/>
                  </a:lnTo>
                  <a:lnTo>
                    <a:pt x="4170" y="114"/>
                  </a:lnTo>
                  <a:lnTo>
                    <a:pt x="4170" y="108"/>
                  </a:lnTo>
                  <a:lnTo>
                    <a:pt x="4170" y="108"/>
                  </a:lnTo>
                  <a:lnTo>
                    <a:pt x="4170" y="102"/>
                  </a:lnTo>
                  <a:lnTo>
                    <a:pt x="4170" y="102"/>
                  </a:lnTo>
                  <a:lnTo>
                    <a:pt x="4176" y="102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0"/>
                  </a:lnTo>
                  <a:lnTo>
                    <a:pt x="4176" y="90"/>
                  </a:lnTo>
                  <a:lnTo>
                    <a:pt x="4182" y="90"/>
                  </a:lnTo>
                  <a:lnTo>
                    <a:pt x="4182" y="90"/>
                  </a:lnTo>
                  <a:lnTo>
                    <a:pt x="4182" y="84"/>
                  </a:lnTo>
                  <a:lnTo>
                    <a:pt x="4182" y="78"/>
                  </a:lnTo>
                  <a:lnTo>
                    <a:pt x="4182" y="78"/>
                  </a:lnTo>
                  <a:lnTo>
                    <a:pt x="4182" y="72"/>
                  </a:lnTo>
                  <a:lnTo>
                    <a:pt x="4182" y="72"/>
                  </a:lnTo>
                  <a:lnTo>
                    <a:pt x="4182" y="66"/>
                  </a:lnTo>
                  <a:lnTo>
                    <a:pt x="4188" y="66"/>
                  </a:lnTo>
                  <a:lnTo>
                    <a:pt x="4188" y="60"/>
                  </a:lnTo>
                  <a:lnTo>
                    <a:pt x="4188" y="60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88" y="48"/>
                  </a:lnTo>
                  <a:lnTo>
                    <a:pt x="4194" y="48"/>
                  </a:lnTo>
                  <a:lnTo>
                    <a:pt x="4194" y="42"/>
                  </a:lnTo>
                  <a:lnTo>
                    <a:pt x="4194" y="42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12" y="12"/>
                  </a:lnTo>
                  <a:lnTo>
                    <a:pt x="4212" y="12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8"/>
                  </a:lnTo>
                  <a:lnTo>
                    <a:pt x="4242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54" y="24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72" y="48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60"/>
                  </a:lnTo>
                  <a:lnTo>
                    <a:pt x="4272" y="60"/>
                  </a:lnTo>
                  <a:lnTo>
                    <a:pt x="4278" y="60"/>
                  </a:lnTo>
                  <a:lnTo>
                    <a:pt x="4278" y="66"/>
                  </a:lnTo>
                  <a:lnTo>
                    <a:pt x="4278" y="66"/>
                  </a:lnTo>
                  <a:lnTo>
                    <a:pt x="4278" y="72"/>
                  </a:lnTo>
                  <a:lnTo>
                    <a:pt x="4278" y="72"/>
                  </a:lnTo>
                  <a:lnTo>
                    <a:pt x="4278" y="78"/>
                  </a:lnTo>
                  <a:lnTo>
                    <a:pt x="4284" y="78"/>
                  </a:lnTo>
                  <a:lnTo>
                    <a:pt x="4284" y="84"/>
                  </a:lnTo>
                  <a:lnTo>
                    <a:pt x="4284" y="90"/>
                  </a:lnTo>
                  <a:lnTo>
                    <a:pt x="4284" y="90"/>
                  </a:lnTo>
                  <a:lnTo>
                    <a:pt x="4284" y="96"/>
                  </a:lnTo>
                  <a:lnTo>
                    <a:pt x="4284" y="102"/>
                  </a:lnTo>
                  <a:lnTo>
                    <a:pt x="4290" y="102"/>
                  </a:lnTo>
                  <a:lnTo>
                    <a:pt x="4290" y="108"/>
                  </a:lnTo>
                  <a:lnTo>
                    <a:pt x="4290" y="114"/>
                  </a:lnTo>
                  <a:lnTo>
                    <a:pt x="4290" y="114"/>
                  </a:lnTo>
                  <a:lnTo>
                    <a:pt x="4290" y="120"/>
                  </a:lnTo>
                  <a:lnTo>
                    <a:pt x="4290" y="126"/>
                  </a:lnTo>
                  <a:lnTo>
                    <a:pt x="4296" y="126"/>
                  </a:lnTo>
                  <a:lnTo>
                    <a:pt x="4296" y="132"/>
                  </a:lnTo>
                  <a:lnTo>
                    <a:pt x="4296" y="138"/>
                  </a:lnTo>
                  <a:lnTo>
                    <a:pt x="4296" y="138"/>
                  </a:lnTo>
                  <a:lnTo>
                    <a:pt x="4296" y="144"/>
                  </a:lnTo>
                  <a:lnTo>
                    <a:pt x="4296" y="150"/>
                  </a:lnTo>
                  <a:lnTo>
                    <a:pt x="4302" y="150"/>
                  </a:lnTo>
                  <a:lnTo>
                    <a:pt x="4302" y="156"/>
                  </a:lnTo>
                  <a:lnTo>
                    <a:pt x="4302" y="162"/>
                  </a:lnTo>
                  <a:lnTo>
                    <a:pt x="4302" y="162"/>
                  </a:lnTo>
                  <a:lnTo>
                    <a:pt x="4302" y="168"/>
                  </a:lnTo>
                  <a:lnTo>
                    <a:pt x="4302" y="174"/>
                  </a:lnTo>
                  <a:lnTo>
                    <a:pt x="4302" y="174"/>
                  </a:lnTo>
                  <a:lnTo>
                    <a:pt x="4308" y="180"/>
                  </a:lnTo>
                  <a:lnTo>
                    <a:pt x="4308" y="186"/>
                  </a:lnTo>
                  <a:lnTo>
                    <a:pt x="4308" y="186"/>
                  </a:lnTo>
                  <a:lnTo>
                    <a:pt x="4308" y="192"/>
                  </a:lnTo>
                  <a:lnTo>
                    <a:pt x="4308" y="198"/>
                  </a:lnTo>
                  <a:lnTo>
                    <a:pt x="4308" y="198"/>
                  </a:lnTo>
                  <a:lnTo>
                    <a:pt x="4314" y="204"/>
                  </a:lnTo>
                  <a:lnTo>
                    <a:pt x="4314" y="210"/>
                  </a:lnTo>
                  <a:lnTo>
                    <a:pt x="4314" y="210"/>
                  </a:lnTo>
                  <a:lnTo>
                    <a:pt x="4314" y="216"/>
                  </a:lnTo>
                  <a:lnTo>
                    <a:pt x="4314" y="222"/>
                  </a:lnTo>
                  <a:lnTo>
                    <a:pt x="4314" y="222"/>
                  </a:lnTo>
                  <a:lnTo>
                    <a:pt x="4320" y="228"/>
                  </a:lnTo>
                  <a:lnTo>
                    <a:pt x="4320" y="234"/>
                  </a:lnTo>
                  <a:lnTo>
                    <a:pt x="4320" y="234"/>
                  </a:lnTo>
                  <a:lnTo>
                    <a:pt x="4320" y="240"/>
                  </a:lnTo>
                  <a:lnTo>
                    <a:pt x="4320" y="246"/>
                  </a:lnTo>
                  <a:lnTo>
                    <a:pt x="4320" y="246"/>
                  </a:lnTo>
                  <a:lnTo>
                    <a:pt x="4326" y="252"/>
                  </a:lnTo>
                  <a:lnTo>
                    <a:pt x="4326" y="258"/>
                  </a:lnTo>
                  <a:lnTo>
                    <a:pt x="4326" y="258"/>
                  </a:lnTo>
                  <a:lnTo>
                    <a:pt x="4326" y="264"/>
                  </a:lnTo>
                  <a:lnTo>
                    <a:pt x="4326" y="270"/>
                  </a:lnTo>
                  <a:lnTo>
                    <a:pt x="4326" y="270"/>
                  </a:lnTo>
                  <a:lnTo>
                    <a:pt x="4332" y="276"/>
                  </a:lnTo>
                  <a:lnTo>
                    <a:pt x="4332" y="282"/>
                  </a:lnTo>
                  <a:lnTo>
                    <a:pt x="4332" y="282"/>
                  </a:lnTo>
                  <a:lnTo>
                    <a:pt x="4332" y="288"/>
                  </a:lnTo>
                  <a:lnTo>
                    <a:pt x="4332" y="294"/>
                  </a:lnTo>
                  <a:lnTo>
                    <a:pt x="4332" y="294"/>
                  </a:lnTo>
                  <a:lnTo>
                    <a:pt x="4338" y="300"/>
                  </a:lnTo>
                  <a:lnTo>
                    <a:pt x="4338" y="306"/>
                  </a:lnTo>
                  <a:lnTo>
                    <a:pt x="4338" y="306"/>
                  </a:lnTo>
                  <a:lnTo>
                    <a:pt x="4338" y="312"/>
                  </a:lnTo>
                  <a:lnTo>
                    <a:pt x="4338" y="318"/>
                  </a:lnTo>
                  <a:lnTo>
                    <a:pt x="4338" y="318"/>
                  </a:lnTo>
                  <a:lnTo>
                    <a:pt x="4344" y="324"/>
                  </a:lnTo>
                  <a:lnTo>
                    <a:pt x="4344" y="330"/>
                  </a:lnTo>
                  <a:lnTo>
                    <a:pt x="4344" y="330"/>
                  </a:lnTo>
                  <a:lnTo>
                    <a:pt x="4344" y="336"/>
                  </a:lnTo>
                  <a:lnTo>
                    <a:pt x="4344" y="336"/>
                  </a:lnTo>
                  <a:lnTo>
                    <a:pt x="4344" y="342"/>
                  </a:lnTo>
                  <a:lnTo>
                    <a:pt x="4350" y="348"/>
                  </a:lnTo>
                  <a:lnTo>
                    <a:pt x="4350" y="348"/>
                  </a:lnTo>
                  <a:lnTo>
                    <a:pt x="4350" y="354"/>
                  </a:lnTo>
                  <a:lnTo>
                    <a:pt x="4350" y="354"/>
                  </a:lnTo>
                  <a:lnTo>
                    <a:pt x="4350" y="360"/>
                  </a:lnTo>
                  <a:lnTo>
                    <a:pt x="4350" y="366"/>
                  </a:lnTo>
                  <a:lnTo>
                    <a:pt x="4356" y="366"/>
                  </a:lnTo>
                  <a:lnTo>
                    <a:pt x="4356" y="372"/>
                  </a:lnTo>
                  <a:lnTo>
                    <a:pt x="4356" y="372"/>
                  </a:lnTo>
                  <a:lnTo>
                    <a:pt x="4356" y="378"/>
                  </a:lnTo>
                  <a:lnTo>
                    <a:pt x="4356" y="378"/>
                  </a:lnTo>
                  <a:lnTo>
                    <a:pt x="4356" y="384"/>
                  </a:lnTo>
                  <a:lnTo>
                    <a:pt x="4362" y="384"/>
                  </a:lnTo>
                  <a:lnTo>
                    <a:pt x="4362" y="390"/>
                  </a:lnTo>
                  <a:lnTo>
                    <a:pt x="4362" y="390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402"/>
                  </a:lnTo>
                  <a:lnTo>
                    <a:pt x="4368" y="402"/>
                  </a:lnTo>
                  <a:lnTo>
                    <a:pt x="4368" y="408"/>
                  </a:lnTo>
                  <a:lnTo>
                    <a:pt x="4368" y="414"/>
                  </a:lnTo>
                  <a:lnTo>
                    <a:pt x="4368" y="414"/>
                  </a:lnTo>
                  <a:lnTo>
                    <a:pt x="4368" y="420"/>
                  </a:lnTo>
                  <a:lnTo>
                    <a:pt x="4368" y="420"/>
                  </a:lnTo>
                  <a:lnTo>
                    <a:pt x="4368" y="426"/>
                  </a:lnTo>
                  <a:lnTo>
                    <a:pt x="4374" y="426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8"/>
                  </a:lnTo>
                  <a:lnTo>
                    <a:pt x="4374" y="438"/>
                  </a:lnTo>
                  <a:lnTo>
                    <a:pt x="4374" y="444"/>
                  </a:lnTo>
                  <a:lnTo>
                    <a:pt x="4380" y="444"/>
                  </a:lnTo>
                  <a:lnTo>
                    <a:pt x="4380" y="450"/>
                  </a:lnTo>
                  <a:lnTo>
                    <a:pt x="4380" y="456"/>
                  </a:lnTo>
                  <a:lnTo>
                    <a:pt x="4380" y="456"/>
                  </a:lnTo>
                  <a:lnTo>
                    <a:pt x="4380" y="462"/>
                  </a:lnTo>
                  <a:lnTo>
                    <a:pt x="4380" y="462"/>
                  </a:lnTo>
                  <a:lnTo>
                    <a:pt x="4386" y="468"/>
                  </a:lnTo>
                  <a:lnTo>
                    <a:pt x="4386" y="468"/>
                  </a:lnTo>
                  <a:lnTo>
                    <a:pt x="4386" y="474"/>
                  </a:lnTo>
                  <a:lnTo>
                    <a:pt x="4386" y="474"/>
                  </a:lnTo>
                  <a:lnTo>
                    <a:pt x="4386" y="480"/>
                  </a:lnTo>
                  <a:lnTo>
                    <a:pt x="4386" y="480"/>
                  </a:lnTo>
                  <a:lnTo>
                    <a:pt x="4392" y="486"/>
                  </a:lnTo>
                  <a:lnTo>
                    <a:pt x="4392" y="486"/>
                  </a:lnTo>
                  <a:lnTo>
                    <a:pt x="4392" y="492"/>
                  </a:lnTo>
                  <a:lnTo>
                    <a:pt x="4392" y="492"/>
                  </a:lnTo>
                  <a:lnTo>
                    <a:pt x="4392" y="498"/>
                  </a:lnTo>
                  <a:lnTo>
                    <a:pt x="4392" y="504"/>
                  </a:lnTo>
                  <a:lnTo>
                    <a:pt x="4398" y="504"/>
                  </a:lnTo>
                  <a:lnTo>
                    <a:pt x="4398" y="510"/>
                  </a:lnTo>
                  <a:lnTo>
                    <a:pt x="4398" y="510"/>
                  </a:lnTo>
                  <a:lnTo>
                    <a:pt x="4398" y="516"/>
                  </a:lnTo>
                  <a:lnTo>
                    <a:pt x="4398" y="516"/>
                  </a:lnTo>
                  <a:lnTo>
                    <a:pt x="4398" y="522"/>
                  </a:lnTo>
                  <a:lnTo>
                    <a:pt x="4404" y="522"/>
                  </a:lnTo>
                  <a:lnTo>
                    <a:pt x="4404" y="528"/>
                  </a:lnTo>
                  <a:lnTo>
                    <a:pt x="4404" y="528"/>
                  </a:lnTo>
                  <a:lnTo>
                    <a:pt x="4404" y="534"/>
                  </a:lnTo>
                  <a:lnTo>
                    <a:pt x="4404" y="534"/>
                  </a:lnTo>
                  <a:lnTo>
                    <a:pt x="4404" y="540"/>
                  </a:lnTo>
                  <a:lnTo>
                    <a:pt x="4410" y="540"/>
                  </a:lnTo>
                  <a:lnTo>
                    <a:pt x="4410" y="546"/>
                  </a:lnTo>
                  <a:lnTo>
                    <a:pt x="4410" y="552"/>
                  </a:lnTo>
                  <a:lnTo>
                    <a:pt x="4410" y="552"/>
                  </a:lnTo>
                  <a:lnTo>
                    <a:pt x="4410" y="558"/>
                  </a:lnTo>
                  <a:lnTo>
                    <a:pt x="4410" y="558"/>
                  </a:lnTo>
                  <a:lnTo>
                    <a:pt x="4416" y="558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70"/>
                  </a:lnTo>
                  <a:lnTo>
                    <a:pt x="4416" y="570"/>
                  </a:lnTo>
                  <a:lnTo>
                    <a:pt x="4422" y="570"/>
                  </a:lnTo>
                  <a:lnTo>
                    <a:pt x="4422" y="570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64"/>
                  </a:lnTo>
                  <a:lnTo>
                    <a:pt x="4434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6" y="564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2"/>
                  </a:lnTo>
                  <a:lnTo>
                    <a:pt x="4452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64" y="552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0"/>
                  </a:lnTo>
                  <a:lnTo>
                    <a:pt x="4470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82" y="540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500" y="534"/>
                  </a:lnTo>
                  <a:lnTo>
                    <a:pt x="4500" y="534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8" y="546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8"/>
                  </a:lnTo>
                  <a:lnTo>
                    <a:pt x="4524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6" y="558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70"/>
                  </a:lnTo>
                  <a:lnTo>
                    <a:pt x="4542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60" y="576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64"/>
                  </a:lnTo>
                  <a:lnTo>
                    <a:pt x="4566" y="564"/>
                  </a:lnTo>
                  <a:lnTo>
                    <a:pt x="4566" y="564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2"/>
                  </a:lnTo>
                  <a:lnTo>
                    <a:pt x="4566" y="552"/>
                  </a:lnTo>
                  <a:lnTo>
                    <a:pt x="4572" y="546"/>
                  </a:lnTo>
                  <a:lnTo>
                    <a:pt x="4572" y="540"/>
                  </a:lnTo>
                  <a:lnTo>
                    <a:pt x="4572" y="540"/>
                  </a:lnTo>
                  <a:lnTo>
                    <a:pt x="4572" y="534"/>
                  </a:lnTo>
                  <a:lnTo>
                    <a:pt x="4572" y="534"/>
                  </a:lnTo>
                  <a:lnTo>
                    <a:pt x="4572" y="528"/>
                  </a:lnTo>
                  <a:lnTo>
                    <a:pt x="4578" y="528"/>
                  </a:lnTo>
                  <a:lnTo>
                    <a:pt x="4578" y="522"/>
                  </a:lnTo>
                  <a:lnTo>
                    <a:pt x="4578" y="522"/>
                  </a:lnTo>
                  <a:lnTo>
                    <a:pt x="4578" y="516"/>
                  </a:lnTo>
                  <a:lnTo>
                    <a:pt x="4578" y="516"/>
                  </a:lnTo>
                  <a:lnTo>
                    <a:pt x="4578" y="510"/>
                  </a:lnTo>
                  <a:lnTo>
                    <a:pt x="4584" y="510"/>
                  </a:lnTo>
                  <a:lnTo>
                    <a:pt x="4584" y="504"/>
                  </a:lnTo>
                  <a:lnTo>
                    <a:pt x="4584" y="504"/>
                  </a:lnTo>
                  <a:lnTo>
                    <a:pt x="4584" y="498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90" y="486"/>
                  </a:lnTo>
                  <a:lnTo>
                    <a:pt x="4590" y="486"/>
                  </a:lnTo>
                  <a:lnTo>
                    <a:pt x="4590" y="480"/>
                  </a:lnTo>
                  <a:lnTo>
                    <a:pt x="4590" y="480"/>
                  </a:lnTo>
                  <a:lnTo>
                    <a:pt x="4590" y="474"/>
                  </a:lnTo>
                  <a:lnTo>
                    <a:pt x="4590" y="474"/>
                  </a:lnTo>
                  <a:lnTo>
                    <a:pt x="4596" y="468"/>
                  </a:lnTo>
                  <a:lnTo>
                    <a:pt x="4596" y="468"/>
                  </a:lnTo>
                  <a:lnTo>
                    <a:pt x="4596" y="462"/>
                  </a:lnTo>
                  <a:lnTo>
                    <a:pt x="4596" y="462"/>
                  </a:lnTo>
                  <a:lnTo>
                    <a:pt x="4596" y="456"/>
                  </a:lnTo>
                  <a:lnTo>
                    <a:pt x="4596" y="456"/>
                  </a:lnTo>
                  <a:lnTo>
                    <a:pt x="4602" y="450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38"/>
                  </a:lnTo>
                  <a:lnTo>
                    <a:pt x="4602" y="438"/>
                  </a:lnTo>
                  <a:lnTo>
                    <a:pt x="4602" y="432"/>
                  </a:lnTo>
                  <a:lnTo>
                    <a:pt x="4608" y="432"/>
                  </a:lnTo>
                  <a:lnTo>
                    <a:pt x="4608" y="426"/>
                  </a:lnTo>
                  <a:lnTo>
                    <a:pt x="4608" y="426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14"/>
                  </a:lnTo>
                  <a:lnTo>
                    <a:pt x="4614" y="414"/>
                  </a:lnTo>
                  <a:lnTo>
                    <a:pt x="4614" y="408"/>
                  </a:lnTo>
                  <a:lnTo>
                    <a:pt x="4614" y="402"/>
                  </a:lnTo>
                  <a:lnTo>
                    <a:pt x="4614" y="402"/>
                  </a:lnTo>
                  <a:lnTo>
                    <a:pt x="4614" y="396"/>
                  </a:lnTo>
                  <a:lnTo>
                    <a:pt x="4614" y="396"/>
                  </a:lnTo>
                  <a:lnTo>
                    <a:pt x="4620" y="390"/>
                  </a:lnTo>
                  <a:lnTo>
                    <a:pt x="4620" y="390"/>
                  </a:lnTo>
                  <a:lnTo>
                    <a:pt x="4620" y="384"/>
                  </a:lnTo>
                  <a:lnTo>
                    <a:pt x="4620" y="384"/>
                  </a:lnTo>
                  <a:lnTo>
                    <a:pt x="4620" y="378"/>
                  </a:lnTo>
                  <a:lnTo>
                    <a:pt x="4620" y="378"/>
                  </a:lnTo>
                  <a:lnTo>
                    <a:pt x="4626" y="372"/>
                  </a:lnTo>
                  <a:lnTo>
                    <a:pt x="4626" y="372"/>
                  </a:lnTo>
                  <a:lnTo>
                    <a:pt x="4626" y="366"/>
                  </a:lnTo>
                  <a:lnTo>
                    <a:pt x="4626" y="366"/>
                  </a:lnTo>
                  <a:lnTo>
                    <a:pt x="4626" y="360"/>
                  </a:lnTo>
                  <a:lnTo>
                    <a:pt x="4626" y="354"/>
                  </a:lnTo>
                  <a:lnTo>
                    <a:pt x="4632" y="354"/>
                  </a:lnTo>
                  <a:lnTo>
                    <a:pt x="4632" y="348"/>
                  </a:lnTo>
                  <a:lnTo>
                    <a:pt x="4632" y="348"/>
                  </a:lnTo>
                  <a:lnTo>
                    <a:pt x="4632" y="342"/>
                  </a:lnTo>
                  <a:lnTo>
                    <a:pt x="4632" y="336"/>
                  </a:lnTo>
                  <a:lnTo>
                    <a:pt x="4632" y="336"/>
                  </a:lnTo>
                  <a:lnTo>
                    <a:pt x="4632" y="330"/>
                  </a:lnTo>
                  <a:lnTo>
                    <a:pt x="4638" y="330"/>
                  </a:lnTo>
                  <a:lnTo>
                    <a:pt x="4638" y="324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2"/>
                  </a:lnTo>
                  <a:lnTo>
                    <a:pt x="4638" y="306"/>
                  </a:lnTo>
                  <a:lnTo>
                    <a:pt x="4644" y="306"/>
                  </a:lnTo>
                  <a:lnTo>
                    <a:pt x="4644" y="300"/>
                  </a:lnTo>
                  <a:lnTo>
                    <a:pt x="4644" y="294"/>
                  </a:lnTo>
                  <a:lnTo>
                    <a:pt x="4644" y="294"/>
                  </a:lnTo>
                  <a:lnTo>
                    <a:pt x="4644" y="288"/>
                  </a:lnTo>
                  <a:lnTo>
                    <a:pt x="4644" y="282"/>
                  </a:lnTo>
                  <a:lnTo>
                    <a:pt x="4650" y="282"/>
                  </a:lnTo>
                  <a:lnTo>
                    <a:pt x="4650" y="276"/>
                  </a:lnTo>
                  <a:lnTo>
                    <a:pt x="4650" y="270"/>
                  </a:lnTo>
                  <a:lnTo>
                    <a:pt x="4650" y="270"/>
                  </a:lnTo>
                  <a:lnTo>
                    <a:pt x="4650" y="264"/>
                  </a:lnTo>
                  <a:lnTo>
                    <a:pt x="4650" y="258"/>
                  </a:lnTo>
                  <a:lnTo>
                    <a:pt x="4656" y="258"/>
                  </a:lnTo>
                  <a:lnTo>
                    <a:pt x="4656" y="252"/>
                  </a:lnTo>
                  <a:lnTo>
                    <a:pt x="4656" y="246"/>
                  </a:lnTo>
                  <a:lnTo>
                    <a:pt x="4656" y="246"/>
                  </a:lnTo>
                  <a:lnTo>
                    <a:pt x="4656" y="240"/>
                  </a:lnTo>
                  <a:lnTo>
                    <a:pt x="4656" y="234"/>
                  </a:lnTo>
                  <a:lnTo>
                    <a:pt x="4662" y="234"/>
                  </a:lnTo>
                  <a:lnTo>
                    <a:pt x="4662" y="228"/>
                  </a:lnTo>
                  <a:lnTo>
                    <a:pt x="4662" y="222"/>
                  </a:lnTo>
                  <a:lnTo>
                    <a:pt x="4662" y="222"/>
                  </a:lnTo>
                  <a:lnTo>
                    <a:pt x="4662" y="216"/>
                  </a:lnTo>
                  <a:lnTo>
                    <a:pt x="4662" y="210"/>
                  </a:lnTo>
                  <a:lnTo>
                    <a:pt x="4668" y="210"/>
                  </a:lnTo>
                  <a:lnTo>
                    <a:pt x="4668" y="204"/>
                  </a:lnTo>
                  <a:lnTo>
                    <a:pt x="4668" y="198"/>
                  </a:lnTo>
                  <a:lnTo>
                    <a:pt x="4668" y="198"/>
                  </a:lnTo>
                  <a:lnTo>
                    <a:pt x="4668" y="192"/>
                  </a:lnTo>
                  <a:lnTo>
                    <a:pt x="4668" y="186"/>
                  </a:lnTo>
                  <a:lnTo>
                    <a:pt x="4674" y="186"/>
                  </a:lnTo>
                  <a:lnTo>
                    <a:pt x="4674" y="180"/>
                  </a:lnTo>
                  <a:lnTo>
                    <a:pt x="4674" y="174"/>
                  </a:lnTo>
                  <a:lnTo>
                    <a:pt x="4674" y="174"/>
                  </a:lnTo>
                  <a:lnTo>
                    <a:pt x="4674" y="168"/>
                  </a:lnTo>
                  <a:lnTo>
                    <a:pt x="4674" y="162"/>
                  </a:lnTo>
                  <a:lnTo>
                    <a:pt x="4680" y="162"/>
                  </a:lnTo>
                  <a:lnTo>
                    <a:pt x="4680" y="156"/>
                  </a:lnTo>
                  <a:lnTo>
                    <a:pt x="4680" y="150"/>
                  </a:lnTo>
                  <a:lnTo>
                    <a:pt x="4680" y="150"/>
                  </a:lnTo>
                  <a:lnTo>
                    <a:pt x="4680" y="144"/>
                  </a:lnTo>
                  <a:lnTo>
                    <a:pt x="4680" y="138"/>
                  </a:lnTo>
                  <a:lnTo>
                    <a:pt x="4686" y="138"/>
                  </a:lnTo>
                  <a:lnTo>
                    <a:pt x="4686" y="132"/>
                  </a:lnTo>
                  <a:lnTo>
                    <a:pt x="4686" y="126"/>
                  </a:lnTo>
                  <a:lnTo>
                    <a:pt x="4686" y="126"/>
                  </a:lnTo>
                  <a:lnTo>
                    <a:pt x="4686" y="120"/>
                  </a:lnTo>
                  <a:lnTo>
                    <a:pt x="4686" y="114"/>
                  </a:lnTo>
                  <a:lnTo>
                    <a:pt x="4692" y="114"/>
                  </a:lnTo>
                  <a:lnTo>
                    <a:pt x="4692" y="108"/>
                  </a:lnTo>
                  <a:lnTo>
                    <a:pt x="4692" y="102"/>
                  </a:lnTo>
                  <a:lnTo>
                    <a:pt x="4692" y="102"/>
                  </a:lnTo>
                  <a:lnTo>
                    <a:pt x="4692" y="96"/>
                  </a:lnTo>
                  <a:lnTo>
                    <a:pt x="4692" y="90"/>
                  </a:lnTo>
                  <a:lnTo>
                    <a:pt x="4698" y="90"/>
                  </a:lnTo>
                  <a:lnTo>
                    <a:pt x="4698" y="84"/>
                  </a:lnTo>
                  <a:lnTo>
                    <a:pt x="4698" y="78"/>
                  </a:lnTo>
                  <a:lnTo>
                    <a:pt x="4698" y="78"/>
                  </a:lnTo>
                  <a:lnTo>
                    <a:pt x="4698" y="72"/>
                  </a:lnTo>
                  <a:lnTo>
                    <a:pt x="4698" y="72"/>
                  </a:lnTo>
                  <a:lnTo>
                    <a:pt x="4698" y="66"/>
                  </a:lnTo>
                  <a:lnTo>
                    <a:pt x="4704" y="66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54"/>
                  </a:lnTo>
                  <a:lnTo>
                    <a:pt x="4704" y="54"/>
                  </a:lnTo>
                  <a:lnTo>
                    <a:pt x="4710" y="54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22" y="36"/>
                  </a:lnTo>
                  <a:lnTo>
                    <a:pt x="4722" y="36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8" y="30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2"/>
                  </a:lnTo>
                  <a:lnTo>
                    <a:pt x="4734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8"/>
                  </a:lnTo>
                  <a:lnTo>
                    <a:pt x="4776" y="18"/>
                  </a:lnTo>
                  <a:lnTo>
                    <a:pt x="4776" y="18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30"/>
                  </a:lnTo>
                  <a:lnTo>
                    <a:pt x="4782" y="30"/>
                  </a:lnTo>
                  <a:lnTo>
                    <a:pt x="4782" y="30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42"/>
                  </a:lnTo>
                  <a:lnTo>
                    <a:pt x="4788" y="42"/>
                  </a:lnTo>
                  <a:lnTo>
                    <a:pt x="4788" y="48"/>
                  </a:lnTo>
                  <a:lnTo>
                    <a:pt x="4788" y="48"/>
                  </a:lnTo>
                  <a:lnTo>
                    <a:pt x="4788" y="54"/>
                  </a:lnTo>
                  <a:lnTo>
                    <a:pt x="4788" y="54"/>
                  </a:lnTo>
                  <a:lnTo>
                    <a:pt x="4788" y="60"/>
                  </a:lnTo>
                  <a:lnTo>
                    <a:pt x="4794" y="60"/>
                  </a:lnTo>
                  <a:lnTo>
                    <a:pt x="4794" y="66"/>
                  </a:lnTo>
                  <a:lnTo>
                    <a:pt x="4794" y="66"/>
                  </a:lnTo>
                  <a:lnTo>
                    <a:pt x="4794" y="72"/>
                  </a:lnTo>
                  <a:lnTo>
                    <a:pt x="4794" y="72"/>
                  </a:lnTo>
                  <a:lnTo>
                    <a:pt x="4794" y="78"/>
                  </a:lnTo>
                  <a:lnTo>
                    <a:pt x="4800" y="78"/>
                  </a:lnTo>
                  <a:lnTo>
                    <a:pt x="4800" y="84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6"/>
                  </a:lnTo>
                  <a:lnTo>
                    <a:pt x="4806" y="96"/>
                  </a:lnTo>
                  <a:lnTo>
                    <a:pt x="4806" y="96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8"/>
                  </a:lnTo>
                  <a:lnTo>
                    <a:pt x="4812" y="108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32"/>
                  </a:lnTo>
                  <a:lnTo>
                    <a:pt x="4818" y="132"/>
                  </a:lnTo>
                  <a:lnTo>
                    <a:pt x="4818" y="138"/>
                  </a:lnTo>
                  <a:lnTo>
                    <a:pt x="4824" y="138"/>
                  </a:lnTo>
                  <a:lnTo>
                    <a:pt x="4824" y="138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50"/>
                  </a:lnTo>
                  <a:lnTo>
                    <a:pt x="4830" y="150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62"/>
                  </a:lnTo>
                  <a:lnTo>
                    <a:pt x="4830" y="162"/>
                  </a:lnTo>
                  <a:lnTo>
                    <a:pt x="4836" y="168"/>
                  </a:lnTo>
                  <a:lnTo>
                    <a:pt x="4836" y="168"/>
                  </a:lnTo>
                  <a:lnTo>
                    <a:pt x="4836" y="174"/>
                  </a:lnTo>
                  <a:lnTo>
                    <a:pt x="4836" y="174"/>
                  </a:lnTo>
                  <a:lnTo>
                    <a:pt x="4836" y="180"/>
                  </a:lnTo>
                  <a:lnTo>
                    <a:pt x="4836" y="186"/>
                  </a:lnTo>
                  <a:lnTo>
                    <a:pt x="4842" y="186"/>
                  </a:lnTo>
                  <a:lnTo>
                    <a:pt x="4842" y="192"/>
                  </a:lnTo>
                  <a:lnTo>
                    <a:pt x="4842" y="192"/>
                  </a:lnTo>
                  <a:lnTo>
                    <a:pt x="4842" y="198"/>
                  </a:lnTo>
                  <a:lnTo>
                    <a:pt x="4842" y="204"/>
                  </a:lnTo>
                  <a:lnTo>
                    <a:pt x="4842" y="204"/>
                  </a:lnTo>
                  <a:lnTo>
                    <a:pt x="4848" y="210"/>
                  </a:lnTo>
                  <a:lnTo>
                    <a:pt x="4848" y="210"/>
                  </a:lnTo>
                  <a:lnTo>
                    <a:pt x="4848" y="216"/>
                  </a:lnTo>
                  <a:lnTo>
                    <a:pt x="4848" y="222"/>
                  </a:lnTo>
                  <a:lnTo>
                    <a:pt x="4848" y="222"/>
                  </a:lnTo>
                  <a:lnTo>
                    <a:pt x="4848" y="228"/>
                  </a:lnTo>
                  <a:lnTo>
                    <a:pt x="4854" y="228"/>
                  </a:lnTo>
                  <a:lnTo>
                    <a:pt x="4854" y="234"/>
                  </a:lnTo>
                  <a:lnTo>
                    <a:pt x="4854" y="240"/>
                  </a:lnTo>
                  <a:lnTo>
                    <a:pt x="4854" y="240"/>
                  </a:lnTo>
                  <a:lnTo>
                    <a:pt x="4854" y="246"/>
                  </a:lnTo>
                  <a:lnTo>
                    <a:pt x="4854" y="246"/>
                  </a:lnTo>
                  <a:lnTo>
                    <a:pt x="4854" y="252"/>
                  </a:lnTo>
                  <a:lnTo>
                    <a:pt x="4860" y="258"/>
                  </a:lnTo>
                  <a:lnTo>
                    <a:pt x="4860" y="258"/>
                  </a:lnTo>
                  <a:lnTo>
                    <a:pt x="4860" y="264"/>
                  </a:lnTo>
                  <a:lnTo>
                    <a:pt x="4860" y="270"/>
                  </a:lnTo>
                  <a:lnTo>
                    <a:pt x="4860" y="270"/>
                  </a:lnTo>
                  <a:lnTo>
                    <a:pt x="4860" y="276"/>
                  </a:lnTo>
                  <a:lnTo>
                    <a:pt x="4866" y="276"/>
                  </a:lnTo>
                  <a:lnTo>
                    <a:pt x="4866" y="282"/>
                  </a:lnTo>
                  <a:lnTo>
                    <a:pt x="4866" y="288"/>
                  </a:lnTo>
                  <a:lnTo>
                    <a:pt x="4866" y="288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72" y="300"/>
                  </a:lnTo>
                  <a:lnTo>
                    <a:pt x="4872" y="300"/>
                  </a:lnTo>
                  <a:lnTo>
                    <a:pt x="4872" y="306"/>
                  </a:lnTo>
                  <a:lnTo>
                    <a:pt x="4872" y="306"/>
                  </a:lnTo>
                  <a:lnTo>
                    <a:pt x="4872" y="312"/>
                  </a:lnTo>
                  <a:lnTo>
                    <a:pt x="4872" y="312"/>
                  </a:lnTo>
                  <a:lnTo>
                    <a:pt x="4878" y="318"/>
                  </a:lnTo>
                  <a:lnTo>
                    <a:pt x="4878" y="318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30"/>
                  </a:lnTo>
                  <a:lnTo>
                    <a:pt x="4878" y="330"/>
                  </a:lnTo>
                  <a:lnTo>
                    <a:pt x="4884" y="330"/>
                  </a:lnTo>
                  <a:lnTo>
                    <a:pt x="4884" y="336"/>
                  </a:lnTo>
                  <a:lnTo>
                    <a:pt x="4884" y="336"/>
                  </a:lnTo>
                  <a:lnTo>
                    <a:pt x="4884" y="342"/>
                  </a:lnTo>
                  <a:lnTo>
                    <a:pt x="4884" y="342"/>
                  </a:lnTo>
                  <a:lnTo>
                    <a:pt x="4884" y="348"/>
                  </a:lnTo>
                  <a:lnTo>
                    <a:pt x="4890" y="348"/>
                  </a:lnTo>
                  <a:lnTo>
                    <a:pt x="4890" y="348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60"/>
                  </a:lnTo>
                  <a:lnTo>
                    <a:pt x="4896" y="360"/>
                  </a:lnTo>
                  <a:lnTo>
                    <a:pt x="4896" y="360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72"/>
                  </a:lnTo>
                  <a:lnTo>
                    <a:pt x="4902" y="372"/>
                  </a:lnTo>
                  <a:lnTo>
                    <a:pt x="4902" y="372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8" y="378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20" y="390"/>
                  </a:lnTo>
                  <a:lnTo>
                    <a:pt x="4920" y="390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62" y="396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9" name="Rectangle 59"/>
            <p:cNvSpPr>
              <a:spLocks noChangeArrowheads="1"/>
            </p:cNvSpPr>
            <p:nvPr/>
          </p:nvSpPr>
          <p:spPr bwMode="auto">
            <a:xfrm>
              <a:off x="143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0" name="Freeform 60"/>
            <p:cNvSpPr>
              <a:spLocks/>
            </p:cNvSpPr>
            <p:nvPr/>
          </p:nvSpPr>
          <p:spPr bwMode="auto">
            <a:xfrm>
              <a:off x="362" y="1692"/>
              <a:ext cx="4962" cy="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198" y="0"/>
                </a:cxn>
                <a:cxn ang="0">
                  <a:pos x="246" y="0"/>
                </a:cxn>
                <a:cxn ang="0">
                  <a:pos x="288" y="0"/>
                </a:cxn>
                <a:cxn ang="0">
                  <a:pos x="444" y="0"/>
                </a:cxn>
                <a:cxn ang="0">
                  <a:pos x="492" y="0"/>
                </a:cxn>
                <a:cxn ang="0">
                  <a:pos x="642" y="0"/>
                </a:cxn>
                <a:cxn ang="0">
                  <a:pos x="690" y="0"/>
                </a:cxn>
                <a:cxn ang="0">
                  <a:pos x="840" y="0"/>
                </a:cxn>
                <a:cxn ang="0">
                  <a:pos x="888" y="0"/>
                </a:cxn>
                <a:cxn ang="0">
                  <a:pos x="1038" y="0"/>
                </a:cxn>
                <a:cxn ang="0">
                  <a:pos x="1086" y="0"/>
                </a:cxn>
                <a:cxn ang="0">
                  <a:pos x="1236" y="0"/>
                </a:cxn>
                <a:cxn ang="0">
                  <a:pos x="1284" y="0"/>
                </a:cxn>
                <a:cxn ang="0">
                  <a:pos x="1326" y="0"/>
                </a:cxn>
                <a:cxn ang="0">
                  <a:pos x="1482" y="0"/>
                </a:cxn>
                <a:cxn ang="0">
                  <a:pos x="1524" y="0"/>
                </a:cxn>
                <a:cxn ang="0">
                  <a:pos x="1680" y="0"/>
                </a:cxn>
                <a:cxn ang="0">
                  <a:pos x="1722" y="0"/>
                </a:cxn>
                <a:cxn ang="0">
                  <a:pos x="1878" y="0"/>
                </a:cxn>
                <a:cxn ang="0">
                  <a:pos x="1926" y="0"/>
                </a:cxn>
                <a:cxn ang="0">
                  <a:pos x="2076" y="0"/>
                </a:cxn>
                <a:cxn ang="0">
                  <a:pos x="2124" y="0"/>
                </a:cxn>
                <a:cxn ang="0">
                  <a:pos x="2274" y="0"/>
                </a:cxn>
                <a:cxn ang="0">
                  <a:pos x="2322" y="0"/>
                </a:cxn>
                <a:cxn ang="0">
                  <a:pos x="2364" y="0"/>
                </a:cxn>
                <a:cxn ang="0">
                  <a:pos x="2520" y="0"/>
                </a:cxn>
                <a:cxn ang="0">
                  <a:pos x="2562" y="0"/>
                </a:cxn>
                <a:cxn ang="0">
                  <a:pos x="2718" y="0"/>
                </a:cxn>
                <a:cxn ang="0">
                  <a:pos x="2760" y="0"/>
                </a:cxn>
                <a:cxn ang="0">
                  <a:pos x="2916" y="0"/>
                </a:cxn>
                <a:cxn ang="0">
                  <a:pos x="2958" y="0"/>
                </a:cxn>
                <a:cxn ang="0">
                  <a:pos x="3114" y="0"/>
                </a:cxn>
                <a:cxn ang="0">
                  <a:pos x="3156" y="0"/>
                </a:cxn>
                <a:cxn ang="0">
                  <a:pos x="3312" y="0"/>
                </a:cxn>
                <a:cxn ang="0">
                  <a:pos x="3354" y="0"/>
                </a:cxn>
                <a:cxn ang="0">
                  <a:pos x="3510" y="0"/>
                </a:cxn>
                <a:cxn ang="0">
                  <a:pos x="3552" y="0"/>
                </a:cxn>
                <a:cxn ang="0">
                  <a:pos x="3600" y="0"/>
                </a:cxn>
                <a:cxn ang="0">
                  <a:pos x="3750" y="0"/>
                </a:cxn>
                <a:cxn ang="0">
                  <a:pos x="3798" y="0"/>
                </a:cxn>
                <a:cxn ang="0">
                  <a:pos x="3948" y="0"/>
                </a:cxn>
                <a:cxn ang="0">
                  <a:pos x="3996" y="0"/>
                </a:cxn>
                <a:cxn ang="0">
                  <a:pos x="4044" y="0"/>
                </a:cxn>
                <a:cxn ang="0">
                  <a:pos x="4092" y="0"/>
                </a:cxn>
                <a:cxn ang="0">
                  <a:pos x="4134" y="0"/>
                </a:cxn>
                <a:cxn ang="0">
                  <a:pos x="4182" y="0"/>
                </a:cxn>
                <a:cxn ang="0">
                  <a:pos x="4230" y="0"/>
                </a:cxn>
                <a:cxn ang="0">
                  <a:pos x="4272" y="0"/>
                </a:cxn>
                <a:cxn ang="0">
                  <a:pos x="4320" y="0"/>
                </a:cxn>
                <a:cxn ang="0">
                  <a:pos x="4368" y="0"/>
                </a:cxn>
                <a:cxn ang="0">
                  <a:pos x="4416" y="0"/>
                </a:cxn>
                <a:cxn ang="0">
                  <a:pos x="4464" y="0"/>
                </a:cxn>
                <a:cxn ang="0">
                  <a:pos x="4512" y="0"/>
                </a:cxn>
                <a:cxn ang="0">
                  <a:pos x="4560" y="0"/>
                </a:cxn>
                <a:cxn ang="0">
                  <a:pos x="4608" y="0"/>
                </a:cxn>
                <a:cxn ang="0">
                  <a:pos x="4650" y="0"/>
                </a:cxn>
                <a:cxn ang="0">
                  <a:pos x="4698" y="0"/>
                </a:cxn>
                <a:cxn ang="0">
                  <a:pos x="4746" y="0"/>
                </a:cxn>
                <a:cxn ang="0">
                  <a:pos x="4794" y="0"/>
                </a:cxn>
                <a:cxn ang="0">
                  <a:pos x="4842" y="0"/>
                </a:cxn>
                <a:cxn ang="0">
                  <a:pos x="4884" y="0"/>
                </a:cxn>
                <a:cxn ang="0">
                  <a:pos x="4932" y="0"/>
                </a:cxn>
              </a:cxnLst>
              <a:rect l="0" t="0" r="r" b="b"/>
              <a:pathLst>
                <a:path w="496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6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1" name="Rectangle 61"/>
            <p:cNvSpPr>
              <a:spLocks noChangeArrowheads="1"/>
            </p:cNvSpPr>
            <p:nvPr/>
          </p:nvSpPr>
          <p:spPr bwMode="auto">
            <a:xfrm>
              <a:off x="185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2" name="Rectangle 62"/>
            <p:cNvSpPr>
              <a:spLocks noChangeArrowheads="1"/>
            </p:cNvSpPr>
            <p:nvPr/>
          </p:nvSpPr>
          <p:spPr bwMode="auto">
            <a:xfrm>
              <a:off x="3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3" name="Rectangle 63"/>
            <p:cNvSpPr>
              <a:spLocks noChangeArrowheads="1"/>
            </p:cNvSpPr>
            <p:nvPr/>
          </p:nvSpPr>
          <p:spPr bwMode="auto">
            <a:xfrm>
              <a:off x="37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4" name="Rectangle 64"/>
            <p:cNvSpPr>
              <a:spLocks noChangeArrowheads="1"/>
            </p:cNvSpPr>
            <p:nvPr/>
          </p:nvSpPr>
          <p:spPr bwMode="auto">
            <a:xfrm>
              <a:off x="4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5" name="Rectangle 65"/>
            <p:cNvSpPr>
              <a:spLocks noChangeArrowheads="1"/>
            </p:cNvSpPr>
            <p:nvPr/>
          </p:nvSpPr>
          <p:spPr bwMode="auto">
            <a:xfrm>
              <a:off x="4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6" name="Rectangle 66"/>
            <p:cNvSpPr>
              <a:spLocks noChangeArrowheads="1"/>
            </p:cNvSpPr>
            <p:nvPr/>
          </p:nvSpPr>
          <p:spPr bwMode="auto">
            <a:xfrm>
              <a:off x="45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7" name="Rectangle 67"/>
            <p:cNvSpPr>
              <a:spLocks noChangeArrowheads="1"/>
            </p:cNvSpPr>
            <p:nvPr/>
          </p:nvSpPr>
          <p:spPr bwMode="auto">
            <a:xfrm>
              <a:off x="5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8" name="Rectangle 68"/>
            <p:cNvSpPr>
              <a:spLocks noChangeArrowheads="1"/>
            </p:cNvSpPr>
            <p:nvPr/>
          </p:nvSpPr>
          <p:spPr bwMode="auto">
            <a:xfrm>
              <a:off x="5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9" name="Rectangle 69"/>
            <p:cNvSpPr>
              <a:spLocks noChangeArrowheads="1"/>
            </p:cNvSpPr>
            <p:nvPr/>
          </p:nvSpPr>
          <p:spPr bwMode="auto">
            <a:xfrm>
              <a:off x="58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0" name="Rectangle 70"/>
            <p:cNvSpPr>
              <a:spLocks noChangeArrowheads="1"/>
            </p:cNvSpPr>
            <p:nvPr/>
          </p:nvSpPr>
          <p:spPr bwMode="auto">
            <a:xfrm>
              <a:off x="63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1" name="Rectangle 71"/>
            <p:cNvSpPr>
              <a:spLocks noChangeArrowheads="1"/>
            </p:cNvSpPr>
            <p:nvPr/>
          </p:nvSpPr>
          <p:spPr bwMode="auto">
            <a:xfrm>
              <a:off x="65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2" name="Rectangle 72"/>
            <p:cNvSpPr>
              <a:spLocks noChangeArrowheads="1"/>
            </p:cNvSpPr>
            <p:nvPr/>
          </p:nvSpPr>
          <p:spPr bwMode="auto">
            <a:xfrm>
              <a:off x="65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3" name="Rectangle 73"/>
            <p:cNvSpPr>
              <a:spLocks noChangeArrowheads="1"/>
            </p:cNvSpPr>
            <p:nvPr/>
          </p:nvSpPr>
          <p:spPr bwMode="auto">
            <a:xfrm>
              <a:off x="7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4" name="Rectangle 74"/>
            <p:cNvSpPr>
              <a:spLocks noChangeArrowheads="1"/>
            </p:cNvSpPr>
            <p:nvPr/>
          </p:nvSpPr>
          <p:spPr bwMode="auto">
            <a:xfrm>
              <a:off x="7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5" name="Rectangle 75"/>
            <p:cNvSpPr>
              <a:spLocks noChangeArrowheads="1"/>
            </p:cNvSpPr>
            <p:nvPr/>
          </p:nvSpPr>
          <p:spPr bwMode="auto">
            <a:xfrm>
              <a:off x="78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6" name="Rectangle 76"/>
            <p:cNvSpPr>
              <a:spLocks noChangeArrowheads="1"/>
            </p:cNvSpPr>
            <p:nvPr/>
          </p:nvSpPr>
          <p:spPr bwMode="auto">
            <a:xfrm>
              <a:off x="8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7" name="Rectangle 77"/>
            <p:cNvSpPr>
              <a:spLocks noChangeArrowheads="1"/>
            </p:cNvSpPr>
            <p:nvPr/>
          </p:nvSpPr>
          <p:spPr bwMode="auto">
            <a:xfrm>
              <a:off x="86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8" name="Rectangle 78"/>
            <p:cNvSpPr>
              <a:spLocks noChangeArrowheads="1"/>
            </p:cNvSpPr>
            <p:nvPr/>
          </p:nvSpPr>
          <p:spPr bwMode="auto">
            <a:xfrm>
              <a:off x="86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9" name="Rectangle 79"/>
            <p:cNvSpPr>
              <a:spLocks noChangeArrowheads="1"/>
            </p:cNvSpPr>
            <p:nvPr/>
          </p:nvSpPr>
          <p:spPr bwMode="auto">
            <a:xfrm>
              <a:off x="9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0" name="Rectangle 80"/>
            <p:cNvSpPr>
              <a:spLocks noChangeArrowheads="1"/>
            </p:cNvSpPr>
            <p:nvPr/>
          </p:nvSpPr>
          <p:spPr bwMode="auto">
            <a:xfrm>
              <a:off x="9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1" name="Rectangle 81"/>
            <p:cNvSpPr>
              <a:spLocks noChangeArrowheads="1"/>
            </p:cNvSpPr>
            <p:nvPr/>
          </p:nvSpPr>
          <p:spPr bwMode="auto">
            <a:xfrm>
              <a:off x="99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2" name="Rectangle 82"/>
            <p:cNvSpPr>
              <a:spLocks noChangeArrowheads="1"/>
            </p:cNvSpPr>
            <p:nvPr/>
          </p:nvSpPr>
          <p:spPr bwMode="auto">
            <a:xfrm>
              <a:off x="104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3" name="Rectangle 83"/>
            <p:cNvSpPr>
              <a:spLocks noChangeArrowheads="1"/>
            </p:cNvSpPr>
            <p:nvPr/>
          </p:nvSpPr>
          <p:spPr bwMode="auto">
            <a:xfrm>
              <a:off x="107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4" name="Rectangle 84"/>
            <p:cNvSpPr>
              <a:spLocks noChangeArrowheads="1"/>
            </p:cNvSpPr>
            <p:nvPr/>
          </p:nvSpPr>
          <p:spPr bwMode="auto">
            <a:xfrm>
              <a:off x="107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5" name="Rectangle 85"/>
            <p:cNvSpPr>
              <a:spLocks noChangeArrowheads="1"/>
            </p:cNvSpPr>
            <p:nvPr/>
          </p:nvSpPr>
          <p:spPr bwMode="auto">
            <a:xfrm>
              <a:off x="11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6" name="Rectangle 86"/>
            <p:cNvSpPr>
              <a:spLocks noChangeArrowheads="1"/>
            </p:cNvSpPr>
            <p:nvPr/>
          </p:nvSpPr>
          <p:spPr bwMode="auto">
            <a:xfrm>
              <a:off x="12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7" name="Rectangle 87"/>
            <p:cNvSpPr>
              <a:spLocks noChangeArrowheads="1"/>
            </p:cNvSpPr>
            <p:nvPr/>
          </p:nvSpPr>
          <p:spPr bwMode="auto">
            <a:xfrm>
              <a:off x="120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8" name="Rectangle 88"/>
            <p:cNvSpPr>
              <a:spLocks noChangeArrowheads="1"/>
            </p:cNvSpPr>
            <p:nvPr/>
          </p:nvSpPr>
          <p:spPr bwMode="auto">
            <a:xfrm>
              <a:off x="12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9" name="Rectangle 89"/>
            <p:cNvSpPr>
              <a:spLocks noChangeArrowheads="1"/>
            </p:cNvSpPr>
            <p:nvPr/>
          </p:nvSpPr>
          <p:spPr bwMode="auto">
            <a:xfrm>
              <a:off x="128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0" name="Rectangle 90"/>
            <p:cNvSpPr>
              <a:spLocks noChangeArrowheads="1"/>
            </p:cNvSpPr>
            <p:nvPr/>
          </p:nvSpPr>
          <p:spPr bwMode="auto">
            <a:xfrm>
              <a:off x="128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1" name="Rectangle 91"/>
            <p:cNvSpPr>
              <a:spLocks noChangeArrowheads="1"/>
            </p:cNvSpPr>
            <p:nvPr/>
          </p:nvSpPr>
          <p:spPr bwMode="auto">
            <a:xfrm>
              <a:off x="13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2" name="Rectangle 92"/>
            <p:cNvSpPr>
              <a:spLocks noChangeArrowheads="1"/>
            </p:cNvSpPr>
            <p:nvPr/>
          </p:nvSpPr>
          <p:spPr bwMode="auto">
            <a:xfrm>
              <a:off x="14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3" name="Rectangle 93"/>
            <p:cNvSpPr>
              <a:spLocks noChangeArrowheads="1"/>
            </p:cNvSpPr>
            <p:nvPr/>
          </p:nvSpPr>
          <p:spPr bwMode="auto">
            <a:xfrm>
              <a:off x="141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4" name="Rectangle 94"/>
            <p:cNvSpPr>
              <a:spLocks noChangeArrowheads="1"/>
            </p:cNvSpPr>
            <p:nvPr/>
          </p:nvSpPr>
          <p:spPr bwMode="auto">
            <a:xfrm>
              <a:off x="14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5" name="Rectangle 95"/>
            <p:cNvSpPr>
              <a:spLocks noChangeArrowheads="1"/>
            </p:cNvSpPr>
            <p:nvPr/>
          </p:nvSpPr>
          <p:spPr bwMode="auto">
            <a:xfrm>
              <a:off x="14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6" name="Rectangle 96"/>
            <p:cNvSpPr>
              <a:spLocks noChangeArrowheads="1"/>
            </p:cNvSpPr>
            <p:nvPr/>
          </p:nvSpPr>
          <p:spPr bwMode="auto">
            <a:xfrm>
              <a:off x="148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7" name="Rectangle 97"/>
            <p:cNvSpPr>
              <a:spLocks noChangeArrowheads="1"/>
            </p:cNvSpPr>
            <p:nvPr/>
          </p:nvSpPr>
          <p:spPr bwMode="auto">
            <a:xfrm>
              <a:off x="15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8" name="Rectangle 98"/>
            <p:cNvSpPr>
              <a:spLocks noChangeArrowheads="1"/>
            </p:cNvSpPr>
            <p:nvPr/>
          </p:nvSpPr>
          <p:spPr bwMode="auto">
            <a:xfrm>
              <a:off x="16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9" name="Rectangle 99"/>
            <p:cNvSpPr>
              <a:spLocks noChangeArrowheads="1"/>
            </p:cNvSpPr>
            <p:nvPr/>
          </p:nvSpPr>
          <p:spPr bwMode="auto">
            <a:xfrm>
              <a:off x="161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0" name="Rectangle 100"/>
            <p:cNvSpPr>
              <a:spLocks noChangeArrowheads="1"/>
            </p:cNvSpPr>
            <p:nvPr/>
          </p:nvSpPr>
          <p:spPr bwMode="auto">
            <a:xfrm>
              <a:off x="16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1" name="Rectangle 101"/>
            <p:cNvSpPr>
              <a:spLocks noChangeArrowheads="1"/>
            </p:cNvSpPr>
            <p:nvPr/>
          </p:nvSpPr>
          <p:spPr bwMode="auto">
            <a:xfrm>
              <a:off x="169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2" name="Rectangle 102"/>
            <p:cNvSpPr>
              <a:spLocks noChangeArrowheads="1"/>
            </p:cNvSpPr>
            <p:nvPr/>
          </p:nvSpPr>
          <p:spPr bwMode="auto">
            <a:xfrm>
              <a:off x="169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3" name="Rectangle 103"/>
            <p:cNvSpPr>
              <a:spLocks noChangeArrowheads="1"/>
            </p:cNvSpPr>
            <p:nvPr/>
          </p:nvSpPr>
          <p:spPr bwMode="auto">
            <a:xfrm>
              <a:off x="18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4" name="Rectangle 104"/>
            <p:cNvSpPr>
              <a:spLocks noChangeArrowheads="1"/>
            </p:cNvSpPr>
            <p:nvPr/>
          </p:nvSpPr>
          <p:spPr bwMode="auto">
            <a:xfrm>
              <a:off x="18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5" name="Rectangle 105"/>
            <p:cNvSpPr>
              <a:spLocks noChangeArrowheads="1"/>
            </p:cNvSpPr>
            <p:nvPr/>
          </p:nvSpPr>
          <p:spPr bwMode="auto">
            <a:xfrm>
              <a:off x="182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6" name="Rectangle 106"/>
            <p:cNvSpPr>
              <a:spLocks noChangeArrowheads="1"/>
            </p:cNvSpPr>
            <p:nvPr/>
          </p:nvSpPr>
          <p:spPr bwMode="auto">
            <a:xfrm>
              <a:off x="18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7" name="Rectangle 107"/>
            <p:cNvSpPr>
              <a:spLocks noChangeArrowheads="1"/>
            </p:cNvSpPr>
            <p:nvPr/>
          </p:nvSpPr>
          <p:spPr bwMode="auto">
            <a:xfrm>
              <a:off x="18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8" name="Rectangle 108"/>
            <p:cNvSpPr>
              <a:spLocks noChangeArrowheads="1"/>
            </p:cNvSpPr>
            <p:nvPr/>
          </p:nvSpPr>
          <p:spPr bwMode="auto">
            <a:xfrm>
              <a:off x="189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9" name="Rectangle 109"/>
            <p:cNvSpPr>
              <a:spLocks noChangeArrowheads="1"/>
            </p:cNvSpPr>
            <p:nvPr/>
          </p:nvSpPr>
          <p:spPr bwMode="auto">
            <a:xfrm>
              <a:off x="20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0" name="Rectangle 110"/>
            <p:cNvSpPr>
              <a:spLocks noChangeArrowheads="1"/>
            </p:cNvSpPr>
            <p:nvPr/>
          </p:nvSpPr>
          <p:spPr bwMode="auto">
            <a:xfrm>
              <a:off x="20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1" name="Rectangle 111"/>
            <p:cNvSpPr>
              <a:spLocks noChangeArrowheads="1"/>
            </p:cNvSpPr>
            <p:nvPr/>
          </p:nvSpPr>
          <p:spPr bwMode="auto">
            <a:xfrm>
              <a:off x="203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2" name="Rectangle 112"/>
            <p:cNvSpPr>
              <a:spLocks noChangeArrowheads="1"/>
            </p:cNvSpPr>
            <p:nvPr/>
          </p:nvSpPr>
          <p:spPr bwMode="auto">
            <a:xfrm>
              <a:off x="20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3" name="Rectangle 113"/>
            <p:cNvSpPr>
              <a:spLocks noChangeArrowheads="1"/>
            </p:cNvSpPr>
            <p:nvPr/>
          </p:nvSpPr>
          <p:spPr bwMode="auto">
            <a:xfrm>
              <a:off x="210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4" name="Rectangle 114"/>
            <p:cNvSpPr>
              <a:spLocks noChangeArrowheads="1"/>
            </p:cNvSpPr>
            <p:nvPr/>
          </p:nvSpPr>
          <p:spPr bwMode="auto">
            <a:xfrm>
              <a:off x="210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5" name="Rectangle 115"/>
            <p:cNvSpPr>
              <a:spLocks noChangeArrowheads="1"/>
            </p:cNvSpPr>
            <p:nvPr/>
          </p:nvSpPr>
          <p:spPr bwMode="auto">
            <a:xfrm>
              <a:off x="22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6" name="Rectangle 116"/>
            <p:cNvSpPr>
              <a:spLocks noChangeArrowheads="1"/>
            </p:cNvSpPr>
            <p:nvPr/>
          </p:nvSpPr>
          <p:spPr bwMode="auto">
            <a:xfrm>
              <a:off x="22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7" name="Rectangle 117"/>
            <p:cNvSpPr>
              <a:spLocks noChangeArrowheads="1"/>
            </p:cNvSpPr>
            <p:nvPr/>
          </p:nvSpPr>
          <p:spPr bwMode="auto">
            <a:xfrm>
              <a:off x="224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8" name="Rectangle 118"/>
            <p:cNvSpPr>
              <a:spLocks noChangeArrowheads="1"/>
            </p:cNvSpPr>
            <p:nvPr/>
          </p:nvSpPr>
          <p:spPr bwMode="auto">
            <a:xfrm>
              <a:off x="22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9" name="Rectangle 119"/>
            <p:cNvSpPr>
              <a:spLocks noChangeArrowheads="1"/>
            </p:cNvSpPr>
            <p:nvPr/>
          </p:nvSpPr>
          <p:spPr bwMode="auto">
            <a:xfrm>
              <a:off x="23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0" name="Rectangle 120"/>
            <p:cNvSpPr>
              <a:spLocks noChangeArrowheads="1"/>
            </p:cNvSpPr>
            <p:nvPr/>
          </p:nvSpPr>
          <p:spPr bwMode="auto">
            <a:xfrm>
              <a:off x="231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1" name="Rectangle 121"/>
            <p:cNvSpPr>
              <a:spLocks noChangeArrowheads="1"/>
            </p:cNvSpPr>
            <p:nvPr/>
          </p:nvSpPr>
          <p:spPr bwMode="auto">
            <a:xfrm>
              <a:off x="24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2" name="Rectangle 122"/>
            <p:cNvSpPr>
              <a:spLocks noChangeArrowheads="1"/>
            </p:cNvSpPr>
            <p:nvPr/>
          </p:nvSpPr>
          <p:spPr bwMode="auto">
            <a:xfrm>
              <a:off x="24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3" name="Rectangle 123"/>
            <p:cNvSpPr>
              <a:spLocks noChangeArrowheads="1"/>
            </p:cNvSpPr>
            <p:nvPr/>
          </p:nvSpPr>
          <p:spPr bwMode="auto">
            <a:xfrm>
              <a:off x="244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4" name="Rectangle 124"/>
            <p:cNvSpPr>
              <a:spLocks noChangeArrowheads="1"/>
            </p:cNvSpPr>
            <p:nvPr/>
          </p:nvSpPr>
          <p:spPr bwMode="auto">
            <a:xfrm>
              <a:off x="24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5" name="Rectangle 125"/>
            <p:cNvSpPr>
              <a:spLocks noChangeArrowheads="1"/>
            </p:cNvSpPr>
            <p:nvPr/>
          </p:nvSpPr>
          <p:spPr bwMode="auto">
            <a:xfrm>
              <a:off x="25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6" name="Rectangle 126"/>
            <p:cNvSpPr>
              <a:spLocks noChangeArrowheads="1"/>
            </p:cNvSpPr>
            <p:nvPr/>
          </p:nvSpPr>
          <p:spPr bwMode="auto">
            <a:xfrm>
              <a:off x="252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7" name="Rectangle 127"/>
            <p:cNvSpPr>
              <a:spLocks noChangeArrowheads="1"/>
            </p:cNvSpPr>
            <p:nvPr/>
          </p:nvSpPr>
          <p:spPr bwMode="auto">
            <a:xfrm>
              <a:off x="26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8" name="Rectangle 128"/>
            <p:cNvSpPr>
              <a:spLocks noChangeArrowheads="1"/>
            </p:cNvSpPr>
            <p:nvPr/>
          </p:nvSpPr>
          <p:spPr bwMode="auto">
            <a:xfrm>
              <a:off x="26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9" name="Rectangle 129"/>
            <p:cNvSpPr>
              <a:spLocks noChangeArrowheads="1"/>
            </p:cNvSpPr>
            <p:nvPr/>
          </p:nvSpPr>
          <p:spPr bwMode="auto">
            <a:xfrm>
              <a:off x="265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0" name="Rectangle 130"/>
            <p:cNvSpPr>
              <a:spLocks noChangeArrowheads="1"/>
            </p:cNvSpPr>
            <p:nvPr/>
          </p:nvSpPr>
          <p:spPr bwMode="auto">
            <a:xfrm>
              <a:off x="27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1" name="Rectangle 131"/>
            <p:cNvSpPr>
              <a:spLocks noChangeArrowheads="1"/>
            </p:cNvSpPr>
            <p:nvPr/>
          </p:nvSpPr>
          <p:spPr bwMode="auto">
            <a:xfrm>
              <a:off x="27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2" name="Rectangle 132"/>
            <p:cNvSpPr>
              <a:spLocks noChangeArrowheads="1"/>
            </p:cNvSpPr>
            <p:nvPr/>
          </p:nvSpPr>
          <p:spPr bwMode="auto">
            <a:xfrm>
              <a:off x="272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3" name="Rectangle 133"/>
            <p:cNvSpPr>
              <a:spLocks noChangeArrowheads="1"/>
            </p:cNvSpPr>
            <p:nvPr/>
          </p:nvSpPr>
          <p:spPr bwMode="auto">
            <a:xfrm>
              <a:off x="28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4" name="Rectangle 134"/>
            <p:cNvSpPr>
              <a:spLocks noChangeArrowheads="1"/>
            </p:cNvSpPr>
            <p:nvPr/>
          </p:nvSpPr>
          <p:spPr bwMode="auto">
            <a:xfrm>
              <a:off x="28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5" name="Rectangle 135"/>
            <p:cNvSpPr>
              <a:spLocks noChangeArrowheads="1"/>
            </p:cNvSpPr>
            <p:nvPr/>
          </p:nvSpPr>
          <p:spPr bwMode="auto">
            <a:xfrm>
              <a:off x="285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6" name="Rectangle 136"/>
            <p:cNvSpPr>
              <a:spLocks noChangeArrowheads="1"/>
            </p:cNvSpPr>
            <p:nvPr/>
          </p:nvSpPr>
          <p:spPr bwMode="auto">
            <a:xfrm>
              <a:off x="29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7" name="Rectangle 137"/>
            <p:cNvSpPr>
              <a:spLocks noChangeArrowheads="1"/>
            </p:cNvSpPr>
            <p:nvPr/>
          </p:nvSpPr>
          <p:spPr bwMode="auto">
            <a:xfrm>
              <a:off x="29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8" name="Rectangle 138"/>
            <p:cNvSpPr>
              <a:spLocks noChangeArrowheads="1"/>
            </p:cNvSpPr>
            <p:nvPr/>
          </p:nvSpPr>
          <p:spPr bwMode="auto">
            <a:xfrm>
              <a:off x="293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9" name="Rectangle 139"/>
            <p:cNvSpPr>
              <a:spLocks noChangeArrowheads="1"/>
            </p:cNvSpPr>
            <p:nvPr/>
          </p:nvSpPr>
          <p:spPr bwMode="auto">
            <a:xfrm>
              <a:off x="30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0" name="Rectangle 140"/>
            <p:cNvSpPr>
              <a:spLocks noChangeArrowheads="1"/>
            </p:cNvSpPr>
            <p:nvPr/>
          </p:nvSpPr>
          <p:spPr bwMode="auto">
            <a:xfrm>
              <a:off x="30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1" name="Rectangle 141"/>
            <p:cNvSpPr>
              <a:spLocks noChangeArrowheads="1"/>
            </p:cNvSpPr>
            <p:nvPr/>
          </p:nvSpPr>
          <p:spPr bwMode="auto">
            <a:xfrm>
              <a:off x="3068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2" name="Rectangle 142"/>
            <p:cNvSpPr>
              <a:spLocks noChangeArrowheads="1"/>
            </p:cNvSpPr>
            <p:nvPr/>
          </p:nvSpPr>
          <p:spPr bwMode="auto">
            <a:xfrm>
              <a:off x="311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3" name="Rectangle 143"/>
            <p:cNvSpPr>
              <a:spLocks noChangeArrowheads="1"/>
            </p:cNvSpPr>
            <p:nvPr/>
          </p:nvSpPr>
          <p:spPr bwMode="auto">
            <a:xfrm>
              <a:off x="31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4" name="Rectangle 144"/>
            <p:cNvSpPr>
              <a:spLocks noChangeArrowheads="1"/>
            </p:cNvSpPr>
            <p:nvPr/>
          </p:nvSpPr>
          <p:spPr bwMode="auto">
            <a:xfrm>
              <a:off x="314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5" name="Rectangle 145"/>
            <p:cNvSpPr>
              <a:spLocks noChangeArrowheads="1"/>
            </p:cNvSpPr>
            <p:nvPr/>
          </p:nvSpPr>
          <p:spPr bwMode="auto">
            <a:xfrm>
              <a:off x="32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6" name="Rectangle 146"/>
            <p:cNvSpPr>
              <a:spLocks noChangeArrowheads="1"/>
            </p:cNvSpPr>
            <p:nvPr/>
          </p:nvSpPr>
          <p:spPr bwMode="auto">
            <a:xfrm>
              <a:off x="32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7" name="Rectangle 147"/>
            <p:cNvSpPr>
              <a:spLocks noChangeArrowheads="1"/>
            </p:cNvSpPr>
            <p:nvPr/>
          </p:nvSpPr>
          <p:spPr bwMode="auto">
            <a:xfrm>
              <a:off x="327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8" name="Rectangle 148"/>
            <p:cNvSpPr>
              <a:spLocks noChangeArrowheads="1"/>
            </p:cNvSpPr>
            <p:nvPr/>
          </p:nvSpPr>
          <p:spPr bwMode="auto">
            <a:xfrm>
              <a:off x="33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9" name="Rectangle 149"/>
            <p:cNvSpPr>
              <a:spLocks noChangeArrowheads="1"/>
            </p:cNvSpPr>
            <p:nvPr/>
          </p:nvSpPr>
          <p:spPr bwMode="auto">
            <a:xfrm>
              <a:off x="33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0" name="Rectangle 150"/>
            <p:cNvSpPr>
              <a:spLocks noChangeArrowheads="1"/>
            </p:cNvSpPr>
            <p:nvPr/>
          </p:nvSpPr>
          <p:spPr bwMode="auto">
            <a:xfrm>
              <a:off x="335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1" name="Rectangle 151"/>
            <p:cNvSpPr>
              <a:spLocks noChangeArrowheads="1"/>
            </p:cNvSpPr>
            <p:nvPr/>
          </p:nvSpPr>
          <p:spPr bwMode="auto">
            <a:xfrm>
              <a:off x="34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2" name="Rectangle 152"/>
            <p:cNvSpPr>
              <a:spLocks noChangeArrowheads="1"/>
            </p:cNvSpPr>
            <p:nvPr/>
          </p:nvSpPr>
          <p:spPr bwMode="auto">
            <a:xfrm>
              <a:off x="34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3" name="Rectangle 153"/>
            <p:cNvSpPr>
              <a:spLocks noChangeArrowheads="1"/>
            </p:cNvSpPr>
            <p:nvPr/>
          </p:nvSpPr>
          <p:spPr bwMode="auto">
            <a:xfrm>
              <a:off x="3482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4" name="Rectangle 154"/>
            <p:cNvSpPr>
              <a:spLocks noChangeArrowheads="1"/>
            </p:cNvSpPr>
            <p:nvPr/>
          </p:nvSpPr>
          <p:spPr bwMode="auto">
            <a:xfrm>
              <a:off x="352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5" name="Rectangle 155"/>
            <p:cNvSpPr>
              <a:spLocks noChangeArrowheads="1"/>
            </p:cNvSpPr>
            <p:nvPr/>
          </p:nvSpPr>
          <p:spPr bwMode="auto">
            <a:xfrm>
              <a:off x="35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6" name="Rectangle 156"/>
            <p:cNvSpPr>
              <a:spLocks noChangeArrowheads="1"/>
            </p:cNvSpPr>
            <p:nvPr/>
          </p:nvSpPr>
          <p:spPr bwMode="auto">
            <a:xfrm>
              <a:off x="355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7" name="Rectangle 157"/>
            <p:cNvSpPr>
              <a:spLocks noChangeArrowheads="1"/>
            </p:cNvSpPr>
            <p:nvPr/>
          </p:nvSpPr>
          <p:spPr bwMode="auto">
            <a:xfrm>
              <a:off x="366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8" name="Rectangle 158"/>
            <p:cNvSpPr>
              <a:spLocks noChangeArrowheads="1"/>
            </p:cNvSpPr>
            <p:nvPr/>
          </p:nvSpPr>
          <p:spPr bwMode="auto">
            <a:xfrm>
              <a:off x="36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9" name="Rectangle 159"/>
            <p:cNvSpPr>
              <a:spLocks noChangeArrowheads="1"/>
            </p:cNvSpPr>
            <p:nvPr/>
          </p:nvSpPr>
          <p:spPr bwMode="auto">
            <a:xfrm>
              <a:off x="368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0" name="Rectangle 160"/>
            <p:cNvSpPr>
              <a:spLocks noChangeArrowheads="1"/>
            </p:cNvSpPr>
            <p:nvPr/>
          </p:nvSpPr>
          <p:spPr bwMode="auto">
            <a:xfrm>
              <a:off x="37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1" name="Rectangle 161"/>
            <p:cNvSpPr>
              <a:spLocks noChangeArrowheads="1"/>
            </p:cNvSpPr>
            <p:nvPr/>
          </p:nvSpPr>
          <p:spPr bwMode="auto">
            <a:xfrm>
              <a:off x="37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2" name="Rectangle 162"/>
            <p:cNvSpPr>
              <a:spLocks noChangeArrowheads="1"/>
            </p:cNvSpPr>
            <p:nvPr/>
          </p:nvSpPr>
          <p:spPr bwMode="auto">
            <a:xfrm>
              <a:off x="3758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3" name="Rectangle 163"/>
            <p:cNvSpPr>
              <a:spLocks noChangeArrowheads="1"/>
            </p:cNvSpPr>
            <p:nvPr/>
          </p:nvSpPr>
          <p:spPr bwMode="auto">
            <a:xfrm>
              <a:off x="38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4" name="Rectangle 164"/>
            <p:cNvSpPr>
              <a:spLocks noChangeArrowheads="1"/>
            </p:cNvSpPr>
            <p:nvPr/>
          </p:nvSpPr>
          <p:spPr bwMode="auto">
            <a:xfrm>
              <a:off x="389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5" name="Rectangle 165"/>
            <p:cNvSpPr>
              <a:spLocks noChangeArrowheads="1"/>
            </p:cNvSpPr>
            <p:nvPr/>
          </p:nvSpPr>
          <p:spPr bwMode="auto">
            <a:xfrm>
              <a:off x="3896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6" name="Rectangle 166"/>
            <p:cNvSpPr>
              <a:spLocks noChangeArrowheads="1"/>
            </p:cNvSpPr>
            <p:nvPr/>
          </p:nvSpPr>
          <p:spPr bwMode="auto">
            <a:xfrm>
              <a:off x="393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7" name="Rectangle 167"/>
            <p:cNvSpPr>
              <a:spLocks noChangeArrowheads="1"/>
            </p:cNvSpPr>
            <p:nvPr/>
          </p:nvSpPr>
          <p:spPr bwMode="auto">
            <a:xfrm>
              <a:off x="39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8" name="Rectangle 168"/>
            <p:cNvSpPr>
              <a:spLocks noChangeArrowheads="1"/>
            </p:cNvSpPr>
            <p:nvPr/>
          </p:nvSpPr>
          <p:spPr bwMode="auto">
            <a:xfrm>
              <a:off x="396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9" name="Rectangle 169"/>
            <p:cNvSpPr>
              <a:spLocks noChangeArrowheads="1"/>
            </p:cNvSpPr>
            <p:nvPr/>
          </p:nvSpPr>
          <p:spPr bwMode="auto">
            <a:xfrm>
              <a:off x="407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0" name="Rectangle 170"/>
            <p:cNvSpPr>
              <a:spLocks noChangeArrowheads="1"/>
            </p:cNvSpPr>
            <p:nvPr/>
          </p:nvSpPr>
          <p:spPr bwMode="auto">
            <a:xfrm>
              <a:off x="410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1" name="Rectangle 171"/>
            <p:cNvSpPr>
              <a:spLocks noChangeArrowheads="1"/>
            </p:cNvSpPr>
            <p:nvPr/>
          </p:nvSpPr>
          <p:spPr bwMode="auto">
            <a:xfrm>
              <a:off x="410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2" name="Rectangle 172"/>
            <p:cNvSpPr>
              <a:spLocks noChangeArrowheads="1"/>
            </p:cNvSpPr>
            <p:nvPr/>
          </p:nvSpPr>
          <p:spPr bwMode="auto">
            <a:xfrm>
              <a:off x="41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3" name="Rectangle 173"/>
            <p:cNvSpPr>
              <a:spLocks noChangeArrowheads="1"/>
            </p:cNvSpPr>
            <p:nvPr/>
          </p:nvSpPr>
          <p:spPr bwMode="auto">
            <a:xfrm>
              <a:off x="41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4" name="Rectangle 174"/>
            <p:cNvSpPr>
              <a:spLocks noChangeArrowheads="1"/>
            </p:cNvSpPr>
            <p:nvPr/>
          </p:nvSpPr>
          <p:spPr bwMode="auto">
            <a:xfrm>
              <a:off x="4172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5" name="Rectangle 175"/>
            <p:cNvSpPr>
              <a:spLocks noChangeArrowheads="1"/>
            </p:cNvSpPr>
            <p:nvPr/>
          </p:nvSpPr>
          <p:spPr bwMode="auto">
            <a:xfrm>
              <a:off x="42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6" name="Rectangle 176"/>
            <p:cNvSpPr>
              <a:spLocks noChangeArrowheads="1"/>
            </p:cNvSpPr>
            <p:nvPr/>
          </p:nvSpPr>
          <p:spPr bwMode="auto">
            <a:xfrm>
              <a:off x="430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7" name="Rectangle 177"/>
            <p:cNvSpPr>
              <a:spLocks noChangeArrowheads="1"/>
            </p:cNvSpPr>
            <p:nvPr/>
          </p:nvSpPr>
          <p:spPr bwMode="auto">
            <a:xfrm>
              <a:off x="430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8" name="Rectangle 178"/>
            <p:cNvSpPr>
              <a:spLocks noChangeArrowheads="1"/>
            </p:cNvSpPr>
            <p:nvPr/>
          </p:nvSpPr>
          <p:spPr bwMode="auto">
            <a:xfrm>
              <a:off x="43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9" name="Rectangle 179"/>
            <p:cNvSpPr>
              <a:spLocks noChangeArrowheads="1"/>
            </p:cNvSpPr>
            <p:nvPr/>
          </p:nvSpPr>
          <p:spPr bwMode="auto">
            <a:xfrm>
              <a:off x="43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0" name="Rectangle 180"/>
            <p:cNvSpPr>
              <a:spLocks noChangeArrowheads="1"/>
            </p:cNvSpPr>
            <p:nvPr/>
          </p:nvSpPr>
          <p:spPr bwMode="auto">
            <a:xfrm>
              <a:off x="441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1" name="Rectangle 181"/>
            <p:cNvSpPr>
              <a:spLocks noChangeArrowheads="1"/>
            </p:cNvSpPr>
            <p:nvPr/>
          </p:nvSpPr>
          <p:spPr bwMode="auto">
            <a:xfrm>
              <a:off x="449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2" name="Rectangle 182"/>
            <p:cNvSpPr>
              <a:spLocks noChangeArrowheads="1"/>
            </p:cNvSpPr>
            <p:nvPr/>
          </p:nvSpPr>
          <p:spPr bwMode="auto">
            <a:xfrm>
              <a:off x="4544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3" name="Rectangle 183"/>
            <p:cNvSpPr>
              <a:spLocks noChangeArrowheads="1"/>
            </p:cNvSpPr>
            <p:nvPr/>
          </p:nvSpPr>
          <p:spPr bwMode="auto">
            <a:xfrm>
              <a:off x="4628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4" name="Rectangle 184"/>
            <p:cNvSpPr>
              <a:spLocks noChangeArrowheads="1"/>
            </p:cNvSpPr>
            <p:nvPr/>
          </p:nvSpPr>
          <p:spPr bwMode="auto">
            <a:xfrm>
              <a:off x="4700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5" name="Rectangle 185"/>
            <p:cNvSpPr>
              <a:spLocks noChangeArrowheads="1"/>
            </p:cNvSpPr>
            <p:nvPr/>
          </p:nvSpPr>
          <p:spPr bwMode="auto">
            <a:xfrm>
              <a:off x="477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6" name="Rectangle 186"/>
            <p:cNvSpPr>
              <a:spLocks noChangeArrowheads="1"/>
            </p:cNvSpPr>
            <p:nvPr/>
          </p:nvSpPr>
          <p:spPr bwMode="auto">
            <a:xfrm>
              <a:off x="484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7" name="Rectangle 187"/>
            <p:cNvSpPr>
              <a:spLocks noChangeArrowheads="1"/>
            </p:cNvSpPr>
            <p:nvPr/>
          </p:nvSpPr>
          <p:spPr bwMode="auto">
            <a:xfrm>
              <a:off x="4916" y="2568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8" name="Rectangle 188"/>
            <p:cNvSpPr>
              <a:spLocks noChangeArrowheads="1"/>
            </p:cNvSpPr>
            <p:nvPr/>
          </p:nvSpPr>
          <p:spPr bwMode="auto">
            <a:xfrm>
              <a:off x="498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9" name="Rectangle 189"/>
            <p:cNvSpPr>
              <a:spLocks noChangeArrowheads="1"/>
            </p:cNvSpPr>
            <p:nvPr/>
          </p:nvSpPr>
          <p:spPr bwMode="auto">
            <a:xfrm>
              <a:off x="505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0" name="Rectangle 190"/>
            <p:cNvSpPr>
              <a:spLocks noChangeArrowheads="1"/>
            </p:cNvSpPr>
            <p:nvPr/>
          </p:nvSpPr>
          <p:spPr bwMode="auto">
            <a:xfrm>
              <a:off x="510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1" name="Rectangle 191"/>
            <p:cNvSpPr>
              <a:spLocks noChangeArrowheads="1"/>
            </p:cNvSpPr>
            <p:nvPr/>
          </p:nvSpPr>
          <p:spPr bwMode="auto">
            <a:xfrm>
              <a:off x="518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2" name="Rectangle 192"/>
            <p:cNvSpPr>
              <a:spLocks noChangeArrowheads="1"/>
            </p:cNvSpPr>
            <p:nvPr/>
          </p:nvSpPr>
          <p:spPr bwMode="auto">
            <a:xfrm>
              <a:off x="5228" y="2580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aphicFrame>
        <p:nvGraphicFramePr>
          <p:cNvPr id="56513" name="Object 193"/>
          <p:cNvGraphicFramePr>
            <a:graphicFrameLocks noChangeAspect="1"/>
          </p:cNvGraphicFramePr>
          <p:nvPr/>
        </p:nvGraphicFramePr>
        <p:xfrm>
          <a:off x="7155317" y="1086081"/>
          <a:ext cx="1103312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88" name="Equation" r:id="rId5" imgW="799756" imgH="241415" progId="">
                  <p:embed/>
                </p:oleObj>
              </mc:Choice>
              <mc:Fallback>
                <p:oleObj name="Equation" r:id="rId5" imgW="799756" imgH="241415" progId="">
                  <p:embed/>
                  <p:pic>
                    <p:nvPicPr>
                      <p:cNvPr id="0" name="Picture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55317" y="1086081"/>
                        <a:ext cx="1103312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5" name="Object 193"/>
          <p:cNvGraphicFramePr>
            <a:graphicFrameLocks noChangeAspect="1"/>
          </p:cNvGraphicFramePr>
          <p:nvPr/>
        </p:nvGraphicFramePr>
        <p:xfrm>
          <a:off x="3557814" y="1166589"/>
          <a:ext cx="647700" cy="242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89" name="Equation" r:id="rId7" imgW="469601" imgH="203384" progId="">
                  <p:embed/>
                </p:oleObj>
              </mc:Choice>
              <mc:Fallback>
                <p:oleObj name="Equation" r:id="rId7" imgW="469601" imgH="203384" progId="">
                  <p:embed/>
                  <p:pic>
                    <p:nvPicPr>
                      <p:cNvPr id="0" name="Picture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57814" y="1166589"/>
                        <a:ext cx="647700" cy="2428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9" name="Object 193"/>
          <p:cNvGraphicFramePr>
            <a:graphicFrameLocks noChangeAspect="1"/>
          </p:cNvGraphicFramePr>
          <p:nvPr/>
        </p:nvGraphicFramePr>
        <p:xfrm>
          <a:off x="3563257" y="3805352"/>
          <a:ext cx="647700" cy="242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90" name="Equation" r:id="rId9" imgW="469601" imgH="203384" progId="">
                  <p:embed/>
                </p:oleObj>
              </mc:Choice>
              <mc:Fallback>
                <p:oleObj name="Equation" r:id="rId9" imgW="469601" imgH="203384" progId="">
                  <p:embed/>
                  <p:pic>
                    <p:nvPicPr>
                      <p:cNvPr id="0" name="Picture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63257" y="3805352"/>
                        <a:ext cx="647700" cy="2428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519" name="Picture 19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41554" y="3768952"/>
            <a:ext cx="2295525" cy="2295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747486" y="208870"/>
            <a:ext cx="7859939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Longitudinal Compression with M</a:t>
            </a:r>
            <a:r>
              <a:rPr lang="en-US" sz="3200" b="0" baseline="-25000" dirty="0" smtClean="0">
                <a:solidFill>
                  <a:srgbClr val="00B050"/>
                </a:solidFill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</a:rPr>
              <a:t> </a:t>
            </a:r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053467" y="6599824"/>
            <a:ext cx="2285671" cy="222566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grpSp>
        <p:nvGrpSpPr>
          <p:cNvPr id="56325" name="Group 5"/>
          <p:cNvGrpSpPr>
            <a:grpSpLocks noChangeAspect="1"/>
          </p:cNvGrpSpPr>
          <p:nvPr/>
        </p:nvGrpSpPr>
        <p:grpSpPr bwMode="auto">
          <a:xfrm>
            <a:off x="437017" y="853625"/>
            <a:ext cx="8164512" cy="2914650"/>
            <a:chOff x="289" y="780"/>
            <a:chExt cx="5143" cy="1836"/>
          </a:xfrm>
        </p:grpSpPr>
        <p:sp>
          <p:nvSpPr>
            <p:cNvPr id="5632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6" name="Rectangle 6"/>
            <p:cNvSpPr>
              <a:spLocks noChangeArrowheads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7" name="Rectangle 7"/>
            <p:cNvSpPr>
              <a:spLocks noChangeArrowheads="1"/>
            </p:cNvSpPr>
            <p:nvPr/>
          </p:nvSpPr>
          <p:spPr bwMode="auto">
            <a:xfrm>
              <a:off x="362" y="924"/>
              <a:ext cx="4962" cy="154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8" name="Rectangle 8"/>
            <p:cNvSpPr>
              <a:spLocks noChangeArrowheads="1"/>
            </p:cNvSpPr>
            <p:nvPr/>
          </p:nvSpPr>
          <p:spPr bwMode="auto">
            <a:xfrm>
              <a:off x="5072" y="2478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83.9533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29" name="Rectangle 9"/>
            <p:cNvSpPr>
              <a:spLocks noChangeArrowheads="1"/>
            </p:cNvSpPr>
            <p:nvPr/>
          </p:nvSpPr>
          <p:spPr bwMode="auto">
            <a:xfrm>
              <a:off x="362" y="247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1" name="Rectangle 11"/>
            <p:cNvSpPr>
              <a:spLocks noChangeArrowheads="1"/>
            </p:cNvSpPr>
            <p:nvPr/>
          </p:nvSpPr>
          <p:spPr bwMode="auto">
            <a:xfrm>
              <a:off x="410" y="858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2" name="Rectangle 12"/>
            <p:cNvSpPr>
              <a:spLocks noChangeArrowheads="1"/>
            </p:cNvSpPr>
            <p:nvPr/>
          </p:nvSpPr>
          <p:spPr bwMode="auto">
            <a:xfrm rot="16200000">
              <a:off x="280" y="885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3" name="Rectangle 13"/>
            <p:cNvSpPr>
              <a:spLocks noChangeArrowheads="1"/>
            </p:cNvSpPr>
            <p:nvPr/>
          </p:nvSpPr>
          <p:spPr bwMode="auto">
            <a:xfrm rot="16200000">
              <a:off x="301" y="238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4" name="Rectangle 14"/>
            <p:cNvSpPr>
              <a:spLocks noChangeArrowheads="1"/>
            </p:cNvSpPr>
            <p:nvPr/>
          </p:nvSpPr>
          <p:spPr bwMode="auto">
            <a:xfrm rot="16200000">
              <a:off x="5342" y="869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5" name="Rectangle 15"/>
            <p:cNvSpPr>
              <a:spLocks noChangeArrowheads="1"/>
            </p:cNvSpPr>
            <p:nvPr/>
          </p:nvSpPr>
          <p:spPr bwMode="auto">
            <a:xfrm rot="16200000">
              <a:off x="5330" y="2369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6" name="Rectangle 16"/>
            <p:cNvSpPr>
              <a:spLocks noChangeArrowheads="1"/>
            </p:cNvSpPr>
            <p:nvPr/>
          </p:nvSpPr>
          <p:spPr bwMode="auto">
            <a:xfrm rot="16200000">
              <a:off x="67" y="1572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7" name="Rectangle 17"/>
            <p:cNvSpPr>
              <a:spLocks noChangeArrowheads="1"/>
            </p:cNvSpPr>
            <p:nvPr/>
          </p:nvSpPr>
          <p:spPr bwMode="auto">
            <a:xfrm rot="16200000">
              <a:off x="5126" y="1589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8" name="Line 18"/>
            <p:cNvSpPr>
              <a:spLocks noChangeShapeType="1"/>
            </p:cNvSpPr>
            <p:nvPr/>
          </p:nvSpPr>
          <p:spPr bwMode="auto">
            <a:xfrm flipH="1">
              <a:off x="5288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39" name="Line 19"/>
            <p:cNvSpPr>
              <a:spLocks noChangeShapeType="1"/>
            </p:cNvSpPr>
            <p:nvPr/>
          </p:nvSpPr>
          <p:spPr bwMode="auto">
            <a:xfrm>
              <a:off x="362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0" name="Line 20"/>
            <p:cNvSpPr>
              <a:spLocks noChangeShapeType="1"/>
            </p:cNvSpPr>
            <p:nvPr/>
          </p:nvSpPr>
          <p:spPr bwMode="auto">
            <a:xfrm flipV="1">
              <a:off x="854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1" name="Line 21"/>
            <p:cNvSpPr>
              <a:spLocks noChangeShapeType="1"/>
            </p:cNvSpPr>
            <p:nvPr/>
          </p:nvSpPr>
          <p:spPr bwMode="auto">
            <a:xfrm>
              <a:off x="854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2" name="Line 22"/>
            <p:cNvSpPr>
              <a:spLocks noChangeShapeType="1"/>
            </p:cNvSpPr>
            <p:nvPr/>
          </p:nvSpPr>
          <p:spPr bwMode="auto">
            <a:xfrm flipH="1">
              <a:off x="5288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3" name="Line 23"/>
            <p:cNvSpPr>
              <a:spLocks noChangeShapeType="1"/>
            </p:cNvSpPr>
            <p:nvPr/>
          </p:nvSpPr>
          <p:spPr bwMode="auto">
            <a:xfrm>
              <a:off x="362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4" name="Line 24"/>
            <p:cNvSpPr>
              <a:spLocks noChangeShapeType="1"/>
            </p:cNvSpPr>
            <p:nvPr/>
          </p:nvSpPr>
          <p:spPr bwMode="auto">
            <a:xfrm flipV="1">
              <a:off x="135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5" name="Line 25"/>
            <p:cNvSpPr>
              <a:spLocks noChangeShapeType="1"/>
            </p:cNvSpPr>
            <p:nvPr/>
          </p:nvSpPr>
          <p:spPr bwMode="auto">
            <a:xfrm>
              <a:off x="135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6" name="Line 26"/>
            <p:cNvSpPr>
              <a:spLocks noChangeShapeType="1"/>
            </p:cNvSpPr>
            <p:nvPr/>
          </p:nvSpPr>
          <p:spPr bwMode="auto">
            <a:xfrm flipH="1">
              <a:off x="5288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7" name="Line 27"/>
            <p:cNvSpPr>
              <a:spLocks noChangeShapeType="1"/>
            </p:cNvSpPr>
            <p:nvPr/>
          </p:nvSpPr>
          <p:spPr bwMode="auto">
            <a:xfrm>
              <a:off x="362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8" name="Line 28"/>
            <p:cNvSpPr>
              <a:spLocks noChangeShapeType="1"/>
            </p:cNvSpPr>
            <p:nvPr/>
          </p:nvSpPr>
          <p:spPr bwMode="auto">
            <a:xfrm flipV="1">
              <a:off x="185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9" name="Line 29"/>
            <p:cNvSpPr>
              <a:spLocks noChangeShapeType="1"/>
            </p:cNvSpPr>
            <p:nvPr/>
          </p:nvSpPr>
          <p:spPr bwMode="auto">
            <a:xfrm>
              <a:off x="185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0" name="Line 30"/>
            <p:cNvSpPr>
              <a:spLocks noChangeShapeType="1"/>
            </p:cNvSpPr>
            <p:nvPr/>
          </p:nvSpPr>
          <p:spPr bwMode="auto">
            <a:xfrm flipH="1">
              <a:off x="5288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1" name="Line 31"/>
            <p:cNvSpPr>
              <a:spLocks noChangeShapeType="1"/>
            </p:cNvSpPr>
            <p:nvPr/>
          </p:nvSpPr>
          <p:spPr bwMode="auto">
            <a:xfrm>
              <a:off x="362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2" name="Line 32"/>
            <p:cNvSpPr>
              <a:spLocks noChangeShapeType="1"/>
            </p:cNvSpPr>
            <p:nvPr/>
          </p:nvSpPr>
          <p:spPr bwMode="auto">
            <a:xfrm flipV="1">
              <a:off x="234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3" name="Line 33"/>
            <p:cNvSpPr>
              <a:spLocks noChangeShapeType="1"/>
            </p:cNvSpPr>
            <p:nvPr/>
          </p:nvSpPr>
          <p:spPr bwMode="auto">
            <a:xfrm>
              <a:off x="234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4" name="Line 34"/>
            <p:cNvSpPr>
              <a:spLocks noChangeShapeType="1"/>
            </p:cNvSpPr>
            <p:nvPr/>
          </p:nvSpPr>
          <p:spPr bwMode="auto">
            <a:xfrm flipH="1">
              <a:off x="5288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5" name="Line 35"/>
            <p:cNvSpPr>
              <a:spLocks noChangeShapeType="1"/>
            </p:cNvSpPr>
            <p:nvPr/>
          </p:nvSpPr>
          <p:spPr bwMode="auto">
            <a:xfrm>
              <a:off x="362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6" name="Line 36"/>
            <p:cNvSpPr>
              <a:spLocks noChangeShapeType="1"/>
            </p:cNvSpPr>
            <p:nvPr/>
          </p:nvSpPr>
          <p:spPr bwMode="auto">
            <a:xfrm flipV="1">
              <a:off x="284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7" name="Line 37"/>
            <p:cNvSpPr>
              <a:spLocks noChangeShapeType="1"/>
            </p:cNvSpPr>
            <p:nvPr/>
          </p:nvSpPr>
          <p:spPr bwMode="auto">
            <a:xfrm>
              <a:off x="284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8" name="Line 38"/>
            <p:cNvSpPr>
              <a:spLocks noChangeShapeType="1"/>
            </p:cNvSpPr>
            <p:nvPr/>
          </p:nvSpPr>
          <p:spPr bwMode="auto">
            <a:xfrm flipH="1">
              <a:off x="5288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9" name="Line 39"/>
            <p:cNvSpPr>
              <a:spLocks noChangeShapeType="1"/>
            </p:cNvSpPr>
            <p:nvPr/>
          </p:nvSpPr>
          <p:spPr bwMode="auto">
            <a:xfrm>
              <a:off x="362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0" name="Line 40"/>
            <p:cNvSpPr>
              <a:spLocks noChangeShapeType="1"/>
            </p:cNvSpPr>
            <p:nvPr/>
          </p:nvSpPr>
          <p:spPr bwMode="auto">
            <a:xfrm flipV="1">
              <a:off x="333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1" name="Line 41"/>
            <p:cNvSpPr>
              <a:spLocks noChangeShapeType="1"/>
            </p:cNvSpPr>
            <p:nvPr/>
          </p:nvSpPr>
          <p:spPr bwMode="auto">
            <a:xfrm>
              <a:off x="333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2" name="Line 42"/>
            <p:cNvSpPr>
              <a:spLocks noChangeShapeType="1"/>
            </p:cNvSpPr>
            <p:nvPr/>
          </p:nvSpPr>
          <p:spPr bwMode="auto">
            <a:xfrm flipH="1">
              <a:off x="5288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3" name="Line 43"/>
            <p:cNvSpPr>
              <a:spLocks noChangeShapeType="1"/>
            </p:cNvSpPr>
            <p:nvPr/>
          </p:nvSpPr>
          <p:spPr bwMode="auto">
            <a:xfrm>
              <a:off x="362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4" name="Line 44"/>
            <p:cNvSpPr>
              <a:spLocks noChangeShapeType="1"/>
            </p:cNvSpPr>
            <p:nvPr/>
          </p:nvSpPr>
          <p:spPr bwMode="auto">
            <a:xfrm flipV="1">
              <a:off x="383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5" name="Line 45"/>
            <p:cNvSpPr>
              <a:spLocks noChangeShapeType="1"/>
            </p:cNvSpPr>
            <p:nvPr/>
          </p:nvSpPr>
          <p:spPr bwMode="auto">
            <a:xfrm>
              <a:off x="383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6" name="Line 46"/>
            <p:cNvSpPr>
              <a:spLocks noChangeShapeType="1"/>
            </p:cNvSpPr>
            <p:nvPr/>
          </p:nvSpPr>
          <p:spPr bwMode="auto">
            <a:xfrm flipH="1">
              <a:off x="5288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7" name="Line 47"/>
            <p:cNvSpPr>
              <a:spLocks noChangeShapeType="1"/>
            </p:cNvSpPr>
            <p:nvPr/>
          </p:nvSpPr>
          <p:spPr bwMode="auto">
            <a:xfrm>
              <a:off x="362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8" name="Line 48"/>
            <p:cNvSpPr>
              <a:spLocks noChangeShapeType="1"/>
            </p:cNvSpPr>
            <p:nvPr/>
          </p:nvSpPr>
          <p:spPr bwMode="auto">
            <a:xfrm flipV="1">
              <a:off x="432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9" name="Line 49"/>
            <p:cNvSpPr>
              <a:spLocks noChangeShapeType="1"/>
            </p:cNvSpPr>
            <p:nvPr/>
          </p:nvSpPr>
          <p:spPr bwMode="auto">
            <a:xfrm>
              <a:off x="432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0" name="Line 50"/>
            <p:cNvSpPr>
              <a:spLocks noChangeShapeType="1"/>
            </p:cNvSpPr>
            <p:nvPr/>
          </p:nvSpPr>
          <p:spPr bwMode="auto">
            <a:xfrm flipH="1">
              <a:off x="5288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1" name="Line 51"/>
            <p:cNvSpPr>
              <a:spLocks noChangeShapeType="1"/>
            </p:cNvSpPr>
            <p:nvPr/>
          </p:nvSpPr>
          <p:spPr bwMode="auto">
            <a:xfrm>
              <a:off x="362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2" name="Line 52"/>
            <p:cNvSpPr>
              <a:spLocks noChangeShapeType="1"/>
            </p:cNvSpPr>
            <p:nvPr/>
          </p:nvSpPr>
          <p:spPr bwMode="auto">
            <a:xfrm flipV="1">
              <a:off x="4826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3" name="Line 53"/>
            <p:cNvSpPr>
              <a:spLocks noChangeShapeType="1"/>
            </p:cNvSpPr>
            <p:nvPr/>
          </p:nvSpPr>
          <p:spPr bwMode="auto">
            <a:xfrm>
              <a:off x="4826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4" name="Freeform 54"/>
            <p:cNvSpPr>
              <a:spLocks/>
            </p:cNvSpPr>
            <p:nvPr/>
          </p:nvSpPr>
          <p:spPr bwMode="auto">
            <a:xfrm>
              <a:off x="362" y="1872"/>
              <a:ext cx="4962" cy="564"/>
            </a:xfrm>
            <a:custGeom>
              <a:avLst/>
              <a:gdLst/>
              <a:ahLst/>
              <a:cxnLst>
                <a:cxn ang="0">
                  <a:pos x="42" y="210"/>
                </a:cxn>
                <a:cxn ang="0">
                  <a:pos x="198" y="264"/>
                </a:cxn>
                <a:cxn ang="0">
                  <a:pos x="246" y="210"/>
                </a:cxn>
                <a:cxn ang="0">
                  <a:pos x="288" y="264"/>
                </a:cxn>
                <a:cxn ang="0">
                  <a:pos x="444" y="210"/>
                </a:cxn>
                <a:cxn ang="0">
                  <a:pos x="492" y="252"/>
                </a:cxn>
                <a:cxn ang="0">
                  <a:pos x="642" y="222"/>
                </a:cxn>
                <a:cxn ang="0">
                  <a:pos x="690" y="240"/>
                </a:cxn>
                <a:cxn ang="0">
                  <a:pos x="840" y="234"/>
                </a:cxn>
                <a:cxn ang="0">
                  <a:pos x="888" y="228"/>
                </a:cxn>
                <a:cxn ang="0">
                  <a:pos x="1038" y="246"/>
                </a:cxn>
                <a:cxn ang="0">
                  <a:pos x="1086" y="216"/>
                </a:cxn>
                <a:cxn ang="0">
                  <a:pos x="1236" y="258"/>
                </a:cxn>
                <a:cxn ang="0">
                  <a:pos x="1284" y="210"/>
                </a:cxn>
                <a:cxn ang="0">
                  <a:pos x="1326" y="264"/>
                </a:cxn>
                <a:cxn ang="0">
                  <a:pos x="1482" y="210"/>
                </a:cxn>
                <a:cxn ang="0">
                  <a:pos x="1524" y="258"/>
                </a:cxn>
                <a:cxn ang="0">
                  <a:pos x="1680" y="216"/>
                </a:cxn>
                <a:cxn ang="0">
                  <a:pos x="1722" y="240"/>
                </a:cxn>
                <a:cxn ang="0">
                  <a:pos x="1878" y="228"/>
                </a:cxn>
                <a:cxn ang="0">
                  <a:pos x="1926" y="228"/>
                </a:cxn>
                <a:cxn ang="0">
                  <a:pos x="2076" y="240"/>
                </a:cxn>
                <a:cxn ang="0">
                  <a:pos x="2124" y="216"/>
                </a:cxn>
                <a:cxn ang="0">
                  <a:pos x="2274" y="252"/>
                </a:cxn>
                <a:cxn ang="0">
                  <a:pos x="2322" y="210"/>
                </a:cxn>
                <a:cxn ang="0">
                  <a:pos x="2364" y="270"/>
                </a:cxn>
                <a:cxn ang="0">
                  <a:pos x="2520" y="210"/>
                </a:cxn>
                <a:cxn ang="0">
                  <a:pos x="2562" y="258"/>
                </a:cxn>
                <a:cxn ang="0">
                  <a:pos x="2718" y="216"/>
                </a:cxn>
                <a:cxn ang="0">
                  <a:pos x="2760" y="246"/>
                </a:cxn>
                <a:cxn ang="0">
                  <a:pos x="2916" y="228"/>
                </a:cxn>
                <a:cxn ang="0">
                  <a:pos x="2958" y="234"/>
                </a:cxn>
                <a:cxn ang="0">
                  <a:pos x="3114" y="240"/>
                </a:cxn>
                <a:cxn ang="0">
                  <a:pos x="3156" y="222"/>
                </a:cxn>
                <a:cxn ang="0">
                  <a:pos x="3312" y="252"/>
                </a:cxn>
                <a:cxn ang="0">
                  <a:pos x="3354" y="210"/>
                </a:cxn>
                <a:cxn ang="0">
                  <a:pos x="3510" y="264"/>
                </a:cxn>
                <a:cxn ang="0">
                  <a:pos x="3552" y="210"/>
                </a:cxn>
                <a:cxn ang="0">
                  <a:pos x="3600" y="264"/>
                </a:cxn>
                <a:cxn ang="0">
                  <a:pos x="3750" y="210"/>
                </a:cxn>
                <a:cxn ang="0">
                  <a:pos x="3798" y="252"/>
                </a:cxn>
                <a:cxn ang="0">
                  <a:pos x="3948" y="222"/>
                </a:cxn>
                <a:cxn ang="0">
                  <a:pos x="3996" y="234"/>
                </a:cxn>
                <a:cxn ang="0">
                  <a:pos x="4044" y="276"/>
                </a:cxn>
                <a:cxn ang="0">
                  <a:pos x="4092" y="306"/>
                </a:cxn>
                <a:cxn ang="0">
                  <a:pos x="4134" y="306"/>
                </a:cxn>
                <a:cxn ang="0">
                  <a:pos x="4182" y="342"/>
                </a:cxn>
                <a:cxn ang="0">
                  <a:pos x="4230" y="300"/>
                </a:cxn>
                <a:cxn ang="0">
                  <a:pos x="4272" y="282"/>
                </a:cxn>
                <a:cxn ang="0">
                  <a:pos x="4320" y="420"/>
                </a:cxn>
                <a:cxn ang="0">
                  <a:pos x="4368" y="348"/>
                </a:cxn>
                <a:cxn ang="0">
                  <a:pos x="4416" y="0"/>
                </a:cxn>
                <a:cxn ang="0">
                  <a:pos x="4464" y="480"/>
                </a:cxn>
                <a:cxn ang="0">
                  <a:pos x="4512" y="504"/>
                </a:cxn>
                <a:cxn ang="0">
                  <a:pos x="4560" y="12"/>
                </a:cxn>
                <a:cxn ang="0">
                  <a:pos x="4608" y="324"/>
                </a:cxn>
                <a:cxn ang="0">
                  <a:pos x="4650" y="426"/>
                </a:cxn>
                <a:cxn ang="0">
                  <a:pos x="4698" y="288"/>
                </a:cxn>
                <a:cxn ang="0">
                  <a:pos x="4746" y="300"/>
                </a:cxn>
                <a:cxn ang="0">
                  <a:pos x="4794" y="336"/>
                </a:cxn>
                <a:cxn ang="0">
                  <a:pos x="4842" y="300"/>
                </a:cxn>
                <a:cxn ang="0">
                  <a:pos x="4884" y="312"/>
                </a:cxn>
                <a:cxn ang="0">
                  <a:pos x="4932" y="276"/>
                </a:cxn>
              </a:cxnLst>
              <a:rect l="0" t="0" r="r" b="b"/>
              <a:pathLst>
                <a:path w="4962" h="564">
                  <a:moveTo>
                    <a:pt x="0" y="258"/>
                  </a:move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84" y="258"/>
                  </a:lnTo>
                  <a:lnTo>
                    <a:pt x="84" y="258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90" y="264"/>
                  </a:lnTo>
                  <a:lnTo>
                    <a:pt x="90" y="270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10" y="252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8" y="228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70" y="234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88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6" y="240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32" y="234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8" y="222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4" y="216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62" y="210"/>
                  </a:lnTo>
                  <a:lnTo>
                    <a:pt x="462" y="210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80" y="234"/>
                  </a:lnTo>
                  <a:lnTo>
                    <a:pt x="480" y="234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6" y="240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8" y="258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504" y="264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58"/>
                  </a:lnTo>
                  <a:lnTo>
                    <a:pt x="612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24" y="252"/>
                  </a:lnTo>
                  <a:lnTo>
                    <a:pt x="624" y="252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16"/>
                  </a:lnTo>
                  <a:lnTo>
                    <a:pt x="642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84" y="234"/>
                  </a:lnTo>
                  <a:lnTo>
                    <a:pt x="684" y="228"/>
                  </a:lnTo>
                  <a:lnTo>
                    <a:pt x="684" y="228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70"/>
                  </a:lnTo>
                  <a:lnTo>
                    <a:pt x="708" y="270"/>
                  </a:lnTo>
                  <a:lnTo>
                    <a:pt x="816" y="264"/>
                  </a:lnTo>
                  <a:lnTo>
                    <a:pt x="816" y="264"/>
                  </a:lnTo>
                  <a:lnTo>
                    <a:pt x="822" y="264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40" y="240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34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52" y="222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52"/>
                  </a:lnTo>
                  <a:lnTo>
                    <a:pt x="900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12" y="258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8" y="264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8" y="252"/>
                  </a:lnTo>
                  <a:lnTo>
                    <a:pt x="1038" y="252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0"/>
                  </a:lnTo>
                  <a:lnTo>
                    <a:pt x="1062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34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40"/>
                  </a:lnTo>
                  <a:lnTo>
                    <a:pt x="1098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10" y="246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64"/>
                  </a:lnTo>
                  <a:lnTo>
                    <a:pt x="1116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6" y="264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34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6" y="222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72" y="216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6" y="216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52"/>
                  </a:lnTo>
                  <a:lnTo>
                    <a:pt x="1314" y="252"/>
                  </a:lnTo>
                  <a:lnTo>
                    <a:pt x="1320" y="252"/>
                  </a:lnTo>
                  <a:lnTo>
                    <a:pt x="1320" y="252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6" y="258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32" y="264"/>
                  </a:lnTo>
                  <a:lnTo>
                    <a:pt x="1332" y="270"/>
                  </a:lnTo>
                  <a:lnTo>
                    <a:pt x="1332" y="270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52" y="252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16"/>
                  </a:lnTo>
                  <a:lnTo>
                    <a:pt x="1470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0"/>
                  </a:lnTo>
                  <a:lnTo>
                    <a:pt x="1476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6"/>
                  </a:lnTo>
                  <a:lnTo>
                    <a:pt x="1494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22"/>
                  </a:lnTo>
                  <a:lnTo>
                    <a:pt x="1500" y="222"/>
                  </a:lnTo>
                  <a:lnTo>
                    <a:pt x="1506" y="222"/>
                  </a:lnTo>
                  <a:lnTo>
                    <a:pt x="1506" y="222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34"/>
                  </a:lnTo>
                  <a:lnTo>
                    <a:pt x="1512" y="228"/>
                  </a:lnTo>
                  <a:lnTo>
                    <a:pt x="1512" y="228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24" y="246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64"/>
                  </a:lnTo>
                  <a:lnTo>
                    <a:pt x="1530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70"/>
                  </a:lnTo>
                  <a:lnTo>
                    <a:pt x="1536" y="270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46"/>
                  </a:lnTo>
                  <a:lnTo>
                    <a:pt x="1656" y="246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28"/>
                  </a:lnTo>
                  <a:lnTo>
                    <a:pt x="1668" y="228"/>
                  </a:lnTo>
                  <a:lnTo>
                    <a:pt x="1668" y="234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80" y="222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6" y="216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704" y="210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10" y="216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8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34"/>
                  </a:lnTo>
                  <a:lnTo>
                    <a:pt x="1722" y="234"/>
                  </a:lnTo>
                  <a:lnTo>
                    <a:pt x="1722" y="234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40" y="258"/>
                  </a:lnTo>
                  <a:lnTo>
                    <a:pt x="1740" y="258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6" y="270"/>
                  </a:lnTo>
                  <a:lnTo>
                    <a:pt x="1746" y="270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6" y="252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6"/>
                  </a:lnTo>
                  <a:lnTo>
                    <a:pt x="1908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34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8" y="246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70"/>
                  </a:lnTo>
                  <a:lnTo>
                    <a:pt x="1950" y="270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2" y="228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8" y="228"/>
                  </a:lnTo>
                  <a:lnTo>
                    <a:pt x="2088" y="228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8" y="210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24" y="216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8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34"/>
                  </a:lnTo>
                  <a:lnTo>
                    <a:pt x="2136" y="234"/>
                  </a:lnTo>
                  <a:lnTo>
                    <a:pt x="2136" y="234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8" y="252"/>
                  </a:lnTo>
                  <a:lnTo>
                    <a:pt x="2148" y="252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60" y="270"/>
                  </a:lnTo>
                  <a:lnTo>
                    <a:pt x="2160" y="270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74" y="258"/>
                  </a:lnTo>
                  <a:lnTo>
                    <a:pt x="2274" y="258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80" y="252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34" y="222"/>
                  </a:lnTo>
                  <a:lnTo>
                    <a:pt x="2334" y="222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34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64"/>
                  </a:lnTo>
                  <a:lnTo>
                    <a:pt x="2358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46"/>
                  </a:lnTo>
                  <a:lnTo>
                    <a:pt x="2484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32" y="210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8" y="216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8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50" y="234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8" y="258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74" y="270"/>
                  </a:lnTo>
                  <a:lnTo>
                    <a:pt x="2574" y="270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94" y="252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8" y="222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34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60" y="240"/>
                  </a:lnTo>
                  <a:lnTo>
                    <a:pt x="2760" y="240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64"/>
                  </a:lnTo>
                  <a:lnTo>
                    <a:pt x="2772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70"/>
                  </a:lnTo>
                  <a:lnTo>
                    <a:pt x="2778" y="270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904" y="246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0" y="228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6" y="228"/>
                  </a:lnTo>
                  <a:lnTo>
                    <a:pt x="2916" y="228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8"/>
                  </a:lnTo>
                  <a:lnTo>
                    <a:pt x="2952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64" y="234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6" y="252"/>
                  </a:lnTo>
                  <a:lnTo>
                    <a:pt x="2976" y="252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82" y="258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8" y="270"/>
                  </a:lnTo>
                  <a:lnTo>
                    <a:pt x="2988" y="270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102" y="258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62" y="222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34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92" y="264"/>
                  </a:lnTo>
                  <a:lnTo>
                    <a:pt x="3192" y="264"/>
                  </a:lnTo>
                  <a:lnTo>
                    <a:pt x="3192" y="270"/>
                  </a:lnTo>
                  <a:lnTo>
                    <a:pt x="3192" y="270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2"/>
                  </a:lnTo>
                  <a:lnTo>
                    <a:pt x="3306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8" y="246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24" y="228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30" y="228"/>
                  </a:lnTo>
                  <a:lnTo>
                    <a:pt x="3330" y="228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8"/>
                  </a:lnTo>
                  <a:lnTo>
                    <a:pt x="3366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8" y="234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90" y="252"/>
                  </a:lnTo>
                  <a:lnTo>
                    <a:pt x="3390" y="252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70"/>
                  </a:lnTo>
                  <a:lnTo>
                    <a:pt x="3396" y="270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6" y="258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0"/>
                  </a:lnTo>
                  <a:lnTo>
                    <a:pt x="3522" y="240"/>
                  </a:lnTo>
                  <a:lnTo>
                    <a:pt x="3528" y="240"/>
                  </a:lnTo>
                  <a:lnTo>
                    <a:pt x="3528" y="240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2"/>
                  </a:lnTo>
                  <a:lnTo>
                    <a:pt x="3534" y="222"/>
                  </a:lnTo>
                  <a:lnTo>
                    <a:pt x="3540" y="222"/>
                  </a:lnTo>
                  <a:lnTo>
                    <a:pt x="3540" y="222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6" y="216"/>
                  </a:lnTo>
                  <a:lnTo>
                    <a:pt x="3546" y="216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6" y="222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34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40"/>
                  </a:lnTo>
                  <a:lnTo>
                    <a:pt x="3582" y="240"/>
                  </a:lnTo>
                  <a:lnTo>
                    <a:pt x="3588" y="240"/>
                  </a:lnTo>
                  <a:lnTo>
                    <a:pt x="3588" y="240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8"/>
                  </a:lnTo>
                  <a:lnTo>
                    <a:pt x="3594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06" y="270"/>
                  </a:lnTo>
                  <a:lnTo>
                    <a:pt x="3606" y="270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2"/>
                  </a:lnTo>
                  <a:lnTo>
                    <a:pt x="3720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32" y="246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44" y="228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92" y="234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6"/>
                  </a:lnTo>
                  <a:lnTo>
                    <a:pt x="3792" y="246"/>
                  </a:lnTo>
                  <a:lnTo>
                    <a:pt x="3798" y="246"/>
                  </a:lnTo>
                  <a:lnTo>
                    <a:pt x="3798" y="246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804" y="252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70"/>
                  </a:lnTo>
                  <a:lnTo>
                    <a:pt x="3810" y="270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30" y="258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0"/>
                  </a:lnTo>
                  <a:lnTo>
                    <a:pt x="3936" y="240"/>
                  </a:lnTo>
                  <a:lnTo>
                    <a:pt x="3942" y="240"/>
                  </a:lnTo>
                  <a:lnTo>
                    <a:pt x="3942" y="240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28"/>
                  </a:lnTo>
                  <a:lnTo>
                    <a:pt x="3942" y="228"/>
                  </a:lnTo>
                  <a:lnTo>
                    <a:pt x="3948" y="234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2"/>
                  </a:lnTo>
                  <a:lnTo>
                    <a:pt x="3948" y="222"/>
                  </a:lnTo>
                  <a:lnTo>
                    <a:pt x="3954" y="222"/>
                  </a:lnTo>
                  <a:lnTo>
                    <a:pt x="3954" y="222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60" y="216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4002" y="234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32" y="264"/>
                  </a:lnTo>
                  <a:lnTo>
                    <a:pt x="4032" y="264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44" y="270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6" y="276"/>
                  </a:lnTo>
                  <a:lnTo>
                    <a:pt x="4056" y="276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74" y="288"/>
                  </a:lnTo>
                  <a:lnTo>
                    <a:pt x="4074" y="288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6" y="300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92" y="306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24"/>
                  </a:lnTo>
                  <a:lnTo>
                    <a:pt x="4104" y="324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22" y="330"/>
                  </a:lnTo>
                  <a:lnTo>
                    <a:pt x="4122" y="330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8" y="324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40" y="306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52" y="300"/>
                  </a:lnTo>
                  <a:lnTo>
                    <a:pt x="4152" y="300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30"/>
                  </a:lnTo>
                  <a:lnTo>
                    <a:pt x="4164" y="330"/>
                  </a:lnTo>
                  <a:lnTo>
                    <a:pt x="4170" y="330"/>
                  </a:lnTo>
                  <a:lnTo>
                    <a:pt x="4170" y="330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6" y="336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82" y="348"/>
                  </a:lnTo>
                  <a:lnTo>
                    <a:pt x="4182" y="348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24"/>
                  </a:lnTo>
                  <a:lnTo>
                    <a:pt x="4194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18"/>
                  </a:lnTo>
                  <a:lnTo>
                    <a:pt x="4200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8" y="312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0"/>
                  </a:lnTo>
                  <a:lnTo>
                    <a:pt x="4224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88"/>
                  </a:lnTo>
                  <a:lnTo>
                    <a:pt x="4254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6" y="288"/>
                  </a:lnTo>
                  <a:lnTo>
                    <a:pt x="4266" y="288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94"/>
                  </a:lnTo>
                  <a:lnTo>
                    <a:pt x="4278" y="294"/>
                  </a:lnTo>
                  <a:lnTo>
                    <a:pt x="4284" y="300"/>
                  </a:lnTo>
                  <a:lnTo>
                    <a:pt x="4284" y="300"/>
                  </a:lnTo>
                  <a:lnTo>
                    <a:pt x="4284" y="306"/>
                  </a:lnTo>
                  <a:lnTo>
                    <a:pt x="4284" y="306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90" y="318"/>
                  </a:lnTo>
                  <a:lnTo>
                    <a:pt x="4290" y="324"/>
                  </a:lnTo>
                  <a:lnTo>
                    <a:pt x="4290" y="324"/>
                  </a:lnTo>
                  <a:lnTo>
                    <a:pt x="4290" y="330"/>
                  </a:lnTo>
                  <a:lnTo>
                    <a:pt x="4290" y="330"/>
                  </a:lnTo>
                  <a:lnTo>
                    <a:pt x="4290" y="336"/>
                  </a:lnTo>
                  <a:lnTo>
                    <a:pt x="4296" y="342"/>
                  </a:lnTo>
                  <a:lnTo>
                    <a:pt x="4296" y="342"/>
                  </a:lnTo>
                  <a:lnTo>
                    <a:pt x="4296" y="348"/>
                  </a:lnTo>
                  <a:lnTo>
                    <a:pt x="4296" y="348"/>
                  </a:lnTo>
                  <a:lnTo>
                    <a:pt x="4296" y="354"/>
                  </a:lnTo>
                  <a:lnTo>
                    <a:pt x="4296" y="354"/>
                  </a:lnTo>
                  <a:lnTo>
                    <a:pt x="4302" y="360"/>
                  </a:lnTo>
                  <a:lnTo>
                    <a:pt x="4302" y="360"/>
                  </a:lnTo>
                  <a:lnTo>
                    <a:pt x="4302" y="366"/>
                  </a:lnTo>
                  <a:lnTo>
                    <a:pt x="4302" y="366"/>
                  </a:lnTo>
                  <a:lnTo>
                    <a:pt x="4302" y="372"/>
                  </a:lnTo>
                  <a:lnTo>
                    <a:pt x="4302" y="372"/>
                  </a:lnTo>
                  <a:lnTo>
                    <a:pt x="4302" y="378"/>
                  </a:lnTo>
                  <a:lnTo>
                    <a:pt x="4308" y="378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14" y="396"/>
                  </a:lnTo>
                  <a:lnTo>
                    <a:pt x="4314" y="396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14"/>
                  </a:lnTo>
                  <a:lnTo>
                    <a:pt x="4320" y="414"/>
                  </a:lnTo>
                  <a:lnTo>
                    <a:pt x="4320" y="420"/>
                  </a:lnTo>
                  <a:lnTo>
                    <a:pt x="4320" y="420"/>
                  </a:lnTo>
                  <a:lnTo>
                    <a:pt x="4326" y="420"/>
                  </a:lnTo>
                  <a:lnTo>
                    <a:pt x="4326" y="420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32"/>
                  </a:lnTo>
                  <a:lnTo>
                    <a:pt x="4332" y="432"/>
                  </a:lnTo>
                  <a:lnTo>
                    <a:pt x="4332" y="432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8" y="438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2"/>
                  </a:lnTo>
                  <a:lnTo>
                    <a:pt x="4356" y="432"/>
                  </a:lnTo>
                  <a:lnTo>
                    <a:pt x="4356" y="426"/>
                  </a:lnTo>
                  <a:lnTo>
                    <a:pt x="4356" y="420"/>
                  </a:lnTo>
                  <a:lnTo>
                    <a:pt x="4356" y="420"/>
                  </a:lnTo>
                  <a:lnTo>
                    <a:pt x="4356" y="414"/>
                  </a:lnTo>
                  <a:lnTo>
                    <a:pt x="4356" y="408"/>
                  </a:lnTo>
                  <a:lnTo>
                    <a:pt x="4362" y="402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390"/>
                  </a:lnTo>
                  <a:lnTo>
                    <a:pt x="4362" y="384"/>
                  </a:lnTo>
                  <a:lnTo>
                    <a:pt x="4362" y="378"/>
                  </a:lnTo>
                  <a:lnTo>
                    <a:pt x="4368" y="372"/>
                  </a:lnTo>
                  <a:lnTo>
                    <a:pt x="4368" y="366"/>
                  </a:lnTo>
                  <a:lnTo>
                    <a:pt x="4368" y="360"/>
                  </a:lnTo>
                  <a:lnTo>
                    <a:pt x="4368" y="354"/>
                  </a:lnTo>
                  <a:lnTo>
                    <a:pt x="4368" y="348"/>
                  </a:lnTo>
                  <a:lnTo>
                    <a:pt x="4368" y="342"/>
                  </a:lnTo>
                  <a:lnTo>
                    <a:pt x="4368" y="336"/>
                  </a:lnTo>
                  <a:lnTo>
                    <a:pt x="4374" y="330"/>
                  </a:lnTo>
                  <a:lnTo>
                    <a:pt x="4374" y="324"/>
                  </a:lnTo>
                  <a:lnTo>
                    <a:pt x="4374" y="318"/>
                  </a:lnTo>
                  <a:lnTo>
                    <a:pt x="4374" y="312"/>
                  </a:lnTo>
                  <a:lnTo>
                    <a:pt x="4374" y="306"/>
                  </a:lnTo>
                  <a:lnTo>
                    <a:pt x="4374" y="300"/>
                  </a:lnTo>
                  <a:lnTo>
                    <a:pt x="4380" y="294"/>
                  </a:lnTo>
                  <a:lnTo>
                    <a:pt x="4380" y="288"/>
                  </a:lnTo>
                  <a:lnTo>
                    <a:pt x="4380" y="282"/>
                  </a:lnTo>
                  <a:lnTo>
                    <a:pt x="4380" y="276"/>
                  </a:lnTo>
                  <a:lnTo>
                    <a:pt x="4380" y="264"/>
                  </a:lnTo>
                  <a:lnTo>
                    <a:pt x="4380" y="258"/>
                  </a:lnTo>
                  <a:lnTo>
                    <a:pt x="4386" y="252"/>
                  </a:lnTo>
                  <a:lnTo>
                    <a:pt x="4386" y="246"/>
                  </a:lnTo>
                  <a:lnTo>
                    <a:pt x="4386" y="240"/>
                  </a:lnTo>
                  <a:lnTo>
                    <a:pt x="4386" y="228"/>
                  </a:lnTo>
                  <a:lnTo>
                    <a:pt x="4386" y="222"/>
                  </a:lnTo>
                  <a:lnTo>
                    <a:pt x="4386" y="216"/>
                  </a:lnTo>
                  <a:lnTo>
                    <a:pt x="4392" y="210"/>
                  </a:lnTo>
                  <a:lnTo>
                    <a:pt x="4392" y="198"/>
                  </a:lnTo>
                  <a:lnTo>
                    <a:pt x="4392" y="192"/>
                  </a:lnTo>
                  <a:lnTo>
                    <a:pt x="4392" y="186"/>
                  </a:lnTo>
                  <a:lnTo>
                    <a:pt x="4392" y="174"/>
                  </a:lnTo>
                  <a:lnTo>
                    <a:pt x="4392" y="168"/>
                  </a:lnTo>
                  <a:lnTo>
                    <a:pt x="4398" y="156"/>
                  </a:lnTo>
                  <a:lnTo>
                    <a:pt x="4398" y="150"/>
                  </a:lnTo>
                  <a:lnTo>
                    <a:pt x="4398" y="144"/>
                  </a:lnTo>
                  <a:lnTo>
                    <a:pt x="4398" y="132"/>
                  </a:lnTo>
                  <a:lnTo>
                    <a:pt x="4398" y="126"/>
                  </a:lnTo>
                  <a:lnTo>
                    <a:pt x="4398" y="114"/>
                  </a:lnTo>
                  <a:lnTo>
                    <a:pt x="4404" y="108"/>
                  </a:lnTo>
                  <a:lnTo>
                    <a:pt x="4404" y="96"/>
                  </a:lnTo>
                  <a:lnTo>
                    <a:pt x="4404" y="90"/>
                  </a:lnTo>
                  <a:lnTo>
                    <a:pt x="4404" y="78"/>
                  </a:lnTo>
                  <a:lnTo>
                    <a:pt x="4404" y="72"/>
                  </a:lnTo>
                  <a:lnTo>
                    <a:pt x="4404" y="60"/>
                  </a:lnTo>
                  <a:lnTo>
                    <a:pt x="4410" y="54"/>
                  </a:lnTo>
                  <a:lnTo>
                    <a:pt x="4410" y="42"/>
                  </a:lnTo>
                  <a:lnTo>
                    <a:pt x="4410" y="30"/>
                  </a:lnTo>
                  <a:lnTo>
                    <a:pt x="4410" y="24"/>
                  </a:lnTo>
                  <a:lnTo>
                    <a:pt x="4410" y="18"/>
                  </a:lnTo>
                  <a:lnTo>
                    <a:pt x="4410" y="12"/>
                  </a:lnTo>
                  <a:lnTo>
                    <a:pt x="4416" y="6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6"/>
                  </a:lnTo>
                  <a:lnTo>
                    <a:pt x="4422" y="12"/>
                  </a:lnTo>
                  <a:lnTo>
                    <a:pt x="4422" y="18"/>
                  </a:lnTo>
                  <a:lnTo>
                    <a:pt x="4422" y="30"/>
                  </a:lnTo>
                  <a:lnTo>
                    <a:pt x="4422" y="36"/>
                  </a:lnTo>
                  <a:lnTo>
                    <a:pt x="4422" y="48"/>
                  </a:lnTo>
                  <a:lnTo>
                    <a:pt x="4428" y="60"/>
                  </a:lnTo>
                  <a:lnTo>
                    <a:pt x="4428" y="72"/>
                  </a:lnTo>
                  <a:lnTo>
                    <a:pt x="4428" y="90"/>
                  </a:lnTo>
                  <a:lnTo>
                    <a:pt x="4428" y="102"/>
                  </a:lnTo>
                  <a:lnTo>
                    <a:pt x="4428" y="120"/>
                  </a:lnTo>
                  <a:lnTo>
                    <a:pt x="4428" y="132"/>
                  </a:lnTo>
                  <a:lnTo>
                    <a:pt x="4434" y="144"/>
                  </a:lnTo>
                  <a:lnTo>
                    <a:pt x="4434" y="162"/>
                  </a:lnTo>
                  <a:lnTo>
                    <a:pt x="4434" y="174"/>
                  </a:lnTo>
                  <a:lnTo>
                    <a:pt x="4434" y="186"/>
                  </a:lnTo>
                  <a:lnTo>
                    <a:pt x="4434" y="198"/>
                  </a:lnTo>
                  <a:lnTo>
                    <a:pt x="4434" y="210"/>
                  </a:lnTo>
                  <a:lnTo>
                    <a:pt x="4434" y="228"/>
                  </a:lnTo>
                  <a:lnTo>
                    <a:pt x="4440" y="240"/>
                  </a:lnTo>
                  <a:lnTo>
                    <a:pt x="4440" y="252"/>
                  </a:lnTo>
                  <a:lnTo>
                    <a:pt x="4440" y="264"/>
                  </a:lnTo>
                  <a:lnTo>
                    <a:pt x="4440" y="276"/>
                  </a:lnTo>
                  <a:lnTo>
                    <a:pt x="4440" y="288"/>
                  </a:lnTo>
                  <a:lnTo>
                    <a:pt x="4440" y="300"/>
                  </a:lnTo>
                  <a:lnTo>
                    <a:pt x="4446" y="306"/>
                  </a:lnTo>
                  <a:lnTo>
                    <a:pt x="4446" y="318"/>
                  </a:lnTo>
                  <a:lnTo>
                    <a:pt x="4446" y="330"/>
                  </a:lnTo>
                  <a:lnTo>
                    <a:pt x="4446" y="342"/>
                  </a:lnTo>
                  <a:lnTo>
                    <a:pt x="4446" y="348"/>
                  </a:lnTo>
                  <a:lnTo>
                    <a:pt x="4446" y="360"/>
                  </a:lnTo>
                  <a:lnTo>
                    <a:pt x="4452" y="372"/>
                  </a:lnTo>
                  <a:lnTo>
                    <a:pt x="4452" y="378"/>
                  </a:lnTo>
                  <a:lnTo>
                    <a:pt x="4452" y="390"/>
                  </a:lnTo>
                  <a:lnTo>
                    <a:pt x="4452" y="396"/>
                  </a:lnTo>
                  <a:lnTo>
                    <a:pt x="4452" y="408"/>
                  </a:lnTo>
                  <a:lnTo>
                    <a:pt x="4452" y="414"/>
                  </a:lnTo>
                  <a:lnTo>
                    <a:pt x="4458" y="426"/>
                  </a:lnTo>
                  <a:lnTo>
                    <a:pt x="4458" y="432"/>
                  </a:lnTo>
                  <a:lnTo>
                    <a:pt x="4458" y="438"/>
                  </a:lnTo>
                  <a:lnTo>
                    <a:pt x="4458" y="444"/>
                  </a:lnTo>
                  <a:lnTo>
                    <a:pt x="4458" y="456"/>
                  </a:lnTo>
                  <a:lnTo>
                    <a:pt x="4458" y="462"/>
                  </a:lnTo>
                  <a:lnTo>
                    <a:pt x="4464" y="468"/>
                  </a:lnTo>
                  <a:lnTo>
                    <a:pt x="4464" y="474"/>
                  </a:lnTo>
                  <a:lnTo>
                    <a:pt x="4464" y="480"/>
                  </a:lnTo>
                  <a:lnTo>
                    <a:pt x="4464" y="486"/>
                  </a:lnTo>
                  <a:lnTo>
                    <a:pt x="4464" y="492"/>
                  </a:lnTo>
                  <a:lnTo>
                    <a:pt x="4464" y="498"/>
                  </a:lnTo>
                  <a:lnTo>
                    <a:pt x="4470" y="504"/>
                  </a:lnTo>
                  <a:lnTo>
                    <a:pt x="4470" y="510"/>
                  </a:lnTo>
                  <a:lnTo>
                    <a:pt x="4470" y="516"/>
                  </a:lnTo>
                  <a:lnTo>
                    <a:pt x="4470" y="522"/>
                  </a:lnTo>
                  <a:lnTo>
                    <a:pt x="4470" y="522"/>
                  </a:lnTo>
                  <a:lnTo>
                    <a:pt x="4470" y="528"/>
                  </a:lnTo>
                  <a:lnTo>
                    <a:pt x="4476" y="534"/>
                  </a:lnTo>
                  <a:lnTo>
                    <a:pt x="4476" y="534"/>
                  </a:lnTo>
                  <a:lnTo>
                    <a:pt x="4476" y="540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52"/>
                  </a:lnTo>
                  <a:lnTo>
                    <a:pt x="4482" y="552"/>
                  </a:lnTo>
                  <a:lnTo>
                    <a:pt x="4482" y="552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58"/>
                  </a:lnTo>
                  <a:lnTo>
                    <a:pt x="4494" y="558"/>
                  </a:lnTo>
                  <a:lnTo>
                    <a:pt x="4500" y="558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0"/>
                  </a:lnTo>
                  <a:lnTo>
                    <a:pt x="4506" y="534"/>
                  </a:lnTo>
                  <a:lnTo>
                    <a:pt x="4506" y="534"/>
                  </a:lnTo>
                  <a:lnTo>
                    <a:pt x="4506" y="528"/>
                  </a:lnTo>
                  <a:lnTo>
                    <a:pt x="4506" y="522"/>
                  </a:lnTo>
                  <a:lnTo>
                    <a:pt x="4506" y="522"/>
                  </a:lnTo>
                  <a:lnTo>
                    <a:pt x="4506" y="516"/>
                  </a:lnTo>
                  <a:lnTo>
                    <a:pt x="4512" y="510"/>
                  </a:lnTo>
                  <a:lnTo>
                    <a:pt x="4512" y="504"/>
                  </a:lnTo>
                  <a:lnTo>
                    <a:pt x="4512" y="498"/>
                  </a:lnTo>
                  <a:lnTo>
                    <a:pt x="4512" y="492"/>
                  </a:lnTo>
                  <a:lnTo>
                    <a:pt x="4512" y="486"/>
                  </a:lnTo>
                  <a:lnTo>
                    <a:pt x="4512" y="480"/>
                  </a:lnTo>
                  <a:lnTo>
                    <a:pt x="4518" y="474"/>
                  </a:lnTo>
                  <a:lnTo>
                    <a:pt x="4518" y="468"/>
                  </a:lnTo>
                  <a:lnTo>
                    <a:pt x="4518" y="462"/>
                  </a:lnTo>
                  <a:lnTo>
                    <a:pt x="4518" y="456"/>
                  </a:lnTo>
                  <a:lnTo>
                    <a:pt x="4518" y="444"/>
                  </a:lnTo>
                  <a:lnTo>
                    <a:pt x="4518" y="438"/>
                  </a:lnTo>
                  <a:lnTo>
                    <a:pt x="4524" y="432"/>
                  </a:lnTo>
                  <a:lnTo>
                    <a:pt x="4524" y="426"/>
                  </a:lnTo>
                  <a:lnTo>
                    <a:pt x="4524" y="414"/>
                  </a:lnTo>
                  <a:lnTo>
                    <a:pt x="4524" y="408"/>
                  </a:lnTo>
                  <a:lnTo>
                    <a:pt x="4524" y="396"/>
                  </a:lnTo>
                  <a:lnTo>
                    <a:pt x="4524" y="390"/>
                  </a:lnTo>
                  <a:lnTo>
                    <a:pt x="4530" y="378"/>
                  </a:lnTo>
                  <a:lnTo>
                    <a:pt x="4530" y="372"/>
                  </a:lnTo>
                  <a:lnTo>
                    <a:pt x="4530" y="360"/>
                  </a:lnTo>
                  <a:lnTo>
                    <a:pt x="4530" y="348"/>
                  </a:lnTo>
                  <a:lnTo>
                    <a:pt x="4530" y="342"/>
                  </a:lnTo>
                  <a:lnTo>
                    <a:pt x="4530" y="330"/>
                  </a:lnTo>
                  <a:lnTo>
                    <a:pt x="4536" y="318"/>
                  </a:lnTo>
                  <a:lnTo>
                    <a:pt x="4536" y="306"/>
                  </a:lnTo>
                  <a:lnTo>
                    <a:pt x="4536" y="300"/>
                  </a:lnTo>
                  <a:lnTo>
                    <a:pt x="4536" y="288"/>
                  </a:lnTo>
                  <a:lnTo>
                    <a:pt x="4536" y="276"/>
                  </a:lnTo>
                  <a:lnTo>
                    <a:pt x="4536" y="264"/>
                  </a:lnTo>
                  <a:lnTo>
                    <a:pt x="4542" y="252"/>
                  </a:lnTo>
                  <a:lnTo>
                    <a:pt x="4542" y="240"/>
                  </a:lnTo>
                  <a:lnTo>
                    <a:pt x="4542" y="228"/>
                  </a:lnTo>
                  <a:lnTo>
                    <a:pt x="4542" y="210"/>
                  </a:lnTo>
                  <a:lnTo>
                    <a:pt x="4542" y="198"/>
                  </a:lnTo>
                  <a:lnTo>
                    <a:pt x="4542" y="186"/>
                  </a:lnTo>
                  <a:lnTo>
                    <a:pt x="4548" y="174"/>
                  </a:lnTo>
                  <a:lnTo>
                    <a:pt x="4548" y="162"/>
                  </a:lnTo>
                  <a:lnTo>
                    <a:pt x="4548" y="144"/>
                  </a:lnTo>
                  <a:lnTo>
                    <a:pt x="4548" y="132"/>
                  </a:lnTo>
                  <a:lnTo>
                    <a:pt x="4548" y="120"/>
                  </a:lnTo>
                  <a:lnTo>
                    <a:pt x="4548" y="102"/>
                  </a:lnTo>
                  <a:lnTo>
                    <a:pt x="4554" y="90"/>
                  </a:lnTo>
                  <a:lnTo>
                    <a:pt x="4554" y="72"/>
                  </a:lnTo>
                  <a:lnTo>
                    <a:pt x="4554" y="60"/>
                  </a:lnTo>
                  <a:lnTo>
                    <a:pt x="4554" y="48"/>
                  </a:lnTo>
                  <a:lnTo>
                    <a:pt x="4554" y="36"/>
                  </a:lnTo>
                  <a:lnTo>
                    <a:pt x="4554" y="30"/>
                  </a:lnTo>
                  <a:lnTo>
                    <a:pt x="4560" y="18"/>
                  </a:lnTo>
                  <a:lnTo>
                    <a:pt x="4560" y="12"/>
                  </a:lnTo>
                  <a:lnTo>
                    <a:pt x="4560" y="6"/>
                  </a:lnTo>
                  <a:lnTo>
                    <a:pt x="4560" y="6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6"/>
                  </a:lnTo>
                  <a:lnTo>
                    <a:pt x="4566" y="12"/>
                  </a:lnTo>
                  <a:lnTo>
                    <a:pt x="4566" y="18"/>
                  </a:lnTo>
                  <a:lnTo>
                    <a:pt x="4566" y="24"/>
                  </a:lnTo>
                  <a:lnTo>
                    <a:pt x="4566" y="30"/>
                  </a:lnTo>
                  <a:lnTo>
                    <a:pt x="4572" y="42"/>
                  </a:lnTo>
                  <a:lnTo>
                    <a:pt x="4572" y="54"/>
                  </a:lnTo>
                  <a:lnTo>
                    <a:pt x="4572" y="60"/>
                  </a:lnTo>
                  <a:lnTo>
                    <a:pt x="4572" y="72"/>
                  </a:lnTo>
                  <a:lnTo>
                    <a:pt x="4572" y="78"/>
                  </a:lnTo>
                  <a:lnTo>
                    <a:pt x="4572" y="90"/>
                  </a:lnTo>
                  <a:lnTo>
                    <a:pt x="4578" y="96"/>
                  </a:lnTo>
                  <a:lnTo>
                    <a:pt x="4578" y="108"/>
                  </a:lnTo>
                  <a:lnTo>
                    <a:pt x="4578" y="114"/>
                  </a:lnTo>
                  <a:lnTo>
                    <a:pt x="4578" y="126"/>
                  </a:lnTo>
                  <a:lnTo>
                    <a:pt x="4578" y="132"/>
                  </a:lnTo>
                  <a:lnTo>
                    <a:pt x="4578" y="144"/>
                  </a:lnTo>
                  <a:lnTo>
                    <a:pt x="4584" y="150"/>
                  </a:lnTo>
                  <a:lnTo>
                    <a:pt x="4584" y="156"/>
                  </a:lnTo>
                  <a:lnTo>
                    <a:pt x="4584" y="168"/>
                  </a:lnTo>
                  <a:lnTo>
                    <a:pt x="4584" y="174"/>
                  </a:lnTo>
                  <a:lnTo>
                    <a:pt x="4584" y="186"/>
                  </a:lnTo>
                  <a:lnTo>
                    <a:pt x="4584" y="192"/>
                  </a:lnTo>
                  <a:lnTo>
                    <a:pt x="4590" y="198"/>
                  </a:lnTo>
                  <a:lnTo>
                    <a:pt x="4590" y="210"/>
                  </a:lnTo>
                  <a:lnTo>
                    <a:pt x="4590" y="216"/>
                  </a:lnTo>
                  <a:lnTo>
                    <a:pt x="4590" y="222"/>
                  </a:lnTo>
                  <a:lnTo>
                    <a:pt x="4590" y="228"/>
                  </a:lnTo>
                  <a:lnTo>
                    <a:pt x="4590" y="240"/>
                  </a:lnTo>
                  <a:lnTo>
                    <a:pt x="4596" y="246"/>
                  </a:lnTo>
                  <a:lnTo>
                    <a:pt x="4596" y="252"/>
                  </a:lnTo>
                  <a:lnTo>
                    <a:pt x="4596" y="258"/>
                  </a:lnTo>
                  <a:lnTo>
                    <a:pt x="4596" y="264"/>
                  </a:lnTo>
                  <a:lnTo>
                    <a:pt x="4596" y="276"/>
                  </a:lnTo>
                  <a:lnTo>
                    <a:pt x="4596" y="282"/>
                  </a:lnTo>
                  <a:lnTo>
                    <a:pt x="4602" y="288"/>
                  </a:lnTo>
                  <a:lnTo>
                    <a:pt x="4602" y="294"/>
                  </a:lnTo>
                  <a:lnTo>
                    <a:pt x="4602" y="300"/>
                  </a:lnTo>
                  <a:lnTo>
                    <a:pt x="4602" y="306"/>
                  </a:lnTo>
                  <a:lnTo>
                    <a:pt x="4602" y="312"/>
                  </a:lnTo>
                  <a:lnTo>
                    <a:pt x="4602" y="318"/>
                  </a:lnTo>
                  <a:lnTo>
                    <a:pt x="4608" y="324"/>
                  </a:lnTo>
                  <a:lnTo>
                    <a:pt x="4608" y="330"/>
                  </a:lnTo>
                  <a:lnTo>
                    <a:pt x="4608" y="336"/>
                  </a:lnTo>
                  <a:lnTo>
                    <a:pt x="4608" y="342"/>
                  </a:lnTo>
                  <a:lnTo>
                    <a:pt x="4608" y="348"/>
                  </a:lnTo>
                  <a:lnTo>
                    <a:pt x="4608" y="354"/>
                  </a:lnTo>
                  <a:lnTo>
                    <a:pt x="4614" y="360"/>
                  </a:lnTo>
                  <a:lnTo>
                    <a:pt x="4614" y="366"/>
                  </a:lnTo>
                  <a:lnTo>
                    <a:pt x="4614" y="372"/>
                  </a:lnTo>
                  <a:lnTo>
                    <a:pt x="4614" y="378"/>
                  </a:lnTo>
                  <a:lnTo>
                    <a:pt x="4614" y="384"/>
                  </a:lnTo>
                  <a:lnTo>
                    <a:pt x="4614" y="390"/>
                  </a:lnTo>
                  <a:lnTo>
                    <a:pt x="4620" y="396"/>
                  </a:lnTo>
                  <a:lnTo>
                    <a:pt x="4620" y="396"/>
                  </a:lnTo>
                  <a:lnTo>
                    <a:pt x="4620" y="402"/>
                  </a:lnTo>
                  <a:lnTo>
                    <a:pt x="4620" y="408"/>
                  </a:lnTo>
                  <a:lnTo>
                    <a:pt x="4620" y="414"/>
                  </a:lnTo>
                  <a:lnTo>
                    <a:pt x="4620" y="420"/>
                  </a:lnTo>
                  <a:lnTo>
                    <a:pt x="4626" y="420"/>
                  </a:lnTo>
                  <a:lnTo>
                    <a:pt x="4626" y="426"/>
                  </a:lnTo>
                  <a:lnTo>
                    <a:pt x="4626" y="432"/>
                  </a:lnTo>
                  <a:lnTo>
                    <a:pt x="4626" y="432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32" y="438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50"/>
                  </a:lnTo>
                  <a:lnTo>
                    <a:pt x="4632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44" y="444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14"/>
                  </a:lnTo>
                  <a:lnTo>
                    <a:pt x="4656" y="414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8" y="396"/>
                  </a:lnTo>
                  <a:lnTo>
                    <a:pt x="4668" y="396"/>
                  </a:lnTo>
                  <a:lnTo>
                    <a:pt x="4668" y="390"/>
                  </a:lnTo>
                  <a:lnTo>
                    <a:pt x="4668" y="390"/>
                  </a:lnTo>
                  <a:lnTo>
                    <a:pt x="4668" y="384"/>
                  </a:lnTo>
                  <a:lnTo>
                    <a:pt x="4668" y="384"/>
                  </a:lnTo>
                  <a:lnTo>
                    <a:pt x="4674" y="384"/>
                  </a:lnTo>
                  <a:lnTo>
                    <a:pt x="4674" y="378"/>
                  </a:lnTo>
                  <a:lnTo>
                    <a:pt x="4674" y="378"/>
                  </a:lnTo>
                  <a:lnTo>
                    <a:pt x="4674" y="372"/>
                  </a:lnTo>
                  <a:lnTo>
                    <a:pt x="4674" y="372"/>
                  </a:lnTo>
                  <a:lnTo>
                    <a:pt x="4674" y="366"/>
                  </a:lnTo>
                  <a:lnTo>
                    <a:pt x="4680" y="366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54"/>
                  </a:lnTo>
                  <a:lnTo>
                    <a:pt x="4680" y="354"/>
                  </a:lnTo>
                  <a:lnTo>
                    <a:pt x="4680" y="348"/>
                  </a:lnTo>
                  <a:lnTo>
                    <a:pt x="4686" y="348"/>
                  </a:lnTo>
                  <a:lnTo>
                    <a:pt x="4686" y="342"/>
                  </a:lnTo>
                  <a:lnTo>
                    <a:pt x="4686" y="342"/>
                  </a:lnTo>
                  <a:lnTo>
                    <a:pt x="4686" y="336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92" y="324"/>
                  </a:lnTo>
                  <a:lnTo>
                    <a:pt x="4692" y="324"/>
                  </a:lnTo>
                  <a:lnTo>
                    <a:pt x="4692" y="318"/>
                  </a:lnTo>
                  <a:lnTo>
                    <a:pt x="4692" y="312"/>
                  </a:lnTo>
                  <a:lnTo>
                    <a:pt x="4692" y="312"/>
                  </a:lnTo>
                  <a:lnTo>
                    <a:pt x="4692" y="306"/>
                  </a:lnTo>
                  <a:lnTo>
                    <a:pt x="4698" y="306"/>
                  </a:lnTo>
                  <a:lnTo>
                    <a:pt x="4698" y="300"/>
                  </a:lnTo>
                  <a:lnTo>
                    <a:pt x="4698" y="300"/>
                  </a:lnTo>
                  <a:lnTo>
                    <a:pt x="4698" y="294"/>
                  </a:lnTo>
                  <a:lnTo>
                    <a:pt x="4698" y="294"/>
                  </a:lnTo>
                  <a:lnTo>
                    <a:pt x="4698" y="288"/>
                  </a:lnTo>
                  <a:lnTo>
                    <a:pt x="4698" y="288"/>
                  </a:lnTo>
                  <a:lnTo>
                    <a:pt x="4704" y="288"/>
                  </a:lnTo>
                  <a:lnTo>
                    <a:pt x="4704" y="288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94"/>
                  </a:lnTo>
                  <a:lnTo>
                    <a:pt x="4722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64" y="306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24"/>
                  </a:lnTo>
                  <a:lnTo>
                    <a:pt x="4776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30"/>
                  </a:lnTo>
                  <a:lnTo>
                    <a:pt x="4782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8"/>
                  </a:lnTo>
                  <a:lnTo>
                    <a:pt x="4800" y="348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6" y="342"/>
                  </a:lnTo>
                  <a:lnTo>
                    <a:pt x="4806" y="342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12" y="336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24"/>
                  </a:lnTo>
                  <a:lnTo>
                    <a:pt x="4812" y="324"/>
                  </a:lnTo>
                  <a:lnTo>
                    <a:pt x="4818" y="324"/>
                  </a:lnTo>
                  <a:lnTo>
                    <a:pt x="4818" y="324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42" y="300"/>
                  </a:lnTo>
                  <a:lnTo>
                    <a:pt x="4842" y="300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8"/>
                  </a:lnTo>
                  <a:lnTo>
                    <a:pt x="4848" y="318"/>
                  </a:lnTo>
                  <a:lnTo>
                    <a:pt x="4854" y="318"/>
                  </a:lnTo>
                  <a:lnTo>
                    <a:pt x="4854" y="318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72" y="336"/>
                  </a:lnTo>
                  <a:lnTo>
                    <a:pt x="4872" y="336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90" y="312"/>
                  </a:lnTo>
                  <a:lnTo>
                    <a:pt x="4890" y="312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6" y="306"/>
                  </a:lnTo>
                  <a:lnTo>
                    <a:pt x="4896" y="306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14" y="288"/>
                  </a:lnTo>
                  <a:lnTo>
                    <a:pt x="4914" y="288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8" y="276"/>
                  </a:lnTo>
                  <a:lnTo>
                    <a:pt x="4938" y="276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50" y="270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62" y="258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5" name="Rectangle 55"/>
            <p:cNvSpPr>
              <a:spLocks noChangeArrowheads="1"/>
            </p:cNvSpPr>
            <p:nvPr/>
          </p:nvSpPr>
          <p:spPr bwMode="auto">
            <a:xfrm>
              <a:off x="59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6" name="Freeform 56"/>
            <p:cNvSpPr>
              <a:spLocks/>
            </p:cNvSpPr>
            <p:nvPr/>
          </p:nvSpPr>
          <p:spPr bwMode="auto">
            <a:xfrm>
              <a:off x="362" y="1170"/>
              <a:ext cx="4962" cy="1122"/>
            </a:xfrm>
            <a:custGeom>
              <a:avLst/>
              <a:gdLst/>
              <a:ahLst/>
              <a:cxnLst>
                <a:cxn ang="0">
                  <a:pos x="42" y="912"/>
                </a:cxn>
                <a:cxn ang="0">
                  <a:pos x="198" y="966"/>
                </a:cxn>
                <a:cxn ang="0">
                  <a:pos x="246" y="912"/>
                </a:cxn>
                <a:cxn ang="0">
                  <a:pos x="288" y="966"/>
                </a:cxn>
                <a:cxn ang="0">
                  <a:pos x="444" y="912"/>
                </a:cxn>
                <a:cxn ang="0">
                  <a:pos x="492" y="954"/>
                </a:cxn>
                <a:cxn ang="0">
                  <a:pos x="642" y="924"/>
                </a:cxn>
                <a:cxn ang="0">
                  <a:pos x="690" y="942"/>
                </a:cxn>
                <a:cxn ang="0">
                  <a:pos x="840" y="936"/>
                </a:cxn>
                <a:cxn ang="0">
                  <a:pos x="888" y="930"/>
                </a:cxn>
                <a:cxn ang="0">
                  <a:pos x="1038" y="948"/>
                </a:cxn>
                <a:cxn ang="0">
                  <a:pos x="1086" y="918"/>
                </a:cxn>
                <a:cxn ang="0">
                  <a:pos x="1236" y="960"/>
                </a:cxn>
                <a:cxn ang="0">
                  <a:pos x="1284" y="912"/>
                </a:cxn>
                <a:cxn ang="0">
                  <a:pos x="1326" y="966"/>
                </a:cxn>
                <a:cxn ang="0">
                  <a:pos x="1482" y="912"/>
                </a:cxn>
                <a:cxn ang="0">
                  <a:pos x="1524" y="960"/>
                </a:cxn>
                <a:cxn ang="0">
                  <a:pos x="1680" y="918"/>
                </a:cxn>
                <a:cxn ang="0">
                  <a:pos x="1722" y="942"/>
                </a:cxn>
                <a:cxn ang="0">
                  <a:pos x="1878" y="930"/>
                </a:cxn>
                <a:cxn ang="0">
                  <a:pos x="1926" y="930"/>
                </a:cxn>
                <a:cxn ang="0">
                  <a:pos x="2076" y="942"/>
                </a:cxn>
                <a:cxn ang="0">
                  <a:pos x="2124" y="918"/>
                </a:cxn>
                <a:cxn ang="0">
                  <a:pos x="2274" y="954"/>
                </a:cxn>
                <a:cxn ang="0">
                  <a:pos x="2322" y="912"/>
                </a:cxn>
                <a:cxn ang="0">
                  <a:pos x="2364" y="972"/>
                </a:cxn>
                <a:cxn ang="0">
                  <a:pos x="2520" y="912"/>
                </a:cxn>
                <a:cxn ang="0">
                  <a:pos x="2562" y="960"/>
                </a:cxn>
                <a:cxn ang="0">
                  <a:pos x="2718" y="918"/>
                </a:cxn>
                <a:cxn ang="0">
                  <a:pos x="2760" y="948"/>
                </a:cxn>
                <a:cxn ang="0">
                  <a:pos x="2916" y="930"/>
                </a:cxn>
                <a:cxn ang="0">
                  <a:pos x="2958" y="936"/>
                </a:cxn>
                <a:cxn ang="0">
                  <a:pos x="3114" y="942"/>
                </a:cxn>
                <a:cxn ang="0">
                  <a:pos x="3156" y="924"/>
                </a:cxn>
                <a:cxn ang="0">
                  <a:pos x="3312" y="954"/>
                </a:cxn>
                <a:cxn ang="0">
                  <a:pos x="3354" y="912"/>
                </a:cxn>
                <a:cxn ang="0">
                  <a:pos x="3510" y="966"/>
                </a:cxn>
                <a:cxn ang="0">
                  <a:pos x="3552" y="912"/>
                </a:cxn>
                <a:cxn ang="0">
                  <a:pos x="3600" y="966"/>
                </a:cxn>
                <a:cxn ang="0">
                  <a:pos x="3750" y="912"/>
                </a:cxn>
                <a:cxn ang="0">
                  <a:pos x="3798" y="954"/>
                </a:cxn>
                <a:cxn ang="0">
                  <a:pos x="3948" y="924"/>
                </a:cxn>
                <a:cxn ang="0">
                  <a:pos x="3996" y="936"/>
                </a:cxn>
                <a:cxn ang="0">
                  <a:pos x="4044" y="978"/>
                </a:cxn>
                <a:cxn ang="0">
                  <a:pos x="4092" y="972"/>
                </a:cxn>
                <a:cxn ang="0">
                  <a:pos x="4134" y="1008"/>
                </a:cxn>
                <a:cxn ang="0">
                  <a:pos x="4182" y="918"/>
                </a:cxn>
                <a:cxn ang="0">
                  <a:pos x="4230" y="906"/>
                </a:cxn>
                <a:cxn ang="0">
                  <a:pos x="4272" y="840"/>
                </a:cxn>
                <a:cxn ang="0">
                  <a:pos x="4320" y="312"/>
                </a:cxn>
                <a:cxn ang="0">
                  <a:pos x="4368" y="414"/>
                </a:cxn>
                <a:cxn ang="0">
                  <a:pos x="4416" y="1098"/>
                </a:cxn>
                <a:cxn ang="0">
                  <a:pos x="4464" y="1092"/>
                </a:cxn>
                <a:cxn ang="0">
                  <a:pos x="4512" y="1080"/>
                </a:cxn>
                <a:cxn ang="0">
                  <a:pos x="4560" y="1110"/>
                </a:cxn>
                <a:cxn ang="0">
                  <a:pos x="4608" y="492"/>
                </a:cxn>
                <a:cxn ang="0">
                  <a:pos x="4650" y="258"/>
                </a:cxn>
                <a:cxn ang="0">
                  <a:pos x="4698" y="816"/>
                </a:cxn>
                <a:cxn ang="0">
                  <a:pos x="4746" y="900"/>
                </a:cxn>
                <a:cxn ang="0">
                  <a:pos x="4794" y="918"/>
                </a:cxn>
                <a:cxn ang="0">
                  <a:pos x="4842" y="1014"/>
                </a:cxn>
                <a:cxn ang="0">
                  <a:pos x="4884" y="972"/>
                </a:cxn>
                <a:cxn ang="0">
                  <a:pos x="4932" y="978"/>
                </a:cxn>
              </a:cxnLst>
              <a:rect l="0" t="0" r="r" b="b"/>
              <a:pathLst>
                <a:path w="4962" h="1122">
                  <a:moveTo>
                    <a:pt x="0" y="960"/>
                  </a:move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12" y="942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0"/>
                  </a:lnTo>
                  <a:lnTo>
                    <a:pt x="18" y="936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24"/>
                  </a:lnTo>
                  <a:lnTo>
                    <a:pt x="18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30" y="918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54" y="918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6" y="936"/>
                  </a:lnTo>
                  <a:lnTo>
                    <a:pt x="66" y="936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84" y="960"/>
                  </a:lnTo>
                  <a:lnTo>
                    <a:pt x="84" y="960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90" y="966"/>
                  </a:lnTo>
                  <a:lnTo>
                    <a:pt x="90" y="972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10" y="954"/>
                  </a:lnTo>
                  <a:lnTo>
                    <a:pt x="210" y="954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36"/>
                  </a:lnTo>
                  <a:lnTo>
                    <a:pt x="216" y="936"/>
                  </a:lnTo>
                  <a:lnTo>
                    <a:pt x="222" y="936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8" y="930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2"/>
                  </a:lnTo>
                  <a:lnTo>
                    <a:pt x="234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24"/>
                  </a:lnTo>
                  <a:lnTo>
                    <a:pt x="258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70" y="936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6"/>
                  </a:lnTo>
                  <a:lnTo>
                    <a:pt x="288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402" y="966"/>
                  </a:lnTo>
                  <a:lnTo>
                    <a:pt x="402" y="966"/>
                  </a:lnTo>
                  <a:lnTo>
                    <a:pt x="408" y="966"/>
                  </a:lnTo>
                  <a:lnTo>
                    <a:pt x="408" y="966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6" y="942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0"/>
                  </a:lnTo>
                  <a:lnTo>
                    <a:pt x="426" y="930"/>
                  </a:lnTo>
                  <a:lnTo>
                    <a:pt x="432" y="936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8" y="924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44" y="918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62" y="912"/>
                  </a:lnTo>
                  <a:lnTo>
                    <a:pt x="462" y="912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68" y="918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80" y="936"/>
                  </a:lnTo>
                  <a:lnTo>
                    <a:pt x="480" y="936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6" y="942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8" y="960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504" y="966"/>
                  </a:lnTo>
                  <a:lnTo>
                    <a:pt x="504" y="972"/>
                  </a:lnTo>
                  <a:lnTo>
                    <a:pt x="504" y="972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0"/>
                  </a:lnTo>
                  <a:lnTo>
                    <a:pt x="612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24" y="954"/>
                  </a:lnTo>
                  <a:lnTo>
                    <a:pt x="624" y="954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36"/>
                  </a:lnTo>
                  <a:lnTo>
                    <a:pt x="630" y="936"/>
                  </a:lnTo>
                  <a:lnTo>
                    <a:pt x="636" y="936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18"/>
                  </a:lnTo>
                  <a:lnTo>
                    <a:pt x="642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2"/>
                  </a:lnTo>
                  <a:lnTo>
                    <a:pt x="648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84" y="936"/>
                  </a:lnTo>
                  <a:lnTo>
                    <a:pt x="684" y="930"/>
                  </a:lnTo>
                  <a:lnTo>
                    <a:pt x="684" y="930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6" y="948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6"/>
                  </a:lnTo>
                  <a:lnTo>
                    <a:pt x="702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72"/>
                  </a:lnTo>
                  <a:lnTo>
                    <a:pt x="708" y="972"/>
                  </a:lnTo>
                  <a:lnTo>
                    <a:pt x="816" y="966"/>
                  </a:lnTo>
                  <a:lnTo>
                    <a:pt x="816" y="966"/>
                  </a:lnTo>
                  <a:lnTo>
                    <a:pt x="822" y="966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40" y="942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0"/>
                  </a:lnTo>
                  <a:lnTo>
                    <a:pt x="840" y="930"/>
                  </a:lnTo>
                  <a:lnTo>
                    <a:pt x="840" y="936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52" y="924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8" y="918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6" y="912"/>
                  </a:lnTo>
                  <a:lnTo>
                    <a:pt x="876" y="912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82" y="918"/>
                  </a:lnTo>
                  <a:lnTo>
                    <a:pt x="882" y="918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54"/>
                  </a:lnTo>
                  <a:lnTo>
                    <a:pt x="900" y="954"/>
                  </a:lnTo>
                  <a:lnTo>
                    <a:pt x="906" y="954"/>
                  </a:lnTo>
                  <a:lnTo>
                    <a:pt x="906" y="954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12" y="960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8" y="966"/>
                  </a:lnTo>
                  <a:lnTo>
                    <a:pt x="918" y="972"/>
                  </a:lnTo>
                  <a:lnTo>
                    <a:pt x="918" y="972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0"/>
                  </a:lnTo>
                  <a:lnTo>
                    <a:pt x="1026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8" y="954"/>
                  </a:lnTo>
                  <a:lnTo>
                    <a:pt x="1038" y="954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18"/>
                  </a:lnTo>
                  <a:lnTo>
                    <a:pt x="1056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2"/>
                  </a:lnTo>
                  <a:lnTo>
                    <a:pt x="1062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6"/>
                  </a:lnTo>
                  <a:lnTo>
                    <a:pt x="1098" y="930"/>
                  </a:lnTo>
                  <a:lnTo>
                    <a:pt x="1098" y="930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42"/>
                  </a:lnTo>
                  <a:lnTo>
                    <a:pt x="1098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10" y="948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6"/>
                  </a:lnTo>
                  <a:lnTo>
                    <a:pt x="1116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72"/>
                  </a:lnTo>
                  <a:lnTo>
                    <a:pt x="1122" y="972"/>
                  </a:lnTo>
                  <a:lnTo>
                    <a:pt x="1230" y="966"/>
                  </a:lnTo>
                  <a:lnTo>
                    <a:pt x="1230" y="966"/>
                  </a:lnTo>
                  <a:lnTo>
                    <a:pt x="1236" y="966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0"/>
                  </a:lnTo>
                  <a:lnTo>
                    <a:pt x="1254" y="930"/>
                  </a:lnTo>
                  <a:lnTo>
                    <a:pt x="1254" y="936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6" y="924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72" y="918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90" y="912"/>
                  </a:lnTo>
                  <a:lnTo>
                    <a:pt x="1290" y="912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6" y="918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30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6"/>
                  </a:lnTo>
                  <a:lnTo>
                    <a:pt x="1308" y="936"/>
                  </a:lnTo>
                  <a:lnTo>
                    <a:pt x="1308" y="936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54"/>
                  </a:lnTo>
                  <a:lnTo>
                    <a:pt x="1314" y="954"/>
                  </a:lnTo>
                  <a:lnTo>
                    <a:pt x="1320" y="954"/>
                  </a:lnTo>
                  <a:lnTo>
                    <a:pt x="1320" y="954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6" y="960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32" y="966"/>
                  </a:lnTo>
                  <a:lnTo>
                    <a:pt x="1332" y="972"/>
                  </a:lnTo>
                  <a:lnTo>
                    <a:pt x="1332" y="972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0"/>
                  </a:lnTo>
                  <a:lnTo>
                    <a:pt x="1440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52" y="954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18"/>
                  </a:lnTo>
                  <a:lnTo>
                    <a:pt x="1470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2"/>
                  </a:lnTo>
                  <a:lnTo>
                    <a:pt x="1476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8"/>
                  </a:lnTo>
                  <a:lnTo>
                    <a:pt x="1494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24"/>
                  </a:lnTo>
                  <a:lnTo>
                    <a:pt x="1500" y="924"/>
                  </a:lnTo>
                  <a:lnTo>
                    <a:pt x="1506" y="924"/>
                  </a:lnTo>
                  <a:lnTo>
                    <a:pt x="1506" y="924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6"/>
                  </a:lnTo>
                  <a:lnTo>
                    <a:pt x="1512" y="930"/>
                  </a:lnTo>
                  <a:lnTo>
                    <a:pt x="1512" y="930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24" y="948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6"/>
                  </a:lnTo>
                  <a:lnTo>
                    <a:pt x="1530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72"/>
                  </a:lnTo>
                  <a:lnTo>
                    <a:pt x="1536" y="972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48"/>
                  </a:lnTo>
                  <a:lnTo>
                    <a:pt x="1656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0"/>
                  </a:lnTo>
                  <a:lnTo>
                    <a:pt x="1668" y="930"/>
                  </a:lnTo>
                  <a:lnTo>
                    <a:pt x="1668" y="936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80" y="924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6" y="918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704" y="912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10" y="918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30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6"/>
                  </a:lnTo>
                  <a:lnTo>
                    <a:pt x="1722" y="936"/>
                  </a:lnTo>
                  <a:lnTo>
                    <a:pt x="1722" y="936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54"/>
                  </a:lnTo>
                  <a:lnTo>
                    <a:pt x="1728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40" y="960"/>
                  </a:lnTo>
                  <a:lnTo>
                    <a:pt x="1740" y="960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6" y="972"/>
                  </a:lnTo>
                  <a:lnTo>
                    <a:pt x="1746" y="972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60" y="960"/>
                  </a:lnTo>
                  <a:lnTo>
                    <a:pt x="1860" y="960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6" y="954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8"/>
                  </a:lnTo>
                  <a:lnTo>
                    <a:pt x="1908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24"/>
                  </a:lnTo>
                  <a:lnTo>
                    <a:pt x="1914" y="924"/>
                  </a:lnTo>
                  <a:lnTo>
                    <a:pt x="1920" y="924"/>
                  </a:lnTo>
                  <a:lnTo>
                    <a:pt x="1920" y="924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6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8" y="948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72"/>
                  </a:lnTo>
                  <a:lnTo>
                    <a:pt x="1950" y="972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48"/>
                  </a:lnTo>
                  <a:lnTo>
                    <a:pt x="2070" y="948"/>
                  </a:lnTo>
                  <a:lnTo>
                    <a:pt x="2076" y="948"/>
                  </a:lnTo>
                  <a:lnTo>
                    <a:pt x="2076" y="948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2" y="930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8" y="930"/>
                  </a:lnTo>
                  <a:lnTo>
                    <a:pt x="2088" y="930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8" y="912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24" y="918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30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6"/>
                  </a:lnTo>
                  <a:lnTo>
                    <a:pt x="2136" y="936"/>
                  </a:lnTo>
                  <a:lnTo>
                    <a:pt x="2136" y="936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8" y="954"/>
                  </a:lnTo>
                  <a:lnTo>
                    <a:pt x="2148" y="954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60" y="972"/>
                  </a:lnTo>
                  <a:lnTo>
                    <a:pt x="2160" y="972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74" y="960"/>
                  </a:lnTo>
                  <a:lnTo>
                    <a:pt x="2274" y="960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80" y="954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8"/>
                  </a:lnTo>
                  <a:lnTo>
                    <a:pt x="2322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24"/>
                  </a:lnTo>
                  <a:lnTo>
                    <a:pt x="2328" y="924"/>
                  </a:lnTo>
                  <a:lnTo>
                    <a:pt x="2334" y="924"/>
                  </a:lnTo>
                  <a:lnTo>
                    <a:pt x="2334" y="924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6"/>
                  </a:lnTo>
                  <a:lnTo>
                    <a:pt x="2340" y="930"/>
                  </a:lnTo>
                  <a:lnTo>
                    <a:pt x="2340" y="930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6"/>
                  </a:lnTo>
                  <a:lnTo>
                    <a:pt x="2358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48"/>
                  </a:lnTo>
                  <a:lnTo>
                    <a:pt x="2484" y="948"/>
                  </a:lnTo>
                  <a:lnTo>
                    <a:pt x="2490" y="948"/>
                  </a:lnTo>
                  <a:lnTo>
                    <a:pt x="2490" y="948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496" y="930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502" y="930"/>
                  </a:lnTo>
                  <a:lnTo>
                    <a:pt x="2502" y="930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32" y="912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8" y="918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30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50" y="936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62" y="954"/>
                  </a:lnTo>
                  <a:lnTo>
                    <a:pt x="2562" y="954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8" y="960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74" y="972"/>
                  </a:lnTo>
                  <a:lnTo>
                    <a:pt x="2574" y="972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8" y="960"/>
                  </a:lnTo>
                  <a:lnTo>
                    <a:pt x="2688" y="960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94" y="954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8"/>
                  </a:lnTo>
                  <a:lnTo>
                    <a:pt x="2736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8" y="924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6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42"/>
                  </a:lnTo>
                  <a:lnTo>
                    <a:pt x="2754" y="942"/>
                  </a:lnTo>
                  <a:lnTo>
                    <a:pt x="2760" y="942"/>
                  </a:lnTo>
                  <a:lnTo>
                    <a:pt x="2760" y="942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6"/>
                  </a:lnTo>
                  <a:lnTo>
                    <a:pt x="2772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72"/>
                  </a:lnTo>
                  <a:lnTo>
                    <a:pt x="2778" y="972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904" y="948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0" y="930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6" y="930"/>
                  </a:lnTo>
                  <a:lnTo>
                    <a:pt x="2916" y="930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30"/>
                  </a:lnTo>
                  <a:lnTo>
                    <a:pt x="2952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64" y="936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6" y="954"/>
                  </a:lnTo>
                  <a:lnTo>
                    <a:pt x="2976" y="954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82" y="960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8" y="972"/>
                  </a:lnTo>
                  <a:lnTo>
                    <a:pt x="2988" y="972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102" y="960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2"/>
                  </a:lnTo>
                  <a:lnTo>
                    <a:pt x="3108" y="942"/>
                  </a:lnTo>
                  <a:lnTo>
                    <a:pt x="3114" y="942"/>
                  </a:lnTo>
                  <a:lnTo>
                    <a:pt x="3114" y="942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62" y="924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6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42"/>
                  </a:lnTo>
                  <a:lnTo>
                    <a:pt x="3168" y="942"/>
                  </a:lnTo>
                  <a:lnTo>
                    <a:pt x="3174" y="942"/>
                  </a:lnTo>
                  <a:lnTo>
                    <a:pt x="3174" y="942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92" y="966"/>
                  </a:lnTo>
                  <a:lnTo>
                    <a:pt x="3192" y="966"/>
                  </a:lnTo>
                  <a:lnTo>
                    <a:pt x="3192" y="972"/>
                  </a:lnTo>
                  <a:lnTo>
                    <a:pt x="3192" y="972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54"/>
                  </a:lnTo>
                  <a:lnTo>
                    <a:pt x="3306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8" y="948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24" y="930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30" y="930"/>
                  </a:lnTo>
                  <a:lnTo>
                    <a:pt x="3330" y="930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30"/>
                  </a:lnTo>
                  <a:lnTo>
                    <a:pt x="3366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8" y="936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90" y="954"/>
                  </a:lnTo>
                  <a:lnTo>
                    <a:pt x="3390" y="954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72"/>
                  </a:lnTo>
                  <a:lnTo>
                    <a:pt x="3396" y="972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6" y="960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2"/>
                  </a:lnTo>
                  <a:lnTo>
                    <a:pt x="3522" y="942"/>
                  </a:lnTo>
                  <a:lnTo>
                    <a:pt x="3528" y="942"/>
                  </a:lnTo>
                  <a:lnTo>
                    <a:pt x="3528" y="942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24"/>
                  </a:lnTo>
                  <a:lnTo>
                    <a:pt x="3534" y="924"/>
                  </a:lnTo>
                  <a:lnTo>
                    <a:pt x="3540" y="924"/>
                  </a:lnTo>
                  <a:lnTo>
                    <a:pt x="3540" y="924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6" y="918"/>
                  </a:lnTo>
                  <a:lnTo>
                    <a:pt x="3546" y="918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6" y="924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6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42"/>
                  </a:lnTo>
                  <a:lnTo>
                    <a:pt x="3582" y="942"/>
                  </a:lnTo>
                  <a:lnTo>
                    <a:pt x="3588" y="942"/>
                  </a:lnTo>
                  <a:lnTo>
                    <a:pt x="3588" y="942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60"/>
                  </a:lnTo>
                  <a:lnTo>
                    <a:pt x="3594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6" y="966"/>
                  </a:lnTo>
                  <a:lnTo>
                    <a:pt x="3606" y="966"/>
                  </a:lnTo>
                  <a:lnTo>
                    <a:pt x="3606" y="972"/>
                  </a:lnTo>
                  <a:lnTo>
                    <a:pt x="3606" y="972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54"/>
                  </a:lnTo>
                  <a:lnTo>
                    <a:pt x="3720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32" y="948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44" y="930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30"/>
                  </a:lnTo>
                  <a:lnTo>
                    <a:pt x="3780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92" y="936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8"/>
                  </a:lnTo>
                  <a:lnTo>
                    <a:pt x="3792" y="948"/>
                  </a:lnTo>
                  <a:lnTo>
                    <a:pt x="3798" y="948"/>
                  </a:lnTo>
                  <a:lnTo>
                    <a:pt x="3798" y="948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804" y="954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72"/>
                  </a:lnTo>
                  <a:lnTo>
                    <a:pt x="3810" y="972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30" y="960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2"/>
                  </a:lnTo>
                  <a:lnTo>
                    <a:pt x="3936" y="942"/>
                  </a:lnTo>
                  <a:lnTo>
                    <a:pt x="3942" y="942"/>
                  </a:lnTo>
                  <a:lnTo>
                    <a:pt x="3942" y="942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0"/>
                  </a:lnTo>
                  <a:lnTo>
                    <a:pt x="3942" y="930"/>
                  </a:lnTo>
                  <a:lnTo>
                    <a:pt x="3948" y="936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24"/>
                  </a:lnTo>
                  <a:lnTo>
                    <a:pt x="3948" y="924"/>
                  </a:lnTo>
                  <a:lnTo>
                    <a:pt x="3954" y="924"/>
                  </a:lnTo>
                  <a:lnTo>
                    <a:pt x="3954" y="924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60" y="918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4002" y="936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32" y="966"/>
                  </a:lnTo>
                  <a:lnTo>
                    <a:pt x="4032" y="966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44" y="972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2"/>
                  </a:lnTo>
                  <a:lnTo>
                    <a:pt x="4086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6"/>
                  </a:lnTo>
                  <a:lnTo>
                    <a:pt x="4116" y="966"/>
                  </a:lnTo>
                  <a:lnTo>
                    <a:pt x="4116" y="966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8"/>
                  </a:lnTo>
                  <a:lnTo>
                    <a:pt x="4122" y="978"/>
                  </a:lnTo>
                  <a:lnTo>
                    <a:pt x="4122" y="978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8"/>
                  </a:lnTo>
                  <a:lnTo>
                    <a:pt x="4134" y="1008"/>
                  </a:lnTo>
                  <a:lnTo>
                    <a:pt x="4140" y="1008"/>
                  </a:lnTo>
                  <a:lnTo>
                    <a:pt x="4140" y="1008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52" y="1008"/>
                  </a:lnTo>
                  <a:lnTo>
                    <a:pt x="4152" y="1008"/>
                  </a:lnTo>
                  <a:lnTo>
                    <a:pt x="4152" y="1002"/>
                  </a:lnTo>
                  <a:lnTo>
                    <a:pt x="4152" y="1002"/>
                  </a:lnTo>
                  <a:lnTo>
                    <a:pt x="4152" y="996"/>
                  </a:lnTo>
                  <a:lnTo>
                    <a:pt x="4152" y="996"/>
                  </a:lnTo>
                  <a:lnTo>
                    <a:pt x="4158" y="996"/>
                  </a:lnTo>
                  <a:lnTo>
                    <a:pt x="4158" y="990"/>
                  </a:lnTo>
                  <a:lnTo>
                    <a:pt x="4158" y="990"/>
                  </a:lnTo>
                  <a:lnTo>
                    <a:pt x="4158" y="984"/>
                  </a:lnTo>
                  <a:lnTo>
                    <a:pt x="4158" y="984"/>
                  </a:lnTo>
                  <a:lnTo>
                    <a:pt x="4158" y="978"/>
                  </a:lnTo>
                  <a:lnTo>
                    <a:pt x="4164" y="978"/>
                  </a:lnTo>
                  <a:lnTo>
                    <a:pt x="4164" y="972"/>
                  </a:lnTo>
                  <a:lnTo>
                    <a:pt x="4164" y="972"/>
                  </a:lnTo>
                  <a:lnTo>
                    <a:pt x="4164" y="966"/>
                  </a:lnTo>
                  <a:lnTo>
                    <a:pt x="4164" y="966"/>
                  </a:lnTo>
                  <a:lnTo>
                    <a:pt x="4164" y="960"/>
                  </a:lnTo>
                  <a:lnTo>
                    <a:pt x="4170" y="960"/>
                  </a:lnTo>
                  <a:lnTo>
                    <a:pt x="4170" y="954"/>
                  </a:lnTo>
                  <a:lnTo>
                    <a:pt x="4170" y="954"/>
                  </a:lnTo>
                  <a:lnTo>
                    <a:pt x="4170" y="948"/>
                  </a:lnTo>
                  <a:lnTo>
                    <a:pt x="4170" y="948"/>
                  </a:lnTo>
                  <a:lnTo>
                    <a:pt x="4170" y="942"/>
                  </a:lnTo>
                  <a:lnTo>
                    <a:pt x="4176" y="942"/>
                  </a:lnTo>
                  <a:lnTo>
                    <a:pt x="4176" y="936"/>
                  </a:lnTo>
                  <a:lnTo>
                    <a:pt x="4176" y="936"/>
                  </a:lnTo>
                  <a:lnTo>
                    <a:pt x="4176" y="930"/>
                  </a:lnTo>
                  <a:lnTo>
                    <a:pt x="4176" y="930"/>
                  </a:lnTo>
                  <a:lnTo>
                    <a:pt x="4176" y="924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30" y="906"/>
                  </a:lnTo>
                  <a:lnTo>
                    <a:pt x="4230" y="906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8" y="888"/>
                  </a:lnTo>
                  <a:lnTo>
                    <a:pt x="4248" y="888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54" y="882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46"/>
                  </a:lnTo>
                  <a:lnTo>
                    <a:pt x="4272" y="840"/>
                  </a:lnTo>
                  <a:lnTo>
                    <a:pt x="4272" y="840"/>
                  </a:lnTo>
                  <a:lnTo>
                    <a:pt x="4278" y="834"/>
                  </a:lnTo>
                  <a:lnTo>
                    <a:pt x="4278" y="828"/>
                  </a:lnTo>
                  <a:lnTo>
                    <a:pt x="4278" y="822"/>
                  </a:lnTo>
                  <a:lnTo>
                    <a:pt x="4278" y="816"/>
                  </a:lnTo>
                  <a:lnTo>
                    <a:pt x="4278" y="810"/>
                  </a:lnTo>
                  <a:lnTo>
                    <a:pt x="4278" y="804"/>
                  </a:lnTo>
                  <a:lnTo>
                    <a:pt x="4284" y="798"/>
                  </a:lnTo>
                  <a:lnTo>
                    <a:pt x="4284" y="786"/>
                  </a:lnTo>
                  <a:lnTo>
                    <a:pt x="4284" y="780"/>
                  </a:lnTo>
                  <a:lnTo>
                    <a:pt x="4284" y="768"/>
                  </a:lnTo>
                  <a:lnTo>
                    <a:pt x="4284" y="762"/>
                  </a:lnTo>
                  <a:lnTo>
                    <a:pt x="4284" y="750"/>
                  </a:lnTo>
                  <a:lnTo>
                    <a:pt x="4290" y="738"/>
                  </a:lnTo>
                  <a:lnTo>
                    <a:pt x="4290" y="726"/>
                  </a:lnTo>
                  <a:lnTo>
                    <a:pt x="4290" y="720"/>
                  </a:lnTo>
                  <a:lnTo>
                    <a:pt x="4290" y="708"/>
                  </a:lnTo>
                  <a:lnTo>
                    <a:pt x="4290" y="696"/>
                  </a:lnTo>
                  <a:lnTo>
                    <a:pt x="4290" y="684"/>
                  </a:lnTo>
                  <a:lnTo>
                    <a:pt x="4296" y="678"/>
                  </a:lnTo>
                  <a:lnTo>
                    <a:pt x="4296" y="666"/>
                  </a:lnTo>
                  <a:lnTo>
                    <a:pt x="4296" y="654"/>
                  </a:lnTo>
                  <a:lnTo>
                    <a:pt x="4296" y="642"/>
                  </a:lnTo>
                  <a:lnTo>
                    <a:pt x="4296" y="630"/>
                  </a:lnTo>
                  <a:lnTo>
                    <a:pt x="4296" y="618"/>
                  </a:lnTo>
                  <a:lnTo>
                    <a:pt x="4302" y="606"/>
                  </a:lnTo>
                  <a:lnTo>
                    <a:pt x="4302" y="594"/>
                  </a:lnTo>
                  <a:lnTo>
                    <a:pt x="4302" y="582"/>
                  </a:lnTo>
                  <a:lnTo>
                    <a:pt x="4302" y="570"/>
                  </a:lnTo>
                  <a:lnTo>
                    <a:pt x="4302" y="558"/>
                  </a:lnTo>
                  <a:lnTo>
                    <a:pt x="4302" y="546"/>
                  </a:lnTo>
                  <a:lnTo>
                    <a:pt x="4302" y="534"/>
                  </a:lnTo>
                  <a:lnTo>
                    <a:pt x="4308" y="522"/>
                  </a:lnTo>
                  <a:lnTo>
                    <a:pt x="4308" y="510"/>
                  </a:lnTo>
                  <a:lnTo>
                    <a:pt x="4308" y="498"/>
                  </a:lnTo>
                  <a:lnTo>
                    <a:pt x="4308" y="486"/>
                  </a:lnTo>
                  <a:lnTo>
                    <a:pt x="4308" y="474"/>
                  </a:lnTo>
                  <a:lnTo>
                    <a:pt x="4308" y="462"/>
                  </a:lnTo>
                  <a:lnTo>
                    <a:pt x="4314" y="450"/>
                  </a:lnTo>
                  <a:lnTo>
                    <a:pt x="4314" y="432"/>
                  </a:lnTo>
                  <a:lnTo>
                    <a:pt x="4314" y="420"/>
                  </a:lnTo>
                  <a:lnTo>
                    <a:pt x="4314" y="408"/>
                  </a:lnTo>
                  <a:lnTo>
                    <a:pt x="4314" y="396"/>
                  </a:lnTo>
                  <a:lnTo>
                    <a:pt x="4314" y="384"/>
                  </a:lnTo>
                  <a:lnTo>
                    <a:pt x="4320" y="366"/>
                  </a:lnTo>
                  <a:lnTo>
                    <a:pt x="4320" y="354"/>
                  </a:lnTo>
                  <a:lnTo>
                    <a:pt x="4320" y="342"/>
                  </a:lnTo>
                  <a:lnTo>
                    <a:pt x="4320" y="324"/>
                  </a:lnTo>
                  <a:lnTo>
                    <a:pt x="4320" y="312"/>
                  </a:lnTo>
                  <a:lnTo>
                    <a:pt x="4320" y="300"/>
                  </a:lnTo>
                  <a:lnTo>
                    <a:pt x="4326" y="282"/>
                  </a:lnTo>
                  <a:lnTo>
                    <a:pt x="4326" y="270"/>
                  </a:lnTo>
                  <a:lnTo>
                    <a:pt x="4326" y="258"/>
                  </a:lnTo>
                  <a:lnTo>
                    <a:pt x="4326" y="240"/>
                  </a:lnTo>
                  <a:lnTo>
                    <a:pt x="4326" y="228"/>
                  </a:lnTo>
                  <a:lnTo>
                    <a:pt x="4326" y="210"/>
                  </a:lnTo>
                  <a:lnTo>
                    <a:pt x="4332" y="198"/>
                  </a:lnTo>
                  <a:lnTo>
                    <a:pt x="4332" y="180"/>
                  </a:lnTo>
                  <a:lnTo>
                    <a:pt x="4332" y="168"/>
                  </a:lnTo>
                  <a:lnTo>
                    <a:pt x="4332" y="150"/>
                  </a:lnTo>
                  <a:lnTo>
                    <a:pt x="4332" y="138"/>
                  </a:lnTo>
                  <a:lnTo>
                    <a:pt x="4332" y="120"/>
                  </a:lnTo>
                  <a:lnTo>
                    <a:pt x="4338" y="108"/>
                  </a:lnTo>
                  <a:lnTo>
                    <a:pt x="4338" y="90"/>
                  </a:lnTo>
                  <a:lnTo>
                    <a:pt x="4338" y="72"/>
                  </a:lnTo>
                  <a:lnTo>
                    <a:pt x="4338" y="60"/>
                  </a:lnTo>
                  <a:lnTo>
                    <a:pt x="4338" y="42"/>
                  </a:lnTo>
                  <a:lnTo>
                    <a:pt x="4338" y="30"/>
                  </a:lnTo>
                  <a:lnTo>
                    <a:pt x="4344" y="18"/>
                  </a:lnTo>
                  <a:lnTo>
                    <a:pt x="4344" y="12"/>
                  </a:lnTo>
                  <a:lnTo>
                    <a:pt x="4344" y="6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6"/>
                  </a:lnTo>
                  <a:lnTo>
                    <a:pt x="4350" y="12"/>
                  </a:lnTo>
                  <a:lnTo>
                    <a:pt x="4350" y="18"/>
                  </a:lnTo>
                  <a:lnTo>
                    <a:pt x="4350" y="30"/>
                  </a:lnTo>
                  <a:lnTo>
                    <a:pt x="4350" y="42"/>
                  </a:lnTo>
                  <a:lnTo>
                    <a:pt x="4350" y="54"/>
                  </a:lnTo>
                  <a:lnTo>
                    <a:pt x="4356" y="72"/>
                  </a:lnTo>
                  <a:lnTo>
                    <a:pt x="4356" y="90"/>
                  </a:lnTo>
                  <a:lnTo>
                    <a:pt x="4356" y="108"/>
                  </a:lnTo>
                  <a:lnTo>
                    <a:pt x="4356" y="132"/>
                  </a:lnTo>
                  <a:lnTo>
                    <a:pt x="4356" y="156"/>
                  </a:lnTo>
                  <a:lnTo>
                    <a:pt x="4356" y="180"/>
                  </a:lnTo>
                  <a:lnTo>
                    <a:pt x="4362" y="198"/>
                  </a:lnTo>
                  <a:lnTo>
                    <a:pt x="4362" y="222"/>
                  </a:lnTo>
                  <a:lnTo>
                    <a:pt x="4362" y="246"/>
                  </a:lnTo>
                  <a:lnTo>
                    <a:pt x="4362" y="270"/>
                  </a:lnTo>
                  <a:lnTo>
                    <a:pt x="4362" y="288"/>
                  </a:lnTo>
                  <a:lnTo>
                    <a:pt x="4362" y="312"/>
                  </a:lnTo>
                  <a:lnTo>
                    <a:pt x="4368" y="330"/>
                  </a:lnTo>
                  <a:lnTo>
                    <a:pt x="4368" y="354"/>
                  </a:lnTo>
                  <a:lnTo>
                    <a:pt x="4368" y="372"/>
                  </a:lnTo>
                  <a:lnTo>
                    <a:pt x="4368" y="396"/>
                  </a:lnTo>
                  <a:lnTo>
                    <a:pt x="4368" y="414"/>
                  </a:lnTo>
                  <a:lnTo>
                    <a:pt x="4368" y="432"/>
                  </a:lnTo>
                  <a:lnTo>
                    <a:pt x="4368" y="456"/>
                  </a:lnTo>
                  <a:lnTo>
                    <a:pt x="4374" y="474"/>
                  </a:lnTo>
                  <a:lnTo>
                    <a:pt x="4374" y="492"/>
                  </a:lnTo>
                  <a:lnTo>
                    <a:pt x="4374" y="510"/>
                  </a:lnTo>
                  <a:lnTo>
                    <a:pt x="4374" y="534"/>
                  </a:lnTo>
                  <a:lnTo>
                    <a:pt x="4374" y="552"/>
                  </a:lnTo>
                  <a:lnTo>
                    <a:pt x="4374" y="570"/>
                  </a:lnTo>
                  <a:lnTo>
                    <a:pt x="4380" y="588"/>
                  </a:lnTo>
                  <a:lnTo>
                    <a:pt x="4380" y="606"/>
                  </a:lnTo>
                  <a:lnTo>
                    <a:pt x="4380" y="624"/>
                  </a:lnTo>
                  <a:lnTo>
                    <a:pt x="4380" y="642"/>
                  </a:lnTo>
                  <a:lnTo>
                    <a:pt x="4380" y="654"/>
                  </a:lnTo>
                  <a:lnTo>
                    <a:pt x="4380" y="672"/>
                  </a:lnTo>
                  <a:lnTo>
                    <a:pt x="4386" y="690"/>
                  </a:lnTo>
                  <a:lnTo>
                    <a:pt x="4386" y="708"/>
                  </a:lnTo>
                  <a:lnTo>
                    <a:pt x="4386" y="726"/>
                  </a:lnTo>
                  <a:lnTo>
                    <a:pt x="4386" y="738"/>
                  </a:lnTo>
                  <a:lnTo>
                    <a:pt x="4386" y="756"/>
                  </a:lnTo>
                  <a:lnTo>
                    <a:pt x="4386" y="768"/>
                  </a:lnTo>
                  <a:lnTo>
                    <a:pt x="4392" y="786"/>
                  </a:lnTo>
                  <a:lnTo>
                    <a:pt x="4392" y="798"/>
                  </a:lnTo>
                  <a:lnTo>
                    <a:pt x="4392" y="816"/>
                  </a:lnTo>
                  <a:lnTo>
                    <a:pt x="4392" y="828"/>
                  </a:lnTo>
                  <a:lnTo>
                    <a:pt x="4392" y="846"/>
                  </a:lnTo>
                  <a:lnTo>
                    <a:pt x="4392" y="858"/>
                  </a:lnTo>
                  <a:lnTo>
                    <a:pt x="4398" y="870"/>
                  </a:lnTo>
                  <a:lnTo>
                    <a:pt x="4398" y="888"/>
                  </a:lnTo>
                  <a:lnTo>
                    <a:pt x="4398" y="900"/>
                  </a:lnTo>
                  <a:lnTo>
                    <a:pt x="4398" y="912"/>
                  </a:lnTo>
                  <a:lnTo>
                    <a:pt x="4398" y="924"/>
                  </a:lnTo>
                  <a:lnTo>
                    <a:pt x="4398" y="936"/>
                  </a:lnTo>
                  <a:lnTo>
                    <a:pt x="4404" y="948"/>
                  </a:lnTo>
                  <a:lnTo>
                    <a:pt x="4404" y="960"/>
                  </a:lnTo>
                  <a:lnTo>
                    <a:pt x="4404" y="972"/>
                  </a:lnTo>
                  <a:lnTo>
                    <a:pt x="4404" y="984"/>
                  </a:lnTo>
                  <a:lnTo>
                    <a:pt x="4404" y="996"/>
                  </a:lnTo>
                  <a:lnTo>
                    <a:pt x="4404" y="1008"/>
                  </a:lnTo>
                  <a:lnTo>
                    <a:pt x="4410" y="1020"/>
                  </a:lnTo>
                  <a:lnTo>
                    <a:pt x="4410" y="1032"/>
                  </a:lnTo>
                  <a:lnTo>
                    <a:pt x="4410" y="1044"/>
                  </a:lnTo>
                  <a:lnTo>
                    <a:pt x="4410" y="1050"/>
                  </a:lnTo>
                  <a:lnTo>
                    <a:pt x="4410" y="1062"/>
                  </a:lnTo>
                  <a:lnTo>
                    <a:pt x="4410" y="1068"/>
                  </a:lnTo>
                  <a:lnTo>
                    <a:pt x="4416" y="1074"/>
                  </a:lnTo>
                  <a:lnTo>
                    <a:pt x="4416" y="1086"/>
                  </a:lnTo>
                  <a:lnTo>
                    <a:pt x="4416" y="1092"/>
                  </a:lnTo>
                  <a:lnTo>
                    <a:pt x="4416" y="1098"/>
                  </a:lnTo>
                  <a:lnTo>
                    <a:pt x="4416" y="1098"/>
                  </a:lnTo>
                  <a:lnTo>
                    <a:pt x="4416" y="1104"/>
                  </a:lnTo>
                  <a:lnTo>
                    <a:pt x="4422" y="1110"/>
                  </a:lnTo>
                  <a:lnTo>
                    <a:pt x="4422" y="1110"/>
                  </a:lnTo>
                  <a:lnTo>
                    <a:pt x="4422" y="1116"/>
                  </a:lnTo>
                  <a:lnTo>
                    <a:pt x="4422" y="1116"/>
                  </a:lnTo>
                  <a:lnTo>
                    <a:pt x="4422" y="1122"/>
                  </a:lnTo>
                  <a:lnTo>
                    <a:pt x="4422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52" y="1110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74"/>
                  </a:lnTo>
                  <a:lnTo>
                    <a:pt x="4470" y="1074"/>
                  </a:lnTo>
                  <a:lnTo>
                    <a:pt x="4476" y="1074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2"/>
                  </a:lnTo>
                  <a:lnTo>
                    <a:pt x="4476" y="1062"/>
                  </a:lnTo>
                  <a:lnTo>
                    <a:pt x="4482" y="1062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6"/>
                  </a:lnTo>
                  <a:lnTo>
                    <a:pt x="4494" y="1056"/>
                  </a:lnTo>
                  <a:lnTo>
                    <a:pt x="4500" y="1056"/>
                  </a:lnTo>
                  <a:lnTo>
                    <a:pt x="4500" y="1056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8"/>
                  </a:lnTo>
                  <a:lnTo>
                    <a:pt x="4500" y="1068"/>
                  </a:lnTo>
                  <a:lnTo>
                    <a:pt x="4506" y="1068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80"/>
                  </a:lnTo>
                  <a:lnTo>
                    <a:pt x="4506" y="1080"/>
                  </a:lnTo>
                  <a:lnTo>
                    <a:pt x="4512" y="1080"/>
                  </a:lnTo>
                  <a:lnTo>
                    <a:pt x="4512" y="1080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24" y="1098"/>
                  </a:lnTo>
                  <a:lnTo>
                    <a:pt x="4524" y="1098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30" y="1104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6" y="1110"/>
                  </a:lnTo>
                  <a:lnTo>
                    <a:pt x="4536" y="1110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16"/>
                  </a:lnTo>
                  <a:lnTo>
                    <a:pt x="4560" y="1116"/>
                  </a:lnTo>
                  <a:lnTo>
                    <a:pt x="4560" y="1110"/>
                  </a:lnTo>
                  <a:lnTo>
                    <a:pt x="4560" y="1110"/>
                  </a:lnTo>
                  <a:lnTo>
                    <a:pt x="4560" y="1104"/>
                  </a:lnTo>
                  <a:lnTo>
                    <a:pt x="4560" y="1098"/>
                  </a:lnTo>
                  <a:lnTo>
                    <a:pt x="4560" y="1098"/>
                  </a:lnTo>
                  <a:lnTo>
                    <a:pt x="4566" y="1092"/>
                  </a:lnTo>
                  <a:lnTo>
                    <a:pt x="4566" y="1086"/>
                  </a:lnTo>
                  <a:lnTo>
                    <a:pt x="4566" y="1074"/>
                  </a:lnTo>
                  <a:lnTo>
                    <a:pt x="4566" y="1068"/>
                  </a:lnTo>
                  <a:lnTo>
                    <a:pt x="4566" y="1062"/>
                  </a:lnTo>
                  <a:lnTo>
                    <a:pt x="4566" y="1050"/>
                  </a:lnTo>
                  <a:lnTo>
                    <a:pt x="4566" y="1044"/>
                  </a:lnTo>
                  <a:lnTo>
                    <a:pt x="4572" y="1032"/>
                  </a:lnTo>
                  <a:lnTo>
                    <a:pt x="4572" y="1020"/>
                  </a:lnTo>
                  <a:lnTo>
                    <a:pt x="4572" y="1008"/>
                  </a:lnTo>
                  <a:lnTo>
                    <a:pt x="4572" y="996"/>
                  </a:lnTo>
                  <a:lnTo>
                    <a:pt x="4572" y="984"/>
                  </a:lnTo>
                  <a:lnTo>
                    <a:pt x="4572" y="972"/>
                  </a:lnTo>
                  <a:lnTo>
                    <a:pt x="4578" y="960"/>
                  </a:lnTo>
                  <a:lnTo>
                    <a:pt x="4578" y="948"/>
                  </a:lnTo>
                  <a:lnTo>
                    <a:pt x="4578" y="936"/>
                  </a:lnTo>
                  <a:lnTo>
                    <a:pt x="4578" y="924"/>
                  </a:lnTo>
                  <a:lnTo>
                    <a:pt x="4578" y="912"/>
                  </a:lnTo>
                  <a:lnTo>
                    <a:pt x="4578" y="900"/>
                  </a:lnTo>
                  <a:lnTo>
                    <a:pt x="4584" y="888"/>
                  </a:lnTo>
                  <a:lnTo>
                    <a:pt x="4584" y="870"/>
                  </a:lnTo>
                  <a:lnTo>
                    <a:pt x="4584" y="858"/>
                  </a:lnTo>
                  <a:lnTo>
                    <a:pt x="4584" y="846"/>
                  </a:lnTo>
                  <a:lnTo>
                    <a:pt x="4584" y="828"/>
                  </a:lnTo>
                  <a:lnTo>
                    <a:pt x="4584" y="816"/>
                  </a:lnTo>
                  <a:lnTo>
                    <a:pt x="4590" y="798"/>
                  </a:lnTo>
                  <a:lnTo>
                    <a:pt x="4590" y="786"/>
                  </a:lnTo>
                  <a:lnTo>
                    <a:pt x="4590" y="768"/>
                  </a:lnTo>
                  <a:lnTo>
                    <a:pt x="4590" y="756"/>
                  </a:lnTo>
                  <a:lnTo>
                    <a:pt x="4590" y="738"/>
                  </a:lnTo>
                  <a:lnTo>
                    <a:pt x="4590" y="720"/>
                  </a:lnTo>
                  <a:lnTo>
                    <a:pt x="4596" y="708"/>
                  </a:lnTo>
                  <a:lnTo>
                    <a:pt x="4596" y="690"/>
                  </a:lnTo>
                  <a:lnTo>
                    <a:pt x="4596" y="672"/>
                  </a:lnTo>
                  <a:lnTo>
                    <a:pt x="4596" y="654"/>
                  </a:lnTo>
                  <a:lnTo>
                    <a:pt x="4596" y="642"/>
                  </a:lnTo>
                  <a:lnTo>
                    <a:pt x="4596" y="624"/>
                  </a:lnTo>
                  <a:lnTo>
                    <a:pt x="4602" y="606"/>
                  </a:lnTo>
                  <a:lnTo>
                    <a:pt x="4602" y="588"/>
                  </a:lnTo>
                  <a:lnTo>
                    <a:pt x="4602" y="570"/>
                  </a:lnTo>
                  <a:lnTo>
                    <a:pt x="4602" y="552"/>
                  </a:lnTo>
                  <a:lnTo>
                    <a:pt x="4602" y="534"/>
                  </a:lnTo>
                  <a:lnTo>
                    <a:pt x="4602" y="510"/>
                  </a:lnTo>
                  <a:lnTo>
                    <a:pt x="4608" y="492"/>
                  </a:lnTo>
                  <a:lnTo>
                    <a:pt x="4608" y="474"/>
                  </a:lnTo>
                  <a:lnTo>
                    <a:pt x="4608" y="456"/>
                  </a:lnTo>
                  <a:lnTo>
                    <a:pt x="4608" y="432"/>
                  </a:lnTo>
                  <a:lnTo>
                    <a:pt x="4608" y="414"/>
                  </a:lnTo>
                  <a:lnTo>
                    <a:pt x="4608" y="396"/>
                  </a:lnTo>
                  <a:lnTo>
                    <a:pt x="4614" y="372"/>
                  </a:lnTo>
                  <a:lnTo>
                    <a:pt x="4614" y="354"/>
                  </a:lnTo>
                  <a:lnTo>
                    <a:pt x="4614" y="330"/>
                  </a:lnTo>
                  <a:lnTo>
                    <a:pt x="4614" y="312"/>
                  </a:lnTo>
                  <a:lnTo>
                    <a:pt x="4614" y="288"/>
                  </a:lnTo>
                  <a:lnTo>
                    <a:pt x="4614" y="270"/>
                  </a:lnTo>
                  <a:lnTo>
                    <a:pt x="4620" y="246"/>
                  </a:lnTo>
                  <a:lnTo>
                    <a:pt x="4620" y="222"/>
                  </a:lnTo>
                  <a:lnTo>
                    <a:pt x="4620" y="198"/>
                  </a:lnTo>
                  <a:lnTo>
                    <a:pt x="4620" y="180"/>
                  </a:lnTo>
                  <a:lnTo>
                    <a:pt x="4620" y="156"/>
                  </a:lnTo>
                  <a:lnTo>
                    <a:pt x="4620" y="132"/>
                  </a:lnTo>
                  <a:lnTo>
                    <a:pt x="4626" y="108"/>
                  </a:lnTo>
                  <a:lnTo>
                    <a:pt x="4626" y="90"/>
                  </a:lnTo>
                  <a:lnTo>
                    <a:pt x="4626" y="72"/>
                  </a:lnTo>
                  <a:lnTo>
                    <a:pt x="4626" y="54"/>
                  </a:lnTo>
                  <a:lnTo>
                    <a:pt x="4626" y="42"/>
                  </a:lnTo>
                  <a:lnTo>
                    <a:pt x="4626" y="30"/>
                  </a:lnTo>
                  <a:lnTo>
                    <a:pt x="4632" y="18"/>
                  </a:lnTo>
                  <a:lnTo>
                    <a:pt x="4632" y="12"/>
                  </a:lnTo>
                  <a:lnTo>
                    <a:pt x="4632" y="6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6"/>
                  </a:lnTo>
                  <a:lnTo>
                    <a:pt x="4638" y="12"/>
                  </a:lnTo>
                  <a:lnTo>
                    <a:pt x="4638" y="18"/>
                  </a:lnTo>
                  <a:lnTo>
                    <a:pt x="4638" y="30"/>
                  </a:lnTo>
                  <a:lnTo>
                    <a:pt x="4638" y="42"/>
                  </a:lnTo>
                  <a:lnTo>
                    <a:pt x="4638" y="60"/>
                  </a:lnTo>
                  <a:lnTo>
                    <a:pt x="4638" y="72"/>
                  </a:lnTo>
                  <a:lnTo>
                    <a:pt x="4644" y="90"/>
                  </a:lnTo>
                  <a:lnTo>
                    <a:pt x="4644" y="108"/>
                  </a:lnTo>
                  <a:lnTo>
                    <a:pt x="4644" y="120"/>
                  </a:lnTo>
                  <a:lnTo>
                    <a:pt x="4644" y="138"/>
                  </a:lnTo>
                  <a:lnTo>
                    <a:pt x="4644" y="150"/>
                  </a:lnTo>
                  <a:lnTo>
                    <a:pt x="4644" y="168"/>
                  </a:lnTo>
                  <a:lnTo>
                    <a:pt x="4650" y="180"/>
                  </a:lnTo>
                  <a:lnTo>
                    <a:pt x="4650" y="198"/>
                  </a:lnTo>
                  <a:lnTo>
                    <a:pt x="4650" y="210"/>
                  </a:lnTo>
                  <a:lnTo>
                    <a:pt x="4650" y="228"/>
                  </a:lnTo>
                  <a:lnTo>
                    <a:pt x="4650" y="240"/>
                  </a:lnTo>
                  <a:lnTo>
                    <a:pt x="4650" y="258"/>
                  </a:lnTo>
                  <a:lnTo>
                    <a:pt x="4656" y="270"/>
                  </a:lnTo>
                  <a:lnTo>
                    <a:pt x="4656" y="282"/>
                  </a:lnTo>
                  <a:lnTo>
                    <a:pt x="4656" y="300"/>
                  </a:lnTo>
                  <a:lnTo>
                    <a:pt x="4656" y="312"/>
                  </a:lnTo>
                  <a:lnTo>
                    <a:pt x="4656" y="324"/>
                  </a:lnTo>
                  <a:lnTo>
                    <a:pt x="4656" y="342"/>
                  </a:lnTo>
                  <a:lnTo>
                    <a:pt x="4662" y="354"/>
                  </a:lnTo>
                  <a:lnTo>
                    <a:pt x="4662" y="366"/>
                  </a:lnTo>
                  <a:lnTo>
                    <a:pt x="4662" y="384"/>
                  </a:lnTo>
                  <a:lnTo>
                    <a:pt x="4662" y="396"/>
                  </a:lnTo>
                  <a:lnTo>
                    <a:pt x="4662" y="408"/>
                  </a:lnTo>
                  <a:lnTo>
                    <a:pt x="4662" y="420"/>
                  </a:lnTo>
                  <a:lnTo>
                    <a:pt x="4668" y="432"/>
                  </a:lnTo>
                  <a:lnTo>
                    <a:pt x="4668" y="450"/>
                  </a:lnTo>
                  <a:lnTo>
                    <a:pt x="4668" y="462"/>
                  </a:lnTo>
                  <a:lnTo>
                    <a:pt x="4668" y="474"/>
                  </a:lnTo>
                  <a:lnTo>
                    <a:pt x="4668" y="486"/>
                  </a:lnTo>
                  <a:lnTo>
                    <a:pt x="4668" y="498"/>
                  </a:lnTo>
                  <a:lnTo>
                    <a:pt x="4674" y="510"/>
                  </a:lnTo>
                  <a:lnTo>
                    <a:pt x="4674" y="522"/>
                  </a:lnTo>
                  <a:lnTo>
                    <a:pt x="4674" y="534"/>
                  </a:lnTo>
                  <a:lnTo>
                    <a:pt x="4674" y="546"/>
                  </a:lnTo>
                  <a:lnTo>
                    <a:pt x="4674" y="558"/>
                  </a:lnTo>
                  <a:lnTo>
                    <a:pt x="4674" y="570"/>
                  </a:lnTo>
                  <a:lnTo>
                    <a:pt x="4680" y="582"/>
                  </a:lnTo>
                  <a:lnTo>
                    <a:pt x="4680" y="594"/>
                  </a:lnTo>
                  <a:lnTo>
                    <a:pt x="4680" y="606"/>
                  </a:lnTo>
                  <a:lnTo>
                    <a:pt x="4680" y="618"/>
                  </a:lnTo>
                  <a:lnTo>
                    <a:pt x="4680" y="630"/>
                  </a:lnTo>
                  <a:lnTo>
                    <a:pt x="4680" y="642"/>
                  </a:lnTo>
                  <a:lnTo>
                    <a:pt x="4686" y="654"/>
                  </a:lnTo>
                  <a:lnTo>
                    <a:pt x="4686" y="666"/>
                  </a:lnTo>
                  <a:lnTo>
                    <a:pt x="4686" y="678"/>
                  </a:lnTo>
                  <a:lnTo>
                    <a:pt x="4686" y="684"/>
                  </a:lnTo>
                  <a:lnTo>
                    <a:pt x="4686" y="696"/>
                  </a:lnTo>
                  <a:lnTo>
                    <a:pt x="4686" y="708"/>
                  </a:lnTo>
                  <a:lnTo>
                    <a:pt x="4692" y="720"/>
                  </a:lnTo>
                  <a:lnTo>
                    <a:pt x="4692" y="726"/>
                  </a:lnTo>
                  <a:lnTo>
                    <a:pt x="4692" y="738"/>
                  </a:lnTo>
                  <a:lnTo>
                    <a:pt x="4692" y="750"/>
                  </a:lnTo>
                  <a:lnTo>
                    <a:pt x="4692" y="762"/>
                  </a:lnTo>
                  <a:lnTo>
                    <a:pt x="4692" y="768"/>
                  </a:lnTo>
                  <a:lnTo>
                    <a:pt x="4698" y="780"/>
                  </a:lnTo>
                  <a:lnTo>
                    <a:pt x="4698" y="786"/>
                  </a:lnTo>
                  <a:lnTo>
                    <a:pt x="4698" y="798"/>
                  </a:lnTo>
                  <a:lnTo>
                    <a:pt x="4698" y="804"/>
                  </a:lnTo>
                  <a:lnTo>
                    <a:pt x="4698" y="810"/>
                  </a:lnTo>
                  <a:lnTo>
                    <a:pt x="4698" y="816"/>
                  </a:lnTo>
                  <a:lnTo>
                    <a:pt x="4698" y="822"/>
                  </a:lnTo>
                  <a:lnTo>
                    <a:pt x="4704" y="828"/>
                  </a:lnTo>
                  <a:lnTo>
                    <a:pt x="4704" y="834"/>
                  </a:lnTo>
                  <a:lnTo>
                    <a:pt x="4704" y="840"/>
                  </a:lnTo>
                  <a:lnTo>
                    <a:pt x="4704" y="840"/>
                  </a:lnTo>
                  <a:lnTo>
                    <a:pt x="4704" y="846"/>
                  </a:lnTo>
                  <a:lnTo>
                    <a:pt x="4704" y="852"/>
                  </a:lnTo>
                  <a:lnTo>
                    <a:pt x="4710" y="852"/>
                  </a:lnTo>
                  <a:lnTo>
                    <a:pt x="4710" y="852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22" y="870"/>
                  </a:lnTo>
                  <a:lnTo>
                    <a:pt x="4722" y="870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8" y="876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52" y="900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24"/>
                  </a:lnTo>
                  <a:lnTo>
                    <a:pt x="4800" y="930"/>
                  </a:lnTo>
                  <a:lnTo>
                    <a:pt x="4800" y="930"/>
                  </a:lnTo>
                  <a:lnTo>
                    <a:pt x="4806" y="936"/>
                  </a:lnTo>
                  <a:lnTo>
                    <a:pt x="4806" y="936"/>
                  </a:lnTo>
                  <a:lnTo>
                    <a:pt x="4806" y="942"/>
                  </a:lnTo>
                  <a:lnTo>
                    <a:pt x="4806" y="942"/>
                  </a:lnTo>
                  <a:lnTo>
                    <a:pt x="4806" y="948"/>
                  </a:lnTo>
                  <a:lnTo>
                    <a:pt x="4806" y="948"/>
                  </a:lnTo>
                  <a:lnTo>
                    <a:pt x="4812" y="954"/>
                  </a:lnTo>
                  <a:lnTo>
                    <a:pt x="4812" y="954"/>
                  </a:lnTo>
                  <a:lnTo>
                    <a:pt x="4812" y="960"/>
                  </a:lnTo>
                  <a:lnTo>
                    <a:pt x="4812" y="960"/>
                  </a:lnTo>
                  <a:lnTo>
                    <a:pt x="4812" y="966"/>
                  </a:lnTo>
                  <a:lnTo>
                    <a:pt x="4812" y="966"/>
                  </a:lnTo>
                  <a:lnTo>
                    <a:pt x="4812" y="972"/>
                  </a:lnTo>
                  <a:lnTo>
                    <a:pt x="4818" y="972"/>
                  </a:lnTo>
                  <a:lnTo>
                    <a:pt x="4818" y="978"/>
                  </a:lnTo>
                  <a:lnTo>
                    <a:pt x="4818" y="978"/>
                  </a:lnTo>
                  <a:lnTo>
                    <a:pt x="4818" y="984"/>
                  </a:lnTo>
                  <a:lnTo>
                    <a:pt x="4818" y="984"/>
                  </a:lnTo>
                  <a:lnTo>
                    <a:pt x="4818" y="990"/>
                  </a:lnTo>
                  <a:lnTo>
                    <a:pt x="4824" y="990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1002"/>
                  </a:lnTo>
                  <a:lnTo>
                    <a:pt x="4824" y="1002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42" y="1014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8" y="978"/>
                  </a:lnTo>
                  <a:lnTo>
                    <a:pt x="4938" y="978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50" y="972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62" y="960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7" name="Rectangle 57"/>
            <p:cNvSpPr>
              <a:spLocks noChangeArrowheads="1"/>
            </p:cNvSpPr>
            <p:nvPr/>
          </p:nvSpPr>
          <p:spPr bwMode="auto">
            <a:xfrm>
              <a:off x="101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8" name="Freeform 58"/>
            <p:cNvSpPr>
              <a:spLocks/>
            </p:cNvSpPr>
            <p:nvPr/>
          </p:nvSpPr>
          <p:spPr bwMode="auto">
            <a:xfrm>
              <a:off x="362" y="1296"/>
              <a:ext cx="4962" cy="576"/>
            </a:xfrm>
            <a:custGeom>
              <a:avLst/>
              <a:gdLst/>
              <a:ahLst/>
              <a:cxnLst>
                <a:cxn ang="0">
                  <a:pos x="42" y="396"/>
                </a:cxn>
                <a:cxn ang="0">
                  <a:pos x="198" y="396"/>
                </a:cxn>
                <a:cxn ang="0">
                  <a:pos x="246" y="396"/>
                </a:cxn>
                <a:cxn ang="0">
                  <a:pos x="288" y="396"/>
                </a:cxn>
                <a:cxn ang="0">
                  <a:pos x="444" y="396"/>
                </a:cxn>
                <a:cxn ang="0">
                  <a:pos x="492" y="396"/>
                </a:cxn>
                <a:cxn ang="0">
                  <a:pos x="642" y="396"/>
                </a:cxn>
                <a:cxn ang="0">
                  <a:pos x="690" y="396"/>
                </a:cxn>
                <a:cxn ang="0">
                  <a:pos x="840" y="396"/>
                </a:cxn>
                <a:cxn ang="0">
                  <a:pos x="888" y="396"/>
                </a:cxn>
                <a:cxn ang="0">
                  <a:pos x="1038" y="396"/>
                </a:cxn>
                <a:cxn ang="0">
                  <a:pos x="1086" y="396"/>
                </a:cxn>
                <a:cxn ang="0">
                  <a:pos x="1236" y="396"/>
                </a:cxn>
                <a:cxn ang="0">
                  <a:pos x="1284" y="396"/>
                </a:cxn>
                <a:cxn ang="0">
                  <a:pos x="1326" y="396"/>
                </a:cxn>
                <a:cxn ang="0">
                  <a:pos x="1482" y="396"/>
                </a:cxn>
                <a:cxn ang="0">
                  <a:pos x="1524" y="396"/>
                </a:cxn>
                <a:cxn ang="0">
                  <a:pos x="1680" y="396"/>
                </a:cxn>
                <a:cxn ang="0">
                  <a:pos x="1722" y="396"/>
                </a:cxn>
                <a:cxn ang="0">
                  <a:pos x="1878" y="396"/>
                </a:cxn>
                <a:cxn ang="0">
                  <a:pos x="1926" y="396"/>
                </a:cxn>
                <a:cxn ang="0">
                  <a:pos x="2076" y="396"/>
                </a:cxn>
                <a:cxn ang="0">
                  <a:pos x="2124" y="396"/>
                </a:cxn>
                <a:cxn ang="0">
                  <a:pos x="2274" y="396"/>
                </a:cxn>
                <a:cxn ang="0">
                  <a:pos x="2322" y="396"/>
                </a:cxn>
                <a:cxn ang="0">
                  <a:pos x="2364" y="396"/>
                </a:cxn>
                <a:cxn ang="0">
                  <a:pos x="2520" y="396"/>
                </a:cxn>
                <a:cxn ang="0">
                  <a:pos x="2562" y="396"/>
                </a:cxn>
                <a:cxn ang="0">
                  <a:pos x="2718" y="396"/>
                </a:cxn>
                <a:cxn ang="0">
                  <a:pos x="2760" y="396"/>
                </a:cxn>
                <a:cxn ang="0">
                  <a:pos x="2916" y="396"/>
                </a:cxn>
                <a:cxn ang="0">
                  <a:pos x="2958" y="396"/>
                </a:cxn>
                <a:cxn ang="0">
                  <a:pos x="3114" y="396"/>
                </a:cxn>
                <a:cxn ang="0">
                  <a:pos x="3156" y="396"/>
                </a:cxn>
                <a:cxn ang="0">
                  <a:pos x="3312" y="396"/>
                </a:cxn>
                <a:cxn ang="0">
                  <a:pos x="3354" y="396"/>
                </a:cxn>
                <a:cxn ang="0">
                  <a:pos x="3510" y="396"/>
                </a:cxn>
                <a:cxn ang="0">
                  <a:pos x="3552" y="396"/>
                </a:cxn>
                <a:cxn ang="0">
                  <a:pos x="3600" y="396"/>
                </a:cxn>
                <a:cxn ang="0">
                  <a:pos x="3750" y="396"/>
                </a:cxn>
                <a:cxn ang="0">
                  <a:pos x="3798" y="396"/>
                </a:cxn>
                <a:cxn ang="0">
                  <a:pos x="3948" y="396"/>
                </a:cxn>
                <a:cxn ang="0">
                  <a:pos x="3996" y="396"/>
                </a:cxn>
                <a:cxn ang="0">
                  <a:pos x="4044" y="396"/>
                </a:cxn>
                <a:cxn ang="0">
                  <a:pos x="4092" y="354"/>
                </a:cxn>
                <a:cxn ang="0">
                  <a:pos x="4134" y="204"/>
                </a:cxn>
                <a:cxn ang="0">
                  <a:pos x="4182" y="78"/>
                </a:cxn>
                <a:cxn ang="0">
                  <a:pos x="4230" y="0"/>
                </a:cxn>
                <a:cxn ang="0">
                  <a:pos x="4272" y="60"/>
                </a:cxn>
                <a:cxn ang="0">
                  <a:pos x="4320" y="246"/>
                </a:cxn>
                <a:cxn ang="0">
                  <a:pos x="4368" y="420"/>
                </a:cxn>
                <a:cxn ang="0">
                  <a:pos x="4416" y="564"/>
                </a:cxn>
                <a:cxn ang="0">
                  <a:pos x="4464" y="546"/>
                </a:cxn>
                <a:cxn ang="0">
                  <a:pos x="4512" y="546"/>
                </a:cxn>
                <a:cxn ang="0">
                  <a:pos x="4560" y="570"/>
                </a:cxn>
                <a:cxn ang="0">
                  <a:pos x="4608" y="432"/>
                </a:cxn>
                <a:cxn ang="0">
                  <a:pos x="4650" y="258"/>
                </a:cxn>
                <a:cxn ang="0">
                  <a:pos x="4698" y="72"/>
                </a:cxn>
                <a:cxn ang="0">
                  <a:pos x="4746" y="0"/>
                </a:cxn>
                <a:cxn ang="0">
                  <a:pos x="4794" y="66"/>
                </a:cxn>
                <a:cxn ang="0">
                  <a:pos x="4842" y="186"/>
                </a:cxn>
                <a:cxn ang="0">
                  <a:pos x="4884" y="342"/>
                </a:cxn>
                <a:cxn ang="0">
                  <a:pos x="4932" y="396"/>
                </a:cxn>
              </a:cxnLst>
              <a:rect l="0" t="0" r="r" b="b"/>
              <a:pathLst>
                <a:path w="4962" h="576">
                  <a:moveTo>
                    <a:pt x="0" y="396"/>
                  </a:move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402" y="396"/>
                  </a:lnTo>
                  <a:lnTo>
                    <a:pt x="402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230" y="396"/>
                  </a:lnTo>
                  <a:lnTo>
                    <a:pt x="1230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6" y="396"/>
                  </a:lnTo>
                  <a:lnTo>
                    <a:pt x="1746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74" y="396"/>
                  </a:lnTo>
                  <a:lnTo>
                    <a:pt x="2574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8" y="396"/>
                  </a:lnTo>
                  <a:lnTo>
                    <a:pt x="2988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8" y="390"/>
                  </a:lnTo>
                  <a:lnTo>
                    <a:pt x="4068" y="390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74" y="384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6" y="366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54"/>
                  </a:lnTo>
                  <a:lnTo>
                    <a:pt x="4086" y="354"/>
                  </a:lnTo>
                  <a:lnTo>
                    <a:pt x="4092" y="354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2"/>
                  </a:lnTo>
                  <a:lnTo>
                    <a:pt x="4092" y="342"/>
                  </a:lnTo>
                  <a:lnTo>
                    <a:pt x="4098" y="336"/>
                  </a:lnTo>
                  <a:lnTo>
                    <a:pt x="4098" y="336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18"/>
                  </a:lnTo>
                  <a:lnTo>
                    <a:pt x="4104" y="318"/>
                  </a:lnTo>
                  <a:lnTo>
                    <a:pt x="4104" y="312"/>
                  </a:lnTo>
                  <a:lnTo>
                    <a:pt x="4104" y="312"/>
                  </a:lnTo>
                  <a:lnTo>
                    <a:pt x="4104" y="306"/>
                  </a:lnTo>
                  <a:lnTo>
                    <a:pt x="4104" y="306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88"/>
                  </a:lnTo>
                  <a:lnTo>
                    <a:pt x="4110" y="288"/>
                  </a:lnTo>
                  <a:lnTo>
                    <a:pt x="4116" y="282"/>
                  </a:lnTo>
                  <a:lnTo>
                    <a:pt x="4116" y="276"/>
                  </a:lnTo>
                  <a:lnTo>
                    <a:pt x="4116" y="276"/>
                  </a:lnTo>
                  <a:lnTo>
                    <a:pt x="4116" y="270"/>
                  </a:lnTo>
                  <a:lnTo>
                    <a:pt x="4116" y="270"/>
                  </a:lnTo>
                  <a:lnTo>
                    <a:pt x="4116" y="264"/>
                  </a:lnTo>
                  <a:lnTo>
                    <a:pt x="4122" y="258"/>
                  </a:lnTo>
                  <a:lnTo>
                    <a:pt x="4122" y="258"/>
                  </a:lnTo>
                  <a:lnTo>
                    <a:pt x="4122" y="252"/>
                  </a:lnTo>
                  <a:lnTo>
                    <a:pt x="4122" y="246"/>
                  </a:lnTo>
                  <a:lnTo>
                    <a:pt x="4122" y="246"/>
                  </a:lnTo>
                  <a:lnTo>
                    <a:pt x="4122" y="240"/>
                  </a:lnTo>
                  <a:lnTo>
                    <a:pt x="4128" y="240"/>
                  </a:lnTo>
                  <a:lnTo>
                    <a:pt x="4128" y="234"/>
                  </a:lnTo>
                  <a:lnTo>
                    <a:pt x="4128" y="228"/>
                  </a:lnTo>
                  <a:lnTo>
                    <a:pt x="4128" y="228"/>
                  </a:lnTo>
                  <a:lnTo>
                    <a:pt x="4128" y="222"/>
                  </a:lnTo>
                  <a:lnTo>
                    <a:pt x="4128" y="222"/>
                  </a:lnTo>
                  <a:lnTo>
                    <a:pt x="4134" y="216"/>
                  </a:lnTo>
                  <a:lnTo>
                    <a:pt x="4134" y="210"/>
                  </a:lnTo>
                  <a:lnTo>
                    <a:pt x="4134" y="210"/>
                  </a:lnTo>
                  <a:lnTo>
                    <a:pt x="4134" y="204"/>
                  </a:lnTo>
                  <a:lnTo>
                    <a:pt x="4134" y="204"/>
                  </a:lnTo>
                  <a:lnTo>
                    <a:pt x="4134" y="198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0"/>
                  </a:lnTo>
                  <a:lnTo>
                    <a:pt x="4140" y="174"/>
                  </a:lnTo>
                  <a:lnTo>
                    <a:pt x="4140" y="174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2"/>
                  </a:lnTo>
                  <a:lnTo>
                    <a:pt x="4146" y="162"/>
                  </a:lnTo>
                  <a:lnTo>
                    <a:pt x="4146" y="156"/>
                  </a:lnTo>
                  <a:lnTo>
                    <a:pt x="4146" y="156"/>
                  </a:lnTo>
                  <a:lnTo>
                    <a:pt x="4152" y="156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2"/>
                  </a:lnTo>
                  <a:lnTo>
                    <a:pt x="4158" y="132"/>
                  </a:lnTo>
                  <a:lnTo>
                    <a:pt x="4158" y="126"/>
                  </a:lnTo>
                  <a:lnTo>
                    <a:pt x="4164" y="126"/>
                  </a:lnTo>
                  <a:lnTo>
                    <a:pt x="4164" y="126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14"/>
                  </a:lnTo>
                  <a:lnTo>
                    <a:pt x="4170" y="114"/>
                  </a:lnTo>
                  <a:lnTo>
                    <a:pt x="4170" y="114"/>
                  </a:lnTo>
                  <a:lnTo>
                    <a:pt x="4170" y="108"/>
                  </a:lnTo>
                  <a:lnTo>
                    <a:pt x="4170" y="108"/>
                  </a:lnTo>
                  <a:lnTo>
                    <a:pt x="4170" y="102"/>
                  </a:lnTo>
                  <a:lnTo>
                    <a:pt x="4170" y="102"/>
                  </a:lnTo>
                  <a:lnTo>
                    <a:pt x="4176" y="102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0"/>
                  </a:lnTo>
                  <a:lnTo>
                    <a:pt x="4176" y="90"/>
                  </a:lnTo>
                  <a:lnTo>
                    <a:pt x="4182" y="90"/>
                  </a:lnTo>
                  <a:lnTo>
                    <a:pt x="4182" y="90"/>
                  </a:lnTo>
                  <a:lnTo>
                    <a:pt x="4182" y="84"/>
                  </a:lnTo>
                  <a:lnTo>
                    <a:pt x="4182" y="78"/>
                  </a:lnTo>
                  <a:lnTo>
                    <a:pt x="4182" y="78"/>
                  </a:lnTo>
                  <a:lnTo>
                    <a:pt x="4182" y="72"/>
                  </a:lnTo>
                  <a:lnTo>
                    <a:pt x="4182" y="72"/>
                  </a:lnTo>
                  <a:lnTo>
                    <a:pt x="4182" y="66"/>
                  </a:lnTo>
                  <a:lnTo>
                    <a:pt x="4188" y="66"/>
                  </a:lnTo>
                  <a:lnTo>
                    <a:pt x="4188" y="60"/>
                  </a:lnTo>
                  <a:lnTo>
                    <a:pt x="4188" y="60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88" y="48"/>
                  </a:lnTo>
                  <a:lnTo>
                    <a:pt x="4194" y="48"/>
                  </a:lnTo>
                  <a:lnTo>
                    <a:pt x="4194" y="42"/>
                  </a:lnTo>
                  <a:lnTo>
                    <a:pt x="4194" y="42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12" y="12"/>
                  </a:lnTo>
                  <a:lnTo>
                    <a:pt x="4212" y="12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8"/>
                  </a:lnTo>
                  <a:lnTo>
                    <a:pt x="4242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54" y="24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72" y="48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60"/>
                  </a:lnTo>
                  <a:lnTo>
                    <a:pt x="4272" y="60"/>
                  </a:lnTo>
                  <a:lnTo>
                    <a:pt x="4278" y="60"/>
                  </a:lnTo>
                  <a:lnTo>
                    <a:pt x="4278" y="66"/>
                  </a:lnTo>
                  <a:lnTo>
                    <a:pt x="4278" y="66"/>
                  </a:lnTo>
                  <a:lnTo>
                    <a:pt x="4278" y="72"/>
                  </a:lnTo>
                  <a:lnTo>
                    <a:pt x="4278" y="72"/>
                  </a:lnTo>
                  <a:lnTo>
                    <a:pt x="4278" y="78"/>
                  </a:lnTo>
                  <a:lnTo>
                    <a:pt x="4284" y="78"/>
                  </a:lnTo>
                  <a:lnTo>
                    <a:pt x="4284" y="84"/>
                  </a:lnTo>
                  <a:lnTo>
                    <a:pt x="4284" y="90"/>
                  </a:lnTo>
                  <a:lnTo>
                    <a:pt x="4284" y="90"/>
                  </a:lnTo>
                  <a:lnTo>
                    <a:pt x="4284" y="96"/>
                  </a:lnTo>
                  <a:lnTo>
                    <a:pt x="4284" y="102"/>
                  </a:lnTo>
                  <a:lnTo>
                    <a:pt x="4290" y="102"/>
                  </a:lnTo>
                  <a:lnTo>
                    <a:pt x="4290" y="108"/>
                  </a:lnTo>
                  <a:lnTo>
                    <a:pt x="4290" y="114"/>
                  </a:lnTo>
                  <a:lnTo>
                    <a:pt x="4290" y="114"/>
                  </a:lnTo>
                  <a:lnTo>
                    <a:pt x="4290" y="120"/>
                  </a:lnTo>
                  <a:lnTo>
                    <a:pt x="4290" y="126"/>
                  </a:lnTo>
                  <a:lnTo>
                    <a:pt x="4296" y="126"/>
                  </a:lnTo>
                  <a:lnTo>
                    <a:pt x="4296" y="132"/>
                  </a:lnTo>
                  <a:lnTo>
                    <a:pt x="4296" y="138"/>
                  </a:lnTo>
                  <a:lnTo>
                    <a:pt x="4296" y="138"/>
                  </a:lnTo>
                  <a:lnTo>
                    <a:pt x="4296" y="144"/>
                  </a:lnTo>
                  <a:lnTo>
                    <a:pt x="4296" y="150"/>
                  </a:lnTo>
                  <a:lnTo>
                    <a:pt x="4302" y="150"/>
                  </a:lnTo>
                  <a:lnTo>
                    <a:pt x="4302" y="156"/>
                  </a:lnTo>
                  <a:lnTo>
                    <a:pt x="4302" y="162"/>
                  </a:lnTo>
                  <a:lnTo>
                    <a:pt x="4302" y="162"/>
                  </a:lnTo>
                  <a:lnTo>
                    <a:pt x="4302" y="168"/>
                  </a:lnTo>
                  <a:lnTo>
                    <a:pt x="4302" y="174"/>
                  </a:lnTo>
                  <a:lnTo>
                    <a:pt x="4302" y="174"/>
                  </a:lnTo>
                  <a:lnTo>
                    <a:pt x="4308" y="180"/>
                  </a:lnTo>
                  <a:lnTo>
                    <a:pt x="4308" y="186"/>
                  </a:lnTo>
                  <a:lnTo>
                    <a:pt x="4308" y="186"/>
                  </a:lnTo>
                  <a:lnTo>
                    <a:pt x="4308" y="192"/>
                  </a:lnTo>
                  <a:lnTo>
                    <a:pt x="4308" y="198"/>
                  </a:lnTo>
                  <a:lnTo>
                    <a:pt x="4308" y="198"/>
                  </a:lnTo>
                  <a:lnTo>
                    <a:pt x="4314" y="204"/>
                  </a:lnTo>
                  <a:lnTo>
                    <a:pt x="4314" y="210"/>
                  </a:lnTo>
                  <a:lnTo>
                    <a:pt x="4314" y="210"/>
                  </a:lnTo>
                  <a:lnTo>
                    <a:pt x="4314" y="216"/>
                  </a:lnTo>
                  <a:lnTo>
                    <a:pt x="4314" y="222"/>
                  </a:lnTo>
                  <a:lnTo>
                    <a:pt x="4314" y="222"/>
                  </a:lnTo>
                  <a:lnTo>
                    <a:pt x="4320" y="228"/>
                  </a:lnTo>
                  <a:lnTo>
                    <a:pt x="4320" y="234"/>
                  </a:lnTo>
                  <a:lnTo>
                    <a:pt x="4320" y="234"/>
                  </a:lnTo>
                  <a:lnTo>
                    <a:pt x="4320" y="240"/>
                  </a:lnTo>
                  <a:lnTo>
                    <a:pt x="4320" y="246"/>
                  </a:lnTo>
                  <a:lnTo>
                    <a:pt x="4320" y="246"/>
                  </a:lnTo>
                  <a:lnTo>
                    <a:pt x="4326" y="252"/>
                  </a:lnTo>
                  <a:lnTo>
                    <a:pt x="4326" y="258"/>
                  </a:lnTo>
                  <a:lnTo>
                    <a:pt x="4326" y="258"/>
                  </a:lnTo>
                  <a:lnTo>
                    <a:pt x="4326" y="264"/>
                  </a:lnTo>
                  <a:lnTo>
                    <a:pt x="4326" y="270"/>
                  </a:lnTo>
                  <a:lnTo>
                    <a:pt x="4326" y="270"/>
                  </a:lnTo>
                  <a:lnTo>
                    <a:pt x="4332" y="276"/>
                  </a:lnTo>
                  <a:lnTo>
                    <a:pt x="4332" y="282"/>
                  </a:lnTo>
                  <a:lnTo>
                    <a:pt x="4332" y="282"/>
                  </a:lnTo>
                  <a:lnTo>
                    <a:pt x="4332" y="288"/>
                  </a:lnTo>
                  <a:lnTo>
                    <a:pt x="4332" y="294"/>
                  </a:lnTo>
                  <a:lnTo>
                    <a:pt x="4332" y="294"/>
                  </a:lnTo>
                  <a:lnTo>
                    <a:pt x="4338" y="300"/>
                  </a:lnTo>
                  <a:lnTo>
                    <a:pt x="4338" y="306"/>
                  </a:lnTo>
                  <a:lnTo>
                    <a:pt x="4338" y="306"/>
                  </a:lnTo>
                  <a:lnTo>
                    <a:pt x="4338" y="312"/>
                  </a:lnTo>
                  <a:lnTo>
                    <a:pt x="4338" y="318"/>
                  </a:lnTo>
                  <a:lnTo>
                    <a:pt x="4338" y="318"/>
                  </a:lnTo>
                  <a:lnTo>
                    <a:pt x="4344" y="324"/>
                  </a:lnTo>
                  <a:lnTo>
                    <a:pt x="4344" y="330"/>
                  </a:lnTo>
                  <a:lnTo>
                    <a:pt x="4344" y="330"/>
                  </a:lnTo>
                  <a:lnTo>
                    <a:pt x="4344" y="336"/>
                  </a:lnTo>
                  <a:lnTo>
                    <a:pt x="4344" y="336"/>
                  </a:lnTo>
                  <a:lnTo>
                    <a:pt x="4344" y="342"/>
                  </a:lnTo>
                  <a:lnTo>
                    <a:pt x="4350" y="348"/>
                  </a:lnTo>
                  <a:lnTo>
                    <a:pt x="4350" y="348"/>
                  </a:lnTo>
                  <a:lnTo>
                    <a:pt x="4350" y="354"/>
                  </a:lnTo>
                  <a:lnTo>
                    <a:pt x="4350" y="354"/>
                  </a:lnTo>
                  <a:lnTo>
                    <a:pt x="4350" y="360"/>
                  </a:lnTo>
                  <a:lnTo>
                    <a:pt x="4350" y="366"/>
                  </a:lnTo>
                  <a:lnTo>
                    <a:pt x="4356" y="366"/>
                  </a:lnTo>
                  <a:lnTo>
                    <a:pt x="4356" y="372"/>
                  </a:lnTo>
                  <a:lnTo>
                    <a:pt x="4356" y="372"/>
                  </a:lnTo>
                  <a:lnTo>
                    <a:pt x="4356" y="378"/>
                  </a:lnTo>
                  <a:lnTo>
                    <a:pt x="4356" y="378"/>
                  </a:lnTo>
                  <a:lnTo>
                    <a:pt x="4356" y="384"/>
                  </a:lnTo>
                  <a:lnTo>
                    <a:pt x="4362" y="384"/>
                  </a:lnTo>
                  <a:lnTo>
                    <a:pt x="4362" y="390"/>
                  </a:lnTo>
                  <a:lnTo>
                    <a:pt x="4362" y="390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402"/>
                  </a:lnTo>
                  <a:lnTo>
                    <a:pt x="4368" y="402"/>
                  </a:lnTo>
                  <a:lnTo>
                    <a:pt x="4368" y="408"/>
                  </a:lnTo>
                  <a:lnTo>
                    <a:pt x="4368" y="414"/>
                  </a:lnTo>
                  <a:lnTo>
                    <a:pt x="4368" y="414"/>
                  </a:lnTo>
                  <a:lnTo>
                    <a:pt x="4368" y="420"/>
                  </a:lnTo>
                  <a:lnTo>
                    <a:pt x="4368" y="420"/>
                  </a:lnTo>
                  <a:lnTo>
                    <a:pt x="4368" y="426"/>
                  </a:lnTo>
                  <a:lnTo>
                    <a:pt x="4374" y="426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8"/>
                  </a:lnTo>
                  <a:lnTo>
                    <a:pt x="4374" y="438"/>
                  </a:lnTo>
                  <a:lnTo>
                    <a:pt x="4374" y="444"/>
                  </a:lnTo>
                  <a:lnTo>
                    <a:pt x="4380" y="444"/>
                  </a:lnTo>
                  <a:lnTo>
                    <a:pt x="4380" y="450"/>
                  </a:lnTo>
                  <a:lnTo>
                    <a:pt x="4380" y="456"/>
                  </a:lnTo>
                  <a:lnTo>
                    <a:pt x="4380" y="456"/>
                  </a:lnTo>
                  <a:lnTo>
                    <a:pt x="4380" y="462"/>
                  </a:lnTo>
                  <a:lnTo>
                    <a:pt x="4380" y="462"/>
                  </a:lnTo>
                  <a:lnTo>
                    <a:pt x="4386" y="468"/>
                  </a:lnTo>
                  <a:lnTo>
                    <a:pt x="4386" y="468"/>
                  </a:lnTo>
                  <a:lnTo>
                    <a:pt x="4386" y="474"/>
                  </a:lnTo>
                  <a:lnTo>
                    <a:pt x="4386" y="474"/>
                  </a:lnTo>
                  <a:lnTo>
                    <a:pt x="4386" y="480"/>
                  </a:lnTo>
                  <a:lnTo>
                    <a:pt x="4386" y="480"/>
                  </a:lnTo>
                  <a:lnTo>
                    <a:pt x="4392" y="486"/>
                  </a:lnTo>
                  <a:lnTo>
                    <a:pt x="4392" y="486"/>
                  </a:lnTo>
                  <a:lnTo>
                    <a:pt x="4392" y="492"/>
                  </a:lnTo>
                  <a:lnTo>
                    <a:pt x="4392" y="492"/>
                  </a:lnTo>
                  <a:lnTo>
                    <a:pt x="4392" y="498"/>
                  </a:lnTo>
                  <a:lnTo>
                    <a:pt x="4392" y="504"/>
                  </a:lnTo>
                  <a:lnTo>
                    <a:pt x="4398" y="504"/>
                  </a:lnTo>
                  <a:lnTo>
                    <a:pt x="4398" y="510"/>
                  </a:lnTo>
                  <a:lnTo>
                    <a:pt x="4398" y="510"/>
                  </a:lnTo>
                  <a:lnTo>
                    <a:pt x="4398" y="516"/>
                  </a:lnTo>
                  <a:lnTo>
                    <a:pt x="4398" y="516"/>
                  </a:lnTo>
                  <a:lnTo>
                    <a:pt x="4398" y="522"/>
                  </a:lnTo>
                  <a:lnTo>
                    <a:pt x="4404" y="522"/>
                  </a:lnTo>
                  <a:lnTo>
                    <a:pt x="4404" y="528"/>
                  </a:lnTo>
                  <a:lnTo>
                    <a:pt x="4404" y="528"/>
                  </a:lnTo>
                  <a:lnTo>
                    <a:pt x="4404" y="534"/>
                  </a:lnTo>
                  <a:lnTo>
                    <a:pt x="4404" y="534"/>
                  </a:lnTo>
                  <a:lnTo>
                    <a:pt x="4404" y="540"/>
                  </a:lnTo>
                  <a:lnTo>
                    <a:pt x="4410" y="540"/>
                  </a:lnTo>
                  <a:lnTo>
                    <a:pt x="4410" y="546"/>
                  </a:lnTo>
                  <a:lnTo>
                    <a:pt x="4410" y="552"/>
                  </a:lnTo>
                  <a:lnTo>
                    <a:pt x="4410" y="552"/>
                  </a:lnTo>
                  <a:lnTo>
                    <a:pt x="4410" y="558"/>
                  </a:lnTo>
                  <a:lnTo>
                    <a:pt x="4410" y="558"/>
                  </a:lnTo>
                  <a:lnTo>
                    <a:pt x="4416" y="558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70"/>
                  </a:lnTo>
                  <a:lnTo>
                    <a:pt x="4416" y="570"/>
                  </a:lnTo>
                  <a:lnTo>
                    <a:pt x="4422" y="570"/>
                  </a:lnTo>
                  <a:lnTo>
                    <a:pt x="4422" y="570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64"/>
                  </a:lnTo>
                  <a:lnTo>
                    <a:pt x="4434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6" y="564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2"/>
                  </a:lnTo>
                  <a:lnTo>
                    <a:pt x="4452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64" y="552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0"/>
                  </a:lnTo>
                  <a:lnTo>
                    <a:pt x="4470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82" y="540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500" y="534"/>
                  </a:lnTo>
                  <a:lnTo>
                    <a:pt x="4500" y="534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8" y="546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8"/>
                  </a:lnTo>
                  <a:lnTo>
                    <a:pt x="4524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6" y="558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70"/>
                  </a:lnTo>
                  <a:lnTo>
                    <a:pt x="4542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60" y="576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64"/>
                  </a:lnTo>
                  <a:lnTo>
                    <a:pt x="4566" y="564"/>
                  </a:lnTo>
                  <a:lnTo>
                    <a:pt x="4566" y="564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2"/>
                  </a:lnTo>
                  <a:lnTo>
                    <a:pt x="4566" y="552"/>
                  </a:lnTo>
                  <a:lnTo>
                    <a:pt x="4572" y="546"/>
                  </a:lnTo>
                  <a:lnTo>
                    <a:pt x="4572" y="540"/>
                  </a:lnTo>
                  <a:lnTo>
                    <a:pt x="4572" y="540"/>
                  </a:lnTo>
                  <a:lnTo>
                    <a:pt x="4572" y="534"/>
                  </a:lnTo>
                  <a:lnTo>
                    <a:pt x="4572" y="534"/>
                  </a:lnTo>
                  <a:lnTo>
                    <a:pt x="4572" y="528"/>
                  </a:lnTo>
                  <a:lnTo>
                    <a:pt x="4578" y="528"/>
                  </a:lnTo>
                  <a:lnTo>
                    <a:pt x="4578" y="522"/>
                  </a:lnTo>
                  <a:lnTo>
                    <a:pt x="4578" y="522"/>
                  </a:lnTo>
                  <a:lnTo>
                    <a:pt x="4578" y="516"/>
                  </a:lnTo>
                  <a:lnTo>
                    <a:pt x="4578" y="516"/>
                  </a:lnTo>
                  <a:lnTo>
                    <a:pt x="4578" y="510"/>
                  </a:lnTo>
                  <a:lnTo>
                    <a:pt x="4584" y="510"/>
                  </a:lnTo>
                  <a:lnTo>
                    <a:pt x="4584" y="504"/>
                  </a:lnTo>
                  <a:lnTo>
                    <a:pt x="4584" y="504"/>
                  </a:lnTo>
                  <a:lnTo>
                    <a:pt x="4584" y="498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90" y="486"/>
                  </a:lnTo>
                  <a:lnTo>
                    <a:pt x="4590" y="486"/>
                  </a:lnTo>
                  <a:lnTo>
                    <a:pt x="4590" y="480"/>
                  </a:lnTo>
                  <a:lnTo>
                    <a:pt x="4590" y="480"/>
                  </a:lnTo>
                  <a:lnTo>
                    <a:pt x="4590" y="474"/>
                  </a:lnTo>
                  <a:lnTo>
                    <a:pt x="4590" y="474"/>
                  </a:lnTo>
                  <a:lnTo>
                    <a:pt x="4596" y="468"/>
                  </a:lnTo>
                  <a:lnTo>
                    <a:pt x="4596" y="468"/>
                  </a:lnTo>
                  <a:lnTo>
                    <a:pt x="4596" y="462"/>
                  </a:lnTo>
                  <a:lnTo>
                    <a:pt x="4596" y="462"/>
                  </a:lnTo>
                  <a:lnTo>
                    <a:pt x="4596" y="456"/>
                  </a:lnTo>
                  <a:lnTo>
                    <a:pt x="4596" y="456"/>
                  </a:lnTo>
                  <a:lnTo>
                    <a:pt x="4602" y="450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38"/>
                  </a:lnTo>
                  <a:lnTo>
                    <a:pt x="4602" y="438"/>
                  </a:lnTo>
                  <a:lnTo>
                    <a:pt x="4602" y="432"/>
                  </a:lnTo>
                  <a:lnTo>
                    <a:pt x="4608" y="432"/>
                  </a:lnTo>
                  <a:lnTo>
                    <a:pt x="4608" y="426"/>
                  </a:lnTo>
                  <a:lnTo>
                    <a:pt x="4608" y="426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14"/>
                  </a:lnTo>
                  <a:lnTo>
                    <a:pt x="4614" y="414"/>
                  </a:lnTo>
                  <a:lnTo>
                    <a:pt x="4614" y="408"/>
                  </a:lnTo>
                  <a:lnTo>
                    <a:pt x="4614" y="402"/>
                  </a:lnTo>
                  <a:lnTo>
                    <a:pt x="4614" y="402"/>
                  </a:lnTo>
                  <a:lnTo>
                    <a:pt x="4614" y="396"/>
                  </a:lnTo>
                  <a:lnTo>
                    <a:pt x="4614" y="396"/>
                  </a:lnTo>
                  <a:lnTo>
                    <a:pt x="4620" y="390"/>
                  </a:lnTo>
                  <a:lnTo>
                    <a:pt x="4620" y="390"/>
                  </a:lnTo>
                  <a:lnTo>
                    <a:pt x="4620" y="384"/>
                  </a:lnTo>
                  <a:lnTo>
                    <a:pt x="4620" y="384"/>
                  </a:lnTo>
                  <a:lnTo>
                    <a:pt x="4620" y="378"/>
                  </a:lnTo>
                  <a:lnTo>
                    <a:pt x="4620" y="378"/>
                  </a:lnTo>
                  <a:lnTo>
                    <a:pt x="4626" y="372"/>
                  </a:lnTo>
                  <a:lnTo>
                    <a:pt x="4626" y="372"/>
                  </a:lnTo>
                  <a:lnTo>
                    <a:pt x="4626" y="366"/>
                  </a:lnTo>
                  <a:lnTo>
                    <a:pt x="4626" y="366"/>
                  </a:lnTo>
                  <a:lnTo>
                    <a:pt x="4626" y="360"/>
                  </a:lnTo>
                  <a:lnTo>
                    <a:pt x="4626" y="354"/>
                  </a:lnTo>
                  <a:lnTo>
                    <a:pt x="4632" y="354"/>
                  </a:lnTo>
                  <a:lnTo>
                    <a:pt x="4632" y="348"/>
                  </a:lnTo>
                  <a:lnTo>
                    <a:pt x="4632" y="348"/>
                  </a:lnTo>
                  <a:lnTo>
                    <a:pt x="4632" y="342"/>
                  </a:lnTo>
                  <a:lnTo>
                    <a:pt x="4632" y="336"/>
                  </a:lnTo>
                  <a:lnTo>
                    <a:pt x="4632" y="336"/>
                  </a:lnTo>
                  <a:lnTo>
                    <a:pt x="4632" y="330"/>
                  </a:lnTo>
                  <a:lnTo>
                    <a:pt x="4638" y="330"/>
                  </a:lnTo>
                  <a:lnTo>
                    <a:pt x="4638" y="324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2"/>
                  </a:lnTo>
                  <a:lnTo>
                    <a:pt x="4638" y="306"/>
                  </a:lnTo>
                  <a:lnTo>
                    <a:pt x="4644" y="306"/>
                  </a:lnTo>
                  <a:lnTo>
                    <a:pt x="4644" y="300"/>
                  </a:lnTo>
                  <a:lnTo>
                    <a:pt x="4644" y="294"/>
                  </a:lnTo>
                  <a:lnTo>
                    <a:pt x="4644" y="294"/>
                  </a:lnTo>
                  <a:lnTo>
                    <a:pt x="4644" y="288"/>
                  </a:lnTo>
                  <a:lnTo>
                    <a:pt x="4644" y="282"/>
                  </a:lnTo>
                  <a:lnTo>
                    <a:pt x="4650" y="282"/>
                  </a:lnTo>
                  <a:lnTo>
                    <a:pt x="4650" y="276"/>
                  </a:lnTo>
                  <a:lnTo>
                    <a:pt x="4650" y="270"/>
                  </a:lnTo>
                  <a:lnTo>
                    <a:pt x="4650" y="270"/>
                  </a:lnTo>
                  <a:lnTo>
                    <a:pt x="4650" y="264"/>
                  </a:lnTo>
                  <a:lnTo>
                    <a:pt x="4650" y="258"/>
                  </a:lnTo>
                  <a:lnTo>
                    <a:pt x="4656" y="258"/>
                  </a:lnTo>
                  <a:lnTo>
                    <a:pt x="4656" y="252"/>
                  </a:lnTo>
                  <a:lnTo>
                    <a:pt x="4656" y="246"/>
                  </a:lnTo>
                  <a:lnTo>
                    <a:pt x="4656" y="246"/>
                  </a:lnTo>
                  <a:lnTo>
                    <a:pt x="4656" y="240"/>
                  </a:lnTo>
                  <a:lnTo>
                    <a:pt x="4656" y="234"/>
                  </a:lnTo>
                  <a:lnTo>
                    <a:pt x="4662" y="234"/>
                  </a:lnTo>
                  <a:lnTo>
                    <a:pt x="4662" y="228"/>
                  </a:lnTo>
                  <a:lnTo>
                    <a:pt x="4662" y="222"/>
                  </a:lnTo>
                  <a:lnTo>
                    <a:pt x="4662" y="222"/>
                  </a:lnTo>
                  <a:lnTo>
                    <a:pt x="4662" y="216"/>
                  </a:lnTo>
                  <a:lnTo>
                    <a:pt x="4662" y="210"/>
                  </a:lnTo>
                  <a:lnTo>
                    <a:pt x="4668" y="210"/>
                  </a:lnTo>
                  <a:lnTo>
                    <a:pt x="4668" y="204"/>
                  </a:lnTo>
                  <a:lnTo>
                    <a:pt x="4668" y="198"/>
                  </a:lnTo>
                  <a:lnTo>
                    <a:pt x="4668" y="198"/>
                  </a:lnTo>
                  <a:lnTo>
                    <a:pt x="4668" y="192"/>
                  </a:lnTo>
                  <a:lnTo>
                    <a:pt x="4668" y="186"/>
                  </a:lnTo>
                  <a:lnTo>
                    <a:pt x="4674" y="186"/>
                  </a:lnTo>
                  <a:lnTo>
                    <a:pt x="4674" y="180"/>
                  </a:lnTo>
                  <a:lnTo>
                    <a:pt x="4674" y="174"/>
                  </a:lnTo>
                  <a:lnTo>
                    <a:pt x="4674" y="174"/>
                  </a:lnTo>
                  <a:lnTo>
                    <a:pt x="4674" y="168"/>
                  </a:lnTo>
                  <a:lnTo>
                    <a:pt x="4674" y="162"/>
                  </a:lnTo>
                  <a:lnTo>
                    <a:pt x="4680" y="162"/>
                  </a:lnTo>
                  <a:lnTo>
                    <a:pt x="4680" y="156"/>
                  </a:lnTo>
                  <a:lnTo>
                    <a:pt x="4680" y="150"/>
                  </a:lnTo>
                  <a:lnTo>
                    <a:pt x="4680" y="150"/>
                  </a:lnTo>
                  <a:lnTo>
                    <a:pt x="4680" y="144"/>
                  </a:lnTo>
                  <a:lnTo>
                    <a:pt x="4680" y="138"/>
                  </a:lnTo>
                  <a:lnTo>
                    <a:pt x="4686" y="138"/>
                  </a:lnTo>
                  <a:lnTo>
                    <a:pt x="4686" y="132"/>
                  </a:lnTo>
                  <a:lnTo>
                    <a:pt x="4686" y="126"/>
                  </a:lnTo>
                  <a:lnTo>
                    <a:pt x="4686" y="126"/>
                  </a:lnTo>
                  <a:lnTo>
                    <a:pt x="4686" y="120"/>
                  </a:lnTo>
                  <a:lnTo>
                    <a:pt x="4686" y="114"/>
                  </a:lnTo>
                  <a:lnTo>
                    <a:pt x="4692" y="114"/>
                  </a:lnTo>
                  <a:lnTo>
                    <a:pt x="4692" y="108"/>
                  </a:lnTo>
                  <a:lnTo>
                    <a:pt x="4692" y="102"/>
                  </a:lnTo>
                  <a:lnTo>
                    <a:pt x="4692" y="102"/>
                  </a:lnTo>
                  <a:lnTo>
                    <a:pt x="4692" y="96"/>
                  </a:lnTo>
                  <a:lnTo>
                    <a:pt x="4692" y="90"/>
                  </a:lnTo>
                  <a:lnTo>
                    <a:pt x="4698" y="90"/>
                  </a:lnTo>
                  <a:lnTo>
                    <a:pt x="4698" y="84"/>
                  </a:lnTo>
                  <a:lnTo>
                    <a:pt x="4698" y="78"/>
                  </a:lnTo>
                  <a:lnTo>
                    <a:pt x="4698" y="78"/>
                  </a:lnTo>
                  <a:lnTo>
                    <a:pt x="4698" y="72"/>
                  </a:lnTo>
                  <a:lnTo>
                    <a:pt x="4698" y="72"/>
                  </a:lnTo>
                  <a:lnTo>
                    <a:pt x="4698" y="66"/>
                  </a:lnTo>
                  <a:lnTo>
                    <a:pt x="4704" y="66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54"/>
                  </a:lnTo>
                  <a:lnTo>
                    <a:pt x="4704" y="54"/>
                  </a:lnTo>
                  <a:lnTo>
                    <a:pt x="4710" y="54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22" y="36"/>
                  </a:lnTo>
                  <a:lnTo>
                    <a:pt x="4722" y="36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8" y="30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2"/>
                  </a:lnTo>
                  <a:lnTo>
                    <a:pt x="4734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8"/>
                  </a:lnTo>
                  <a:lnTo>
                    <a:pt x="4776" y="18"/>
                  </a:lnTo>
                  <a:lnTo>
                    <a:pt x="4776" y="18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30"/>
                  </a:lnTo>
                  <a:lnTo>
                    <a:pt x="4782" y="30"/>
                  </a:lnTo>
                  <a:lnTo>
                    <a:pt x="4782" y="30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42"/>
                  </a:lnTo>
                  <a:lnTo>
                    <a:pt x="4788" y="42"/>
                  </a:lnTo>
                  <a:lnTo>
                    <a:pt x="4788" y="48"/>
                  </a:lnTo>
                  <a:lnTo>
                    <a:pt x="4788" y="48"/>
                  </a:lnTo>
                  <a:lnTo>
                    <a:pt x="4788" y="54"/>
                  </a:lnTo>
                  <a:lnTo>
                    <a:pt x="4788" y="54"/>
                  </a:lnTo>
                  <a:lnTo>
                    <a:pt x="4788" y="60"/>
                  </a:lnTo>
                  <a:lnTo>
                    <a:pt x="4794" y="60"/>
                  </a:lnTo>
                  <a:lnTo>
                    <a:pt x="4794" y="66"/>
                  </a:lnTo>
                  <a:lnTo>
                    <a:pt x="4794" y="66"/>
                  </a:lnTo>
                  <a:lnTo>
                    <a:pt x="4794" y="72"/>
                  </a:lnTo>
                  <a:lnTo>
                    <a:pt x="4794" y="72"/>
                  </a:lnTo>
                  <a:lnTo>
                    <a:pt x="4794" y="78"/>
                  </a:lnTo>
                  <a:lnTo>
                    <a:pt x="4800" y="78"/>
                  </a:lnTo>
                  <a:lnTo>
                    <a:pt x="4800" y="84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6"/>
                  </a:lnTo>
                  <a:lnTo>
                    <a:pt x="4806" y="96"/>
                  </a:lnTo>
                  <a:lnTo>
                    <a:pt x="4806" y="96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8"/>
                  </a:lnTo>
                  <a:lnTo>
                    <a:pt x="4812" y="108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32"/>
                  </a:lnTo>
                  <a:lnTo>
                    <a:pt x="4818" y="132"/>
                  </a:lnTo>
                  <a:lnTo>
                    <a:pt x="4818" y="138"/>
                  </a:lnTo>
                  <a:lnTo>
                    <a:pt x="4824" y="138"/>
                  </a:lnTo>
                  <a:lnTo>
                    <a:pt x="4824" y="138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50"/>
                  </a:lnTo>
                  <a:lnTo>
                    <a:pt x="4830" y="150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62"/>
                  </a:lnTo>
                  <a:lnTo>
                    <a:pt x="4830" y="162"/>
                  </a:lnTo>
                  <a:lnTo>
                    <a:pt x="4836" y="168"/>
                  </a:lnTo>
                  <a:lnTo>
                    <a:pt x="4836" y="168"/>
                  </a:lnTo>
                  <a:lnTo>
                    <a:pt x="4836" y="174"/>
                  </a:lnTo>
                  <a:lnTo>
                    <a:pt x="4836" y="174"/>
                  </a:lnTo>
                  <a:lnTo>
                    <a:pt x="4836" y="180"/>
                  </a:lnTo>
                  <a:lnTo>
                    <a:pt x="4836" y="186"/>
                  </a:lnTo>
                  <a:lnTo>
                    <a:pt x="4842" y="186"/>
                  </a:lnTo>
                  <a:lnTo>
                    <a:pt x="4842" y="192"/>
                  </a:lnTo>
                  <a:lnTo>
                    <a:pt x="4842" y="192"/>
                  </a:lnTo>
                  <a:lnTo>
                    <a:pt x="4842" y="198"/>
                  </a:lnTo>
                  <a:lnTo>
                    <a:pt x="4842" y="204"/>
                  </a:lnTo>
                  <a:lnTo>
                    <a:pt x="4842" y="204"/>
                  </a:lnTo>
                  <a:lnTo>
                    <a:pt x="4848" y="210"/>
                  </a:lnTo>
                  <a:lnTo>
                    <a:pt x="4848" y="210"/>
                  </a:lnTo>
                  <a:lnTo>
                    <a:pt x="4848" y="216"/>
                  </a:lnTo>
                  <a:lnTo>
                    <a:pt x="4848" y="222"/>
                  </a:lnTo>
                  <a:lnTo>
                    <a:pt x="4848" y="222"/>
                  </a:lnTo>
                  <a:lnTo>
                    <a:pt x="4848" y="228"/>
                  </a:lnTo>
                  <a:lnTo>
                    <a:pt x="4854" y="228"/>
                  </a:lnTo>
                  <a:lnTo>
                    <a:pt x="4854" y="234"/>
                  </a:lnTo>
                  <a:lnTo>
                    <a:pt x="4854" y="240"/>
                  </a:lnTo>
                  <a:lnTo>
                    <a:pt x="4854" y="240"/>
                  </a:lnTo>
                  <a:lnTo>
                    <a:pt x="4854" y="246"/>
                  </a:lnTo>
                  <a:lnTo>
                    <a:pt x="4854" y="246"/>
                  </a:lnTo>
                  <a:lnTo>
                    <a:pt x="4854" y="252"/>
                  </a:lnTo>
                  <a:lnTo>
                    <a:pt x="4860" y="258"/>
                  </a:lnTo>
                  <a:lnTo>
                    <a:pt x="4860" y="258"/>
                  </a:lnTo>
                  <a:lnTo>
                    <a:pt x="4860" y="264"/>
                  </a:lnTo>
                  <a:lnTo>
                    <a:pt x="4860" y="270"/>
                  </a:lnTo>
                  <a:lnTo>
                    <a:pt x="4860" y="270"/>
                  </a:lnTo>
                  <a:lnTo>
                    <a:pt x="4860" y="276"/>
                  </a:lnTo>
                  <a:lnTo>
                    <a:pt x="4866" y="276"/>
                  </a:lnTo>
                  <a:lnTo>
                    <a:pt x="4866" y="282"/>
                  </a:lnTo>
                  <a:lnTo>
                    <a:pt x="4866" y="288"/>
                  </a:lnTo>
                  <a:lnTo>
                    <a:pt x="4866" y="288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72" y="300"/>
                  </a:lnTo>
                  <a:lnTo>
                    <a:pt x="4872" y="300"/>
                  </a:lnTo>
                  <a:lnTo>
                    <a:pt x="4872" y="306"/>
                  </a:lnTo>
                  <a:lnTo>
                    <a:pt x="4872" y="306"/>
                  </a:lnTo>
                  <a:lnTo>
                    <a:pt x="4872" y="312"/>
                  </a:lnTo>
                  <a:lnTo>
                    <a:pt x="4872" y="312"/>
                  </a:lnTo>
                  <a:lnTo>
                    <a:pt x="4878" y="318"/>
                  </a:lnTo>
                  <a:lnTo>
                    <a:pt x="4878" y="318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30"/>
                  </a:lnTo>
                  <a:lnTo>
                    <a:pt x="4878" y="330"/>
                  </a:lnTo>
                  <a:lnTo>
                    <a:pt x="4884" y="330"/>
                  </a:lnTo>
                  <a:lnTo>
                    <a:pt x="4884" y="336"/>
                  </a:lnTo>
                  <a:lnTo>
                    <a:pt x="4884" y="336"/>
                  </a:lnTo>
                  <a:lnTo>
                    <a:pt x="4884" y="342"/>
                  </a:lnTo>
                  <a:lnTo>
                    <a:pt x="4884" y="342"/>
                  </a:lnTo>
                  <a:lnTo>
                    <a:pt x="4884" y="348"/>
                  </a:lnTo>
                  <a:lnTo>
                    <a:pt x="4890" y="348"/>
                  </a:lnTo>
                  <a:lnTo>
                    <a:pt x="4890" y="348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60"/>
                  </a:lnTo>
                  <a:lnTo>
                    <a:pt x="4896" y="360"/>
                  </a:lnTo>
                  <a:lnTo>
                    <a:pt x="4896" y="360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72"/>
                  </a:lnTo>
                  <a:lnTo>
                    <a:pt x="4902" y="372"/>
                  </a:lnTo>
                  <a:lnTo>
                    <a:pt x="4902" y="372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8" y="378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20" y="390"/>
                  </a:lnTo>
                  <a:lnTo>
                    <a:pt x="4920" y="390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62" y="396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9" name="Rectangle 59"/>
            <p:cNvSpPr>
              <a:spLocks noChangeArrowheads="1"/>
            </p:cNvSpPr>
            <p:nvPr/>
          </p:nvSpPr>
          <p:spPr bwMode="auto">
            <a:xfrm>
              <a:off x="143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0" name="Freeform 60"/>
            <p:cNvSpPr>
              <a:spLocks/>
            </p:cNvSpPr>
            <p:nvPr/>
          </p:nvSpPr>
          <p:spPr bwMode="auto">
            <a:xfrm>
              <a:off x="362" y="1692"/>
              <a:ext cx="4962" cy="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198" y="0"/>
                </a:cxn>
                <a:cxn ang="0">
                  <a:pos x="246" y="0"/>
                </a:cxn>
                <a:cxn ang="0">
                  <a:pos x="288" y="0"/>
                </a:cxn>
                <a:cxn ang="0">
                  <a:pos x="444" y="0"/>
                </a:cxn>
                <a:cxn ang="0">
                  <a:pos x="492" y="0"/>
                </a:cxn>
                <a:cxn ang="0">
                  <a:pos x="642" y="0"/>
                </a:cxn>
                <a:cxn ang="0">
                  <a:pos x="690" y="0"/>
                </a:cxn>
                <a:cxn ang="0">
                  <a:pos x="840" y="0"/>
                </a:cxn>
                <a:cxn ang="0">
                  <a:pos x="888" y="0"/>
                </a:cxn>
                <a:cxn ang="0">
                  <a:pos x="1038" y="0"/>
                </a:cxn>
                <a:cxn ang="0">
                  <a:pos x="1086" y="0"/>
                </a:cxn>
                <a:cxn ang="0">
                  <a:pos x="1236" y="0"/>
                </a:cxn>
                <a:cxn ang="0">
                  <a:pos x="1284" y="0"/>
                </a:cxn>
                <a:cxn ang="0">
                  <a:pos x="1326" y="0"/>
                </a:cxn>
                <a:cxn ang="0">
                  <a:pos x="1482" y="0"/>
                </a:cxn>
                <a:cxn ang="0">
                  <a:pos x="1524" y="0"/>
                </a:cxn>
                <a:cxn ang="0">
                  <a:pos x="1680" y="0"/>
                </a:cxn>
                <a:cxn ang="0">
                  <a:pos x="1722" y="0"/>
                </a:cxn>
                <a:cxn ang="0">
                  <a:pos x="1878" y="0"/>
                </a:cxn>
                <a:cxn ang="0">
                  <a:pos x="1926" y="0"/>
                </a:cxn>
                <a:cxn ang="0">
                  <a:pos x="2076" y="0"/>
                </a:cxn>
                <a:cxn ang="0">
                  <a:pos x="2124" y="0"/>
                </a:cxn>
                <a:cxn ang="0">
                  <a:pos x="2274" y="0"/>
                </a:cxn>
                <a:cxn ang="0">
                  <a:pos x="2322" y="0"/>
                </a:cxn>
                <a:cxn ang="0">
                  <a:pos x="2364" y="0"/>
                </a:cxn>
                <a:cxn ang="0">
                  <a:pos x="2520" y="0"/>
                </a:cxn>
                <a:cxn ang="0">
                  <a:pos x="2562" y="0"/>
                </a:cxn>
                <a:cxn ang="0">
                  <a:pos x="2718" y="0"/>
                </a:cxn>
                <a:cxn ang="0">
                  <a:pos x="2760" y="0"/>
                </a:cxn>
                <a:cxn ang="0">
                  <a:pos x="2916" y="0"/>
                </a:cxn>
                <a:cxn ang="0">
                  <a:pos x="2958" y="0"/>
                </a:cxn>
                <a:cxn ang="0">
                  <a:pos x="3114" y="0"/>
                </a:cxn>
                <a:cxn ang="0">
                  <a:pos x="3156" y="0"/>
                </a:cxn>
                <a:cxn ang="0">
                  <a:pos x="3312" y="0"/>
                </a:cxn>
                <a:cxn ang="0">
                  <a:pos x="3354" y="0"/>
                </a:cxn>
                <a:cxn ang="0">
                  <a:pos x="3510" y="0"/>
                </a:cxn>
                <a:cxn ang="0">
                  <a:pos x="3552" y="0"/>
                </a:cxn>
                <a:cxn ang="0">
                  <a:pos x="3600" y="0"/>
                </a:cxn>
                <a:cxn ang="0">
                  <a:pos x="3750" y="0"/>
                </a:cxn>
                <a:cxn ang="0">
                  <a:pos x="3798" y="0"/>
                </a:cxn>
                <a:cxn ang="0">
                  <a:pos x="3948" y="0"/>
                </a:cxn>
                <a:cxn ang="0">
                  <a:pos x="3996" y="0"/>
                </a:cxn>
                <a:cxn ang="0">
                  <a:pos x="4044" y="0"/>
                </a:cxn>
                <a:cxn ang="0">
                  <a:pos x="4092" y="0"/>
                </a:cxn>
                <a:cxn ang="0">
                  <a:pos x="4134" y="0"/>
                </a:cxn>
                <a:cxn ang="0">
                  <a:pos x="4182" y="0"/>
                </a:cxn>
                <a:cxn ang="0">
                  <a:pos x="4230" y="0"/>
                </a:cxn>
                <a:cxn ang="0">
                  <a:pos x="4272" y="0"/>
                </a:cxn>
                <a:cxn ang="0">
                  <a:pos x="4320" y="0"/>
                </a:cxn>
                <a:cxn ang="0">
                  <a:pos x="4368" y="0"/>
                </a:cxn>
                <a:cxn ang="0">
                  <a:pos x="4416" y="0"/>
                </a:cxn>
                <a:cxn ang="0">
                  <a:pos x="4464" y="0"/>
                </a:cxn>
                <a:cxn ang="0">
                  <a:pos x="4512" y="0"/>
                </a:cxn>
                <a:cxn ang="0">
                  <a:pos x="4560" y="0"/>
                </a:cxn>
                <a:cxn ang="0">
                  <a:pos x="4608" y="0"/>
                </a:cxn>
                <a:cxn ang="0">
                  <a:pos x="4650" y="0"/>
                </a:cxn>
                <a:cxn ang="0">
                  <a:pos x="4698" y="0"/>
                </a:cxn>
                <a:cxn ang="0">
                  <a:pos x="4746" y="0"/>
                </a:cxn>
                <a:cxn ang="0">
                  <a:pos x="4794" y="0"/>
                </a:cxn>
                <a:cxn ang="0">
                  <a:pos x="4842" y="0"/>
                </a:cxn>
                <a:cxn ang="0">
                  <a:pos x="4884" y="0"/>
                </a:cxn>
                <a:cxn ang="0">
                  <a:pos x="4932" y="0"/>
                </a:cxn>
              </a:cxnLst>
              <a:rect l="0" t="0" r="r" b="b"/>
              <a:pathLst>
                <a:path w="496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6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1" name="Rectangle 61"/>
            <p:cNvSpPr>
              <a:spLocks noChangeArrowheads="1"/>
            </p:cNvSpPr>
            <p:nvPr/>
          </p:nvSpPr>
          <p:spPr bwMode="auto">
            <a:xfrm>
              <a:off x="185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2" name="Rectangle 62"/>
            <p:cNvSpPr>
              <a:spLocks noChangeArrowheads="1"/>
            </p:cNvSpPr>
            <p:nvPr/>
          </p:nvSpPr>
          <p:spPr bwMode="auto">
            <a:xfrm>
              <a:off x="3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3" name="Rectangle 63"/>
            <p:cNvSpPr>
              <a:spLocks noChangeArrowheads="1"/>
            </p:cNvSpPr>
            <p:nvPr/>
          </p:nvSpPr>
          <p:spPr bwMode="auto">
            <a:xfrm>
              <a:off x="37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4" name="Rectangle 64"/>
            <p:cNvSpPr>
              <a:spLocks noChangeArrowheads="1"/>
            </p:cNvSpPr>
            <p:nvPr/>
          </p:nvSpPr>
          <p:spPr bwMode="auto">
            <a:xfrm>
              <a:off x="4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5" name="Rectangle 65"/>
            <p:cNvSpPr>
              <a:spLocks noChangeArrowheads="1"/>
            </p:cNvSpPr>
            <p:nvPr/>
          </p:nvSpPr>
          <p:spPr bwMode="auto">
            <a:xfrm>
              <a:off x="4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6" name="Rectangle 66"/>
            <p:cNvSpPr>
              <a:spLocks noChangeArrowheads="1"/>
            </p:cNvSpPr>
            <p:nvPr/>
          </p:nvSpPr>
          <p:spPr bwMode="auto">
            <a:xfrm>
              <a:off x="45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7" name="Rectangle 67"/>
            <p:cNvSpPr>
              <a:spLocks noChangeArrowheads="1"/>
            </p:cNvSpPr>
            <p:nvPr/>
          </p:nvSpPr>
          <p:spPr bwMode="auto">
            <a:xfrm>
              <a:off x="5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8" name="Rectangle 68"/>
            <p:cNvSpPr>
              <a:spLocks noChangeArrowheads="1"/>
            </p:cNvSpPr>
            <p:nvPr/>
          </p:nvSpPr>
          <p:spPr bwMode="auto">
            <a:xfrm>
              <a:off x="5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9" name="Rectangle 69"/>
            <p:cNvSpPr>
              <a:spLocks noChangeArrowheads="1"/>
            </p:cNvSpPr>
            <p:nvPr/>
          </p:nvSpPr>
          <p:spPr bwMode="auto">
            <a:xfrm>
              <a:off x="58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0" name="Rectangle 70"/>
            <p:cNvSpPr>
              <a:spLocks noChangeArrowheads="1"/>
            </p:cNvSpPr>
            <p:nvPr/>
          </p:nvSpPr>
          <p:spPr bwMode="auto">
            <a:xfrm>
              <a:off x="63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1" name="Rectangle 71"/>
            <p:cNvSpPr>
              <a:spLocks noChangeArrowheads="1"/>
            </p:cNvSpPr>
            <p:nvPr/>
          </p:nvSpPr>
          <p:spPr bwMode="auto">
            <a:xfrm>
              <a:off x="65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2" name="Rectangle 72"/>
            <p:cNvSpPr>
              <a:spLocks noChangeArrowheads="1"/>
            </p:cNvSpPr>
            <p:nvPr/>
          </p:nvSpPr>
          <p:spPr bwMode="auto">
            <a:xfrm>
              <a:off x="65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3" name="Rectangle 73"/>
            <p:cNvSpPr>
              <a:spLocks noChangeArrowheads="1"/>
            </p:cNvSpPr>
            <p:nvPr/>
          </p:nvSpPr>
          <p:spPr bwMode="auto">
            <a:xfrm>
              <a:off x="7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4" name="Rectangle 74"/>
            <p:cNvSpPr>
              <a:spLocks noChangeArrowheads="1"/>
            </p:cNvSpPr>
            <p:nvPr/>
          </p:nvSpPr>
          <p:spPr bwMode="auto">
            <a:xfrm>
              <a:off x="7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5" name="Rectangle 75"/>
            <p:cNvSpPr>
              <a:spLocks noChangeArrowheads="1"/>
            </p:cNvSpPr>
            <p:nvPr/>
          </p:nvSpPr>
          <p:spPr bwMode="auto">
            <a:xfrm>
              <a:off x="78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6" name="Rectangle 76"/>
            <p:cNvSpPr>
              <a:spLocks noChangeArrowheads="1"/>
            </p:cNvSpPr>
            <p:nvPr/>
          </p:nvSpPr>
          <p:spPr bwMode="auto">
            <a:xfrm>
              <a:off x="8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7" name="Rectangle 77"/>
            <p:cNvSpPr>
              <a:spLocks noChangeArrowheads="1"/>
            </p:cNvSpPr>
            <p:nvPr/>
          </p:nvSpPr>
          <p:spPr bwMode="auto">
            <a:xfrm>
              <a:off x="86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8" name="Rectangle 78"/>
            <p:cNvSpPr>
              <a:spLocks noChangeArrowheads="1"/>
            </p:cNvSpPr>
            <p:nvPr/>
          </p:nvSpPr>
          <p:spPr bwMode="auto">
            <a:xfrm>
              <a:off x="86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9" name="Rectangle 79"/>
            <p:cNvSpPr>
              <a:spLocks noChangeArrowheads="1"/>
            </p:cNvSpPr>
            <p:nvPr/>
          </p:nvSpPr>
          <p:spPr bwMode="auto">
            <a:xfrm>
              <a:off x="9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0" name="Rectangle 80"/>
            <p:cNvSpPr>
              <a:spLocks noChangeArrowheads="1"/>
            </p:cNvSpPr>
            <p:nvPr/>
          </p:nvSpPr>
          <p:spPr bwMode="auto">
            <a:xfrm>
              <a:off x="9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1" name="Rectangle 81"/>
            <p:cNvSpPr>
              <a:spLocks noChangeArrowheads="1"/>
            </p:cNvSpPr>
            <p:nvPr/>
          </p:nvSpPr>
          <p:spPr bwMode="auto">
            <a:xfrm>
              <a:off x="99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2" name="Rectangle 82"/>
            <p:cNvSpPr>
              <a:spLocks noChangeArrowheads="1"/>
            </p:cNvSpPr>
            <p:nvPr/>
          </p:nvSpPr>
          <p:spPr bwMode="auto">
            <a:xfrm>
              <a:off x="104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3" name="Rectangle 83"/>
            <p:cNvSpPr>
              <a:spLocks noChangeArrowheads="1"/>
            </p:cNvSpPr>
            <p:nvPr/>
          </p:nvSpPr>
          <p:spPr bwMode="auto">
            <a:xfrm>
              <a:off x="107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4" name="Rectangle 84"/>
            <p:cNvSpPr>
              <a:spLocks noChangeArrowheads="1"/>
            </p:cNvSpPr>
            <p:nvPr/>
          </p:nvSpPr>
          <p:spPr bwMode="auto">
            <a:xfrm>
              <a:off x="107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5" name="Rectangle 85"/>
            <p:cNvSpPr>
              <a:spLocks noChangeArrowheads="1"/>
            </p:cNvSpPr>
            <p:nvPr/>
          </p:nvSpPr>
          <p:spPr bwMode="auto">
            <a:xfrm>
              <a:off x="11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6" name="Rectangle 86"/>
            <p:cNvSpPr>
              <a:spLocks noChangeArrowheads="1"/>
            </p:cNvSpPr>
            <p:nvPr/>
          </p:nvSpPr>
          <p:spPr bwMode="auto">
            <a:xfrm>
              <a:off x="12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7" name="Rectangle 87"/>
            <p:cNvSpPr>
              <a:spLocks noChangeArrowheads="1"/>
            </p:cNvSpPr>
            <p:nvPr/>
          </p:nvSpPr>
          <p:spPr bwMode="auto">
            <a:xfrm>
              <a:off x="120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8" name="Rectangle 88"/>
            <p:cNvSpPr>
              <a:spLocks noChangeArrowheads="1"/>
            </p:cNvSpPr>
            <p:nvPr/>
          </p:nvSpPr>
          <p:spPr bwMode="auto">
            <a:xfrm>
              <a:off x="12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9" name="Rectangle 89"/>
            <p:cNvSpPr>
              <a:spLocks noChangeArrowheads="1"/>
            </p:cNvSpPr>
            <p:nvPr/>
          </p:nvSpPr>
          <p:spPr bwMode="auto">
            <a:xfrm>
              <a:off x="128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0" name="Rectangle 90"/>
            <p:cNvSpPr>
              <a:spLocks noChangeArrowheads="1"/>
            </p:cNvSpPr>
            <p:nvPr/>
          </p:nvSpPr>
          <p:spPr bwMode="auto">
            <a:xfrm>
              <a:off x="128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1" name="Rectangle 91"/>
            <p:cNvSpPr>
              <a:spLocks noChangeArrowheads="1"/>
            </p:cNvSpPr>
            <p:nvPr/>
          </p:nvSpPr>
          <p:spPr bwMode="auto">
            <a:xfrm>
              <a:off x="13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2" name="Rectangle 92"/>
            <p:cNvSpPr>
              <a:spLocks noChangeArrowheads="1"/>
            </p:cNvSpPr>
            <p:nvPr/>
          </p:nvSpPr>
          <p:spPr bwMode="auto">
            <a:xfrm>
              <a:off x="14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3" name="Rectangle 93"/>
            <p:cNvSpPr>
              <a:spLocks noChangeArrowheads="1"/>
            </p:cNvSpPr>
            <p:nvPr/>
          </p:nvSpPr>
          <p:spPr bwMode="auto">
            <a:xfrm>
              <a:off x="141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4" name="Rectangle 94"/>
            <p:cNvSpPr>
              <a:spLocks noChangeArrowheads="1"/>
            </p:cNvSpPr>
            <p:nvPr/>
          </p:nvSpPr>
          <p:spPr bwMode="auto">
            <a:xfrm>
              <a:off x="14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5" name="Rectangle 95"/>
            <p:cNvSpPr>
              <a:spLocks noChangeArrowheads="1"/>
            </p:cNvSpPr>
            <p:nvPr/>
          </p:nvSpPr>
          <p:spPr bwMode="auto">
            <a:xfrm>
              <a:off x="14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6" name="Rectangle 96"/>
            <p:cNvSpPr>
              <a:spLocks noChangeArrowheads="1"/>
            </p:cNvSpPr>
            <p:nvPr/>
          </p:nvSpPr>
          <p:spPr bwMode="auto">
            <a:xfrm>
              <a:off x="148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7" name="Rectangle 97"/>
            <p:cNvSpPr>
              <a:spLocks noChangeArrowheads="1"/>
            </p:cNvSpPr>
            <p:nvPr/>
          </p:nvSpPr>
          <p:spPr bwMode="auto">
            <a:xfrm>
              <a:off x="15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8" name="Rectangle 98"/>
            <p:cNvSpPr>
              <a:spLocks noChangeArrowheads="1"/>
            </p:cNvSpPr>
            <p:nvPr/>
          </p:nvSpPr>
          <p:spPr bwMode="auto">
            <a:xfrm>
              <a:off x="16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9" name="Rectangle 99"/>
            <p:cNvSpPr>
              <a:spLocks noChangeArrowheads="1"/>
            </p:cNvSpPr>
            <p:nvPr/>
          </p:nvSpPr>
          <p:spPr bwMode="auto">
            <a:xfrm>
              <a:off x="161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0" name="Rectangle 100"/>
            <p:cNvSpPr>
              <a:spLocks noChangeArrowheads="1"/>
            </p:cNvSpPr>
            <p:nvPr/>
          </p:nvSpPr>
          <p:spPr bwMode="auto">
            <a:xfrm>
              <a:off x="16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1" name="Rectangle 101"/>
            <p:cNvSpPr>
              <a:spLocks noChangeArrowheads="1"/>
            </p:cNvSpPr>
            <p:nvPr/>
          </p:nvSpPr>
          <p:spPr bwMode="auto">
            <a:xfrm>
              <a:off x="169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2" name="Rectangle 102"/>
            <p:cNvSpPr>
              <a:spLocks noChangeArrowheads="1"/>
            </p:cNvSpPr>
            <p:nvPr/>
          </p:nvSpPr>
          <p:spPr bwMode="auto">
            <a:xfrm>
              <a:off x="169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3" name="Rectangle 103"/>
            <p:cNvSpPr>
              <a:spLocks noChangeArrowheads="1"/>
            </p:cNvSpPr>
            <p:nvPr/>
          </p:nvSpPr>
          <p:spPr bwMode="auto">
            <a:xfrm>
              <a:off x="18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4" name="Rectangle 104"/>
            <p:cNvSpPr>
              <a:spLocks noChangeArrowheads="1"/>
            </p:cNvSpPr>
            <p:nvPr/>
          </p:nvSpPr>
          <p:spPr bwMode="auto">
            <a:xfrm>
              <a:off x="18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5" name="Rectangle 105"/>
            <p:cNvSpPr>
              <a:spLocks noChangeArrowheads="1"/>
            </p:cNvSpPr>
            <p:nvPr/>
          </p:nvSpPr>
          <p:spPr bwMode="auto">
            <a:xfrm>
              <a:off x="182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6" name="Rectangle 106"/>
            <p:cNvSpPr>
              <a:spLocks noChangeArrowheads="1"/>
            </p:cNvSpPr>
            <p:nvPr/>
          </p:nvSpPr>
          <p:spPr bwMode="auto">
            <a:xfrm>
              <a:off x="18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7" name="Rectangle 107"/>
            <p:cNvSpPr>
              <a:spLocks noChangeArrowheads="1"/>
            </p:cNvSpPr>
            <p:nvPr/>
          </p:nvSpPr>
          <p:spPr bwMode="auto">
            <a:xfrm>
              <a:off x="18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8" name="Rectangle 108"/>
            <p:cNvSpPr>
              <a:spLocks noChangeArrowheads="1"/>
            </p:cNvSpPr>
            <p:nvPr/>
          </p:nvSpPr>
          <p:spPr bwMode="auto">
            <a:xfrm>
              <a:off x="189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9" name="Rectangle 109"/>
            <p:cNvSpPr>
              <a:spLocks noChangeArrowheads="1"/>
            </p:cNvSpPr>
            <p:nvPr/>
          </p:nvSpPr>
          <p:spPr bwMode="auto">
            <a:xfrm>
              <a:off x="20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0" name="Rectangle 110"/>
            <p:cNvSpPr>
              <a:spLocks noChangeArrowheads="1"/>
            </p:cNvSpPr>
            <p:nvPr/>
          </p:nvSpPr>
          <p:spPr bwMode="auto">
            <a:xfrm>
              <a:off x="20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1" name="Rectangle 111"/>
            <p:cNvSpPr>
              <a:spLocks noChangeArrowheads="1"/>
            </p:cNvSpPr>
            <p:nvPr/>
          </p:nvSpPr>
          <p:spPr bwMode="auto">
            <a:xfrm>
              <a:off x="203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2" name="Rectangle 112"/>
            <p:cNvSpPr>
              <a:spLocks noChangeArrowheads="1"/>
            </p:cNvSpPr>
            <p:nvPr/>
          </p:nvSpPr>
          <p:spPr bwMode="auto">
            <a:xfrm>
              <a:off x="20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3" name="Rectangle 113"/>
            <p:cNvSpPr>
              <a:spLocks noChangeArrowheads="1"/>
            </p:cNvSpPr>
            <p:nvPr/>
          </p:nvSpPr>
          <p:spPr bwMode="auto">
            <a:xfrm>
              <a:off x="210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4" name="Rectangle 114"/>
            <p:cNvSpPr>
              <a:spLocks noChangeArrowheads="1"/>
            </p:cNvSpPr>
            <p:nvPr/>
          </p:nvSpPr>
          <p:spPr bwMode="auto">
            <a:xfrm>
              <a:off x="210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5" name="Rectangle 115"/>
            <p:cNvSpPr>
              <a:spLocks noChangeArrowheads="1"/>
            </p:cNvSpPr>
            <p:nvPr/>
          </p:nvSpPr>
          <p:spPr bwMode="auto">
            <a:xfrm>
              <a:off x="22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6" name="Rectangle 116"/>
            <p:cNvSpPr>
              <a:spLocks noChangeArrowheads="1"/>
            </p:cNvSpPr>
            <p:nvPr/>
          </p:nvSpPr>
          <p:spPr bwMode="auto">
            <a:xfrm>
              <a:off x="22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7" name="Rectangle 117"/>
            <p:cNvSpPr>
              <a:spLocks noChangeArrowheads="1"/>
            </p:cNvSpPr>
            <p:nvPr/>
          </p:nvSpPr>
          <p:spPr bwMode="auto">
            <a:xfrm>
              <a:off x="224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8" name="Rectangle 118"/>
            <p:cNvSpPr>
              <a:spLocks noChangeArrowheads="1"/>
            </p:cNvSpPr>
            <p:nvPr/>
          </p:nvSpPr>
          <p:spPr bwMode="auto">
            <a:xfrm>
              <a:off x="22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9" name="Rectangle 119"/>
            <p:cNvSpPr>
              <a:spLocks noChangeArrowheads="1"/>
            </p:cNvSpPr>
            <p:nvPr/>
          </p:nvSpPr>
          <p:spPr bwMode="auto">
            <a:xfrm>
              <a:off x="23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0" name="Rectangle 120"/>
            <p:cNvSpPr>
              <a:spLocks noChangeArrowheads="1"/>
            </p:cNvSpPr>
            <p:nvPr/>
          </p:nvSpPr>
          <p:spPr bwMode="auto">
            <a:xfrm>
              <a:off x="231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1" name="Rectangle 121"/>
            <p:cNvSpPr>
              <a:spLocks noChangeArrowheads="1"/>
            </p:cNvSpPr>
            <p:nvPr/>
          </p:nvSpPr>
          <p:spPr bwMode="auto">
            <a:xfrm>
              <a:off x="24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2" name="Rectangle 122"/>
            <p:cNvSpPr>
              <a:spLocks noChangeArrowheads="1"/>
            </p:cNvSpPr>
            <p:nvPr/>
          </p:nvSpPr>
          <p:spPr bwMode="auto">
            <a:xfrm>
              <a:off x="24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3" name="Rectangle 123"/>
            <p:cNvSpPr>
              <a:spLocks noChangeArrowheads="1"/>
            </p:cNvSpPr>
            <p:nvPr/>
          </p:nvSpPr>
          <p:spPr bwMode="auto">
            <a:xfrm>
              <a:off x="244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4" name="Rectangle 124"/>
            <p:cNvSpPr>
              <a:spLocks noChangeArrowheads="1"/>
            </p:cNvSpPr>
            <p:nvPr/>
          </p:nvSpPr>
          <p:spPr bwMode="auto">
            <a:xfrm>
              <a:off x="24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5" name="Rectangle 125"/>
            <p:cNvSpPr>
              <a:spLocks noChangeArrowheads="1"/>
            </p:cNvSpPr>
            <p:nvPr/>
          </p:nvSpPr>
          <p:spPr bwMode="auto">
            <a:xfrm>
              <a:off x="25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6" name="Rectangle 126"/>
            <p:cNvSpPr>
              <a:spLocks noChangeArrowheads="1"/>
            </p:cNvSpPr>
            <p:nvPr/>
          </p:nvSpPr>
          <p:spPr bwMode="auto">
            <a:xfrm>
              <a:off x="252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7" name="Rectangle 127"/>
            <p:cNvSpPr>
              <a:spLocks noChangeArrowheads="1"/>
            </p:cNvSpPr>
            <p:nvPr/>
          </p:nvSpPr>
          <p:spPr bwMode="auto">
            <a:xfrm>
              <a:off x="26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8" name="Rectangle 128"/>
            <p:cNvSpPr>
              <a:spLocks noChangeArrowheads="1"/>
            </p:cNvSpPr>
            <p:nvPr/>
          </p:nvSpPr>
          <p:spPr bwMode="auto">
            <a:xfrm>
              <a:off x="26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9" name="Rectangle 129"/>
            <p:cNvSpPr>
              <a:spLocks noChangeArrowheads="1"/>
            </p:cNvSpPr>
            <p:nvPr/>
          </p:nvSpPr>
          <p:spPr bwMode="auto">
            <a:xfrm>
              <a:off x="265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0" name="Rectangle 130"/>
            <p:cNvSpPr>
              <a:spLocks noChangeArrowheads="1"/>
            </p:cNvSpPr>
            <p:nvPr/>
          </p:nvSpPr>
          <p:spPr bwMode="auto">
            <a:xfrm>
              <a:off x="27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1" name="Rectangle 131"/>
            <p:cNvSpPr>
              <a:spLocks noChangeArrowheads="1"/>
            </p:cNvSpPr>
            <p:nvPr/>
          </p:nvSpPr>
          <p:spPr bwMode="auto">
            <a:xfrm>
              <a:off x="27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2" name="Rectangle 132"/>
            <p:cNvSpPr>
              <a:spLocks noChangeArrowheads="1"/>
            </p:cNvSpPr>
            <p:nvPr/>
          </p:nvSpPr>
          <p:spPr bwMode="auto">
            <a:xfrm>
              <a:off x="272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3" name="Rectangle 133"/>
            <p:cNvSpPr>
              <a:spLocks noChangeArrowheads="1"/>
            </p:cNvSpPr>
            <p:nvPr/>
          </p:nvSpPr>
          <p:spPr bwMode="auto">
            <a:xfrm>
              <a:off x="28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4" name="Rectangle 134"/>
            <p:cNvSpPr>
              <a:spLocks noChangeArrowheads="1"/>
            </p:cNvSpPr>
            <p:nvPr/>
          </p:nvSpPr>
          <p:spPr bwMode="auto">
            <a:xfrm>
              <a:off x="28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5" name="Rectangle 135"/>
            <p:cNvSpPr>
              <a:spLocks noChangeArrowheads="1"/>
            </p:cNvSpPr>
            <p:nvPr/>
          </p:nvSpPr>
          <p:spPr bwMode="auto">
            <a:xfrm>
              <a:off x="285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6" name="Rectangle 136"/>
            <p:cNvSpPr>
              <a:spLocks noChangeArrowheads="1"/>
            </p:cNvSpPr>
            <p:nvPr/>
          </p:nvSpPr>
          <p:spPr bwMode="auto">
            <a:xfrm>
              <a:off x="29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7" name="Rectangle 137"/>
            <p:cNvSpPr>
              <a:spLocks noChangeArrowheads="1"/>
            </p:cNvSpPr>
            <p:nvPr/>
          </p:nvSpPr>
          <p:spPr bwMode="auto">
            <a:xfrm>
              <a:off x="29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8" name="Rectangle 138"/>
            <p:cNvSpPr>
              <a:spLocks noChangeArrowheads="1"/>
            </p:cNvSpPr>
            <p:nvPr/>
          </p:nvSpPr>
          <p:spPr bwMode="auto">
            <a:xfrm>
              <a:off x="293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9" name="Rectangle 139"/>
            <p:cNvSpPr>
              <a:spLocks noChangeArrowheads="1"/>
            </p:cNvSpPr>
            <p:nvPr/>
          </p:nvSpPr>
          <p:spPr bwMode="auto">
            <a:xfrm>
              <a:off x="30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0" name="Rectangle 140"/>
            <p:cNvSpPr>
              <a:spLocks noChangeArrowheads="1"/>
            </p:cNvSpPr>
            <p:nvPr/>
          </p:nvSpPr>
          <p:spPr bwMode="auto">
            <a:xfrm>
              <a:off x="30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1" name="Rectangle 141"/>
            <p:cNvSpPr>
              <a:spLocks noChangeArrowheads="1"/>
            </p:cNvSpPr>
            <p:nvPr/>
          </p:nvSpPr>
          <p:spPr bwMode="auto">
            <a:xfrm>
              <a:off x="3068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2" name="Rectangle 142"/>
            <p:cNvSpPr>
              <a:spLocks noChangeArrowheads="1"/>
            </p:cNvSpPr>
            <p:nvPr/>
          </p:nvSpPr>
          <p:spPr bwMode="auto">
            <a:xfrm>
              <a:off x="311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3" name="Rectangle 143"/>
            <p:cNvSpPr>
              <a:spLocks noChangeArrowheads="1"/>
            </p:cNvSpPr>
            <p:nvPr/>
          </p:nvSpPr>
          <p:spPr bwMode="auto">
            <a:xfrm>
              <a:off x="31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4" name="Rectangle 144"/>
            <p:cNvSpPr>
              <a:spLocks noChangeArrowheads="1"/>
            </p:cNvSpPr>
            <p:nvPr/>
          </p:nvSpPr>
          <p:spPr bwMode="auto">
            <a:xfrm>
              <a:off x="314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5" name="Rectangle 145"/>
            <p:cNvSpPr>
              <a:spLocks noChangeArrowheads="1"/>
            </p:cNvSpPr>
            <p:nvPr/>
          </p:nvSpPr>
          <p:spPr bwMode="auto">
            <a:xfrm>
              <a:off x="32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6" name="Rectangle 146"/>
            <p:cNvSpPr>
              <a:spLocks noChangeArrowheads="1"/>
            </p:cNvSpPr>
            <p:nvPr/>
          </p:nvSpPr>
          <p:spPr bwMode="auto">
            <a:xfrm>
              <a:off x="32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7" name="Rectangle 147"/>
            <p:cNvSpPr>
              <a:spLocks noChangeArrowheads="1"/>
            </p:cNvSpPr>
            <p:nvPr/>
          </p:nvSpPr>
          <p:spPr bwMode="auto">
            <a:xfrm>
              <a:off x="327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8" name="Rectangle 148"/>
            <p:cNvSpPr>
              <a:spLocks noChangeArrowheads="1"/>
            </p:cNvSpPr>
            <p:nvPr/>
          </p:nvSpPr>
          <p:spPr bwMode="auto">
            <a:xfrm>
              <a:off x="33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9" name="Rectangle 149"/>
            <p:cNvSpPr>
              <a:spLocks noChangeArrowheads="1"/>
            </p:cNvSpPr>
            <p:nvPr/>
          </p:nvSpPr>
          <p:spPr bwMode="auto">
            <a:xfrm>
              <a:off x="33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0" name="Rectangle 150"/>
            <p:cNvSpPr>
              <a:spLocks noChangeArrowheads="1"/>
            </p:cNvSpPr>
            <p:nvPr/>
          </p:nvSpPr>
          <p:spPr bwMode="auto">
            <a:xfrm>
              <a:off x="335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1" name="Rectangle 151"/>
            <p:cNvSpPr>
              <a:spLocks noChangeArrowheads="1"/>
            </p:cNvSpPr>
            <p:nvPr/>
          </p:nvSpPr>
          <p:spPr bwMode="auto">
            <a:xfrm>
              <a:off x="34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2" name="Rectangle 152"/>
            <p:cNvSpPr>
              <a:spLocks noChangeArrowheads="1"/>
            </p:cNvSpPr>
            <p:nvPr/>
          </p:nvSpPr>
          <p:spPr bwMode="auto">
            <a:xfrm>
              <a:off x="34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3" name="Rectangle 153"/>
            <p:cNvSpPr>
              <a:spLocks noChangeArrowheads="1"/>
            </p:cNvSpPr>
            <p:nvPr/>
          </p:nvSpPr>
          <p:spPr bwMode="auto">
            <a:xfrm>
              <a:off x="3482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4" name="Rectangle 154"/>
            <p:cNvSpPr>
              <a:spLocks noChangeArrowheads="1"/>
            </p:cNvSpPr>
            <p:nvPr/>
          </p:nvSpPr>
          <p:spPr bwMode="auto">
            <a:xfrm>
              <a:off x="352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5" name="Rectangle 155"/>
            <p:cNvSpPr>
              <a:spLocks noChangeArrowheads="1"/>
            </p:cNvSpPr>
            <p:nvPr/>
          </p:nvSpPr>
          <p:spPr bwMode="auto">
            <a:xfrm>
              <a:off x="35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6" name="Rectangle 156"/>
            <p:cNvSpPr>
              <a:spLocks noChangeArrowheads="1"/>
            </p:cNvSpPr>
            <p:nvPr/>
          </p:nvSpPr>
          <p:spPr bwMode="auto">
            <a:xfrm>
              <a:off x="355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7" name="Rectangle 157"/>
            <p:cNvSpPr>
              <a:spLocks noChangeArrowheads="1"/>
            </p:cNvSpPr>
            <p:nvPr/>
          </p:nvSpPr>
          <p:spPr bwMode="auto">
            <a:xfrm>
              <a:off x="366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8" name="Rectangle 158"/>
            <p:cNvSpPr>
              <a:spLocks noChangeArrowheads="1"/>
            </p:cNvSpPr>
            <p:nvPr/>
          </p:nvSpPr>
          <p:spPr bwMode="auto">
            <a:xfrm>
              <a:off x="36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9" name="Rectangle 159"/>
            <p:cNvSpPr>
              <a:spLocks noChangeArrowheads="1"/>
            </p:cNvSpPr>
            <p:nvPr/>
          </p:nvSpPr>
          <p:spPr bwMode="auto">
            <a:xfrm>
              <a:off x="368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0" name="Rectangle 160"/>
            <p:cNvSpPr>
              <a:spLocks noChangeArrowheads="1"/>
            </p:cNvSpPr>
            <p:nvPr/>
          </p:nvSpPr>
          <p:spPr bwMode="auto">
            <a:xfrm>
              <a:off x="37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1" name="Rectangle 161"/>
            <p:cNvSpPr>
              <a:spLocks noChangeArrowheads="1"/>
            </p:cNvSpPr>
            <p:nvPr/>
          </p:nvSpPr>
          <p:spPr bwMode="auto">
            <a:xfrm>
              <a:off x="37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2" name="Rectangle 162"/>
            <p:cNvSpPr>
              <a:spLocks noChangeArrowheads="1"/>
            </p:cNvSpPr>
            <p:nvPr/>
          </p:nvSpPr>
          <p:spPr bwMode="auto">
            <a:xfrm>
              <a:off x="3758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3" name="Rectangle 163"/>
            <p:cNvSpPr>
              <a:spLocks noChangeArrowheads="1"/>
            </p:cNvSpPr>
            <p:nvPr/>
          </p:nvSpPr>
          <p:spPr bwMode="auto">
            <a:xfrm>
              <a:off x="38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4" name="Rectangle 164"/>
            <p:cNvSpPr>
              <a:spLocks noChangeArrowheads="1"/>
            </p:cNvSpPr>
            <p:nvPr/>
          </p:nvSpPr>
          <p:spPr bwMode="auto">
            <a:xfrm>
              <a:off x="389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5" name="Rectangle 165"/>
            <p:cNvSpPr>
              <a:spLocks noChangeArrowheads="1"/>
            </p:cNvSpPr>
            <p:nvPr/>
          </p:nvSpPr>
          <p:spPr bwMode="auto">
            <a:xfrm>
              <a:off x="3896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6" name="Rectangle 166"/>
            <p:cNvSpPr>
              <a:spLocks noChangeArrowheads="1"/>
            </p:cNvSpPr>
            <p:nvPr/>
          </p:nvSpPr>
          <p:spPr bwMode="auto">
            <a:xfrm>
              <a:off x="393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7" name="Rectangle 167"/>
            <p:cNvSpPr>
              <a:spLocks noChangeArrowheads="1"/>
            </p:cNvSpPr>
            <p:nvPr/>
          </p:nvSpPr>
          <p:spPr bwMode="auto">
            <a:xfrm>
              <a:off x="39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8" name="Rectangle 168"/>
            <p:cNvSpPr>
              <a:spLocks noChangeArrowheads="1"/>
            </p:cNvSpPr>
            <p:nvPr/>
          </p:nvSpPr>
          <p:spPr bwMode="auto">
            <a:xfrm>
              <a:off x="396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9" name="Rectangle 169"/>
            <p:cNvSpPr>
              <a:spLocks noChangeArrowheads="1"/>
            </p:cNvSpPr>
            <p:nvPr/>
          </p:nvSpPr>
          <p:spPr bwMode="auto">
            <a:xfrm>
              <a:off x="407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0" name="Rectangle 170"/>
            <p:cNvSpPr>
              <a:spLocks noChangeArrowheads="1"/>
            </p:cNvSpPr>
            <p:nvPr/>
          </p:nvSpPr>
          <p:spPr bwMode="auto">
            <a:xfrm>
              <a:off x="410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1" name="Rectangle 171"/>
            <p:cNvSpPr>
              <a:spLocks noChangeArrowheads="1"/>
            </p:cNvSpPr>
            <p:nvPr/>
          </p:nvSpPr>
          <p:spPr bwMode="auto">
            <a:xfrm>
              <a:off x="410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2" name="Rectangle 172"/>
            <p:cNvSpPr>
              <a:spLocks noChangeArrowheads="1"/>
            </p:cNvSpPr>
            <p:nvPr/>
          </p:nvSpPr>
          <p:spPr bwMode="auto">
            <a:xfrm>
              <a:off x="41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3" name="Rectangle 173"/>
            <p:cNvSpPr>
              <a:spLocks noChangeArrowheads="1"/>
            </p:cNvSpPr>
            <p:nvPr/>
          </p:nvSpPr>
          <p:spPr bwMode="auto">
            <a:xfrm>
              <a:off x="41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4" name="Rectangle 174"/>
            <p:cNvSpPr>
              <a:spLocks noChangeArrowheads="1"/>
            </p:cNvSpPr>
            <p:nvPr/>
          </p:nvSpPr>
          <p:spPr bwMode="auto">
            <a:xfrm>
              <a:off x="4172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5" name="Rectangle 175"/>
            <p:cNvSpPr>
              <a:spLocks noChangeArrowheads="1"/>
            </p:cNvSpPr>
            <p:nvPr/>
          </p:nvSpPr>
          <p:spPr bwMode="auto">
            <a:xfrm>
              <a:off x="42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6" name="Rectangle 176"/>
            <p:cNvSpPr>
              <a:spLocks noChangeArrowheads="1"/>
            </p:cNvSpPr>
            <p:nvPr/>
          </p:nvSpPr>
          <p:spPr bwMode="auto">
            <a:xfrm>
              <a:off x="430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7" name="Rectangle 177"/>
            <p:cNvSpPr>
              <a:spLocks noChangeArrowheads="1"/>
            </p:cNvSpPr>
            <p:nvPr/>
          </p:nvSpPr>
          <p:spPr bwMode="auto">
            <a:xfrm>
              <a:off x="430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8" name="Rectangle 178"/>
            <p:cNvSpPr>
              <a:spLocks noChangeArrowheads="1"/>
            </p:cNvSpPr>
            <p:nvPr/>
          </p:nvSpPr>
          <p:spPr bwMode="auto">
            <a:xfrm>
              <a:off x="43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9" name="Rectangle 179"/>
            <p:cNvSpPr>
              <a:spLocks noChangeArrowheads="1"/>
            </p:cNvSpPr>
            <p:nvPr/>
          </p:nvSpPr>
          <p:spPr bwMode="auto">
            <a:xfrm>
              <a:off x="43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0" name="Rectangle 180"/>
            <p:cNvSpPr>
              <a:spLocks noChangeArrowheads="1"/>
            </p:cNvSpPr>
            <p:nvPr/>
          </p:nvSpPr>
          <p:spPr bwMode="auto">
            <a:xfrm>
              <a:off x="441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1" name="Rectangle 181"/>
            <p:cNvSpPr>
              <a:spLocks noChangeArrowheads="1"/>
            </p:cNvSpPr>
            <p:nvPr/>
          </p:nvSpPr>
          <p:spPr bwMode="auto">
            <a:xfrm>
              <a:off x="449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2" name="Rectangle 182"/>
            <p:cNvSpPr>
              <a:spLocks noChangeArrowheads="1"/>
            </p:cNvSpPr>
            <p:nvPr/>
          </p:nvSpPr>
          <p:spPr bwMode="auto">
            <a:xfrm>
              <a:off x="4544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3" name="Rectangle 183"/>
            <p:cNvSpPr>
              <a:spLocks noChangeArrowheads="1"/>
            </p:cNvSpPr>
            <p:nvPr/>
          </p:nvSpPr>
          <p:spPr bwMode="auto">
            <a:xfrm>
              <a:off x="4628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4" name="Rectangle 184"/>
            <p:cNvSpPr>
              <a:spLocks noChangeArrowheads="1"/>
            </p:cNvSpPr>
            <p:nvPr/>
          </p:nvSpPr>
          <p:spPr bwMode="auto">
            <a:xfrm>
              <a:off x="4700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5" name="Rectangle 185"/>
            <p:cNvSpPr>
              <a:spLocks noChangeArrowheads="1"/>
            </p:cNvSpPr>
            <p:nvPr/>
          </p:nvSpPr>
          <p:spPr bwMode="auto">
            <a:xfrm>
              <a:off x="477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6" name="Rectangle 186"/>
            <p:cNvSpPr>
              <a:spLocks noChangeArrowheads="1"/>
            </p:cNvSpPr>
            <p:nvPr/>
          </p:nvSpPr>
          <p:spPr bwMode="auto">
            <a:xfrm>
              <a:off x="484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7" name="Rectangle 187"/>
            <p:cNvSpPr>
              <a:spLocks noChangeArrowheads="1"/>
            </p:cNvSpPr>
            <p:nvPr/>
          </p:nvSpPr>
          <p:spPr bwMode="auto">
            <a:xfrm>
              <a:off x="4916" y="2568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8" name="Rectangle 188"/>
            <p:cNvSpPr>
              <a:spLocks noChangeArrowheads="1"/>
            </p:cNvSpPr>
            <p:nvPr/>
          </p:nvSpPr>
          <p:spPr bwMode="auto">
            <a:xfrm>
              <a:off x="498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9" name="Rectangle 189"/>
            <p:cNvSpPr>
              <a:spLocks noChangeArrowheads="1"/>
            </p:cNvSpPr>
            <p:nvPr/>
          </p:nvSpPr>
          <p:spPr bwMode="auto">
            <a:xfrm>
              <a:off x="505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0" name="Rectangle 190"/>
            <p:cNvSpPr>
              <a:spLocks noChangeArrowheads="1"/>
            </p:cNvSpPr>
            <p:nvPr/>
          </p:nvSpPr>
          <p:spPr bwMode="auto">
            <a:xfrm>
              <a:off x="510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1" name="Rectangle 191"/>
            <p:cNvSpPr>
              <a:spLocks noChangeArrowheads="1"/>
            </p:cNvSpPr>
            <p:nvPr/>
          </p:nvSpPr>
          <p:spPr bwMode="auto">
            <a:xfrm>
              <a:off x="518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2" name="Rectangle 192"/>
            <p:cNvSpPr>
              <a:spLocks noChangeArrowheads="1"/>
            </p:cNvSpPr>
            <p:nvPr/>
          </p:nvSpPr>
          <p:spPr bwMode="auto">
            <a:xfrm>
              <a:off x="5228" y="2580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aphicFrame>
        <p:nvGraphicFramePr>
          <p:cNvPr id="56513" name="Object 193"/>
          <p:cNvGraphicFramePr>
            <a:graphicFrameLocks noChangeAspect="1"/>
          </p:cNvGraphicFramePr>
          <p:nvPr/>
        </p:nvGraphicFramePr>
        <p:xfrm>
          <a:off x="7155317" y="1086081"/>
          <a:ext cx="1103312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559" name="Equation" r:id="rId4" imgW="799756" imgH="241415" progId="">
                  <p:embed/>
                </p:oleObj>
              </mc:Choice>
              <mc:Fallback>
                <p:oleObj name="Equation" r:id="rId4" imgW="799756" imgH="241415" progId="">
                  <p:embed/>
                  <p:pic>
                    <p:nvPicPr>
                      <p:cNvPr id="0" name="Picture 2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55317" y="1086081"/>
                        <a:ext cx="1103312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5" name="Object 193"/>
          <p:cNvGraphicFramePr>
            <a:graphicFrameLocks noChangeAspect="1"/>
          </p:cNvGraphicFramePr>
          <p:nvPr/>
        </p:nvGraphicFramePr>
        <p:xfrm>
          <a:off x="3557814" y="1166589"/>
          <a:ext cx="647700" cy="242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560" name="Equation" r:id="rId6" imgW="469601" imgH="203384" progId="">
                  <p:embed/>
                </p:oleObj>
              </mc:Choice>
              <mc:Fallback>
                <p:oleObj name="Equation" r:id="rId6" imgW="469601" imgH="203384" progId="">
                  <p:embed/>
                  <p:pic>
                    <p:nvPicPr>
                      <p:cNvPr id="0" name="Picture 2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57814" y="1166589"/>
                        <a:ext cx="647700" cy="2428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9" name="Object 193"/>
          <p:cNvGraphicFramePr>
            <a:graphicFrameLocks noChangeAspect="1"/>
          </p:cNvGraphicFramePr>
          <p:nvPr/>
        </p:nvGraphicFramePr>
        <p:xfrm>
          <a:off x="3459163" y="3790950"/>
          <a:ext cx="857250" cy="273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561" name="Equation" r:id="rId8" imgW="621902" imgH="228600" progId="">
                  <p:embed/>
                </p:oleObj>
              </mc:Choice>
              <mc:Fallback>
                <p:oleObj name="Equation" r:id="rId8" imgW="621902" imgH="228600" progId="">
                  <p:embed/>
                  <p:pic>
                    <p:nvPicPr>
                      <p:cNvPr id="0" name="Picture 2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59163" y="3790950"/>
                        <a:ext cx="857250" cy="2730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6520" name="Picture 200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066064" y="3782559"/>
            <a:ext cx="2432050" cy="22825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7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61102" y="3737428"/>
            <a:ext cx="2229757" cy="23440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6519" name="Picture 19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70581" y="3761695"/>
            <a:ext cx="2295525" cy="2295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747486" y="208870"/>
            <a:ext cx="7859939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Longitudinal Compression with M</a:t>
            </a:r>
            <a:r>
              <a:rPr lang="en-US" sz="3200" b="0" baseline="-25000" dirty="0" smtClean="0">
                <a:solidFill>
                  <a:srgbClr val="00B050"/>
                </a:solidFill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</a:rPr>
              <a:t> </a:t>
            </a:r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136554" y="6540473"/>
            <a:ext cx="2202584" cy="31752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grpSp>
        <p:nvGrpSpPr>
          <p:cNvPr id="2" name="Group 5"/>
          <p:cNvGrpSpPr>
            <a:grpSpLocks noChangeAspect="1"/>
          </p:cNvGrpSpPr>
          <p:nvPr/>
        </p:nvGrpSpPr>
        <p:grpSpPr bwMode="auto">
          <a:xfrm>
            <a:off x="437017" y="853625"/>
            <a:ext cx="8164512" cy="2914650"/>
            <a:chOff x="289" y="780"/>
            <a:chExt cx="5143" cy="1836"/>
          </a:xfrm>
        </p:grpSpPr>
        <p:sp>
          <p:nvSpPr>
            <p:cNvPr id="5632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6" name="Rectangle 6"/>
            <p:cNvSpPr>
              <a:spLocks noChangeArrowheads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7" name="Rectangle 7"/>
            <p:cNvSpPr>
              <a:spLocks noChangeArrowheads="1"/>
            </p:cNvSpPr>
            <p:nvPr/>
          </p:nvSpPr>
          <p:spPr bwMode="auto">
            <a:xfrm>
              <a:off x="362" y="924"/>
              <a:ext cx="4962" cy="154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8" name="Rectangle 8"/>
            <p:cNvSpPr>
              <a:spLocks noChangeArrowheads="1"/>
            </p:cNvSpPr>
            <p:nvPr/>
          </p:nvSpPr>
          <p:spPr bwMode="auto">
            <a:xfrm>
              <a:off x="5072" y="2478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83.9533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29" name="Rectangle 9"/>
            <p:cNvSpPr>
              <a:spLocks noChangeArrowheads="1"/>
            </p:cNvSpPr>
            <p:nvPr/>
          </p:nvSpPr>
          <p:spPr bwMode="auto">
            <a:xfrm>
              <a:off x="362" y="247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1" name="Rectangle 11"/>
            <p:cNvSpPr>
              <a:spLocks noChangeArrowheads="1"/>
            </p:cNvSpPr>
            <p:nvPr/>
          </p:nvSpPr>
          <p:spPr bwMode="auto">
            <a:xfrm>
              <a:off x="410" y="858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2" name="Rectangle 12"/>
            <p:cNvSpPr>
              <a:spLocks noChangeArrowheads="1"/>
            </p:cNvSpPr>
            <p:nvPr/>
          </p:nvSpPr>
          <p:spPr bwMode="auto">
            <a:xfrm rot="16200000">
              <a:off x="280" y="885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3" name="Rectangle 13"/>
            <p:cNvSpPr>
              <a:spLocks noChangeArrowheads="1"/>
            </p:cNvSpPr>
            <p:nvPr/>
          </p:nvSpPr>
          <p:spPr bwMode="auto">
            <a:xfrm rot="16200000">
              <a:off x="301" y="238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4" name="Rectangle 14"/>
            <p:cNvSpPr>
              <a:spLocks noChangeArrowheads="1"/>
            </p:cNvSpPr>
            <p:nvPr/>
          </p:nvSpPr>
          <p:spPr bwMode="auto">
            <a:xfrm rot="16200000">
              <a:off x="5342" y="869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5" name="Rectangle 15"/>
            <p:cNvSpPr>
              <a:spLocks noChangeArrowheads="1"/>
            </p:cNvSpPr>
            <p:nvPr/>
          </p:nvSpPr>
          <p:spPr bwMode="auto">
            <a:xfrm rot="16200000">
              <a:off x="5330" y="2369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6" name="Rectangle 16"/>
            <p:cNvSpPr>
              <a:spLocks noChangeArrowheads="1"/>
            </p:cNvSpPr>
            <p:nvPr/>
          </p:nvSpPr>
          <p:spPr bwMode="auto">
            <a:xfrm rot="16200000">
              <a:off x="67" y="1572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7" name="Rectangle 17"/>
            <p:cNvSpPr>
              <a:spLocks noChangeArrowheads="1"/>
            </p:cNvSpPr>
            <p:nvPr/>
          </p:nvSpPr>
          <p:spPr bwMode="auto">
            <a:xfrm rot="16200000">
              <a:off x="5126" y="1589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8" name="Line 18"/>
            <p:cNvSpPr>
              <a:spLocks noChangeShapeType="1"/>
            </p:cNvSpPr>
            <p:nvPr/>
          </p:nvSpPr>
          <p:spPr bwMode="auto">
            <a:xfrm flipH="1">
              <a:off x="5288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39" name="Line 19"/>
            <p:cNvSpPr>
              <a:spLocks noChangeShapeType="1"/>
            </p:cNvSpPr>
            <p:nvPr/>
          </p:nvSpPr>
          <p:spPr bwMode="auto">
            <a:xfrm>
              <a:off x="362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0" name="Line 20"/>
            <p:cNvSpPr>
              <a:spLocks noChangeShapeType="1"/>
            </p:cNvSpPr>
            <p:nvPr/>
          </p:nvSpPr>
          <p:spPr bwMode="auto">
            <a:xfrm flipV="1">
              <a:off x="854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1" name="Line 21"/>
            <p:cNvSpPr>
              <a:spLocks noChangeShapeType="1"/>
            </p:cNvSpPr>
            <p:nvPr/>
          </p:nvSpPr>
          <p:spPr bwMode="auto">
            <a:xfrm>
              <a:off x="854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2" name="Line 22"/>
            <p:cNvSpPr>
              <a:spLocks noChangeShapeType="1"/>
            </p:cNvSpPr>
            <p:nvPr/>
          </p:nvSpPr>
          <p:spPr bwMode="auto">
            <a:xfrm flipH="1">
              <a:off x="5288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3" name="Line 23"/>
            <p:cNvSpPr>
              <a:spLocks noChangeShapeType="1"/>
            </p:cNvSpPr>
            <p:nvPr/>
          </p:nvSpPr>
          <p:spPr bwMode="auto">
            <a:xfrm>
              <a:off x="362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4" name="Line 24"/>
            <p:cNvSpPr>
              <a:spLocks noChangeShapeType="1"/>
            </p:cNvSpPr>
            <p:nvPr/>
          </p:nvSpPr>
          <p:spPr bwMode="auto">
            <a:xfrm flipV="1">
              <a:off x="135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5" name="Line 25"/>
            <p:cNvSpPr>
              <a:spLocks noChangeShapeType="1"/>
            </p:cNvSpPr>
            <p:nvPr/>
          </p:nvSpPr>
          <p:spPr bwMode="auto">
            <a:xfrm>
              <a:off x="135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6" name="Line 26"/>
            <p:cNvSpPr>
              <a:spLocks noChangeShapeType="1"/>
            </p:cNvSpPr>
            <p:nvPr/>
          </p:nvSpPr>
          <p:spPr bwMode="auto">
            <a:xfrm flipH="1">
              <a:off x="5288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7" name="Line 27"/>
            <p:cNvSpPr>
              <a:spLocks noChangeShapeType="1"/>
            </p:cNvSpPr>
            <p:nvPr/>
          </p:nvSpPr>
          <p:spPr bwMode="auto">
            <a:xfrm>
              <a:off x="362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8" name="Line 28"/>
            <p:cNvSpPr>
              <a:spLocks noChangeShapeType="1"/>
            </p:cNvSpPr>
            <p:nvPr/>
          </p:nvSpPr>
          <p:spPr bwMode="auto">
            <a:xfrm flipV="1">
              <a:off x="185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9" name="Line 29"/>
            <p:cNvSpPr>
              <a:spLocks noChangeShapeType="1"/>
            </p:cNvSpPr>
            <p:nvPr/>
          </p:nvSpPr>
          <p:spPr bwMode="auto">
            <a:xfrm>
              <a:off x="185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0" name="Line 30"/>
            <p:cNvSpPr>
              <a:spLocks noChangeShapeType="1"/>
            </p:cNvSpPr>
            <p:nvPr/>
          </p:nvSpPr>
          <p:spPr bwMode="auto">
            <a:xfrm flipH="1">
              <a:off x="5288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1" name="Line 31"/>
            <p:cNvSpPr>
              <a:spLocks noChangeShapeType="1"/>
            </p:cNvSpPr>
            <p:nvPr/>
          </p:nvSpPr>
          <p:spPr bwMode="auto">
            <a:xfrm>
              <a:off x="362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2" name="Line 32"/>
            <p:cNvSpPr>
              <a:spLocks noChangeShapeType="1"/>
            </p:cNvSpPr>
            <p:nvPr/>
          </p:nvSpPr>
          <p:spPr bwMode="auto">
            <a:xfrm flipV="1">
              <a:off x="234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3" name="Line 33"/>
            <p:cNvSpPr>
              <a:spLocks noChangeShapeType="1"/>
            </p:cNvSpPr>
            <p:nvPr/>
          </p:nvSpPr>
          <p:spPr bwMode="auto">
            <a:xfrm>
              <a:off x="234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4" name="Line 34"/>
            <p:cNvSpPr>
              <a:spLocks noChangeShapeType="1"/>
            </p:cNvSpPr>
            <p:nvPr/>
          </p:nvSpPr>
          <p:spPr bwMode="auto">
            <a:xfrm flipH="1">
              <a:off x="5288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5" name="Line 35"/>
            <p:cNvSpPr>
              <a:spLocks noChangeShapeType="1"/>
            </p:cNvSpPr>
            <p:nvPr/>
          </p:nvSpPr>
          <p:spPr bwMode="auto">
            <a:xfrm>
              <a:off x="362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6" name="Line 36"/>
            <p:cNvSpPr>
              <a:spLocks noChangeShapeType="1"/>
            </p:cNvSpPr>
            <p:nvPr/>
          </p:nvSpPr>
          <p:spPr bwMode="auto">
            <a:xfrm flipV="1">
              <a:off x="284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7" name="Line 37"/>
            <p:cNvSpPr>
              <a:spLocks noChangeShapeType="1"/>
            </p:cNvSpPr>
            <p:nvPr/>
          </p:nvSpPr>
          <p:spPr bwMode="auto">
            <a:xfrm>
              <a:off x="284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8" name="Line 38"/>
            <p:cNvSpPr>
              <a:spLocks noChangeShapeType="1"/>
            </p:cNvSpPr>
            <p:nvPr/>
          </p:nvSpPr>
          <p:spPr bwMode="auto">
            <a:xfrm flipH="1">
              <a:off x="5288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9" name="Line 39"/>
            <p:cNvSpPr>
              <a:spLocks noChangeShapeType="1"/>
            </p:cNvSpPr>
            <p:nvPr/>
          </p:nvSpPr>
          <p:spPr bwMode="auto">
            <a:xfrm>
              <a:off x="362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0" name="Line 40"/>
            <p:cNvSpPr>
              <a:spLocks noChangeShapeType="1"/>
            </p:cNvSpPr>
            <p:nvPr/>
          </p:nvSpPr>
          <p:spPr bwMode="auto">
            <a:xfrm flipV="1">
              <a:off x="333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1" name="Line 41"/>
            <p:cNvSpPr>
              <a:spLocks noChangeShapeType="1"/>
            </p:cNvSpPr>
            <p:nvPr/>
          </p:nvSpPr>
          <p:spPr bwMode="auto">
            <a:xfrm>
              <a:off x="333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2" name="Line 42"/>
            <p:cNvSpPr>
              <a:spLocks noChangeShapeType="1"/>
            </p:cNvSpPr>
            <p:nvPr/>
          </p:nvSpPr>
          <p:spPr bwMode="auto">
            <a:xfrm flipH="1">
              <a:off x="5288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3" name="Line 43"/>
            <p:cNvSpPr>
              <a:spLocks noChangeShapeType="1"/>
            </p:cNvSpPr>
            <p:nvPr/>
          </p:nvSpPr>
          <p:spPr bwMode="auto">
            <a:xfrm>
              <a:off x="362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4" name="Line 44"/>
            <p:cNvSpPr>
              <a:spLocks noChangeShapeType="1"/>
            </p:cNvSpPr>
            <p:nvPr/>
          </p:nvSpPr>
          <p:spPr bwMode="auto">
            <a:xfrm flipV="1">
              <a:off x="383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5" name="Line 45"/>
            <p:cNvSpPr>
              <a:spLocks noChangeShapeType="1"/>
            </p:cNvSpPr>
            <p:nvPr/>
          </p:nvSpPr>
          <p:spPr bwMode="auto">
            <a:xfrm>
              <a:off x="383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6" name="Line 46"/>
            <p:cNvSpPr>
              <a:spLocks noChangeShapeType="1"/>
            </p:cNvSpPr>
            <p:nvPr/>
          </p:nvSpPr>
          <p:spPr bwMode="auto">
            <a:xfrm flipH="1">
              <a:off x="5288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7" name="Line 47"/>
            <p:cNvSpPr>
              <a:spLocks noChangeShapeType="1"/>
            </p:cNvSpPr>
            <p:nvPr/>
          </p:nvSpPr>
          <p:spPr bwMode="auto">
            <a:xfrm>
              <a:off x="362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8" name="Line 48"/>
            <p:cNvSpPr>
              <a:spLocks noChangeShapeType="1"/>
            </p:cNvSpPr>
            <p:nvPr/>
          </p:nvSpPr>
          <p:spPr bwMode="auto">
            <a:xfrm flipV="1">
              <a:off x="432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9" name="Line 49"/>
            <p:cNvSpPr>
              <a:spLocks noChangeShapeType="1"/>
            </p:cNvSpPr>
            <p:nvPr/>
          </p:nvSpPr>
          <p:spPr bwMode="auto">
            <a:xfrm>
              <a:off x="432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0" name="Line 50"/>
            <p:cNvSpPr>
              <a:spLocks noChangeShapeType="1"/>
            </p:cNvSpPr>
            <p:nvPr/>
          </p:nvSpPr>
          <p:spPr bwMode="auto">
            <a:xfrm flipH="1">
              <a:off x="5288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1" name="Line 51"/>
            <p:cNvSpPr>
              <a:spLocks noChangeShapeType="1"/>
            </p:cNvSpPr>
            <p:nvPr/>
          </p:nvSpPr>
          <p:spPr bwMode="auto">
            <a:xfrm>
              <a:off x="362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2" name="Line 52"/>
            <p:cNvSpPr>
              <a:spLocks noChangeShapeType="1"/>
            </p:cNvSpPr>
            <p:nvPr/>
          </p:nvSpPr>
          <p:spPr bwMode="auto">
            <a:xfrm flipV="1">
              <a:off x="4826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3" name="Line 53"/>
            <p:cNvSpPr>
              <a:spLocks noChangeShapeType="1"/>
            </p:cNvSpPr>
            <p:nvPr/>
          </p:nvSpPr>
          <p:spPr bwMode="auto">
            <a:xfrm>
              <a:off x="4826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4" name="Freeform 54"/>
            <p:cNvSpPr>
              <a:spLocks/>
            </p:cNvSpPr>
            <p:nvPr/>
          </p:nvSpPr>
          <p:spPr bwMode="auto">
            <a:xfrm>
              <a:off x="362" y="1872"/>
              <a:ext cx="4962" cy="564"/>
            </a:xfrm>
            <a:custGeom>
              <a:avLst/>
              <a:gdLst/>
              <a:ahLst/>
              <a:cxnLst>
                <a:cxn ang="0">
                  <a:pos x="42" y="210"/>
                </a:cxn>
                <a:cxn ang="0">
                  <a:pos x="198" y="264"/>
                </a:cxn>
                <a:cxn ang="0">
                  <a:pos x="246" y="210"/>
                </a:cxn>
                <a:cxn ang="0">
                  <a:pos x="288" y="264"/>
                </a:cxn>
                <a:cxn ang="0">
                  <a:pos x="444" y="210"/>
                </a:cxn>
                <a:cxn ang="0">
                  <a:pos x="492" y="252"/>
                </a:cxn>
                <a:cxn ang="0">
                  <a:pos x="642" y="222"/>
                </a:cxn>
                <a:cxn ang="0">
                  <a:pos x="690" y="240"/>
                </a:cxn>
                <a:cxn ang="0">
                  <a:pos x="840" y="234"/>
                </a:cxn>
                <a:cxn ang="0">
                  <a:pos x="888" y="228"/>
                </a:cxn>
                <a:cxn ang="0">
                  <a:pos x="1038" y="246"/>
                </a:cxn>
                <a:cxn ang="0">
                  <a:pos x="1086" y="216"/>
                </a:cxn>
                <a:cxn ang="0">
                  <a:pos x="1236" y="258"/>
                </a:cxn>
                <a:cxn ang="0">
                  <a:pos x="1284" y="210"/>
                </a:cxn>
                <a:cxn ang="0">
                  <a:pos x="1326" y="264"/>
                </a:cxn>
                <a:cxn ang="0">
                  <a:pos x="1482" y="210"/>
                </a:cxn>
                <a:cxn ang="0">
                  <a:pos x="1524" y="258"/>
                </a:cxn>
                <a:cxn ang="0">
                  <a:pos x="1680" y="216"/>
                </a:cxn>
                <a:cxn ang="0">
                  <a:pos x="1722" y="240"/>
                </a:cxn>
                <a:cxn ang="0">
                  <a:pos x="1878" y="228"/>
                </a:cxn>
                <a:cxn ang="0">
                  <a:pos x="1926" y="228"/>
                </a:cxn>
                <a:cxn ang="0">
                  <a:pos x="2076" y="240"/>
                </a:cxn>
                <a:cxn ang="0">
                  <a:pos x="2124" y="216"/>
                </a:cxn>
                <a:cxn ang="0">
                  <a:pos x="2274" y="252"/>
                </a:cxn>
                <a:cxn ang="0">
                  <a:pos x="2322" y="210"/>
                </a:cxn>
                <a:cxn ang="0">
                  <a:pos x="2364" y="270"/>
                </a:cxn>
                <a:cxn ang="0">
                  <a:pos x="2520" y="210"/>
                </a:cxn>
                <a:cxn ang="0">
                  <a:pos x="2562" y="258"/>
                </a:cxn>
                <a:cxn ang="0">
                  <a:pos x="2718" y="216"/>
                </a:cxn>
                <a:cxn ang="0">
                  <a:pos x="2760" y="246"/>
                </a:cxn>
                <a:cxn ang="0">
                  <a:pos x="2916" y="228"/>
                </a:cxn>
                <a:cxn ang="0">
                  <a:pos x="2958" y="234"/>
                </a:cxn>
                <a:cxn ang="0">
                  <a:pos x="3114" y="240"/>
                </a:cxn>
                <a:cxn ang="0">
                  <a:pos x="3156" y="222"/>
                </a:cxn>
                <a:cxn ang="0">
                  <a:pos x="3312" y="252"/>
                </a:cxn>
                <a:cxn ang="0">
                  <a:pos x="3354" y="210"/>
                </a:cxn>
                <a:cxn ang="0">
                  <a:pos x="3510" y="264"/>
                </a:cxn>
                <a:cxn ang="0">
                  <a:pos x="3552" y="210"/>
                </a:cxn>
                <a:cxn ang="0">
                  <a:pos x="3600" y="264"/>
                </a:cxn>
                <a:cxn ang="0">
                  <a:pos x="3750" y="210"/>
                </a:cxn>
                <a:cxn ang="0">
                  <a:pos x="3798" y="252"/>
                </a:cxn>
                <a:cxn ang="0">
                  <a:pos x="3948" y="222"/>
                </a:cxn>
                <a:cxn ang="0">
                  <a:pos x="3996" y="234"/>
                </a:cxn>
                <a:cxn ang="0">
                  <a:pos x="4044" y="276"/>
                </a:cxn>
                <a:cxn ang="0">
                  <a:pos x="4092" y="306"/>
                </a:cxn>
                <a:cxn ang="0">
                  <a:pos x="4134" y="306"/>
                </a:cxn>
                <a:cxn ang="0">
                  <a:pos x="4182" y="342"/>
                </a:cxn>
                <a:cxn ang="0">
                  <a:pos x="4230" y="300"/>
                </a:cxn>
                <a:cxn ang="0">
                  <a:pos x="4272" y="282"/>
                </a:cxn>
                <a:cxn ang="0">
                  <a:pos x="4320" y="420"/>
                </a:cxn>
                <a:cxn ang="0">
                  <a:pos x="4368" y="348"/>
                </a:cxn>
                <a:cxn ang="0">
                  <a:pos x="4416" y="0"/>
                </a:cxn>
                <a:cxn ang="0">
                  <a:pos x="4464" y="480"/>
                </a:cxn>
                <a:cxn ang="0">
                  <a:pos x="4512" y="504"/>
                </a:cxn>
                <a:cxn ang="0">
                  <a:pos x="4560" y="12"/>
                </a:cxn>
                <a:cxn ang="0">
                  <a:pos x="4608" y="324"/>
                </a:cxn>
                <a:cxn ang="0">
                  <a:pos x="4650" y="426"/>
                </a:cxn>
                <a:cxn ang="0">
                  <a:pos x="4698" y="288"/>
                </a:cxn>
                <a:cxn ang="0">
                  <a:pos x="4746" y="300"/>
                </a:cxn>
                <a:cxn ang="0">
                  <a:pos x="4794" y="336"/>
                </a:cxn>
                <a:cxn ang="0">
                  <a:pos x="4842" y="300"/>
                </a:cxn>
                <a:cxn ang="0">
                  <a:pos x="4884" y="312"/>
                </a:cxn>
                <a:cxn ang="0">
                  <a:pos x="4932" y="276"/>
                </a:cxn>
              </a:cxnLst>
              <a:rect l="0" t="0" r="r" b="b"/>
              <a:pathLst>
                <a:path w="4962" h="564">
                  <a:moveTo>
                    <a:pt x="0" y="258"/>
                  </a:move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84" y="258"/>
                  </a:lnTo>
                  <a:lnTo>
                    <a:pt x="84" y="258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90" y="264"/>
                  </a:lnTo>
                  <a:lnTo>
                    <a:pt x="90" y="270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10" y="252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8" y="228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70" y="234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88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6" y="240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32" y="234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8" y="222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4" y="216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62" y="210"/>
                  </a:lnTo>
                  <a:lnTo>
                    <a:pt x="462" y="210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80" y="234"/>
                  </a:lnTo>
                  <a:lnTo>
                    <a:pt x="480" y="234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6" y="240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8" y="258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504" y="264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58"/>
                  </a:lnTo>
                  <a:lnTo>
                    <a:pt x="612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24" y="252"/>
                  </a:lnTo>
                  <a:lnTo>
                    <a:pt x="624" y="252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16"/>
                  </a:lnTo>
                  <a:lnTo>
                    <a:pt x="642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84" y="234"/>
                  </a:lnTo>
                  <a:lnTo>
                    <a:pt x="684" y="228"/>
                  </a:lnTo>
                  <a:lnTo>
                    <a:pt x="684" y="228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70"/>
                  </a:lnTo>
                  <a:lnTo>
                    <a:pt x="708" y="270"/>
                  </a:lnTo>
                  <a:lnTo>
                    <a:pt x="816" y="264"/>
                  </a:lnTo>
                  <a:lnTo>
                    <a:pt x="816" y="264"/>
                  </a:lnTo>
                  <a:lnTo>
                    <a:pt x="822" y="264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40" y="240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34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52" y="222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52"/>
                  </a:lnTo>
                  <a:lnTo>
                    <a:pt x="900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12" y="258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8" y="264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8" y="252"/>
                  </a:lnTo>
                  <a:lnTo>
                    <a:pt x="1038" y="252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0"/>
                  </a:lnTo>
                  <a:lnTo>
                    <a:pt x="1062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34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40"/>
                  </a:lnTo>
                  <a:lnTo>
                    <a:pt x="1098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10" y="246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64"/>
                  </a:lnTo>
                  <a:lnTo>
                    <a:pt x="1116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6" y="264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34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6" y="222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72" y="216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6" y="216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52"/>
                  </a:lnTo>
                  <a:lnTo>
                    <a:pt x="1314" y="252"/>
                  </a:lnTo>
                  <a:lnTo>
                    <a:pt x="1320" y="252"/>
                  </a:lnTo>
                  <a:lnTo>
                    <a:pt x="1320" y="252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6" y="258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32" y="264"/>
                  </a:lnTo>
                  <a:lnTo>
                    <a:pt x="1332" y="270"/>
                  </a:lnTo>
                  <a:lnTo>
                    <a:pt x="1332" y="270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52" y="252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16"/>
                  </a:lnTo>
                  <a:lnTo>
                    <a:pt x="1470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0"/>
                  </a:lnTo>
                  <a:lnTo>
                    <a:pt x="1476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6"/>
                  </a:lnTo>
                  <a:lnTo>
                    <a:pt x="1494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22"/>
                  </a:lnTo>
                  <a:lnTo>
                    <a:pt x="1500" y="222"/>
                  </a:lnTo>
                  <a:lnTo>
                    <a:pt x="1506" y="222"/>
                  </a:lnTo>
                  <a:lnTo>
                    <a:pt x="1506" y="222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34"/>
                  </a:lnTo>
                  <a:lnTo>
                    <a:pt x="1512" y="228"/>
                  </a:lnTo>
                  <a:lnTo>
                    <a:pt x="1512" y="228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24" y="246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64"/>
                  </a:lnTo>
                  <a:lnTo>
                    <a:pt x="1530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70"/>
                  </a:lnTo>
                  <a:lnTo>
                    <a:pt x="1536" y="270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46"/>
                  </a:lnTo>
                  <a:lnTo>
                    <a:pt x="1656" y="246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28"/>
                  </a:lnTo>
                  <a:lnTo>
                    <a:pt x="1668" y="228"/>
                  </a:lnTo>
                  <a:lnTo>
                    <a:pt x="1668" y="234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80" y="222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6" y="216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704" y="210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10" y="216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8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34"/>
                  </a:lnTo>
                  <a:lnTo>
                    <a:pt x="1722" y="234"/>
                  </a:lnTo>
                  <a:lnTo>
                    <a:pt x="1722" y="234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40" y="258"/>
                  </a:lnTo>
                  <a:lnTo>
                    <a:pt x="1740" y="258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6" y="270"/>
                  </a:lnTo>
                  <a:lnTo>
                    <a:pt x="1746" y="270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6" y="252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6"/>
                  </a:lnTo>
                  <a:lnTo>
                    <a:pt x="1908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34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8" y="246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70"/>
                  </a:lnTo>
                  <a:lnTo>
                    <a:pt x="1950" y="270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2" y="228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8" y="228"/>
                  </a:lnTo>
                  <a:lnTo>
                    <a:pt x="2088" y="228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8" y="210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24" y="216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8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34"/>
                  </a:lnTo>
                  <a:lnTo>
                    <a:pt x="2136" y="234"/>
                  </a:lnTo>
                  <a:lnTo>
                    <a:pt x="2136" y="234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8" y="252"/>
                  </a:lnTo>
                  <a:lnTo>
                    <a:pt x="2148" y="252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60" y="270"/>
                  </a:lnTo>
                  <a:lnTo>
                    <a:pt x="2160" y="270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74" y="258"/>
                  </a:lnTo>
                  <a:lnTo>
                    <a:pt x="2274" y="258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80" y="252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34" y="222"/>
                  </a:lnTo>
                  <a:lnTo>
                    <a:pt x="2334" y="222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34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64"/>
                  </a:lnTo>
                  <a:lnTo>
                    <a:pt x="2358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46"/>
                  </a:lnTo>
                  <a:lnTo>
                    <a:pt x="2484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32" y="210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8" y="216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8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50" y="234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8" y="258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74" y="270"/>
                  </a:lnTo>
                  <a:lnTo>
                    <a:pt x="2574" y="270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94" y="252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8" y="222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34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60" y="240"/>
                  </a:lnTo>
                  <a:lnTo>
                    <a:pt x="2760" y="240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64"/>
                  </a:lnTo>
                  <a:lnTo>
                    <a:pt x="2772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70"/>
                  </a:lnTo>
                  <a:lnTo>
                    <a:pt x="2778" y="270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904" y="246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0" y="228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6" y="228"/>
                  </a:lnTo>
                  <a:lnTo>
                    <a:pt x="2916" y="228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8"/>
                  </a:lnTo>
                  <a:lnTo>
                    <a:pt x="2952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64" y="234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6" y="252"/>
                  </a:lnTo>
                  <a:lnTo>
                    <a:pt x="2976" y="252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82" y="258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8" y="270"/>
                  </a:lnTo>
                  <a:lnTo>
                    <a:pt x="2988" y="270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102" y="258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62" y="222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34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92" y="264"/>
                  </a:lnTo>
                  <a:lnTo>
                    <a:pt x="3192" y="264"/>
                  </a:lnTo>
                  <a:lnTo>
                    <a:pt x="3192" y="270"/>
                  </a:lnTo>
                  <a:lnTo>
                    <a:pt x="3192" y="270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2"/>
                  </a:lnTo>
                  <a:lnTo>
                    <a:pt x="3306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8" y="246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24" y="228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30" y="228"/>
                  </a:lnTo>
                  <a:lnTo>
                    <a:pt x="3330" y="228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8"/>
                  </a:lnTo>
                  <a:lnTo>
                    <a:pt x="3366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8" y="234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90" y="252"/>
                  </a:lnTo>
                  <a:lnTo>
                    <a:pt x="3390" y="252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70"/>
                  </a:lnTo>
                  <a:lnTo>
                    <a:pt x="3396" y="270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6" y="258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0"/>
                  </a:lnTo>
                  <a:lnTo>
                    <a:pt x="3522" y="240"/>
                  </a:lnTo>
                  <a:lnTo>
                    <a:pt x="3528" y="240"/>
                  </a:lnTo>
                  <a:lnTo>
                    <a:pt x="3528" y="240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2"/>
                  </a:lnTo>
                  <a:lnTo>
                    <a:pt x="3534" y="222"/>
                  </a:lnTo>
                  <a:lnTo>
                    <a:pt x="3540" y="222"/>
                  </a:lnTo>
                  <a:lnTo>
                    <a:pt x="3540" y="222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6" y="216"/>
                  </a:lnTo>
                  <a:lnTo>
                    <a:pt x="3546" y="216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6" y="222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34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40"/>
                  </a:lnTo>
                  <a:lnTo>
                    <a:pt x="3582" y="240"/>
                  </a:lnTo>
                  <a:lnTo>
                    <a:pt x="3588" y="240"/>
                  </a:lnTo>
                  <a:lnTo>
                    <a:pt x="3588" y="240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8"/>
                  </a:lnTo>
                  <a:lnTo>
                    <a:pt x="3594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06" y="270"/>
                  </a:lnTo>
                  <a:lnTo>
                    <a:pt x="3606" y="270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2"/>
                  </a:lnTo>
                  <a:lnTo>
                    <a:pt x="3720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32" y="246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44" y="228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92" y="234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6"/>
                  </a:lnTo>
                  <a:lnTo>
                    <a:pt x="3792" y="246"/>
                  </a:lnTo>
                  <a:lnTo>
                    <a:pt x="3798" y="246"/>
                  </a:lnTo>
                  <a:lnTo>
                    <a:pt x="3798" y="246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804" y="252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70"/>
                  </a:lnTo>
                  <a:lnTo>
                    <a:pt x="3810" y="270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30" y="258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0"/>
                  </a:lnTo>
                  <a:lnTo>
                    <a:pt x="3936" y="240"/>
                  </a:lnTo>
                  <a:lnTo>
                    <a:pt x="3942" y="240"/>
                  </a:lnTo>
                  <a:lnTo>
                    <a:pt x="3942" y="240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28"/>
                  </a:lnTo>
                  <a:lnTo>
                    <a:pt x="3942" y="228"/>
                  </a:lnTo>
                  <a:lnTo>
                    <a:pt x="3948" y="234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2"/>
                  </a:lnTo>
                  <a:lnTo>
                    <a:pt x="3948" y="222"/>
                  </a:lnTo>
                  <a:lnTo>
                    <a:pt x="3954" y="222"/>
                  </a:lnTo>
                  <a:lnTo>
                    <a:pt x="3954" y="222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60" y="216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4002" y="234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32" y="264"/>
                  </a:lnTo>
                  <a:lnTo>
                    <a:pt x="4032" y="264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44" y="270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6" y="276"/>
                  </a:lnTo>
                  <a:lnTo>
                    <a:pt x="4056" y="276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74" y="288"/>
                  </a:lnTo>
                  <a:lnTo>
                    <a:pt x="4074" y="288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6" y="300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92" y="306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24"/>
                  </a:lnTo>
                  <a:lnTo>
                    <a:pt x="4104" y="324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22" y="330"/>
                  </a:lnTo>
                  <a:lnTo>
                    <a:pt x="4122" y="330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8" y="324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40" y="306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52" y="300"/>
                  </a:lnTo>
                  <a:lnTo>
                    <a:pt x="4152" y="300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30"/>
                  </a:lnTo>
                  <a:lnTo>
                    <a:pt x="4164" y="330"/>
                  </a:lnTo>
                  <a:lnTo>
                    <a:pt x="4170" y="330"/>
                  </a:lnTo>
                  <a:lnTo>
                    <a:pt x="4170" y="330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6" y="336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82" y="348"/>
                  </a:lnTo>
                  <a:lnTo>
                    <a:pt x="4182" y="348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24"/>
                  </a:lnTo>
                  <a:lnTo>
                    <a:pt x="4194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18"/>
                  </a:lnTo>
                  <a:lnTo>
                    <a:pt x="4200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8" y="312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0"/>
                  </a:lnTo>
                  <a:lnTo>
                    <a:pt x="4224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88"/>
                  </a:lnTo>
                  <a:lnTo>
                    <a:pt x="4254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6" y="288"/>
                  </a:lnTo>
                  <a:lnTo>
                    <a:pt x="4266" y="288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94"/>
                  </a:lnTo>
                  <a:lnTo>
                    <a:pt x="4278" y="294"/>
                  </a:lnTo>
                  <a:lnTo>
                    <a:pt x="4284" y="300"/>
                  </a:lnTo>
                  <a:lnTo>
                    <a:pt x="4284" y="300"/>
                  </a:lnTo>
                  <a:lnTo>
                    <a:pt x="4284" y="306"/>
                  </a:lnTo>
                  <a:lnTo>
                    <a:pt x="4284" y="306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90" y="318"/>
                  </a:lnTo>
                  <a:lnTo>
                    <a:pt x="4290" y="324"/>
                  </a:lnTo>
                  <a:lnTo>
                    <a:pt x="4290" y="324"/>
                  </a:lnTo>
                  <a:lnTo>
                    <a:pt x="4290" y="330"/>
                  </a:lnTo>
                  <a:lnTo>
                    <a:pt x="4290" y="330"/>
                  </a:lnTo>
                  <a:lnTo>
                    <a:pt x="4290" y="336"/>
                  </a:lnTo>
                  <a:lnTo>
                    <a:pt x="4296" y="342"/>
                  </a:lnTo>
                  <a:lnTo>
                    <a:pt x="4296" y="342"/>
                  </a:lnTo>
                  <a:lnTo>
                    <a:pt x="4296" y="348"/>
                  </a:lnTo>
                  <a:lnTo>
                    <a:pt x="4296" y="348"/>
                  </a:lnTo>
                  <a:lnTo>
                    <a:pt x="4296" y="354"/>
                  </a:lnTo>
                  <a:lnTo>
                    <a:pt x="4296" y="354"/>
                  </a:lnTo>
                  <a:lnTo>
                    <a:pt x="4302" y="360"/>
                  </a:lnTo>
                  <a:lnTo>
                    <a:pt x="4302" y="360"/>
                  </a:lnTo>
                  <a:lnTo>
                    <a:pt x="4302" y="366"/>
                  </a:lnTo>
                  <a:lnTo>
                    <a:pt x="4302" y="366"/>
                  </a:lnTo>
                  <a:lnTo>
                    <a:pt x="4302" y="372"/>
                  </a:lnTo>
                  <a:lnTo>
                    <a:pt x="4302" y="372"/>
                  </a:lnTo>
                  <a:lnTo>
                    <a:pt x="4302" y="378"/>
                  </a:lnTo>
                  <a:lnTo>
                    <a:pt x="4308" y="378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14" y="396"/>
                  </a:lnTo>
                  <a:lnTo>
                    <a:pt x="4314" y="396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14"/>
                  </a:lnTo>
                  <a:lnTo>
                    <a:pt x="4320" y="414"/>
                  </a:lnTo>
                  <a:lnTo>
                    <a:pt x="4320" y="420"/>
                  </a:lnTo>
                  <a:lnTo>
                    <a:pt x="4320" y="420"/>
                  </a:lnTo>
                  <a:lnTo>
                    <a:pt x="4326" y="420"/>
                  </a:lnTo>
                  <a:lnTo>
                    <a:pt x="4326" y="420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32"/>
                  </a:lnTo>
                  <a:lnTo>
                    <a:pt x="4332" y="432"/>
                  </a:lnTo>
                  <a:lnTo>
                    <a:pt x="4332" y="432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8" y="438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2"/>
                  </a:lnTo>
                  <a:lnTo>
                    <a:pt x="4356" y="432"/>
                  </a:lnTo>
                  <a:lnTo>
                    <a:pt x="4356" y="426"/>
                  </a:lnTo>
                  <a:lnTo>
                    <a:pt x="4356" y="420"/>
                  </a:lnTo>
                  <a:lnTo>
                    <a:pt x="4356" y="420"/>
                  </a:lnTo>
                  <a:lnTo>
                    <a:pt x="4356" y="414"/>
                  </a:lnTo>
                  <a:lnTo>
                    <a:pt x="4356" y="408"/>
                  </a:lnTo>
                  <a:lnTo>
                    <a:pt x="4362" y="402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390"/>
                  </a:lnTo>
                  <a:lnTo>
                    <a:pt x="4362" y="384"/>
                  </a:lnTo>
                  <a:lnTo>
                    <a:pt x="4362" y="378"/>
                  </a:lnTo>
                  <a:lnTo>
                    <a:pt x="4368" y="372"/>
                  </a:lnTo>
                  <a:lnTo>
                    <a:pt x="4368" y="366"/>
                  </a:lnTo>
                  <a:lnTo>
                    <a:pt x="4368" y="360"/>
                  </a:lnTo>
                  <a:lnTo>
                    <a:pt x="4368" y="354"/>
                  </a:lnTo>
                  <a:lnTo>
                    <a:pt x="4368" y="348"/>
                  </a:lnTo>
                  <a:lnTo>
                    <a:pt x="4368" y="342"/>
                  </a:lnTo>
                  <a:lnTo>
                    <a:pt x="4368" y="336"/>
                  </a:lnTo>
                  <a:lnTo>
                    <a:pt x="4374" y="330"/>
                  </a:lnTo>
                  <a:lnTo>
                    <a:pt x="4374" y="324"/>
                  </a:lnTo>
                  <a:lnTo>
                    <a:pt x="4374" y="318"/>
                  </a:lnTo>
                  <a:lnTo>
                    <a:pt x="4374" y="312"/>
                  </a:lnTo>
                  <a:lnTo>
                    <a:pt x="4374" y="306"/>
                  </a:lnTo>
                  <a:lnTo>
                    <a:pt x="4374" y="300"/>
                  </a:lnTo>
                  <a:lnTo>
                    <a:pt x="4380" y="294"/>
                  </a:lnTo>
                  <a:lnTo>
                    <a:pt x="4380" y="288"/>
                  </a:lnTo>
                  <a:lnTo>
                    <a:pt x="4380" y="282"/>
                  </a:lnTo>
                  <a:lnTo>
                    <a:pt x="4380" y="276"/>
                  </a:lnTo>
                  <a:lnTo>
                    <a:pt x="4380" y="264"/>
                  </a:lnTo>
                  <a:lnTo>
                    <a:pt x="4380" y="258"/>
                  </a:lnTo>
                  <a:lnTo>
                    <a:pt x="4386" y="252"/>
                  </a:lnTo>
                  <a:lnTo>
                    <a:pt x="4386" y="246"/>
                  </a:lnTo>
                  <a:lnTo>
                    <a:pt x="4386" y="240"/>
                  </a:lnTo>
                  <a:lnTo>
                    <a:pt x="4386" y="228"/>
                  </a:lnTo>
                  <a:lnTo>
                    <a:pt x="4386" y="222"/>
                  </a:lnTo>
                  <a:lnTo>
                    <a:pt x="4386" y="216"/>
                  </a:lnTo>
                  <a:lnTo>
                    <a:pt x="4392" y="210"/>
                  </a:lnTo>
                  <a:lnTo>
                    <a:pt x="4392" y="198"/>
                  </a:lnTo>
                  <a:lnTo>
                    <a:pt x="4392" y="192"/>
                  </a:lnTo>
                  <a:lnTo>
                    <a:pt x="4392" y="186"/>
                  </a:lnTo>
                  <a:lnTo>
                    <a:pt x="4392" y="174"/>
                  </a:lnTo>
                  <a:lnTo>
                    <a:pt x="4392" y="168"/>
                  </a:lnTo>
                  <a:lnTo>
                    <a:pt x="4398" y="156"/>
                  </a:lnTo>
                  <a:lnTo>
                    <a:pt x="4398" y="150"/>
                  </a:lnTo>
                  <a:lnTo>
                    <a:pt x="4398" y="144"/>
                  </a:lnTo>
                  <a:lnTo>
                    <a:pt x="4398" y="132"/>
                  </a:lnTo>
                  <a:lnTo>
                    <a:pt x="4398" y="126"/>
                  </a:lnTo>
                  <a:lnTo>
                    <a:pt x="4398" y="114"/>
                  </a:lnTo>
                  <a:lnTo>
                    <a:pt x="4404" y="108"/>
                  </a:lnTo>
                  <a:lnTo>
                    <a:pt x="4404" y="96"/>
                  </a:lnTo>
                  <a:lnTo>
                    <a:pt x="4404" y="90"/>
                  </a:lnTo>
                  <a:lnTo>
                    <a:pt x="4404" y="78"/>
                  </a:lnTo>
                  <a:lnTo>
                    <a:pt x="4404" y="72"/>
                  </a:lnTo>
                  <a:lnTo>
                    <a:pt x="4404" y="60"/>
                  </a:lnTo>
                  <a:lnTo>
                    <a:pt x="4410" y="54"/>
                  </a:lnTo>
                  <a:lnTo>
                    <a:pt x="4410" y="42"/>
                  </a:lnTo>
                  <a:lnTo>
                    <a:pt x="4410" y="30"/>
                  </a:lnTo>
                  <a:lnTo>
                    <a:pt x="4410" y="24"/>
                  </a:lnTo>
                  <a:lnTo>
                    <a:pt x="4410" y="18"/>
                  </a:lnTo>
                  <a:lnTo>
                    <a:pt x="4410" y="12"/>
                  </a:lnTo>
                  <a:lnTo>
                    <a:pt x="4416" y="6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6"/>
                  </a:lnTo>
                  <a:lnTo>
                    <a:pt x="4422" y="12"/>
                  </a:lnTo>
                  <a:lnTo>
                    <a:pt x="4422" y="18"/>
                  </a:lnTo>
                  <a:lnTo>
                    <a:pt x="4422" y="30"/>
                  </a:lnTo>
                  <a:lnTo>
                    <a:pt x="4422" y="36"/>
                  </a:lnTo>
                  <a:lnTo>
                    <a:pt x="4422" y="48"/>
                  </a:lnTo>
                  <a:lnTo>
                    <a:pt x="4428" y="60"/>
                  </a:lnTo>
                  <a:lnTo>
                    <a:pt x="4428" y="72"/>
                  </a:lnTo>
                  <a:lnTo>
                    <a:pt x="4428" y="90"/>
                  </a:lnTo>
                  <a:lnTo>
                    <a:pt x="4428" y="102"/>
                  </a:lnTo>
                  <a:lnTo>
                    <a:pt x="4428" y="120"/>
                  </a:lnTo>
                  <a:lnTo>
                    <a:pt x="4428" y="132"/>
                  </a:lnTo>
                  <a:lnTo>
                    <a:pt x="4434" y="144"/>
                  </a:lnTo>
                  <a:lnTo>
                    <a:pt x="4434" y="162"/>
                  </a:lnTo>
                  <a:lnTo>
                    <a:pt x="4434" y="174"/>
                  </a:lnTo>
                  <a:lnTo>
                    <a:pt x="4434" y="186"/>
                  </a:lnTo>
                  <a:lnTo>
                    <a:pt x="4434" y="198"/>
                  </a:lnTo>
                  <a:lnTo>
                    <a:pt x="4434" y="210"/>
                  </a:lnTo>
                  <a:lnTo>
                    <a:pt x="4434" y="228"/>
                  </a:lnTo>
                  <a:lnTo>
                    <a:pt x="4440" y="240"/>
                  </a:lnTo>
                  <a:lnTo>
                    <a:pt x="4440" y="252"/>
                  </a:lnTo>
                  <a:lnTo>
                    <a:pt x="4440" y="264"/>
                  </a:lnTo>
                  <a:lnTo>
                    <a:pt x="4440" y="276"/>
                  </a:lnTo>
                  <a:lnTo>
                    <a:pt x="4440" y="288"/>
                  </a:lnTo>
                  <a:lnTo>
                    <a:pt x="4440" y="300"/>
                  </a:lnTo>
                  <a:lnTo>
                    <a:pt x="4446" y="306"/>
                  </a:lnTo>
                  <a:lnTo>
                    <a:pt x="4446" y="318"/>
                  </a:lnTo>
                  <a:lnTo>
                    <a:pt x="4446" y="330"/>
                  </a:lnTo>
                  <a:lnTo>
                    <a:pt x="4446" y="342"/>
                  </a:lnTo>
                  <a:lnTo>
                    <a:pt x="4446" y="348"/>
                  </a:lnTo>
                  <a:lnTo>
                    <a:pt x="4446" y="360"/>
                  </a:lnTo>
                  <a:lnTo>
                    <a:pt x="4452" y="372"/>
                  </a:lnTo>
                  <a:lnTo>
                    <a:pt x="4452" y="378"/>
                  </a:lnTo>
                  <a:lnTo>
                    <a:pt x="4452" y="390"/>
                  </a:lnTo>
                  <a:lnTo>
                    <a:pt x="4452" y="396"/>
                  </a:lnTo>
                  <a:lnTo>
                    <a:pt x="4452" y="408"/>
                  </a:lnTo>
                  <a:lnTo>
                    <a:pt x="4452" y="414"/>
                  </a:lnTo>
                  <a:lnTo>
                    <a:pt x="4458" y="426"/>
                  </a:lnTo>
                  <a:lnTo>
                    <a:pt x="4458" y="432"/>
                  </a:lnTo>
                  <a:lnTo>
                    <a:pt x="4458" y="438"/>
                  </a:lnTo>
                  <a:lnTo>
                    <a:pt x="4458" y="444"/>
                  </a:lnTo>
                  <a:lnTo>
                    <a:pt x="4458" y="456"/>
                  </a:lnTo>
                  <a:lnTo>
                    <a:pt x="4458" y="462"/>
                  </a:lnTo>
                  <a:lnTo>
                    <a:pt x="4464" y="468"/>
                  </a:lnTo>
                  <a:lnTo>
                    <a:pt x="4464" y="474"/>
                  </a:lnTo>
                  <a:lnTo>
                    <a:pt x="4464" y="480"/>
                  </a:lnTo>
                  <a:lnTo>
                    <a:pt x="4464" y="486"/>
                  </a:lnTo>
                  <a:lnTo>
                    <a:pt x="4464" y="492"/>
                  </a:lnTo>
                  <a:lnTo>
                    <a:pt x="4464" y="498"/>
                  </a:lnTo>
                  <a:lnTo>
                    <a:pt x="4470" y="504"/>
                  </a:lnTo>
                  <a:lnTo>
                    <a:pt x="4470" y="510"/>
                  </a:lnTo>
                  <a:lnTo>
                    <a:pt x="4470" y="516"/>
                  </a:lnTo>
                  <a:lnTo>
                    <a:pt x="4470" y="522"/>
                  </a:lnTo>
                  <a:lnTo>
                    <a:pt x="4470" y="522"/>
                  </a:lnTo>
                  <a:lnTo>
                    <a:pt x="4470" y="528"/>
                  </a:lnTo>
                  <a:lnTo>
                    <a:pt x="4476" y="534"/>
                  </a:lnTo>
                  <a:lnTo>
                    <a:pt x="4476" y="534"/>
                  </a:lnTo>
                  <a:lnTo>
                    <a:pt x="4476" y="540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52"/>
                  </a:lnTo>
                  <a:lnTo>
                    <a:pt x="4482" y="552"/>
                  </a:lnTo>
                  <a:lnTo>
                    <a:pt x="4482" y="552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58"/>
                  </a:lnTo>
                  <a:lnTo>
                    <a:pt x="4494" y="558"/>
                  </a:lnTo>
                  <a:lnTo>
                    <a:pt x="4500" y="558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0"/>
                  </a:lnTo>
                  <a:lnTo>
                    <a:pt x="4506" y="534"/>
                  </a:lnTo>
                  <a:lnTo>
                    <a:pt x="4506" y="534"/>
                  </a:lnTo>
                  <a:lnTo>
                    <a:pt x="4506" y="528"/>
                  </a:lnTo>
                  <a:lnTo>
                    <a:pt x="4506" y="522"/>
                  </a:lnTo>
                  <a:lnTo>
                    <a:pt x="4506" y="522"/>
                  </a:lnTo>
                  <a:lnTo>
                    <a:pt x="4506" y="516"/>
                  </a:lnTo>
                  <a:lnTo>
                    <a:pt x="4512" y="510"/>
                  </a:lnTo>
                  <a:lnTo>
                    <a:pt x="4512" y="504"/>
                  </a:lnTo>
                  <a:lnTo>
                    <a:pt x="4512" y="498"/>
                  </a:lnTo>
                  <a:lnTo>
                    <a:pt x="4512" y="492"/>
                  </a:lnTo>
                  <a:lnTo>
                    <a:pt x="4512" y="486"/>
                  </a:lnTo>
                  <a:lnTo>
                    <a:pt x="4512" y="480"/>
                  </a:lnTo>
                  <a:lnTo>
                    <a:pt x="4518" y="474"/>
                  </a:lnTo>
                  <a:lnTo>
                    <a:pt x="4518" y="468"/>
                  </a:lnTo>
                  <a:lnTo>
                    <a:pt x="4518" y="462"/>
                  </a:lnTo>
                  <a:lnTo>
                    <a:pt x="4518" y="456"/>
                  </a:lnTo>
                  <a:lnTo>
                    <a:pt x="4518" y="444"/>
                  </a:lnTo>
                  <a:lnTo>
                    <a:pt x="4518" y="438"/>
                  </a:lnTo>
                  <a:lnTo>
                    <a:pt x="4524" y="432"/>
                  </a:lnTo>
                  <a:lnTo>
                    <a:pt x="4524" y="426"/>
                  </a:lnTo>
                  <a:lnTo>
                    <a:pt x="4524" y="414"/>
                  </a:lnTo>
                  <a:lnTo>
                    <a:pt x="4524" y="408"/>
                  </a:lnTo>
                  <a:lnTo>
                    <a:pt x="4524" y="396"/>
                  </a:lnTo>
                  <a:lnTo>
                    <a:pt x="4524" y="390"/>
                  </a:lnTo>
                  <a:lnTo>
                    <a:pt x="4530" y="378"/>
                  </a:lnTo>
                  <a:lnTo>
                    <a:pt x="4530" y="372"/>
                  </a:lnTo>
                  <a:lnTo>
                    <a:pt x="4530" y="360"/>
                  </a:lnTo>
                  <a:lnTo>
                    <a:pt x="4530" y="348"/>
                  </a:lnTo>
                  <a:lnTo>
                    <a:pt x="4530" y="342"/>
                  </a:lnTo>
                  <a:lnTo>
                    <a:pt x="4530" y="330"/>
                  </a:lnTo>
                  <a:lnTo>
                    <a:pt x="4536" y="318"/>
                  </a:lnTo>
                  <a:lnTo>
                    <a:pt x="4536" y="306"/>
                  </a:lnTo>
                  <a:lnTo>
                    <a:pt x="4536" y="300"/>
                  </a:lnTo>
                  <a:lnTo>
                    <a:pt x="4536" y="288"/>
                  </a:lnTo>
                  <a:lnTo>
                    <a:pt x="4536" y="276"/>
                  </a:lnTo>
                  <a:lnTo>
                    <a:pt x="4536" y="264"/>
                  </a:lnTo>
                  <a:lnTo>
                    <a:pt x="4542" y="252"/>
                  </a:lnTo>
                  <a:lnTo>
                    <a:pt x="4542" y="240"/>
                  </a:lnTo>
                  <a:lnTo>
                    <a:pt x="4542" y="228"/>
                  </a:lnTo>
                  <a:lnTo>
                    <a:pt x="4542" y="210"/>
                  </a:lnTo>
                  <a:lnTo>
                    <a:pt x="4542" y="198"/>
                  </a:lnTo>
                  <a:lnTo>
                    <a:pt x="4542" y="186"/>
                  </a:lnTo>
                  <a:lnTo>
                    <a:pt x="4548" y="174"/>
                  </a:lnTo>
                  <a:lnTo>
                    <a:pt x="4548" y="162"/>
                  </a:lnTo>
                  <a:lnTo>
                    <a:pt x="4548" y="144"/>
                  </a:lnTo>
                  <a:lnTo>
                    <a:pt x="4548" y="132"/>
                  </a:lnTo>
                  <a:lnTo>
                    <a:pt x="4548" y="120"/>
                  </a:lnTo>
                  <a:lnTo>
                    <a:pt x="4548" y="102"/>
                  </a:lnTo>
                  <a:lnTo>
                    <a:pt x="4554" y="90"/>
                  </a:lnTo>
                  <a:lnTo>
                    <a:pt x="4554" y="72"/>
                  </a:lnTo>
                  <a:lnTo>
                    <a:pt x="4554" y="60"/>
                  </a:lnTo>
                  <a:lnTo>
                    <a:pt x="4554" y="48"/>
                  </a:lnTo>
                  <a:lnTo>
                    <a:pt x="4554" y="36"/>
                  </a:lnTo>
                  <a:lnTo>
                    <a:pt x="4554" y="30"/>
                  </a:lnTo>
                  <a:lnTo>
                    <a:pt x="4560" y="18"/>
                  </a:lnTo>
                  <a:lnTo>
                    <a:pt x="4560" y="12"/>
                  </a:lnTo>
                  <a:lnTo>
                    <a:pt x="4560" y="6"/>
                  </a:lnTo>
                  <a:lnTo>
                    <a:pt x="4560" y="6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6"/>
                  </a:lnTo>
                  <a:lnTo>
                    <a:pt x="4566" y="12"/>
                  </a:lnTo>
                  <a:lnTo>
                    <a:pt x="4566" y="18"/>
                  </a:lnTo>
                  <a:lnTo>
                    <a:pt x="4566" y="24"/>
                  </a:lnTo>
                  <a:lnTo>
                    <a:pt x="4566" y="30"/>
                  </a:lnTo>
                  <a:lnTo>
                    <a:pt x="4572" y="42"/>
                  </a:lnTo>
                  <a:lnTo>
                    <a:pt x="4572" y="54"/>
                  </a:lnTo>
                  <a:lnTo>
                    <a:pt x="4572" y="60"/>
                  </a:lnTo>
                  <a:lnTo>
                    <a:pt x="4572" y="72"/>
                  </a:lnTo>
                  <a:lnTo>
                    <a:pt x="4572" y="78"/>
                  </a:lnTo>
                  <a:lnTo>
                    <a:pt x="4572" y="90"/>
                  </a:lnTo>
                  <a:lnTo>
                    <a:pt x="4578" y="96"/>
                  </a:lnTo>
                  <a:lnTo>
                    <a:pt x="4578" y="108"/>
                  </a:lnTo>
                  <a:lnTo>
                    <a:pt x="4578" y="114"/>
                  </a:lnTo>
                  <a:lnTo>
                    <a:pt x="4578" y="126"/>
                  </a:lnTo>
                  <a:lnTo>
                    <a:pt x="4578" y="132"/>
                  </a:lnTo>
                  <a:lnTo>
                    <a:pt x="4578" y="144"/>
                  </a:lnTo>
                  <a:lnTo>
                    <a:pt x="4584" y="150"/>
                  </a:lnTo>
                  <a:lnTo>
                    <a:pt x="4584" y="156"/>
                  </a:lnTo>
                  <a:lnTo>
                    <a:pt x="4584" y="168"/>
                  </a:lnTo>
                  <a:lnTo>
                    <a:pt x="4584" y="174"/>
                  </a:lnTo>
                  <a:lnTo>
                    <a:pt x="4584" y="186"/>
                  </a:lnTo>
                  <a:lnTo>
                    <a:pt x="4584" y="192"/>
                  </a:lnTo>
                  <a:lnTo>
                    <a:pt x="4590" y="198"/>
                  </a:lnTo>
                  <a:lnTo>
                    <a:pt x="4590" y="210"/>
                  </a:lnTo>
                  <a:lnTo>
                    <a:pt x="4590" y="216"/>
                  </a:lnTo>
                  <a:lnTo>
                    <a:pt x="4590" y="222"/>
                  </a:lnTo>
                  <a:lnTo>
                    <a:pt x="4590" y="228"/>
                  </a:lnTo>
                  <a:lnTo>
                    <a:pt x="4590" y="240"/>
                  </a:lnTo>
                  <a:lnTo>
                    <a:pt x="4596" y="246"/>
                  </a:lnTo>
                  <a:lnTo>
                    <a:pt x="4596" y="252"/>
                  </a:lnTo>
                  <a:lnTo>
                    <a:pt x="4596" y="258"/>
                  </a:lnTo>
                  <a:lnTo>
                    <a:pt x="4596" y="264"/>
                  </a:lnTo>
                  <a:lnTo>
                    <a:pt x="4596" y="276"/>
                  </a:lnTo>
                  <a:lnTo>
                    <a:pt x="4596" y="282"/>
                  </a:lnTo>
                  <a:lnTo>
                    <a:pt x="4602" y="288"/>
                  </a:lnTo>
                  <a:lnTo>
                    <a:pt x="4602" y="294"/>
                  </a:lnTo>
                  <a:lnTo>
                    <a:pt x="4602" y="300"/>
                  </a:lnTo>
                  <a:lnTo>
                    <a:pt x="4602" y="306"/>
                  </a:lnTo>
                  <a:lnTo>
                    <a:pt x="4602" y="312"/>
                  </a:lnTo>
                  <a:lnTo>
                    <a:pt x="4602" y="318"/>
                  </a:lnTo>
                  <a:lnTo>
                    <a:pt x="4608" y="324"/>
                  </a:lnTo>
                  <a:lnTo>
                    <a:pt x="4608" y="330"/>
                  </a:lnTo>
                  <a:lnTo>
                    <a:pt x="4608" y="336"/>
                  </a:lnTo>
                  <a:lnTo>
                    <a:pt x="4608" y="342"/>
                  </a:lnTo>
                  <a:lnTo>
                    <a:pt x="4608" y="348"/>
                  </a:lnTo>
                  <a:lnTo>
                    <a:pt x="4608" y="354"/>
                  </a:lnTo>
                  <a:lnTo>
                    <a:pt x="4614" y="360"/>
                  </a:lnTo>
                  <a:lnTo>
                    <a:pt x="4614" y="366"/>
                  </a:lnTo>
                  <a:lnTo>
                    <a:pt x="4614" y="372"/>
                  </a:lnTo>
                  <a:lnTo>
                    <a:pt x="4614" y="378"/>
                  </a:lnTo>
                  <a:lnTo>
                    <a:pt x="4614" y="384"/>
                  </a:lnTo>
                  <a:lnTo>
                    <a:pt x="4614" y="390"/>
                  </a:lnTo>
                  <a:lnTo>
                    <a:pt x="4620" y="396"/>
                  </a:lnTo>
                  <a:lnTo>
                    <a:pt x="4620" y="396"/>
                  </a:lnTo>
                  <a:lnTo>
                    <a:pt x="4620" y="402"/>
                  </a:lnTo>
                  <a:lnTo>
                    <a:pt x="4620" y="408"/>
                  </a:lnTo>
                  <a:lnTo>
                    <a:pt x="4620" y="414"/>
                  </a:lnTo>
                  <a:lnTo>
                    <a:pt x="4620" y="420"/>
                  </a:lnTo>
                  <a:lnTo>
                    <a:pt x="4626" y="420"/>
                  </a:lnTo>
                  <a:lnTo>
                    <a:pt x="4626" y="426"/>
                  </a:lnTo>
                  <a:lnTo>
                    <a:pt x="4626" y="432"/>
                  </a:lnTo>
                  <a:lnTo>
                    <a:pt x="4626" y="432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32" y="438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50"/>
                  </a:lnTo>
                  <a:lnTo>
                    <a:pt x="4632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44" y="444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14"/>
                  </a:lnTo>
                  <a:lnTo>
                    <a:pt x="4656" y="414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8" y="396"/>
                  </a:lnTo>
                  <a:lnTo>
                    <a:pt x="4668" y="396"/>
                  </a:lnTo>
                  <a:lnTo>
                    <a:pt x="4668" y="390"/>
                  </a:lnTo>
                  <a:lnTo>
                    <a:pt x="4668" y="390"/>
                  </a:lnTo>
                  <a:lnTo>
                    <a:pt x="4668" y="384"/>
                  </a:lnTo>
                  <a:lnTo>
                    <a:pt x="4668" y="384"/>
                  </a:lnTo>
                  <a:lnTo>
                    <a:pt x="4674" y="384"/>
                  </a:lnTo>
                  <a:lnTo>
                    <a:pt x="4674" y="378"/>
                  </a:lnTo>
                  <a:lnTo>
                    <a:pt x="4674" y="378"/>
                  </a:lnTo>
                  <a:lnTo>
                    <a:pt x="4674" y="372"/>
                  </a:lnTo>
                  <a:lnTo>
                    <a:pt x="4674" y="372"/>
                  </a:lnTo>
                  <a:lnTo>
                    <a:pt x="4674" y="366"/>
                  </a:lnTo>
                  <a:lnTo>
                    <a:pt x="4680" y="366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54"/>
                  </a:lnTo>
                  <a:lnTo>
                    <a:pt x="4680" y="354"/>
                  </a:lnTo>
                  <a:lnTo>
                    <a:pt x="4680" y="348"/>
                  </a:lnTo>
                  <a:lnTo>
                    <a:pt x="4686" y="348"/>
                  </a:lnTo>
                  <a:lnTo>
                    <a:pt x="4686" y="342"/>
                  </a:lnTo>
                  <a:lnTo>
                    <a:pt x="4686" y="342"/>
                  </a:lnTo>
                  <a:lnTo>
                    <a:pt x="4686" y="336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92" y="324"/>
                  </a:lnTo>
                  <a:lnTo>
                    <a:pt x="4692" y="324"/>
                  </a:lnTo>
                  <a:lnTo>
                    <a:pt x="4692" y="318"/>
                  </a:lnTo>
                  <a:lnTo>
                    <a:pt x="4692" y="312"/>
                  </a:lnTo>
                  <a:lnTo>
                    <a:pt x="4692" y="312"/>
                  </a:lnTo>
                  <a:lnTo>
                    <a:pt x="4692" y="306"/>
                  </a:lnTo>
                  <a:lnTo>
                    <a:pt x="4698" y="306"/>
                  </a:lnTo>
                  <a:lnTo>
                    <a:pt x="4698" y="300"/>
                  </a:lnTo>
                  <a:lnTo>
                    <a:pt x="4698" y="300"/>
                  </a:lnTo>
                  <a:lnTo>
                    <a:pt x="4698" y="294"/>
                  </a:lnTo>
                  <a:lnTo>
                    <a:pt x="4698" y="294"/>
                  </a:lnTo>
                  <a:lnTo>
                    <a:pt x="4698" y="288"/>
                  </a:lnTo>
                  <a:lnTo>
                    <a:pt x="4698" y="288"/>
                  </a:lnTo>
                  <a:lnTo>
                    <a:pt x="4704" y="288"/>
                  </a:lnTo>
                  <a:lnTo>
                    <a:pt x="4704" y="288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94"/>
                  </a:lnTo>
                  <a:lnTo>
                    <a:pt x="4722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64" y="306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24"/>
                  </a:lnTo>
                  <a:lnTo>
                    <a:pt x="4776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30"/>
                  </a:lnTo>
                  <a:lnTo>
                    <a:pt x="4782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8"/>
                  </a:lnTo>
                  <a:lnTo>
                    <a:pt x="4800" y="348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6" y="342"/>
                  </a:lnTo>
                  <a:lnTo>
                    <a:pt x="4806" y="342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12" y="336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24"/>
                  </a:lnTo>
                  <a:lnTo>
                    <a:pt x="4812" y="324"/>
                  </a:lnTo>
                  <a:lnTo>
                    <a:pt x="4818" y="324"/>
                  </a:lnTo>
                  <a:lnTo>
                    <a:pt x="4818" y="324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42" y="300"/>
                  </a:lnTo>
                  <a:lnTo>
                    <a:pt x="4842" y="300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8"/>
                  </a:lnTo>
                  <a:lnTo>
                    <a:pt x="4848" y="318"/>
                  </a:lnTo>
                  <a:lnTo>
                    <a:pt x="4854" y="318"/>
                  </a:lnTo>
                  <a:lnTo>
                    <a:pt x="4854" y="318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72" y="336"/>
                  </a:lnTo>
                  <a:lnTo>
                    <a:pt x="4872" y="336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90" y="312"/>
                  </a:lnTo>
                  <a:lnTo>
                    <a:pt x="4890" y="312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6" y="306"/>
                  </a:lnTo>
                  <a:lnTo>
                    <a:pt x="4896" y="306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14" y="288"/>
                  </a:lnTo>
                  <a:lnTo>
                    <a:pt x="4914" y="288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8" y="276"/>
                  </a:lnTo>
                  <a:lnTo>
                    <a:pt x="4938" y="276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50" y="270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62" y="258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5" name="Rectangle 55"/>
            <p:cNvSpPr>
              <a:spLocks noChangeArrowheads="1"/>
            </p:cNvSpPr>
            <p:nvPr/>
          </p:nvSpPr>
          <p:spPr bwMode="auto">
            <a:xfrm>
              <a:off x="59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6" name="Freeform 56"/>
            <p:cNvSpPr>
              <a:spLocks/>
            </p:cNvSpPr>
            <p:nvPr/>
          </p:nvSpPr>
          <p:spPr bwMode="auto">
            <a:xfrm>
              <a:off x="362" y="1170"/>
              <a:ext cx="4962" cy="1122"/>
            </a:xfrm>
            <a:custGeom>
              <a:avLst/>
              <a:gdLst/>
              <a:ahLst/>
              <a:cxnLst>
                <a:cxn ang="0">
                  <a:pos x="42" y="912"/>
                </a:cxn>
                <a:cxn ang="0">
                  <a:pos x="198" y="966"/>
                </a:cxn>
                <a:cxn ang="0">
                  <a:pos x="246" y="912"/>
                </a:cxn>
                <a:cxn ang="0">
                  <a:pos x="288" y="966"/>
                </a:cxn>
                <a:cxn ang="0">
                  <a:pos x="444" y="912"/>
                </a:cxn>
                <a:cxn ang="0">
                  <a:pos x="492" y="954"/>
                </a:cxn>
                <a:cxn ang="0">
                  <a:pos x="642" y="924"/>
                </a:cxn>
                <a:cxn ang="0">
                  <a:pos x="690" y="942"/>
                </a:cxn>
                <a:cxn ang="0">
                  <a:pos x="840" y="936"/>
                </a:cxn>
                <a:cxn ang="0">
                  <a:pos x="888" y="930"/>
                </a:cxn>
                <a:cxn ang="0">
                  <a:pos x="1038" y="948"/>
                </a:cxn>
                <a:cxn ang="0">
                  <a:pos x="1086" y="918"/>
                </a:cxn>
                <a:cxn ang="0">
                  <a:pos x="1236" y="960"/>
                </a:cxn>
                <a:cxn ang="0">
                  <a:pos x="1284" y="912"/>
                </a:cxn>
                <a:cxn ang="0">
                  <a:pos x="1326" y="966"/>
                </a:cxn>
                <a:cxn ang="0">
                  <a:pos x="1482" y="912"/>
                </a:cxn>
                <a:cxn ang="0">
                  <a:pos x="1524" y="960"/>
                </a:cxn>
                <a:cxn ang="0">
                  <a:pos x="1680" y="918"/>
                </a:cxn>
                <a:cxn ang="0">
                  <a:pos x="1722" y="942"/>
                </a:cxn>
                <a:cxn ang="0">
                  <a:pos x="1878" y="930"/>
                </a:cxn>
                <a:cxn ang="0">
                  <a:pos x="1926" y="930"/>
                </a:cxn>
                <a:cxn ang="0">
                  <a:pos x="2076" y="942"/>
                </a:cxn>
                <a:cxn ang="0">
                  <a:pos x="2124" y="918"/>
                </a:cxn>
                <a:cxn ang="0">
                  <a:pos x="2274" y="954"/>
                </a:cxn>
                <a:cxn ang="0">
                  <a:pos x="2322" y="912"/>
                </a:cxn>
                <a:cxn ang="0">
                  <a:pos x="2364" y="972"/>
                </a:cxn>
                <a:cxn ang="0">
                  <a:pos x="2520" y="912"/>
                </a:cxn>
                <a:cxn ang="0">
                  <a:pos x="2562" y="960"/>
                </a:cxn>
                <a:cxn ang="0">
                  <a:pos x="2718" y="918"/>
                </a:cxn>
                <a:cxn ang="0">
                  <a:pos x="2760" y="948"/>
                </a:cxn>
                <a:cxn ang="0">
                  <a:pos x="2916" y="930"/>
                </a:cxn>
                <a:cxn ang="0">
                  <a:pos x="2958" y="936"/>
                </a:cxn>
                <a:cxn ang="0">
                  <a:pos x="3114" y="942"/>
                </a:cxn>
                <a:cxn ang="0">
                  <a:pos x="3156" y="924"/>
                </a:cxn>
                <a:cxn ang="0">
                  <a:pos x="3312" y="954"/>
                </a:cxn>
                <a:cxn ang="0">
                  <a:pos x="3354" y="912"/>
                </a:cxn>
                <a:cxn ang="0">
                  <a:pos x="3510" y="966"/>
                </a:cxn>
                <a:cxn ang="0">
                  <a:pos x="3552" y="912"/>
                </a:cxn>
                <a:cxn ang="0">
                  <a:pos x="3600" y="966"/>
                </a:cxn>
                <a:cxn ang="0">
                  <a:pos x="3750" y="912"/>
                </a:cxn>
                <a:cxn ang="0">
                  <a:pos x="3798" y="954"/>
                </a:cxn>
                <a:cxn ang="0">
                  <a:pos x="3948" y="924"/>
                </a:cxn>
                <a:cxn ang="0">
                  <a:pos x="3996" y="936"/>
                </a:cxn>
                <a:cxn ang="0">
                  <a:pos x="4044" y="978"/>
                </a:cxn>
                <a:cxn ang="0">
                  <a:pos x="4092" y="972"/>
                </a:cxn>
                <a:cxn ang="0">
                  <a:pos x="4134" y="1008"/>
                </a:cxn>
                <a:cxn ang="0">
                  <a:pos x="4182" y="918"/>
                </a:cxn>
                <a:cxn ang="0">
                  <a:pos x="4230" y="906"/>
                </a:cxn>
                <a:cxn ang="0">
                  <a:pos x="4272" y="840"/>
                </a:cxn>
                <a:cxn ang="0">
                  <a:pos x="4320" y="312"/>
                </a:cxn>
                <a:cxn ang="0">
                  <a:pos x="4368" y="414"/>
                </a:cxn>
                <a:cxn ang="0">
                  <a:pos x="4416" y="1098"/>
                </a:cxn>
                <a:cxn ang="0">
                  <a:pos x="4464" y="1092"/>
                </a:cxn>
                <a:cxn ang="0">
                  <a:pos x="4512" y="1080"/>
                </a:cxn>
                <a:cxn ang="0">
                  <a:pos x="4560" y="1110"/>
                </a:cxn>
                <a:cxn ang="0">
                  <a:pos x="4608" y="492"/>
                </a:cxn>
                <a:cxn ang="0">
                  <a:pos x="4650" y="258"/>
                </a:cxn>
                <a:cxn ang="0">
                  <a:pos x="4698" y="816"/>
                </a:cxn>
                <a:cxn ang="0">
                  <a:pos x="4746" y="900"/>
                </a:cxn>
                <a:cxn ang="0">
                  <a:pos x="4794" y="918"/>
                </a:cxn>
                <a:cxn ang="0">
                  <a:pos x="4842" y="1014"/>
                </a:cxn>
                <a:cxn ang="0">
                  <a:pos x="4884" y="972"/>
                </a:cxn>
                <a:cxn ang="0">
                  <a:pos x="4932" y="978"/>
                </a:cxn>
              </a:cxnLst>
              <a:rect l="0" t="0" r="r" b="b"/>
              <a:pathLst>
                <a:path w="4962" h="1122">
                  <a:moveTo>
                    <a:pt x="0" y="960"/>
                  </a:move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12" y="942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0"/>
                  </a:lnTo>
                  <a:lnTo>
                    <a:pt x="18" y="936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24"/>
                  </a:lnTo>
                  <a:lnTo>
                    <a:pt x="18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30" y="918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54" y="918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6" y="936"/>
                  </a:lnTo>
                  <a:lnTo>
                    <a:pt x="66" y="936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84" y="960"/>
                  </a:lnTo>
                  <a:lnTo>
                    <a:pt x="84" y="960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90" y="966"/>
                  </a:lnTo>
                  <a:lnTo>
                    <a:pt x="90" y="972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10" y="954"/>
                  </a:lnTo>
                  <a:lnTo>
                    <a:pt x="210" y="954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36"/>
                  </a:lnTo>
                  <a:lnTo>
                    <a:pt x="216" y="936"/>
                  </a:lnTo>
                  <a:lnTo>
                    <a:pt x="222" y="936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8" y="930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2"/>
                  </a:lnTo>
                  <a:lnTo>
                    <a:pt x="234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24"/>
                  </a:lnTo>
                  <a:lnTo>
                    <a:pt x="258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70" y="936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6"/>
                  </a:lnTo>
                  <a:lnTo>
                    <a:pt x="288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402" y="966"/>
                  </a:lnTo>
                  <a:lnTo>
                    <a:pt x="402" y="966"/>
                  </a:lnTo>
                  <a:lnTo>
                    <a:pt x="408" y="966"/>
                  </a:lnTo>
                  <a:lnTo>
                    <a:pt x="408" y="966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6" y="942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0"/>
                  </a:lnTo>
                  <a:lnTo>
                    <a:pt x="426" y="930"/>
                  </a:lnTo>
                  <a:lnTo>
                    <a:pt x="432" y="936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8" y="924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44" y="918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62" y="912"/>
                  </a:lnTo>
                  <a:lnTo>
                    <a:pt x="462" y="912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68" y="918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80" y="936"/>
                  </a:lnTo>
                  <a:lnTo>
                    <a:pt x="480" y="936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6" y="942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8" y="960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504" y="966"/>
                  </a:lnTo>
                  <a:lnTo>
                    <a:pt x="504" y="972"/>
                  </a:lnTo>
                  <a:lnTo>
                    <a:pt x="504" y="972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0"/>
                  </a:lnTo>
                  <a:lnTo>
                    <a:pt x="612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24" y="954"/>
                  </a:lnTo>
                  <a:lnTo>
                    <a:pt x="624" y="954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36"/>
                  </a:lnTo>
                  <a:lnTo>
                    <a:pt x="630" y="936"/>
                  </a:lnTo>
                  <a:lnTo>
                    <a:pt x="636" y="936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18"/>
                  </a:lnTo>
                  <a:lnTo>
                    <a:pt x="642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2"/>
                  </a:lnTo>
                  <a:lnTo>
                    <a:pt x="648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84" y="936"/>
                  </a:lnTo>
                  <a:lnTo>
                    <a:pt x="684" y="930"/>
                  </a:lnTo>
                  <a:lnTo>
                    <a:pt x="684" y="930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6" y="948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6"/>
                  </a:lnTo>
                  <a:lnTo>
                    <a:pt x="702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72"/>
                  </a:lnTo>
                  <a:lnTo>
                    <a:pt x="708" y="972"/>
                  </a:lnTo>
                  <a:lnTo>
                    <a:pt x="816" y="966"/>
                  </a:lnTo>
                  <a:lnTo>
                    <a:pt x="816" y="966"/>
                  </a:lnTo>
                  <a:lnTo>
                    <a:pt x="822" y="966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40" y="942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0"/>
                  </a:lnTo>
                  <a:lnTo>
                    <a:pt x="840" y="930"/>
                  </a:lnTo>
                  <a:lnTo>
                    <a:pt x="840" y="936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52" y="924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8" y="918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6" y="912"/>
                  </a:lnTo>
                  <a:lnTo>
                    <a:pt x="876" y="912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82" y="918"/>
                  </a:lnTo>
                  <a:lnTo>
                    <a:pt x="882" y="918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54"/>
                  </a:lnTo>
                  <a:lnTo>
                    <a:pt x="900" y="954"/>
                  </a:lnTo>
                  <a:lnTo>
                    <a:pt x="906" y="954"/>
                  </a:lnTo>
                  <a:lnTo>
                    <a:pt x="906" y="954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12" y="960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8" y="966"/>
                  </a:lnTo>
                  <a:lnTo>
                    <a:pt x="918" y="972"/>
                  </a:lnTo>
                  <a:lnTo>
                    <a:pt x="918" y="972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0"/>
                  </a:lnTo>
                  <a:lnTo>
                    <a:pt x="1026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8" y="954"/>
                  </a:lnTo>
                  <a:lnTo>
                    <a:pt x="1038" y="954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18"/>
                  </a:lnTo>
                  <a:lnTo>
                    <a:pt x="1056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2"/>
                  </a:lnTo>
                  <a:lnTo>
                    <a:pt x="1062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6"/>
                  </a:lnTo>
                  <a:lnTo>
                    <a:pt x="1098" y="930"/>
                  </a:lnTo>
                  <a:lnTo>
                    <a:pt x="1098" y="930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42"/>
                  </a:lnTo>
                  <a:lnTo>
                    <a:pt x="1098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10" y="948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6"/>
                  </a:lnTo>
                  <a:lnTo>
                    <a:pt x="1116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72"/>
                  </a:lnTo>
                  <a:lnTo>
                    <a:pt x="1122" y="972"/>
                  </a:lnTo>
                  <a:lnTo>
                    <a:pt x="1230" y="966"/>
                  </a:lnTo>
                  <a:lnTo>
                    <a:pt x="1230" y="966"/>
                  </a:lnTo>
                  <a:lnTo>
                    <a:pt x="1236" y="966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0"/>
                  </a:lnTo>
                  <a:lnTo>
                    <a:pt x="1254" y="930"/>
                  </a:lnTo>
                  <a:lnTo>
                    <a:pt x="1254" y="936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6" y="924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72" y="918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90" y="912"/>
                  </a:lnTo>
                  <a:lnTo>
                    <a:pt x="1290" y="912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6" y="918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30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6"/>
                  </a:lnTo>
                  <a:lnTo>
                    <a:pt x="1308" y="936"/>
                  </a:lnTo>
                  <a:lnTo>
                    <a:pt x="1308" y="936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54"/>
                  </a:lnTo>
                  <a:lnTo>
                    <a:pt x="1314" y="954"/>
                  </a:lnTo>
                  <a:lnTo>
                    <a:pt x="1320" y="954"/>
                  </a:lnTo>
                  <a:lnTo>
                    <a:pt x="1320" y="954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6" y="960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32" y="966"/>
                  </a:lnTo>
                  <a:lnTo>
                    <a:pt x="1332" y="972"/>
                  </a:lnTo>
                  <a:lnTo>
                    <a:pt x="1332" y="972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0"/>
                  </a:lnTo>
                  <a:lnTo>
                    <a:pt x="1440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52" y="954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18"/>
                  </a:lnTo>
                  <a:lnTo>
                    <a:pt x="1470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2"/>
                  </a:lnTo>
                  <a:lnTo>
                    <a:pt x="1476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8"/>
                  </a:lnTo>
                  <a:lnTo>
                    <a:pt x="1494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24"/>
                  </a:lnTo>
                  <a:lnTo>
                    <a:pt x="1500" y="924"/>
                  </a:lnTo>
                  <a:lnTo>
                    <a:pt x="1506" y="924"/>
                  </a:lnTo>
                  <a:lnTo>
                    <a:pt x="1506" y="924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6"/>
                  </a:lnTo>
                  <a:lnTo>
                    <a:pt x="1512" y="930"/>
                  </a:lnTo>
                  <a:lnTo>
                    <a:pt x="1512" y="930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24" y="948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6"/>
                  </a:lnTo>
                  <a:lnTo>
                    <a:pt x="1530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72"/>
                  </a:lnTo>
                  <a:lnTo>
                    <a:pt x="1536" y="972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48"/>
                  </a:lnTo>
                  <a:lnTo>
                    <a:pt x="1656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0"/>
                  </a:lnTo>
                  <a:lnTo>
                    <a:pt x="1668" y="930"/>
                  </a:lnTo>
                  <a:lnTo>
                    <a:pt x="1668" y="936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80" y="924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6" y="918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704" y="912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10" y="918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30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6"/>
                  </a:lnTo>
                  <a:lnTo>
                    <a:pt x="1722" y="936"/>
                  </a:lnTo>
                  <a:lnTo>
                    <a:pt x="1722" y="936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54"/>
                  </a:lnTo>
                  <a:lnTo>
                    <a:pt x="1728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40" y="960"/>
                  </a:lnTo>
                  <a:lnTo>
                    <a:pt x="1740" y="960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6" y="972"/>
                  </a:lnTo>
                  <a:lnTo>
                    <a:pt x="1746" y="972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60" y="960"/>
                  </a:lnTo>
                  <a:lnTo>
                    <a:pt x="1860" y="960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6" y="954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8"/>
                  </a:lnTo>
                  <a:lnTo>
                    <a:pt x="1908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24"/>
                  </a:lnTo>
                  <a:lnTo>
                    <a:pt x="1914" y="924"/>
                  </a:lnTo>
                  <a:lnTo>
                    <a:pt x="1920" y="924"/>
                  </a:lnTo>
                  <a:lnTo>
                    <a:pt x="1920" y="924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6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8" y="948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72"/>
                  </a:lnTo>
                  <a:lnTo>
                    <a:pt x="1950" y="972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48"/>
                  </a:lnTo>
                  <a:lnTo>
                    <a:pt x="2070" y="948"/>
                  </a:lnTo>
                  <a:lnTo>
                    <a:pt x="2076" y="948"/>
                  </a:lnTo>
                  <a:lnTo>
                    <a:pt x="2076" y="948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2" y="930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8" y="930"/>
                  </a:lnTo>
                  <a:lnTo>
                    <a:pt x="2088" y="930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8" y="912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24" y="918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30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6"/>
                  </a:lnTo>
                  <a:lnTo>
                    <a:pt x="2136" y="936"/>
                  </a:lnTo>
                  <a:lnTo>
                    <a:pt x="2136" y="936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8" y="954"/>
                  </a:lnTo>
                  <a:lnTo>
                    <a:pt x="2148" y="954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60" y="972"/>
                  </a:lnTo>
                  <a:lnTo>
                    <a:pt x="2160" y="972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74" y="960"/>
                  </a:lnTo>
                  <a:lnTo>
                    <a:pt x="2274" y="960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80" y="954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8"/>
                  </a:lnTo>
                  <a:lnTo>
                    <a:pt x="2322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24"/>
                  </a:lnTo>
                  <a:lnTo>
                    <a:pt x="2328" y="924"/>
                  </a:lnTo>
                  <a:lnTo>
                    <a:pt x="2334" y="924"/>
                  </a:lnTo>
                  <a:lnTo>
                    <a:pt x="2334" y="924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6"/>
                  </a:lnTo>
                  <a:lnTo>
                    <a:pt x="2340" y="930"/>
                  </a:lnTo>
                  <a:lnTo>
                    <a:pt x="2340" y="930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6"/>
                  </a:lnTo>
                  <a:lnTo>
                    <a:pt x="2358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48"/>
                  </a:lnTo>
                  <a:lnTo>
                    <a:pt x="2484" y="948"/>
                  </a:lnTo>
                  <a:lnTo>
                    <a:pt x="2490" y="948"/>
                  </a:lnTo>
                  <a:lnTo>
                    <a:pt x="2490" y="948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496" y="930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502" y="930"/>
                  </a:lnTo>
                  <a:lnTo>
                    <a:pt x="2502" y="930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32" y="912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8" y="918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30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50" y="936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62" y="954"/>
                  </a:lnTo>
                  <a:lnTo>
                    <a:pt x="2562" y="954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8" y="960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74" y="972"/>
                  </a:lnTo>
                  <a:lnTo>
                    <a:pt x="2574" y="972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8" y="960"/>
                  </a:lnTo>
                  <a:lnTo>
                    <a:pt x="2688" y="960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94" y="954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8"/>
                  </a:lnTo>
                  <a:lnTo>
                    <a:pt x="2736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8" y="924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6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42"/>
                  </a:lnTo>
                  <a:lnTo>
                    <a:pt x="2754" y="942"/>
                  </a:lnTo>
                  <a:lnTo>
                    <a:pt x="2760" y="942"/>
                  </a:lnTo>
                  <a:lnTo>
                    <a:pt x="2760" y="942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6"/>
                  </a:lnTo>
                  <a:lnTo>
                    <a:pt x="2772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72"/>
                  </a:lnTo>
                  <a:lnTo>
                    <a:pt x="2778" y="972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904" y="948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0" y="930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6" y="930"/>
                  </a:lnTo>
                  <a:lnTo>
                    <a:pt x="2916" y="930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30"/>
                  </a:lnTo>
                  <a:lnTo>
                    <a:pt x="2952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64" y="936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6" y="954"/>
                  </a:lnTo>
                  <a:lnTo>
                    <a:pt x="2976" y="954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82" y="960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8" y="972"/>
                  </a:lnTo>
                  <a:lnTo>
                    <a:pt x="2988" y="972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102" y="960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2"/>
                  </a:lnTo>
                  <a:lnTo>
                    <a:pt x="3108" y="942"/>
                  </a:lnTo>
                  <a:lnTo>
                    <a:pt x="3114" y="942"/>
                  </a:lnTo>
                  <a:lnTo>
                    <a:pt x="3114" y="942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62" y="924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6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42"/>
                  </a:lnTo>
                  <a:lnTo>
                    <a:pt x="3168" y="942"/>
                  </a:lnTo>
                  <a:lnTo>
                    <a:pt x="3174" y="942"/>
                  </a:lnTo>
                  <a:lnTo>
                    <a:pt x="3174" y="942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92" y="966"/>
                  </a:lnTo>
                  <a:lnTo>
                    <a:pt x="3192" y="966"/>
                  </a:lnTo>
                  <a:lnTo>
                    <a:pt x="3192" y="972"/>
                  </a:lnTo>
                  <a:lnTo>
                    <a:pt x="3192" y="972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54"/>
                  </a:lnTo>
                  <a:lnTo>
                    <a:pt x="3306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8" y="948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24" y="930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30" y="930"/>
                  </a:lnTo>
                  <a:lnTo>
                    <a:pt x="3330" y="930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30"/>
                  </a:lnTo>
                  <a:lnTo>
                    <a:pt x="3366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8" y="936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90" y="954"/>
                  </a:lnTo>
                  <a:lnTo>
                    <a:pt x="3390" y="954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72"/>
                  </a:lnTo>
                  <a:lnTo>
                    <a:pt x="3396" y="972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6" y="960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2"/>
                  </a:lnTo>
                  <a:lnTo>
                    <a:pt x="3522" y="942"/>
                  </a:lnTo>
                  <a:lnTo>
                    <a:pt x="3528" y="942"/>
                  </a:lnTo>
                  <a:lnTo>
                    <a:pt x="3528" y="942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24"/>
                  </a:lnTo>
                  <a:lnTo>
                    <a:pt x="3534" y="924"/>
                  </a:lnTo>
                  <a:lnTo>
                    <a:pt x="3540" y="924"/>
                  </a:lnTo>
                  <a:lnTo>
                    <a:pt x="3540" y="924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6" y="918"/>
                  </a:lnTo>
                  <a:lnTo>
                    <a:pt x="3546" y="918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6" y="924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6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42"/>
                  </a:lnTo>
                  <a:lnTo>
                    <a:pt x="3582" y="942"/>
                  </a:lnTo>
                  <a:lnTo>
                    <a:pt x="3588" y="942"/>
                  </a:lnTo>
                  <a:lnTo>
                    <a:pt x="3588" y="942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60"/>
                  </a:lnTo>
                  <a:lnTo>
                    <a:pt x="3594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6" y="966"/>
                  </a:lnTo>
                  <a:lnTo>
                    <a:pt x="3606" y="966"/>
                  </a:lnTo>
                  <a:lnTo>
                    <a:pt x="3606" y="972"/>
                  </a:lnTo>
                  <a:lnTo>
                    <a:pt x="3606" y="972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54"/>
                  </a:lnTo>
                  <a:lnTo>
                    <a:pt x="3720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32" y="948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44" y="930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30"/>
                  </a:lnTo>
                  <a:lnTo>
                    <a:pt x="3780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92" y="936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8"/>
                  </a:lnTo>
                  <a:lnTo>
                    <a:pt x="3792" y="948"/>
                  </a:lnTo>
                  <a:lnTo>
                    <a:pt x="3798" y="948"/>
                  </a:lnTo>
                  <a:lnTo>
                    <a:pt x="3798" y="948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804" y="954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72"/>
                  </a:lnTo>
                  <a:lnTo>
                    <a:pt x="3810" y="972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30" y="960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2"/>
                  </a:lnTo>
                  <a:lnTo>
                    <a:pt x="3936" y="942"/>
                  </a:lnTo>
                  <a:lnTo>
                    <a:pt x="3942" y="942"/>
                  </a:lnTo>
                  <a:lnTo>
                    <a:pt x="3942" y="942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0"/>
                  </a:lnTo>
                  <a:lnTo>
                    <a:pt x="3942" y="930"/>
                  </a:lnTo>
                  <a:lnTo>
                    <a:pt x="3948" y="936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24"/>
                  </a:lnTo>
                  <a:lnTo>
                    <a:pt x="3948" y="924"/>
                  </a:lnTo>
                  <a:lnTo>
                    <a:pt x="3954" y="924"/>
                  </a:lnTo>
                  <a:lnTo>
                    <a:pt x="3954" y="924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60" y="918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4002" y="936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32" y="966"/>
                  </a:lnTo>
                  <a:lnTo>
                    <a:pt x="4032" y="966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44" y="972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2"/>
                  </a:lnTo>
                  <a:lnTo>
                    <a:pt x="4086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6"/>
                  </a:lnTo>
                  <a:lnTo>
                    <a:pt x="4116" y="966"/>
                  </a:lnTo>
                  <a:lnTo>
                    <a:pt x="4116" y="966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8"/>
                  </a:lnTo>
                  <a:lnTo>
                    <a:pt x="4122" y="978"/>
                  </a:lnTo>
                  <a:lnTo>
                    <a:pt x="4122" y="978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8"/>
                  </a:lnTo>
                  <a:lnTo>
                    <a:pt x="4134" y="1008"/>
                  </a:lnTo>
                  <a:lnTo>
                    <a:pt x="4140" y="1008"/>
                  </a:lnTo>
                  <a:lnTo>
                    <a:pt x="4140" y="1008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52" y="1008"/>
                  </a:lnTo>
                  <a:lnTo>
                    <a:pt x="4152" y="1008"/>
                  </a:lnTo>
                  <a:lnTo>
                    <a:pt x="4152" y="1002"/>
                  </a:lnTo>
                  <a:lnTo>
                    <a:pt x="4152" y="1002"/>
                  </a:lnTo>
                  <a:lnTo>
                    <a:pt x="4152" y="996"/>
                  </a:lnTo>
                  <a:lnTo>
                    <a:pt x="4152" y="996"/>
                  </a:lnTo>
                  <a:lnTo>
                    <a:pt x="4158" y="996"/>
                  </a:lnTo>
                  <a:lnTo>
                    <a:pt x="4158" y="990"/>
                  </a:lnTo>
                  <a:lnTo>
                    <a:pt x="4158" y="990"/>
                  </a:lnTo>
                  <a:lnTo>
                    <a:pt x="4158" y="984"/>
                  </a:lnTo>
                  <a:lnTo>
                    <a:pt x="4158" y="984"/>
                  </a:lnTo>
                  <a:lnTo>
                    <a:pt x="4158" y="978"/>
                  </a:lnTo>
                  <a:lnTo>
                    <a:pt x="4164" y="978"/>
                  </a:lnTo>
                  <a:lnTo>
                    <a:pt x="4164" y="972"/>
                  </a:lnTo>
                  <a:lnTo>
                    <a:pt x="4164" y="972"/>
                  </a:lnTo>
                  <a:lnTo>
                    <a:pt x="4164" y="966"/>
                  </a:lnTo>
                  <a:lnTo>
                    <a:pt x="4164" y="966"/>
                  </a:lnTo>
                  <a:lnTo>
                    <a:pt x="4164" y="960"/>
                  </a:lnTo>
                  <a:lnTo>
                    <a:pt x="4170" y="960"/>
                  </a:lnTo>
                  <a:lnTo>
                    <a:pt x="4170" y="954"/>
                  </a:lnTo>
                  <a:lnTo>
                    <a:pt x="4170" y="954"/>
                  </a:lnTo>
                  <a:lnTo>
                    <a:pt x="4170" y="948"/>
                  </a:lnTo>
                  <a:lnTo>
                    <a:pt x="4170" y="948"/>
                  </a:lnTo>
                  <a:lnTo>
                    <a:pt x="4170" y="942"/>
                  </a:lnTo>
                  <a:lnTo>
                    <a:pt x="4176" y="942"/>
                  </a:lnTo>
                  <a:lnTo>
                    <a:pt x="4176" y="936"/>
                  </a:lnTo>
                  <a:lnTo>
                    <a:pt x="4176" y="936"/>
                  </a:lnTo>
                  <a:lnTo>
                    <a:pt x="4176" y="930"/>
                  </a:lnTo>
                  <a:lnTo>
                    <a:pt x="4176" y="930"/>
                  </a:lnTo>
                  <a:lnTo>
                    <a:pt x="4176" y="924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30" y="906"/>
                  </a:lnTo>
                  <a:lnTo>
                    <a:pt x="4230" y="906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8" y="888"/>
                  </a:lnTo>
                  <a:lnTo>
                    <a:pt x="4248" y="888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54" y="882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46"/>
                  </a:lnTo>
                  <a:lnTo>
                    <a:pt x="4272" y="840"/>
                  </a:lnTo>
                  <a:lnTo>
                    <a:pt x="4272" y="840"/>
                  </a:lnTo>
                  <a:lnTo>
                    <a:pt x="4278" y="834"/>
                  </a:lnTo>
                  <a:lnTo>
                    <a:pt x="4278" y="828"/>
                  </a:lnTo>
                  <a:lnTo>
                    <a:pt x="4278" y="822"/>
                  </a:lnTo>
                  <a:lnTo>
                    <a:pt x="4278" y="816"/>
                  </a:lnTo>
                  <a:lnTo>
                    <a:pt x="4278" y="810"/>
                  </a:lnTo>
                  <a:lnTo>
                    <a:pt x="4278" y="804"/>
                  </a:lnTo>
                  <a:lnTo>
                    <a:pt x="4284" y="798"/>
                  </a:lnTo>
                  <a:lnTo>
                    <a:pt x="4284" y="786"/>
                  </a:lnTo>
                  <a:lnTo>
                    <a:pt x="4284" y="780"/>
                  </a:lnTo>
                  <a:lnTo>
                    <a:pt x="4284" y="768"/>
                  </a:lnTo>
                  <a:lnTo>
                    <a:pt x="4284" y="762"/>
                  </a:lnTo>
                  <a:lnTo>
                    <a:pt x="4284" y="750"/>
                  </a:lnTo>
                  <a:lnTo>
                    <a:pt x="4290" y="738"/>
                  </a:lnTo>
                  <a:lnTo>
                    <a:pt x="4290" y="726"/>
                  </a:lnTo>
                  <a:lnTo>
                    <a:pt x="4290" y="720"/>
                  </a:lnTo>
                  <a:lnTo>
                    <a:pt x="4290" y="708"/>
                  </a:lnTo>
                  <a:lnTo>
                    <a:pt x="4290" y="696"/>
                  </a:lnTo>
                  <a:lnTo>
                    <a:pt x="4290" y="684"/>
                  </a:lnTo>
                  <a:lnTo>
                    <a:pt x="4296" y="678"/>
                  </a:lnTo>
                  <a:lnTo>
                    <a:pt x="4296" y="666"/>
                  </a:lnTo>
                  <a:lnTo>
                    <a:pt x="4296" y="654"/>
                  </a:lnTo>
                  <a:lnTo>
                    <a:pt x="4296" y="642"/>
                  </a:lnTo>
                  <a:lnTo>
                    <a:pt x="4296" y="630"/>
                  </a:lnTo>
                  <a:lnTo>
                    <a:pt x="4296" y="618"/>
                  </a:lnTo>
                  <a:lnTo>
                    <a:pt x="4302" y="606"/>
                  </a:lnTo>
                  <a:lnTo>
                    <a:pt x="4302" y="594"/>
                  </a:lnTo>
                  <a:lnTo>
                    <a:pt x="4302" y="582"/>
                  </a:lnTo>
                  <a:lnTo>
                    <a:pt x="4302" y="570"/>
                  </a:lnTo>
                  <a:lnTo>
                    <a:pt x="4302" y="558"/>
                  </a:lnTo>
                  <a:lnTo>
                    <a:pt x="4302" y="546"/>
                  </a:lnTo>
                  <a:lnTo>
                    <a:pt x="4302" y="534"/>
                  </a:lnTo>
                  <a:lnTo>
                    <a:pt x="4308" y="522"/>
                  </a:lnTo>
                  <a:lnTo>
                    <a:pt x="4308" y="510"/>
                  </a:lnTo>
                  <a:lnTo>
                    <a:pt x="4308" y="498"/>
                  </a:lnTo>
                  <a:lnTo>
                    <a:pt x="4308" y="486"/>
                  </a:lnTo>
                  <a:lnTo>
                    <a:pt x="4308" y="474"/>
                  </a:lnTo>
                  <a:lnTo>
                    <a:pt x="4308" y="462"/>
                  </a:lnTo>
                  <a:lnTo>
                    <a:pt x="4314" y="450"/>
                  </a:lnTo>
                  <a:lnTo>
                    <a:pt x="4314" y="432"/>
                  </a:lnTo>
                  <a:lnTo>
                    <a:pt x="4314" y="420"/>
                  </a:lnTo>
                  <a:lnTo>
                    <a:pt x="4314" y="408"/>
                  </a:lnTo>
                  <a:lnTo>
                    <a:pt x="4314" y="396"/>
                  </a:lnTo>
                  <a:lnTo>
                    <a:pt x="4314" y="384"/>
                  </a:lnTo>
                  <a:lnTo>
                    <a:pt x="4320" y="366"/>
                  </a:lnTo>
                  <a:lnTo>
                    <a:pt x="4320" y="354"/>
                  </a:lnTo>
                  <a:lnTo>
                    <a:pt x="4320" y="342"/>
                  </a:lnTo>
                  <a:lnTo>
                    <a:pt x="4320" y="324"/>
                  </a:lnTo>
                  <a:lnTo>
                    <a:pt x="4320" y="312"/>
                  </a:lnTo>
                  <a:lnTo>
                    <a:pt x="4320" y="300"/>
                  </a:lnTo>
                  <a:lnTo>
                    <a:pt x="4326" y="282"/>
                  </a:lnTo>
                  <a:lnTo>
                    <a:pt x="4326" y="270"/>
                  </a:lnTo>
                  <a:lnTo>
                    <a:pt x="4326" y="258"/>
                  </a:lnTo>
                  <a:lnTo>
                    <a:pt x="4326" y="240"/>
                  </a:lnTo>
                  <a:lnTo>
                    <a:pt x="4326" y="228"/>
                  </a:lnTo>
                  <a:lnTo>
                    <a:pt x="4326" y="210"/>
                  </a:lnTo>
                  <a:lnTo>
                    <a:pt x="4332" y="198"/>
                  </a:lnTo>
                  <a:lnTo>
                    <a:pt x="4332" y="180"/>
                  </a:lnTo>
                  <a:lnTo>
                    <a:pt x="4332" y="168"/>
                  </a:lnTo>
                  <a:lnTo>
                    <a:pt x="4332" y="150"/>
                  </a:lnTo>
                  <a:lnTo>
                    <a:pt x="4332" y="138"/>
                  </a:lnTo>
                  <a:lnTo>
                    <a:pt x="4332" y="120"/>
                  </a:lnTo>
                  <a:lnTo>
                    <a:pt x="4338" y="108"/>
                  </a:lnTo>
                  <a:lnTo>
                    <a:pt x="4338" y="90"/>
                  </a:lnTo>
                  <a:lnTo>
                    <a:pt x="4338" y="72"/>
                  </a:lnTo>
                  <a:lnTo>
                    <a:pt x="4338" y="60"/>
                  </a:lnTo>
                  <a:lnTo>
                    <a:pt x="4338" y="42"/>
                  </a:lnTo>
                  <a:lnTo>
                    <a:pt x="4338" y="30"/>
                  </a:lnTo>
                  <a:lnTo>
                    <a:pt x="4344" y="18"/>
                  </a:lnTo>
                  <a:lnTo>
                    <a:pt x="4344" y="12"/>
                  </a:lnTo>
                  <a:lnTo>
                    <a:pt x="4344" y="6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6"/>
                  </a:lnTo>
                  <a:lnTo>
                    <a:pt x="4350" y="12"/>
                  </a:lnTo>
                  <a:lnTo>
                    <a:pt x="4350" y="18"/>
                  </a:lnTo>
                  <a:lnTo>
                    <a:pt x="4350" y="30"/>
                  </a:lnTo>
                  <a:lnTo>
                    <a:pt x="4350" y="42"/>
                  </a:lnTo>
                  <a:lnTo>
                    <a:pt x="4350" y="54"/>
                  </a:lnTo>
                  <a:lnTo>
                    <a:pt x="4356" y="72"/>
                  </a:lnTo>
                  <a:lnTo>
                    <a:pt x="4356" y="90"/>
                  </a:lnTo>
                  <a:lnTo>
                    <a:pt x="4356" y="108"/>
                  </a:lnTo>
                  <a:lnTo>
                    <a:pt x="4356" y="132"/>
                  </a:lnTo>
                  <a:lnTo>
                    <a:pt x="4356" y="156"/>
                  </a:lnTo>
                  <a:lnTo>
                    <a:pt x="4356" y="180"/>
                  </a:lnTo>
                  <a:lnTo>
                    <a:pt x="4362" y="198"/>
                  </a:lnTo>
                  <a:lnTo>
                    <a:pt x="4362" y="222"/>
                  </a:lnTo>
                  <a:lnTo>
                    <a:pt x="4362" y="246"/>
                  </a:lnTo>
                  <a:lnTo>
                    <a:pt x="4362" y="270"/>
                  </a:lnTo>
                  <a:lnTo>
                    <a:pt x="4362" y="288"/>
                  </a:lnTo>
                  <a:lnTo>
                    <a:pt x="4362" y="312"/>
                  </a:lnTo>
                  <a:lnTo>
                    <a:pt x="4368" y="330"/>
                  </a:lnTo>
                  <a:lnTo>
                    <a:pt x="4368" y="354"/>
                  </a:lnTo>
                  <a:lnTo>
                    <a:pt x="4368" y="372"/>
                  </a:lnTo>
                  <a:lnTo>
                    <a:pt x="4368" y="396"/>
                  </a:lnTo>
                  <a:lnTo>
                    <a:pt x="4368" y="414"/>
                  </a:lnTo>
                  <a:lnTo>
                    <a:pt x="4368" y="432"/>
                  </a:lnTo>
                  <a:lnTo>
                    <a:pt x="4368" y="456"/>
                  </a:lnTo>
                  <a:lnTo>
                    <a:pt x="4374" y="474"/>
                  </a:lnTo>
                  <a:lnTo>
                    <a:pt x="4374" y="492"/>
                  </a:lnTo>
                  <a:lnTo>
                    <a:pt x="4374" y="510"/>
                  </a:lnTo>
                  <a:lnTo>
                    <a:pt x="4374" y="534"/>
                  </a:lnTo>
                  <a:lnTo>
                    <a:pt x="4374" y="552"/>
                  </a:lnTo>
                  <a:lnTo>
                    <a:pt x="4374" y="570"/>
                  </a:lnTo>
                  <a:lnTo>
                    <a:pt x="4380" y="588"/>
                  </a:lnTo>
                  <a:lnTo>
                    <a:pt x="4380" y="606"/>
                  </a:lnTo>
                  <a:lnTo>
                    <a:pt x="4380" y="624"/>
                  </a:lnTo>
                  <a:lnTo>
                    <a:pt x="4380" y="642"/>
                  </a:lnTo>
                  <a:lnTo>
                    <a:pt x="4380" y="654"/>
                  </a:lnTo>
                  <a:lnTo>
                    <a:pt x="4380" y="672"/>
                  </a:lnTo>
                  <a:lnTo>
                    <a:pt x="4386" y="690"/>
                  </a:lnTo>
                  <a:lnTo>
                    <a:pt x="4386" y="708"/>
                  </a:lnTo>
                  <a:lnTo>
                    <a:pt x="4386" y="726"/>
                  </a:lnTo>
                  <a:lnTo>
                    <a:pt x="4386" y="738"/>
                  </a:lnTo>
                  <a:lnTo>
                    <a:pt x="4386" y="756"/>
                  </a:lnTo>
                  <a:lnTo>
                    <a:pt x="4386" y="768"/>
                  </a:lnTo>
                  <a:lnTo>
                    <a:pt x="4392" y="786"/>
                  </a:lnTo>
                  <a:lnTo>
                    <a:pt x="4392" y="798"/>
                  </a:lnTo>
                  <a:lnTo>
                    <a:pt x="4392" y="816"/>
                  </a:lnTo>
                  <a:lnTo>
                    <a:pt x="4392" y="828"/>
                  </a:lnTo>
                  <a:lnTo>
                    <a:pt x="4392" y="846"/>
                  </a:lnTo>
                  <a:lnTo>
                    <a:pt x="4392" y="858"/>
                  </a:lnTo>
                  <a:lnTo>
                    <a:pt x="4398" y="870"/>
                  </a:lnTo>
                  <a:lnTo>
                    <a:pt x="4398" y="888"/>
                  </a:lnTo>
                  <a:lnTo>
                    <a:pt x="4398" y="900"/>
                  </a:lnTo>
                  <a:lnTo>
                    <a:pt x="4398" y="912"/>
                  </a:lnTo>
                  <a:lnTo>
                    <a:pt x="4398" y="924"/>
                  </a:lnTo>
                  <a:lnTo>
                    <a:pt x="4398" y="936"/>
                  </a:lnTo>
                  <a:lnTo>
                    <a:pt x="4404" y="948"/>
                  </a:lnTo>
                  <a:lnTo>
                    <a:pt x="4404" y="960"/>
                  </a:lnTo>
                  <a:lnTo>
                    <a:pt x="4404" y="972"/>
                  </a:lnTo>
                  <a:lnTo>
                    <a:pt x="4404" y="984"/>
                  </a:lnTo>
                  <a:lnTo>
                    <a:pt x="4404" y="996"/>
                  </a:lnTo>
                  <a:lnTo>
                    <a:pt x="4404" y="1008"/>
                  </a:lnTo>
                  <a:lnTo>
                    <a:pt x="4410" y="1020"/>
                  </a:lnTo>
                  <a:lnTo>
                    <a:pt x="4410" y="1032"/>
                  </a:lnTo>
                  <a:lnTo>
                    <a:pt x="4410" y="1044"/>
                  </a:lnTo>
                  <a:lnTo>
                    <a:pt x="4410" y="1050"/>
                  </a:lnTo>
                  <a:lnTo>
                    <a:pt x="4410" y="1062"/>
                  </a:lnTo>
                  <a:lnTo>
                    <a:pt x="4410" y="1068"/>
                  </a:lnTo>
                  <a:lnTo>
                    <a:pt x="4416" y="1074"/>
                  </a:lnTo>
                  <a:lnTo>
                    <a:pt x="4416" y="1086"/>
                  </a:lnTo>
                  <a:lnTo>
                    <a:pt x="4416" y="1092"/>
                  </a:lnTo>
                  <a:lnTo>
                    <a:pt x="4416" y="1098"/>
                  </a:lnTo>
                  <a:lnTo>
                    <a:pt x="4416" y="1098"/>
                  </a:lnTo>
                  <a:lnTo>
                    <a:pt x="4416" y="1104"/>
                  </a:lnTo>
                  <a:lnTo>
                    <a:pt x="4422" y="1110"/>
                  </a:lnTo>
                  <a:lnTo>
                    <a:pt x="4422" y="1110"/>
                  </a:lnTo>
                  <a:lnTo>
                    <a:pt x="4422" y="1116"/>
                  </a:lnTo>
                  <a:lnTo>
                    <a:pt x="4422" y="1116"/>
                  </a:lnTo>
                  <a:lnTo>
                    <a:pt x="4422" y="1122"/>
                  </a:lnTo>
                  <a:lnTo>
                    <a:pt x="4422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52" y="1110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74"/>
                  </a:lnTo>
                  <a:lnTo>
                    <a:pt x="4470" y="1074"/>
                  </a:lnTo>
                  <a:lnTo>
                    <a:pt x="4476" y="1074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2"/>
                  </a:lnTo>
                  <a:lnTo>
                    <a:pt x="4476" y="1062"/>
                  </a:lnTo>
                  <a:lnTo>
                    <a:pt x="4482" y="1062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6"/>
                  </a:lnTo>
                  <a:lnTo>
                    <a:pt x="4494" y="1056"/>
                  </a:lnTo>
                  <a:lnTo>
                    <a:pt x="4500" y="1056"/>
                  </a:lnTo>
                  <a:lnTo>
                    <a:pt x="4500" y="1056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8"/>
                  </a:lnTo>
                  <a:lnTo>
                    <a:pt x="4500" y="1068"/>
                  </a:lnTo>
                  <a:lnTo>
                    <a:pt x="4506" y="1068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80"/>
                  </a:lnTo>
                  <a:lnTo>
                    <a:pt x="4506" y="1080"/>
                  </a:lnTo>
                  <a:lnTo>
                    <a:pt x="4512" y="1080"/>
                  </a:lnTo>
                  <a:lnTo>
                    <a:pt x="4512" y="1080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24" y="1098"/>
                  </a:lnTo>
                  <a:lnTo>
                    <a:pt x="4524" y="1098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30" y="1104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6" y="1110"/>
                  </a:lnTo>
                  <a:lnTo>
                    <a:pt x="4536" y="1110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16"/>
                  </a:lnTo>
                  <a:lnTo>
                    <a:pt x="4560" y="1116"/>
                  </a:lnTo>
                  <a:lnTo>
                    <a:pt x="4560" y="1110"/>
                  </a:lnTo>
                  <a:lnTo>
                    <a:pt x="4560" y="1110"/>
                  </a:lnTo>
                  <a:lnTo>
                    <a:pt x="4560" y="1104"/>
                  </a:lnTo>
                  <a:lnTo>
                    <a:pt x="4560" y="1098"/>
                  </a:lnTo>
                  <a:lnTo>
                    <a:pt x="4560" y="1098"/>
                  </a:lnTo>
                  <a:lnTo>
                    <a:pt x="4566" y="1092"/>
                  </a:lnTo>
                  <a:lnTo>
                    <a:pt x="4566" y="1086"/>
                  </a:lnTo>
                  <a:lnTo>
                    <a:pt x="4566" y="1074"/>
                  </a:lnTo>
                  <a:lnTo>
                    <a:pt x="4566" y="1068"/>
                  </a:lnTo>
                  <a:lnTo>
                    <a:pt x="4566" y="1062"/>
                  </a:lnTo>
                  <a:lnTo>
                    <a:pt x="4566" y="1050"/>
                  </a:lnTo>
                  <a:lnTo>
                    <a:pt x="4566" y="1044"/>
                  </a:lnTo>
                  <a:lnTo>
                    <a:pt x="4572" y="1032"/>
                  </a:lnTo>
                  <a:lnTo>
                    <a:pt x="4572" y="1020"/>
                  </a:lnTo>
                  <a:lnTo>
                    <a:pt x="4572" y="1008"/>
                  </a:lnTo>
                  <a:lnTo>
                    <a:pt x="4572" y="996"/>
                  </a:lnTo>
                  <a:lnTo>
                    <a:pt x="4572" y="984"/>
                  </a:lnTo>
                  <a:lnTo>
                    <a:pt x="4572" y="972"/>
                  </a:lnTo>
                  <a:lnTo>
                    <a:pt x="4578" y="960"/>
                  </a:lnTo>
                  <a:lnTo>
                    <a:pt x="4578" y="948"/>
                  </a:lnTo>
                  <a:lnTo>
                    <a:pt x="4578" y="936"/>
                  </a:lnTo>
                  <a:lnTo>
                    <a:pt x="4578" y="924"/>
                  </a:lnTo>
                  <a:lnTo>
                    <a:pt x="4578" y="912"/>
                  </a:lnTo>
                  <a:lnTo>
                    <a:pt x="4578" y="900"/>
                  </a:lnTo>
                  <a:lnTo>
                    <a:pt x="4584" y="888"/>
                  </a:lnTo>
                  <a:lnTo>
                    <a:pt x="4584" y="870"/>
                  </a:lnTo>
                  <a:lnTo>
                    <a:pt x="4584" y="858"/>
                  </a:lnTo>
                  <a:lnTo>
                    <a:pt x="4584" y="846"/>
                  </a:lnTo>
                  <a:lnTo>
                    <a:pt x="4584" y="828"/>
                  </a:lnTo>
                  <a:lnTo>
                    <a:pt x="4584" y="816"/>
                  </a:lnTo>
                  <a:lnTo>
                    <a:pt x="4590" y="798"/>
                  </a:lnTo>
                  <a:lnTo>
                    <a:pt x="4590" y="786"/>
                  </a:lnTo>
                  <a:lnTo>
                    <a:pt x="4590" y="768"/>
                  </a:lnTo>
                  <a:lnTo>
                    <a:pt x="4590" y="756"/>
                  </a:lnTo>
                  <a:lnTo>
                    <a:pt x="4590" y="738"/>
                  </a:lnTo>
                  <a:lnTo>
                    <a:pt x="4590" y="720"/>
                  </a:lnTo>
                  <a:lnTo>
                    <a:pt x="4596" y="708"/>
                  </a:lnTo>
                  <a:lnTo>
                    <a:pt x="4596" y="690"/>
                  </a:lnTo>
                  <a:lnTo>
                    <a:pt x="4596" y="672"/>
                  </a:lnTo>
                  <a:lnTo>
                    <a:pt x="4596" y="654"/>
                  </a:lnTo>
                  <a:lnTo>
                    <a:pt x="4596" y="642"/>
                  </a:lnTo>
                  <a:lnTo>
                    <a:pt x="4596" y="624"/>
                  </a:lnTo>
                  <a:lnTo>
                    <a:pt x="4602" y="606"/>
                  </a:lnTo>
                  <a:lnTo>
                    <a:pt x="4602" y="588"/>
                  </a:lnTo>
                  <a:lnTo>
                    <a:pt x="4602" y="570"/>
                  </a:lnTo>
                  <a:lnTo>
                    <a:pt x="4602" y="552"/>
                  </a:lnTo>
                  <a:lnTo>
                    <a:pt x="4602" y="534"/>
                  </a:lnTo>
                  <a:lnTo>
                    <a:pt x="4602" y="510"/>
                  </a:lnTo>
                  <a:lnTo>
                    <a:pt x="4608" y="492"/>
                  </a:lnTo>
                  <a:lnTo>
                    <a:pt x="4608" y="474"/>
                  </a:lnTo>
                  <a:lnTo>
                    <a:pt x="4608" y="456"/>
                  </a:lnTo>
                  <a:lnTo>
                    <a:pt x="4608" y="432"/>
                  </a:lnTo>
                  <a:lnTo>
                    <a:pt x="4608" y="414"/>
                  </a:lnTo>
                  <a:lnTo>
                    <a:pt x="4608" y="396"/>
                  </a:lnTo>
                  <a:lnTo>
                    <a:pt x="4614" y="372"/>
                  </a:lnTo>
                  <a:lnTo>
                    <a:pt x="4614" y="354"/>
                  </a:lnTo>
                  <a:lnTo>
                    <a:pt x="4614" y="330"/>
                  </a:lnTo>
                  <a:lnTo>
                    <a:pt x="4614" y="312"/>
                  </a:lnTo>
                  <a:lnTo>
                    <a:pt x="4614" y="288"/>
                  </a:lnTo>
                  <a:lnTo>
                    <a:pt x="4614" y="270"/>
                  </a:lnTo>
                  <a:lnTo>
                    <a:pt x="4620" y="246"/>
                  </a:lnTo>
                  <a:lnTo>
                    <a:pt x="4620" y="222"/>
                  </a:lnTo>
                  <a:lnTo>
                    <a:pt x="4620" y="198"/>
                  </a:lnTo>
                  <a:lnTo>
                    <a:pt x="4620" y="180"/>
                  </a:lnTo>
                  <a:lnTo>
                    <a:pt x="4620" y="156"/>
                  </a:lnTo>
                  <a:lnTo>
                    <a:pt x="4620" y="132"/>
                  </a:lnTo>
                  <a:lnTo>
                    <a:pt x="4626" y="108"/>
                  </a:lnTo>
                  <a:lnTo>
                    <a:pt x="4626" y="90"/>
                  </a:lnTo>
                  <a:lnTo>
                    <a:pt x="4626" y="72"/>
                  </a:lnTo>
                  <a:lnTo>
                    <a:pt x="4626" y="54"/>
                  </a:lnTo>
                  <a:lnTo>
                    <a:pt x="4626" y="42"/>
                  </a:lnTo>
                  <a:lnTo>
                    <a:pt x="4626" y="30"/>
                  </a:lnTo>
                  <a:lnTo>
                    <a:pt x="4632" y="18"/>
                  </a:lnTo>
                  <a:lnTo>
                    <a:pt x="4632" y="12"/>
                  </a:lnTo>
                  <a:lnTo>
                    <a:pt x="4632" y="6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6"/>
                  </a:lnTo>
                  <a:lnTo>
                    <a:pt x="4638" y="12"/>
                  </a:lnTo>
                  <a:lnTo>
                    <a:pt x="4638" y="18"/>
                  </a:lnTo>
                  <a:lnTo>
                    <a:pt x="4638" y="30"/>
                  </a:lnTo>
                  <a:lnTo>
                    <a:pt x="4638" y="42"/>
                  </a:lnTo>
                  <a:lnTo>
                    <a:pt x="4638" y="60"/>
                  </a:lnTo>
                  <a:lnTo>
                    <a:pt x="4638" y="72"/>
                  </a:lnTo>
                  <a:lnTo>
                    <a:pt x="4644" y="90"/>
                  </a:lnTo>
                  <a:lnTo>
                    <a:pt x="4644" y="108"/>
                  </a:lnTo>
                  <a:lnTo>
                    <a:pt x="4644" y="120"/>
                  </a:lnTo>
                  <a:lnTo>
                    <a:pt x="4644" y="138"/>
                  </a:lnTo>
                  <a:lnTo>
                    <a:pt x="4644" y="150"/>
                  </a:lnTo>
                  <a:lnTo>
                    <a:pt x="4644" y="168"/>
                  </a:lnTo>
                  <a:lnTo>
                    <a:pt x="4650" y="180"/>
                  </a:lnTo>
                  <a:lnTo>
                    <a:pt x="4650" y="198"/>
                  </a:lnTo>
                  <a:lnTo>
                    <a:pt x="4650" y="210"/>
                  </a:lnTo>
                  <a:lnTo>
                    <a:pt x="4650" y="228"/>
                  </a:lnTo>
                  <a:lnTo>
                    <a:pt x="4650" y="240"/>
                  </a:lnTo>
                  <a:lnTo>
                    <a:pt x="4650" y="258"/>
                  </a:lnTo>
                  <a:lnTo>
                    <a:pt x="4656" y="270"/>
                  </a:lnTo>
                  <a:lnTo>
                    <a:pt x="4656" y="282"/>
                  </a:lnTo>
                  <a:lnTo>
                    <a:pt x="4656" y="300"/>
                  </a:lnTo>
                  <a:lnTo>
                    <a:pt x="4656" y="312"/>
                  </a:lnTo>
                  <a:lnTo>
                    <a:pt x="4656" y="324"/>
                  </a:lnTo>
                  <a:lnTo>
                    <a:pt x="4656" y="342"/>
                  </a:lnTo>
                  <a:lnTo>
                    <a:pt x="4662" y="354"/>
                  </a:lnTo>
                  <a:lnTo>
                    <a:pt x="4662" y="366"/>
                  </a:lnTo>
                  <a:lnTo>
                    <a:pt x="4662" y="384"/>
                  </a:lnTo>
                  <a:lnTo>
                    <a:pt x="4662" y="396"/>
                  </a:lnTo>
                  <a:lnTo>
                    <a:pt x="4662" y="408"/>
                  </a:lnTo>
                  <a:lnTo>
                    <a:pt x="4662" y="420"/>
                  </a:lnTo>
                  <a:lnTo>
                    <a:pt x="4668" y="432"/>
                  </a:lnTo>
                  <a:lnTo>
                    <a:pt x="4668" y="450"/>
                  </a:lnTo>
                  <a:lnTo>
                    <a:pt x="4668" y="462"/>
                  </a:lnTo>
                  <a:lnTo>
                    <a:pt x="4668" y="474"/>
                  </a:lnTo>
                  <a:lnTo>
                    <a:pt x="4668" y="486"/>
                  </a:lnTo>
                  <a:lnTo>
                    <a:pt x="4668" y="498"/>
                  </a:lnTo>
                  <a:lnTo>
                    <a:pt x="4674" y="510"/>
                  </a:lnTo>
                  <a:lnTo>
                    <a:pt x="4674" y="522"/>
                  </a:lnTo>
                  <a:lnTo>
                    <a:pt x="4674" y="534"/>
                  </a:lnTo>
                  <a:lnTo>
                    <a:pt x="4674" y="546"/>
                  </a:lnTo>
                  <a:lnTo>
                    <a:pt x="4674" y="558"/>
                  </a:lnTo>
                  <a:lnTo>
                    <a:pt x="4674" y="570"/>
                  </a:lnTo>
                  <a:lnTo>
                    <a:pt x="4680" y="582"/>
                  </a:lnTo>
                  <a:lnTo>
                    <a:pt x="4680" y="594"/>
                  </a:lnTo>
                  <a:lnTo>
                    <a:pt x="4680" y="606"/>
                  </a:lnTo>
                  <a:lnTo>
                    <a:pt x="4680" y="618"/>
                  </a:lnTo>
                  <a:lnTo>
                    <a:pt x="4680" y="630"/>
                  </a:lnTo>
                  <a:lnTo>
                    <a:pt x="4680" y="642"/>
                  </a:lnTo>
                  <a:lnTo>
                    <a:pt x="4686" y="654"/>
                  </a:lnTo>
                  <a:lnTo>
                    <a:pt x="4686" y="666"/>
                  </a:lnTo>
                  <a:lnTo>
                    <a:pt x="4686" y="678"/>
                  </a:lnTo>
                  <a:lnTo>
                    <a:pt x="4686" y="684"/>
                  </a:lnTo>
                  <a:lnTo>
                    <a:pt x="4686" y="696"/>
                  </a:lnTo>
                  <a:lnTo>
                    <a:pt x="4686" y="708"/>
                  </a:lnTo>
                  <a:lnTo>
                    <a:pt x="4692" y="720"/>
                  </a:lnTo>
                  <a:lnTo>
                    <a:pt x="4692" y="726"/>
                  </a:lnTo>
                  <a:lnTo>
                    <a:pt x="4692" y="738"/>
                  </a:lnTo>
                  <a:lnTo>
                    <a:pt x="4692" y="750"/>
                  </a:lnTo>
                  <a:lnTo>
                    <a:pt x="4692" y="762"/>
                  </a:lnTo>
                  <a:lnTo>
                    <a:pt x="4692" y="768"/>
                  </a:lnTo>
                  <a:lnTo>
                    <a:pt x="4698" y="780"/>
                  </a:lnTo>
                  <a:lnTo>
                    <a:pt x="4698" y="786"/>
                  </a:lnTo>
                  <a:lnTo>
                    <a:pt x="4698" y="798"/>
                  </a:lnTo>
                  <a:lnTo>
                    <a:pt x="4698" y="804"/>
                  </a:lnTo>
                  <a:lnTo>
                    <a:pt x="4698" y="810"/>
                  </a:lnTo>
                  <a:lnTo>
                    <a:pt x="4698" y="816"/>
                  </a:lnTo>
                  <a:lnTo>
                    <a:pt x="4698" y="822"/>
                  </a:lnTo>
                  <a:lnTo>
                    <a:pt x="4704" y="828"/>
                  </a:lnTo>
                  <a:lnTo>
                    <a:pt x="4704" y="834"/>
                  </a:lnTo>
                  <a:lnTo>
                    <a:pt x="4704" y="840"/>
                  </a:lnTo>
                  <a:lnTo>
                    <a:pt x="4704" y="840"/>
                  </a:lnTo>
                  <a:lnTo>
                    <a:pt x="4704" y="846"/>
                  </a:lnTo>
                  <a:lnTo>
                    <a:pt x="4704" y="852"/>
                  </a:lnTo>
                  <a:lnTo>
                    <a:pt x="4710" y="852"/>
                  </a:lnTo>
                  <a:lnTo>
                    <a:pt x="4710" y="852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22" y="870"/>
                  </a:lnTo>
                  <a:lnTo>
                    <a:pt x="4722" y="870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8" y="876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52" y="900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24"/>
                  </a:lnTo>
                  <a:lnTo>
                    <a:pt x="4800" y="930"/>
                  </a:lnTo>
                  <a:lnTo>
                    <a:pt x="4800" y="930"/>
                  </a:lnTo>
                  <a:lnTo>
                    <a:pt x="4806" y="936"/>
                  </a:lnTo>
                  <a:lnTo>
                    <a:pt x="4806" y="936"/>
                  </a:lnTo>
                  <a:lnTo>
                    <a:pt x="4806" y="942"/>
                  </a:lnTo>
                  <a:lnTo>
                    <a:pt x="4806" y="942"/>
                  </a:lnTo>
                  <a:lnTo>
                    <a:pt x="4806" y="948"/>
                  </a:lnTo>
                  <a:lnTo>
                    <a:pt x="4806" y="948"/>
                  </a:lnTo>
                  <a:lnTo>
                    <a:pt x="4812" y="954"/>
                  </a:lnTo>
                  <a:lnTo>
                    <a:pt x="4812" y="954"/>
                  </a:lnTo>
                  <a:lnTo>
                    <a:pt x="4812" y="960"/>
                  </a:lnTo>
                  <a:lnTo>
                    <a:pt x="4812" y="960"/>
                  </a:lnTo>
                  <a:lnTo>
                    <a:pt x="4812" y="966"/>
                  </a:lnTo>
                  <a:lnTo>
                    <a:pt x="4812" y="966"/>
                  </a:lnTo>
                  <a:lnTo>
                    <a:pt x="4812" y="972"/>
                  </a:lnTo>
                  <a:lnTo>
                    <a:pt x="4818" y="972"/>
                  </a:lnTo>
                  <a:lnTo>
                    <a:pt x="4818" y="978"/>
                  </a:lnTo>
                  <a:lnTo>
                    <a:pt x="4818" y="978"/>
                  </a:lnTo>
                  <a:lnTo>
                    <a:pt x="4818" y="984"/>
                  </a:lnTo>
                  <a:lnTo>
                    <a:pt x="4818" y="984"/>
                  </a:lnTo>
                  <a:lnTo>
                    <a:pt x="4818" y="990"/>
                  </a:lnTo>
                  <a:lnTo>
                    <a:pt x="4824" y="990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1002"/>
                  </a:lnTo>
                  <a:lnTo>
                    <a:pt x="4824" y="1002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42" y="1014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8" y="978"/>
                  </a:lnTo>
                  <a:lnTo>
                    <a:pt x="4938" y="978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50" y="972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62" y="960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7" name="Rectangle 57"/>
            <p:cNvSpPr>
              <a:spLocks noChangeArrowheads="1"/>
            </p:cNvSpPr>
            <p:nvPr/>
          </p:nvSpPr>
          <p:spPr bwMode="auto">
            <a:xfrm>
              <a:off x="101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8" name="Freeform 58"/>
            <p:cNvSpPr>
              <a:spLocks/>
            </p:cNvSpPr>
            <p:nvPr/>
          </p:nvSpPr>
          <p:spPr bwMode="auto">
            <a:xfrm>
              <a:off x="362" y="1296"/>
              <a:ext cx="4962" cy="576"/>
            </a:xfrm>
            <a:custGeom>
              <a:avLst/>
              <a:gdLst/>
              <a:ahLst/>
              <a:cxnLst>
                <a:cxn ang="0">
                  <a:pos x="42" y="396"/>
                </a:cxn>
                <a:cxn ang="0">
                  <a:pos x="198" y="396"/>
                </a:cxn>
                <a:cxn ang="0">
                  <a:pos x="246" y="396"/>
                </a:cxn>
                <a:cxn ang="0">
                  <a:pos x="288" y="396"/>
                </a:cxn>
                <a:cxn ang="0">
                  <a:pos x="444" y="396"/>
                </a:cxn>
                <a:cxn ang="0">
                  <a:pos x="492" y="396"/>
                </a:cxn>
                <a:cxn ang="0">
                  <a:pos x="642" y="396"/>
                </a:cxn>
                <a:cxn ang="0">
                  <a:pos x="690" y="396"/>
                </a:cxn>
                <a:cxn ang="0">
                  <a:pos x="840" y="396"/>
                </a:cxn>
                <a:cxn ang="0">
                  <a:pos x="888" y="396"/>
                </a:cxn>
                <a:cxn ang="0">
                  <a:pos x="1038" y="396"/>
                </a:cxn>
                <a:cxn ang="0">
                  <a:pos x="1086" y="396"/>
                </a:cxn>
                <a:cxn ang="0">
                  <a:pos x="1236" y="396"/>
                </a:cxn>
                <a:cxn ang="0">
                  <a:pos x="1284" y="396"/>
                </a:cxn>
                <a:cxn ang="0">
                  <a:pos x="1326" y="396"/>
                </a:cxn>
                <a:cxn ang="0">
                  <a:pos x="1482" y="396"/>
                </a:cxn>
                <a:cxn ang="0">
                  <a:pos x="1524" y="396"/>
                </a:cxn>
                <a:cxn ang="0">
                  <a:pos x="1680" y="396"/>
                </a:cxn>
                <a:cxn ang="0">
                  <a:pos x="1722" y="396"/>
                </a:cxn>
                <a:cxn ang="0">
                  <a:pos x="1878" y="396"/>
                </a:cxn>
                <a:cxn ang="0">
                  <a:pos x="1926" y="396"/>
                </a:cxn>
                <a:cxn ang="0">
                  <a:pos x="2076" y="396"/>
                </a:cxn>
                <a:cxn ang="0">
                  <a:pos x="2124" y="396"/>
                </a:cxn>
                <a:cxn ang="0">
                  <a:pos x="2274" y="396"/>
                </a:cxn>
                <a:cxn ang="0">
                  <a:pos x="2322" y="396"/>
                </a:cxn>
                <a:cxn ang="0">
                  <a:pos x="2364" y="396"/>
                </a:cxn>
                <a:cxn ang="0">
                  <a:pos x="2520" y="396"/>
                </a:cxn>
                <a:cxn ang="0">
                  <a:pos x="2562" y="396"/>
                </a:cxn>
                <a:cxn ang="0">
                  <a:pos x="2718" y="396"/>
                </a:cxn>
                <a:cxn ang="0">
                  <a:pos x="2760" y="396"/>
                </a:cxn>
                <a:cxn ang="0">
                  <a:pos x="2916" y="396"/>
                </a:cxn>
                <a:cxn ang="0">
                  <a:pos x="2958" y="396"/>
                </a:cxn>
                <a:cxn ang="0">
                  <a:pos x="3114" y="396"/>
                </a:cxn>
                <a:cxn ang="0">
                  <a:pos x="3156" y="396"/>
                </a:cxn>
                <a:cxn ang="0">
                  <a:pos x="3312" y="396"/>
                </a:cxn>
                <a:cxn ang="0">
                  <a:pos x="3354" y="396"/>
                </a:cxn>
                <a:cxn ang="0">
                  <a:pos x="3510" y="396"/>
                </a:cxn>
                <a:cxn ang="0">
                  <a:pos x="3552" y="396"/>
                </a:cxn>
                <a:cxn ang="0">
                  <a:pos x="3600" y="396"/>
                </a:cxn>
                <a:cxn ang="0">
                  <a:pos x="3750" y="396"/>
                </a:cxn>
                <a:cxn ang="0">
                  <a:pos x="3798" y="396"/>
                </a:cxn>
                <a:cxn ang="0">
                  <a:pos x="3948" y="396"/>
                </a:cxn>
                <a:cxn ang="0">
                  <a:pos x="3996" y="396"/>
                </a:cxn>
                <a:cxn ang="0">
                  <a:pos x="4044" y="396"/>
                </a:cxn>
                <a:cxn ang="0">
                  <a:pos x="4092" y="354"/>
                </a:cxn>
                <a:cxn ang="0">
                  <a:pos x="4134" y="204"/>
                </a:cxn>
                <a:cxn ang="0">
                  <a:pos x="4182" y="78"/>
                </a:cxn>
                <a:cxn ang="0">
                  <a:pos x="4230" y="0"/>
                </a:cxn>
                <a:cxn ang="0">
                  <a:pos x="4272" y="60"/>
                </a:cxn>
                <a:cxn ang="0">
                  <a:pos x="4320" y="246"/>
                </a:cxn>
                <a:cxn ang="0">
                  <a:pos x="4368" y="420"/>
                </a:cxn>
                <a:cxn ang="0">
                  <a:pos x="4416" y="564"/>
                </a:cxn>
                <a:cxn ang="0">
                  <a:pos x="4464" y="546"/>
                </a:cxn>
                <a:cxn ang="0">
                  <a:pos x="4512" y="546"/>
                </a:cxn>
                <a:cxn ang="0">
                  <a:pos x="4560" y="570"/>
                </a:cxn>
                <a:cxn ang="0">
                  <a:pos x="4608" y="432"/>
                </a:cxn>
                <a:cxn ang="0">
                  <a:pos x="4650" y="258"/>
                </a:cxn>
                <a:cxn ang="0">
                  <a:pos x="4698" y="72"/>
                </a:cxn>
                <a:cxn ang="0">
                  <a:pos x="4746" y="0"/>
                </a:cxn>
                <a:cxn ang="0">
                  <a:pos x="4794" y="66"/>
                </a:cxn>
                <a:cxn ang="0">
                  <a:pos x="4842" y="186"/>
                </a:cxn>
                <a:cxn ang="0">
                  <a:pos x="4884" y="342"/>
                </a:cxn>
                <a:cxn ang="0">
                  <a:pos x="4932" y="396"/>
                </a:cxn>
              </a:cxnLst>
              <a:rect l="0" t="0" r="r" b="b"/>
              <a:pathLst>
                <a:path w="4962" h="576">
                  <a:moveTo>
                    <a:pt x="0" y="396"/>
                  </a:move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402" y="396"/>
                  </a:lnTo>
                  <a:lnTo>
                    <a:pt x="402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230" y="396"/>
                  </a:lnTo>
                  <a:lnTo>
                    <a:pt x="1230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6" y="396"/>
                  </a:lnTo>
                  <a:lnTo>
                    <a:pt x="1746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74" y="396"/>
                  </a:lnTo>
                  <a:lnTo>
                    <a:pt x="2574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8" y="396"/>
                  </a:lnTo>
                  <a:lnTo>
                    <a:pt x="2988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8" y="390"/>
                  </a:lnTo>
                  <a:lnTo>
                    <a:pt x="4068" y="390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74" y="384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6" y="366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54"/>
                  </a:lnTo>
                  <a:lnTo>
                    <a:pt x="4086" y="354"/>
                  </a:lnTo>
                  <a:lnTo>
                    <a:pt x="4092" y="354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2"/>
                  </a:lnTo>
                  <a:lnTo>
                    <a:pt x="4092" y="342"/>
                  </a:lnTo>
                  <a:lnTo>
                    <a:pt x="4098" y="336"/>
                  </a:lnTo>
                  <a:lnTo>
                    <a:pt x="4098" y="336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18"/>
                  </a:lnTo>
                  <a:lnTo>
                    <a:pt x="4104" y="318"/>
                  </a:lnTo>
                  <a:lnTo>
                    <a:pt x="4104" y="312"/>
                  </a:lnTo>
                  <a:lnTo>
                    <a:pt x="4104" y="312"/>
                  </a:lnTo>
                  <a:lnTo>
                    <a:pt x="4104" y="306"/>
                  </a:lnTo>
                  <a:lnTo>
                    <a:pt x="4104" y="306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88"/>
                  </a:lnTo>
                  <a:lnTo>
                    <a:pt x="4110" y="288"/>
                  </a:lnTo>
                  <a:lnTo>
                    <a:pt x="4116" y="282"/>
                  </a:lnTo>
                  <a:lnTo>
                    <a:pt x="4116" y="276"/>
                  </a:lnTo>
                  <a:lnTo>
                    <a:pt x="4116" y="276"/>
                  </a:lnTo>
                  <a:lnTo>
                    <a:pt x="4116" y="270"/>
                  </a:lnTo>
                  <a:lnTo>
                    <a:pt x="4116" y="270"/>
                  </a:lnTo>
                  <a:lnTo>
                    <a:pt x="4116" y="264"/>
                  </a:lnTo>
                  <a:lnTo>
                    <a:pt x="4122" y="258"/>
                  </a:lnTo>
                  <a:lnTo>
                    <a:pt x="4122" y="258"/>
                  </a:lnTo>
                  <a:lnTo>
                    <a:pt x="4122" y="252"/>
                  </a:lnTo>
                  <a:lnTo>
                    <a:pt x="4122" y="246"/>
                  </a:lnTo>
                  <a:lnTo>
                    <a:pt x="4122" y="246"/>
                  </a:lnTo>
                  <a:lnTo>
                    <a:pt x="4122" y="240"/>
                  </a:lnTo>
                  <a:lnTo>
                    <a:pt x="4128" y="240"/>
                  </a:lnTo>
                  <a:lnTo>
                    <a:pt x="4128" y="234"/>
                  </a:lnTo>
                  <a:lnTo>
                    <a:pt x="4128" y="228"/>
                  </a:lnTo>
                  <a:lnTo>
                    <a:pt x="4128" y="228"/>
                  </a:lnTo>
                  <a:lnTo>
                    <a:pt x="4128" y="222"/>
                  </a:lnTo>
                  <a:lnTo>
                    <a:pt x="4128" y="222"/>
                  </a:lnTo>
                  <a:lnTo>
                    <a:pt x="4134" y="216"/>
                  </a:lnTo>
                  <a:lnTo>
                    <a:pt x="4134" y="210"/>
                  </a:lnTo>
                  <a:lnTo>
                    <a:pt x="4134" y="210"/>
                  </a:lnTo>
                  <a:lnTo>
                    <a:pt x="4134" y="204"/>
                  </a:lnTo>
                  <a:lnTo>
                    <a:pt x="4134" y="204"/>
                  </a:lnTo>
                  <a:lnTo>
                    <a:pt x="4134" y="198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0"/>
                  </a:lnTo>
                  <a:lnTo>
                    <a:pt x="4140" y="174"/>
                  </a:lnTo>
                  <a:lnTo>
                    <a:pt x="4140" y="174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2"/>
                  </a:lnTo>
                  <a:lnTo>
                    <a:pt x="4146" y="162"/>
                  </a:lnTo>
                  <a:lnTo>
                    <a:pt x="4146" y="156"/>
                  </a:lnTo>
                  <a:lnTo>
                    <a:pt x="4146" y="156"/>
                  </a:lnTo>
                  <a:lnTo>
                    <a:pt x="4152" y="156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2"/>
                  </a:lnTo>
                  <a:lnTo>
                    <a:pt x="4158" y="132"/>
                  </a:lnTo>
                  <a:lnTo>
                    <a:pt x="4158" y="126"/>
                  </a:lnTo>
                  <a:lnTo>
                    <a:pt x="4164" y="126"/>
                  </a:lnTo>
                  <a:lnTo>
                    <a:pt x="4164" y="126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14"/>
                  </a:lnTo>
                  <a:lnTo>
                    <a:pt x="4170" y="114"/>
                  </a:lnTo>
                  <a:lnTo>
                    <a:pt x="4170" y="114"/>
                  </a:lnTo>
                  <a:lnTo>
                    <a:pt x="4170" y="108"/>
                  </a:lnTo>
                  <a:lnTo>
                    <a:pt x="4170" y="108"/>
                  </a:lnTo>
                  <a:lnTo>
                    <a:pt x="4170" y="102"/>
                  </a:lnTo>
                  <a:lnTo>
                    <a:pt x="4170" y="102"/>
                  </a:lnTo>
                  <a:lnTo>
                    <a:pt x="4176" y="102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0"/>
                  </a:lnTo>
                  <a:lnTo>
                    <a:pt x="4176" y="90"/>
                  </a:lnTo>
                  <a:lnTo>
                    <a:pt x="4182" y="90"/>
                  </a:lnTo>
                  <a:lnTo>
                    <a:pt x="4182" y="90"/>
                  </a:lnTo>
                  <a:lnTo>
                    <a:pt x="4182" y="84"/>
                  </a:lnTo>
                  <a:lnTo>
                    <a:pt x="4182" y="78"/>
                  </a:lnTo>
                  <a:lnTo>
                    <a:pt x="4182" y="78"/>
                  </a:lnTo>
                  <a:lnTo>
                    <a:pt x="4182" y="72"/>
                  </a:lnTo>
                  <a:lnTo>
                    <a:pt x="4182" y="72"/>
                  </a:lnTo>
                  <a:lnTo>
                    <a:pt x="4182" y="66"/>
                  </a:lnTo>
                  <a:lnTo>
                    <a:pt x="4188" y="66"/>
                  </a:lnTo>
                  <a:lnTo>
                    <a:pt x="4188" y="60"/>
                  </a:lnTo>
                  <a:lnTo>
                    <a:pt x="4188" y="60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88" y="48"/>
                  </a:lnTo>
                  <a:lnTo>
                    <a:pt x="4194" y="48"/>
                  </a:lnTo>
                  <a:lnTo>
                    <a:pt x="4194" y="42"/>
                  </a:lnTo>
                  <a:lnTo>
                    <a:pt x="4194" y="42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12" y="12"/>
                  </a:lnTo>
                  <a:lnTo>
                    <a:pt x="4212" y="12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8"/>
                  </a:lnTo>
                  <a:lnTo>
                    <a:pt x="4242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54" y="24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72" y="48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60"/>
                  </a:lnTo>
                  <a:lnTo>
                    <a:pt x="4272" y="60"/>
                  </a:lnTo>
                  <a:lnTo>
                    <a:pt x="4278" y="60"/>
                  </a:lnTo>
                  <a:lnTo>
                    <a:pt x="4278" y="66"/>
                  </a:lnTo>
                  <a:lnTo>
                    <a:pt x="4278" y="66"/>
                  </a:lnTo>
                  <a:lnTo>
                    <a:pt x="4278" y="72"/>
                  </a:lnTo>
                  <a:lnTo>
                    <a:pt x="4278" y="72"/>
                  </a:lnTo>
                  <a:lnTo>
                    <a:pt x="4278" y="78"/>
                  </a:lnTo>
                  <a:lnTo>
                    <a:pt x="4284" y="78"/>
                  </a:lnTo>
                  <a:lnTo>
                    <a:pt x="4284" y="84"/>
                  </a:lnTo>
                  <a:lnTo>
                    <a:pt x="4284" y="90"/>
                  </a:lnTo>
                  <a:lnTo>
                    <a:pt x="4284" y="90"/>
                  </a:lnTo>
                  <a:lnTo>
                    <a:pt x="4284" y="96"/>
                  </a:lnTo>
                  <a:lnTo>
                    <a:pt x="4284" y="102"/>
                  </a:lnTo>
                  <a:lnTo>
                    <a:pt x="4290" y="102"/>
                  </a:lnTo>
                  <a:lnTo>
                    <a:pt x="4290" y="108"/>
                  </a:lnTo>
                  <a:lnTo>
                    <a:pt x="4290" y="114"/>
                  </a:lnTo>
                  <a:lnTo>
                    <a:pt x="4290" y="114"/>
                  </a:lnTo>
                  <a:lnTo>
                    <a:pt x="4290" y="120"/>
                  </a:lnTo>
                  <a:lnTo>
                    <a:pt x="4290" y="126"/>
                  </a:lnTo>
                  <a:lnTo>
                    <a:pt x="4296" y="126"/>
                  </a:lnTo>
                  <a:lnTo>
                    <a:pt x="4296" y="132"/>
                  </a:lnTo>
                  <a:lnTo>
                    <a:pt x="4296" y="138"/>
                  </a:lnTo>
                  <a:lnTo>
                    <a:pt x="4296" y="138"/>
                  </a:lnTo>
                  <a:lnTo>
                    <a:pt x="4296" y="144"/>
                  </a:lnTo>
                  <a:lnTo>
                    <a:pt x="4296" y="150"/>
                  </a:lnTo>
                  <a:lnTo>
                    <a:pt x="4302" y="150"/>
                  </a:lnTo>
                  <a:lnTo>
                    <a:pt x="4302" y="156"/>
                  </a:lnTo>
                  <a:lnTo>
                    <a:pt x="4302" y="162"/>
                  </a:lnTo>
                  <a:lnTo>
                    <a:pt x="4302" y="162"/>
                  </a:lnTo>
                  <a:lnTo>
                    <a:pt x="4302" y="168"/>
                  </a:lnTo>
                  <a:lnTo>
                    <a:pt x="4302" y="174"/>
                  </a:lnTo>
                  <a:lnTo>
                    <a:pt x="4302" y="174"/>
                  </a:lnTo>
                  <a:lnTo>
                    <a:pt x="4308" y="180"/>
                  </a:lnTo>
                  <a:lnTo>
                    <a:pt x="4308" y="186"/>
                  </a:lnTo>
                  <a:lnTo>
                    <a:pt x="4308" y="186"/>
                  </a:lnTo>
                  <a:lnTo>
                    <a:pt x="4308" y="192"/>
                  </a:lnTo>
                  <a:lnTo>
                    <a:pt x="4308" y="198"/>
                  </a:lnTo>
                  <a:lnTo>
                    <a:pt x="4308" y="198"/>
                  </a:lnTo>
                  <a:lnTo>
                    <a:pt x="4314" y="204"/>
                  </a:lnTo>
                  <a:lnTo>
                    <a:pt x="4314" y="210"/>
                  </a:lnTo>
                  <a:lnTo>
                    <a:pt x="4314" y="210"/>
                  </a:lnTo>
                  <a:lnTo>
                    <a:pt x="4314" y="216"/>
                  </a:lnTo>
                  <a:lnTo>
                    <a:pt x="4314" y="222"/>
                  </a:lnTo>
                  <a:lnTo>
                    <a:pt x="4314" y="222"/>
                  </a:lnTo>
                  <a:lnTo>
                    <a:pt x="4320" y="228"/>
                  </a:lnTo>
                  <a:lnTo>
                    <a:pt x="4320" y="234"/>
                  </a:lnTo>
                  <a:lnTo>
                    <a:pt x="4320" y="234"/>
                  </a:lnTo>
                  <a:lnTo>
                    <a:pt x="4320" y="240"/>
                  </a:lnTo>
                  <a:lnTo>
                    <a:pt x="4320" y="246"/>
                  </a:lnTo>
                  <a:lnTo>
                    <a:pt x="4320" y="246"/>
                  </a:lnTo>
                  <a:lnTo>
                    <a:pt x="4326" y="252"/>
                  </a:lnTo>
                  <a:lnTo>
                    <a:pt x="4326" y="258"/>
                  </a:lnTo>
                  <a:lnTo>
                    <a:pt x="4326" y="258"/>
                  </a:lnTo>
                  <a:lnTo>
                    <a:pt x="4326" y="264"/>
                  </a:lnTo>
                  <a:lnTo>
                    <a:pt x="4326" y="270"/>
                  </a:lnTo>
                  <a:lnTo>
                    <a:pt x="4326" y="270"/>
                  </a:lnTo>
                  <a:lnTo>
                    <a:pt x="4332" y="276"/>
                  </a:lnTo>
                  <a:lnTo>
                    <a:pt x="4332" y="282"/>
                  </a:lnTo>
                  <a:lnTo>
                    <a:pt x="4332" y="282"/>
                  </a:lnTo>
                  <a:lnTo>
                    <a:pt x="4332" y="288"/>
                  </a:lnTo>
                  <a:lnTo>
                    <a:pt x="4332" y="294"/>
                  </a:lnTo>
                  <a:lnTo>
                    <a:pt x="4332" y="294"/>
                  </a:lnTo>
                  <a:lnTo>
                    <a:pt x="4338" y="300"/>
                  </a:lnTo>
                  <a:lnTo>
                    <a:pt x="4338" y="306"/>
                  </a:lnTo>
                  <a:lnTo>
                    <a:pt x="4338" y="306"/>
                  </a:lnTo>
                  <a:lnTo>
                    <a:pt x="4338" y="312"/>
                  </a:lnTo>
                  <a:lnTo>
                    <a:pt x="4338" y="318"/>
                  </a:lnTo>
                  <a:lnTo>
                    <a:pt x="4338" y="318"/>
                  </a:lnTo>
                  <a:lnTo>
                    <a:pt x="4344" y="324"/>
                  </a:lnTo>
                  <a:lnTo>
                    <a:pt x="4344" y="330"/>
                  </a:lnTo>
                  <a:lnTo>
                    <a:pt x="4344" y="330"/>
                  </a:lnTo>
                  <a:lnTo>
                    <a:pt x="4344" y="336"/>
                  </a:lnTo>
                  <a:lnTo>
                    <a:pt x="4344" y="336"/>
                  </a:lnTo>
                  <a:lnTo>
                    <a:pt x="4344" y="342"/>
                  </a:lnTo>
                  <a:lnTo>
                    <a:pt x="4350" y="348"/>
                  </a:lnTo>
                  <a:lnTo>
                    <a:pt x="4350" y="348"/>
                  </a:lnTo>
                  <a:lnTo>
                    <a:pt x="4350" y="354"/>
                  </a:lnTo>
                  <a:lnTo>
                    <a:pt x="4350" y="354"/>
                  </a:lnTo>
                  <a:lnTo>
                    <a:pt x="4350" y="360"/>
                  </a:lnTo>
                  <a:lnTo>
                    <a:pt x="4350" y="366"/>
                  </a:lnTo>
                  <a:lnTo>
                    <a:pt x="4356" y="366"/>
                  </a:lnTo>
                  <a:lnTo>
                    <a:pt x="4356" y="372"/>
                  </a:lnTo>
                  <a:lnTo>
                    <a:pt x="4356" y="372"/>
                  </a:lnTo>
                  <a:lnTo>
                    <a:pt x="4356" y="378"/>
                  </a:lnTo>
                  <a:lnTo>
                    <a:pt x="4356" y="378"/>
                  </a:lnTo>
                  <a:lnTo>
                    <a:pt x="4356" y="384"/>
                  </a:lnTo>
                  <a:lnTo>
                    <a:pt x="4362" y="384"/>
                  </a:lnTo>
                  <a:lnTo>
                    <a:pt x="4362" y="390"/>
                  </a:lnTo>
                  <a:lnTo>
                    <a:pt x="4362" y="390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402"/>
                  </a:lnTo>
                  <a:lnTo>
                    <a:pt x="4368" y="402"/>
                  </a:lnTo>
                  <a:lnTo>
                    <a:pt x="4368" y="408"/>
                  </a:lnTo>
                  <a:lnTo>
                    <a:pt x="4368" y="414"/>
                  </a:lnTo>
                  <a:lnTo>
                    <a:pt x="4368" y="414"/>
                  </a:lnTo>
                  <a:lnTo>
                    <a:pt x="4368" y="420"/>
                  </a:lnTo>
                  <a:lnTo>
                    <a:pt x="4368" y="420"/>
                  </a:lnTo>
                  <a:lnTo>
                    <a:pt x="4368" y="426"/>
                  </a:lnTo>
                  <a:lnTo>
                    <a:pt x="4374" y="426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8"/>
                  </a:lnTo>
                  <a:lnTo>
                    <a:pt x="4374" y="438"/>
                  </a:lnTo>
                  <a:lnTo>
                    <a:pt x="4374" y="444"/>
                  </a:lnTo>
                  <a:lnTo>
                    <a:pt x="4380" y="444"/>
                  </a:lnTo>
                  <a:lnTo>
                    <a:pt x="4380" y="450"/>
                  </a:lnTo>
                  <a:lnTo>
                    <a:pt x="4380" y="456"/>
                  </a:lnTo>
                  <a:lnTo>
                    <a:pt x="4380" y="456"/>
                  </a:lnTo>
                  <a:lnTo>
                    <a:pt x="4380" y="462"/>
                  </a:lnTo>
                  <a:lnTo>
                    <a:pt x="4380" y="462"/>
                  </a:lnTo>
                  <a:lnTo>
                    <a:pt x="4386" y="468"/>
                  </a:lnTo>
                  <a:lnTo>
                    <a:pt x="4386" y="468"/>
                  </a:lnTo>
                  <a:lnTo>
                    <a:pt x="4386" y="474"/>
                  </a:lnTo>
                  <a:lnTo>
                    <a:pt x="4386" y="474"/>
                  </a:lnTo>
                  <a:lnTo>
                    <a:pt x="4386" y="480"/>
                  </a:lnTo>
                  <a:lnTo>
                    <a:pt x="4386" y="480"/>
                  </a:lnTo>
                  <a:lnTo>
                    <a:pt x="4392" y="486"/>
                  </a:lnTo>
                  <a:lnTo>
                    <a:pt x="4392" y="486"/>
                  </a:lnTo>
                  <a:lnTo>
                    <a:pt x="4392" y="492"/>
                  </a:lnTo>
                  <a:lnTo>
                    <a:pt x="4392" y="492"/>
                  </a:lnTo>
                  <a:lnTo>
                    <a:pt x="4392" y="498"/>
                  </a:lnTo>
                  <a:lnTo>
                    <a:pt x="4392" y="504"/>
                  </a:lnTo>
                  <a:lnTo>
                    <a:pt x="4398" y="504"/>
                  </a:lnTo>
                  <a:lnTo>
                    <a:pt x="4398" y="510"/>
                  </a:lnTo>
                  <a:lnTo>
                    <a:pt x="4398" y="510"/>
                  </a:lnTo>
                  <a:lnTo>
                    <a:pt x="4398" y="516"/>
                  </a:lnTo>
                  <a:lnTo>
                    <a:pt x="4398" y="516"/>
                  </a:lnTo>
                  <a:lnTo>
                    <a:pt x="4398" y="522"/>
                  </a:lnTo>
                  <a:lnTo>
                    <a:pt x="4404" y="522"/>
                  </a:lnTo>
                  <a:lnTo>
                    <a:pt x="4404" y="528"/>
                  </a:lnTo>
                  <a:lnTo>
                    <a:pt x="4404" y="528"/>
                  </a:lnTo>
                  <a:lnTo>
                    <a:pt x="4404" y="534"/>
                  </a:lnTo>
                  <a:lnTo>
                    <a:pt x="4404" y="534"/>
                  </a:lnTo>
                  <a:lnTo>
                    <a:pt x="4404" y="540"/>
                  </a:lnTo>
                  <a:lnTo>
                    <a:pt x="4410" y="540"/>
                  </a:lnTo>
                  <a:lnTo>
                    <a:pt x="4410" y="546"/>
                  </a:lnTo>
                  <a:lnTo>
                    <a:pt x="4410" y="552"/>
                  </a:lnTo>
                  <a:lnTo>
                    <a:pt x="4410" y="552"/>
                  </a:lnTo>
                  <a:lnTo>
                    <a:pt x="4410" y="558"/>
                  </a:lnTo>
                  <a:lnTo>
                    <a:pt x="4410" y="558"/>
                  </a:lnTo>
                  <a:lnTo>
                    <a:pt x="4416" y="558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70"/>
                  </a:lnTo>
                  <a:lnTo>
                    <a:pt x="4416" y="570"/>
                  </a:lnTo>
                  <a:lnTo>
                    <a:pt x="4422" y="570"/>
                  </a:lnTo>
                  <a:lnTo>
                    <a:pt x="4422" y="570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64"/>
                  </a:lnTo>
                  <a:lnTo>
                    <a:pt x="4434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6" y="564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2"/>
                  </a:lnTo>
                  <a:lnTo>
                    <a:pt x="4452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64" y="552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0"/>
                  </a:lnTo>
                  <a:lnTo>
                    <a:pt x="4470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82" y="540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500" y="534"/>
                  </a:lnTo>
                  <a:lnTo>
                    <a:pt x="4500" y="534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8" y="546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8"/>
                  </a:lnTo>
                  <a:lnTo>
                    <a:pt x="4524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6" y="558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70"/>
                  </a:lnTo>
                  <a:lnTo>
                    <a:pt x="4542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60" y="576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64"/>
                  </a:lnTo>
                  <a:lnTo>
                    <a:pt x="4566" y="564"/>
                  </a:lnTo>
                  <a:lnTo>
                    <a:pt x="4566" y="564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2"/>
                  </a:lnTo>
                  <a:lnTo>
                    <a:pt x="4566" y="552"/>
                  </a:lnTo>
                  <a:lnTo>
                    <a:pt x="4572" y="546"/>
                  </a:lnTo>
                  <a:lnTo>
                    <a:pt x="4572" y="540"/>
                  </a:lnTo>
                  <a:lnTo>
                    <a:pt x="4572" y="540"/>
                  </a:lnTo>
                  <a:lnTo>
                    <a:pt x="4572" y="534"/>
                  </a:lnTo>
                  <a:lnTo>
                    <a:pt x="4572" y="534"/>
                  </a:lnTo>
                  <a:lnTo>
                    <a:pt x="4572" y="528"/>
                  </a:lnTo>
                  <a:lnTo>
                    <a:pt x="4578" y="528"/>
                  </a:lnTo>
                  <a:lnTo>
                    <a:pt x="4578" y="522"/>
                  </a:lnTo>
                  <a:lnTo>
                    <a:pt x="4578" y="522"/>
                  </a:lnTo>
                  <a:lnTo>
                    <a:pt x="4578" y="516"/>
                  </a:lnTo>
                  <a:lnTo>
                    <a:pt x="4578" y="516"/>
                  </a:lnTo>
                  <a:lnTo>
                    <a:pt x="4578" y="510"/>
                  </a:lnTo>
                  <a:lnTo>
                    <a:pt x="4584" y="510"/>
                  </a:lnTo>
                  <a:lnTo>
                    <a:pt x="4584" y="504"/>
                  </a:lnTo>
                  <a:lnTo>
                    <a:pt x="4584" y="504"/>
                  </a:lnTo>
                  <a:lnTo>
                    <a:pt x="4584" y="498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90" y="486"/>
                  </a:lnTo>
                  <a:lnTo>
                    <a:pt x="4590" y="486"/>
                  </a:lnTo>
                  <a:lnTo>
                    <a:pt x="4590" y="480"/>
                  </a:lnTo>
                  <a:lnTo>
                    <a:pt x="4590" y="480"/>
                  </a:lnTo>
                  <a:lnTo>
                    <a:pt x="4590" y="474"/>
                  </a:lnTo>
                  <a:lnTo>
                    <a:pt x="4590" y="474"/>
                  </a:lnTo>
                  <a:lnTo>
                    <a:pt x="4596" y="468"/>
                  </a:lnTo>
                  <a:lnTo>
                    <a:pt x="4596" y="468"/>
                  </a:lnTo>
                  <a:lnTo>
                    <a:pt x="4596" y="462"/>
                  </a:lnTo>
                  <a:lnTo>
                    <a:pt x="4596" y="462"/>
                  </a:lnTo>
                  <a:lnTo>
                    <a:pt x="4596" y="456"/>
                  </a:lnTo>
                  <a:lnTo>
                    <a:pt x="4596" y="456"/>
                  </a:lnTo>
                  <a:lnTo>
                    <a:pt x="4602" y="450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38"/>
                  </a:lnTo>
                  <a:lnTo>
                    <a:pt x="4602" y="438"/>
                  </a:lnTo>
                  <a:lnTo>
                    <a:pt x="4602" y="432"/>
                  </a:lnTo>
                  <a:lnTo>
                    <a:pt x="4608" y="432"/>
                  </a:lnTo>
                  <a:lnTo>
                    <a:pt x="4608" y="426"/>
                  </a:lnTo>
                  <a:lnTo>
                    <a:pt x="4608" y="426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14"/>
                  </a:lnTo>
                  <a:lnTo>
                    <a:pt x="4614" y="414"/>
                  </a:lnTo>
                  <a:lnTo>
                    <a:pt x="4614" y="408"/>
                  </a:lnTo>
                  <a:lnTo>
                    <a:pt x="4614" y="402"/>
                  </a:lnTo>
                  <a:lnTo>
                    <a:pt x="4614" y="402"/>
                  </a:lnTo>
                  <a:lnTo>
                    <a:pt x="4614" y="396"/>
                  </a:lnTo>
                  <a:lnTo>
                    <a:pt x="4614" y="396"/>
                  </a:lnTo>
                  <a:lnTo>
                    <a:pt x="4620" y="390"/>
                  </a:lnTo>
                  <a:lnTo>
                    <a:pt x="4620" y="390"/>
                  </a:lnTo>
                  <a:lnTo>
                    <a:pt x="4620" y="384"/>
                  </a:lnTo>
                  <a:lnTo>
                    <a:pt x="4620" y="384"/>
                  </a:lnTo>
                  <a:lnTo>
                    <a:pt x="4620" y="378"/>
                  </a:lnTo>
                  <a:lnTo>
                    <a:pt x="4620" y="378"/>
                  </a:lnTo>
                  <a:lnTo>
                    <a:pt x="4626" y="372"/>
                  </a:lnTo>
                  <a:lnTo>
                    <a:pt x="4626" y="372"/>
                  </a:lnTo>
                  <a:lnTo>
                    <a:pt x="4626" y="366"/>
                  </a:lnTo>
                  <a:lnTo>
                    <a:pt x="4626" y="366"/>
                  </a:lnTo>
                  <a:lnTo>
                    <a:pt x="4626" y="360"/>
                  </a:lnTo>
                  <a:lnTo>
                    <a:pt x="4626" y="354"/>
                  </a:lnTo>
                  <a:lnTo>
                    <a:pt x="4632" y="354"/>
                  </a:lnTo>
                  <a:lnTo>
                    <a:pt x="4632" y="348"/>
                  </a:lnTo>
                  <a:lnTo>
                    <a:pt x="4632" y="348"/>
                  </a:lnTo>
                  <a:lnTo>
                    <a:pt x="4632" y="342"/>
                  </a:lnTo>
                  <a:lnTo>
                    <a:pt x="4632" y="336"/>
                  </a:lnTo>
                  <a:lnTo>
                    <a:pt x="4632" y="336"/>
                  </a:lnTo>
                  <a:lnTo>
                    <a:pt x="4632" y="330"/>
                  </a:lnTo>
                  <a:lnTo>
                    <a:pt x="4638" y="330"/>
                  </a:lnTo>
                  <a:lnTo>
                    <a:pt x="4638" y="324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2"/>
                  </a:lnTo>
                  <a:lnTo>
                    <a:pt x="4638" y="306"/>
                  </a:lnTo>
                  <a:lnTo>
                    <a:pt x="4644" y="306"/>
                  </a:lnTo>
                  <a:lnTo>
                    <a:pt x="4644" y="300"/>
                  </a:lnTo>
                  <a:lnTo>
                    <a:pt x="4644" y="294"/>
                  </a:lnTo>
                  <a:lnTo>
                    <a:pt x="4644" y="294"/>
                  </a:lnTo>
                  <a:lnTo>
                    <a:pt x="4644" y="288"/>
                  </a:lnTo>
                  <a:lnTo>
                    <a:pt x="4644" y="282"/>
                  </a:lnTo>
                  <a:lnTo>
                    <a:pt x="4650" y="282"/>
                  </a:lnTo>
                  <a:lnTo>
                    <a:pt x="4650" y="276"/>
                  </a:lnTo>
                  <a:lnTo>
                    <a:pt x="4650" y="270"/>
                  </a:lnTo>
                  <a:lnTo>
                    <a:pt x="4650" y="270"/>
                  </a:lnTo>
                  <a:lnTo>
                    <a:pt x="4650" y="264"/>
                  </a:lnTo>
                  <a:lnTo>
                    <a:pt x="4650" y="258"/>
                  </a:lnTo>
                  <a:lnTo>
                    <a:pt x="4656" y="258"/>
                  </a:lnTo>
                  <a:lnTo>
                    <a:pt x="4656" y="252"/>
                  </a:lnTo>
                  <a:lnTo>
                    <a:pt x="4656" y="246"/>
                  </a:lnTo>
                  <a:lnTo>
                    <a:pt x="4656" y="246"/>
                  </a:lnTo>
                  <a:lnTo>
                    <a:pt x="4656" y="240"/>
                  </a:lnTo>
                  <a:lnTo>
                    <a:pt x="4656" y="234"/>
                  </a:lnTo>
                  <a:lnTo>
                    <a:pt x="4662" y="234"/>
                  </a:lnTo>
                  <a:lnTo>
                    <a:pt x="4662" y="228"/>
                  </a:lnTo>
                  <a:lnTo>
                    <a:pt x="4662" y="222"/>
                  </a:lnTo>
                  <a:lnTo>
                    <a:pt x="4662" y="222"/>
                  </a:lnTo>
                  <a:lnTo>
                    <a:pt x="4662" y="216"/>
                  </a:lnTo>
                  <a:lnTo>
                    <a:pt x="4662" y="210"/>
                  </a:lnTo>
                  <a:lnTo>
                    <a:pt x="4668" y="210"/>
                  </a:lnTo>
                  <a:lnTo>
                    <a:pt x="4668" y="204"/>
                  </a:lnTo>
                  <a:lnTo>
                    <a:pt x="4668" y="198"/>
                  </a:lnTo>
                  <a:lnTo>
                    <a:pt x="4668" y="198"/>
                  </a:lnTo>
                  <a:lnTo>
                    <a:pt x="4668" y="192"/>
                  </a:lnTo>
                  <a:lnTo>
                    <a:pt x="4668" y="186"/>
                  </a:lnTo>
                  <a:lnTo>
                    <a:pt x="4674" y="186"/>
                  </a:lnTo>
                  <a:lnTo>
                    <a:pt x="4674" y="180"/>
                  </a:lnTo>
                  <a:lnTo>
                    <a:pt x="4674" y="174"/>
                  </a:lnTo>
                  <a:lnTo>
                    <a:pt x="4674" y="174"/>
                  </a:lnTo>
                  <a:lnTo>
                    <a:pt x="4674" y="168"/>
                  </a:lnTo>
                  <a:lnTo>
                    <a:pt x="4674" y="162"/>
                  </a:lnTo>
                  <a:lnTo>
                    <a:pt x="4680" y="162"/>
                  </a:lnTo>
                  <a:lnTo>
                    <a:pt x="4680" y="156"/>
                  </a:lnTo>
                  <a:lnTo>
                    <a:pt x="4680" y="150"/>
                  </a:lnTo>
                  <a:lnTo>
                    <a:pt x="4680" y="150"/>
                  </a:lnTo>
                  <a:lnTo>
                    <a:pt x="4680" y="144"/>
                  </a:lnTo>
                  <a:lnTo>
                    <a:pt x="4680" y="138"/>
                  </a:lnTo>
                  <a:lnTo>
                    <a:pt x="4686" y="138"/>
                  </a:lnTo>
                  <a:lnTo>
                    <a:pt x="4686" y="132"/>
                  </a:lnTo>
                  <a:lnTo>
                    <a:pt x="4686" y="126"/>
                  </a:lnTo>
                  <a:lnTo>
                    <a:pt x="4686" y="126"/>
                  </a:lnTo>
                  <a:lnTo>
                    <a:pt x="4686" y="120"/>
                  </a:lnTo>
                  <a:lnTo>
                    <a:pt x="4686" y="114"/>
                  </a:lnTo>
                  <a:lnTo>
                    <a:pt x="4692" y="114"/>
                  </a:lnTo>
                  <a:lnTo>
                    <a:pt x="4692" y="108"/>
                  </a:lnTo>
                  <a:lnTo>
                    <a:pt x="4692" y="102"/>
                  </a:lnTo>
                  <a:lnTo>
                    <a:pt x="4692" y="102"/>
                  </a:lnTo>
                  <a:lnTo>
                    <a:pt x="4692" y="96"/>
                  </a:lnTo>
                  <a:lnTo>
                    <a:pt x="4692" y="90"/>
                  </a:lnTo>
                  <a:lnTo>
                    <a:pt x="4698" y="90"/>
                  </a:lnTo>
                  <a:lnTo>
                    <a:pt x="4698" y="84"/>
                  </a:lnTo>
                  <a:lnTo>
                    <a:pt x="4698" y="78"/>
                  </a:lnTo>
                  <a:lnTo>
                    <a:pt x="4698" y="78"/>
                  </a:lnTo>
                  <a:lnTo>
                    <a:pt x="4698" y="72"/>
                  </a:lnTo>
                  <a:lnTo>
                    <a:pt x="4698" y="72"/>
                  </a:lnTo>
                  <a:lnTo>
                    <a:pt x="4698" y="66"/>
                  </a:lnTo>
                  <a:lnTo>
                    <a:pt x="4704" y="66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54"/>
                  </a:lnTo>
                  <a:lnTo>
                    <a:pt x="4704" y="54"/>
                  </a:lnTo>
                  <a:lnTo>
                    <a:pt x="4710" y="54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22" y="36"/>
                  </a:lnTo>
                  <a:lnTo>
                    <a:pt x="4722" y="36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8" y="30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2"/>
                  </a:lnTo>
                  <a:lnTo>
                    <a:pt x="4734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8"/>
                  </a:lnTo>
                  <a:lnTo>
                    <a:pt x="4776" y="18"/>
                  </a:lnTo>
                  <a:lnTo>
                    <a:pt x="4776" y="18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30"/>
                  </a:lnTo>
                  <a:lnTo>
                    <a:pt x="4782" y="30"/>
                  </a:lnTo>
                  <a:lnTo>
                    <a:pt x="4782" y="30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42"/>
                  </a:lnTo>
                  <a:lnTo>
                    <a:pt x="4788" y="42"/>
                  </a:lnTo>
                  <a:lnTo>
                    <a:pt x="4788" y="48"/>
                  </a:lnTo>
                  <a:lnTo>
                    <a:pt x="4788" y="48"/>
                  </a:lnTo>
                  <a:lnTo>
                    <a:pt x="4788" y="54"/>
                  </a:lnTo>
                  <a:lnTo>
                    <a:pt x="4788" y="54"/>
                  </a:lnTo>
                  <a:lnTo>
                    <a:pt x="4788" y="60"/>
                  </a:lnTo>
                  <a:lnTo>
                    <a:pt x="4794" y="60"/>
                  </a:lnTo>
                  <a:lnTo>
                    <a:pt x="4794" y="66"/>
                  </a:lnTo>
                  <a:lnTo>
                    <a:pt x="4794" y="66"/>
                  </a:lnTo>
                  <a:lnTo>
                    <a:pt x="4794" y="72"/>
                  </a:lnTo>
                  <a:lnTo>
                    <a:pt x="4794" y="72"/>
                  </a:lnTo>
                  <a:lnTo>
                    <a:pt x="4794" y="78"/>
                  </a:lnTo>
                  <a:lnTo>
                    <a:pt x="4800" y="78"/>
                  </a:lnTo>
                  <a:lnTo>
                    <a:pt x="4800" y="84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6"/>
                  </a:lnTo>
                  <a:lnTo>
                    <a:pt x="4806" y="96"/>
                  </a:lnTo>
                  <a:lnTo>
                    <a:pt x="4806" y="96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8"/>
                  </a:lnTo>
                  <a:lnTo>
                    <a:pt x="4812" y="108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32"/>
                  </a:lnTo>
                  <a:lnTo>
                    <a:pt x="4818" y="132"/>
                  </a:lnTo>
                  <a:lnTo>
                    <a:pt x="4818" y="138"/>
                  </a:lnTo>
                  <a:lnTo>
                    <a:pt x="4824" y="138"/>
                  </a:lnTo>
                  <a:lnTo>
                    <a:pt x="4824" y="138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50"/>
                  </a:lnTo>
                  <a:lnTo>
                    <a:pt x="4830" y="150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62"/>
                  </a:lnTo>
                  <a:lnTo>
                    <a:pt x="4830" y="162"/>
                  </a:lnTo>
                  <a:lnTo>
                    <a:pt x="4836" y="168"/>
                  </a:lnTo>
                  <a:lnTo>
                    <a:pt x="4836" y="168"/>
                  </a:lnTo>
                  <a:lnTo>
                    <a:pt x="4836" y="174"/>
                  </a:lnTo>
                  <a:lnTo>
                    <a:pt x="4836" y="174"/>
                  </a:lnTo>
                  <a:lnTo>
                    <a:pt x="4836" y="180"/>
                  </a:lnTo>
                  <a:lnTo>
                    <a:pt x="4836" y="186"/>
                  </a:lnTo>
                  <a:lnTo>
                    <a:pt x="4842" y="186"/>
                  </a:lnTo>
                  <a:lnTo>
                    <a:pt x="4842" y="192"/>
                  </a:lnTo>
                  <a:lnTo>
                    <a:pt x="4842" y="192"/>
                  </a:lnTo>
                  <a:lnTo>
                    <a:pt x="4842" y="198"/>
                  </a:lnTo>
                  <a:lnTo>
                    <a:pt x="4842" y="204"/>
                  </a:lnTo>
                  <a:lnTo>
                    <a:pt x="4842" y="204"/>
                  </a:lnTo>
                  <a:lnTo>
                    <a:pt x="4848" y="210"/>
                  </a:lnTo>
                  <a:lnTo>
                    <a:pt x="4848" y="210"/>
                  </a:lnTo>
                  <a:lnTo>
                    <a:pt x="4848" y="216"/>
                  </a:lnTo>
                  <a:lnTo>
                    <a:pt x="4848" y="222"/>
                  </a:lnTo>
                  <a:lnTo>
                    <a:pt x="4848" y="222"/>
                  </a:lnTo>
                  <a:lnTo>
                    <a:pt x="4848" y="228"/>
                  </a:lnTo>
                  <a:lnTo>
                    <a:pt x="4854" y="228"/>
                  </a:lnTo>
                  <a:lnTo>
                    <a:pt x="4854" y="234"/>
                  </a:lnTo>
                  <a:lnTo>
                    <a:pt x="4854" y="240"/>
                  </a:lnTo>
                  <a:lnTo>
                    <a:pt x="4854" y="240"/>
                  </a:lnTo>
                  <a:lnTo>
                    <a:pt x="4854" y="246"/>
                  </a:lnTo>
                  <a:lnTo>
                    <a:pt x="4854" y="246"/>
                  </a:lnTo>
                  <a:lnTo>
                    <a:pt x="4854" y="252"/>
                  </a:lnTo>
                  <a:lnTo>
                    <a:pt x="4860" y="258"/>
                  </a:lnTo>
                  <a:lnTo>
                    <a:pt x="4860" y="258"/>
                  </a:lnTo>
                  <a:lnTo>
                    <a:pt x="4860" y="264"/>
                  </a:lnTo>
                  <a:lnTo>
                    <a:pt x="4860" y="270"/>
                  </a:lnTo>
                  <a:lnTo>
                    <a:pt x="4860" y="270"/>
                  </a:lnTo>
                  <a:lnTo>
                    <a:pt x="4860" y="276"/>
                  </a:lnTo>
                  <a:lnTo>
                    <a:pt x="4866" y="276"/>
                  </a:lnTo>
                  <a:lnTo>
                    <a:pt x="4866" y="282"/>
                  </a:lnTo>
                  <a:lnTo>
                    <a:pt x="4866" y="288"/>
                  </a:lnTo>
                  <a:lnTo>
                    <a:pt x="4866" y="288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72" y="300"/>
                  </a:lnTo>
                  <a:lnTo>
                    <a:pt x="4872" y="300"/>
                  </a:lnTo>
                  <a:lnTo>
                    <a:pt x="4872" y="306"/>
                  </a:lnTo>
                  <a:lnTo>
                    <a:pt x="4872" y="306"/>
                  </a:lnTo>
                  <a:lnTo>
                    <a:pt x="4872" y="312"/>
                  </a:lnTo>
                  <a:lnTo>
                    <a:pt x="4872" y="312"/>
                  </a:lnTo>
                  <a:lnTo>
                    <a:pt x="4878" y="318"/>
                  </a:lnTo>
                  <a:lnTo>
                    <a:pt x="4878" y="318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30"/>
                  </a:lnTo>
                  <a:lnTo>
                    <a:pt x="4878" y="330"/>
                  </a:lnTo>
                  <a:lnTo>
                    <a:pt x="4884" y="330"/>
                  </a:lnTo>
                  <a:lnTo>
                    <a:pt x="4884" y="336"/>
                  </a:lnTo>
                  <a:lnTo>
                    <a:pt x="4884" y="336"/>
                  </a:lnTo>
                  <a:lnTo>
                    <a:pt x="4884" y="342"/>
                  </a:lnTo>
                  <a:lnTo>
                    <a:pt x="4884" y="342"/>
                  </a:lnTo>
                  <a:lnTo>
                    <a:pt x="4884" y="348"/>
                  </a:lnTo>
                  <a:lnTo>
                    <a:pt x="4890" y="348"/>
                  </a:lnTo>
                  <a:lnTo>
                    <a:pt x="4890" y="348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60"/>
                  </a:lnTo>
                  <a:lnTo>
                    <a:pt x="4896" y="360"/>
                  </a:lnTo>
                  <a:lnTo>
                    <a:pt x="4896" y="360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72"/>
                  </a:lnTo>
                  <a:lnTo>
                    <a:pt x="4902" y="372"/>
                  </a:lnTo>
                  <a:lnTo>
                    <a:pt x="4902" y="372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8" y="378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20" y="390"/>
                  </a:lnTo>
                  <a:lnTo>
                    <a:pt x="4920" y="390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62" y="396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9" name="Rectangle 59"/>
            <p:cNvSpPr>
              <a:spLocks noChangeArrowheads="1"/>
            </p:cNvSpPr>
            <p:nvPr/>
          </p:nvSpPr>
          <p:spPr bwMode="auto">
            <a:xfrm>
              <a:off x="143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0" name="Freeform 60"/>
            <p:cNvSpPr>
              <a:spLocks/>
            </p:cNvSpPr>
            <p:nvPr/>
          </p:nvSpPr>
          <p:spPr bwMode="auto">
            <a:xfrm>
              <a:off x="362" y="1692"/>
              <a:ext cx="4962" cy="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198" y="0"/>
                </a:cxn>
                <a:cxn ang="0">
                  <a:pos x="246" y="0"/>
                </a:cxn>
                <a:cxn ang="0">
                  <a:pos x="288" y="0"/>
                </a:cxn>
                <a:cxn ang="0">
                  <a:pos x="444" y="0"/>
                </a:cxn>
                <a:cxn ang="0">
                  <a:pos x="492" y="0"/>
                </a:cxn>
                <a:cxn ang="0">
                  <a:pos x="642" y="0"/>
                </a:cxn>
                <a:cxn ang="0">
                  <a:pos x="690" y="0"/>
                </a:cxn>
                <a:cxn ang="0">
                  <a:pos x="840" y="0"/>
                </a:cxn>
                <a:cxn ang="0">
                  <a:pos x="888" y="0"/>
                </a:cxn>
                <a:cxn ang="0">
                  <a:pos x="1038" y="0"/>
                </a:cxn>
                <a:cxn ang="0">
                  <a:pos x="1086" y="0"/>
                </a:cxn>
                <a:cxn ang="0">
                  <a:pos x="1236" y="0"/>
                </a:cxn>
                <a:cxn ang="0">
                  <a:pos x="1284" y="0"/>
                </a:cxn>
                <a:cxn ang="0">
                  <a:pos x="1326" y="0"/>
                </a:cxn>
                <a:cxn ang="0">
                  <a:pos x="1482" y="0"/>
                </a:cxn>
                <a:cxn ang="0">
                  <a:pos x="1524" y="0"/>
                </a:cxn>
                <a:cxn ang="0">
                  <a:pos x="1680" y="0"/>
                </a:cxn>
                <a:cxn ang="0">
                  <a:pos x="1722" y="0"/>
                </a:cxn>
                <a:cxn ang="0">
                  <a:pos x="1878" y="0"/>
                </a:cxn>
                <a:cxn ang="0">
                  <a:pos x="1926" y="0"/>
                </a:cxn>
                <a:cxn ang="0">
                  <a:pos x="2076" y="0"/>
                </a:cxn>
                <a:cxn ang="0">
                  <a:pos x="2124" y="0"/>
                </a:cxn>
                <a:cxn ang="0">
                  <a:pos x="2274" y="0"/>
                </a:cxn>
                <a:cxn ang="0">
                  <a:pos x="2322" y="0"/>
                </a:cxn>
                <a:cxn ang="0">
                  <a:pos x="2364" y="0"/>
                </a:cxn>
                <a:cxn ang="0">
                  <a:pos x="2520" y="0"/>
                </a:cxn>
                <a:cxn ang="0">
                  <a:pos x="2562" y="0"/>
                </a:cxn>
                <a:cxn ang="0">
                  <a:pos x="2718" y="0"/>
                </a:cxn>
                <a:cxn ang="0">
                  <a:pos x="2760" y="0"/>
                </a:cxn>
                <a:cxn ang="0">
                  <a:pos x="2916" y="0"/>
                </a:cxn>
                <a:cxn ang="0">
                  <a:pos x="2958" y="0"/>
                </a:cxn>
                <a:cxn ang="0">
                  <a:pos x="3114" y="0"/>
                </a:cxn>
                <a:cxn ang="0">
                  <a:pos x="3156" y="0"/>
                </a:cxn>
                <a:cxn ang="0">
                  <a:pos x="3312" y="0"/>
                </a:cxn>
                <a:cxn ang="0">
                  <a:pos x="3354" y="0"/>
                </a:cxn>
                <a:cxn ang="0">
                  <a:pos x="3510" y="0"/>
                </a:cxn>
                <a:cxn ang="0">
                  <a:pos x="3552" y="0"/>
                </a:cxn>
                <a:cxn ang="0">
                  <a:pos x="3600" y="0"/>
                </a:cxn>
                <a:cxn ang="0">
                  <a:pos x="3750" y="0"/>
                </a:cxn>
                <a:cxn ang="0">
                  <a:pos x="3798" y="0"/>
                </a:cxn>
                <a:cxn ang="0">
                  <a:pos x="3948" y="0"/>
                </a:cxn>
                <a:cxn ang="0">
                  <a:pos x="3996" y="0"/>
                </a:cxn>
                <a:cxn ang="0">
                  <a:pos x="4044" y="0"/>
                </a:cxn>
                <a:cxn ang="0">
                  <a:pos x="4092" y="0"/>
                </a:cxn>
                <a:cxn ang="0">
                  <a:pos x="4134" y="0"/>
                </a:cxn>
                <a:cxn ang="0">
                  <a:pos x="4182" y="0"/>
                </a:cxn>
                <a:cxn ang="0">
                  <a:pos x="4230" y="0"/>
                </a:cxn>
                <a:cxn ang="0">
                  <a:pos x="4272" y="0"/>
                </a:cxn>
                <a:cxn ang="0">
                  <a:pos x="4320" y="0"/>
                </a:cxn>
                <a:cxn ang="0">
                  <a:pos x="4368" y="0"/>
                </a:cxn>
                <a:cxn ang="0">
                  <a:pos x="4416" y="0"/>
                </a:cxn>
                <a:cxn ang="0">
                  <a:pos x="4464" y="0"/>
                </a:cxn>
                <a:cxn ang="0">
                  <a:pos x="4512" y="0"/>
                </a:cxn>
                <a:cxn ang="0">
                  <a:pos x="4560" y="0"/>
                </a:cxn>
                <a:cxn ang="0">
                  <a:pos x="4608" y="0"/>
                </a:cxn>
                <a:cxn ang="0">
                  <a:pos x="4650" y="0"/>
                </a:cxn>
                <a:cxn ang="0">
                  <a:pos x="4698" y="0"/>
                </a:cxn>
                <a:cxn ang="0">
                  <a:pos x="4746" y="0"/>
                </a:cxn>
                <a:cxn ang="0">
                  <a:pos x="4794" y="0"/>
                </a:cxn>
                <a:cxn ang="0">
                  <a:pos x="4842" y="0"/>
                </a:cxn>
                <a:cxn ang="0">
                  <a:pos x="4884" y="0"/>
                </a:cxn>
                <a:cxn ang="0">
                  <a:pos x="4932" y="0"/>
                </a:cxn>
              </a:cxnLst>
              <a:rect l="0" t="0" r="r" b="b"/>
              <a:pathLst>
                <a:path w="496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6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1" name="Rectangle 61"/>
            <p:cNvSpPr>
              <a:spLocks noChangeArrowheads="1"/>
            </p:cNvSpPr>
            <p:nvPr/>
          </p:nvSpPr>
          <p:spPr bwMode="auto">
            <a:xfrm>
              <a:off x="185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2" name="Rectangle 62"/>
            <p:cNvSpPr>
              <a:spLocks noChangeArrowheads="1"/>
            </p:cNvSpPr>
            <p:nvPr/>
          </p:nvSpPr>
          <p:spPr bwMode="auto">
            <a:xfrm>
              <a:off x="3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3" name="Rectangle 63"/>
            <p:cNvSpPr>
              <a:spLocks noChangeArrowheads="1"/>
            </p:cNvSpPr>
            <p:nvPr/>
          </p:nvSpPr>
          <p:spPr bwMode="auto">
            <a:xfrm>
              <a:off x="37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4" name="Rectangle 64"/>
            <p:cNvSpPr>
              <a:spLocks noChangeArrowheads="1"/>
            </p:cNvSpPr>
            <p:nvPr/>
          </p:nvSpPr>
          <p:spPr bwMode="auto">
            <a:xfrm>
              <a:off x="4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5" name="Rectangle 65"/>
            <p:cNvSpPr>
              <a:spLocks noChangeArrowheads="1"/>
            </p:cNvSpPr>
            <p:nvPr/>
          </p:nvSpPr>
          <p:spPr bwMode="auto">
            <a:xfrm>
              <a:off x="4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6" name="Rectangle 66"/>
            <p:cNvSpPr>
              <a:spLocks noChangeArrowheads="1"/>
            </p:cNvSpPr>
            <p:nvPr/>
          </p:nvSpPr>
          <p:spPr bwMode="auto">
            <a:xfrm>
              <a:off x="45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7" name="Rectangle 67"/>
            <p:cNvSpPr>
              <a:spLocks noChangeArrowheads="1"/>
            </p:cNvSpPr>
            <p:nvPr/>
          </p:nvSpPr>
          <p:spPr bwMode="auto">
            <a:xfrm>
              <a:off x="5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8" name="Rectangle 68"/>
            <p:cNvSpPr>
              <a:spLocks noChangeArrowheads="1"/>
            </p:cNvSpPr>
            <p:nvPr/>
          </p:nvSpPr>
          <p:spPr bwMode="auto">
            <a:xfrm>
              <a:off x="5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9" name="Rectangle 69"/>
            <p:cNvSpPr>
              <a:spLocks noChangeArrowheads="1"/>
            </p:cNvSpPr>
            <p:nvPr/>
          </p:nvSpPr>
          <p:spPr bwMode="auto">
            <a:xfrm>
              <a:off x="58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0" name="Rectangle 70"/>
            <p:cNvSpPr>
              <a:spLocks noChangeArrowheads="1"/>
            </p:cNvSpPr>
            <p:nvPr/>
          </p:nvSpPr>
          <p:spPr bwMode="auto">
            <a:xfrm>
              <a:off x="63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1" name="Rectangle 71"/>
            <p:cNvSpPr>
              <a:spLocks noChangeArrowheads="1"/>
            </p:cNvSpPr>
            <p:nvPr/>
          </p:nvSpPr>
          <p:spPr bwMode="auto">
            <a:xfrm>
              <a:off x="65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2" name="Rectangle 72"/>
            <p:cNvSpPr>
              <a:spLocks noChangeArrowheads="1"/>
            </p:cNvSpPr>
            <p:nvPr/>
          </p:nvSpPr>
          <p:spPr bwMode="auto">
            <a:xfrm>
              <a:off x="65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3" name="Rectangle 73"/>
            <p:cNvSpPr>
              <a:spLocks noChangeArrowheads="1"/>
            </p:cNvSpPr>
            <p:nvPr/>
          </p:nvSpPr>
          <p:spPr bwMode="auto">
            <a:xfrm>
              <a:off x="7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4" name="Rectangle 74"/>
            <p:cNvSpPr>
              <a:spLocks noChangeArrowheads="1"/>
            </p:cNvSpPr>
            <p:nvPr/>
          </p:nvSpPr>
          <p:spPr bwMode="auto">
            <a:xfrm>
              <a:off x="7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5" name="Rectangle 75"/>
            <p:cNvSpPr>
              <a:spLocks noChangeArrowheads="1"/>
            </p:cNvSpPr>
            <p:nvPr/>
          </p:nvSpPr>
          <p:spPr bwMode="auto">
            <a:xfrm>
              <a:off x="78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6" name="Rectangle 76"/>
            <p:cNvSpPr>
              <a:spLocks noChangeArrowheads="1"/>
            </p:cNvSpPr>
            <p:nvPr/>
          </p:nvSpPr>
          <p:spPr bwMode="auto">
            <a:xfrm>
              <a:off x="8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7" name="Rectangle 77"/>
            <p:cNvSpPr>
              <a:spLocks noChangeArrowheads="1"/>
            </p:cNvSpPr>
            <p:nvPr/>
          </p:nvSpPr>
          <p:spPr bwMode="auto">
            <a:xfrm>
              <a:off x="86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8" name="Rectangle 78"/>
            <p:cNvSpPr>
              <a:spLocks noChangeArrowheads="1"/>
            </p:cNvSpPr>
            <p:nvPr/>
          </p:nvSpPr>
          <p:spPr bwMode="auto">
            <a:xfrm>
              <a:off x="86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9" name="Rectangle 79"/>
            <p:cNvSpPr>
              <a:spLocks noChangeArrowheads="1"/>
            </p:cNvSpPr>
            <p:nvPr/>
          </p:nvSpPr>
          <p:spPr bwMode="auto">
            <a:xfrm>
              <a:off x="9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0" name="Rectangle 80"/>
            <p:cNvSpPr>
              <a:spLocks noChangeArrowheads="1"/>
            </p:cNvSpPr>
            <p:nvPr/>
          </p:nvSpPr>
          <p:spPr bwMode="auto">
            <a:xfrm>
              <a:off x="9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1" name="Rectangle 81"/>
            <p:cNvSpPr>
              <a:spLocks noChangeArrowheads="1"/>
            </p:cNvSpPr>
            <p:nvPr/>
          </p:nvSpPr>
          <p:spPr bwMode="auto">
            <a:xfrm>
              <a:off x="99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2" name="Rectangle 82"/>
            <p:cNvSpPr>
              <a:spLocks noChangeArrowheads="1"/>
            </p:cNvSpPr>
            <p:nvPr/>
          </p:nvSpPr>
          <p:spPr bwMode="auto">
            <a:xfrm>
              <a:off x="104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3" name="Rectangle 83"/>
            <p:cNvSpPr>
              <a:spLocks noChangeArrowheads="1"/>
            </p:cNvSpPr>
            <p:nvPr/>
          </p:nvSpPr>
          <p:spPr bwMode="auto">
            <a:xfrm>
              <a:off x="107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4" name="Rectangle 84"/>
            <p:cNvSpPr>
              <a:spLocks noChangeArrowheads="1"/>
            </p:cNvSpPr>
            <p:nvPr/>
          </p:nvSpPr>
          <p:spPr bwMode="auto">
            <a:xfrm>
              <a:off x="107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5" name="Rectangle 85"/>
            <p:cNvSpPr>
              <a:spLocks noChangeArrowheads="1"/>
            </p:cNvSpPr>
            <p:nvPr/>
          </p:nvSpPr>
          <p:spPr bwMode="auto">
            <a:xfrm>
              <a:off x="11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6" name="Rectangle 86"/>
            <p:cNvSpPr>
              <a:spLocks noChangeArrowheads="1"/>
            </p:cNvSpPr>
            <p:nvPr/>
          </p:nvSpPr>
          <p:spPr bwMode="auto">
            <a:xfrm>
              <a:off x="12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7" name="Rectangle 87"/>
            <p:cNvSpPr>
              <a:spLocks noChangeArrowheads="1"/>
            </p:cNvSpPr>
            <p:nvPr/>
          </p:nvSpPr>
          <p:spPr bwMode="auto">
            <a:xfrm>
              <a:off x="120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8" name="Rectangle 88"/>
            <p:cNvSpPr>
              <a:spLocks noChangeArrowheads="1"/>
            </p:cNvSpPr>
            <p:nvPr/>
          </p:nvSpPr>
          <p:spPr bwMode="auto">
            <a:xfrm>
              <a:off x="12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9" name="Rectangle 89"/>
            <p:cNvSpPr>
              <a:spLocks noChangeArrowheads="1"/>
            </p:cNvSpPr>
            <p:nvPr/>
          </p:nvSpPr>
          <p:spPr bwMode="auto">
            <a:xfrm>
              <a:off x="128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0" name="Rectangle 90"/>
            <p:cNvSpPr>
              <a:spLocks noChangeArrowheads="1"/>
            </p:cNvSpPr>
            <p:nvPr/>
          </p:nvSpPr>
          <p:spPr bwMode="auto">
            <a:xfrm>
              <a:off x="128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1" name="Rectangle 91"/>
            <p:cNvSpPr>
              <a:spLocks noChangeArrowheads="1"/>
            </p:cNvSpPr>
            <p:nvPr/>
          </p:nvSpPr>
          <p:spPr bwMode="auto">
            <a:xfrm>
              <a:off x="13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2" name="Rectangle 92"/>
            <p:cNvSpPr>
              <a:spLocks noChangeArrowheads="1"/>
            </p:cNvSpPr>
            <p:nvPr/>
          </p:nvSpPr>
          <p:spPr bwMode="auto">
            <a:xfrm>
              <a:off x="14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3" name="Rectangle 93"/>
            <p:cNvSpPr>
              <a:spLocks noChangeArrowheads="1"/>
            </p:cNvSpPr>
            <p:nvPr/>
          </p:nvSpPr>
          <p:spPr bwMode="auto">
            <a:xfrm>
              <a:off x="141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4" name="Rectangle 94"/>
            <p:cNvSpPr>
              <a:spLocks noChangeArrowheads="1"/>
            </p:cNvSpPr>
            <p:nvPr/>
          </p:nvSpPr>
          <p:spPr bwMode="auto">
            <a:xfrm>
              <a:off x="14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5" name="Rectangle 95"/>
            <p:cNvSpPr>
              <a:spLocks noChangeArrowheads="1"/>
            </p:cNvSpPr>
            <p:nvPr/>
          </p:nvSpPr>
          <p:spPr bwMode="auto">
            <a:xfrm>
              <a:off x="14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6" name="Rectangle 96"/>
            <p:cNvSpPr>
              <a:spLocks noChangeArrowheads="1"/>
            </p:cNvSpPr>
            <p:nvPr/>
          </p:nvSpPr>
          <p:spPr bwMode="auto">
            <a:xfrm>
              <a:off x="148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7" name="Rectangle 97"/>
            <p:cNvSpPr>
              <a:spLocks noChangeArrowheads="1"/>
            </p:cNvSpPr>
            <p:nvPr/>
          </p:nvSpPr>
          <p:spPr bwMode="auto">
            <a:xfrm>
              <a:off x="15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8" name="Rectangle 98"/>
            <p:cNvSpPr>
              <a:spLocks noChangeArrowheads="1"/>
            </p:cNvSpPr>
            <p:nvPr/>
          </p:nvSpPr>
          <p:spPr bwMode="auto">
            <a:xfrm>
              <a:off x="16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9" name="Rectangle 99"/>
            <p:cNvSpPr>
              <a:spLocks noChangeArrowheads="1"/>
            </p:cNvSpPr>
            <p:nvPr/>
          </p:nvSpPr>
          <p:spPr bwMode="auto">
            <a:xfrm>
              <a:off x="161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0" name="Rectangle 100"/>
            <p:cNvSpPr>
              <a:spLocks noChangeArrowheads="1"/>
            </p:cNvSpPr>
            <p:nvPr/>
          </p:nvSpPr>
          <p:spPr bwMode="auto">
            <a:xfrm>
              <a:off x="16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1" name="Rectangle 101"/>
            <p:cNvSpPr>
              <a:spLocks noChangeArrowheads="1"/>
            </p:cNvSpPr>
            <p:nvPr/>
          </p:nvSpPr>
          <p:spPr bwMode="auto">
            <a:xfrm>
              <a:off x="169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2" name="Rectangle 102"/>
            <p:cNvSpPr>
              <a:spLocks noChangeArrowheads="1"/>
            </p:cNvSpPr>
            <p:nvPr/>
          </p:nvSpPr>
          <p:spPr bwMode="auto">
            <a:xfrm>
              <a:off x="169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3" name="Rectangle 103"/>
            <p:cNvSpPr>
              <a:spLocks noChangeArrowheads="1"/>
            </p:cNvSpPr>
            <p:nvPr/>
          </p:nvSpPr>
          <p:spPr bwMode="auto">
            <a:xfrm>
              <a:off x="18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4" name="Rectangle 104"/>
            <p:cNvSpPr>
              <a:spLocks noChangeArrowheads="1"/>
            </p:cNvSpPr>
            <p:nvPr/>
          </p:nvSpPr>
          <p:spPr bwMode="auto">
            <a:xfrm>
              <a:off x="18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5" name="Rectangle 105"/>
            <p:cNvSpPr>
              <a:spLocks noChangeArrowheads="1"/>
            </p:cNvSpPr>
            <p:nvPr/>
          </p:nvSpPr>
          <p:spPr bwMode="auto">
            <a:xfrm>
              <a:off x="182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6" name="Rectangle 106"/>
            <p:cNvSpPr>
              <a:spLocks noChangeArrowheads="1"/>
            </p:cNvSpPr>
            <p:nvPr/>
          </p:nvSpPr>
          <p:spPr bwMode="auto">
            <a:xfrm>
              <a:off x="18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7" name="Rectangle 107"/>
            <p:cNvSpPr>
              <a:spLocks noChangeArrowheads="1"/>
            </p:cNvSpPr>
            <p:nvPr/>
          </p:nvSpPr>
          <p:spPr bwMode="auto">
            <a:xfrm>
              <a:off x="18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8" name="Rectangle 108"/>
            <p:cNvSpPr>
              <a:spLocks noChangeArrowheads="1"/>
            </p:cNvSpPr>
            <p:nvPr/>
          </p:nvSpPr>
          <p:spPr bwMode="auto">
            <a:xfrm>
              <a:off x="189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9" name="Rectangle 109"/>
            <p:cNvSpPr>
              <a:spLocks noChangeArrowheads="1"/>
            </p:cNvSpPr>
            <p:nvPr/>
          </p:nvSpPr>
          <p:spPr bwMode="auto">
            <a:xfrm>
              <a:off x="20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0" name="Rectangle 110"/>
            <p:cNvSpPr>
              <a:spLocks noChangeArrowheads="1"/>
            </p:cNvSpPr>
            <p:nvPr/>
          </p:nvSpPr>
          <p:spPr bwMode="auto">
            <a:xfrm>
              <a:off x="20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1" name="Rectangle 111"/>
            <p:cNvSpPr>
              <a:spLocks noChangeArrowheads="1"/>
            </p:cNvSpPr>
            <p:nvPr/>
          </p:nvSpPr>
          <p:spPr bwMode="auto">
            <a:xfrm>
              <a:off x="203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2" name="Rectangle 112"/>
            <p:cNvSpPr>
              <a:spLocks noChangeArrowheads="1"/>
            </p:cNvSpPr>
            <p:nvPr/>
          </p:nvSpPr>
          <p:spPr bwMode="auto">
            <a:xfrm>
              <a:off x="20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3" name="Rectangle 113"/>
            <p:cNvSpPr>
              <a:spLocks noChangeArrowheads="1"/>
            </p:cNvSpPr>
            <p:nvPr/>
          </p:nvSpPr>
          <p:spPr bwMode="auto">
            <a:xfrm>
              <a:off x="210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4" name="Rectangle 114"/>
            <p:cNvSpPr>
              <a:spLocks noChangeArrowheads="1"/>
            </p:cNvSpPr>
            <p:nvPr/>
          </p:nvSpPr>
          <p:spPr bwMode="auto">
            <a:xfrm>
              <a:off x="210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5" name="Rectangle 115"/>
            <p:cNvSpPr>
              <a:spLocks noChangeArrowheads="1"/>
            </p:cNvSpPr>
            <p:nvPr/>
          </p:nvSpPr>
          <p:spPr bwMode="auto">
            <a:xfrm>
              <a:off x="22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6" name="Rectangle 116"/>
            <p:cNvSpPr>
              <a:spLocks noChangeArrowheads="1"/>
            </p:cNvSpPr>
            <p:nvPr/>
          </p:nvSpPr>
          <p:spPr bwMode="auto">
            <a:xfrm>
              <a:off x="22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7" name="Rectangle 117"/>
            <p:cNvSpPr>
              <a:spLocks noChangeArrowheads="1"/>
            </p:cNvSpPr>
            <p:nvPr/>
          </p:nvSpPr>
          <p:spPr bwMode="auto">
            <a:xfrm>
              <a:off x="224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8" name="Rectangle 118"/>
            <p:cNvSpPr>
              <a:spLocks noChangeArrowheads="1"/>
            </p:cNvSpPr>
            <p:nvPr/>
          </p:nvSpPr>
          <p:spPr bwMode="auto">
            <a:xfrm>
              <a:off x="22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9" name="Rectangle 119"/>
            <p:cNvSpPr>
              <a:spLocks noChangeArrowheads="1"/>
            </p:cNvSpPr>
            <p:nvPr/>
          </p:nvSpPr>
          <p:spPr bwMode="auto">
            <a:xfrm>
              <a:off x="23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0" name="Rectangle 120"/>
            <p:cNvSpPr>
              <a:spLocks noChangeArrowheads="1"/>
            </p:cNvSpPr>
            <p:nvPr/>
          </p:nvSpPr>
          <p:spPr bwMode="auto">
            <a:xfrm>
              <a:off x="231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1" name="Rectangle 121"/>
            <p:cNvSpPr>
              <a:spLocks noChangeArrowheads="1"/>
            </p:cNvSpPr>
            <p:nvPr/>
          </p:nvSpPr>
          <p:spPr bwMode="auto">
            <a:xfrm>
              <a:off x="24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2" name="Rectangle 122"/>
            <p:cNvSpPr>
              <a:spLocks noChangeArrowheads="1"/>
            </p:cNvSpPr>
            <p:nvPr/>
          </p:nvSpPr>
          <p:spPr bwMode="auto">
            <a:xfrm>
              <a:off x="24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3" name="Rectangle 123"/>
            <p:cNvSpPr>
              <a:spLocks noChangeArrowheads="1"/>
            </p:cNvSpPr>
            <p:nvPr/>
          </p:nvSpPr>
          <p:spPr bwMode="auto">
            <a:xfrm>
              <a:off x="244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4" name="Rectangle 124"/>
            <p:cNvSpPr>
              <a:spLocks noChangeArrowheads="1"/>
            </p:cNvSpPr>
            <p:nvPr/>
          </p:nvSpPr>
          <p:spPr bwMode="auto">
            <a:xfrm>
              <a:off x="24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5" name="Rectangle 125"/>
            <p:cNvSpPr>
              <a:spLocks noChangeArrowheads="1"/>
            </p:cNvSpPr>
            <p:nvPr/>
          </p:nvSpPr>
          <p:spPr bwMode="auto">
            <a:xfrm>
              <a:off x="25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6" name="Rectangle 126"/>
            <p:cNvSpPr>
              <a:spLocks noChangeArrowheads="1"/>
            </p:cNvSpPr>
            <p:nvPr/>
          </p:nvSpPr>
          <p:spPr bwMode="auto">
            <a:xfrm>
              <a:off x="252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7" name="Rectangle 127"/>
            <p:cNvSpPr>
              <a:spLocks noChangeArrowheads="1"/>
            </p:cNvSpPr>
            <p:nvPr/>
          </p:nvSpPr>
          <p:spPr bwMode="auto">
            <a:xfrm>
              <a:off x="26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8" name="Rectangle 128"/>
            <p:cNvSpPr>
              <a:spLocks noChangeArrowheads="1"/>
            </p:cNvSpPr>
            <p:nvPr/>
          </p:nvSpPr>
          <p:spPr bwMode="auto">
            <a:xfrm>
              <a:off x="26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9" name="Rectangle 129"/>
            <p:cNvSpPr>
              <a:spLocks noChangeArrowheads="1"/>
            </p:cNvSpPr>
            <p:nvPr/>
          </p:nvSpPr>
          <p:spPr bwMode="auto">
            <a:xfrm>
              <a:off x="265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0" name="Rectangle 130"/>
            <p:cNvSpPr>
              <a:spLocks noChangeArrowheads="1"/>
            </p:cNvSpPr>
            <p:nvPr/>
          </p:nvSpPr>
          <p:spPr bwMode="auto">
            <a:xfrm>
              <a:off x="27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1" name="Rectangle 131"/>
            <p:cNvSpPr>
              <a:spLocks noChangeArrowheads="1"/>
            </p:cNvSpPr>
            <p:nvPr/>
          </p:nvSpPr>
          <p:spPr bwMode="auto">
            <a:xfrm>
              <a:off x="27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2" name="Rectangle 132"/>
            <p:cNvSpPr>
              <a:spLocks noChangeArrowheads="1"/>
            </p:cNvSpPr>
            <p:nvPr/>
          </p:nvSpPr>
          <p:spPr bwMode="auto">
            <a:xfrm>
              <a:off x="272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3" name="Rectangle 133"/>
            <p:cNvSpPr>
              <a:spLocks noChangeArrowheads="1"/>
            </p:cNvSpPr>
            <p:nvPr/>
          </p:nvSpPr>
          <p:spPr bwMode="auto">
            <a:xfrm>
              <a:off x="28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4" name="Rectangle 134"/>
            <p:cNvSpPr>
              <a:spLocks noChangeArrowheads="1"/>
            </p:cNvSpPr>
            <p:nvPr/>
          </p:nvSpPr>
          <p:spPr bwMode="auto">
            <a:xfrm>
              <a:off x="28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5" name="Rectangle 135"/>
            <p:cNvSpPr>
              <a:spLocks noChangeArrowheads="1"/>
            </p:cNvSpPr>
            <p:nvPr/>
          </p:nvSpPr>
          <p:spPr bwMode="auto">
            <a:xfrm>
              <a:off x="285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6" name="Rectangle 136"/>
            <p:cNvSpPr>
              <a:spLocks noChangeArrowheads="1"/>
            </p:cNvSpPr>
            <p:nvPr/>
          </p:nvSpPr>
          <p:spPr bwMode="auto">
            <a:xfrm>
              <a:off x="29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7" name="Rectangle 137"/>
            <p:cNvSpPr>
              <a:spLocks noChangeArrowheads="1"/>
            </p:cNvSpPr>
            <p:nvPr/>
          </p:nvSpPr>
          <p:spPr bwMode="auto">
            <a:xfrm>
              <a:off x="29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8" name="Rectangle 138"/>
            <p:cNvSpPr>
              <a:spLocks noChangeArrowheads="1"/>
            </p:cNvSpPr>
            <p:nvPr/>
          </p:nvSpPr>
          <p:spPr bwMode="auto">
            <a:xfrm>
              <a:off x="293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9" name="Rectangle 139"/>
            <p:cNvSpPr>
              <a:spLocks noChangeArrowheads="1"/>
            </p:cNvSpPr>
            <p:nvPr/>
          </p:nvSpPr>
          <p:spPr bwMode="auto">
            <a:xfrm>
              <a:off x="30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0" name="Rectangle 140"/>
            <p:cNvSpPr>
              <a:spLocks noChangeArrowheads="1"/>
            </p:cNvSpPr>
            <p:nvPr/>
          </p:nvSpPr>
          <p:spPr bwMode="auto">
            <a:xfrm>
              <a:off x="30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1" name="Rectangle 141"/>
            <p:cNvSpPr>
              <a:spLocks noChangeArrowheads="1"/>
            </p:cNvSpPr>
            <p:nvPr/>
          </p:nvSpPr>
          <p:spPr bwMode="auto">
            <a:xfrm>
              <a:off x="3068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2" name="Rectangle 142"/>
            <p:cNvSpPr>
              <a:spLocks noChangeArrowheads="1"/>
            </p:cNvSpPr>
            <p:nvPr/>
          </p:nvSpPr>
          <p:spPr bwMode="auto">
            <a:xfrm>
              <a:off x="311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3" name="Rectangle 143"/>
            <p:cNvSpPr>
              <a:spLocks noChangeArrowheads="1"/>
            </p:cNvSpPr>
            <p:nvPr/>
          </p:nvSpPr>
          <p:spPr bwMode="auto">
            <a:xfrm>
              <a:off x="31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4" name="Rectangle 144"/>
            <p:cNvSpPr>
              <a:spLocks noChangeArrowheads="1"/>
            </p:cNvSpPr>
            <p:nvPr/>
          </p:nvSpPr>
          <p:spPr bwMode="auto">
            <a:xfrm>
              <a:off x="314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5" name="Rectangle 145"/>
            <p:cNvSpPr>
              <a:spLocks noChangeArrowheads="1"/>
            </p:cNvSpPr>
            <p:nvPr/>
          </p:nvSpPr>
          <p:spPr bwMode="auto">
            <a:xfrm>
              <a:off x="32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6" name="Rectangle 146"/>
            <p:cNvSpPr>
              <a:spLocks noChangeArrowheads="1"/>
            </p:cNvSpPr>
            <p:nvPr/>
          </p:nvSpPr>
          <p:spPr bwMode="auto">
            <a:xfrm>
              <a:off x="32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7" name="Rectangle 147"/>
            <p:cNvSpPr>
              <a:spLocks noChangeArrowheads="1"/>
            </p:cNvSpPr>
            <p:nvPr/>
          </p:nvSpPr>
          <p:spPr bwMode="auto">
            <a:xfrm>
              <a:off x="327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8" name="Rectangle 148"/>
            <p:cNvSpPr>
              <a:spLocks noChangeArrowheads="1"/>
            </p:cNvSpPr>
            <p:nvPr/>
          </p:nvSpPr>
          <p:spPr bwMode="auto">
            <a:xfrm>
              <a:off x="33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9" name="Rectangle 149"/>
            <p:cNvSpPr>
              <a:spLocks noChangeArrowheads="1"/>
            </p:cNvSpPr>
            <p:nvPr/>
          </p:nvSpPr>
          <p:spPr bwMode="auto">
            <a:xfrm>
              <a:off x="33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0" name="Rectangle 150"/>
            <p:cNvSpPr>
              <a:spLocks noChangeArrowheads="1"/>
            </p:cNvSpPr>
            <p:nvPr/>
          </p:nvSpPr>
          <p:spPr bwMode="auto">
            <a:xfrm>
              <a:off x="335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1" name="Rectangle 151"/>
            <p:cNvSpPr>
              <a:spLocks noChangeArrowheads="1"/>
            </p:cNvSpPr>
            <p:nvPr/>
          </p:nvSpPr>
          <p:spPr bwMode="auto">
            <a:xfrm>
              <a:off x="34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2" name="Rectangle 152"/>
            <p:cNvSpPr>
              <a:spLocks noChangeArrowheads="1"/>
            </p:cNvSpPr>
            <p:nvPr/>
          </p:nvSpPr>
          <p:spPr bwMode="auto">
            <a:xfrm>
              <a:off x="34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3" name="Rectangle 153"/>
            <p:cNvSpPr>
              <a:spLocks noChangeArrowheads="1"/>
            </p:cNvSpPr>
            <p:nvPr/>
          </p:nvSpPr>
          <p:spPr bwMode="auto">
            <a:xfrm>
              <a:off x="3482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4" name="Rectangle 154"/>
            <p:cNvSpPr>
              <a:spLocks noChangeArrowheads="1"/>
            </p:cNvSpPr>
            <p:nvPr/>
          </p:nvSpPr>
          <p:spPr bwMode="auto">
            <a:xfrm>
              <a:off x="352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5" name="Rectangle 155"/>
            <p:cNvSpPr>
              <a:spLocks noChangeArrowheads="1"/>
            </p:cNvSpPr>
            <p:nvPr/>
          </p:nvSpPr>
          <p:spPr bwMode="auto">
            <a:xfrm>
              <a:off x="35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6" name="Rectangle 156"/>
            <p:cNvSpPr>
              <a:spLocks noChangeArrowheads="1"/>
            </p:cNvSpPr>
            <p:nvPr/>
          </p:nvSpPr>
          <p:spPr bwMode="auto">
            <a:xfrm>
              <a:off x="355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7" name="Rectangle 157"/>
            <p:cNvSpPr>
              <a:spLocks noChangeArrowheads="1"/>
            </p:cNvSpPr>
            <p:nvPr/>
          </p:nvSpPr>
          <p:spPr bwMode="auto">
            <a:xfrm>
              <a:off x="366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8" name="Rectangle 158"/>
            <p:cNvSpPr>
              <a:spLocks noChangeArrowheads="1"/>
            </p:cNvSpPr>
            <p:nvPr/>
          </p:nvSpPr>
          <p:spPr bwMode="auto">
            <a:xfrm>
              <a:off x="36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9" name="Rectangle 159"/>
            <p:cNvSpPr>
              <a:spLocks noChangeArrowheads="1"/>
            </p:cNvSpPr>
            <p:nvPr/>
          </p:nvSpPr>
          <p:spPr bwMode="auto">
            <a:xfrm>
              <a:off x="368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0" name="Rectangle 160"/>
            <p:cNvSpPr>
              <a:spLocks noChangeArrowheads="1"/>
            </p:cNvSpPr>
            <p:nvPr/>
          </p:nvSpPr>
          <p:spPr bwMode="auto">
            <a:xfrm>
              <a:off x="37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1" name="Rectangle 161"/>
            <p:cNvSpPr>
              <a:spLocks noChangeArrowheads="1"/>
            </p:cNvSpPr>
            <p:nvPr/>
          </p:nvSpPr>
          <p:spPr bwMode="auto">
            <a:xfrm>
              <a:off x="37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2" name="Rectangle 162"/>
            <p:cNvSpPr>
              <a:spLocks noChangeArrowheads="1"/>
            </p:cNvSpPr>
            <p:nvPr/>
          </p:nvSpPr>
          <p:spPr bwMode="auto">
            <a:xfrm>
              <a:off x="3758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3" name="Rectangle 163"/>
            <p:cNvSpPr>
              <a:spLocks noChangeArrowheads="1"/>
            </p:cNvSpPr>
            <p:nvPr/>
          </p:nvSpPr>
          <p:spPr bwMode="auto">
            <a:xfrm>
              <a:off x="38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4" name="Rectangle 164"/>
            <p:cNvSpPr>
              <a:spLocks noChangeArrowheads="1"/>
            </p:cNvSpPr>
            <p:nvPr/>
          </p:nvSpPr>
          <p:spPr bwMode="auto">
            <a:xfrm>
              <a:off x="389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5" name="Rectangle 165"/>
            <p:cNvSpPr>
              <a:spLocks noChangeArrowheads="1"/>
            </p:cNvSpPr>
            <p:nvPr/>
          </p:nvSpPr>
          <p:spPr bwMode="auto">
            <a:xfrm>
              <a:off x="3896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6" name="Rectangle 166"/>
            <p:cNvSpPr>
              <a:spLocks noChangeArrowheads="1"/>
            </p:cNvSpPr>
            <p:nvPr/>
          </p:nvSpPr>
          <p:spPr bwMode="auto">
            <a:xfrm>
              <a:off x="393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7" name="Rectangle 167"/>
            <p:cNvSpPr>
              <a:spLocks noChangeArrowheads="1"/>
            </p:cNvSpPr>
            <p:nvPr/>
          </p:nvSpPr>
          <p:spPr bwMode="auto">
            <a:xfrm>
              <a:off x="39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8" name="Rectangle 168"/>
            <p:cNvSpPr>
              <a:spLocks noChangeArrowheads="1"/>
            </p:cNvSpPr>
            <p:nvPr/>
          </p:nvSpPr>
          <p:spPr bwMode="auto">
            <a:xfrm>
              <a:off x="396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9" name="Rectangle 169"/>
            <p:cNvSpPr>
              <a:spLocks noChangeArrowheads="1"/>
            </p:cNvSpPr>
            <p:nvPr/>
          </p:nvSpPr>
          <p:spPr bwMode="auto">
            <a:xfrm>
              <a:off x="407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0" name="Rectangle 170"/>
            <p:cNvSpPr>
              <a:spLocks noChangeArrowheads="1"/>
            </p:cNvSpPr>
            <p:nvPr/>
          </p:nvSpPr>
          <p:spPr bwMode="auto">
            <a:xfrm>
              <a:off x="410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1" name="Rectangle 171"/>
            <p:cNvSpPr>
              <a:spLocks noChangeArrowheads="1"/>
            </p:cNvSpPr>
            <p:nvPr/>
          </p:nvSpPr>
          <p:spPr bwMode="auto">
            <a:xfrm>
              <a:off x="410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2" name="Rectangle 172"/>
            <p:cNvSpPr>
              <a:spLocks noChangeArrowheads="1"/>
            </p:cNvSpPr>
            <p:nvPr/>
          </p:nvSpPr>
          <p:spPr bwMode="auto">
            <a:xfrm>
              <a:off x="41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3" name="Rectangle 173"/>
            <p:cNvSpPr>
              <a:spLocks noChangeArrowheads="1"/>
            </p:cNvSpPr>
            <p:nvPr/>
          </p:nvSpPr>
          <p:spPr bwMode="auto">
            <a:xfrm>
              <a:off x="41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4" name="Rectangle 174"/>
            <p:cNvSpPr>
              <a:spLocks noChangeArrowheads="1"/>
            </p:cNvSpPr>
            <p:nvPr/>
          </p:nvSpPr>
          <p:spPr bwMode="auto">
            <a:xfrm>
              <a:off x="4172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5" name="Rectangle 175"/>
            <p:cNvSpPr>
              <a:spLocks noChangeArrowheads="1"/>
            </p:cNvSpPr>
            <p:nvPr/>
          </p:nvSpPr>
          <p:spPr bwMode="auto">
            <a:xfrm>
              <a:off x="42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6" name="Rectangle 176"/>
            <p:cNvSpPr>
              <a:spLocks noChangeArrowheads="1"/>
            </p:cNvSpPr>
            <p:nvPr/>
          </p:nvSpPr>
          <p:spPr bwMode="auto">
            <a:xfrm>
              <a:off x="430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7" name="Rectangle 177"/>
            <p:cNvSpPr>
              <a:spLocks noChangeArrowheads="1"/>
            </p:cNvSpPr>
            <p:nvPr/>
          </p:nvSpPr>
          <p:spPr bwMode="auto">
            <a:xfrm>
              <a:off x="430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8" name="Rectangle 178"/>
            <p:cNvSpPr>
              <a:spLocks noChangeArrowheads="1"/>
            </p:cNvSpPr>
            <p:nvPr/>
          </p:nvSpPr>
          <p:spPr bwMode="auto">
            <a:xfrm>
              <a:off x="43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9" name="Rectangle 179"/>
            <p:cNvSpPr>
              <a:spLocks noChangeArrowheads="1"/>
            </p:cNvSpPr>
            <p:nvPr/>
          </p:nvSpPr>
          <p:spPr bwMode="auto">
            <a:xfrm>
              <a:off x="43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0" name="Rectangle 180"/>
            <p:cNvSpPr>
              <a:spLocks noChangeArrowheads="1"/>
            </p:cNvSpPr>
            <p:nvPr/>
          </p:nvSpPr>
          <p:spPr bwMode="auto">
            <a:xfrm>
              <a:off x="441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1" name="Rectangle 181"/>
            <p:cNvSpPr>
              <a:spLocks noChangeArrowheads="1"/>
            </p:cNvSpPr>
            <p:nvPr/>
          </p:nvSpPr>
          <p:spPr bwMode="auto">
            <a:xfrm>
              <a:off x="449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2" name="Rectangle 182"/>
            <p:cNvSpPr>
              <a:spLocks noChangeArrowheads="1"/>
            </p:cNvSpPr>
            <p:nvPr/>
          </p:nvSpPr>
          <p:spPr bwMode="auto">
            <a:xfrm>
              <a:off x="4544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3" name="Rectangle 183"/>
            <p:cNvSpPr>
              <a:spLocks noChangeArrowheads="1"/>
            </p:cNvSpPr>
            <p:nvPr/>
          </p:nvSpPr>
          <p:spPr bwMode="auto">
            <a:xfrm>
              <a:off x="4628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4" name="Rectangle 184"/>
            <p:cNvSpPr>
              <a:spLocks noChangeArrowheads="1"/>
            </p:cNvSpPr>
            <p:nvPr/>
          </p:nvSpPr>
          <p:spPr bwMode="auto">
            <a:xfrm>
              <a:off x="4700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5" name="Rectangle 185"/>
            <p:cNvSpPr>
              <a:spLocks noChangeArrowheads="1"/>
            </p:cNvSpPr>
            <p:nvPr/>
          </p:nvSpPr>
          <p:spPr bwMode="auto">
            <a:xfrm>
              <a:off x="477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6" name="Rectangle 186"/>
            <p:cNvSpPr>
              <a:spLocks noChangeArrowheads="1"/>
            </p:cNvSpPr>
            <p:nvPr/>
          </p:nvSpPr>
          <p:spPr bwMode="auto">
            <a:xfrm>
              <a:off x="484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7" name="Rectangle 187"/>
            <p:cNvSpPr>
              <a:spLocks noChangeArrowheads="1"/>
            </p:cNvSpPr>
            <p:nvPr/>
          </p:nvSpPr>
          <p:spPr bwMode="auto">
            <a:xfrm>
              <a:off x="4916" y="2568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8" name="Rectangle 188"/>
            <p:cNvSpPr>
              <a:spLocks noChangeArrowheads="1"/>
            </p:cNvSpPr>
            <p:nvPr/>
          </p:nvSpPr>
          <p:spPr bwMode="auto">
            <a:xfrm>
              <a:off x="498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9" name="Rectangle 189"/>
            <p:cNvSpPr>
              <a:spLocks noChangeArrowheads="1"/>
            </p:cNvSpPr>
            <p:nvPr/>
          </p:nvSpPr>
          <p:spPr bwMode="auto">
            <a:xfrm>
              <a:off x="505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0" name="Rectangle 190"/>
            <p:cNvSpPr>
              <a:spLocks noChangeArrowheads="1"/>
            </p:cNvSpPr>
            <p:nvPr/>
          </p:nvSpPr>
          <p:spPr bwMode="auto">
            <a:xfrm>
              <a:off x="510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1" name="Rectangle 191"/>
            <p:cNvSpPr>
              <a:spLocks noChangeArrowheads="1"/>
            </p:cNvSpPr>
            <p:nvPr/>
          </p:nvSpPr>
          <p:spPr bwMode="auto">
            <a:xfrm>
              <a:off x="518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2" name="Rectangle 192"/>
            <p:cNvSpPr>
              <a:spLocks noChangeArrowheads="1"/>
            </p:cNvSpPr>
            <p:nvPr/>
          </p:nvSpPr>
          <p:spPr bwMode="auto">
            <a:xfrm>
              <a:off x="5228" y="2580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aphicFrame>
        <p:nvGraphicFramePr>
          <p:cNvPr id="56513" name="Object 193"/>
          <p:cNvGraphicFramePr>
            <a:graphicFrameLocks noChangeAspect="1"/>
          </p:cNvGraphicFramePr>
          <p:nvPr/>
        </p:nvGraphicFramePr>
        <p:xfrm>
          <a:off x="7155317" y="1086081"/>
          <a:ext cx="1103312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42" name="Equation" r:id="rId5" imgW="799756" imgH="241415" progId="">
                  <p:embed/>
                </p:oleObj>
              </mc:Choice>
              <mc:Fallback>
                <p:oleObj name="Equation" r:id="rId5" imgW="799756" imgH="241415" progId="">
                  <p:embed/>
                  <p:pic>
                    <p:nvPicPr>
                      <p:cNvPr id="0" name="Picture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55317" y="1086081"/>
                        <a:ext cx="1103312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5" name="Object 193"/>
          <p:cNvGraphicFramePr>
            <a:graphicFrameLocks noChangeAspect="1"/>
          </p:cNvGraphicFramePr>
          <p:nvPr/>
        </p:nvGraphicFramePr>
        <p:xfrm>
          <a:off x="3557814" y="1166589"/>
          <a:ext cx="647700" cy="242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43" name="Equation" r:id="rId7" imgW="469601" imgH="203384" progId="">
                  <p:embed/>
                </p:oleObj>
              </mc:Choice>
              <mc:Fallback>
                <p:oleObj name="Equation" r:id="rId7" imgW="469601" imgH="203384" progId="">
                  <p:embed/>
                  <p:pic>
                    <p:nvPicPr>
                      <p:cNvPr id="0" name="Picture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57814" y="1166589"/>
                        <a:ext cx="647700" cy="2428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9398" name="Object 6"/>
          <p:cNvGraphicFramePr>
            <a:graphicFrameLocks noChangeAspect="1"/>
          </p:cNvGraphicFramePr>
          <p:nvPr/>
        </p:nvGraphicFramePr>
        <p:xfrm>
          <a:off x="3952649" y="3819979"/>
          <a:ext cx="857250" cy="273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44" name="Equation" r:id="rId9" imgW="621902" imgH="228600" progId="">
                  <p:embed/>
                </p:oleObj>
              </mc:Choice>
              <mc:Fallback>
                <p:oleObj name="Equation" r:id="rId9" imgW="621902" imgH="228600" progId="">
                  <p:embed/>
                  <p:pic>
                    <p:nvPicPr>
                      <p:cNvPr id="0" name="Picture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2649" y="3819979"/>
                        <a:ext cx="857250" cy="2730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97" name="Group 9"/>
          <p:cNvGrpSpPr>
            <a:grpSpLocks noChangeAspect="1"/>
          </p:cNvGrpSpPr>
          <p:nvPr/>
        </p:nvGrpSpPr>
        <p:grpSpPr bwMode="auto">
          <a:xfrm>
            <a:off x="395288" y="910546"/>
            <a:ext cx="8307387" cy="2800350"/>
            <a:chOff x="249" y="601"/>
            <a:chExt cx="5233" cy="1764"/>
          </a:xfrm>
        </p:grpSpPr>
        <p:sp>
          <p:nvSpPr>
            <p:cNvPr id="63496" name="AutoShape 8"/>
            <p:cNvSpPr>
              <a:spLocks noChangeAspect="1" noChangeArrowheads="1" noTextEdit="1"/>
            </p:cNvSpPr>
            <p:nvPr/>
          </p:nvSpPr>
          <p:spPr bwMode="auto">
            <a:xfrm>
              <a:off x="250" y="601"/>
              <a:ext cx="5196" cy="17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3698" name="Group 210"/>
            <p:cNvGrpSpPr>
              <a:grpSpLocks/>
            </p:cNvGrpSpPr>
            <p:nvPr/>
          </p:nvGrpSpPr>
          <p:grpSpPr bwMode="auto">
            <a:xfrm>
              <a:off x="249" y="601"/>
              <a:ext cx="5233" cy="1764"/>
              <a:chOff x="249" y="601"/>
              <a:chExt cx="5233" cy="1764"/>
            </a:xfrm>
          </p:grpSpPr>
          <p:sp>
            <p:nvSpPr>
              <p:cNvPr id="63498" name="Rectangle 10"/>
              <p:cNvSpPr>
                <a:spLocks noChangeArrowheads="1"/>
              </p:cNvSpPr>
              <p:nvPr/>
            </p:nvSpPr>
            <p:spPr bwMode="auto">
              <a:xfrm>
                <a:off x="250" y="601"/>
                <a:ext cx="5196" cy="1764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99" name="Rectangle 11"/>
              <p:cNvSpPr>
                <a:spLocks noChangeArrowheads="1"/>
              </p:cNvSpPr>
              <p:nvPr/>
            </p:nvSpPr>
            <p:spPr bwMode="auto">
              <a:xfrm>
                <a:off x="322" y="745"/>
                <a:ext cx="5052" cy="147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0" name="Rectangle 12"/>
              <p:cNvSpPr>
                <a:spLocks noChangeArrowheads="1"/>
              </p:cNvSpPr>
              <p:nvPr/>
            </p:nvSpPr>
            <p:spPr bwMode="auto">
              <a:xfrm>
                <a:off x="5122" y="2227"/>
                <a:ext cx="3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173.953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1" name="Rectangle 13"/>
              <p:cNvSpPr>
                <a:spLocks noChangeArrowheads="1"/>
              </p:cNvSpPr>
              <p:nvPr/>
            </p:nvSpPr>
            <p:spPr bwMode="auto">
              <a:xfrm>
                <a:off x="322" y="2227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3" name="Rectangle 15"/>
              <p:cNvSpPr>
                <a:spLocks noChangeArrowheads="1"/>
              </p:cNvSpPr>
              <p:nvPr/>
            </p:nvSpPr>
            <p:spPr bwMode="auto">
              <a:xfrm>
                <a:off x="370" y="679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4" name="Rectangle 16"/>
              <p:cNvSpPr>
                <a:spLocks noChangeArrowheads="1"/>
              </p:cNvSpPr>
              <p:nvPr/>
            </p:nvSpPr>
            <p:spPr bwMode="auto">
              <a:xfrm rot="16200000">
                <a:off x="240" y="706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5" name="Rectangle 17"/>
              <p:cNvSpPr>
                <a:spLocks noChangeArrowheads="1"/>
              </p:cNvSpPr>
              <p:nvPr/>
            </p:nvSpPr>
            <p:spPr bwMode="auto">
              <a:xfrm rot="16200000">
                <a:off x="261" y="2131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6" name="Rectangle 18"/>
              <p:cNvSpPr>
                <a:spLocks noChangeArrowheads="1"/>
              </p:cNvSpPr>
              <p:nvPr/>
            </p:nvSpPr>
            <p:spPr bwMode="auto">
              <a:xfrm rot="16200000">
                <a:off x="5392" y="690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7" name="Rectangle 19"/>
              <p:cNvSpPr>
                <a:spLocks noChangeArrowheads="1"/>
              </p:cNvSpPr>
              <p:nvPr/>
            </p:nvSpPr>
            <p:spPr bwMode="auto">
              <a:xfrm rot="16200000">
                <a:off x="5380" y="2118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8" name="Rectangle 20"/>
              <p:cNvSpPr>
                <a:spLocks noChangeArrowheads="1"/>
              </p:cNvSpPr>
              <p:nvPr/>
            </p:nvSpPr>
            <p:spPr bwMode="auto">
              <a:xfrm rot="16200000">
                <a:off x="27" y="1357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9" name="Rectangle 21"/>
              <p:cNvSpPr>
                <a:spLocks noChangeArrowheads="1"/>
              </p:cNvSpPr>
              <p:nvPr/>
            </p:nvSpPr>
            <p:spPr bwMode="auto">
              <a:xfrm rot="16200000">
                <a:off x="5176" y="1374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10" name="Line 22"/>
              <p:cNvSpPr>
                <a:spLocks noChangeShapeType="1"/>
              </p:cNvSpPr>
              <p:nvPr/>
            </p:nvSpPr>
            <p:spPr bwMode="auto">
              <a:xfrm flipH="1">
                <a:off x="5338" y="8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1" name="Line 23"/>
              <p:cNvSpPr>
                <a:spLocks noChangeShapeType="1"/>
              </p:cNvSpPr>
              <p:nvPr/>
            </p:nvSpPr>
            <p:spPr bwMode="auto">
              <a:xfrm>
                <a:off x="322" y="8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2" name="Line 24"/>
              <p:cNvSpPr>
                <a:spLocks noChangeShapeType="1"/>
              </p:cNvSpPr>
              <p:nvPr/>
            </p:nvSpPr>
            <p:spPr bwMode="auto">
              <a:xfrm flipV="1">
                <a:off x="826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3" name="Line 25"/>
              <p:cNvSpPr>
                <a:spLocks noChangeShapeType="1"/>
              </p:cNvSpPr>
              <p:nvPr/>
            </p:nvSpPr>
            <p:spPr bwMode="auto">
              <a:xfrm>
                <a:off x="826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4" name="Line 26"/>
              <p:cNvSpPr>
                <a:spLocks noChangeShapeType="1"/>
              </p:cNvSpPr>
              <p:nvPr/>
            </p:nvSpPr>
            <p:spPr bwMode="auto">
              <a:xfrm flipH="1">
                <a:off x="5338" y="103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5" name="Line 27"/>
              <p:cNvSpPr>
                <a:spLocks noChangeShapeType="1"/>
              </p:cNvSpPr>
              <p:nvPr/>
            </p:nvSpPr>
            <p:spPr bwMode="auto">
              <a:xfrm>
                <a:off x="322" y="103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6" name="Line 28"/>
              <p:cNvSpPr>
                <a:spLocks noChangeShapeType="1"/>
              </p:cNvSpPr>
              <p:nvPr/>
            </p:nvSpPr>
            <p:spPr bwMode="auto">
              <a:xfrm flipV="1">
                <a:off x="1330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7" name="Line 29"/>
              <p:cNvSpPr>
                <a:spLocks noChangeShapeType="1"/>
              </p:cNvSpPr>
              <p:nvPr/>
            </p:nvSpPr>
            <p:spPr bwMode="auto">
              <a:xfrm>
                <a:off x="1330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8" name="Line 30"/>
              <p:cNvSpPr>
                <a:spLocks noChangeShapeType="1"/>
              </p:cNvSpPr>
              <p:nvPr/>
            </p:nvSpPr>
            <p:spPr bwMode="auto">
              <a:xfrm flipH="1">
                <a:off x="5338" y="11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9" name="Line 31"/>
              <p:cNvSpPr>
                <a:spLocks noChangeShapeType="1"/>
              </p:cNvSpPr>
              <p:nvPr/>
            </p:nvSpPr>
            <p:spPr bwMode="auto">
              <a:xfrm>
                <a:off x="322" y="11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0" name="Line 32"/>
              <p:cNvSpPr>
                <a:spLocks noChangeShapeType="1"/>
              </p:cNvSpPr>
              <p:nvPr/>
            </p:nvSpPr>
            <p:spPr bwMode="auto">
              <a:xfrm flipV="1">
                <a:off x="1834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1" name="Line 33"/>
              <p:cNvSpPr>
                <a:spLocks noChangeShapeType="1"/>
              </p:cNvSpPr>
              <p:nvPr/>
            </p:nvSpPr>
            <p:spPr bwMode="auto">
              <a:xfrm>
                <a:off x="1834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2" name="Line 34"/>
              <p:cNvSpPr>
                <a:spLocks noChangeShapeType="1"/>
              </p:cNvSpPr>
              <p:nvPr/>
            </p:nvSpPr>
            <p:spPr bwMode="auto">
              <a:xfrm flipH="1">
                <a:off x="5338" y="133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3" name="Line 35"/>
              <p:cNvSpPr>
                <a:spLocks noChangeShapeType="1"/>
              </p:cNvSpPr>
              <p:nvPr/>
            </p:nvSpPr>
            <p:spPr bwMode="auto">
              <a:xfrm>
                <a:off x="322" y="133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4" name="Line 36"/>
              <p:cNvSpPr>
                <a:spLocks noChangeShapeType="1"/>
              </p:cNvSpPr>
              <p:nvPr/>
            </p:nvSpPr>
            <p:spPr bwMode="auto">
              <a:xfrm flipV="1">
                <a:off x="2338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5" name="Line 37"/>
              <p:cNvSpPr>
                <a:spLocks noChangeShapeType="1"/>
              </p:cNvSpPr>
              <p:nvPr/>
            </p:nvSpPr>
            <p:spPr bwMode="auto">
              <a:xfrm>
                <a:off x="2338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6" name="Line 38"/>
              <p:cNvSpPr>
                <a:spLocks noChangeShapeType="1"/>
              </p:cNvSpPr>
              <p:nvPr/>
            </p:nvSpPr>
            <p:spPr bwMode="auto">
              <a:xfrm flipH="1">
                <a:off x="5338" y="14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7" name="Line 39"/>
              <p:cNvSpPr>
                <a:spLocks noChangeShapeType="1"/>
              </p:cNvSpPr>
              <p:nvPr/>
            </p:nvSpPr>
            <p:spPr bwMode="auto">
              <a:xfrm>
                <a:off x="322" y="14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8" name="Line 40"/>
              <p:cNvSpPr>
                <a:spLocks noChangeShapeType="1"/>
              </p:cNvSpPr>
              <p:nvPr/>
            </p:nvSpPr>
            <p:spPr bwMode="auto">
              <a:xfrm flipV="1">
                <a:off x="2848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9" name="Line 41"/>
              <p:cNvSpPr>
                <a:spLocks noChangeShapeType="1"/>
              </p:cNvSpPr>
              <p:nvPr/>
            </p:nvSpPr>
            <p:spPr bwMode="auto">
              <a:xfrm>
                <a:off x="2848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0" name="Line 42"/>
              <p:cNvSpPr>
                <a:spLocks noChangeShapeType="1"/>
              </p:cNvSpPr>
              <p:nvPr/>
            </p:nvSpPr>
            <p:spPr bwMode="auto">
              <a:xfrm flipH="1">
                <a:off x="5338" y="162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1" name="Line 43"/>
              <p:cNvSpPr>
                <a:spLocks noChangeShapeType="1"/>
              </p:cNvSpPr>
              <p:nvPr/>
            </p:nvSpPr>
            <p:spPr bwMode="auto">
              <a:xfrm>
                <a:off x="322" y="162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2" name="Line 44"/>
              <p:cNvSpPr>
                <a:spLocks noChangeShapeType="1"/>
              </p:cNvSpPr>
              <p:nvPr/>
            </p:nvSpPr>
            <p:spPr bwMode="auto">
              <a:xfrm flipV="1">
                <a:off x="3352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3" name="Line 45"/>
              <p:cNvSpPr>
                <a:spLocks noChangeShapeType="1"/>
              </p:cNvSpPr>
              <p:nvPr/>
            </p:nvSpPr>
            <p:spPr bwMode="auto">
              <a:xfrm>
                <a:off x="3352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4" name="Line 46"/>
              <p:cNvSpPr>
                <a:spLocks noChangeShapeType="1"/>
              </p:cNvSpPr>
              <p:nvPr/>
            </p:nvSpPr>
            <p:spPr bwMode="auto">
              <a:xfrm flipH="1">
                <a:off x="5338" y="177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5" name="Line 47"/>
              <p:cNvSpPr>
                <a:spLocks noChangeShapeType="1"/>
              </p:cNvSpPr>
              <p:nvPr/>
            </p:nvSpPr>
            <p:spPr bwMode="auto">
              <a:xfrm>
                <a:off x="322" y="177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6" name="Line 48"/>
              <p:cNvSpPr>
                <a:spLocks noChangeShapeType="1"/>
              </p:cNvSpPr>
              <p:nvPr/>
            </p:nvSpPr>
            <p:spPr bwMode="auto">
              <a:xfrm flipV="1">
                <a:off x="3856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7" name="Line 49"/>
              <p:cNvSpPr>
                <a:spLocks noChangeShapeType="1"/>
              </p:cNvSpPr>
              <p:nvPr/>
            </p:nvSpPr>
            <p:spPr bwMode="auto">
              <a:xfrm>
                <a:off x="3856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8" name="Line 50"/>
              <p:cNvSpPr>
                <a:spLocks noChangeShapeType="1"/>
              </p:cNvSpPr>
              <p:nvPr/>
            </p:nvSpPr>
            <p:spPr bwMode="auto">
              <a:xfrm flipH="1">
                <a:off x="5338" y="192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9" name="Line 51"/>
              <p:cNvSpPr>
                <a:spLocks noChangeShapeType="1"/>
              </p:cNvSpPr>
              <p:nvPr/>
            </p:nvSpPr>
            <p:spPr bwMode="auto">
              <a:xfrm>
                <a:off x="322" y="192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0" name="Line 52"/>
              <p:cNvSpPr>
                <a:spLocks noChangeShapeType="1"/>
              </p:cNvSpPr>
              <p:nvPr/>
            </p:nvSpPr>
            <p:spPr bwMode="auto">
              <a:xfrm flipV="1">
                <a:off x="4360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1" name="Line 53"/>
              <p:cNvSpPr>
                <a:spLocks noChangeShapeType="1"/>
              </p:cNvSpPr>
              <p:nvPr/>
            </p:nvSpPr>
            <p:spPr bwMode="auto">
              <a:xfrm>
                <a:off x="4360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2" name="Line 54"/>
              <p:cNvSpPr>
                <a:spLocks noChangeShapeType="1"/>
              </p:cNvSpPr>
              <p:nvPr/>
            </p:nvSpPr>
            <p:spPr bwMode="auto">
              <a:xfrm flipH="1">
                <a:off x="5338" y="207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3" name="Line 55"/>
              <p:cNvSpPr>
                <a:spLocks noChangeShapeType="1"/>
              </p:cNvSpPr>
              <p:nvPr/>
            </p:nvSpPr>
            <p:spPr bwMode="auto">
              <a:xfrm>
                <a:off x="322" y="207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4" name="Line 56"/>
              <p:cNvSpPr>
                <a:spLocks noChangeShapeType="1"/>
              </p:cNvSpPr>
              <p:nvPr/>
            </p:nvSpPr>
            <p:spPr bwMode="auto">
              <a:xfrm flipV="1">
                <a:off x="4864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5" name="Line 57"/>
              <p:cNvSpPr>
                <a:spLocks noChangeShapeType="1"/>
              </p:cNvSpPr>
              <p:nvPr/>
            </p:nvSpPr>
            <p:spPr bwMode="auto">
              <a:xfrm>
                <a:off x="4864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6" name="Freeform 58"/>
              <p:cNvSpPr>
                <a:spLocks/>
              </p:cNvSpPr>
              <p:nvPr/>
            </p:nvSpPr>
            <p:spPr bwMode="auto">
              <a:xfrm>
                <a:off x="322" y="1633"/>
                <a:ext cx="5052" cy="552"/>
              </a:xfrm>
              <a:custGeom>
                <a:avLst/>
                <a:gdLst/>
                <a:ahLst/>
                <a:cxnLst>
                  <a:cxn ang="0">
                    <a:pos x="72" y="360"/>
                  </a:cxn>
                  <a:cxn ang="0">
                    <a:pos x="144" y="360"/>
                  </a:cxn>
                  <a:cxn ang="0">
                    <a:pos x="216" y="360"/>
                  </a:cxn>
                  <a:cxn ang="0">
                    <a:pos x="288" y="366"/>
                  </a:cxn>
                  <a:cxn ang="0">
                    <a:pos x="360" y="366"/>
                  </a:cxn>
                  <a:cxn ang="0">
                    <a:pos x="432" y="372"/>
                  </a:cxn>
                  <a:cxn ang="0">
                    <a:pos x="504" y="372"/>
                  </a:cxn>
                  <a:cxn ang="0">
                    <a:pos x="576" y="372"/>
                  </a:cxn>
                  <a:cxn ang="0">
                    <a:pos x="618" y="378"/>
                  </a:cxn>
                  <a:cxn ang="0">
                    <a:pos x="696" y="384"/>
                  </a:cxn>
                  <a:cxn ang="0">
                    <a:pos x="768" y="378"/>
                  </a:cxn>
                  <a:cxn ang="0">
                    <a:pos x="834" y="378"/>
                  </a:cxn>
                  <a:cxn ang="0">
                    <a:pos x="906" y="378"/>
                  </a:cxn>
                  <a:cxn ang="0">
                    <a:pos x="978" y="372"/>
                  </a:cxn>
                  <a:cxn ang="0">
                    <a:pos x="1050" y="372"/>
                  </a:cxn>
                  <a:cxn ang="0">
                    <a:pos x="1122" y="372"/>
                  </a:cxn>
                  <a:cxn ang="0">
                    <a:pos x="1194" y="366"/>
                  </a:cxn>
                  <a:cxn ang="0">
                    <a:pos x="1266" y="372"/>
                  </a:cxn>
                  <a:cxn ang="0">
                    <a:pos x="1338" y="366"/>
                  </a:cxn>
                  <a:cxn ang="0">
                    <a:pos x="1410" y="360"/>
                  </a:cxn>
                  <a:cxn ang="0">
                    <a:pos x="1482" y="366"/>
                  </a:cxn>
                  <a:cxn ang="0">
                    <a:pos x="1554" y="324"/>
                  </a:cxn>
                  <a:cxn ang="0">
                    <a:pos x="1626" y="240"/>
                  </a:cxn>
                  <a:cxn ang="0">
                    <a:pos x="1722" y="234"/>
                  </a:cxn>
                  <a:cxn ang="0">
                    <a:pos x="1824" y="228"/>
                  </a:cxn>
                  <a:cxn ang="0">
                    <a:pos x="1920" y="222"/>
                  </a:cxn>
                  <a:cxn ang="0">
                    <a:pos x="2022" y="222"/>
                  </a:cxn>
                  <a:cxn ang="0">
                    <a:pos x="2118" y="222"/>
                  </a:cxn>
                  <a:cxn ang="0">
                    <a:pos x="2220" y="228"/>
                  </a:cxn>
                  <a:cxn ang="0">
                    <a:pos x="2316" y="240"/>
                  </a:cxn>
                  <a:cxn ang="0">
                    <a:pos x="2418" y="246"/>
                  </a:cxn>
                  <a:cxn ang="0">
                    <a:pos x="2514" y="252"/>
                  </a:cxn>
                  <a:cxn ang="0">
                    <a:pos x="2616" y="264"/>
                  </a:cxn>
                  <a:cxn ang="0">
                    <a:pos x="2712" y="270"/>
                  </a:cxn>
                  <a:cxn ang="0">
                    <a:pos x="2814" y="276"/>
                  </a:cxn>
                  <a:cxn ang="0">
                    <a:pos x="2862" y="282"/>
                  </a:cxn>
                  <a:cxn ang="0">
                    <a:pos x="2958" y="276"/>
                  </a:cxn>
                  <a:cxn ang="0">
                    <a:pos x="3054" y="270"/>
                  </a:cxn>
                  <a:cxn ang="0">
                    <a:pos x="3156" y="264"/>
                  </a:cxn>
                  <a:cxn ang="0">
                    <a:pos x="3252" y="252"/>
                  </a:cxn>
                  <a:cxn ang="0">
                    <a:pos x="3354" y="246"/>
                  </a:cxn>
                  <a:cxn ang="0">
                    <a:pos x="3450" y="240"/>
                  </a:cxn>
                  <a:cxn ang="0">
                    <a:pos x="3552" y="228"/>
                  </a:cxn>
                  <a:cxn ang="0">
                    <a:pos x="3648" y="228"/>
                  </a:cxn>
                  <a:cxn ang="0">
                    <a:pos x="3750" y="228"/>
                  </a:cxn>
                  <a:cxn ang="0">
                    <a:pos x="3846" y="228"/>
                  </a:cxn>
                  <a:cxn ang="0">
                    <a:pos x="3948" y="234"/>
                  </a:cxn>
                  <a:cxn ang="0">
                    <a:pos x="4044" y="240"/>
                  </a:cxn>
                  <a:cxn ang="0">
                    <a:pos x="4146" y="246"/>
                  </a:cxn>
                  <a:cxn ang="0">
                    <a:pos x="4242" y="258"/>
                  </a:cxn>
                  <a:cxn ang="0">
                    <a:pos x="4344" y="264"/>
                  </a:cxn>
                  <a:cxn ang="0">
                    <a:pos x="4440" y="270"/>
                  </a:cxn>
                  <a:cxn ang="0">
                    <a:pos x="4542" y="282"/>
                  </a:cxn>
                  <a:cxn ang="0">
                    <a:pos x="4590" y="282"/>
                  </a:cxn>
                  <a:cxn ang="0">
                    <a:pos x="4632" y="360"/>
                  </a:cxn>
                  <a:cxn ang="0">
                    <a:pos x="4680" y="306"/>
                  </a:cxn>
                  <a:cxn ang="0">
                    <a:pos x="4734" y="372"/>
                  </a:cxn>
                  <a:cxn ang="0">
                    <a:pos x="4782" y="0"/>
                  </a:cxn>
                  <a:cxn ang="0">
                    <a:pos x="4836" y="432"/>
                  </a:cxn>
                  <a:cxn ang="0">
                    <a:pos x="4884" y="408"/>
                  </a:cxn>
                  <a:cxn ang="0">
                    <a:pos x="4938" y="276"/>
                  </a:cxn>
                  <a:cxn ang="0">
                    <a:pos x="4980" y="330"/>
                  </a:cxn>
                  <a:cxn ang="0">
                    <a:pos x="5034" y="312"/>
                  </a:cxn>
                </a:cxnLst>
                <a:rect l="0" t="0" r="r" b="b"/>
                <a:pathLst>
                  <a:path w="5052" h="552">
                    <a:moveTo>
                      <a:pt x="0" y="360"/>
                    </a:move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6" y="342"/>
                    </a:lnTo>
                    <a:lnTo>
                      <a:pt x="6" y="342"/>
                    </a:lnTo>
                    <a:lnTo>
                      <a:pt x="6" y="342"/>
                    </a:lnTo>
                    <a:lnTo>
                      <a:pt x="6" y="336"/>
                    </a:lnTo>
                    <a:lnTo>
                      <a:pt x="6" y="336"/>
                    </a:lnTo>
                    <a:lnTo>
                      <a:pt x="6" y="330"/>
                    </a:lnTo>
                    <a:lnTo>
                      <a:pt x="12" y="330"/>
                    </a:lnTo>
                    <a:lnTo>
                      <a:pt x="12" y="324"/>
                    </a:lnTo>
                    <a:lnTo>
                      <a:pt x="12" y="324"/>
                    </a:lnTo>
                    <a:lnTo>
                      <a:pt x="12" y="324"/>
                    </a:lnTo>
                    <a:lnTo>
                      <a:pt x="12" y="324"/>
                    </a:lnTo>
                    <a:lnTo>
                      <a:pt x="12" y="324"/>
                    </a:lnTo>
                    <a:lnTo>
                      <a:pt x="18" y="324"/>
                    </a:lnTo>
                    <a:lnTo>
                      <a:pt x="18" y="324"/>
                    </a:lnTo>
                    <a:lnTo>
                      <a:pt x="18" y="324"/>
                    </a:lnTo>
                    <a:lnTo>
                      <a:pt x="18" y="324"/>
                    </a:lnTo>
                    <a:lnTo>
                      <a:pt x="18" y="324"/>
                    </a:lnTo>
                    <a:lnTo>
                      <a:pt x="18" y="330"/>
                    </a:lnTo>
                    <a:lnTo>
                      <a:pt x="24" y="330"/>
                    </a:lnTo>
                    <a:lnTo>
                      <a:pt x="24" y="336"/>
                    </a:lnTo>
                    <a:lnTo>
                      <a:pt x="24" y="336"/>
                    </a:lnTo>
                    <a:lnTo>
                      <a:pt x="24" y="342"/>
                    </a:lnTo>
                    <a:lnTo>
                      <a:pt x="24" y="342"/>
                    </a:lnTo>
                    <a:lnTo>
                      <a:pt x="24" y="348"/>
                    </a:lnTo>
                    <a:lnTo>
                      <a:pt x="30" y="348"/>
                    </a:lnTo>
                    <a:lnTo>
                      <a:pt x="30" y="354"/>
                    </a:lnTo>
                    <a:lnTo>
                      <a:pt x="30" y="354"/>
                    </a:lnTo>
                    <a:lnTo>
                      <a:pt x="30" y="360"/>
                    </a:lnTo>
                    <a:lnTo>
                      <a:pt x="30" y="360"/>
                    </a:lnTo>
                    <a:lnTo>
                      <a:pt x="36" y="366"/>
                    </a:lnTo>
                    <a:lnTo>
                      <a:pt x="36" y="366"/>
                    </a:lnTo>
                    <a:lnTo>
                      <a:pt x="36" y="366"/>
                    </a:lnTo>
                    <a:lnTo>
                      <a:pt x="36" y="372"/>
                    </a:lnTo>
                    <a:lnTo>
                      <a:pt x="36" y="372"/>
                    </a:lnTo>
                    <a:lnTo>
                      <a:pt x="36" y="372"/>
                    </a:lnTo>
                    <a:lnTo>
                      <a:pt x="36" y="378"/>
                    </a:lnTo>
                    <a:lnTo>
                      <a:pt x="42" y="378"/>
                    </a:lnTo>
                    <a:lnTo>
                      <a:pt x="66" y="372"/>
                    </a:lnTo>
                    <a:lnTo>
                      <a:pt x="66" y="372"/>
                    </a:lnTo>
                    <a:lnTo>
                      <a:pt x="66" y="372"/>
                    </a:lnTo>
                    <a:lnTo>
                      <a:pt x="66" y="366"/>
                    </a:lnTo>
                    <a:lnTo>
                      <a:pt x="72" y="366"/>
                    </a:lnTo>
                    <a:lnTo>
                      <a:pt x="72" y="366"/>
                    </a:lnTo>
                    <a:lnTo>
                      <a:pt x="72" y="360"/>
                    </a:lnTo>
                    <a:lnTo>
                      <a:pt x="72" y="360"/>
                    </a:lnTo>
                    <a:lnTo>
                      <a:pt x="72" y="354"/>
                    </a:lnTo>
                    <a:lnTo>
                      <a:pt x="72" y="354"/>
                    </a:lnTo>
                    <a:lnTo>
                      <a:pt x="78" y="348"/>
                    </a:lnTo>
                    <a:lnTo>
                      <a:pt x="78" y="348"/>
                    </a:lnTo>
                    <a:lnTo>
                      <a:pt x="78" y="348"/>
                    </a:lnTo>
                    <a:lnTo>
                      <a:pt x="78" y="348"/>
                    </a:lnTo>
                    <a:lnTo>
                      <a:pt x="78" y="342"/>
                    </a:lnTo>
                    <a:lnTo>
                      <a:pt x="78" y="342"/>
                    </a:lnTo>
                    <a:lnTo>
                      <a:pt x="78" y="336"/>
                    </a:lnTo>
                    <a:lnTo>
                      <a:pt x="78" y="336"/>
                    </a:lnTo>
                    <a:lnTo>
                      <a:pt x="84" y="330"/>
                    </a:lnTo>
                    <a:lnTo>
                      <a:pt x="84" y="330"/>
                    </a:lnTo>
                    <a:lnTo>
                      <a:pt x="84" y="330"/>
                    </a:lnTo>
                    <a:lnTo>
                      <a:pt x="84" y="330"/>
                    </a:lnTo>
                    <a:lnTo>
                      <a:pt x="84" y="330"/>
                    </a:lnTo>
                    <a:lnTo>
                      <a:pt x="90" y="324"/>
                    </a:lnTo>
                    <a:lnTo>
                      <a:pt x="90" y="324"/>
                    </a:lnTo>
                    <a:lnTo>
                      <a:pt x="90" y="330"/>
                    </a:lnTo>
                    <a:lnTo>
                      <a:pt x="90" y="330"/>
                    </a:lnTo>
                    <a:lnTo>
                      <a:pt x="90" y="330"/>
                    </a:lnTo>
                    <a:lnTo>
                      <a:pt x="90" y="330"/>
                    </a:lnTo>
                    <a:lnTo>
                      <a:pt x="96" y="330"/>
                    </a:lnTo>
                    <a:lnTo>
                      <a:pt x="96" y="336"/>
                    </a:lnTo>
                    <a:lnTo>
                      <a:pt x="96" y="336"/>
                    </a:lnTo>
                    <a:lnTo>
                      <a:pt x="96" y="342"/>
                    </a:lnTo>
                    <a:lnTo>
                      <a:pt x="96" y="342"/>
                    </a:lnTo>
                    <a:lnTo>
                      <a:pt x="96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60"/>
                    </a:lnTo>
                    <a:lnTo>
                      <a:pt x="102" y="360"/>
                    </a:lnTo>
                    <a:lnTo>
                      <a:pt x="102" y="366"/>
                    </a:lnTo>
                    <a:lnTo>
                      <a:pt x="108" y="366"/>
                    </a:lnTo>
                    <a:lnTo>
                      <a:pt x="108" y="366"/>
                    </a:lnTo>
                    <a:lnTo>
                      <a:pt x="108" y="372"/>
                    </a:lnTo>
                    <a:lnTo>
                      <a:pt x="108" y="372"/>
                    </a:lnTo>
                    <a:lnTo>
                      <a:pt x="108" y="372"/>
                    </a:lnTo>
                    <a:lnTo>
                      <a:pt x="108" y="378"/>
                    </a:lnTo>
                    <a:lnTo>
                      <a:pt x="114" y="378"/>
                    </a:lnTo>
                    <a:lnTo>
                      <a:pt x="114" y="378"/>
                    </a:lnTo>
                    <a:lnTo>
                      <a:pt x="114" y="378"/>
                    </a:lnTo>
                    <a:lnTo>
                      <a:pt x="138" y="372"/>
                    </a:lnTo>
                    <a:lnTo>
                      <a:pt x="138" y="372"/>
                    </a:lnTo>
                    <a:lnTo>
                      <a:pt x="138" y="366"/>
                    </a:lnTo>
                    <a:lnTo>
                      <a:pt x="144" y="366"/>
                    </a:lnTo>
                    <a:lnTo>
                      <a:pt x="144" y="366"/>
                    </a:lnTo>
                    <a:lnTo>
                      <a:pt x="144" y="360"/>
                    </a:lnTo>
                    <a:lnTo>
                      <a:pt x="144" y="360"/>
                    </a:lnTo>
                    <a:lnTo>
                      <a:pt x="144" y="354"/>
                    </a:lnTo>
                    <a:lnTo>
                      <a:pt x="144" y="354"/>
                    </a:lnTo>
                    <a:lnTo>
                      <a:pt x="150" y="348"/>
                    </a:lnTo>
                    <a:lnTo>
                      <a:pt x="150" y="348"/>
                    </a:lnTo>
                    <a:lnTo>
                      <a:pt x="150" y="342"/>
                    </a:lnTo>
                    <a:lnTo>
                      <a:pt x="150" y="342"/>
                    </a:lnTo>
                    <a:lnTo>
                      <a:pt x="150" y="342"/>
                    </a:lnTo>
                    <a:lnTo>
                      <a:pt x="150" y="342"/>
                    </a:lnTo>
                    <a:lnTo>
                      <a:pt x="150" y="336"/>
                    </a:lnTo>
                    <a:lnTo>
                      <a:pt x="150" y="336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156" y="324"/>
                    </a:lnTo>
                    <a:lnTo>
                      <a:pt x="156" y="324"/>
                    </a:lnTo>
                    <a:lnTo>
                      <a:pt x="156" y="324"/>
                    </a:lnTo>
                    <a:lnTo>
                      <a:pt x="156" y="324"/>
                    </a:lnTo>
                    <a:lnTo>
                      <a:pt x="162" y="324"/>
                    </a:lnTo>
                    <a:lnTo>
                      <a:pt x="162" y="324"/>
                    </a:lnTo>
                    <a:lnTo>
                      <a:pt x="162" y="324"/>
                    </a:lnTo>
                    <a:lnTo>
                      <a:pt x="162" y="324"/>
                    </a:lnTo>
                    <a:lnTo>
                      <a:pt x="162" y="324"/>
                    </a:lnTo>
                    <a:lnTo>
                      <a:pt x="162" y="324"/>
                    </a:lnTo>
                    <a:lnTo>
                      <a:pt x="168" y="330"/>
                    </a:lnTo>
                    <a:lnTo>
                      <a:pt x="168" y="330"/>
                    </a:lnTo>
                    <a:lnTo>
                      <a:pt x="168" y="330"/>
                    </a:lnTo>
                    <a:lnTo>
                      <a:pt x="168" y="336"/>
                    </a:lnTo>
                    <a:lnTo>
                      <a:pt x="168" y="342"/>
                    </a:lnTo>
                    <a:lnTo>
                      <a:pt x="168" y="342"/>
                    </a:lnTo>
                    <a:lnTo>
                      <a:pt x="174" y="342"/>
                    </a:lnTo>
                    <a:lnTo>
                      <a:pt x="174" y="342"/>
                    </a:lnTo>
                    <a:lnTo>
                      <a:pt x="174" y="348"/>
                    </a:lnTo>
                    <a:lnTo>
                      <a:pt x="174" y="348"/>
                    </a:lnTo>
                    <a:lnTo>
                      <a:pt x="174" y="354"/>
                    </a:lnTo>
                    <a:lnTo>
                      <a:pt x="174" y="354"/>
                    </a:lnTo>
                    <a:lnTo>
                      <a:pt x="174" y="360"/>
                    </a:lnTo>
                    <a:lnTo>
                      <a:pt x="180" y="360"/>
                    </a:lnTo>
                    <a:lnTo>
                      <a:pt x="180" y="360"/>
                    </a:lnTo>
                    <a:lnTo>
                      <a:pt x="180" y="366"/>
                    </a:lnTo>
                    <a:lnTo>
                      <a:pt x="180" y="366"/>
                    </a:lnTo>
                    <a:lnTo>
                      <a:pt x="180" y="366"/>
                    </a:lnTo>
                    <a:lnTo>
                      <a:pt x="180" y="372"/>
                    </a:lnTo>
                    <a:lnTo>
                      <a:pt x="186" y="372"/>
                    </a:lnTo>
                    <a:lnTo>
                      <a:pt x="186" y="372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210" y="372"/>
                    </a:lnTo>
                    <a:lnTo>
                      <a:pt x="210" y="372"/>
                    </a:lnTo>
                    <a:lnTo>
                      <a:pt x="210" y="366"/>
                    </a:lnTo>
                    <a:lnTo>
                      <a:pt x="216" y="366"/>
                    </a:lnTo>
                    <a:lnTo>
                      <a:pt x="216" y="366"/>
                    </a:lnTo>
                    <a:lnTo>
                      <a:pt x="216" y="360"/>
                    </a:lnTo>
                    <a:lnTo>
                      <a:pt x="216" y="360"/>
                    </a:lnTo>
                    <a:lnTo>
                      <a:pt x="216" y="354"/>
                    </a:lnTo>
                    <a:lnTo>
                      <a:pt x="216" y="354"/>
                    </a:lnTo>
                    <a:lnTo>
                      <a:pt x="222" y="348"/>
                    </a:lnTo>
                    <a:lnTo>
                      <a:pt x="222" y="348"/>
                    </a:lnTo>
                    <a:lnTo>
                      <a:pt x="222" y="348"/>
                    </a:lnTo>
                    <a:lnTo>
                      <a:pt x="222" y="348"/>
                    </a:lnTo>
                    <a:lnTo>
                      <a:pt x="222" y="348"/>
                    </a:lnTo>
                    <a:lnTo>
                      <a:pt x="222" y="342"/>
                    </a:lnTo>
                    <a:lnTo>
                      <a:pt x="222" y="336"/>
                    </a:lnTo>
                    <a:lnTo>
                      <a:pt x="228" y="336"/>
                    </a:lnTo>
                    <a:lnTo>
                      <a:pt x="228" y="336"/>
                    </a:lnTo>
                    <a:lnTo>
                      <a:pt x="228" y="330"/>
                    </a:lnTo>
                    <a:lnTo>
                      <a:pt x="228" y="330"/>
                    </a:lnTo>
                    <a:lnTo>
                      <a:pt x="228" y="330"/>
                    </a:lnTo>
                    <a:lnTo>
                      <a:pt x="228" y="324"/>
                    </a:lnTo>
                    <a:lnTo>
                      <a:pt x="234" y="324"/>
                    </a:lnTo>
                    <a:lnTo>
                      <a:pt x="234" y="324"/>
                    </a:lnTo>
                    <a:lnTo>
                      <a:pt x="234" y="324"/>
                    </a:lnTo>
                    <a:lnTo>
                      <a:pt x="234" y="324"/>
                    </a:lnTo>
                    <a:lnTo>
                      <a:pt x="234" y="324"/>
                    </a:lnTo>
                    <a:lnTo>
                      <a:pt x="234" y="330"/>
                    </a:lnTo>
                    <a:lnTo>
                      <a:pt x="240" y="330"/>
                    </a:lnTo>
                    <a:lnTo>
                      <a:pt x="240" y="330"/>
                    </a:lnTo>
                    <a:lnTo>
                      <a:pt x="240" y="336"/>
                    </a:lnTo>
                    <a:lnTo>
                      <a:pt x="240" y="336"/>
                    </a:lnTo>
                    <a:lnTo>
                      <a:pt x="240" y="342"/>
                    </a:lnTo>
                    <a:lnTo>
                      <a:pt x="240" y="342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46" y="354"/>
                    </a:lnTo>
                    <a:lnTo>
                      <a:pt x="246" y="354"/>
                    </a:lnTo>
                    <a:lnTo>
                      <a:pt x="246" y="360"/>
                    </a:lnTo>
                    <a:lnTo>
                      <a:pt x="252" y="360"/>
                    </a:lnTo>
                    <a:lnTo>
                      <a:pt x="252" y="366"/>
                    </a:lnTo>
                    <a:lnTo>
                      <a:pt x="252" y="366"/>
                    </a:lnTo>
                    <a:lnTo>
                      <a:pt x="252" y="366"/>
                    </a:lnTo>
                    <a:lnTo>
                      <a:pt x="252" y="372"/>
                    </a:lnTo>
                    <a:lnTo>
                      <a:pt x="252" y="372"/>
                    </a:lnTo>
                    <a:lnTo>
                      <a:pt x="252" y="372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82" y="372"/>
                    </a:lnTo>
                    <a:lnTo>
                      <a:pt x="282" y="372"/>
                    </a:lnTo>
                    <a:lnTo>
                      <a:pt x="288" y="372"/>
                    </a:lnTo>
                    <a:lnTo>
                      <a:pt x="288" y="372"/>
                    </a:lnTo>
                    <a:lnTo>
                      <a:pt x="288" y="366"/>
                    </a:lnTo>
                    <a:lnTo>
                      <a:pt x="288" y="366"/>
                    </a:lnTo>
                    <a:lnTo>
                      <a:pt x="288" y="360"/>
                    </a:lnTo>
                    <a:lnTo>
                      <a:pt x="288" y="360"/>
                    </a:lnTo>
                    <a:lnTo>
                      <a:pt x="294" y="354"/>
                    </a:lnTo>
                    <a:lnTo>
                      <a:pt x="294" y="354"/>
                    </a:lnTo>
                    <a:lnTo>
                      <a:pt x="294" y="348"/>
                    </a:lnTo>
                    <a:lnTo>
                      <a:pt x="294" y="348"/>
                    </a:lnTo>
                    <a:lnTo>
                      <a:pt x="294" y="348"/>
                    </a:lnTo>
                    <a:lnTo>
                      <a:pt x="294" y="348"/>
                    </a:lnTo>
                    <a:lnTo>
                      <a:pt x="294" y="342"/>
                    </a:lnTo>
                    <a:lnTo>
                      <a:pt x="294" y="342"/>
                    </a:lnTo>
                    <a:lnTo>
                      <a:pt x="300" y="336"/>
                    </a:lnTo>
                    <a:lnTo>
                      <a:pt x="300" y="336"/>
                    </a:lnTo>
                    <a:lnTo>
                      <a:pt x="300" y="336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6" y="330"/>
                    </a:lnTo>
                    <a:lnTo>
                      <a:pt x="306" y="330"/>
                    </a:lnTo>
                    <a:lnTo>
                      <a:pt x="306" y="330"/>
                    </a:lnTo>
                    <a:lnTo>
                      <a:pt x="306" y="330"/>
                    </a:lnTo>
                    <a:lnTo>
                      <a:pt x="306" y="330"/>
                    </a:lnTo>
                    <a:lnTo>
                      <a:pt x="306" y="330"/>
                    </a:lnTo>
                    <a:lnTo>
                      <a:pt x="312" y="330"/>
                    </a:lnTo>
                    <a:lnTo>
                      <a:pt x="312" y="330"/>
                    </a:lnTo>
                    <a:lnTo>
                      <a:pt x="312" y="336"/>
                    </a:lnTo>
                    <a:lnTo>
                      <a:pt x="312" y="336"/>
                    </a:lnTo>
                    <a:lnTo>
                      <a:pt x="312" y="342"/>
                    </a:lnTo>
                    <a:lnTo>
                      <a:pt x="312" y="342"/>
                    </a:lnTo>
                    <a:lnTo>
                      <a:pt x="318" y="348"/>
                    </a:lnTo>
                    <a:lnTo>
                      <a:pt x="318" y="348"/>
                    </a:lnTo>
                    <a:lnTo>
                      <a:pt x="318" y="348"/>
                    </a:lnTo>
                    <a:lnTo>
                      <a:pt x="318" y="348"/>
                    </a:lnTo>
                    <a:lnTo>
                      <a:pt x="318" y="354"/>
                    </a:lnTo>
                    <a:lnTo>
                      <a:pt x="318" y="354"/>
                    </a:lnTo>
                    <a:lnTo>
                      <a:pt x="318" y="360"/>
                    </a:lnTo>
                    <a:lnTo>
                      <a:pt x="324" y="360"/>
                    </a:lnTo>
                    <a:lnTo>
                      <a:pt x="324" y="366"/>
                    </a:lnTo>
                    <a:lnTo>
                      <a:pt x="324" y="366"/>
                    </a:lnTo>
                    <a:lnTo>
                      <a:pt x="324" y="366"/>
                    </a:lnTo>
                    <a:lnTo>
                      <a:pt x="324" y="372"/>
                    </a:lnTo>
                    <a:lnTo>
                      <a:pt x="324" y="372"/>
                    </a:lnTo>
                    <a:lnTo>
                      <a:pt x="330" y="372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60" y="372"/>
                    </a:lnTo>
                    <a:lnTo>
                      <a:pt x="360" y="372"/>
                    </a:lnTo>
                    <a:lnTo>
                      <a:pt x="360" y="366"/>
                    </a:lnTo>
                    <a:lnTo>
                      <a:pt x="360" y="366"/>
                    </a:lnTo>
                    <a:lnTo>
                      <a:pt x="360" y="366"/>
                    </a:lnTo>
                    <a:lnTo>
                      <a:pt x="360" y="360"/>
                    </a:lnTo>
                    <a:lnTo>
                      <a:pt x="360" y="360"/>
                    </a:lnTo>
                    <a:lnTo>
                      <a:pt x="360" y="354"/>
                    </a:lnTo>
                    <a:lnTo>
                      <a:pt x="366" y="354"/>
                    </a:lnTo>
                    <a:lnTo>
                      <a:pt x="366" y="348"/>
                    </a:lnTo>
                    <a:lnTo>
                      <a:pt x="366" y="348"/>
                    </a:lnTo>
                    <a:lnTo>
                      <a:pt x="366" y="348"/>
                    </a:lnTo>
                    <a:lnTo>
                      <a:pt x="366" y="348"/>
                    </a:lnTo>
                    <a:lnTo>
                      <a:pt x="366" y="342"/>
                    </a:lnTo>
                    <a:lnTo>
                      <a:pt x="366" y="342"/>
                    </a:lnTo>
                    <a:lnTo>
                      <a:pt x="372" y="336"/>
                    </a:lnTo>
                    <a:lnTo>
                      <a:pt x="372" y="336"/>
                    </a:lnTo>
                    <a:lnTo>
                      <a:pt x="372" y="330"/>
                    </a:lnTo>
                    <a:lnTo>
                      <a:pt x="372" y="330"/>
                    </a:lnTo>
                    <a:lnTo>
                      <a:pt x="372" y="330"/>
                    </a:lnTo>
                    <a:lnTo>
                      <a:pt x="372" y="324"/>
                    </a:lnTo>
                    <a:lnTo>
                      <a:pt x="378" y="324"/>
                    </a:lnTo>
                    <a:lnTo>
                      <a:pt x="378" y="324"/>
                    </a:lnTo>
                    <a:lnTo>
                      <a:pt x="378" y="324"/>
                    </a:lnTo>
                    <a:lnTo>
                      <a:pt x="378" y="324"/>
                    </a:lnTo>
                    <a:lnTo>
                      <a:pt x="378" y="324"/>
                    </a:lnTo>
                    <a:lnTo>
                      <a:pt x="378" y="324"/>
                    </a:lnTo>
                    <a:lnTo>
                      <a:pt x="384" y="324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4" y="336"/>
                    </a:lnTo>
                    <a:lnTo>
                      <a:pt x="384" y="336"/>
                    </a:lnTo>
                    <a:lnTo>
                      <a:pt x="390" y="342"/>
                    </a:lnTo>
                    <a:lnTo>
                      <a:pt x="390" y="342"/>
                    </a:lnTo>
                    <a:lnTo>
                      <a:pt x="390" y="342"/>
                    </a:lnTo>
                    <a:lnTo>
                      <a:pt x="390" y="342"/>
                    </a:lnTo>
                    <a:lnTo>
                      <a:pt x="390" y="348"/>
                    </a:lnTo>
                    <a:lnTo>
                      <a:pt x="390" y="348"/>
                    </a:lnTo>
                    <a:lnTo>
                      <a:pt x="390" y="354"/>
                    </a:lnTo>
                    <a:lnTo>
                      <a:pt x="396" y="354"/>
                    </a:lnTo>
                    <a:lnTo>
                      <a:pt x="396" y="360"/>
                    </a:lnTo>
                    <a:lnTo>
                      <a:pt x="396" y="360"/>
                    </a:lnTo>
                    <a:lnTo>
                      <a:pt x="396" y="366"/>
                    </a:lnTo>
                    <a:lnTo>
                      <a:pt x="396" y="366"/>
                    </a:lnTo>
                    <a:lnTo>
                      <a:pt x="396" y="366"/>
                    </a:lnTo>
                    <a:lnTo>
                      <a:pt x="402" y="372"/>
                    </a:lnTo>
                    <a:lnTo>
                      <a:pt x="402" y="372"/>
                    </a:lnTo>
                    <a:lnTo>
                      <a:pt x="402" y="372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32" y="372"/>
                    </a:lnTo>
                    <a:lnTo>
                      <a:pt x="432" y="372"/>
                    </a:lnTo>
                    <a:lnTo>
                      <a:pt x="432" y="372"/>
                    </a:lnTo>
                    <a:lnTo>
                      <a:pt x="432" y="366"/>
                    </a:lnTo>
                    <a:lnTo>
                      <a:pt x="432" y="366"/>
                    </a:lnTo>
                    <a:lnTo>
                      <a:pt x="432" y="366"/>
                    </a:lnTo>
                    <a:lnTo>
                      <a:pt x="432" y="360"/>
                    </a:lnTo>
                    <a:lnTo>
                      <a:pt x="438" y="360"/>
                    </a:lnTo>
                    <a:lnTo>
                      <a:pt x="438" y="354"/>
                    </a:lnTo>
                    <a:lnTo>
                      <a:pt x="438" y="354"/>
                    </a:lnTo>
                    <a:lnTo>
                      <a:pt x="438" y="348"/>
                    </a:lnTo>
                    <a:lnTo>
                      <a:pt x="438" y="348"/>
                    </a:lnTo>
                    <a:lnTo>
                      <a:pt x="438" y="348"/>
                    </a:lnTo>
                    <a:lnTo>
                      <a:pt x="438" y="348"/>
                    </a:lnTo>
                    <a:lnTo>
                      <a:pt x="438" y="342"/>
                    </a:lnTo>
                    <a:lnTo>
                      <a:pt x="444" y="342"/>
                    </a:lnTo>
                    <a:lnTo>
                      <a:pt x="444" y="336"/>
                    </a:lnTo>
                    <a:lnTo>
                      <a:pt x="444" y="336"/>
                    </a:lnTo>
                    <a:lnTo>
                      <a:pt x="444" y="336"/>
                    </a:lnTo>
                    <a:lnTo>
                      <a:pt x="444" y="330"/>
                    </a:lnTo>
                    <a:lnTo>
                      <a:pt x="444" y="330"/>
                    </a:lnTo>
                    <a:lnTo>
                      <a:pt x="450" y="330"/>
                    </a:lnTo>
                    <a:lnTo>
                      <a:pt x="450" y="330"/>
                    </a:lnTo>
                    <a:lnTo>
                      <a:pt x="450" y="330"/>
                    </a:lnTo>
                    <a:lnTo>
                      <a:pt x="450" y="330"/>
                    </a:lnTo>
                    <a:lnTo>
                      <a:pt x="450" y="330"/>
                    </a:lnTo>
                    <a:lnTo>
                      <a:pt x="456" y="330"/>
                    </a:lnTo>
                    <a:lnTo>
                      <a:pt x="456" y="330"/>
                    </a:lnTo>
                    <a:lnTo>
                      <a:pt x="456" y="330"/>
                    </a:lnTo>
                    <a:lnTo>
                      <a:pt x="456" y="336"/>
                    </a:lnTo>
                    <a:lnTo>
                      <a:pt x="456" y="336"/>
                    </a:lnTo>
                    <a:lnTo>
                      <a:pt x="456" y="342"/>
                    </a:lnTo>
                    <a:lnTo>
                      <a:pt x="462" y="342"/>
                    </a:lnTo>
                    <a:lnTo>
                      <a:pt x="462" y="348"/>
                    </a:lnTo>
                    <a:lnTo>
                      <a:pt x="462" y="348"/>
                    </a:lnTo>
                    <a:lnTo>
                      <a:pt x="462" y="348"/>
                    </a:lnTo>
                    <a:lnTo>
                      <a:pt x="462" y="348"/>
                    </a:lnTo>
                    <a:lnTo>
                      <a:pt x="462" y="354"/>
                    </a:lnTo>
                    <a:lnTo>
                      <a:pt x="462" y="354"/>
                    </a:lnTo>
                    <a:lnTo>
                      <a:pt x="468" y="360"/>
                    </a:lnTo>
                    <a:lnTo>
                      <a:pt x="468" y="360"/>
                    </a:lnTo>
                    <a:lnTo>
                      <a:pt x="468" y="366"/>
                    </a:lnTo>
                    <a:lnTo>
                      <a:pt x="468" y="366"/>
                    </a:lnTo>
                    <a:lnTo>
                      <a:pt x="468" y="366"/>
                    </a:lnTo>
                    <a:lnTo>
                      <a:pt x="468" y="372"/>
                    </a:lnTo>
                    <a:lnTo>
                      <a:pt x="468" y="372"/>
                    </a:lnTo>
                    <a:lnTo>
                      <a:pt x="474" y="372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84"/>
                    </a:lnTo>
                    <a:lnTo>
                      <a:pt x="474" y="384"/>
                    </a:lnTo>
                    <a:lnTo>
                      <a:pt x="504" y="372"/>
                    </a:lnTo>
                    <a:lnTo>
                      <a:pt x="504" y="372"/>
                    </a:lnTo>
                    <a:lnTo>
                      <a:pt x="504" y="372"/>
                    </a:lnTo>
                    <a:lnTo>
                      <a:pt x="504" y="372"/>
                    </a:lnTo>
                    <a:lnTo>
                      <a:pt x="504" y="366"/>
                    </a:lnTo>
                    <a:lnTo>
                      <a:pt x="504" y="366"/>
                    </a:lnTo>
                    <a:lnTo>
                      <a:pt x="510" y="360"/>
                    </a:lnTo>
                    <a:lnTo>
                      <a:pt x="510" y="360"/>
                    </a:lnTo>
                    <a:lnTo>
                      <a:pt x="510" y="360"/>
                    </a:lnTo>
                    <a:lnTo>
                      <a:pt x="510" y="354"/>
                    </a:lnTo>
                    <a:lnTo>
                      <a:pt x="510" y="354"/>
                    </a:lnTo>
                    <a:lnTo>
                      <a:pt x="510" y="348"/>
                    </a:lnTo>
                    <a:lnTo>
                      <a:pt x="510" y="348"/>
                    </a:lnTo>
                    <a:lnTo>
                      <a:pt x="510" y="348"/>
                    </a:lnTo>
                    <a:lnTo>
                      <a:pt x="516" y="348"/>
                    </a:lnTo>
                    <a:lnTo>
                      <a:pt x="516" y="342"/>
                    </a:lnTo>
                    <a:lnTo>
                      <a:pt x="516" y="336"/>
                    </a:lnTo>
                    <a:lnTo>
                      <a:pt x="516" y="336"/>
                    </a:lnTo>
                    <a:lnTo>
                      <a:pt x="516" y="336"/>
                    </a:lnTo>
                    <a:lnTo>
                      <a:pt x="516" y="330"/>
                    </a:lnTo>
                    <a:lnTo>
                      <a:pt x="522" y="330"/>
                    </a:lnTo>
                    <a:lnTo>
                      <a:pt x="522" y="330"/>
                    </a:lnTo>
                    <a:lnTo>
                      <a:pt x="522" y="330"/>
                    </a:lnTo>
                    <a:lnTo>
                      <a:pt x="522" y="330"/>
                    </a:lnTo>
                    <a:lnTo>
                      <a:pt x="522" y="330"/>
                    </a:lnTo>
                    <a:lnTo>
                      <a:pt x="522" y="330"/>
                    </a:lnTo>
                    <a:lnTo>
                      <a:pt x="528" y="330"/>
                    </a:lnTo>
                    <a:lnTo>
                      <a:pt x="528" y="330"/>
                    </a:lnTo>
                    <a:lnTo>
                      <a:pt x="528" y="330"/>
                    </a:lnTo>
                    <a:lnTo>
                      <a:pt x="528" y="330"/>
                    </a:lnTo>
                    <a:lnTo>
                      <a:pt x="528" y="336"/>
                    </a:lnTo>
                    <a:lnTo>
                      <a:pt x="528" y="336"/>
                    </a:lnTo>
                    <a:lnTo>
                      <a:pt x="534" y="342"/>
                    </a:lnTo>
                    <a:lnTo>
                      <a:pt x="534" y="342"/>
                    </a:lnTo>
                    <a:lnTo>
                      <a:pt x="534" y="348"/>
                    </a:lnTo>
                    <a:lnTo>
                      <a:pt x="534" y="348"/>
                    </a:lnTo>
                    <a:lnTo>
                      <a:pt x="534" y="348"/>
                    </a:lnTo>
                    <a:lnTo>
                      <a:pt x="534" y="348"/>
                    </a:lnTo>
                    <a:lnTo>
                      <a:pt x="534" y="354"/>
                    </a:lnTo>
                    <a:lnTo>
                      <a:pt x="540" y="354"/>
                    </a:lnTo>
                    <a:lnTo>
                      <a:pt x="540" y="360"/>
                    </a:lnTo>
                    <a:lnTo>
                      <a:pt x="540" y="360"/>
                    </a:lnTo>
                    <a:lnTo>
                      <a:pt x="540" y="366"/>
                    </a:lnTo>
                    <a:lnTo>
                      <a:pt x="540" y="366"/>
                    </a:lnTo>
                    <a:lnTo>
                      <a:pt x="540" y="366"/>
                    </a:lnTo>
                    <a:lnTo>
                      <a:pt x="546" y="372"/>
                    </a:lnTo>
                    <a:lnTo>
                      <a:pt x="546" y="372"/>
                    </a:lnTo>
                    <a:lnTo>
                      <a:pt x="546" y="372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76" y="372"/>
                    </a:lnTo>
                    <a:lnTo>
                      <a:pt x="576" y="372"/>
                    </a:lnTo>
                    <a:lnTo>
                      <a:pt x="576" y="366"/>
                    </a:lnTo>
                    <a:lnTo>
                      <a:pt x="576" y="366"/>
                    </a:lnTo>
                    <a:lnTo>
                      <a:pt x="576" y="366"/>
                    </a:lnTo>
                    <a:lnTo>
                      <a:pt x="576" y="360"/>
                    </a:lnTo>
                    <a:lnTo>
                      <a:pt x="582" y="360"/>
                    </a:lnTo>
                    <a:lnTo>
                      <a:pt x="582" y="354"/>
                    </a:lnTo>
                    <a:lnTo>
                      <a:pt x="582" y="354"/>
                    </a:lnTo>
                    <a:lnTo>
                      <a:pt x="582" y="348"/>
                    </a:lnTo>
                    <a:lnTo>
                      <a:pt x="582" y="348"/>
                    </a:lnTo>
                    <a:lnTo>
                      <a:pt x="582" y="348"/>
                    </a:lnTo>
                    <a:lnTo>
                      <a:pt x="582" y="348"/>
                    </a:lnTo>
                    <a:lnTo>
                      <a:pt x="588" y="348"/>
                    </a:lnTo>
                    <a:lnTo>
                      <a:pt x="588" y="342"/>
                    </a:lnTo>
                    <a:lnTo>
                      <a:pt x="588" y="336"/>
                    </a:lnTo>
                    <a:lnTo>
                      <a:pt x="588" y="336"/>
                    </a:lnTo>
                    <a:lnTo>
                      <a:pt x="588" y="336"/>
                    </a:lnTo>
                    <a:lnTo>
                      <a:pt x="588" y="330"/>
                    </a:lnTo>
                    <a:lnTo>
                      <a:pt x="594" y="330"/>
                    </a:lnTo>
                    <a:lnTo>
                      <a:pt x="594" y="330"/>
                    </a:lnTo>
                    <a:lnTo>
                      <a:pt x="594" y="324"/>
                    </a:lnTo>
                    <a:lnTo>
                      <a:pt x="594" y="324"/>
                    </a:lnTo>
                    <a:lnTo>
                      <a:pt x="594" y="324"/>
                    </a:lnTo>
                    <a:lnTo>
                      <a:pt x="594" y="324"/>
                    </a:lnTo>
                    <a:lnTo>
                      <a:pt x="600" y="324"/>
                    </a:lnTo>
                    <a:lnTo>
                      <a:pt x="600" y="324"/>
                    </a:lnTo>
                    <a:lnTo>
                      <a:pt x="600" y="330"/>
                    </a:lnTo>
                    <a:lnTo>
                      <a:pt x="600" y="330"/>
                    </a:lnTo>
                    <a:lnTo>
                      <a:pt x="600" y="330"/>
                    </a:lnTo>
                    <a:lnTo>
                      <a:pt x="600" y="336"/>
                    </a:lnTo>
                    <a:lnTo>
                      <a:pt x="606" y="336"/>
                    </a:lnTo>
                    <a:lnTo>
                      <a:pt x="606" y="342"/>
                    </a:lnTo>
                    <a:lnTo>
                      <a:pt x="606" y="342"/>
                    </a:lnTo>
                    <a:lnTo>
                      <a:pt x="606" y="348"/>
                    </a:lnTo>
                    <a:lnTo>
                      <a:pt x="606" y="348"/>
                    </a:lnTo>
                    <a:lnTo>
                      <a:pt x="606" y="348"/>
                    </a:lnTo>
                    <a:lnTo>
                      <a:pt x="606" y="348"/>
                    </a:lnTo>
                    <a:lnTo>
                      <a:pt x="612" y="354"/>
                    </a:lnTo>
                    <a:lnTo>
                      <a:pt x="612" y="354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8" y="366"/>
                    </a:lnTo>
                    <a:lnTo>
                      <a:pt x="618" y="372"/>
                    </a:lnTo>
                    <a:lnTo>
                      <a:pt x="618" y="372"/>
                    </a:lnTo>
                    <a:lnTo>
                      <a:pt x="618" y="372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48" y="372"/>
                    </a:lnTo>
                    <a:lnTo>
                      <a:pt x="648" y="372"/>
                    </a:lnTo>
                    <a:lnTo>
                      <a:pt x="648" y="372"/>
                    </a:lnTo>
                    <a:lnTo>
                      <a:pt x="648" y="372"/>
                    </a:lnTo>
                    <a:lnTo>
                      <a:pt x="648" y="366"/>
                    </a:lnTo>
                    <a:lnTo>
                      <a:pt x="654" y="366"/>
                    </a:lnTo>
                    <a:lnTo>
                      <a:pt x="654" y="366"/>
                    </a:lnTo>
                    <a:lnTo>
                      <a:pt x="654" y="360"/>
                    </a:lnTo>
                    <a:lnTo>
                      <a:pt x="654" y="360"/>
                    </a:lnTo>
                    <a:lnTo>
                      <a:pt x="654" y="354"/>
                    </a:lnTo>
                    <a:lnTo>
                      <a:pt x="654" y="354"/>
                    </a:lnTo>
                    <a:lnTo>
                      <a:pt x="654" y="354"/>
                    </a:lnTo>
                    <a:lnTo>
                      <a:pt x="654" y="354"/>
                    </a:lnTo>
                    <a:lnTo>
                      <a:pt x="660" y="348"/>
                    </a:lnTo>
                    <a:lnTo>
                      <a:pt x="660" y="348"/>
                    </a:lnTo>
                    <a:lnTo>
                      <a:pt x="660" y="342"/>
                    </a:lnTo>
                    <a:lnTo>
                      <a:pt x="660" y="342"/>
                    </a:lnTo>
                    <a:lnTo>
                      <a:pt x="660" y="336"/>
                    </a:lnTo>
                    <a:lnTo>
                      <a:pt x="660" y="336"/>
                    </a:lnTo>
                    <a:lnTo>
                      <a:pt x="666" y="336"/>
                    </a:lnTo>
                    <a:lnTo>
                      <a:pt x="666" y="330"/>
                    </a:lnTo>
                    <a:lnTo>
                      <a:pt x="666" y="330"/>
                    </a:lnTo>
                    <a:lnTo>
                      <a:pt x="666" y="330"/>
                    </a:lnTo>
                    <a:lnTo>
                      <a:pt x="666" y="330"/>
                    </a:lnTo>
                    <a:lnTo>
                      <a:pt x="666" y="330"/>
                    </a:lnTo>
                    <a:lnTo>
                      <a:pt x="672" y="330"/>
                    </a:lnTo>
                    <a:lnTo>
                      <a:pt x="672" y="330"/>
                    </a:lnTo>
                    <a:lnTo>
                      <a:pt x="672" y="330"/>
                    </a:lnTo>
                    <a:lnTo>
                      <a:pt x="672" y="336"/>
                    </a:lnTo>
                    <a:lnTo>
                      <a:pt x="672" y="336"/>
                    </a:lnTo>
                    <a:lnTo>
                      <a:pt x="672" y="336"/>
                    </a:lnTo>
                    <a:lnTo>
                      <a:pt x="678" y="342"/>
                    </a:lnTo>
                    <a:lnTo>
                      <a:pt x="678" y="342"/>
                    </a:lnTo>
                    <a:lnTo>
                      <a:pt x="678" y="348"/>
                    </a:lnTo>
                    <a:lnTo>
                      <a:pt x="678" y="348"/>
                    </a:lnTo>
                    <a:lnTo>
                      <a:pt x="678" y="354"/>
                    </a:lnTo>
                    <a:lnTo>
                      <a:pt x="678" y="354"/>
                    </a:lnTo>
                    <a:lnTo>
                      <a:pt x="678" y="354"/>
                    </a:lnTo>
                    <a:lnTo>
                      <a:pt x="684" y="360"/>
                    </a:lnTo>
                    <a:lnTo>
                      <a:pt x="684" y="360"/>
                    </a:lnTo>
                    <a:lnTo>
                      <a:pt x="684" y="360"/>
                    </a:lnTo>
                    <a:lnTo>
                      <a:pt x="684" y="366"/>
                    </a:lnTo>
                    <a:lnTo>
                      <a:pt x="684" y="366"/>
                    </a:lnTo>
                    <a:lnTo>
                      <a:pt x="684" y="372"/>
                    </a:lnTo>
                    <a:lnTo>
                      <a:pt x="690" y="372"/>
                    </a:lnTo>
                    <a:lnTo>
                      <a:pt x="690" y="372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6" y="384"/>
                    </a:lnTo>
                    <a:lnTo>
                      <a:pt x="696" y="384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6" y="366"/>
                    </a:lnTo>
                    <a:lnTo>
                      <a:pt x="726" y="366"/>
                    </a:lnTo>
                    <a:lnTo>
                      <a:pt x="726" y="360"/>
                    </a:lnTo>
                    <a:lnTo>
                      <a:pt x="726" y="360"/>
                    </a:lnTo>
                    <a:lnTo>
                      <a:pt x="726" y="360"/>
                    </a:lnTo>
                    <a:lnTo>
                      <a:pt x="726" y="354"/>
                    </a:lnTo>
                    <a:lnTo>
                      <a:pt x="726" y="354"/>
                    </a:lnTo>
                    <a:lnTo>
                      <a:pt x="732" y="348"/>
                    </a:lnTo>
                    <a:lnTo>
                      <a:pt x="732" y="348"/>
                    </a:lnTo>
                    <a:lnTo>
                      <a:pt x="732" y="348"/>
                    </a:lnTo>
                    <a:lnTo>
                      <a:pt x="732" y="348"/>
                    </a:lnTo>
                    <a:lnTo>
                      <a:pt x="732" y="342"/>
                    </a:lnTo>
                    <a:lnTo>
                      <a:pt x="732" y="336"/>
                    </a:lnTo>
                    <a:lnTo>
                      <a:pt x="732" y="336"/>
                    </a:lnTo>
                    <a:lnTo>
                      <a:pt x="738" y="336"/>
                    </a:lnTo>
                    <a:lnTo>
                      <a:pt x="738" y="330"/>
                    </a:lnTo>
                    <a:lnTo>
                      <a:pt x="738" y="330"/>
                    </a:lnTo>
                    <a:lnTo>
                      <a:pt x="738" y="330"/>
                    </a:lnTo>
                    <a:lnTo>
                      <a:pt x="738" y="330"/>
                    </a:lnTo>
                    <a:lnTo>
                      <a:pt x="738" y="330"/>
                    </a:lnTo>
                    <a:lnTo>
                      <a:pt x="744" y="330"/>
                    </a:lnTo>
                    <a:lnTo>
                      <a:pt x="744" y="330"/>
                    </a:lnTo>
                    <a:lnTo>
                      <a:pt x="744" y="330"/>
                    </a:lnTo>
                    <a:lnTo>
                      <a:pt x="744" y="330"/>
                    </a:lnTo>
                    <a:lnTo>
                      <a:pt x="744" y="330"/>
                    </a:lnTo>
                    <a:lnTo>
                      <a:pt x="744" y="330"/>
                    </a:lnTo>
                    <a:lnTo>
                      <a:pt x="750" y="336"/>
                    </a:lnTo>
                    <a:lnTo>
                      <a:pt x="750" y="336"/>
                    </a:lnTo>
                    <a:lnTo>
                      <a:pt x="750" y="342"/>
                    </a:lnTo>
                    <a:lnTo>
                      <a:pt x="750" y="342"/>
                    </a:lnTo>
                    <a:lnTo>
                      <a:pt x="750" y="348"/>
                    </a:lnTo>
                    <a:lnTo>
                      <a:pt x="750" y="348"/>
                    </a:lnTo>
                    <a:lnTo>
                      <a:pt x="750" y="348"/>
                    </a:lnTo>
                    <a:lnTo>
                      <a:pt x="756" y="348"/>
                    </a:lnTo>
                    <a:lnTo>
                      <a:pt x="756" y="354"/>
                    </a:lnTo>
                    <a:lnTo>
                      <a:pt x="756" y="354"/>
                    </a:lnTo>
                    <a:lnTo>
                      <a:pt x="756" y="360"/>
                    </a:lnTo>
                    <a:lnTo>
                      <a:pt x="756" y="360"/>
                    </a:lnTo>
                    <a:lnTo>
                      <a:pt x="756" y="366"/>
                    </a:lnTo>
                    <a:lnTo>
                      <a:pt x="762" y="366"/>
                    </a:lnTo>
                    <a:lnTo>
                      <a:pt x="762" y="366"/>
                    </a:lnTo>
                    <a:lnTo>
                      <a:pt x="762" y="372"/>
                    </a:lnTo>
                    <a:lnTo>
                      <a:pt x="762" y="372"/>
                    </a:lnTo>
                    <a:lnTo>
                      <a:pt x="762" y="372"/>
                    </a:lnTo>
                    <a:lnTo>
                      <a:pt x="762" y="378"/>
                    </a:lnTo>
                    <a:lnTo>
                      <a:pt x="768" y="378"/>
                    </a:lnTo>
                    <a:lnTo>
                      <a:pt x="768" y="378"/>
                    </a:lnTo>
                    <a:lnTo>
                      <a:pt x="768" y="378"/>
                    </a:lnTo>
                    <a:lnTo>
                      <a:pt x="792" y="372"/>
                    </a:lnTo>
                    <a:lnTo>
                      <a:pt x="792" y="372"/>
                    </a:lnTo>
                    <a:lnTo>
                      <a:pt x="792" y="372"/>
                    </a:lnTo>
                    <a:lnTo>
                      <a:pt x="792" y="366"/>
                    </a:lnTo>
                    <a:lnTo>
                      <a:pt x="798" y="366"/>
                    </a:lnTo>
                    <a:lnTo>
                      <a:pt x="798" y="366"/>
                    </a:lnTo>
                    <a:lnTo>
                      <a:pt x="798" y="360"/>
                    </a:lnTo>
                    <a:lnTo>
                      <a:pt x="798" y="360"/>
                    </a:lnTo>
                    <a:lnTo>
                      <a:pt x="798" y="354"/>
                    </a:lnTo>
                    <a:lnTo>
                      <a:pt x="798" y="354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2"/>
                    </a:lnTo>
                    <a:lnTo>
                      <a:pt x="804" y="342"/>
                    </a:lnTo>
                    <a:lnTo>
                      <a:pt x="804" y="336"/>
                    </a:lnTo>
                    <a:lnTo>
                      <a:pt x="804" y="336"/>
                    </a:lnTo>
                    <a:lnTo>
                      <a:pt x="810" y="336"/>
                    </a:lnTo>
                    <a:lnTo>
                      <a:pt x="810" y="330"/>
                    </a:lnTo>
                    <a:lnTo>
                      <a:pt x="810" y="330"/>
                    </a:lnTo>
                    <a:lnTo>
                      <a:pt x="810" y="330"/>
                    </a:lnTo>
                    <a:lnTo>
                      <a:pt x="810" y="330"/>
                    </a:lnTo>
                    <a:lnTo>
                      <a:pt x="816" y="330"/>
                    </a:lnTo>
                    <a:lnTo>
                      <a:pt x="816" y="330"/>
                    </a:lnTo>
                    <a:lnTo>
                      <a:pt x="816" y="330"/>
                    </a:lnTo>
                    <a:lnTo>
                      <a:pt x="816" y="330"/>
                    </a:lnTo>
                    <a:lnTo>
                      <a:pt x="816" y="330"/>
                    </a:lnTo>
                    <a:lnTo>
                      <a:pt x="816" y="330"/>
                    </a:lnTo>
                    <a:lnTo>
                      <a:pt x="822" y="336"/>
                    </a:lnTo>
                    <a:lnTo>
                      <a:pt x="822" y="336"/>
                    </a:lnTo>
                    <a:lnTo>
                      <a:pt x="822" y="336"/>
                    </a:lnTo>
                    <a:lnTo>
                      <a:pt x="822" y="342"/>
                    </a:lnTo>
                    <a:lnTo>
                      <a:pt x="822" y="348"/>
                    </a:lnTo>
                    <a:lnTo>
                      <a:pt x="822" y="348"/>
                    </a:lnTo>
                    <a:lnTo>
                      <a:pt x="828" y="348"/>
                    </a:lnTo>
                    <a:lnTo>
                      <a:pt x="828" y="348"/>
                    </a:lnTo>
                    <a:lnTo>
                      <a:pt x="828" y="354"/>
                    </a:lnTo>
                    <a:lnTo>
                      <a:pt x="828" y="354"/>
                    </a:lnTo>
                    <a:lnTo>
                      <a:pt x="828" y="360"/>
                    </a:lnTo>
                    <a:lnTo>
                      <a:pt x="828" y="360"/>
                    </a:lnTo>
                    <a:lnTo>
                      <a:pt x="828" y="366"/>
                    </a:lnTo>
                    <a:lnTo>
                      <a:pt x="828" y="366"/>
                    </a:lnTo>
                    <a:lnTo>
                      <a:pt x="834" y="366"/>
                    </a:lnTo>
                    <a:lnTo>
                      <a:pt x="834" y="372"/>
                    </a:lnTo>
                    <a:lnTo>
                      <a:pt x="834" y="372"/>
                    </a:lnTo>
                    <a:lnTo>
                      <a:pt x="834" y="372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40" y="378"/>
                    </a:lnTo>
                    <a:lnTo>
                      <a:pt x="840" y="384"/>
                    </a:lnTo>
                    <a:lnTo>
                      <a:pt x="840" y="384"/>
                    </a:lnTo>
                    <a:lnTo>
                      <a:pt x="864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70" y="372"/>
                    </a:lnTo>
                    <a:lnTo>
                      <a:pt x="870" y="372"/>
                    </a:lnTo>
                    <a:lnTo>
                      <a:pt x="870" y="366"/>
                    </a:lnTo>
                    <a:lnTo>
                      <a:pt x="870" y="366"/>
                    </a:lnTo>
                    <a:lnTo>
                      <a:pt x="870" y="360"/>
                    </a:lnTo>
                    <a:lnTo>
                      <a:pt x="870" y="360"/>
                    </a:lnTo>
                    <a:lnTo>
                      <a:pt x="876" y="360"/>
                    </a:lnTo>
                    <a:lnTo>
                      <a:pt x="876" y="354"/>
                    </a:lnTo>
                    <a:lnTo>
                      <a:pt x="876" y="354"/>
                    </a:lnTo>
                    <a:lnTo>
                      <a:pt x="876" y="354"/>
                    </a:lnTo>
                    <a:lnTo>
                      <a:pt x="876" y="354"/>
                    </a:lnTo>
                    <a:lnTo>
                      <a:pt x="876" y="348"/>
                    </a:lnTo>
                    <a:lnTo>
                      <a:pt x="876" y="348"/>
                    </a:lnTo>
                    <a:lnTo>
                      <a:pt x="876" y="342"/>
                    </a:lnTo>
                    <a:lnTo>
                      <a:pt x="882" y="342"/>
                    </a:lnTo>
                    <a:lnTo>
                      <a:pt x="882" y="336"/>
                    </a:lnTo>
                    <a:lnTo>
                      <a:pt x="882" y="336"/>
                    </a:lnTo>
                    <a:lnTo>
                      <a:pt x="882" y="336"/>
                    </a:lnTo>
                    <a:lnTo>
                      <a:pt x="882" y="336"/>
                    </a:lnTo>
                    <a:lnTo>
                      <a:pt x="882" y="330"/>
                    </a:lnTo>
                    <a:lnTo>
                      <a:pt x="888" y="330"/>
                    </a:lnTo>
                    <a:lnTo>
                      <a:pt x="888" y="330"/>
                    </a:lnTo>
                    <a:lnTo>
                      <a:pt x="888" y="330"/>
                    </a:lnTo>
                    <a:lnTo>
                      <a:pt x="888" y="336"/>
                    </a:lnTo>
                    <a:lnTo>
                      <a:pt x="888" y="336"/>
                    </a:lnTo>
                    <a:lnTo>
                      <a:pt x="888" y="336"/>
                    </a:lnTo>
                    <a:lnTo>
                      <a:pt x="894" y="336"/>
                    </a:lnTo>
                    <a:lnTo>
                      <a:pt x="894" y="342"/>
                    </a:lnTo>
                    <a:lnTo>
                      <a:pt x="894" y="342"/>
                    </a:lnTo>
                    <a:lnTo>
                      <a:pt x="894" y="348"/>
                    </a:lnTo>
                    <a:lnTo>
                      <a:pt x="894" y="348"/>
                    </a:lnTo>
                    <a:lnTo>
                      <a:pt x="894" y="354"/>
                    </a:lnTo>
                    <a:lnTo>
                      <a:pt x="900" y="354"/>
                    </a:lnTo>
                    <a:lnTo>
                      <a:pt x="900" y="354"/>
                    </a:lnTo>
                    <a:lnTo>
                      <a:pt x="900" y="354"/>
                    </a:lnTo>
                    <a:lnTo>
                      <a:pt x="900" y="360"/>
                    </a:lnTo>
                    <a:lnTo>
                      <a:pt x="900" y="360"/>
                    </a:lnTo>
                    <a:lnTo>
                      <a:pt x="900" y="366"/>
                    </a:lnTo>
                    <a:lnTo>
                      <a:pt x="900" y="366"/>
                    </a:lnTo>
                    <a:lnTo>
                      <a:pt x="906" y="366"/>
                    </a:lnTo>
                    <a:lnTo>
                      <a:pt x="906" y="372"/>
                    </a:lnTo>
                    <a:lnTo>
                      <a:pt x="906" y="372"/>
                    </a:lnTo>
                    <a:lnTo>
                      <a:pt x="906" y="372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12" y="378"/>
                    </a:lnTo>
                    <a:lnTo>
                      <a:pt x="912" y="378"/>
                    </a:lnTo>
                    <a:lnTo>
                      <a:pt x="912" y="384"/>
                    </a:lnTo>
                    <a:lnTo>
                      <a:pt x="912" y="384"/>
                    </a:lnTo>
                    <a:lnTo>
                      <a:pt x="936" y="372"/>
                    </a:lnTo>
                    <a:lnTo>
                      <a:pt x="936" y="372"/>
                    </a:lnTo>
                    <a:lnTo>
                      <a:pt x="936" y="372"/>
                    </a:lnTo>
                    <a:lnTo>
                      <a:pt x="942" y="372"/>
                    </a:lnTo>
                    <a:lnTo>
                      <a:pt x="942" y="366"/>
                    </a:lnTo>
                    <a:lnTo>
                      <a:pt x="942" y="366"/>
                    </a:lnTo>
                    <a:lnTo>
                      <a:pt x="942" y="360"/>
                    </a:lnTo>
                    <a:lnTo>
                      <a:pt x="942" y="360"/>
                    </a:lnTo>
                    <a:lnTo>
                      <a:pt x="942" y="354"/>
                    </a:lnTo>
                    <a:lnTo>
                      <a:pt x="948" y="354"/>
                    </a:lnTo>
                    <a:lnTo>
                      <a:pt x="948" y="348"/>
                    </a:lnTo>
                    <a:lnTo>
                      <a:pt x="948" y="348"/>
                    </a:lnTo>
                    <a:lnTo>
                      <a:pt x="948" y="348"/>
                    </a:lnTo>
                    <a:lnTo>
                      <a:pt x="948" y="348"/>
                    </a:lnTo>
                    <a:lnTo>
                      <a:pt x="948" y="348"/>
                    </a:lnTo>
                    <a:lnTo>
                      <a:pt x="948" y="342"/>
                    </a:lnTo>
                    <a:lnTo>
                      <a:pt x="954" y="336"/>
                    </a:lnTo>
                    <a:lnTo>
                      <a:pt x="954" y="336"/>
                    </a:lnTo>
                    <a:lnTo>
                      <a:pt x="954" y="336"/>
                    </a:lnTo>
                    <a:lnTo>
                      <a:pt x="954" y="330"/>
                    </a:lnTo>
                    <a:lnTo>
                      <a:pt x="954" y="330"/>
                    </a:lnTo>
                    <a:lnTo>
                      <a:pt x="954" y="330"/>
                    </a:lnTo>
                    <a:lnTo>
                      <a:pt x="960" y="330"/>
                    </a:lnTo>
                    <a:lnTo>
                      <a:pt x="960" y="330"/>
                    </a:lnTo>
                    <a:lnTo>
                      <a:pt x="960" y="330"/>
                    </a:lnTo>
                    <a:lnTo>
                      <a:pt x="960" y="330"/>
                    </a:lnTo>
                    <a:lnTo>
                      <a:pt x="960" y="330"/>
                    </a:lnTo>
                    <a:lnTo>
                      <a:pt x="960" y="330"/>
                    </a:lnTo>
                    <a:lnTo>
                      <a:pt x="966" y="330"/>
                    </a:lnTo>
                    <a:lnTo>
                      <a:pt x="966" y="336"/>
                    </a:lnTo>
                    <a:lnTo>
                      <a:pt x="966" y="336"/>
                    </a:lnTo>
                    <a:lnTo>
                      <a:pt x="966" y="336"/>
                    </a:lnTo>
                    <a:lnTo>
                      <a:pt x="966" y="342"/>
                    </a:lnTo>
                    <a:lnTo>
                      <a:pt x="966" y="342"/>
                    </a:lnTo>
                    <a:lnTo>
                      <a:pt x="972" y="348"/>
                    </a:lnTo>
                    <a:lnTo>
                      <a:pt x="972" y="348"/>
                    </a:lnTo>
                    <a:lnTo>
                      <a:pt x="972" y="348"/>
                    </a:lnTo>
                    <a:lnTo>
                      <a:pt x="972" y="354"/>
                    </a:lnTo>
                    <a:lnTo>
                      <a:pt x="972" y="354"/>
                    </a:lnTo>
                    <a:lnTo>
                      <a:pt x="972" y="354"/>
                    </a:lnTo>
                    <a:lnTo>
                      <a:pt x="972" y="360"/>
                    </a:lnTo>
                    <a:lnTo>
                      <a:pt x="978" y="360"/>
                    </a:lnTo>
                    <a:lnTo>
                      <a:pt x="978" y="366"/>
                    </a:lnTo>
                    <a:lnTo>
                      <a:pt x="978" y="366"/>
                    </a:lnTo>
                    <a:lnTo>
                      <a:pt x="978" y="366"/>
                    </a:lnTo>
                    <a:lnTo>
                      <a:pt x="978" y="372"/>
                    </a:lnTo>
                    <a:lnTo>
                      <a:pt x="978" y="372"/>
                    </a:lnTo>
                    <a:lnTo>
                      <a:pt x="978" y="372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1008" y="372"/>
                    </a:lnTo>
                    <a:lnTo>
                      <a:pt x="1008" y="372"/>
                    </a:lnTo>
                    <a:lnTo>
                      <a:pt x="1014" y="372"/>
                    </a:lnTo>
                    <a:lnTo>
                      <a:pt x="1014" y="372"/>
                    </a:lnTo>
                    <a:lnTo>
                      <a:pt x="1014" y="366"/>
                    </a:lnTo>
                    <a:lnTo>
                      <a:pt x="1014" y="366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20" y="360"/>
                    </a:lnTo>
                    <a:lnTo>
                      <a:pt x="1020" y="354"/>
                    </a:lnTo>
                    <a:lnTo>
                      <a:pt x="1020" y="354"/>
                    </a:lnTo>
                    <a:lnTo>
                      <a:pt x="1020" y="348"/>
                    </a:lnTo>
                    <a:lnTo>
                      <a:pt x="1020" y="348"/>
                    </a:lnTo>
                    <a:lnTo>
                      <a:pt x="1020" y="348"/>
                    </a:lnTo>
                    <a:lnTo>
                      <a:pt x="1020" y="348"/>
                    </a:lnTo>
                    <a:lnTo>
                      <a:pt x="1020" y="342"/>
                    </a:lnTo>
                    <a:lnTo>
                      <a:pt x="1026" y="342"/>
                    </a:lnTo>
                    <a:lnTo>
                      <a:pt x="1026" y="336"/>
                    </a:lnTo>
                    <a:lnTo>
                      <a:pt x="1026" y="336"/>
                    </a:lnTo>
                    <a:lnTo>
                      <a:pt x="1026" y="336"/>
                    </a:lnTo>
                    <a:lnTo>
                      <a:pt x="1026" y="330"/>
                    </a:lnTo>
                    <a:lnTo>
                      <a:pt x="1026" y="330"/>
                    </a:lnTo>
                    <a:lnTo>
                      <a:pt x="1032" y="330"/>
                    </a:lnTo>
                    <a:lnTo>
                      <a:pt x="1032" y="330"/>
                    </a:lnTo>
                    <a:lnTo>
                      <a:pt x="1032" y="330"/>
                    </a:lnTo>
                    <a:lnTo>
                      <a:pt x="1032" y="330"/>
                    </a:lnTo>
                    <a:lnTo>
                      <a:pt x="1032" y="330"/>
                    </a:lnTo>
                    <a:lnTo>
                      <a:pt x="1032" y="330"/>
                    </a:lnTo>
                    <a:lnTo>
                      <a:pt x="1038" y="336"/>
                    </a:lnTo>
                    <a:lnTo>
                      <a:pt x="1038" y="336"/>
                    </a:lnTo>
                    <a:lnTo>
                      <a:pt x="1038" y="336"/>
                    </a:lnTo>
                    <a:lnTo>
                      <a:pt x="1038" y="342"/>
                    </a:lnTo>
                    <a:lnTo>
                      <a:pt x="1038" y="342"/>
                    </a:lnTo>
                    <a:lnTo>
                      <a:pt x="1038" y="348"/>
                    </a:lnTo>
                    <a:lnTo>
                      <a:pt x="1044" y="354"/>
                    </a:lnTo>
                    <a:lnTo>
                      <a:pt x="1044" y="354"/>
                    </a:lnTo>
                    <a:lnTo>
                      <a:pt x="1044" y="354"/>
                    </a:lnTo>
                    <a:lnTo>
                      <a:pt x="1044" y="354"/>
                    </a:lnTo>
                    <a:lnTo>
                      <a:pt x="1044" y="360"/>
                    </a:lnTo>
                    <a:lnTo>
                      <a:pt x="1044" y="360"/>
                    </a:lnTo>
                    <a:lnTo>
                      <a:pt x="1044" y="366"/>
                    </a:lnTo>
                    <a:lnTo>
                      <a:pt x="1050" y="366"/>
                    </a:lnTo>
                    <a:lnTo>
                      <a:pt x="1050" y="366"/>
                    </a:lnTo>
                    <a:lnTo>
                      <a:pt x="1050" y="372"/>
                    </a:lnTo>
                    <a:lnTo>
                      <a:pt x="1050" y="372"/>
                    </a:lnTo>
                    <a:lnTo>
                      <a:pt x="1050" y="372"/>
                    </a:lnTo>
                    <a:lnTo>
                      <a:pt x="1050" y="378"/>
                    </a:lnTo>
                    <a:lnTo>
                      <a:pt x="1056" y="378"/>
                    </a:lnTo>
                    <a:lnTo>
                      <a:pt x="1056" y="378"/>
                    </a:lnTo>
                    <a:lnTo>
                      <a:pt x="1056" y="384"/>
                    </a:lnTo>
                    <a:lnTo>
                      <a:pt x="1056" y="384"/>
                    </a:lnTo>
                    <a:lnTo>
                      <a:pt x="1056" y="384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2"/>
                    </a:lnTo>
                    <a:lnTo>
                      <a:pt x="1086" y="372"/>
                    </a:lnTo>
                    <a:lnTo>
                      <a:pt x="1086" y="372"/>
                    </a:lnTo>
                    <a:lnTo>
                      <a:pt x="1086" y="366"/>
                    </a:lnTo>
                    <a:lnTo>
                      <a:pt x="1086" y="366"/>
                    </a:lnTo>
                    <a:lnTo>
                      <a:pt x="1086" y="366"/>
                    </a:lnTo>
                    <a:lnTo>
                      <a:pt x="1092" y="360"/>
                    </a:lnTo>
                    <a:lnTo>
                      <a:pt x="1092" y="360"/>
                    </a:lnTo>
                    <a:lnTo>
                      <a:pt x="1092" y="354"/>
                    </a:lnTo>
                    <a:lnTo>
                      <a:pt x="1092" y="354"/>
                    </a:lnTo>
                    <a:lnTo>
                      <a:pt x="1092" y="354"/>
                    </a:lnTo>
                    <a:lnTo>
                      <a:pt x="1092" y="354"/>
                    </a:lnTo>
                    <a:lnTo>
                      <a:pt x="1092" y="348"/>
                    </a:lnTo>
                    <a:lnTo>
                      <a:pt x="1098" y="348"/>
                    </a:lnTo>
                    <a:lnTo>
                      <a:pt x="1098" y="342"/>
                    </a:lnTo>
                    <a:lnTo>
                      <a:pt x="1098" y="342"/>
                    </a:lnTo>
                    <a:lnTo>
                      <a:pt x="1098" y="336"/>
                    </a:lnTo>
                    <a:lnTo>
                      <a:pt x="1098" y="336"/>
                    </a:lnTo>
                    <a:lnTo>
                      <a:pt x="1098" y="336"/>
                    </a:lnTo>
                    <a:lnTo>
                      <a:pt x="1104" y="336"/>
                    </a:lnTo>
                    <a:lnTo>
                      <a:pt x="1104" y="330"/>
                    </a:lnTo>
                    <a:lnTo>
                      <a:pt x="1104" y="330"/>
                    </a:lnTo>
                    <a:lnTo>
                      <a:pt x="1104" y="330"/>
                    </a:lnTo>
                    <a:lnTo>
                      <a:pt x="1104" y="330"/>
                    </a:lnTo>
                    <a:lnTo>
                      <a:pt x="1104" y="336"/>
                    </a:lnTo>
                    <a:lnTo>
                      <a:pt x="1110" y="336"/>
                    </a:lnTo>
                    <a:lnTo>
                      <a:pt x="1110" y="336"/>
                    </a:lnTo>
                    <a:lnTo>
                      <a:pt x="1110" y="336"/>
                    </a:lnTo>
                    <a:lnTo>
                      <a:pt x="1110" y="342"/>
                    </a:lnTo>
                    <a:lnTo>
                      <a:pt x="1110" y="342"/>
                    </a:lnTo>
                    <a:lnTo>
                      <a:pt x="1110" y="348"/>
                    </a:lnTo>
                    <a:lnTo>
                      <a:pt x="1116" y="348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60"/>
                    </a:lnTo>
                    <a:lnTo>
                      <a:pt x="1116" y="360"/>
                    </a:lnTo>
                    <a:lnTo>
                      <a:pt x="1122" y="366"/>
                    </a:lnTo>
                    <a:lnTo>
                      <a:pt x="1122" y="366"/>
                    </a:lnTo>
                    <a:lnTo>
                      <a:pt x="1122" y="366"/>
                    </a:lnTo>
                    <a:lnTo>
                      <a:pt x="1122" y="372"/>
                    </a:lnTo>
                    <a:lnTo>
                      <a:pt x="1122" y="372"/>
                    </a:lnTo>
                    <a:lnTo>
                      <a:pt x="1122" y="372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58" y="372"/>
                    </a:lnTo>
                    <a:lnTo>
                      <a:pt x="1158" y="372"/>
                    </a:lnTo>
                    <a:lnTo>
                      <a:pt x="1158" y="372"/>
                    </a:lnTo>
                    <a:lnTo>
                      <a:pt x="1158" y="372"/>
                    </a:lnTo>
                    <a:lnTo>
                      <a:pt x="1158" y="366"/>
                    </a:lnTo>
                    <a:lnTo>
                      <a:pt x="1158" y="366"/>
                    </a:lnTo>
                    <a:lnTo>
                      <a:pt x="1158" y="360"/>
                    </a:lnTo>
                    <a:lnTo>
                      <a:pt x="1164" y="360"/>
                    </a:lnTo>
                    <a:lnTo>
                      <a:pt x="1164" y="354"/>
                    </a:lnTo>
                    <a:lnTo>
                      <a:pt x="1164" y="354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70" y="342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82" y="330"/>
                    </a:lnTo>
                    <a:lnTo>
                      <a:pt x="1182" y="330"/>
                    </a:lnTo>
                    <a:lnTo>
                      <a:pt x="1182" y="330"/>
                    </a:lnTo>
                    <a:lnTo>
                      <a:pt x="1182" y="336"/>
                    </a:lnTo>
                    <a:lnTo>
                      <a:pt x="1182" y="336"/>
                    </a:lnTo>
                    <a:lnTo>
                      <a:pt x="1182" y="336"/>
                    </a:lnTo>
                    <a:lnTo>
                      <a:pt x="1188" y="342"/>
                    </a:lnTo>
                    <a:lnTo>
                      <a:pt x="1188" y="348"/>
                    </a:lnTo>
                    <a:lnTo>
                      <a:pt x="1188" y="348"/>
                    </a:lnTo>
                    <a:lnTo>
                      <a:pt x="1188" y="348"/>
                    </a:lnTo>
                    <a:lnTo>
                      <a:pt x="1188" y="348"/>
                    </a:lnTo>
                    <a:lnTo>
                      <a:pt x="1188" y="354"/>
                    </a:lnTo>
                    <a:lnTo>
                      <a:pt x="1188" y="354"/>
                    </a:lnTo>
                    <a:lnTo>
                      <a:pt x="1194" y="360"/>
                    </a:lnTo>
                    <a:lnTo>
                      <a:pt x="1194" y="360"/>
                    </a:lnTo>
                    <a:lnTo>
                      <a:pt x="1194" y="366"/>
                    </a:lnTo>
                    <a:lnTo>
                      <a:pt x="1194" y="366"/>
                    </a:lnTo>
                    <a:lnTo>
                      <a:pt x="1194" y="366"/>
                    </a:lnTo>
                    <a:lnTo>
                      <a:pt x="1194" y="372"/>
                    </a:lnTo>
                    <a:lnTo>
                      <a:pt x="1194" y="372"/>
                    </a:lnTo>
                    <a:lnTo>
                      <a:pt x="1200" y="372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0" y="372"/>
                    </a:lnTo>
                    <a:lnTo>
                      <a:pt x="1230" y="372"/>
                    </a:lnTo>
                    <a:lnTo>
                      <a:pt x="1230" y="372"/>
                    </a:lnTo>
                    <a:lnTo>
                      <a:pt x="1230" y="366"/>
                    </a:lnTo>
                    <a:lnTo>
                      <a:pt x="1236" y="366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42" y="348"/>
                    </a:lnTo>
                    <a:lnTo>
                      <a:pt x="1242" y="348"/>
                    </a:lnTo>
                    <a:lnTo>
                      <a:pt x="1242" y="342"/>
                    </a:lnTo>
                    <a:lnTo>
                      <a:pt x="1242" y="342"/>
                    </a:lnTo>
                    <a:lnTo>
                      <a:pt x="1242" y="336"/>
                    </a:lnTo>
                    <a:lnTo>
                      <a:pt x="1242" y="336"/>
                    </a:lnTo>
                    <a:lnTo>
                      <a:pt x="1248" y="336"/>
                    </a:lnTo>
                    <a:lnTo>
                      <a:pt x="1248" y="336"/>
                    </a:lnTo>
                    <a:lnTo>
                      <a:pt x="1248" y="336"/>
                    </a:lnTo>
                    <a:lnTo>
                      <a:pt x="1248" y="336"/>
                    </a:lnTo>
                    <a:lnTo>
                      <a:pt x="1248" y="336"/>
                    </a:lnTo>
                    <a:lnTo>
                      <a:pt x="1248" y="336"/>
                    </a:lnTo>
                    <a:lnTo>
                      <a:pt x="1254" y="336"/>
                    </a:lnTo>
                    <a:lnTo>
                      <a:pt x="1254" y="336"/>
                    </a:lnTo>
                    <a:lnTo>
                      <a:pt x="1254" y="336"/>
                    </a:lnTo>
                    <a:lnTo>
                      <a:pt x="1254" y="336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60" y="348"/>
                    </a:lnTo>
                    <a:lnTo>
                      <a:pt x="1260" y="348"/>
                    </a:lnTo>
                    <a:lnTo>
                      <a:pt x="1260" y="354"/>
                    </a:lnTo>
                    <a:lnTo>
                      <a:pt x="1260" y="354"/>
                    </a:lnTo>
                    <a:lnTo>
                      <a:pt x="1260" y="354"/>
                    </a:lnTo>
                    <a:lnTo>
                      <a:pt x="1260" y="360"/>
                    </a:lnTo>
                    <a:lnTo>
                      <a:pt x="1260" y="360"/>
                    </a:lnTo>
                    <a:lnTo>
                      <a:pt x="1266" y="360"/>
                    </a:lnTo>
                    <a:lnTo>
                      <a:pt x="1266" y="366"/>
                    </a:lnTo>
                    <a:lnTo>
                      <a:pt x="1266" y="366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2"/>
                    </a:lnTo>
                    <a:lnTo>
                      <a:pt x="1302" y="372"/>
                    </a:lnTo>
                    <a:lnTo>
                      <a:pt x="1302" y="372"/>
                    </a:lnTo>
                    <a:lnTo>
                      <a:pt x="1302" y="366"/>
                    </a:lnTo>
                    <a:lnTo>
                      <a:pt x="1308" y="366"/>
                    </a:lnTo>
                    <a:lnTo>
                      <a:pt x="1308" y="366"/>
                    </a:lnTo>
                    <a:lnTo>
                      <a:pt x="1308" y="360"/>
                    </a:lnTo>
                    <a:lnTo>
                      <a:pt x="1308" y="360"/>
                    </a:lnTo>
                    <a:lnTo>
                      <a:pt x="1308" y="354"/>
                    </a:lnTo>
                    <a:lnTo>
                      <a:pt x="1308" y="354"/>
                    </a:lnTo>
                    <a:lnTo>
                      <a:pt x="1308" y="354"/>
                    </a:lnTo>
                    <a:lnTo>
                      <a:pt x="1314" y="354"/>
                    </a:lnTo>
                    <a:lnTo>
                      <a:pt x="1314" y="348"/>
                    </a:lnTo>
                    <a:lnTo>
                      <a:pt x="1314" y="348"/>
                    </a:lnTo>
                    <a:lnTo>
                      <a:pt x="1314" y="342"/>
                    </a:lnTo>
                    <a:lnTo>
                      <a:pt x="1314" y="342"/>
                    </a:lnTo>
                    <a:lnTo>
                      <a:pt x="1314" y="336"/>
                    </a:lnTo>
                    <a:lnTo>
                      <a:pt x="1320" y="336"/>
                    </a:lnTo>
                    <a:lnTo>
                      <a:pt x="1320" y="336"/>
                    </a:lnTo>
                    <a:lnTo>
                      <a:pt x="1320" y="336"/>
                    </a:lnTo>
                    <a:lnTo>
                      <a:pt x="1320" y="330"/>
                    </a:lnTo>
                    <a:lnTo>
                      <a:pt x="1320" y="330"/>
                    </a:lnTo>
                    <a:lnTo>
                      <a:pt x="1320" y="330"/>
                    </a:lnTo>
                    <a:lnTo>
                      <a:pt x="1326" y="330"/>
                    </a:lnTo>
                    <a:lnTo>
                      <a:pt x="1326" y="330"/>
                    </a:lnTo>
                    <a:lnTo>
                      <a:pt x="1326" y="336"/>
                    </a:lnTo>
                    <a:lnTo>
                      <a:pt x="1326" y="336"/>
                    </a:lnTo>
                    <a:lnTo>
                      <a:pt x="1326" y="336"/>
                    </a:lnTo>
                    <a:lnTo>
                      <a:pt x="1326" y="342"/>
                    </a:lnTo>
                    <a:lnTo>
                      <a:pt x="1332" y="342"/>
                    </a:lnTo>
                    <a:lnTo>
                      <a:pt x="1332" y="342"/>
                    </a:lnTo>
                    <a:lnTo>
                      <a:pt x="1332" y="348"/>
                    </a:lnTo>
                    <a:lnTo>
                      <a:pt x="1332" y="354"/>
                    </a:lnTo>
                    <a:lnTo>
                      <a:pt x="1332" y="354"/>
                    </a:lnTo>
                    <a:lnTo>
                      <a:pt x="1332" y="354"/>
                    </a:lnTo>
                    <a:lnTo>
                      <a:pt x="1332" y="354"/>
                    </a:lnTo>
                    <a:lnTo>
                      <a:pt x="1338" y="360"/>
                    </a:lnTo>
                    <a:lnTo>
                      <a:pt x="1338" y="360"/>
                    </a:lnTo>
                    <a:lnTo>
                      <a:pt x="1338" y="360"/>
                    </a:lnTo>
                    <a:lnTo>
                      <a:pt x="1338" y="366"/>
                    </a:lnTo>
                    <a:lnTo>
                      <a:pt x="1338" y="366"/>
                    </a:lnTo>
                    <a:lnTo>
                      <a:pt x="1338" y="372"/>
                    </a:lnTo>
                    <a:lnTo>
                      <a:pt x="1344" y="372"/>
                    </a:lnTo>
                    <a:lnTo>
                      <a:pt x="1344" y="372"/>
                    </a:lnTo>
                    <a:lnTo>
                      <a:pt x="1344" y="372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84"/>
                    </a:lnTo>
                    <a:lnTo>
                      <a:pt x="1344" y="384"/>
                    </a:lnTo>
                    <a:lnTo>
                      <a:pt x="1374" y="372"/>
                    </a:lnTo>
                    <a:lnTo>
                      <a:pt x="1374" y="372"/>
                    </a:lnTo>
                    <a:lnTo>
                      <a:pt x="1374" y="372"/>
                    </a:lnTo>
                    <a:lnTo>
                      <a:pt x="1374" y="372"/>
                    </a:lnTo>
                    <a:lnTo>
                      <a:pt x="1374" y="366"/>
                    </a:lnTo>
                    <a:lnTo>
                      <a:pt x="1380" y="366"/>
                    </a:lnTo>
                    <a:lnTo>
                      <a:pt x="1380" y="360"/>
                    </a:lnTo>
                    <a:lnTo>
                      <a:pt x="1380" y="360"/>
                    </a:lnTo>
                    <a:lnTo>
                      <a:pt x="1380" y="360"/>
                    </a:lnTo>
                    <a:lnTo>
                      <a:pt x="1380" y="354"/>
                    </a:lnTo>
                    <a:lnTo>
                      <a:pt x="1380" y="354"/>
                    </a:lnTo>
                    <a:lnTo>
                      <a:pt x="1380" y="348"/>
                    </a:lnTo>
                    <a:lnTo>
                      <a:pt x="1380" y="348"/>
                    </a:lnTo>
                    <a:lnTo>
                      <a:pt x="1386" y="348"/>
                    </a:lnTo>
                    <a:lnTo>
                      <a:pt x="1386" y="348"/>
                    </a:lnTo>
                    <a:lnTo>
                      <a:pt x="1386" y="342"/>
                    </a:lnTo>
                    <a:lnTo>
                      <a:pt x="1386" y="342"/>
                    </a:lnTo>
                    <a:lnTo>
                      <a:pt x="1386" y="336"/>
                    </a:lnTo>
                    <a:lnTo>
                      <a:pt x="1386" y="336"/>
                    </a:lnTo>
                    <a:lnTo>
                      <a:pt x="1392" y="336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8" y="330"/>
                    </a:lnTo>
                    <a:lnTo>
                      <a:pt x="1398" y="330"/>
                    </a:lnTo>
                    <a:lnTo>
                      <a:pt x="1398" y="330"/>
                    </a:lnTo>
                    <a:lnTo>
                      <a:pt x="1398" y="336"/>
                    </a:lnTo>
                    <a:lnTo>
                      <a:pt x="1398" y="336"/>
                    </a:lnTo>
                    <a:lnTo>
                      <a:pt x="1398" y="336"/>
                    </a:lnTo>
                    <a:lnTo>
                      <a:pt x="1404" y="342"/>
                    </a:lnTo>
                    <a:lnTo>
                      <a:pt x="1404" y="342"/>
                    </a:lnTo>
                    <a:lnTo>
                      <a:pt x="1404" y="348"/>
                    </a:lnTo>
                    <a:lnTo>
                      <a:pt x="1404" y="348"/>
                    </a:lnTo>
                    <a:lnTo>
                      <a:pt x="1404" y="354"/>
                    </a:lnTo>
                    <a:lnTo>
                      <a:pt x="1404" y="354"/>
                    </a:lnTo>
                    <a:lnTo>
                      <a:pt x="1404" y="354"/>
                    </a:lnTo>
                    <a:lnTo>
                      <a:pt x="1410" y="360"/>
                    </a:lnTo>
                    <a:lnTo>
                      <a:pt x="1410" y="360"/>
                    </a:lnTo>
                    <a:lnTo>
                      <a:pt x="1410" y="360"/>
                    </a:lnTo>
                    <a:lnTo>
                      <a:pt x="1410" y="366"/>
                    </a:lnTo>
                    <a:lnTo>
                      <a:pt x="1410" y="366"/>
                    </a:lnTo>
                    <a:lnTo>
                      <a:pt x="1410" y="372"/>
                    </a:lnTo>
                    <a:lnTo>
                      <a:pt x="1416" y="372"/>
                    </a:lnTo>
                    <a:lnTo>
                      <a:pt x="1416" y="372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22" y="384"/>
                    </a:lnTo>
                    <a:lnTo>
                      <a:pt x="1422" y="384"/>
                    </a:lnTo>
                    <a:lnTo>
                      <a:pt x="1446" y="378"/>
                    </a:lnTo>
                    <a:lnTo>
                      <a:pt x="1446" y="378"/>
                    </a:lnTo>
                    <a:lnTo>
                      <a:pt x="1446" y="378"/>
                    </a:lnTo>
                    <a:lnTo>
                      <a:pt x="1446" y="372"/>
                    </a:lnTo>
                    <a:lnTo>
                      <a:pt x="1452" y="372"/>
                    </a:lnTo>
                    <a:lnTo>
                      <a:pt x="1452" y="372"/>
                    </a:lnTo>
                    <a:lnTo>
                      <a:pt x="1452" y="366"/>
                    </a:lnTo>
                    <a:lnTo>
                      <a:pt x="1452" y="366"/>
                    </a:lnTo>
                    <a:lnTo>
                      <a:pt x="1452" y="360"/>
                    </a:lnTo>
                    <a:lnTo>
                      <a:pt x="1452" y="360"/>
                    </a:lnTo>
                    <a:lnTo>
                      <a:pt x="1452" y="354"/>
                    </a:lnTo>
                    <a:lnTo>
                      <a:pt x="1458" y="354"/>
                    </a:lnTo>
                    <a:lnTo>
                      <a:pt x="1458" y="354"/>
                    </a:lnTo>
                    <a:lnTo>
                      <a:pt x="1458" y="354"/>
                    </a:lnTo>
                    <a:lnTo>
                      <a:pt x="1458" y="348"/>
                    </a:lnTo>
                    <a:lnTo>
                      <a:pt x="1458" y="348"/>
                    </a:lnTo>
                    <a:lnTo>
                      <a:pt x="1458" y="342"/>
                    </a:lnTo>
                    <a:lnTo>
                      <a:pt x="1458" y="342"/>
                    </a:lnTo>
                    <a:lnTo>
                      <a:pt x="1464" y="342"/>
                    </a:lnTo>
                    <a:lnTo>
                      <a:pt x="1464" y="336"/>
                    </a:lnTo>
                    <a:lnTo>
                      <a:pt x="1464" y="336"/>
                    </a:lnTo>
                    <a:lnTo>
                      <a:pt x="1464" y="336"/>
                    </a:lnTo>
                    <a:lnTo>
                      <a:pt x="1464" y="336"/>
                    </a:lnTo>
                    <a:lnTo>
                      <a:pt x="1464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42"/>
                    </a:lnTo>
                    <a:lnTo>
                      <a:pt x="1476" y="342"/>
                    </a:lnTo>
                    <a:lnTo>
                      <a:pt x="1476" y="348"/>
                    </a:lnTo>
                    <a:lnTo>
                      <a:pt x="1476" y="348"/>
                    </a:lnTo>
                    <a:lnTo>
                      <a:pt x="1476" y="354"/>
                    </a:lnTo>
                    <a:lnTo>
                      <a:pt x="1476" y="354"/>
                    </a:lnTo>
                    <a:lnTo>
                      <a:pt x="1476" y="354"/>
                    </a:lnTo>
                    <a:lnTo>
                      <a:pt x="1476" y="354"/>
                    </a:lnTo>
                    <a:lnTo>
                      <a:pt x="1482" y="360"/>
                    </a:lnTo>
                    <a:lnTo>
                      <a:pt x="1482" y="360"/>
                    </a:lnTo>
                    <a:lnTo>
                      <a:pt x="1482" y="366"/>
                    </a:lnTo>
                    <a:lnTo>
                      <a:pt x="1482" y="366"/>
                    </a:lnTo>
                    <a:lnTo>
                      <a:pt x="1482" y="366"/>
                    </a:lnTo>
                    <a:lnTo>
                      <a:pt x="1482" y="372"/>
                    </a:lnTo>
                    <a:lnTo>
                      <a:pt x="1488" y="372"/>
                    </a:lnTo>
                    <a:lnTo>
                      <a:pt x="1488" y="372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84"/>
                    </a:lnTo>
                    <a:lnTo>
                      <a:pt x="1494" y="384"/>
                    </a:lnTo>
                    <a:lnTo>
                      <a:pt x="1494" y="384"/>
                    </a:lnTo>
                    <a:lnTo>
                      <a:pt x="1494" y="384"/>
                    </a:lnTo>
                    <a:lnTo>
                      <a:pt x="1518" y="378"/>
                    </a:lnTo>
                    <a:lnTo>
                      <a:pt x="1518" y="378"/>
                    </a:lnTo>
                    <a:lnTo>
                      <a:pt x="1518" y="372"/>
                    </a:lnTo>
                    <a:lnTo>
                      <a:pt x="1518" y="372"/>
                    </a:lnTo>
                    <a:lnTo>
                      <a:pt x="1524" y="372"/>
                    </a:lnTo>
                    <a:lnTo>
                      <a:pt x="1524" y="366"/>
                    </a:lnTo>
                    <a:lnTo>
                      <a:pt x="1524" y="366"/>
                    </a:lnTo>
                    <a:lnTo>
                      <a:pt x="1524" y="360"/>
                    </a:lnTo>
                    <a:lnTo>
                      <a:pt x="1524" y="360"/>
                    </a:lnTo>
                    <a:lnTo>
                      <a:pt x="1524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48"/>
                    </a:lnTo>
                    <a:lnTo>
                      <a:pt x="1530" y="342"/>
                    </a:lnTo>
                    <a:lnTo>
                      <a:pt x="1530" y="342"/>
                    </a:lnTo>
                    <a:lnTo>
                      <a:pt x="1536" y="336"/>
                    </a:lnTo>
                    <a:lnTo>
                      <a:pt x="1536" y="336"/>
                    </a:lnTo>
                    <a:lnTo>
                      <a:pt x="1536" y="330"/>
                    </a:lnTo>
                    <a:lnTo>
                      <a:pt x="1536" y="330"/>
                    </a:lnTo>
                    <a:lnTo>
                      <a:pt x="1536" y="330"/>
                    </a:lnTo>
                    <a:lnTo>
                      <a:pt x="1536" y="324"/>
                    </a:lnTo>
                    <a:lnTo>
                      <a:pt x="1542" y="324"/>
                    </a:lnTo>
                    <a:lnTo>
                      <a:pt x="1542" y="324"/>
                    </a:lnTo>
                    <a:lnTo>
                      <a:pt x="1542" y="324"/>
                    </a:lnTo>
                    <a:lnTo>
                      <a:pt x="1542" y="324"/>
                    </a:lnTo>
                    <a:lnTo>
                      <a:pt x="1542" y="324"/>
                    </a:lnTo>
                    <a:lnTo>
                      <a:pt x="1542" y="318"/>
                    </a:lnTo>
                    <a:lnTo>
                      <a:pt x="1548" y="318"/>
                    </a:lnTo>
                    <a:lnTo>
                      <a:pt x="1548" y="324"/>
                    </a:lnTo>
                    <a:lnTo>
                      <a:pt x="1548" y="324"/>
                    </a:lnTo>
                    <a:lnTo>
                      <a:pt x="1548" y="324"/>
                    </a:lnTo>
                    <a:lnTo>
                      <a:pt x="1548" y="324"/>
                    </a:lnTo>
                    <a:lnTo>
                      <a:pt x="1548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6" y="276"/>
                    </a:lnTo>
                    <a:lnTo>
                      <a:pt x="1596" y="276"/>
                    </a:lnTo>
                    <a:lnTo>
                      <a:pt x="1596" y="270"/>
                    </a:lnTo>
                    <a:lnTo>
                      <a:pt x="1596" y="270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602" y="258"/>
                    </a:lnTo>
                    <a:lnTo>
                      <a:pt x="1602" y="258"/>
                    </a:lnTo>
                    <a:lnTo>
                      <a:pt x="1602" y="252"/>
                    </a:lnTo>
                    <a:lnTo>
                      <a:pt x="1602" y="246"/>
                    </a:lnTo>
                    <a:lnTo>
                      <a:pt x="1602" y="246"/>
                    </a:lnTo>
                    <a:lnTo>
                      <a:pt x="1602" y="246"/>
                    </a:lnTo>
                    <a:lnTo>
                      <a:pt x="1602" y="246"/>
                    </a:lnTo>
                    <a:lnTo>
                      <a:pt x="1602" y="240"/>
                    </a:lnTo>
                    <a:lnTo>
                      <a:pt x="1608" y="234"/>
                    </a:lnTo>
                    <a:lnTo>
                      <a:pt x="1608" y="234"/>
                    </a:lnTo>
                    <a:lnTo>
                      <a:pt x="1608" y="228"/>
                    </a:lnTo>
                    <a:lnTo>
                      <a:pt x="1608" y="228"/>
                    </a:lnTo>
                    <a:lnTo>
                      <a:pt x="1608" y="222"/>
                    </a:lnTo>
                    <a:lnTo>
                      <a:pt x="1608" y="222"/>
                    </a:lnTo>
                    <a:lnTo>
                      <a:pt x="1614" y="222"/>
                    </a:lnTo>
                    <a:lnTo>
                      <a:pt x="1614" y="216"/>
                    </a:lnTo>
                    <a:lnTo>
                      <a:pt x="1614" y="216"/>
                    </a:lnTo>
                    <a:lnTo>
                      <a:pt x="1614" y="216"/>
                    </a:lnTo>
                    <a:lnTo>
                      <a:pt x="1614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8"/>
                    </a:lnTo>
                    <a:lnTo>
                      <a:pt x="1626" y="228"/>
                    </a:lnTo>
                    <a:lnTo>
                      <a:pt x="1626" y="234"/>
                    </a:lnTo>
                    <a:lnTo>
                      <a:pt x="1626" y="240"/>
                    </a:lnTo>
                    <a:lnTo>
                      <a:pt x="1626" y="240"/>
                    </a:lnTo>
                    <a:lnTo>
                      <a:pt x="1626" y="240"/>
                    </a:lnTo>
                    <a:lnTo>
                      <a:pt x="1626" y="240"/>
                    </a:lnTo>
                    <a:lnTo>
                      <a:pt x="1626" y="246"/>
                    </a:lnTo>
                    <a:lnTo>
                      <a:pt x="1626" y="246"/>
                    </a:lnTo>
                    <a:lnTo>
                      <a:pt x="1632" y="252"/>
                    </a:lnTo>
                    <a:lnTo>
                      <a:pt x="1632" y="252"/>
                    </a:lnTo>
                    <a:lnTo>
                      <a:pt x="1632" y="258"/>
                    </a:lnTo>
                    <a:lnTo>
                      <a:pt x="1632" y="258"/>
                    </a:lnTo>
                    <a:lnTo>
                      <a:pt x="1632" y="264"/>
                    </a:lnTo>
                    <a:lnTo>
                      <a:pt x="1632" y="264"/>
                    </a:lnTo>
                    <a:lnTo>
                      <a:pt x="1638" y="270"/>
                    </a:lnTo>
                    <a:lnTo>
                      <a:pt x="1638" y="270"/>
                    </a:lnTo>
                    <a:lnTo>
                      <a:pt x="1638" y="270"/>
                    </a:lnTo>
                    <a:lnTo>
                      <a:pt x="1638" y="276"/>
                    </a:lnTo>
                    <a:lnTo>
                      <a:pt x="1638" y="276"/>
                    </a:lnTo>
                    <a:lnTo>
                      <a:pt x="1638" y="276"/>
                    </a:lnTo>
                    <a:lnTo>
                      <a:pt x="1692" y="276"/>
                    </a:lnTo>
                    <a:lnTo>
                      <a:pt x="1692" y="276"/>
                    </a:lnTo>
                    <a:lnTo>
                      <a:pt x="1692" y="270"/>
                    </a:lnTo>
                    <a:lnTo>
                      <a:pt x="1698" y="270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58"/>
                    </a:lnTo>
                    <a:lnTo>
                      <a:pt x="1698" y="258"/>
                    </a:lnTo>
                    <a:lnTo>
                      <a:pt x="1698" y="252"/>
                    </a:lnTo>
                    <a:lnTo>
                      <a:pt x="1704" y="252"/>
                    </a:lnTo>
                    <a:lnTo>
                      <a:pt x="1704" y="246"/>
                    </a:lnTo>
                    <a:lnTo>
                      <a:pt x="1704" y="246"/>
                    </a:lnTo>
                    <a:lnTo>
                      <a:pt x="1704" y="240"/>
                    </a:lnTo>
                    <a:lnTo>
                      <a:pt x="1704" y="240"/>
                    </a:lnTo>
                    <a:lnTo>
                      <a:pt x="1704" y="240"/>
                    </a:lnTo>
                    <a:lnTo>
                      <a:pt x="1704" y="234"/>
                    </a:lnTo>
                    <a:lnTo>
                      <a:pt x="1710" y="234"/>
                    </a:lnTo>
                    <a:lnTo>
                      <a:pt x="1710" y="228"/>
                    </a:lnTo>
                    <a:lnTo>
                      <a:pt x="1710" y="228"/>
                    </a:lnTo>
                    <a:lnTo>
                      <a:pt x="1710" y="222"/>
                    </a:lnTo>
                    <a:lnTo>
                      <a:pt x="1710" y="222"/>
                    </a:lnTo>
                    <a:lnTo>
                      <a:pt x="1710" y="222"/>
                    </a:lnTo>
                    <a:lnTo>
                      <a:pt x="1716" y="222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22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2" y="228"/>
                    </a:lnTo>
                    <a:lnTo>
                      <a:pt x="1722" y="228"/>
                    </a:lnTo>
                    <a:lnTo>
                      <a:pt x="1722" y="234"/>
                    </a:lnTo>
                    <a:lnTo>
                      <a:pt x="1728" y="234"/>
                    </a:lnTo>
                    <a:lnTo>
                      <a:pt x="1728" y="240"/>
                    </a:lnTo>
                    <a:lnTo>
                      <a:pt x="1728" y="240"/>
                    </a:lnTo>
                    <a:lnTo>
                      <a:pt x="1728" y="240"/>
                    </a:lnTo>
                    <a:lnTo>
                      <a:pt x="1728" y="246"/>
                    </a:lnTo>
                    <a:lnTo>
                      <a:pt x="1728" y="246"/>
                    </a:lnTo>
                    <a:lnTo>
                      <a:pt x="1728" y="252"/>
                    </a:lnTo>
                    <a:lnTo>
                      <a:pt x="1734" y="252"/>
                    </a:lnTo>
                    <a:lnTo>
                      <a:pt x="1734" y="258"/>
                    </a:lnTo>
                    <a:lnTo>
                      <a:pt x="1734" y="258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70"/>
                    </a:lnTo>
                    <a:lnTo>
                      <a:pt x="1740" y="270"/>
                    </a:lnTo>
                    <a:lnTo>
                      <a:pt x="1740" y="270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94" y="276"/>
                    </a:lnTo>
                    <a:lnTo>
                      <a:pt x="1794" y="276"/>
                    </a:lnTo>
                    <a:lnTo>
                      <a:pt x="1794" y="276"/>
                    </a:lnTo>
                    <a:lnTo>
                      <a:pt x="1794" y="270"/>
                    </a:lnTo>
                    <a:lnTo>
                      <a:pt x="1800" y="270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58"/>
                    </a:lnTo>
                    <a:lnTo>
                      <a:pt x="1800" y="258"/>
                    </a:lnTo>
                    <a:lnTo>
                      <a:pt x="1800" y="252"/>
                    </a:lnTo>
                    <a:lnTo>
                      <a:pt x="1806" y="252"/>
                    </a:lnTo>
                    <a:lnTo>
                      <a:pt x="1806" y="246"/>
                    </a:lnTo>
                    <a:lnTo>
                      <a:pt x="1806" y="246"/>
                    </a:lnTo>
                    <a:lnTo>
                      <a:pt x="1806" y="240"/>
                    </a:lnTo>
                    <a:lnTo>
                      <a:pt x="1806" y="240"/>
                    </a:lnTo>
                    <a:lnTo>
                      <a:pt x="1806" y="240"/>
                    </a:lnTo>
                    <a:lnTo>
                      <a:pt x="1806" y="240"/>
                    </a:lnTo>
                    <a:lnTo>
                      <a:pt x="1812" y="234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2"/>
                    </a:lnTo>
                    <a:lnTo>
                      <a:pt x="1812" y="222"/>
                    </a:lnTo>
                    <a:lnTo>
                      <a:pt x="1818" y="222"/>
                    </a:lnTo>
                    <a:lnTo>
                      <a:pt x="1818" y="222"/>
                    </a:lnTo>
                    <a:lnTo>
                      <a:pt x="1818" y="222"/>
                    </a:lnTo>
                    <a:lnTo>
                      <a:pt x="1818" y="222"/>
                    </a:lnTo>
                    <a:lnTo>
                      <a:pt x="1818" y="222"/>
                    </a:lnTo>
                    <a:lnTo>
                      <a:pt x="1818" y="222"/>
                    </a:lnTo>
                    <a:lnTo>
                      <a:pt x="1824" y="222"/>
                    </a:lnTo>
                    <a:lnTo>
                      <a:pt x="1824" y="222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34"/>
                    </a:lnTo>
                    <a:lnTo>
                      <a:pt x="1830" y="234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52"/>
                    </a:lnTo>
                    <a:lnTo>
                      <a:pt x="1836" y="252"/>
                    </a:lnTo>
                    <a:lnTo>
                      <a:pt x="1836" y="258"/>
                    </a:lnTo>
                    <a:lnTo>
                      <a:pt x="1836" y="258"/>
                    </a:lnTo>
                    <a:lnTo>
                      <a:pt x="1836" y="264"/>
                    </a:lnTo>
                    <a:lnTo>
                      <a:pt x="1836" y="264"/>
                    </a:lnTo>
                    <a:lnTo>
                      <a:pt x="1836" y="270"/>
                    </a:lnTo>
                    <a:lnTo>
                      <a:pt x="1836" y="270"/>
                    </a:lnTo>
                    <a:lnTo>
                      <a:pt x="1842" y="270"/>
                    </a:lnTo>
                    <a:lnTo>
                      <a:pt x="1842" y="276"/>
                    </a:lnTo>
                    <a:lnTo>
                      <a:pt x="1842" y="276"/>
                    </a:lnTo>
                    <a:lnTo>
                      <a:pt x="1842" y="282"/>
                    </a:lnTo>
                    <a:lnTo>
                      <a:pt x="1842" y="282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902" y="270"/>
                    </a:lnTo>
                    <a:lnTo>
                      <a:pt x="1902" y="264"/>
                    </a:lnTo>
                    <a:lnTo>
                      <a:pt x="1902" y="264"/>
                    </a:lnTo>
                    <a:lnTo>
                      <a:pt x="1902" y="258"/>
                    </a:lnTo>
                    <a:lnTo>
                      <a:pt x="1902" y="258"/>
                    </a:lnTo>
                    <a:lnTo>
                      <a:pt x="1902" y="252"/>
                    </a:lnTo>
                    <a:lnTo>
                      <a:pt x="1908" y="252"/>
                    </a:lnTo>
                    <a:lnTo>
                      <a:pt x="1908" y="246"/>
                    </a:lnTo>
                    <a:lnTo>
                      <a:pt x="1908" y="246"/>
                    </a:lnTo>
                    <a:lnTo>
                      <a:pt x="1908" y="240"/>
                    </a:lnTo>
                    <a:lnTo>
                      <a:pt x="1908" y="240"/>
                    </a:lnTo>
                    <a:lnTo>
                      <a:pt x="1908" y="240"/>
                    </a:lnTo>
                    <a:lnTo>
                      <a:pt x="1908" y="240"/>
                    </a:lnTo>
                    <a:lnTo>
                      <a:pt x="1908" y="234"/>
                    </a:lnTo>
                    <a:lnTo>
                      <a:pt x="1914" y="228"/>
                    </a:lnTo>
                    <a:lnTo>
                      <a:pt x="1914" y="228"/>
                    </a:lnTo>
                    <a:lnTo>
                      <a:pt x="1914" y="228"/>
                    </a:lnTo>
                    <a:lnTo>
                      <a:pt x="1914" y="222"/>
                    </a:lnTo>
                    <a:lnTo>
                      <a:pt x="1914" y="222"/>
                    </a:lnTo>
                    <a:lnTo>
                      <a:pt x="1914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6" y="222"/>
                    </a:lnTo>
                    <a:lnTo>
                      <a:pt x="1926" y="228"/>
                    </a:lnTo>
                    <a:lnTo>
                      <a:pt x="1926" y="228"/>
                    </a:lnTo>
                    <a:lnTo>
                      <a:pt x="1926" y="228"/>
                    </a:lnTo>
                    <a:lnTo>
                      <a:pt x="1926" y="234"/>
                    </a:lnTo>
                    <a:lnTo>
                      <a:pt x="1932" y="240"/>
                    </a:lnTo>
                    <a:lnTo>
                      <a:pt x="1932" y="240"/>
                    </a:lnTo>
                    <a:lnTo>
                      <a:pt x="1932" y="240"/>
                    </a:lnTo>
                    <a:lnTo>
                      <a:pt x="1932" y="240"/>
                    </a:lnTo>
                    <a:lnTo>
                      <a:pt x="1932" y="246"/>
                    </a:lnTo>
                    <a:lnTo>
                      <a:pt x="1932" y="246"/>
                    </a:lnTo>
                    <a:lnTo>
                      <a:pt x="1932" y="252"/>
                    </a:lnTo>
                    <a:lnTo>
                      <a:pt x="1932" y="252"/>
                    </a:lnTo>
                    <a:lnTo>
                      <a:pt x="1938" y="258"/>
                    </a:lnTo>
                    <a:lnTo>
                      <a:pt x="1938" y="258"/>
                    </a:lnTo>
                    <a:lnTo>
                      <a:pt x="1938" y="264"/>
                    </a:lnTo>
                    <a:lnTo>
                      <a:pt x="1938" y="264"/>
                    </a:lnTo>
                    <a:lnTo>
                      <a:pt x="1938" y="270"/>
                    </a:lnTo>
                    <a:lnTo>
                      <a:pt x="1938" y="270"/>
                    </a:lnTo>
                    <a:lnTo>
                      <a:pt x="1944" y="276"/>
                    </a:lnTo>
                    <a:lnTo>
                      <a:pt x="1944" y="276"/>
                    </a:lnTo>
                    <a:lnTo>
                      <a:pt x="1944" y="276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98" y="276"/>
                    </a:lnTo>
                    <a:lnTo>
                      <a:pt x="1998" y="276"/>
                    </a:lnTo>
                    <a:lnTo>
                      <a:pt x="1998" y="276"/>
                    </a:lnTo>
                    <a:lnTo>
                      <a:pt x="1998" y="270"/>
                    </a:lnTo>
                    <a:lnTo>
                      <a:pt x="1998" y="270"/>
                    </a:lnTo>
                    <a:lnTo>
                      <a:pt x="2004" y="270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58"/>
                    </a:lnTo>
                    <a:lnTo>
                      <a:pt x="2004" y="258"/>
                    </a:lnTo>
                    <a:lnTo>
                      <a:pt x="2004" y="252"/>
                    </a:lnTo>
                    <a:lnTo>
                      <a:pt x="2010" y="252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0"/>
                    </a:lnTo>
                    <a:lnTo>
                      <a:pt x="2010" y="234"/>
                    </a:lnTo>
                    <a:lnTo>
                      <a:pt x="2016" y="234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2"/>
                    </a:lnTo>
                    <a:lnTo>
                      <a:pt x="2016" y="222"/>
                    </a:lnTo>
                    <a:lnTo>
                      <a:pt x="2022" y="222"/>
                    </a:lnTo>
                    <a:lnTo>
                      <a:pt x="2022" y="222"/>
                    </a:lnTo>
                    <a:lnTo>
                      <a:pt x="2022" y="222"/>
                    </a:lnTo>
                    <a:lnTo>
                      <a:pt x="2022" y="222"/>
                    </a:lnTo>
                    <a:lnTo>
                      <a:pt x="2022" y="222"/>
                    </a:lnTo>
                    <a:lnTo>
                      <a:pt x="2022" y="222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34"/>
                    </a:lnTo>
                    <a:lnTo>
                      <a:pt x="2028" y="234"/>
                    </a:lnTo>
                    <a:lnTo>
                      <a:pt x="2028" y="240"/>
                    </a:lnTo>
                    <a:lnTo>
                      <a:pt x="2034" y="246"/>
                    </a:lnTo>
                    <a:lnTo>
                      <a:pt x="2034" y="246"/>
                    </a:lnTo>
                    <a:lnTo>
                      <a:pt x="2034" y="246"/>
                    </a:lnTo>
                    <a:lnTo>
                      <a:pt x="2034" y="246"/>
                    </a:lnTo>
                    <a:lnTo>
                      <a:pt x="2034" y="252"/>
                    </a:lnTo>
                    <a:lnTo>
                      <a:pt x="2034" y="252"/>
                    </a:lnTo>
                    <a:lnTo>
                      <a:pt x="2034" y="258"/>
                    </a:lnTo>
                    <a:lnTo>
                      <a:pt x="2040" y="258"/>
                    </a:lnTo>
                    <a:lnTo>
                      <a:pt x="2040" y="264"/>
                    </a:lnTo>
                    <a:lnTo>
                      <a:pt x="2040" y="264"/>
                    </a:lnTo>
                    <a:lnTo>
                      <a:pt x="2040" y="270"/>
                    </a:lnTo>
                    <a:lnTo>
                      <a:pt x="2040" y="270"/>
                    </a:lnTo>
                    <a:lnTo>
                      <a:pt x="2040" y="270"/>
                    </a:lnTo>
                    <a:lnTo>
                      <a:pt x="2046" y="276"/>
                    </a:lnTo>
                    <a:lnTo>
                      <a:pt x="2046" y="276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100" y="276"/>
                    </a:lnTo>
                    <a:lnTo>
                      <a:pt x="2100" y="276"/>
                    </a:lnTo>
                    <a:lnTo>
                      <a:pt x="2100" y="276"/>
                    </a:lnTo>
                    <a:lnTo>
                      <a:pt x="2100" y="270"/>
                    </a:lnTo>
                    <a:lnTo>
                      <a:pt x="2100" y="270"/>
                    </a:lnTo>
                    <a:lnTo>
                      <a:pt x="2106" y="270"/>
                    </a:lnTo>
                    <a:lnTo>
                      <a:pt x="2106" y="264"/>
                    </a:lnTo>
                    <a:lnTo>
                      <a:pt x="2106" y="264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2"/>
                    </a:lnTo>
                    <a:lnTo>
                      <a:pt x="2112" y="252"/>
                    </a:lnTo>
                    <a:lnTo>
                      <a:pt x="2112" y="246"/>
                    </a:lnTo>
                    <a:lnTo>
                      <a:pt x="2112" y="246"/>
                    </a:lnTo>
                    <a:lnTo>
                      <a:pt x="2112" y="246"/>
                    </a:lnTo>
                    <a:lnTo>
                      <a:pt x="2112" y="240"/>
                    </a:lnTo>
                    <a:lnTo>
                      <a:pt x="2112" y="240"/>
                    </a:lnTo>
                    <a:lnTo>
                      <a:pt x="2112" y="234"/>
                    </a:lnTo>
                    <a:lnTo>
                      <a:pt x="2118" y="234"/>
                    </a:lnTo>
                    <a:lnTo>
                      <a:pt x="2118" y="228"/>
                    </a:lnTo>
                    <a:lnTo>
                      <a:pt x="2118" y="228"/>
                    </a:lnTo>
                    <a:lnTo>
                      <a:pt x="2118" y="228"/>
                    </a:lnTo>
                    <a:lnTo>
                      <a:pt x="2118" y="222"/>
                    </a:lnTo>
                    <a:lnTo>
                      <a:pt x="2118" y="222"/>
                    </a:lnTo>
                    <a:lnTo>
                      <a:pt x="2124" y="222"/>
                    </a:lnTo>
                    <a:lnTo>
                      <a:pt x="2124" y="222"/>
                    </a:lnTo>
                    <a:lnTo>
                      <a:pt x="2124" y="222"/>
                    </a:lnTo>
                    <a:lnTo>
                      <a:pt x="2124" y="222"/>
                    </a:lnTo>
                    <a:lnTo>
                      <a:pt x="2124" y="222"/>
                    </a:lnTo>
                    <a:lnTo>
                      <a:pt x="2124" y="222"/>
                    </a:lnTo>
                    <a:lnTo>
                      <a:pt x="2130" y="228"/>
                    </a:lnTo>
                    <a:lnTo>
                      <a:pt x="2130" y="228"/>
                    </a:lnTo>
                    <a:lnTo>
                      <a:pt x="2130" y="228"/>
                    </a:lnTo>
                    <a:lnTo>
                      <a:pt x="2130" y="234"/>
                    </a:lnTo>
                    <a:lnTo>
                      <a:pt x="2130" y="234"/>
                    </a:lnTo>
                    <a:lnTo>
                      <a:pt x="2130" y="240"/>
                    </a:lnTo>
                    <a:lnTo>
                      <a:pt x="2136" y="240"/>
                    </a:lnTo>
                    <a:lnTo>
                      <a:pt x="2136" y="246"/>
                    </a:lnTo>
                    <a:lnTo>
                      <a:pt x="2136" y="246"/>
                    </a:lnTo>
                    <a:lnTo>
                      <a:pt x="2136" y="246"/>
                    </a:lnTo>
                    <a:lnTo>
                      <a:pt x="2136" y="252"/>
                    </a:lnTo>
                    <a:lnTo>
                      <a:pt x="2136" y="252"/>
                    </a:lnTo>
                    <a:lnTo>
                      <a:pt x="2136" y="258"/>
                    </a:lnTo>
                    <a:lnTo>
                      <a:pt x="2142" y="258"/>
                    </a:lnTo>
                    <a:lnTo>
                      <a:pt x="2142" y="264"/>
                    </a:lnTo>
                    <a:lnTo>
                      <a:pt x="2142" y="264"/>
                    </a:lnTo>
                    <a:lnTo>
                      <a:pt x="2142" y="264"/>
                    </a:lnTo>
                    <a:lnTo>
                      <a:pt x="2142" y="270"/>
                    </a:lnTo>
                    <a:lnTo>
                      <a:pt x="2142" y="270"/>
                    </a:lnTo>
                    <a:lnTo>
                      <a:pt x="2142" y="276"/>
                    </a:lnTo>
                    <a:lnTo>
                      <a:pt x="2148" y="276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202" y="276"/>
                    </a:lnTo>
                    <a:lnTo>
                      <a:pt x="2202" y="276"/>
                    </a:lnTo>
                    <a:lnTo>
                      <a:pt x="2202" y="276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08" y="258"/>
                    </a:lnTo>
                    <a:lnTo>
                      <a:pt x="2208" y="258"/>
                    </a:lnTo>
                    <a:lnTo>
                      <a:pt x="2208" y="252"/>
                    </a:lnTo>
                    <a:lnTo>
                      <a:pt x="2208" y="252"/>
                    </a:lnTo>
                    <a:lnTo>
                      <a:pt x="2214" y="246"/>
                    </a:lnTo>
                    <a:lnTo>
                      <a:pt x="2214" y="246"/>
                    </a:lnTo>
                    <a:lnTo>
                      <a:pt x="2214" y="246"/>
                    </a:lnTo>
                    <a:lnTo>
                      <a:pt x="2214" y="240"/>
                    </a:lnTo>
                    <a:lnTo>
                      <a:pt x="2214" y="240"/>
                    </a:lnTo>
                    <a:lnTo>
                      <a:pt x="2214" y="234"/>
                    </a:lnTo>
                    <a:lnTo>
                      <a:pt x="2214" y="234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2"/>
                    </a:lnTo>
                    <a:lnTo>
                      <a:pt x="2220" y="222"/>
                    </a:lnTo>
                    <a:lnTo>
                      <a:pt x="2220" y="222"/>
                    </a:lnTo>
                    <a:lnTo>
                      <a:pt x="2226" y="222"/>
                    </a:lnTo>
                    <a:lnTo>
                      <a:pt x="2226" y="222"/>
                    </a:lnTo>
                    <a:lnTo>
                      <a:pt x="2226" y="222"/>
                    </a:lnTo>
                    <a:lnTo>
                      <a:pt x="2226" y="222"/>
                    </a:lnTo>
                    <a:lnTo>
                      <a:pt x="2226" y="222"/>
                    </a:lnTo>
                    <a:lnTo>
                      <a:pt x="2226" y="228"/>
                    </a:lnTo>
                    <a:lnTo>
                      <a:pt x="2232" y="228"/>
                    </a:lnTo>
                    <a:lnTo>
                      <a:pt x="2232" y="228"/>
                    </a:lnTo>
                    <a:lnTo>
                      <a:pt x="2232" y="234"/>
                    </a:lnTo>
                    <a:lnTo>
                      <a:pt x="2232" y="234"/>
                    </a:lnTo>
                    <a:lnTo>
                      <a:pt x="2232" y="240"/>
                    </a:lnTo>
                    <a:lnTo>
                      <a:pt x="2232" y="246"/>
                    </a:lnTo>
                    <a:lnTo>
                      <a:pt x="2238" y="246"/>
                    </a:lnTo>
                    <a:lnTo>
                      <a:pt x="2238" y="246"/>
                    </a:lnTo>
                    <a:lnTo>
                      <a:pt x="2238" y="246"/>
                    </a:lnTo>
                    <a:lnTo>
                      <a:pt x="2238" y="252"/>
                    </a:lnTo>
                    <a:lnTo>
                      <a:pt x="2238" y="252"/>
                    </a:lnTo>
                    <a:lnTo>
                      <a:pt x="2238" y="258"/>
                    </a:lnTo>
                    <a:lnTo>
                      <a:pt x="2238" y="258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70"/>
                    </a:lnTo>
                    <a:lnTo>
                      <a:pt x="2244" y="270"/>
                    </a:lnTo>
                    <a:lnTo>
                      <a:pt x="2244" y="270"/>
                    </a:lnTo>
                    <a:lnTo>
                      <a:pt x="2244" y="276"/>
                    </a:lnTo>
                    <a:lnTo>
                      <a:pt x="2250" y="276"/>
                    </a:lnTo>
                    <a:lnTo>
                      <a:pt x="2250" y="282"/>
                    </a:lnTo>
                    <a:lnTo>
                      <a:pt x="2250" y="282"/>
                    </a:lnTo>
                    <a:lnTo>
                      <a:pt x="2250" y="282"/>
                    </a:lnTo>
                    <a:lnTo>
                      <a:pt x="2304" y="276"/>
                    </a:lnTo>
                    <a:lnTo>
                      <a:pt x="2304" y="276"/>
                    </a:lnTo>
                    <a:lnTo>
                      <a:pt x="2304" y="276"/>
                    </a:lnTo>
                    <a:lnTo>
                      <a:pt x="2304" y="276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58"/>
                    </a:lnTo>
                    <a:lnTo>
                      <a:pt x="2310" y="258"/>
                    </a:lnTo>
                    <a:lnTo>
                      <a:pt x="2310" y="252"/>
                    </a:lnTo>
                    <a:lnTo>
                      <a:pt x="2310" y="252"/>
                    </a:lnTo>
                    <a:lnTo>
                      <a:pt x="2316" y="246"/>
                    </a:lnTo>
                    <a:lnTo>
                      <a:pt x="2316" y="246"/>
                    </a:lnTo>
                    <a:lnTo>
                      <a:pt x="2316" y="246"/>
                    </a:lnTo>
                    <a:lnTo>
                      <a:pt x="2316" y="246"/>
                    </a:lnTo>
                    <a:lnTo>
                      <a:pt x="2316" y="240"/>
                    </a:lnTo>
                    <a:lnTo>
                      <a:pt x="2316" y="240"/>
                    </a:lnTo>
                    <a:lnTo>
                      <a:pt x="2316" y="234"/>
                    </a:lnTo>
                    <a:lnTo>
                      <a:pt x="2322" y="234"/>
                    </a:lnTo>
                    <a:lnTo>
                      <a:pt x="2322" y="228"/>
                    </a:lnTo>
                    <a:lnTo>
                      <a:pt x="2322" y="228"/>
                    </a:lnTo>
                    <a:lnTo>
                      <a:pt x="2322" y="228"/>
                    </a:lnTo>
                    <a:lnTo>
                      <a:pt x="2322" y="222"/>
                    </a:lnTo>
                    <a:lnTo>
                      <a:pt x="2322" y="222"/>
                    </a:lnTo>
                    <a:lnTo>
                      <a:pt x="2328" y="222"/>
                    </a:lnTo>
                    <a:lnTo>
                      <a:pt x="2328" y="222"/>
                    </a:lnTo>
                    <a:lnTo>
                      <a:pt x="2328" y="222"/>
                    </a:lnTo>
                    <a:lnTo>
                      <a:pt x="2328" y="222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34" y="228"/>
                    </a:lnTo>
                    <a:lnTo>
                      <a:pt x="2334" y="234"/>
                    </a:lnTo>
                    <a:lnTo>
                      <a:pt x="2334" y="234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34" y="246"/>
                    </a:lnTo>
                    <a:lnTo>
                      <a:pt x="2340" y="246"/>
                    </a:lnTo>
                    <a:lnTo>
                      <a:pt x="2340" y="246"/>
                    </a:lnTo>
                    <a:lnTo>
                      <a:pt x="2340" y="246"/>
                    </a:lnTo>
                    <a:lnTo>
                      <a:pt x="2340" y="252"/>
                    </a:lnTo>
                    <a:lnTo>
                      <a:pt x="2340" y="252"/>
                    </a:lnTo>
                    <a:lnTo>
                      <a:pt x="2340" y="258"/>
                    </a:lnTo>
                    <a:lnTo>
                      <a:pt x="2340" y="258"/>
                    </a:lnTo>
                    <a:lnTo>
                      <a:pt x="2346" y="264"/>
                    </a:lnTo>
                    <a:lnTo>
                      <a:pt x="2346" y="264"/>
                    </a:lnTo>
                    <a:lnTo>
                      <a:pt x="2346" y="270"/>
                    </a:lnTo>
                    <a:lnTo>
                      <a:pt x="2346" y="270"/>
                    </a:lnTo>
                    <a:lnTo>
                      <a:pt x="2346" y="276"/>
                    </a:lnTo>
                    <a:lnTo>
                      <a:pt x="2346" y="276"/>
                    </a:lnTo>
                    <a:lnTo>
                      <a:pt x="2352" y="276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406" y="276"/>
                    </a:lnTo>
                    <a:lnTo>
                      <a:pt x="2406" y="276"/>
                    </a:lnTo>
                    <a:lnTo>
                      <a:pt x="2406" y="276"/>
                    </a:lnTo>
                    <a:lnTo>
                      <a:pt x="2406" y="270"/>
                    </a:lnTo>
                    <a:lnTo>
                      <a:pt x="2406" y="270"/>
                    </a:lnTo>
                    <a:lnTo>
                      <a:pt x="2406" y="270"/>
                    </a:lnTo>
                    <a:lnTo>
                      <a:pt x="2412" y="264"/>
                    </a:lnTo>
                    <a:lnTo>
                      <a:pt x="2412" y="264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2"/>
                    </a:lnTo>
                    <a:lnTo>
                      <a:pt x="2412" y="252"/>
                    </a:lnTo>
                    <a:lnTo>
                      <a:pt x="2418" y="246"/>
                    </a:lnTo>
                    <a:lnTo>
                      <a:pt x="2418" y="246"/>
                    </a:lnTo>
                    <a:lnTo>
                      <a:pt x="2418" y="246"/>
                    </a:lnTo>
                    <a:lnTo>
                      <a:pt x="2418" y="246"/>
                    </a:lnTo>
                    <a:lnTo>
                      <a:pt x="2418" y="240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2"/>
                    </a:lnTo>
                    <a:lnTo>
                      <a:pt x="2424" y="222"/>
                    </a:lnTo>
                    <a:lnTo>
                      <a:pt x="2424" y="222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30" y="228"/>
                    </a:lnTo>
                    <a:lnTo>
                      <a:pt x="2436" y="228"/>
                    </a:lnTo>
                    <a:lnTo>
                      <a:pt x="2436" y="228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36" y="240"/>
                    </a:lnTo>
                    <a:lnTo>
                      <a:pt x="2436" y="246"/>
                    </a:lnTo>
                    <a:lnTo>
                      <a:pt x="2442" y="246"/>
                    </a:lnTo>
                    <a:lnTo>
                      <a:pt x="2442" y="246"/>
                    </a:lnTo>
                    <a:lnTo>
                      <a:pt x="2442" y="246"/>
                    </a:lnTo>
                    <a:lnTo>
                      <a:pt x="2442" y="252"/>
                    </a:lnTo>
                    <a:lnTo>
                      <a:pt x="2442" y="252"/>
                    </a:lnTo>
                    <a:lnTo>
                      <a:pt x="2442" y="258"/>
                    </a:lnTo>
                    <a:lnTo>
                      <a:pt x="2442" y="258"/>
                    </a:lnTo>
                    <a:lnTo>
                      <a:pt x="2448" y="264"/>
                    </a:lnTo>
                    <a:lnTo>
                      <a:pt x="2448" y="264"/>
                    </a:lnTo>
                    <a:lnTo>
                      <a:pt x="2448" y="270"/>
                    </a:lnTo>
                    <a:lnTo>
                      <a:pt x="2448" y="270"/>
                    </a:lnTo>
                    <a:lnTo>
                      <a:pt x="2448" y="270"/>
                    </a:lnTo>
                    <a:lnTo>
                      <a:pt x="2448" y="276"/>
                    </a:lnTo>
                    <a:lnTo>
                      <a:pt x="2448" y="276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508" y="276"/>
                    </a:lnTo>
                    <a:lnTo>
                      <a:pt x="2508" y="276"/>
                    </a:lnTo>
                    <a:lnTo>
                      <a:pt x="2508" y="276"/>
                    </a:lnTo>
                    <a:lnTo>
                      <a:pt x="2508" y="276"/>
                    </a:lnTo>
                    <a:lnTo>
                      <a:pt x="2508" y="270"/>
                    </a:lnTo>
                    <a:lnTo>
                      <a:pt x="2508" y="270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58"/>
                    </a:lnTo>
                    <a:lnTo>
                      <a:pt x="2514" y="258"/>
                    </a:lnTo>
                    <a:lnTo>
                      <a:pt x="2514" y="252"/>
                    </a:lnTo>
                    <a:lnTo>
                      <a:pt x="2514" y="252"/>
                    </a:lnTo>
                    <a:lnTo>
                      <a:pt x="2514" y="246"/>
                    </a:lnTo>
                    <a:lnTo>
                      <a:pt x="2520" y="246"/>
                    </a:lnTo>
                    <a:lnTo>
                      <a:pt x="2520" y="246"/>
                    </a:lnTo>
                    <a:lnTo>
                      <a:pt x="2520" y="246"/>
                    </a:lnTo>
                    <a:lnTo>
                      <a:pt x="2520" y="240"/>
                    </a:lnTo>
                    <a:lnTo>
                      <a:pt x="2520" y="240"/>
                    </a:lnTo>
                    <a:lnTo>
                      <a:pt x="2520" y="234"/>
                    </a:lnTo>
                    <a:lnTo>
                      <a:pt x="2520" y="234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2"/>
                    </a:lnTo>
                    <a:lnTo>
                      <a:pt x="2526" y="222"/>
                    </a:lnTo>
                    <a:lnTo>
                      <a:pt x="2526" y="222"/>
                    </a:lnTo>
                    <a:lnTo>
                      <a:pt x="2532" y="222"/>
                    </a:lnTo>
                    <a:lnTo>
                      <a:pt x="2532" y="222"/>
                    </a:lnTo>
                    <a:lnTo>
                      <a:pt x="2532" y="222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8" y="234"/>
                    </a:lnTo>
                    <a:lnTo>
                      <a:pt x="2538" y="234"/>
                    </a:lnTo>
                    <a:lnTo>
                      <a:pt x="2538" y="240"/>
                    </a:lnTo>
                    <a:lnTo>
                      <a:pt x="2538" y="240"/>
                    </a:lnTo>
                    <a:lnTo>
                      <a:pt x="2538" y="246"/>
                    </a:lnTo>
                    <a:lnTo>
                      <a:pt x="2538" y="246"/>
                    </a:lnTo>
                    <a:lnTo>
                      <a:pt x="2538" y="246"/>
                    </a:lnTo>
                    <a:lnTo>
                      <a:pt x="2544" y="246"/>
                    </a:lnTo>
                    <a:lnTo>
                      <a:pt x="2544" y="252"/>
                    </a:lnTo>
                    <a:lnTo>
                      <a:pt x="2544" y="258"/>
                    </a:lnTo>
                    <a:lnTo>
                      <a:pt x="2544" y="258"/>
                    </a:lnTo>
                    <a:lnTo>
                      <a:pt x="2544" y="258"/>
                    </a:lnTo>
                    <a:lnTo>
                      <a:pt x="2544" y="264"/>
                    </a:lnTo>
                    <a:lnTo>
                      <a:pt x="2550" y="264"/>
                    </a:lnTo>
                    <a:lnTo>
                      <a:pt x="2550" y="270"/>
                    </a:lnTo>
                    <a:lnTo>
                      <a:pt x="2550" y="270"/>
                    </a:lnTo>
                    <a:lnTo>
                      <a:pt x="2550" y="276"/>
                    </a:lnTo>
                    <a:lnTo>
                      <a:pt x="2550" y="276"/>
                    </a:lnTo>
                    <a:lnTo>
                      <a:pt x="2550" y="276"/>
                    </a:lnTo>
                    <a:lnTo>
                      <a:pt x="2556" y="282"/>
                    </a:lnTo>
                    <a:lnTo>
                      <a:pt x="2556" y="282"/>
                    </a:lnTo>
                    <a:lnTo>
                      <a:pt x="2556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76"/>
                    </a:lnTo>
                    <a:lnTo>
                      <a:pt x="2610" y="276"/>
                    </a:lnTo>
                    <a:lnTo>
                      <a:pt x="2610" y="270"/>
                    </a:lnTo>
                    <a:lnTo>
                      <a:pt x="2610" y="270"/>
                    </a:lnTo>
                    <a:lnTo>
                      <a:pt x="2610" y="264"/>
                    </a:lnTo>
                    <a:lnTo>
                      <a:pt x="2616" y="264"/>
                    </a:lnTo>
                    <a:lnTo>
                      <a:pt x="2616" y="264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2"/>
                    </a:lnTo>
                    <a:lnTo>
                      <a:pt x="2616" y="252"/>
                    </a:lnTo>
                    <a:lnTo>
                      <a:pt x="2622" y="246"/>
                    </a:lnTo>
                    <a:lnTo>
                      <a:pt x="2622" y="246"/>
                    </a:lnTo>
                    <a:lnTo>
                      <a:pt x="2622" y="246"/>
                    </a:lnTo>
                    <a:lnTo>
                      <a:pt x="2622" y="240"/>
                    </a:lnTo>
                    <a:lnTo>
                      <a:pt x="2622" y="240"/>
                    </a:lnTo>
                    <a:lnTo>
                      <a:pt x="2622" y="234"/>
                    </a:lnTo>
                    <a:lnTo>
                      <a:pt x="2622" y="234"/>
                    </a:lnTo>
                    <a:lnTo>
                      <a:pt x="2628" y="228"/>
                    </a:lnTo>
                    <a:lnTo>
                      <a:pt x="2628" y="228"/>
                    </a:lnTo>
                    <a:lnTo>
                      <a:pt x="2628" y="228"/>
                    </a:lnTo>
                    <a:lnTo>
                      <a:pt x="2628" y="228"/>
                    </a:lnTo>
                    <a:lnTo>
                      <a:pt x="2628" y="222"/>
                    </a:lnTo>
                    <a:lnTo>
                      <a:pt x="2628" y="222"/>
                    </a:lnTo>
                    <a:lnTo>
                      <a:pt x="2634" y="222"/>
                    </a:lnTo>
                    <a:lnTo>
                      <a:pt x="2634" y="222"/>
                    </a:lnTo>
                    <a:lnTo>
                      <a:pt x="2634" y="228"/>
                    </a:lnTo>
                    <a:lnTo>
                      <a:pt x="2634" y="228"/>
                    </a:lnTo>
                    <a:lnTo>
                      <a:pt x="2634" y="228"/>
                    </a:lnTo>
                    <a:lnTo>
                      <a:pt x="2634" y="228"/>
                    </a:lnTo>
                    <a:lnTo>
                      <a:pt x="2640" y="234"/>
                    </a:lnTo>
                    <a:lnTo>
                      <a:pt x="2640" y="234"/>
                    </a:lnTo>
                    <a:lnTo>
                      <a:pt x="2640" y="240"/>
                    </a:lnTo>
                    <a:lnTo>
                      <a:pt x="2640" y="240"/>
                    </a:lnTo>
                    <a:lnTo>
                      <a:pt x="2640" y="246"/>
                    </a:lnTo>
                    <a:lnTo>
                      <a:pt x="2640" y="246"/>
                    </a:lnTo>
                    <a:lnTo>
                      <a:pt x="2640" y="246"/>
                    </a:lnTo>
                    <a:lnTo>
                      <a:pt x="2646" y="252"/>
                    </a:lnTo>
                    <a:lnTo>
                      <a:pt x="2646" y="252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64"/>
                    </a:lnTo>
                    <a:lnTo>
                      <a:pt x="2646" y="264"/>
                    </a:lnTo>
                    <a:lnTo>
                      <a:pt x="2652" y="264"/>
                    </a:lnTo>
                    <a:lnTo>
                      <a:pt x="2652" y="270"/>
                    </a:lnTo>
                    <a:lnTo>
                      <a:pt x="2652" y="270"/>
                    </a:lnTo>
                    <a:lnTo>
                      <a:pt x="2652" y="276"/>
                    </a:lnTo>
                    <a:lnTo>
                      <a:pt x="2652" y="276"/>
                    </a:lnTo>
                    <a:lnTo>
                      <a:pt x="2652" y="276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712" y="276"/>
                    </a:lnTo>
                    <a:lnTo>
                      <a:pt x="2712" y="276"/>
                    </a:lnTo>
                    <a:lnTo>
                      <a:pt x="2712" y="276"/>
                    </a:lnTo>
                    <a:lnTo>
                      <a:pt x="2712" y="276"/>
                    </a:lnTo>
                    <a:lnTo>
                      <a:pt x="2712" y="270"/>
                    </a:lnTo>
                    <a:lnTo>
                      <a:pt x="2712" y="270"/>
                    </a:lnTo>
                    <a:lnTo>
                      <a:pt x="2712" y="264"/>
                    </a:lnTo>
                    <a:lnTo>
                      <a:pt x="2718" y="264"/>
                    </a:lnTo>
                    <a:lnTo>
                      <a:pt x="2718" y="258"/>
                    </a:lnTo>
                    <a:lnTo>
                      <a:pt x="2718" y="258"/>
                    </a:lnTo>
                    <a:lnTo>
                      <a:pt x="2718" y="252"/>
                    </a:lnTo>
                    <a:lnTo>
                      <a:pt x="2718" y="252"/>
                    </a:lnTo>
                    <a:lnTo>
                      <a:pt x="2718" y="246"/>
                    </a:lnTo>
                    <a:lnTo>
                      <a:pt x="2718" y="246"/>
                    </a:lnTo>
                    <a:lnTo>
                      <a:pt x="2718" y="246"/>
                    </a:lnTo>
                    <a:lnTo>
                      <a:pt x="2724" y="246"/>
                    </a:lnTo>
                    <a:lnTo>
                      <a:pt x="2724" y="240"/>
                    </a:lnTo>
                    <a:lnTo>
                      <a:pt x="2724" y="234"/>
                    </a:lnTo>
                    <a:lnTo>
                      <a:pt x="2724" y="234"/>
                    </a:lnTo>
                    <a:lnTo>
                      <a:pt x="2724" y="234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2"/>
                    </a:lnTo>
                    <a:lnTo>
                      <a:pt x="2730" y="222"/>
                    </a:lnTo>
                    <a:lnTo>
                      <a:pt x="2730" y="222"/>
                    </a:lnTo>
                    <a:lnTo>
                      <a:pt x="2736" y="222"/>
                    </a:lnTo>
                    <a:lnTo>
                      <a:pt x="2736" y="222"/>
                    </a:lnTo>
                    <a:lnTo>
                      <a:pt x="2736" y="222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42" y="234"/>
                    </a:lnTo>
                    <a:lnTo>
                      <a:pt x="2742" y="234"/>
                    </a:lnTo>
                    <a:lnTo>
                      <a:pt x="2742" y="234"/>
                    </a:lnTo>
                    <a:lnTo>
                      <a:pt x="2742" y="240"/>
                    </a:lnTo>
                    <a:lnTo>
                      <a:pt x="2742" y="246"/>
                    </a:lnTo>
                    <a:lnTo>
                      <a:pt x="2742" y="246"/>
                    </a:lnTo>
                    <a:lnTo>
                      <a:pt x="2742" y="246"/>
                    </a:lnTo>
                    <a:lnTo>
                      <a:pt x="2748" y="246"/>
                    </a:lnTo>
                    <a:lnTo>
                      <a:pt x="2748" y="252"/>
                    </a:lnTo>
                    <a:lnTo>
                      <a:pt x="2748" y="252"/>
                    </a:lnTo>
                    <a:lnTo>
                      <a:pt x="2748" y="258"/>
                    </a:lnTo>
                    <a:lnTo>
                      <a:pt x="2748" y="258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54" y="270"/>
                    </a:lnTo>
                    <a:lnTo>
                      <a:pt x="2754" y="270"/>
                    </a:lnTo>
                    <a:lnTo>
                      <a:pt x="2754" y="276"/>
                    </a:lnTo>
                    <a:lnTo>
                      <a:pt x="2754" y="276"/>
                    </a:lnTo>
                    <a:lnTo>
                      <a:pt x="2754" y="276"/>
                    </a:lnTo>
                    <a:lnTo>
                      <a:pt x="2754" y="282"/>
                    </a:lnTo>
                    <a:lnTo>
                      <a:pt x="2760" y="282"/>
                    </a:lnTo>
                    <a:lnTo>
                      <a:pt x="2760" y="282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14" y="270"/>
                    </a:lnTo>
                    <a:lnTo>
                      <a:pt x="2814" y="270"/>
                    </a:lnTo>
                    <a:lnTo>
                      <a:pt x="2814" y="264"/>
                    </a:lnTo>
                    <a:lnTo>
                      <a:pt x="2820" y="264"/>
                    </a:lnTo>
                    <a:lnTo>
                      <a:pt x="2820" y="258"/>
                    </a:lnTo>
                    <a:lnTo>
                      <a:pt x="2820" y="258"/>
                    </a:lnTo>
                    <a:lnTo>
                      <a:pt x="2820" y="258"/>
                    </a:lnTo>
                    <a:lnTo>
                      <a:pt x="2820" y="252"/>
                    </a:lnTo>
                    <a:lnTo>
                      <a:pt x="2820" y="252"/>
                    </a:lnTo>
                    <a:lnTo>
                      <a:pt x="2820" y="246"/>
                    </a:lnTo>
                    <a:lnTo>
                      <a:pt x="2820" y="246"/>
                    </a:lnTo>
                    <a:lnTo>
                      <a:pt x="2826" y="246"/>
                    </a:lnTo>
                    <a:lnTo>
                      <a:pt x="2826" y="240"/>
                    </a:lnTo>
                    <a:lnTo>
                      <a:pt x="2826" y="240"/>
                    </a:lnTo>
                    <a:lnTo>
                      <a:pt x="2826" y="234"/>
                    </a:lnTo>
                    <a:lnTo>
                      <a:pt x="2826" y="234"/>
                    </a:lnTo>
                    <a:lnTo>
                      <a:pt x="2826" y="228"/>
                    </a:lnTo>
                    <a:lnTo>
                      <a:pt x="2832" y="228"/>
                    </a:lnTo>
                    <a:lnTo>
                      <a:pt x="2832" y="228"/>
                    </a:lnTo>
                    <a:lnTo>
                      <a:pt x="2832" y="228"/>
                    </a:lnTo>
                    <a:lnTo>
                      <a:pt x="2832" y="222"/>
                    </a:lnTo>
                    <a:lnTo>
                      <a:pt x="2832" y="222"/>
                    </a:lnTo>
                    <a:lnTo>
                      <a:pt x="2832" y="222"/>
                    </a:lnTo>
                    <a:lnTo>
                      <a:pt x="2838" y="222"/>
                    </a:lnTo>
                    <a:lnTo>
                      <a:pt x="2838" y="228"/>
                    </a:lnTo>
                    <a:lnTo>
                      <a:pt x="2838" y="228"/>
                    </a:lnTo>
                    <a:lnTo>
                      <a:pt x="2838" y="228"/>
                    </a:lnTo>
                    <a:lnTo>
                      <a:pt x="2838" y="228"/>
                    </a:lnTo>
                    <a:lnTo>
                      <a:pt x="2838" y="234"/>
                    </a:lnTo>
                    <a:lnTo>
                      <a:pt x="2844" y="234"/>
                    </a:lnTo>
                    <a:lnTo>
                      <a:pt x="2844" y="240"/>
                    </a:lnTo>
                    <a:lnTo>
                      <a:pt x="2844" y="240"/>
                    </a:lnTo>
                    <a:lnTo>
                      <a:pt x="2844" y="246"/>
                    </a:lnTo>
                    <a:lnTo>
                      <a:pt x="2844" y="246"/>
                    </a:lnTo>
                    <a:lnTo>
                      <a:pt x="2844" y="246"/>
                    </a:lnTo>
                    <a:lnTo>
                      <a:pt x="2844" y="252"/>
                    </a:lnTo>
                    <a:lnTo>
                      <a:pt x="2850" y="252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70"/>
                    </a:lnTo>
                    <a:lnTo>
                      <a:pt x="2856" y="270"/>
                    </a:lnTo>
                    <a:lnTo>
                      <a:pt x="2856" y="270"/>
                    </a:lnTo>
                    <a:lnTo>
                      <a:pt x="2856" y="276"/>
                    </a:lnTo>
                    <a:lnTo>
                      <a:pt x="2856" y="276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6" y="276"/>
                    </a:lnTo>
                    <a:lnTo>
                      <a:pt x="2916" y="276"/>
                    </a:lnTo>
                    <a:lnTo>
                      <a:pt x="2916" y="270"/>
                    </a:lnTo>
                    <a:lnTo>
                      <a:pt x="2916" y="270"/>
                    </a:lnTo>
                    <a:lnTo>
                      <a:pt x="2916" y="264"/>
                    </a:lnTo>
                    <a:lnTo>
                      <a:pt x="2916" y="264"/>
                    </a:lnTo>
                    <a:lnTo>
                      <a:pt x="2922" y="264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46"/>
                    </a:lnTo>
                    <a:lnTo>
                      <a:pt x="2922" y="246"/>
                    </a:lnTo>
                    <a:lnTo>
                      <a:pt x="2928" y="246"/>
                    </a:lnTo>
                    <a:lnTo>
                      <a:pt x="2928" y="240"/>
                    </a:lnTo>
                    <a:lnTo>
                      <a:pt x="2928" y="240"/>
                    </a:lnTo>
                    <a:lnTo>
                      <a:pt x="2928" y="234"/>
                    </a:lnTo>
                    <a:lnTo>
                      <a:pt x="2928" y="234"/>
                    </a:lnTo>
                    <a:lnTo>
                      <a:pt x="2928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2"/>
                    </a:lnTo>
                    <a:lnTo>
                      <a:pt x="2934" y="222"/>
                    </a:lnTo>
                    <a:lnTo>
                      <a:pt x="2934" y="222"/>
                    </a:lnTo>
                    <a:lnTo>
                      <a:pt x="2940" y="222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34"/>
                    </a:lnTo>
                    <a:lnTo>
                      <a:pt x="2946" y="234"/>
                    </a:lnTo>
                    <a:lnTo>
                      <a:pt x="2946" y="240"/>
                    </a:lnTo>
                    <a:lnTo>
                      <a:pt x="2946" y="240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52"/>
                    </a:lnTo>
                    <a:lnTo>
                      <a:pt x="2952" y="252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8" y="270"/>
                    </a:lnTo>
                    <a:lnTo>
                      <a:pt x="2958" y="270"/>
                    </a:lnTo>
                    <a:lnTo>
                      <a:pt x="2958" y="276"/>
                    </a:lnTo>
                    <a:lnTo>
                      <a:pt x="2958" y="276"/>
                    </a:lnTo>
                    <a:lnTo>
                      <a:pt x="2958" y="276"/>
                    </a:lnTo>
                    <a:lnTo>
                      <a:pt x="2958" y="282"/>
                    </a:lnTo>
                    <a:lnTo>
                      <a:pt x="2958" y="282"/>
                    </a:lnTo>
                    <a:lnTo>
                      <a:pt x="2958" y="282"/>
                    </a:lnTo>
                    <a:lnTo>
                      <a:pt x="3012" y="276"/>
                    </a:lnTo>
                    <a:lnTo>
                      <a:pt x="3012" y="276"/>
                    </a:lnTo>
                    <a:lnTo>
                      <a:pt x="3018" y="276"/>
                    </a:lnTo>
                    <a:lnTo>
                      <a:pt x="3018" y="276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24" y="258"/>
                    </a:lnTo>
                    <a:lnTo>
                      <a:pt x="3024" y="258"/>
                    </a:lnTo>
                    <a:lnTo>
                      <a:pt x="3024" y="252"/>
                    </a:lnTo>
                    <a:lnTo>
                      <a:pt x="3024" y="252"/>
                    </a:lnTo>
                    <a:lnTo>
                      <a:pt x="3024" y="246"/>
                    </a:lnTo>
                    <a:lnTo>
                      <a:pt x="3024" y="246"/>
                    </a:lnTo>
                    <a:lnTo>
                      <a:pt x="3024" y="246"/>
                    </a:lnTo>
                    <a:lnTo>
                      <a:pt x="3024" y="246"/>
                    </a:lnTo>
                    <a:lnTo>
                      <a:pt x="3030" y="240"/>
                    </a:lnTo>
                    <a:lnTo>
                      <a:pt x="3030" y="240"/>
                    </a:lnTo>
                    <a:lnTo>
                      <a:pt x="3030" y="234"/>
                    </a:lnTo>
                    <a:lnTo>
                      <a:pt x="3030" y="234"/>
                    </a:lnTo>
                    <a:lnTo>
                      <a:pt x="3030" y="228"/>
                    </a:lnTo>
                    <a:lnTo>
                      <a:pt x="3036" y="228"/>
                    </a:lnTo>
                    <a:lnTo>
                      <a:pt x="3036" y="228"/>
                    </a:lnTo>
                    <a:lnTo>
                      <a:pt x="3036" y="222"/>
                    </a:lnTo>
                    <a:lnTo>
                      <a:pt x="3036" y="222"/>
                    </a:lnTo>
                    <a:lnTo>
                      <a:pt x="3036" y="222"/>
                    </a:lnTo>
                    <a:lnTo>
                      <a:pt x="3036" y="222"/>
                    </a:lnTo>
                    <a:lnTo>
                      <a:pt x="3042" y="222"/>
                    </a:lnTo>
                    <a:lnTo>
                      <a:pt x="3042" y="222"/>
                    </a:lnTo>
                    <a:lnTo>
                      <a:pt x="3042" y="228"/>
                    </a:lnTo>
                    <a:lnTo>
                      <a:pt x="3042" y="228"/>
                    </a:lnTo>
                    <a:lnTo>
                      <a:pt x="3042" y="228"/>
                    </a:lnTo>
                    <a:lnTo>
                      <a:pt x="3042" y="234"/>
                    </a:lnTo>
                    <a:lnTo>
                      <a:pt x="3048" y="234"/>
                    </a:lnTo>
                    <a:lnTo>
                      <a:pt x="3048" y="240"/>
                    </a:lnTo>
                    <a:lnTo>
                      <a:pt x="3048" y="240"/>
                    </a:lnTo>
                    <a:lnTo>
                      <a:pt x="3048" y="246"/>
                    </a:lnTo>
                    <a:lnTo>
                      <a:pt x="3048" y="246"/>
                    </a:lnTo>
                    <a:lnTo>
                      <a:pt x="3048" y="246"/>
                    </a:lnTo>
                    <a:lnTo>
                      <a:pt x="3048" y="246"/>
                    </a:lnTo>
                    <a:lnTo>
                      <a:pt x="3054" y="252"/>
                    </a:lnTo>
                    <a:lnTo>
                      <a:pt x="3054" y="252"/>
                    </a:lnTo>
                    <a:lnTo>
                      <a:pt x="3054" y="258"/>
                    </a:lnTo>
                    <a:lnTo>
                      <a:pt x="3054" y="258"/>
                    </a:lnTo>
                    <a:lnTo>
                      <a:pt x="3054" y="264"/>
                    </a:lnTo>
                    <a:lnTo>
                      <a:pt x="3054" y="264"/>
                    </a:lnTo>
                    <a:lnTo>
                      <a:pt x="3054" y="270"/>
                    </a:lnTo>
                    <a:lnTo>
                      <a:pt x="3060" y="270"/>
                    </a:lnTo>
                    <a:lnTo>
                      <a:pt x="3060" y="276"/>
                    </a:lnTo>
                    <a:lnTo>
                      <a:pt x="3060" y="276"/>
                    </a:lnTo>
                    <a:lnTo>
                      <a:pt x="3060" y="276"/>
                    </a:lnTo>
                    <a:lnTo>
                      <a:pt x="3060" y="282"/>
                    </a:lnTo>
                    <a:lnTo>
                      <a:pt x="3060" y="282"/>
                    </a:lnTo>
                    <a:lnTo>
                      <a:pt x="3060" y="282"/>
                    </a:lnTo>
                    <a:lnTo>
                      <a:pt x="3114" y="282"/>
                    </a:lnTo>
                    <a:lnTo>
                      <a:pt x="3114" y="282"/>
                    </a:lnTo>
                    <a:lnTo>
                      <a:pt x="3120" y="276"/>
                    </a:lnTo>
                    <a:lnTo>
                      <a:pt x="3120" y="276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2"/>
                    </a:lnTo>
                    <a:lnTo>
                      <a:pt x="3126" y="252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32" y="240"/>
                    </a:lnTo>
                    <a:lnTo>
                      <a:pt x="3132" y="240"/>
                    </a:lnTo>
                    <a:lnTo>
                      <a:pt x="3132" y="234"/>
                    </a:lnTo>
                    <a:lnTo>
                      <a:pt x="3132" y="234"/>
                    </a:lnTo>
                    <a:lnTo>
                      <a:pt x="3132" y="228"/>
                    </a:lnTo>
                    <a:lnTo>
                      <a:pt x="3132" y="228"/>
                    </a:lnTo>
                    <a:lnTo>
                      <a:pt x="3138" y="228"/>
                    </a:lnTo>
                    <a:lnTo>
                      <a:pt x="3138" y="228"/>
                    </a:lnTo>
                    <a:lnTo>
                      <a:pt x="3138" y="228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28"/>
                    </a:lnTo>
                    <a:lnTo>
                      <a:pt x="3144" y="228"/>
                    </a:lnTo>
                    <a:lnTo>
                      <a:pt x="3144" y="228"/>
                    </a:lnTo>
                    <a:lnTo>
                      <a:pt x="3144" y="228"/>
                    </a:lnTo>
                    <a:lnTo>
                      <a:pt x="3144" y="228"/>
                    </a:lnTo>
                    <a:lnTo>
                      <a:pt x="3144" y="234"/>
                    </a:lnTo>
                    <a:lnTo>
                      <a:pt x="3144" y="234"/>
                    </a:lnTo>
                    <a:lnTo>
                      <a:pt x="3150" y="240"/>
                    </a:lnTo>
                    <a:lnTo>
                      <a:pt x="3150" y="240"/>
                    </a:lnTo>
                    <a:lnTo>
                      <a:pt x="3150" y="246"/>
                    </a:lnTo>
                    <a:lnTo>
                      <a:pt x="3150" y="246"/>
                    </a:lnTo>
                    <a:lnTo>
                      <a:pt x="3150" y="246"/>
                    </a:lnTo>
                    <a:lnTo>
                      <a:pt x="3150" y="252"/>
                    </a:lnTo>
                    <a:lnTo>
                      <a:pt x="3150" y="252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64"/>
                    </a:lnTo>
                    <a:lnTo>
                      <a:pt x="3156" y="264"/>
                    </a:lnTo>
                    <a:lnTo>
                      <a:pt x="3156" y="270"/>
                    </a:lnTo>
                    <a:lnTo>
                      <a:pt x="3156" y="270"/>
                    </a:lnTo>
                    <a:lnTo>
                      <a:pt x="3162" y="270"/>
                    </a:lnTo>
                    <a:lnTo>
                      <a:pt x="3162" y="276"/>
                    </a:lnTo>
                    <a:lnTo>
                      <a:pt x="3162" y="276"/>
                    </a:lnTo>
                    <a:lnTo>
                      <a:pt x="3162" y="282"/>
                    </a:lnTo>
                    <a:lnTo>
                      <a:pt x="3162" y="282"/>
                    </a:lnTo>
                    <a:lnTo>
                      <a:pt x="3162" y="282"/>
                    </a:lnTo>
                    <a:lnTo>
                      <a:pt x="3162" y="282"/>
                    </a:lnTo>
                    <a:lnTo>
                      <a:pt x="3216" y="282"/>
                    </a:lnTo>
                    <a:lnTo>
                      <a:pt x="3216" y="282"/>
                    </a:lnTo>
                    <a:lnTo>
                      <a:pt x="3216" y="276"/>
                    </a:lnTo>
                    <a:lnTo>
                      <a:pt x="3222" y="276"/>
                    </a:lnTo>
                    <a:lnTo>
                      <a:pt x="3222" y="270"/>
                    </a:lnTo>
                    <a:lnTo>
                      <a:pt x="3222" y="270"/>
                    </a:lnTo>
                    <a:lnTo>
                      <a:pt x="3222" y="264"/>
                    </a:lnTo>
                    <a:lnTo>
                      <a:pt x="3222" y="264"/>
                    </a:lnTo>
                    <a:lnTo>
                      <a:pt x="3222" y="264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2"/>
                    </a:lnTo>
                    <a:lnTo>
                      <a:pt x="3228" y="252"/>
                    </a:lnTo>
                    <a:lnTo>
                      <a:pt x="3228" y="246"/>
                    </a:lnTo>
                    <a:lnTo>
                      <a:pt x="3228" y="246"/>
                    </a:lnTo>
                    <a:lnTo>
                      <a:pt x="3228" y="246"/>
                    </a:lnTo>
                    <a:lnTo>
                      <a:pt x="3234" y="240"/>
                    </a:lnTo>
                    <a:lnTo>
                      <a:pt x="3234" y="240"/>
                    </a:lnTo>
                    <a:lnTo>
                      <a:pt x="3234" y="234"/>
                    </a:lnTo>
                    <a:lnTo>
                      <a:pt x="3234" y="234"/>
                    </a:lnTo>
                    <a:lnTo>
                      <a:pt x="3234" y="228"/>
                    </a:lnTo>
                    <a:lnTo>
                      <a:pt x="3234" y="228"/>
                    </a:lnTo>
                    <a:lnTo>
                      <a:pt x="3240" y="228"/>
                    </a:lnTo>
                    <a:lnTo>
                      <a:pt x="3240" y="228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6" y="228"/>
                    </a:lnTo>
                    <a:lnTo>
                      <a:pt x="3246" y="228"/>
                    </a:lnTo>
                    <a:lnTo>
                      <a:pt x="3246" y="228"/>
                    </a:lnTo>
                    <a:lnTo>
                      <a:pt x="3246" y="228"/>
                    </a:lnTo>
                    <a:lnTo>
                      <a:pt x="3246" y="234"/>
                    </a:lnTo>
                    <a:lnTo>
                      <a:pt x="3246" y="234"/>
                    </a:lnTo>
                    <a:lnTo>
                      <a:pt x="3252" y="240"/>
                    </a:lnTo>
                    <a:lnTo>
                      <a:pt x="3252" y="240"/>
                    </a:lnTo>
                    <a:lnTo>
                      <a:pt x="3252" y="246"/>
                    </a:lnTo>
                    <a:lnTo>
                      <a:pt x="3252" y="246"/>
                    </a:lnTo>
                    <a:lnTo>
                      <a:pt x="3252" y="246"/>
                    </a:lnTo>
                    <a:lnTo>
                      <a:pt x="3252" y="252"/>
                    </a:lnTo>
                    <a:lnTo>
                      <a:pt x="3252" y="252"/>
                    </a:lnTo>
                    <a:lnTo>
                      <a:pt x="3258" y="258"/>
                    </a:lnTo>
                    <a:lnTo>
                      <a:pt x="3258" y="258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70"/>
                    </a:lnTo>
                    <a:lnTo>
                      <a:pt x="3264" y="270"/>
                    </a:lnTo>
                    <a:lnTo>
                      <a:pt x="3264" y="276"/>
                    </a:lnTo>
                    <a:lnTo>
                      <a:pt x="3264" y="276"/>
                    </a:lnTo>
                    <a:lnTo>
                      <a:pt x="3264" y="276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318" y="276"/>
                    </a:lnTo>
                    <a:lnTo>
                      <a:pt x="3318" y="276"/>
                    </a:lnTo>
                    <a:lnTo>
                      <a:pt x="3318" y="276"/>
                    </a:lnTo>
                    <a:lnTo>
                      <a:pt x="3324" y="276"/>
                    </a:lnTo>
                    <a:lnTo>
                      <a:pt x="3324" y="270"/>
                    </a:lnTo>
                    <a:lnTo>
                      <a:pt x="3324" y="270"/>
                    </a:lnTo>
                    <a:lnTo>
                      <a:pt x="3324" y="264"/>
                    </a:lnTo>
                    <a:lnTo>
                      <a:pt x="3324" y="264"/>
                    </a:lnTo>
                    <a:lnTo>
                      <a:pt x="3324" y="258"/>
                    </a:lnTo>
                    <a:lnTo>
                      <a:pt x="3330" y="258"/>
                    </a:lnTo>
                    <a:lnTo>
                      <a:pt x="3330" y="252"/>
                    </a:lnTo>
                    <a:lnTo>
                      <a:pt x="3330" y="252"/>
                    </a:lnTo>
                    <a:lnTo>
                      <a:pt x="3330" y="246"/>
                    </a:lnTo>
                    <a:lnTo>
                      <a:pt x="3330" y="246"/>
                    </a:lnTo>
                    <a:lnTo>
                      <a:pt x="3330" y="246"/>
                    </a:lnTo>
                    <a:lnTo>
                      <a:pt x="3330" y="246"/>
                    </a:lnTo>
                    <a:lnTo>
                      <a:pt x="3330" y="240"/>
                    </a:lnTo>
                    <a:lnTo>
                      <a:pt x="3336" y="240"/>
                    </a:lnTo>
                    <a:lnTo>
                      <a:pt x="3336" y="234"/>
                    </a:lnTo>
                    <a:lnTo>
                      <a:pt x="3336" y="234"/>
                    </a:lnTo>
                    <a:lnTo>
                      <a:pt x="3336" y="228"/>
                    </a:lnTo>
                    <a:lnTo>
                      <a:pt x="3336" y="228"/>
                    </a:lnTo>
                    <a:lnTo>
                      <a:pt x="3336" y="228"/>
                    </a:lnTo>
                    <a:lnTo>
                      <a:pt x="3342" y="228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8" y="228"/>
                    </a:lnTo>
                    <a:lnTo>
                      <a:pt x="3348" y="228"/>
                    </a:lnTo>
                    <a:lnTo>
                      <a:pt x="3348" y="228"/>
                    </a:lnTo>
                    <a:lnTo>
                      <a:pt x="3348" y="228"/>
                    </a:lnTo>
                    <a:lnTo>
                      <a:pt x="3348" y="234"/>
                    </a:lnTo>
                    <a:lnTo>
                      <a:pt x="3348" y="234"/>
                    </a:lnTo>
                    <a:lnTo>
                      <a:pt x="3354" y="240"/>
                    </a:lnTo>
                    <a:lnTo>
                      <a:pt x="3354" y="240"/>
                    </a:lnTo>
                    <a:lnTo>
                      <a:pt x="3354" y="246"/>
                    </a:lnTo>
                    <a:lnTo>
                      <a:pt x="3354" y="246"/>
                    </a:lnTo>
                    <a:lnTo>
                      <a:pt x="3354" y="246"/>
                    </a:lnTo>
                    <a:lnTo>
                      <a:pt x="3354" y="252"/>
                    </a:lnTo>
                    <a:lnTo>
                      <a:pt x="3354" y="252"/>
                    </a:lnTo>
                    <a:lnTo>
                      <a:pt x="3354" y="258"/>
                    </a:lnTo>
                    <a:lnTo>
                      <a:pt x="3360" y="258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6" y="276"/>
                    </a:lnTo>
                    <a:lnTo>
                      <a:pt x="3366" y="276"/>
                    </a:lnTo>
                    <a:lnTo>
                      <a:pt x="3366" y="282"/>
                    </a:lnTo>
                    <a:lnTo>
                      <a:pt x="3366" y="282"/>
                    </a:lnTo>
                    <a:lnTo>
                      <a:pt x="3366" y="282"/>
                    </a:lnTo>
                    <a:lnTo>
                      <a:pt x="3366" y="282"/>
                    </a:lnTo>
                    <a:lnTo>
                      <a:pt x="3420" y="282"/>
                    </a:lnTo>
                    <a:lnTo>
                      <a:pt x="3420" y="282"/>
                    </a:lnTo>
                    <a:lnTo>
                      <a:pt x="3420" y="276"/>
                    </a:lnTo>
                    <a:lnTo>
                      <a:pt x="3426" y="276"/>
                    </a:lnTo>
                    <a:lnTo>
                      <a:pt x="3426" y="270"/>
                    </a:lnTo>
                    <a:lnTo>
                      <a:pt x="3426" y="270"/>
                    </a:lnTo>
                    <a:lnTo>
                      <a:pt x="3426" y="270"/>
                    </a:lnTo>
                    <a:lnTo>
                      <a:pt x="3426" y="264"/>
                    </a:lnTo>
                    <a:lnTo>
                      <a:pt x="3426" y="264"/>
                    </a:lnTo>
                    <a:lnTo>
                      <a:pt x="3426" y="258"/>
                    </a:lnTo>
                    <a:lnTo>
                      <a:pt x="3432" y="258"/>
                    </a:lnTo>
                    <a:lnTo>
                      <a:pt x="3432" y="252"/>
                    </a:lnTo>
                    <a:lnTo>
                      <a:pt x="3432" y="252"/>
                    </a:lnTo>
                    <a:lnTo>
                      <a:pt x="3432" y="246"/>
                    </a:lnTo>
                    <a:lnTo>
                      <a:pt x="3432" y="246"/>
                    </a:lnTo>
                    <a:lnTo>
                      <a:pt x="3432" y="246"/>
                    </a:lnTo>
                    <a:lnTo>
                      <a:pt x="3432" y="240"/>
                    </a:lnTo>
                    <a:lnTo>
                      <a:pt x="3438" y="240"/>
                    </a:lnTo>
                    <a:lnTo>
                      <a:pt x="3438" y="234"/>
                    </a:lnTo>
                    <a:lnTo>
                      <a:pt x="3438" y="234"/>
                    </a:lnTo>
                    <a:lnTo>
                      <a:pt x="3438" y="234"/>
                    </a:lnTo>
                    <a:lnTo>
                      <a:pt x="3438" y="228"/>
                    </a:lnTo>
                    <a:lnTo>
                      <a:pt x="3438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50" y="228"/>
                    </a:lnTo>
                    <a:lnTo>
                      <a:pt x="3450" y="228"/>
                    </a:lnTo>
                    <a:lnTo>
                      <a:pt x="3450" y="234"/>
                    </a:lnTo>
                    <a:lnTo>
                      <a:pt x="3450" y="234"/>
                    </a:lnTo>
                    <a:lnTo>
                      <a:pt x="3450" y="234"/>
                    </a:lnTo>
                    <a:lnTo>
                      <a:pt x="3450" y="240"/>
                    </a:lnTo>
                    <a:lnTo>
                      <a:pt x="3456" y="240"/>
                    </a:lnTo>
                    <a:lnTo>
                      <a:pt x="3456" y="246"/>
                    </a:lnTo>
                    <a:lnTo>
                      <a:pt x="3456" y="246"/>
                    </a:lnTo>
                    <a:lnTo>
                      <a:pt x="3456" y="246"/>
                    </a:lnTo>
                    <a:lnTo>
                      <a:pt x="3456" y="252"/>
                    </a:lnTo>
                    <a:lnTo>
                      <a:pt x="3456" y="252"/>
                    </a:lnTo>
                    <a:lnTo>
                      <a:pt x="3456" y="258"/>
                    </a:lnTo>
                    <a:lnTo>
                      <a:pt x="3462" y="258"/>
                    </a:lnTo>
                    <a:lnTo>
                      <a:pt x="3462" y="264"/>
                    </a:lnTo>
                    <a:lnTo>
                      <a:pt x="3462" y="264"/>
                    </a:lnTo>
                    <a:lnTo>
                      <a:pt x="3462" y="270"/>
                    </a:lnTo>
                    <a:lnTo>
                      <a:pt x="3462" y="270"/>
                    </a:lnTo>
                    <a:lnTo>
                      <a:pt x="3462" y="270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82"/>
                    </a:lnTo>
                    <a:lnTo>
                      <a:pt x="3468" y="282"/>
                    </a:lnTo>
                    <a:lnTo>
                      <a:pt x="3468" y="282"/>
                    </a:lnTo>
                    <a:lnTo>
                      <a:pt x="3468" y="282"/>
                    </a:lnTo>
                    <a:lnTo>
                      <a:pt x="3522" y="276"/>
                    </a:lnTo>
                    <a:lnTo>
                      <a:pt x="3522" y="276"/>
                    </a:lnTo>
                    <a:lnTo>
                      <a:pt x="3522" y="276"/>
                    </a:lnTo>
                    <a:lnTo>
                      <a:pt x="3522" y="276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28" y="264"/>
                    </a:lnTo>
                    <a:lnTo>
                      <a:pt x="3528" y="264"/>
                    </a:lnTo>
                    <a:lnTo>
                      <a:pt x="3528" y="258"/>
                    </a:lnTo>
                    <a:lnTo>
                      <a:pt x="3528" y="258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46"/>
                    </a:lnTo>
                    <a:lnTo>
                      <a:pt x="3534" y="246"/>
                    </a:lnTo>
                    <a:lnTo>
                      <a:pt x="3534" y="246"/>
                    </a:lnTo>
                    <a:lnTo>
                      <a:pt x="3534" y="240"/>
                    </a:lnTo>
                    <a:lnTo>
                      <a:pt x="3540" y="240"/>
                    </a:lnTo>
                    <a:lnTo>
                      <a:pt x="3540" y="234"/>
                    </a:lnTo>
                    <a:lnTo>
                      <a:pt x="3540" y="234"/>
                    </a:lnTo>
                    <a:lnTo>
                      <a:pt x="3540" y="228"/>
                    </a:lnTo>
                    <a:lnTo>
                      <a:pt x="3540" y="228"/>
                    </a:lnTo>
                    <a:lnTo>
                      <a:pt x="3540" y="228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52" y="228"/>
                    </a:lnTo>
                    <a:lnTo>
                      <a:pt x="3552" y="228"/>
                    </a:lnTo>
                    <a:lnTo>
                      <a:pt x="3552" y="228"/>
                    </a:lnTo>
                    <a:lnTo>
                      <a:pt x="3552" y="234"/>
                    </a:lnTo>
                    <a:lnTo>
                      <a:pt x="3552" y="234"/>
                    </a:lnTo>
                    <a:lnTo>
                      <a:pt x="3552" y="240"/>
                    </a:lnTo>
                    <a:lnTo>
                      <a:pt x="3558" y="240"/>
                    </a:lnTo>
                    <a:lnTo>
                      <a:pt x="3558" y="246"/>
                    </a:lnTo>
                    <a:lnTo>
                      <a:pt x="3558" y="246"/>
                    </a:lnTo>
                    <a:lnTo>
                      <a:pt x="3558" y="246"/>
                    </a:lnTo>
                    <a:lnTo>
                      <a:pt x="3558" y="252"/>
                    </a:lnTo>
                    <a:lnTo>
                      <a:pt x="3558" y="252"/>
                    </a:lnTo>
                    <a:lnTo>
                      <a:pt x="3558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64"/>
                    </a:lnTo>
                    <a:lnTo>
                      <a:pt x="3564" y="264"/>
                    </a:lnTo>
                    <a:lnTo>
                      <a:pt x="3564" y="270"/>
                    </a:lnTo>
                    <a:lnTo>
                      <a:pt x="3564" y="270"/>
                    </a:lnTo>
                    <a:lnTo>
                      <a:pt x="3564" y="276"/>
                    </a:lnTo>
                    <a:lnTo>
                      <a:pt x="3570" y="276"/>
                    </a:lnTo>
                    <a:lnTo>
                      <a:pt x="3570" y="276"/>
                    </a:lnTo>
                    <a:lnTo>
                      <a:pt x="3570" y="282"/>
                    </a:lnTo>
                    <a:lnTo>
                      <a:pt x="3570" y="282"/>
                    </a:lnTo>
                    <a:lnTo>
                      <a:pt x="3570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76"/>
                    </a:lnTo>
                    <a:lnTo>
                      <a:pt x="3624" y="276"/>
                    </a:lnTo>
                    <a:lnTo>
                      <a:pt x="3630" y="270"/>
                    </a:lnTo>
                    <a:lnTo>
                      <a:pt x="3630" y="270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58"/>
                    </a:lnTo>
                    <a:lnTo>
                      <a:pt x="3636" y="258"/>
                    </a:lnTo>
                    <a:lnTo>
                      <a:pt x="3636" y="252"/>
                    </a:lnTo>
                    <a:lnTo>
                      <a:pt x="3636" y="252"/>
                    </a:lnTo>
                    <a:lnTo>
                      <a:pt x="3636" y="246"/>
                    </a:lnTo>
                    <a:lnTo>
                      <a:pt x="3636" y="246"/>
                    </a:lnTo>
                    <a:lnTo>
                      <a:pt x="3636" y="246"/>
                    </a:lnTo>
                    <a:lnTo>
                      <a:pt x="3636" y="240"/>
                    </a:lnTo>
                    <a:lnTo>
                      <a:pt x="3636" y="240"/>
                    </a:lnTo>
                    <a:lnTo>
                      <a:pt x="3642" y="234"/>
                    </a:lnTo>
                    <a:lnTo>
                      <a:pt x="3642" y="234"/>
                    </a:lnTo>
                    <a:lnTo>
                      <a:pt x="3642" y="228"/>
                    </a:lnTo>
                    <a:lnTo>
                      <a:pt x="3642" y="228"/>
                    </a:lnTo>
                    <a:lnTo>
                      <a:pt x="3642" y="228"/>
                    </a:lnTo>
                    <a:lnTo>
                      <a:pt x="3642" y="228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8"/>
                    </a:lnTo>
                    <a:lnTo>
                      <a:pt x="3648" y="228"/>
                    </a:lnTo>
                    <a:lnTo>
                      <a:pt x="3654" y="228"/>
                    </a:lnTo>
                    <a:lnTo>
                      <a:pt x="3654" y="228"/>
                    </a:lnTo>
                    <a:lnTo>
                      <a:pt x="3654" y="234"/>
                    </a:lnTo>
                    <a:lnTo>
                      <a:pt x="3654" y="234"/>
                    </a:lnTo>
                    <a:lnTo>
                      <a:pt x="3654" y="240"/>
                    </a:lnTo>
                    <a:lnTo>
                      <a:pt x="3660" y="240"/>
                    </a:lnTo>
                    <a:lnTo>
                      <a:pt x="3660" y="246"/>
                    </a:lnTo>
                    <a:lnTo>
                      <a:pt x="3660" y="246"/>
                    </a:lnTo>
                    <a:lnTo>
                      <a:pt x="3660" y="246"/>
                    </a:lnTo>
                    <a:lnTo>
                      <a:pt x="3660" y="252"/>
                    </a:lnTo>
                    <a:lnTo>
                      <a:pt x="3660" y="252"/>
                    </a:lnTo>
                    <a:lnTo>
                      <a:pt x="3660" y="258"/>
                    </a:lnTo>
                    <a:lnTo>
                      <a:pt x="3660" y="258"/>
                    </a:lnTo>
                    <a:lnTo>
                      <a:pt x="3666" y="264"/>
                    </a:lnTo>
                    <a:lnTo>
                      <a:pt x="3666" y="264"/>
                    </a:lnTo>
                    <a:lnTo>
                      <a:pt x="3666" y="270"/>
                    </a:lnTo>
                    <a:lnTo>
                      <a:pt x="3666" y="270"/>
                    </a:lnTo>
                    <a:lnTo>
                      <a:pt x="3666" y="270"/>
                    </a:lnTo>
                    <a:lnTo>
                      <a:pt x="3666" y="276"/>
                    </a:lnTo>
                    <a:lnTo>
                      <a:pt x="3672" y="276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76"/>
                    </a:lnTo>
                    <a:lnTo>
                      <a:pt x="3726" y="276"/>
                    </a:lnTo>
                    <a:lnTo>
                      <a:pt x="3726" y="270"/>
                    </a:lnTo>
                    <a:lnTo>
                      <a:pt x="3732" y="270"/>
                    </a:lnTo>
                    <a:lnTo>
                      <a:pt x="3732" y="270"/>
                    </a:lnTo>
                    <a:lnTo>
                      <a:pt x="3732" y="264"/>
                    </a:lnTo>
                    <a:lnTo>
                      <a:pt x="3732" y="264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8" y="252"/>
                    </a:lnTo>
                    <a:lnTo>
                      <a:pt x="3738" y="252"/>
                    </a:lnTo>
                    <a:lnTo>
                      <a:pt x="3738" y="246"/>
                    </a:lnTo>
                    <a:lnTo>
                      <a:pt x="3738" y="246"/>
                    </a:lnTo>
                    <a:lnTo>
                      <a:pt x="3738" y="246"/>
                    </a:lnTo>
                    <a:lnTo>
                      <a:pt x="3738" y="240"/>
                    </a:lnTo>
                    <a:lnTo>
                      <a:pt x="3738" y="240"/>
                    </a:lnTo>
                    <a:lnTo>
                      <a:pt x="3744" y="234"/>
                    </a:lnTo>
                    <a:lnTo>
                      <a:pt x="3744" y="234"/>
                    </a:lnTo>
                    <a:lnTo>
                      <a:pt x="3744" y="234"/>
                    </a:lnTo>
                    <a:lnTo>
                      <a:pt x="3744" y="228"/>
                    </a:lnTo>
                    <a:lnTo>
                      <a:pt x="3744" y="228"/>
                    </a:lnTo>
                    <a:lnTo>
                      <a:pt x="3744" y="228"/>
                    </a:lnTo>
                    <a:lnTo>
                      <a:pt x="3750" y="228"/>
                    </a:lnTo>
                    <a:lnTo>
                      <a:pt x="3750" y="228"/>
                    </a:lnTo>
                    <a:lnTo>
                      <a:pt x="3750" y="228"/>
                    </a:lnTo>
                    <a:lnTo>
                      <a:pt x="3750" y="228"/>
                    </a:lnTo>
                    <a:lnTo>
                      <a:pt x="3750" y="228"/>
                    </a:lnTo>
                    <a:lnTo>
                      <a:pt x="3750" y="228"/>
                    </a:lnTo>
                    <a:lnTo>
                      <a:pt x="3756" y="228"/>
                    </a:lnTo>
                    <a:lnTo>
                      <a:pt x="3756" y="228"/>
                    </a:lnTo>
                    <a:lnTo>
                      <a:pt x="3756" y="234"/>
                    </a:lnTo>
                    <a:lnTo>
                      <a:pt x="3756" y="234"/>
                    </a:lnTo>
                    <a:lnTo>
                      <a:pt x="3756" y="240"/>
                    </a:lnTo>
                    <a:lnTo>
                      <a:pt x="3756" y="240"/>
                    </a:lnTo>
                    <a:lnTo>
                      <a:pt x="3762" y="246"/>
                    </a:lnTo>
                    <a:lnTo>
                      <a:pt x="3762" y="246"/>
                    </a:lnTo>
                    <a:lnTo>
                      <a:pt x="3762" y="246"/>
                    </a:lnTo>
                    <a:lnTo>
                      <a:pt x="3762" y="252"/>
                    </a:lnTo>
                    <a:lnTo>
                      <a:pt x="3762" y="252"/>
                    </a:lnTo>
                    <a:lnTo>
                      <a:pt x="3762" y="258"/>
                    </a:lnTo>
                    <a:lnTo>
                      <a:pt x="3762" y="258"/>
                    </a:lnTo>
                    <a:lnTo>
                      <a:pt x="3768" y="264"/>
                    </a:lnTo>
                    <a:lnTo>
                      <a:pt x="3768" y="264"/>
                    </a:lnTo>
                    <a:lnTo>
                      <a:pt x="3768" y="270"/>
                    </a:lnTo>
                    <a:lnTo>
                      <a:pt x="3768" y="270"/>
                    </a:lnTo>
                    <a:lnTo>
                      <a:pt x="3768" y="270"/>
                    </a:lnTo>
                    <a:lnTo>
                      <a:pt x="3768" y="276"/>
                    </a:lnTo>
                    <a:lnTo>
                      <a:pt x="3774" y="276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0"/>
                    </a:lnTo>
                    <a:lnTo>
                      <a:pt x="3834" y="270"/>
                    </a:lnTo>
                    <a:lnTo>
                      <a:pt x="3834" y="264"/>
                    </a:lnTo>
                    <a:lnTo>
                      <a:pt x="3834" y="264"/>
                    </a:lnTo>
                    <a:lnTo>
                      <a:pt x="3834" y="258"/>
                    </a:lnTo>
                    <a:lnTo>
                      <a:pt x="3834" y="258"/>
                    </a:lnTo>
                    <a:lnTo>
                      <a:pt x="3834" y="252"/>
                    </a:lnTo>
                    <a:lnTo>
                      <a:pt x="3840" y="252"/>
                    </a:lnTo>
                    <a:lnTo>
                      <a:pt x="3840" y="246"/>
                    </a:lnTo>
                    <a:lnTo>
                      <a:pt x="3840" y="246"/>
                    </a:lnTo>
                    <a:lnTo>
                      <a:pt x="3840" y="246"/>
                    </a:lnTo>
                    <a:lnTo>
                      <a:pt x="3840" y="246"/>
                    </a:lnTo>
                    <a:lnTo>
                      <a:pt x="3840" y="240"/>
                    </a:lnTo>
                    <a:lnTo>
                      <a:pt x="3840" y="240"/>
                    </a:lnTo>
                    <a:lnTo>
                      <a:pt x="3846" y="234"/>
                    </a:lnTo>
                    <a:lnTo>
                      <a:pt x="3846" y="234"/>
                    </a:lnTo>
                    <a:lnTo>
                      <a:pt x="3846" y="228"/>
                    </a:lnTo>
                    <a:lnTo>
                      <a:pt x="3846" y="228"/>
                    </a:lnTo>
                    <a:lnTo>
                      <a:pt x="3846" y="228"/>
                    </a:lnTo>
                    <a:lnTo>
                      <a:pt x="3846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8"/>
                    </a:lnTo>
                    <a:lnTo>
                      <a:pt x="3858" y="228"/>
                    </a:lnTo>
                    <a:lnTo>
                      <a:pt x="3858" y="228"/>
                    </a:lnTo>
                    <a:lnTo>
                      <a:pt x="3858" y="234"/>
                    </a:lnTo>
                    <a:lnTo>
                      <a:pt x="3858" y="234"/>
                    </a:lnTo>
                    <a:lnTo>
                      <a:pt x="3858" y="240"/>
                    </a:lnTo>
                    <a:lnTo>
                      <a:pt x="3858" y="240"/>
                    </a:lnTo>
                    <a:lnTo>
                      <a:pt x="3864" y="246"/>
                    </a:lnTo>
                    <a:lnTo>
                      <a:pt x="3864" y="246"/>
                    </a:lnTo>
                    <a:lnTo>
                      <a:pt x="3864" y="246"/>
                    </a:lnTo>
                    <a:lnTo>
                      <a:pt x="3864" y="252"/>
                    </a:lnTo>
                    <a:lnTo>
                      <a:pt x="3864" y="252"/>
                    </a:lnTo>
                    <a:lnTo>
                      <a:pt x="3864" y="258"/>
                    </a:lnTo>
                    <a:lnTo>
                      <a:pt x="3864" y="258"/>
                    </a:lnTo>
                    <a:lnTo>
                      <a:pt x="3870" y="258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70"/>
                    </a:lnTo>
                    <a:lnTo>
                      <a:pt x="3870" y="270"/>
                    </a:lnTo>
                    <a:lnTo>
                      <a:pt x="3870" y="276"/>
                    </a:lnTo>
                    <a:lnTo>
                      <a:pt x="3870" y="276"/>
                    </a:lnTo>
                    <a:lnTo>
                      <a:pt x="3876" y="276"/>
                    </a:lnTo>
                    <a:lnTo>
                      <a:pt x="3876" y="282"/>
                    </a:lnTo>
                    <a:lnTo>
                      <a:pt x="3876" y="282"/>
                    </a:lnTo>
                    <a:lnTo>
                      <a:pt x="3876" y="282"/>
                    </a:lnTo>
                    <a:lnTo>
                      <a:pt x="3930" y="282"/>
                    </a:lnTo>
                    <a:lnTo>
                      <a:pt x="3930" y="282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0"/>
                    </a:lnTo>
                    <a:lnTo>
                      <a:pt x="3936" y="270"/>
                    </a:lnTo>
                    <a:lnTo>
                      <a:pt x="3936" y="270"/>
                    </a:lnTo>
                    <a:lnTo>
                      <a:pt x="3936" y="264"/>
                    </a:lnTo>
                    <a:lnTo>
                      <a:pt x="3936" y="264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2"/>
                    </a:lnTo>
                    <a:lnTo>
                      <a:pt x="3942" y="252"/>
                    </a:lnTo>
                    <a:lnTo>
                      <a:pt x="3942" y="246"/>
                    </a:lnTo>
                    <a:lnTo>
                      <a:pt x="3942" y="246"/>
                    </a:lnTo>
                    <a:lnTo>
                      <a:pt x="3942" y="246"/>
                    </a:lnTo>
                    <a:lnTo>
                      <a:pt x="3942" y="240"/>
                    </a:lnTo>
                    <a:lnTo>
                      <a:pt x="3942" y="240"/>
                    </a:lnTo>
                    <a:lnTo>
                      <a:pt x="3942" y="234"/>
                    </a:lnTo>
                    <a:lnTo>
                      <a:pt x="3948" y="234"/>
                    </a:lnTo>
                    <a:lnTo>
                      <a:pt x="3948" y="228"/>
                    </a:lnTo>
                    <a:lnTo>
                      <a:pt x="3948" y="228"/>
                    </a:lnTo>
                    <a:lnTo>
                      <a:pt x="3948" y="228"/>
                    </a:lnTo>
                    <a:lnTo>
                      <a:pt x="3948" y="228"/>
                    </a:lnTo>
                    <a:lnTo>
                      <a:pt x="3948" y="228"/>
                    </a:lnTo>
                    <a:lnTo>
                      <a:pt x="3954" y="228"/>
                    </a:lnTo>
                    <a:lnTo>
                      <a:pt x="3954" y="228"/>
                    </a:lnTo>
                    <a:lnTo>
                      <a:pt x="3954" y="228"/>
                    </a:lnTo>
                    <a:lnTo>
                      <a:pt x="3954" y="228"/>
                    </a:lnTo>
                    <a:lnTo>
                      <a:pt x="3954" y="228"/>
                    </a:lnTo>
                    <a:lnTo>
                      <a:pt x="3954" y="228"/>
                    </a:lnTo>
                    <a:lnTo>
                      <a:pt x="3960" y="234"/>
                    </a:lnTo>
                    <a:lnTo>
                      <a:pt x="3960" y="234"/>
                    </a:lnTo>
                    <a:lnTo>
                      <a:pt x="3960" y="234"/>
                    </a:lnTo>
                    <a:lnTo>
                      <a:pt x="3960" y="240"/>
                    </a:lnTo>
                    <a:lnTo>
                      <a:pt x="3960" y="240"/>
                    </a:lnTo>
                    <a:lnTo>
                      <a:pt x="3960" y="246"/>
                    </a:lnTo>
                    <a:lnTo>
                      <a:pt x="3966" y="246"/>
                    </a:lnTo>
                    <a:lnTo>
                      <a:pt x="3966" y="246"/>
                    </a:lnTo>
                    <a:lnTo>
                      <a:pt x="3966" y="252"/>
                    </a:lnTo>
                    <a:lnTo>
                      <a:pt x="3966" y="252"/>
                    </a:lnTo>
                    <a:lnTo>
                      <a:pt x="3966" y="258"/>
                    </a:lnTo>
                    <a:lnTo>
                      <a:pt x="3966" y="258"/>
                    </a:lnTo>
                    <a:lnTo>
                      <a:pt x="3966" y="264"/>
                    </a:lnTo>
                    <a:lnTo>
                      <a:pt x="3972" y="264"/>
                    </a:lnTo>
                    <a:lnTo>
                      <a:pt x="3972" y="270"/>
                    </a:lnTo>
                    <a:lnTo>
                      <a:pt x="3972" y="270"/>
                    </a:lnTo>
                    <a:lnTo>
                      <a:pt x="3972" y="270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8" y="282"/>
                    </a:lnTo>
                    <a:lnTo>
                      <a:pt x="3978" y="282"/>
                    </a:lnTo>
                    <a:lnTo>
                      <a:pt x="3978" y="282"/>
                    </a:lnTo>
                    <a:lnTo>
                      <a:pt x="3978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76"/>
                    </a:lnTo>
                    <a:lnTo>
                      <a:pt x="4032" y="276"/>
                    </a:lnTo>
                    <a:lnTo>
                      <a:pt x="4032" y="270"/>
                    </a:lnTo>
                    <a:lnTo>
                      <a:pt x="4032" y="270"/>
                    </a:lnTo>
                    <a:lnTo>
                      <a:pt x="4038" y="270"/>
                    </a:lnTo>
                    <a:lnTo>
                      <a:pt x="4038" y="264"/>
                    </a:lnTo>
                    <a:lnTo>
                      <a:pt x="4038" y="264"/>
                    </a:lnTo>
                    <a:lnTo>
                      <a:pt x="4038" y="258"/>
                    </a:lnTo>
                    <a:lnTo>
                      <a:pt x="4038" y="258"/>
                    </a:lnTo>
                    <a:lnTo>
                      <a:pt x="4038" y="252"/>
                    </a:lnTo>
                    <a:lnTo>
                      <a:pt x="4044" y="252"/>
                    </a:lnTo>
                    <a:lnTo>
                      <a:pt x="4044" y="246"/>
                    </a:lnTo>
                    <a:lnTo>
                      <a:pt x="4044" y="246"/>
                    </a:lnTo>
                    <a:lnTo>
                      <a:pt x="4044" y="246"/>
                    </a:lnTo>
                    <a:lnTo>
                      <a:pt x="4044" y="240"/>
                    </a:lnTo>
                    <a:lnTo>
                      <a:pt x="4044" y="240"/>
                    </a:lnTo>
                    <a:lnTo>
                      <a:pt x="4044" y="234"/>
                    </a:lnTo>
                    <a:lnTo>
                      <a:pt x="4050" y="234"/>
                    </a:lnTo>
                    <a:lnTo>
                      <a:pt x="4050" y="228"/>
                    </a:lnTo>
                    <a:lnTo>
                      <a:pt x="4050" y="228"/>
                    </a:lnTo>
                    <a:lnTo>
                      <a:pt x="4050" y="228"/>
                    </a:lnTo>
                    <a:lnTo>
                      <a:pt x="4050" y="228"/>
                    </a:lnTo>
                    <a:lnTo>
                      <a:pt x="4050" y="228"/>
                    </a:lnTo>
                    <a:lnTo>
                      <a:pt x="4056" y="222"/>
                    </a:lnTo>
                    <a:lnTo>
                      <a:pt x="4056" y="222"/>
                    </a:lnTo>
                    <a:lnTo>
                      <a:pt x="4056" y="228"/>
                    </a:lnTo>
                    <a:lnTo>
                      <a:pt x="4056" y="228"/>
                    </a:lnTo>
                    <a:lnTo>
                      <a:pt x="4056" y="228"/>
                    </a:lnTo>
                    <a:lnTo>
                      <a:pt x="4056" y="228"/>
                    </a:lnTo>
                    <a:lnTo>
                      <a:pt x="4062" y="228"/>
                    </a:lnTo>
                    <a:lnTo>
                      <a:pt x="4062" y="234"/>
                    </a:lnTo>
                    <a:lnTo>
                      <a:pt x="4062" y="234"/>
                    </a:lnTo>
                    <a:lnTo>
                      <a:pt x="4062" y="240"/>
                    </a:lnTo>
                    <a:lnTo>
                      <a:pt x="4062" y="240"/>
                    </a:lnTo>
                    <a:lnTo>
                      <a:pt x="4062" y="246"/>
                    </a:lnTo>
                    <a:lnTo>
                      <a:pt x="4068" y="246"/>
                    </a:lnTo>
                    <a:lnTo>
                      <a:pt x="4068" y="246"/>
                    </a:lnTo>
                    <a:lnTo>
                      <a:pt x="4068" y="252"/>
                    </a:lnTo>
                    <a:lnTo>
                      <a:pt x="4068" y="252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64"/>
                    </a:lnTo>
                    <a:lnTo>
                      <a:pt x="4074" y="264"/>
                    </a:lnTo>
                    <a:lnTo>
                      <a:pt x="4074" y="270"/>
                    </a:lnTo>
                    <a:lnTo>
                      <a:pt x="4074" y="270"/>
                    </a:lnTo>
                    <a:lnTo>
                      <a:pt x="4074" y="270"/>
                    </a:lnTo>
                    <a:lnTo>
                      <a:pt x="4074" y="276"/>
                    </a:lnTo>
                    <a:lnTo>
                      <a:pt x="4074" y="276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134" y="276"/>
                    </a:lnTo>
                    <a:lnTo>
                      <a:pt x="4134" y="276"/>
                    </a:lnTo>
                    <a:lnTo>
                      <a:pt x="4134" y="276"/>
                    </a:lnTo>
                    <a:lnTo>
                      <a:pt x="4134" y="276"/>
                    </a:lnTo>
                    <a:lnTo>
                      <a:pt x="4134" y="270"/>
                    </a:lnTo>
                    <a:lnTo>
                      <a:pt x="4134" y="270"/>
                    </a:lnTo>
                    <a:lnTo>
                      <a:pt x="4140" y="264"/>
                    </a:lnTo>
                    <a:lnTo>
                      <a:pt x="4140" y="264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2"/>
                    </a:lnTo>
                    <a:lnTo>
                      <a:pt x="4140" y="252"/>
                    </a:lnTo>
                    <a:lnTo>
                      <a:pt x="4146" y="246"/>
                    </a:lnTo>
                    <a:lnTo>
                      <a:pt x="4146" y="246"/>
                    </a:lnTo>
                    <a:lnTo>
                      <a:pt x="4146" y="246"/>
                    </a:lnTo>
                    <a:lnTo>
                      <a:pt x="4146" y="246"/>
                    </a:lnTo>
                    <a:lnTo>
                      <a:pt x="4146" y="240"/>
                    </a:lnTo>
                    <a:lnTo>
                      <a:pt x="4146" y="240"/>
                    </a:lnTo>
                    <a:lnTo>
                      <a:pt x="4146" y="234"/>
                    </a:lnTo>
                    <a:lnTo>
                      <a:pt x="4152" y="234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8"/>
                    </a:lnTo>
                    <a:lnTo>
                      <a:pt x="4158" y="228"/>
                    </a:lnTo>
                    <a:lnTo>
                      <a:pt x="4158" y="228"/>
                    </a:lnTo>
                    <a:lnTo>
                      <a:pt x="4164" y="228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40"/>
                    </a:lnTo>
                    <a:lnTo>
                      <a:pt x="4164" y="240"/>
                    </a:lnTo>
                    <a:lnTo>
                      <a:pt x="4164" y="246"/>
                    </a:lnTo>
                    <a:lnTo>
                      <a:pt x="4170" y="246"/>
                    </a:lnTo>
                    <a:lnTo>
                      <a:pt x="4170" y="246"/>
                    </a:lnTo>
                    <a:lnTo>
                      <a:pt x="4170" y="252"/>
                    </a:lnTo>
                    <a:lnTo>
                      <a:pt x="4170" y="252"/>
                    </a:lnTo>
                    <a:lnTo>
                      <a:pt x="4170" y="258"/>
                    </a:lnTo>
                    <a:lnTo>
                      <a:pt x="4170" y="258"/>
                    </a:lnTo>
                    <a:lnTo>
                      <a:pt x="4170" y="264"/>
                    </a:lnTo>
                    <a:lnTo>
                      <a:pt x="4176" y="264"/>
                    </a:lnTo>
                    <a:lnTo>
                      <a:pt x="4176" y="264"/>
                    </a:lnTo>
                    <a:lnTo>
                      <a:pt x="4176" y="270"/>
                    </a:lnTo>
                    <a:lnTo>
                      <a:pt x="4176" y="270"/>
                    </a:lnTo>
                    <a:lnTo>
                      <a:pt x="4176" y="276"/>
                    </a:lnTo>
                    <a:lnTo>
                      <a:pt x="4176" y="276"/>
                    </a:lnTo>
                    <a:lnTo>
                      <a:pt x="4176" y="282"/>
                    </a:lnTo>
                    <a:lnTo>
                      <a:pt x="4182" y="282"/>
                    </a:lnTo>
                    <a:lnTo>
                      <a:pt x="4182" y="282"/>
                    </a:lnTo>
                    <a:lnTo>
                      <a:pt x="4182" y="282"/>
                    </a:lnTo>
                    <a:lnTo>
                      <a:pt x="4236" y="282"/>
                    </a:lnTo>
                    <a:lnTo>
                      <a:pt x="4236" y="282"/>
                    </a:lnTo>
                    <a:lnTo>
                      <a:pt x="4236" y="276"/>
                    </a:lnTo>
                    <a:lnTo>
                      <a:pt x="4236" y="276"/>
                    </a:lnTo>
                    <a:lnTo>
                      <a:pt x="4236" y="270"/>
                    </a:lnTo>
                    <a:lnTo>
                      <a:pt x="4236" y="270"/>
                    </a:lnTo>
                    <a:lnTo>
                      <a:pt x="4242" y="270"/>
                    </a:lnTo>
                    <a:lnTo>
                      <a:pt x="4242" y="264"/>
                    </a:lnTo>
                    <a:lnTo>
                      <a:pt x="4242" y="264"/>
                    </a:lnTo>
                    <a:lnTo>
                      <a:pt x="4242" y="258"/>
                    </a:lnTo>
                    <a:lnTo>
                      <a:pt x="4242" y="258"/>
                    </a:lnTo>
                    <a:lnTo>
                      <a:pt x="4242" y="252"/>
                    </a:lnTo>
                    <a:lnTo>
                      <a:pt x="4242" y="252"/>
                    </a:lnTo>
                    <a:lnTo>
                      <a:pt x="4248" y="246"/>
                    </a:lnTo>
                    <a:lnTo>
                      <a:pt x="4248" y="246"/>
                    </a:lnTo>
                    <a:lnTo>
                      <a:pt x="4248" y="246"/>
                    </a:lnTo>
                    <a:lnTo>
                      <a:pt x="4248" y="240"/>
                    </a:lnTo>
                    <a:lnTo>
                      <a:pt x="4248" y="240"/>
                    </a:lnTo>
                    <a:lnTo>
                      <a:pt x="4248" y="234"/>
                    </a:lnTo>
                    <a:lnTo>
                      <a:pt x="4248" y="234"/>
                    </a:lnTo>
                    <a:lnTo>
                      <a:pt x="4254" y="234"/>
                    </a:lnTo>
                    <a:lnTo>
                      <a:pt x="4254" y="228"/>
                    </a:lnTo>
                    <a:lnTo>
                      <a:pt x="4254" y="228"/>
                    </a:lnTo>
                    <a:lnTo>
                      <a:pt x="4254" y="228"/>
                    </a:lnTo>
                    <a:lnTo>
                      <a:pt x="4254" y="228"/>
                    </a:lnTo>
                    <a:lnTo>
                      <a:pt x="4254" y="228"/>
                    </a:lnTo>
                    <a:lnTo>
                      <a:pt x="4260" y="228"/>
                    </a:lnTo>
                    <a:lnTo>
                      <a:pt x="4260" y="228"/>
                    </a:lnTo>
                    <a:lnTo>
                      <a:pt x="4260" y="228"/>
                    </a:lnTo>
                    <a:lnTo>
                      <a:pt x="4260" y="228"/>
                    </a:lnTo>
                    <a:lnTo>
                      <a:pt x="4260" y="228"/>
                    </a:lnTo>
                    <a:lnTo>
                      <a:pt x="4260" y="234"/>
                    </a:lnTo>
                    <a:lnTo>
                      <a:pt x="4266" y="234"/>
                    </a:lnTo>
                    <a:lnTo>
                      <a:pt x="4266" y="234"/>
                    </a:lnTo>
                    <a:lnTo>
                      <a:pt x="4266" y="240"/>
                    </a:lnTo>
                    <a:lnTo>
                      <a:pt x="4266" y="240"/>
                    </a:lnTo>
                    <a:lnTo>
                      <a:pt x="4266" y="246"/>
                    </a:lnTo>
                    <a:lnTo>
                      <a:pt x="4266" y="246"/>
                    </a:lnTo>
                    <a:lnTo>
                      <a:pt x="4266" y="246"/>
                    </a:lnTo>
                    <a:lnTo>
                      <a:pt x="4272" y="252"/>
                    </a:lnTo>
                    <a:lnTo>
                      <a:pt x="4272" y="252"/>
                    </a:lnTo>
                    <a:lnTo>
                      <a:pt x="4272" y="258"/>
                    </a:lnTo>
                    <a:lnTo>
                      <a:pt x="4272" y="258"/>
                    </a:lnTo>
                    <a:lnTo>
                      <a:pt x="4272" y="264"/>
                    </a:lnTo>
                    <a:lnTo>
                      <a:pt x="4272" y="264"/>
                    </a:lnTo>
                    <a:lnTo>
                      <a:pt x="4278" y="270"/>
                    </a:lnTo>
                    <a:lnTo>
                      <a:pt x="4278" y="270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82"/>
                    </a:lnTo>
                    <a:lnTo>
                      <a:pt x="4284" y="282"/>
                    </a:lnTo>
                    <a:lnTo>
                      <a:pt x="4284" y="282"/>
                    </a:lnTo>
                    <a:lnTo>
                      <a:pt x="4284" y="282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38" y="276"/>
                    </a:lnTo>
                    <a:lnTo>
                      <a:pt x="4338" y="276"/>
                    </a:lnTo>
                    <a:lnTo>
                      <a:pt x="4338" y="270"/>
                    </a:lnTo>
                    <a:lnTo>
                      <a:pt x="4338" y="270"/>
                    </a:lnTo>
                    <a:lnTo>
                      <a:pt x="4338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58"/>
                    </a:lnTo>
                    <a:lnTo>
                      <a:pt x="4344" y="258"/>
                    </a:lnTo>
                    <a:lnTo>
                      <a:pt x="4344" y="252"/>
                    </a:lnTo>
                    <a:lnTo>
                      <a:pt x="4344" y="252"/>
                    </a:lnTo>
                    <a:lnTo>
                      <a:pt x="4350" y="246"/>
                    </a:lnTo>
                    <a:lnTo>
                      <a:pt x="4350" y="246"/>
                    </a:lnTo>
                    <a:lnTo>
                      <a:pt x="4350" y="246"/>
                    </a:lnTo>
                    <a:lnTo>
                      <a:pt x="4350" y="240"/>
                    </a:lnTo>
                    <a:lnTo>
                      <a:pt x="4350" y="240"/>
                    </a:lnTo>
                    <a:lnTo>
                      <a:pt x="4350" y="234"/>
                    </a:lnTo>
                    <a:lnTo>
                      <a:pt x="4350" y="234"/>
                    </a:lnTo>
                    <a:lnTo>
                      <a:pt x="4356" y="228"/>
                    </a:lnTo>
                    <a:lnTo>
                      <a:pt x="4356" y="228"/>
                    </a:lnTo>
                    <a:lnTo>
                      <a:pt x="4356" y="228"/>
                    </a:lnTo>
                    <a:lnTo>
                      <a:pt x="4356" y="228"/>
                    </a:lnTo>
                    <a:lnTo>
                      <a:pt x="4356" y="222"/>
                    </a:lnTo>
                    <a:lnTo>
                      <a:pt x="4356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8"/>
                    </a:lnTo>
                    <a:lnTo>
                      <a:pt x="4362" y="228"/>
                    </a:lnTo>
                    <a:lnTo>
                      <a:pt x="4362" y="228"/>
                    </a:lnTo>
                    <a:lnTo>
                      <a:pt x="4362" y="228"/>
                    </a:lnTo>
                    <a:lnTo>
                      <a:pt x="4368" y="234"/>
                    </a:lnTo>
                    <a:lnTo>
                      <a:pt x="4368" y="234"/>
                    </a:lnTo>
                    <a:lnTo>
                      <a:pt x="4368" y="240"/>
                    </a:lnTo>
                    <a:lnTo>
                      <a:pt x="4368" y="240"/>
                    </a:lnTo>
                    <a:lnTo>
                      <a:pt x="4368" y="246"/>
                    </a:lnTo>
                    <a:lnTo>
                      <a:pt x="4368" y="246"/>
                    </a:lnTo>
                    <a:lnTo>
                      <a:pt x="4368" y="246"/>
                    </a:lnTo>
                    <a:lnTo>
                      <a:pt x="4374" y="252"/>
                    </a:lnTo>
                    <a:lnTo>
                      <a:pt x="4374" y="252"/>
                    </a:lnTo>
                    <a:lnTo>
                      <a:pt x="4374" y="258"/>
                    </a:lnTo>
                    <a:lnTo>
                      <a:pt x="4374" y="258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80" y="264"/>
                    </a:lnTo>
                    <a:lnTo>
                      <a:pt x="4380" y="270"/>
                    </a:lnTo>
                    <a:lnTo>
                      <a:pt x="4380" y="270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6" y="282"/>
                    </a:lnTo>
                    <a:lnTo>
                      <a:pt x="4386" y="282"/>
                    </a:lnTo>
                    <a:lnTo>
                      <a:pt x="4386" y="282"/>
                    </a:lnTo>
                    <a:lnTo>
                      <a:pt x="4440" y="276"/>
                    </a:lnTo>
                    <a:lnTo>
                      <a:pt x="4440" y="276"/>
                    </a:lnTo>
                    <a:lnTo>
                      <a:pt x="4440" y="276"/>
                    </a:lnTo>
                    <a:lnTo>
                      <a:pt x="4440" y="276"/>
                    </a:lnTo>
                    <a:lnTo>
                      <a:pt x="4440" y="270"/>
                    </a:lnTo>
                    <a:lnTo>
                      <a:pt x="4440" y="270"/>
                    </a:lnTo>
                    <a:lnTo>
                      <a:pt x="4440" y="264"/>
                    </a:lnTo>
                    <a:lnTo>
                      <a:pt x="4446" y="264"/>
                    </a:lnTo>
                    <a:lnTo>
                      <a:pt x="4446" y="258"/>
                    </a:lnTo>
                    <a:lnTo>
                      <a:pt x="4446" y="258"/>
                    </a:lnTo>
                    <a:lnTo>
                      <a:pt x="4446" y="258"/>
                    </a:lnTo>
                    <a:lnTo>
                      <a:pt x="4446" y="252"/>
                    </a:lnTo>
                    <a:lnTo>
                      <a:pt x="4446" y="252"/>
                    </a:lnTo>
                    <a:lnTo>
                      <a:pt x="4452" y="246"/>
                    </a:lnTo>
                    <a:lnTo>
                      <a:pt x="4452" y="246"/>
                    </a:lnTo>
                    <a:lnTo>
                      <a:pt x="4452" y="246"/>
                    </a:lnTo>
                    <a:lnTo>
                      <a:pt x="4452" y="240"/>
                    </a:lnTo>
                    <a:lnTo>
                      <a:pt x="4452" y="240"/>
                    </a:lnTo>
                    <a:lnTo>
                      <a:pt x="4452" y="234"/>
                    </a:lnTo>
                    <a:lnTo>
                      <a:pt x="4452" y="234"/>
                    </a:lnTo>
                    <a:lnTo>
                      <a:pt x="4458" y="228"/>
                    </a:lnTo>
                    <a:lnTo>
                      <a:pt x="4458" y="228"/>
                    </a:lnTo>
                    <a:lnTo>
                      <a:pt x="4458" y="228"/>
                    </a:lnTo>
                    <a:lnTo>
                      <a:pt x="4458" y="228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8"/>
                    </a:lnTo>
                    <a:lnTo>
                      <a:pt x="4464" y="228"/>
                    </a:lnTo>
                    <a:lnTo>
                      <a:pt x="4464" y="228"/>
                    </a:lnTo>
                    <a:lnTo>
                      <a:pt x="4464" y="228"/>
                    </a:lnTo>
                    <a:lnTo>
                      <a:pt x="4470" y="234"/>
                    </a:lnTo>
                    <a:lnTo>
                      <a:pt x="4470" y="234"/>
                    </a:lnTo>
                    <a:lnTo>
                      <a:pt x="4470" y="240"/>
                    </a:lnTo>
                    <a:lnTo>
                      <a:pt x="4470" y="240"/>
                    </a:lnTo>
                    <a:lnTo>
                      <a:pt x="4470" y="246"/>
                    </a:lnTo>
                    <a:lnTo>
                      <a:pt x="4470" y="246"/>
                    </a:lnTo>
                    <a:lnTo>
                      <a:pt x="4470" y="246"/>
                    </a:lnTo>
                    <a:lnTo>
                      <a:pt x="4476" y="252"/>
                    </a:lnTo>
                    <a:lnTo>
                      <a:pt x="4476" y="252"/>
                    </a:lnTo>
                    <a:lnTo>
                      <a:pt x="4476" y="258"/>
                    </a:lnTo>
                    <a:lnTo>
                      <a:pt x="4476" y="258"/>
                    </a:lnTo>
                    <a:lnTo>
                      <a:pt x="4476" y="264"/>
                    </a:lnTo>
                    <a:lnTo>
                      <a:pt x="4476" y="264"/>
                    </a:lnTo>
                    <a:lnTo>
                      <a:pt x="4476" y="270"/>
                    </a:lnTo>
                    <a:lnTo>
                      <a:pt x="4482" y="270"/>
                    </a:lnTo>
                    <a:lnTo>
                      <a:pt x="4482" y="270"/>
                    </a:lnTo>
                    <a:lnTo>
                      <a:pt x="4482" y="276"/>
                    </a:lnTo>
                    <a:lnTo>
                      <a:pt x="4482" y="276"/>
                    </a:lnTo>
                    <a:lnTo>
                      <a:pt x="4482" y="282"/>
                    </a:lnTo>
                    <a:lnTo>
                      <a:pt x="4482" y="282"/>
                    </a:lnTo>
                    <a:lnTo>
                      <a:pt x="4488" y="282"/>
                    </a:lnTo>
                    <a:lnTo>
                      <a:pt x="4488" y="282"/>
                    </a:lnTo>
                    <a:lnTo>
                      <a:pt x="4542" y="282"/>
                    </a:lnTo>
                    <a:lnTo>
                      <a:pt x="4542" y="282"/>
                    </a:lnTo>
                    <a:lnTo>
                      <a:pt x="4542" y="276"/>
                    </a:lnTo>
                    <a:lnTo>
                      <a:pt x="4542" y="276"/>
                    </a:lnTo>
                    <a:lnTo>
                      <a:pt x="4542" y="270"/>
                    </a:lnTo>
                    <a:lnTo>
                      <a:pt x="4542" y="270"/>
                    </a:lnTo>
                    <a:lnTo>
                      <a:pt x="4542" y="270"/>
                    </a:lnTo>
                    <a:lnTo>
                      <a:pt x="4548" y="264"/>
                    </a:lnTo>
                    <a:lnTo>
                      <a:pt x="4548" y="264"/>
                    </a:lnTo>
                    <a:lnTo>
                      <a:pt x="4548" y="258"/>
                    </a:lnTo>
                    <a:lnTo>
                      <a:pt x="4548" y="258"/>
                    </a:lnTo>
                    <a:lnTo>
                      <a:pt x="4548" y="252"/>
                    </a:lnTo>
                    <a:lnTo>
                      <a:pt x="4548" y="252"/>
                    </a:lnTo>
                    <a:lnTo>
                      <a:pt x="4548" y="246"/>
                    </a:lnTo>
                    <a:lnTo>
                      <a:pt x="4548" y="246"/>
                    </a:lnTo>
                    <a:lnTo>
                      <a:pt x="4554" y="246"/>
                    </a:lnTo>
                    <a:lnTo>
                      <a:pt x="4554" y="240"/>
                    </a:lnTo>
                    <a:lnTo>
                      <a:pt x="4554" y="240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60" y="228"/>
                    </a:lnTo>
                    <a:lnTo>
                      <a:pt x="4560" y="228"/>
                    </a:lnTo>
                    <a:lnTo>
                      <a:pt x="4560" y="228"/>
                    </a:lnTo>
                    <a:lnTo>
                      <a:pt x="4560" y="228"/>
                    </a:lnTo>
                    <a:lnTo>
                      <a:pt x="4560" y="228"/>
                    </a:lnTo>
                    <a:lnTo>
                      <a:pt x="4560" y="228"/>
                    </a:lnTo>
                    <a:lnTo>
                      <a:pt x="4566" y="228"/>
                    </a:lnTo>
                    <a:lnTo>
                      <a:pt x="4566" y="228"/>
                    </a:lnTo>
                    <a:lnTo>
                      <a:pt x="4566" y="228"/>
                    </a:lnTo>
                    <a:lnTo>
                      <a:pt x="4566" y="228"/>
                    </a:lnTo>
                    <a:lnTo>
                      <a:pt x="4566" y="234"/>
                    </a:lnTo>
                    <a:lnTo>
                      <a:pt x="4566" y="234"/>
                    </a:lnTo>
                    <a:lnTo>
                      <a:pt x="4572" y="234"/>
                    </a:lnTo>
                    <a:lnTo>
                      <a:pt x="4572" y="240"/>
                    </a:lnTo>
                    <a:lnTo>
                      <a:pt x="4572" y="240"/>
                    </a:lnTo>
                    <a:lnTo>
                      <a:pt x="4572" y="246"/>
                    </a:lnTo>
                    <a:lnTo>
                      <a:pt x="4572" y="246"/>
                    </a:lnTo>
                    <a:lnTo>
                      <a:pt x="4572" y="246"/>
                    </a:lnTo>
                    <a:lnTo>
                      <a:pt x="4572" y="252"/>
                    </a:lnTo>
                    <a:lnTo>
                      <a:pt x="4578" y="252"/>
                    </a:lnTo>
                    <a:lnTo>
                      <a:pt x="4578" y="258"/>
                    </a:lnTo>
                    <a:lnTo>
                      <a:pt x="4578" y="258"/>
                    </a:lnTo>
                    <a:lnTo>
                      <a:pt x="4578" y="264"/>
                    </a:lnTo>
                    <a:lnTo>
                      <a:pt x="4578" y="264"/>
                    </a:lnTo>
                    <a:lnTo>
                      <a:pt x="4578" y="270"/>
                    </a:lnTo>
                    <a:lnTo>
                      <a:pt x="4584" y="270"/>
                    </a:lnTo>
                    <a:lnTo>
                      <a:pt x="4584" y="270"/>
                    </a:lnTo>
                    <a:lnTo>
                      <a:pt x="4584" y="276"/>
                    </a:lnTo>
                    <a:lnTo>
                      <a:pt x="4584" y="276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8"/>
                    </a:lnTo>
                    <a:lnTo>
                      <a:pt x="4590" y="288"/>
                    </a:lnTo>
                    <a:lnTo>
                      <a:pt x="4590" y="288"/>
                    </a:lnTo>
                    <a:lnTo>
                      <a:pt x="4590" y="294"/>
                    </a:lnTo>
                    <a:lnTo>
                      <a:pt x="4590" y="294"/>
                    </a:lnTo>
                    <a:lnTo>
                      <a:pt x="4596" y="294"/>
                    </a:lnTo>
                    <a:lnTo>
                      <a:pt x="4596" y="300"/>
                    </a:lnTo>
                    <a:lnTo>
                      <a:pt x="4596" y="300"/>
                    </a:lnTo>
                    <a:lnTo>
                      <a:pt x="4596" y="300"/>
                    </a:lnTo>
                    <a:lnTo>
                      <a:pt x="4596" y="300"/>
                    </a:lnTo>
                    <a:lnTo>
                      <a:pt x="4596" y="300"/>
                    </a:lnTo>
                    <a:lnTo>
                      <a:pt x="4596" y="306"/>
                    </a:lnTo>
                    <a:lnTo>
                      <a:pt x="4602" y="306"/>
                    </a:lnTo>
                    <a:lnTo>
                      <a:pt x="4602" y="306"/>
                    </a:lnTo>
                    <a:lnTo>
                      <a:pt x="4602" y="306"/>
                    </a:lnTo>
                    <a:lnTo>
                      <a:pt x="4602" y="306"/>
                    </a:lnTo>
                    <a:lnTo>
                      <a:pt x="4602" y="306"/>
                    </a:lnTo>
                    <a:lnTo>
                      <a:pt x="4602" y="312"/>
                    </a:lnTo>
                    <a:lnTo>
                      <a:pt x="4602" y="312"/>
                    </a:lnTo>
                    <a:lnTo>
                      <a:pt x="4608" y="312"/>
                    </a:lnTo>
                    <a:lnTo>
                      <a:pt x="4608" y="312"/>
                    </a:lnTo>
                    <a:lnTo>
                      <a:pt x="4608" y="312"/>
                    </a:lnTo>
                    <a:lnTo>
                      <a:pt x="4608" y="318"/>
                    </a:lnTo>
                    <a:lnTo>
                      <a:pt x="4608" y="318"/>
                    </a:lnTo>
                    <a:lnTo>
                      <a:pt x="4608" y="318"/>
                    </a:lnTo>
                    <a:lnTo>
                      <a:pt x="4614" y="318"/>
                    </a:lnTo>
                    <a:lnTo>
                      <a:pt x="4614" y="324"/>
                    </a:lnTo>
                    <a:lnTo>
                      <a:pt x="4614" y="324"/>
                    </a:lnTo>
                    <a:lnTo>
                      <a:pt x="4614" y="324"/>
                    </a:lnTo>
                    <a:lnTo>
                      <a:pt x="4614" y="324"/>
                    </a:lnTo>
                    <a:lnTo>
                      <a:pt x="4614" y="330"/>
                    </a:lnTo>
                    <a:lnTo>
                      <a:pt x="4620" y="330"/>
                    </a:lnTo>
                    <a:lnTo>
                      <a:pt x="4620" y="330"/>
                    </a:lnTo>
                    <a:lnTo>
                      <a:pt x="4620" y="336"/>
                    </a:lnTo>
                    <a:lnTo>
                      <a:pt x="4620" y="336"/>
                    </a:lnTo>
                    <a:lnTo>
                      <a:pt x="4620" y="336"/>
                    </a:lnTo>
                    <a:lnTo>
                      <a:pt x="4620" y="342"/>
                    </a:lnTo>
                    <a:lnTo>
                      <a:pt x="4626" y="342"/>
                    </a:lnTo>
                    <a:lnTo>
                      <a:pt x="4626" y="342"/>
                    </a:lnTo>
                    <a:lnTo>
                      <a:pt x="4626" y="348"/>
                    </a:lnTo>
                    <a:lnTo>
                      <a:pt x="4626" y="348"/>
                    </a:lnTo>
                    <a:lnTo>
                      <a:pt x="4626" y="354"/>
                    </a:lnTo>
                    <a:lnTo>
                      <a:pt x="4626" y="354"/>
                    </a:lnTo>
                    <a:lnTo>
                      <a:pt x="4632" y="354"/>
                    </a:lnTo>
                    <a:lnTo>
                      <a:pt x="4632" y="360"/>
                    </a:lnTo>
                    <a:lnTo>
                      <a:pt x="4632" y="360"/>
                    </a:lnTo>
                    <a:lnTo>
                      <a:pt x="4632" y="360"/>
                    </a:lnTo>
                    <a:lnTo>
                      <a:pt x="4632" y="360"/>
                    </a:lnTo>
                    <a:lnTo>
                      <a:pt x="4632" y="360"/>
                    </a:lnTo>
                    <a:lnTo>
                      <a:pt x="4632" y="360"/>
                    </a:lnTo>
                    <a:lnTo>
                      <a:pt x="4638" y="354"/>
                    </a:lnTo>
                    <a:lnTo>
                      <a:pt x="4638" y="354"/>
                    </a:lnTo>
                    <a:lnTo>
                      <a:pt x="4638" y="354"/>
                    </a:lnTo>
                    <a:lnTo>
                      <a:pt x="4638" y="348"/>
                    </a:lnTo>
                    <a:lnTo>
                      <a:pt x="4638" y="348"/>
                    </a:lnTo>
                    <a:lnTo>
                      <a:pt x="4638" y="342"/>
                    </a:lnTo>
                    <a:lnTo>
                      <a:pt x="4638" y="342"/>
                    </a:lnTo>
                    <a:lnTo>
                      <a:pt x="4644" y="342"/>
                    </a:lnTo>
                    <a:lnTo>
                      <a:pt x="4644" y="336"/>
                    </a:lnTo>
                    <a:lnTo>
                      <a:pt x="4644" y="336"/>
                    </a:lnTo>
                    <a:lnTo>
                      <a:pt x="4644" y="330"/>
                    </a:lnTo>
                    <a:lnTo>
                      <a:pt x="4644" y="330"/>
                    </a:lnTo>
                    <a:lnTo>
                      <a:pt x="4644" y="324"/>
                    </a:lnTo>
                    <a:lnTo>
                      <a:pt x="4650" y="324"/>
                    </a:lnTo>
                    <a:lnTo>
                      <a:pt x="4650" y="324"/>
                    </a:lnTo>
                    <a:lnTo>
                      <a:pt x="4650" y="324"/>
                    </a:lnTo>
                    <a:lnTo>
                      <a:pt x="4650" y="324"/>
                    </a:lnTo>
                    <a:lnTo>
                      <a:pt x="4650" y="324"/>
                    </a:lnTo>
                    <a:lnTo>
                      <a:pt x="4650" y="324"/>
                    </a:lnTo>
                    <a:lnTo>
                      <a:pt x="4656" y="330"/>
                    </a:lnTo>
                    <a:lnTo>
                      <a:pt x="4656" y="330"/>
                    </a:lnTo>
                    <a:lnTo>
                      <a:pt x="4656" y="330"/>
                    </a:lnTo>
                    <a:lnTo>
                      <a:pt x="4656" y="336"/>
                    </a:lnTo>
                    <a:lnTo>
                      <a:pt x="4656" y="336"/>
                    </a:lnTo>
                    <a:lnTo>
                      <a:pt x="4656" y="342"/>
                    </a:lnTo>
                    <a:lnTo>
                      <a:pt x="4662" y="342"/>
                    </a:lnTo>
                    <a:lnTo>
                      <a:pt x="4662" y="342"/>
                    </a:lnTo>
                    <a:lnTo>
                      <a:pt x="4662" y="348"/>
                    </a:lnTo>
                    <a:lnTo>
                      <a:pt x="4662" y="348"/>
                    </a:lnTo>
                    <a:lnTo>
                      <a:pt x="4662" y="348"/>
                    </a:lnTo>
                    <a:lnTo>
                      <a:pt x="4662" y="348"/>
                    </a:lnTo>
                    <a:lnTo>
                      <a:pt x="4662" y="354"/>
                    </a:lnTo>
                    <a:lnTo>
                      <a:pt x="4668" y="354"/>
                    </a:lnTo>
                    <a:lnTo>
                      <a:pt x="4668" y="354"/>
                    </a:lnTo>
                    <a:lnTo>
                      <a:pt x="4668" y="348"/>
                    </a:lnTo>
                    <a:lnTo>
                      <a:pt x="4668" y="348"/>
                    </a:lnTo>
                    <a:lnTo>
                      <a:pt x="4668" y="348"/>
                    </a:lnTo>
                    <a:lnTo>
                      <a:pt x="4668" y="342"/>
                    </a:lnTo>
                    <a:lnTo>
                      <a:pt x="4668" y="342"/>
                    </a:lnTo>
                    <a:lnTo>
                      <a:pt x="4674" y="336"/>
                    </a:lnTo>
                    <a:lnTo>
                      <a:pt x="4674" y="336"/>
                    </a:lnTo>
                    <a:lnTo>
                      <a:pt x="4674" y="330"/>
                    </a:lnTo>
                    <a:lnTo>
                      <a:pt x="4674" y="330"/>
                    </a:lnTo>
                    <a:lnTo>
                      <a:pt x="4674" y="324"/>
                    </a:lnTo>
                    <a:lnTo>
                      <a:pt x="4674" y="324"/>
                    </a:lnTo>
                    <a:lnTo>
                      <a:pt x="4680" y="318"/>
                    </a:lnTo>
                    <a:lnTo>
                      <a:pt x="4680" y="318"/>
                    </a:lnTo>
                    <a:lnTo>
                      <a:pt x="4680" y="318"/>
                    </a:lnTo>
                    <a:lnTo>
                      <a:pt x="4680" y="312"/>
                    </a:lnTo>
                    <a:lnTo>
                      <a:pt x="4680" y="312"/>
                    </a:lnTo>
                    <a:lnTo>
                      <a:pt x="4680" y="306"/>
                    </a:lnTo>
                    <a:lnTo>
                      <a:pt x="4686" y="306"/>
                    </a:lnTo>
                    <a:lnTo>
                      <a:pt x="4686" y="306"/>
                    </a:lnTo>
                    <a:lnTo>
                      <a:pt x="4686" y="300"/>
                    </a:lnTo>
                    <a:lnTo>
                      <a:pt x="4686" y="300"/>
                    </a:lnTo>
                    <a:lnTo>
                      <a:pt x="4686" y="300"/>
                    </a:lnTo>
                    <a:lnTo>
                      <a:pt x="4686" y="294"/>
                    </a:lnTo>
                    <a:lnTo>
                      <a:pt x="4692" y="294"/>
                    </a:lnTo>
                    <a:lnTo>
                      <a:pt x="4692" y="294"/>
                    </a:lnTo>
                    <a:lnTo>
                      <a:pt x="4692" y="288"/>
                    </a:lnTo>
                    <a:lnTo>
                      <a:pt x="4692" y="288"/>
                    </a:lnTo>
                    <a:lnTo>
                      <a:pt x="4692" y="288"/>
                    </a:lnTo>
                    <a:lnTo>
                      <a:pt x="4692" y="288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76"/>
                    </a:lnTo>
                    <a:lnTo>
                      <a:pt x="4704" y="276"/>
                    </a:lnTo>
                    <a:lnTo>
                      <a:pt x="4704" y="276"/>
                    </a:lnTo>
                    <a:lnTo>
                      <a:pt x="4704" y="270"/>
                    </a:lnTo>
                    <a:lnTo>
                      <a:pt x="4704" y="270"/>
                    </a:lnTo>
                    <a:lnTo>
                      <a:pt x="4704" y="270"/>
                    </a:lnTo>
                    <a:lnTo>
                      <a:pt x="4704" y="264"/>
                    </a:lnTo>
                    <a:lnTo>
                      <a:pt x="4710" y="264"/>
                    </a:lnTo>
                    <a:lnTo>
                      <a:pt x="4710" y="264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6" y="258"/>
                    </a:lnTo>
                    <a:lnTo>
                      <a:pt x="4716" y="264"/>
                    </a:lnTo>
                    <a:lnTo>
                      <a:pt x="4716" y="270"/>
                    </a:lnTo>
                    <a:lnTo>
                      <a:pt x="4716" y="270"/>
                    </a:lnTo>
                    <a:lnTo>
                      <a:pt x="4716" y="276"/>
                    </a:lnTo>
                    <a:lnTo>
                      <a:pt x="4716" y="282"/>
                    </a:lnTo>
                    <a:lnTo>
                      <a:pt x="4716" y="294"/>
                    </a:lnTo>
                    <a:lnTo>
                      <a:pt x="4722" y="300"/>
                    </a:lnTo>
                    <a:lnTo>
                      <a:pt x="4722" y="306"/>
                    </a:lnTo>
                    <a:lnTo>
                      <a:pt x="4722" y="312"/>
                    </a:lnTo>
                    <a:lnTo>
                      <a:pt x="4722" y="318"/>
                    </a:lnTo>
                    <a:lnTo>
                      <a:pt x="4722" y="330"/>
                    </a:lnTo>
                    <a:lnTo>
                      <a:pt x="4722" y="336"/>
                    </a:lnTo>
                    <a:lnTo>
                      <a:pt x="4728" y="342"/>
                    </a:lnTo>
                    <a:lnTo>
                      <a:pt x="4728" y="348"/>
                    </a:lnTo>
                    <a:lnTo>
                      <a:pt x="4728" y="354"/>
                    </a:lnTo>
                    <a:lnTo>
                      <a:pt x="4728" y="360"/>
                    </a:lnTo>
                    <a:lnTo>
                      <a:pt x="4728" y="366"/>
                    </a:lnTo>
                    <a:lnTo>
                      <a:pt x="4734" y="372"/>
                    </a:lnTo>
                    <a:lnTo>
                      <a:pt x="4734" y="372"/>
                    </a:lnTo>
                    <a:lnTo>
                      <a:pt x="4734" y="378"/>
                    </a:lnTo>
                    <a:lnTo>
                      <a:pt x="4734" y="384"/>
                    </a:lnTo>
                    <a:lnTo>
                      <a:pt x="4734" y="390"/>
                    </a:lnTo>
                    <a:lnTo>
                      <a:pt x="4734" y="396"/>
                    </a:lnTo>
                    <a:lnTo>
                      <a:pt x="4740" y="396"/>
                    </a:lnTo>
                    <a:lnTo>
                      <a:pt x="4740" y="402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0" y="414"/>
                    </a:lnTo>
                    <a:lnTo>
                      <a:pt x="4740" y="414"/>
                    </a:lnTo>
                    <a:lnTo>
                      <a:pt x="4746" y="420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46" y="420"/>
                    </a:lnTo>
                    <a:lnTo>
                      <a:pt x="4752" y="420"/>
                    </a:lnTo>
                    <a:lnTo>
                      <a:pt x="4752" y="414"/>
                    </a:lnTo>
                    <a:lnTo>
                      <a:pt x="4752" y="408"/>
                    </a:lnTo>
                    <a:lnTo>
                      <a:pt x="4752" y="396"/>
                    </a:lnTo>
                    <a:lnTo>
                      <a:pt x="4752" y="390"/>
                    </a:lnTo>
                    <a:lnTo>
                      <a:pt x="4752" y="378"/>
                    </a:lnTo>
                    <a:lnTo>
                      <a:pt x="4758" y="366"/>
                    </a:lnTo>
                    <a:lnTo>
                      <a:pt x="4758" y="360"/>
                    </a:lnTo>
                    <a:lnTo>
                      <a:pt x="4758" y="348"/>
                    </a:lnTo>
                    <a:lnTo>
                      <a:pt x="4758" y="336"/>
                    </a:lnTo>
                    <a:lnTo>
                      <a:pt x="4758" y="324"/>
                    </a:lnTo>
                    <a:lnTo>
                      <a:pt x="4758" y="312"/>
                    </a:lnTo>
                    <a:lnTo>
                      <a:pt x="4764" y="300"/>
                    </a:lnTo>
                    <a:lnTo>
                      <a:pt x="4764" y="288"/>
                    </a:lnTo>
                    <a:lnTo>
                      <a:pt x="4764" y="276"/>
                    </a:lnTo>
                    <a:lnTo>
                      <a:pt x="4764" y="258"/>
                    </a:lnTo>
                    <a:lnTo>
                      <a:pt x="4764" y="246"/>
                    </a:lnTo>
                    <a:lnTo>
                      <a:pt x="4764" y="234"/>
                    </a:lnTo>
                    <a:lnTo>
                      <a:pt x="4770" y="216"/>
                    </a:lnTo>
                    <a:lnTo>
                      <a:pt x="4770" y="204"/>
                    </a:lnTo>
                    <a:lnTo>
                      <a:pt x="4770" y="186"/>
                    </a:lnTo>
                    <a:lnTo>
                      <a:pt x="4770" y="168"/>
                    </a:lnTo>
                    <a:lnTo>
                      <a:pt x="4770" y="156"/>
                    </a:lnTo>
                    <a:lnTo>
                      <a:pt x="4770" y="138"/>
                    </a:lnTo>
                    <a:lnTo>
                      <a:pt x="4776" y="120"/>
                    </a:lnTo>
                    <a:lnTo>
                      <a:pt x="4776" y="102"/>
                    </a:lnTo>
                    <a:lnTo>
                      <a:pt x="4776" y="84"/>
                    </a:lnTo>
                    <a:lnTo>
                      <a:pt x="4776" y="66"/>
                    </a:lnTo>
                    <a:lnTo>
                      <a:pt x="4776" y="48"/>
                    </a:lnTo>
                    <a:lnTo>
                      <a:pt x="4776" y="30"/>
                    </a:lnTo>
                    <a:lnTo>
                      <a:pt x="4782" y="12"/>
                    </a:lnTo>
                    <a:lnTo>
                      <a:pt x="4782" y="6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6"/>
                    </a:lnTo>
                    <a:lnTo>
                      <a:pt x="4782" y="18"/>
                    </a:lnTo>
                    <a:lnTo>
                      <a:pt x="4788" y="36"/>
                    </a:lnTo>
                    <a:lnTo>
                      <a:pt x="4788" y="60"/>
                    </a:lnTo>
                    <a:lnTo>
                      <a:pt x="4788" y="90"/>
                    </a:lnTo>
                    <a:lnTo>
                      <a:pt x="4788" y="120"/>
                    </a:lnTo>
                    <a:lnTo>
                      <a:pt x="4788" y="150"/>
                    </a:lnTo>
                    <a:lnTo>
                      <a:pt x="4788" y="174"/>
                    </a:lnTo>
                    <a:lnTo>
                      <a:pt x="4794" y="204"/>
                    </a:lnTo>
                    <a:lnTo>
                      <a:pt x="4794" y="228"/>
                    </a:lnTo>
                    <a:lnTo>
                      <a:pt x="4794" y="252"/>
                    </a:lnTo>
                    <a:lnTo>
                      <a:pt x="4794" y="276"/>
                    </a:lnTo>
                    <a:lnTo>
                      <a:pt x="4794" y="300"/>
                    </a:lnTo>
                    <a:lnTo>
                      <a:pt x="4794" y="324"/>
                    </a:lnTo>
                    <a:lnTo>
                      <a:pt x="4800" y="342"/>
                    </a:lnTo>
                    <a:lnTo>
                      <a:pt x="4800" y="366"/>
                    </a:lnTo>
                    <a:lnTo>
                      <a:pt x="4800" y="384"/>
                    </a:lnTo>
                    <a:lnTo>
                      <a:pt x="4800" y="402"/>
                    </a:lnTo>
                    <a:lnTo>
                      <a:pt x="4800" y="420"/>
                    </a:lnTo>
                    <a:lnTo>
                      <a:pt x="4800" y="432"/>
                    </a:lnTo>
                    <a:lnTo>
                      <a:pt x="4806" y="450"/>
                    </a:lnTo>
                    <a:lnTo>
                      <a:pt x="4806" y="462"/>
                    </a:lnTo>
                    <a:lnTo>
                      <a:pt x="4806" y="474"/>
                    </a:lnTo>
                    <a:lnTo>
                      <a:pt x="4806" y="486"/>
                    </a:lnTo>
                    <a:lnTo>
                      <a:pt x="4806" y="498"/>
                    </a:lnTo>
                    <a:lnTo>
                      <a:pt x="4806" y="510"/>
                    </a:lnTo>
                    <a:lnTo>
                      <a:pt x="4812" y="516"/>
                    </a:lnTo>
                    <a:lnTo>
                      <a:pt x="4812" y="528"/>
                    </a:lnTo>
                    <a:lnTo>
                      <a:pt x="4812" y="534"/>
                    </a:lnTo>
                    <a:lnTo>
                      <a:pt x="4812" y="540"/>
                    </a:lnTo>
                    <a:lnTo>
                      <a:pt x="4812" y="546"/>
                    </a:lnTo>
                    <a:lnTo>
                      <a:pt x="4812" y="546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24" y="546"/>
                    </a:lnTo>
                    <a:lnTo>
                      <a:pt x="4824" y="546"/>
                    </a:lnTo>
                    <a:lnTo>
                      <a:pt x="4824" y="540"/>
                    </a:lnTo>
                    <a:lnTo>
                      <a:pt x="4824" y="534"/>
                    </a:lnTo>
                    <a:lnTo>
                      <a:pt x="4824" y="528"/>
                    </a:lnTo>
                    <a:lnTo>
                      <a:pt x="4824" y="516"/>
                    </a:lnTo>
                    <a:lnTo>
                      <a:pt x="4830" y="510"/>
                    </a:lnTo>
                    <a:lnTo>
                      <a:pt x="4830" y="498"/>
                    </a:lnTo>
                    <a:lnTo>
                      <a:pt x="4830" y="486"/>
                    </a:lnTo>
                    <a:lnTo>
                      <a:pt x="4830" y="474"/>
                    </a:lnTo>
                    <a:lnTo>
                      <a:pt x="4830" y="462"/>
                    </a:lnTo>
                    <a:lnTo>
                      <a:pt x="4830" y="450"/>
                    </a:lnTo>
                    <a:lnTo>
                      <a:pt x="4836" y="432"/>
                    </a:lnTo>
                    <a:lnTo>
                      <a:pt x="4836" y="420"/>
                    </a:lnTo>
                    <a:lnTo>
                      <a:pt x="4836" y="402"/>
                    </a:lnTo>
                    <a:lnTo>
                      <a:pt x="4836" y="384"/>
                    </a:lnTo>
                    <a:lnTo>
                      <a:pt x="4836" y="366"/>
                    </a:lnTo>
                    <a:lnTo>
                      <a:pt x="4836" y="342"/>
                    </a:lnTo>
                    <a:lnTo>
                      <a:pt x="4842" y="324"/>
                    </a:lnTo>
                    <a:lnTo>
                      <a:pt x="4842" y="300"/>
                    </a:lnTo>
                    <a:lnTo>
                      <a:pt x="4842" y="276"/>
                    </a:lnTo>
                    <a:lnTo>
                      <a:pt x="4842" y="252"/>
                    </a:lnTo>
                    <a:lnTo>
                      <a:pt x="4842" y="228"/>
                    </a:lnTo>
                    <a:lnTo>
                      <a:pt x="4842" y="204"/>
                    </a:lnTo>
                    <a:lnTo>
                      <a:pt x="4848" y="174"/>
                    </a:lnTo>
                    <a:lnTo>
                      <a:pt x="4848" y="150"/>
                    </a:lnTo>
                    <a:lnTo>
                      <a:pt x="4848" y="120"/>
                    </a:lnTo>
                    <a:lnTo>
                      <a:pt x="4848" y="90"/>
                    </a:lnTo>
                    <a:lnTo>
                      <a:pt x="4848" y="60"/>
                    </a:lnTo>
                    <a:lnTo>
                      <a:pt x="4848" y="36"/>
                    </a:lnTo>
                    <a:lnTo>
                      <a:pt x="4854" y="18"/>
                    </a:lnTo>
                    <a:lnTo>
                      <a:pt x="4854" y="6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6"/>
                    </a:lnTo>
                    <a:lnTo>
                      <a:pt x="4854" y="12"/>
                    </a:lnTo>
                    <a:lnTo>
                      <a:pt x="4860" y="30"/>
                    </a:lnTo>
                    <a:lnTo>
                      <a:pt x="4860" y="48"/>
                    </a:lnTo>
                    <a:lnTo>
                      <a:pt x="4860" y="66"/>
                    </a:lnTo>
                    <a:lnTo>
                      <a:pt x="4860" y="84"/>
                    </a:lnTo>
                    <a:lnTo>
                      <a:pt x="4860" y="102"/>
                    </a:lnTo>
                    <a:lnTo>
                      <a:pt x="4860" y="120"/>
                    </a:lnTo>
                    <a:lnTo>
                      <a:pt x="4866" y="138"/>
                    </a:lnTo>
                    <a:lnTo>
                      <a:pt x="4866" y="156"/>
                    </a:lnTo>
                    <a:lnTo>
                      <a:pt x="4866" y="168"/>
                    </a:lnTo>
                    <a:lnTo>
                      <a:pt x="4866" y="186"/>
                    </a:lnTo>
                    <a:lnTo>
                      <a:pt x="4866" y="204"/>
                    </a:lnTo>
                    <a:lnTo>
                      <a:pt x="4866" y="216"/>
                    </a:lnTo>
                    <a:lnTo>
                      <a:pt x="4872" y="234"/>
                    </a:lnTo>
                    <a:lnTo>
                      <a:pt x="4872" y="246"/>
                    </a:lnTo>
                    <a:lnTo>
                      <a:pt x="4872" y="258"/>
                    </a:lnTo>
                    <a:lnTo>
                      <a:pt x="4872" y="276"/>
                    </a:lnTo>
                    <a:lnTo>
                      <a:pt x="4872" y="288"/>
                    </a:lnTo>
                    <a:lnTo>
                      <a:pt x="4872" y="300"/>
                    </a:lnTo>
                    <a:lnTo>
                      <a:pt x="4878" y="312"/>
                    </a:lnTo>
                    <a:lnTo>
                      <a:pt x="4878" y="324"/>
                    </a:lnTo>
                    <a:lnTo>
                      <a:pt x="4878" y="336"/>
                    </a:lnTo>
                    <a:lnTo>
                      <a:pt x="4878" y="348"/>
                    </a:lnTo>
                    <a:lnTo>
                      <a:pt x="4878" y="360"/>
                    </a:lnTo>
                    <a:lnTo>
                      <a:pt x="4878" y="366"/>
                    </a:lnTo>
                    <a:lnTo>
                      <a:pt x="4884" y="378"/>
                    </a:lnTo>
                    <a:lnTo>
                      <a:pt x="4884" y="390"/>
                    </a:lnTo>
                    <a:lnTo>
                      <a:pt x="4884" y="396"/>
                    </a:lnTo>
                    <a:lnTo>
                      <a:pt x="4884" y="408"/>
                    </a:lnTo>
                    <a:lnTo>
                      <a:pt x="4884" y="414"/>
                    </a:lnTo>
                    <a:lnTo>
                      <a:pt x="4884" y="420"/>
                    </a:lnTo>
                    <a:lnTo>
                      <a:pt x="4890" y="420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6" y="420"/>
                    </a:lnTo>
                    <a:lnTo>
                      <a:pt x="4896" y="414"/>
                    </a:lnTo>
                    <a:lnTo>
                      <a:pt x="4896" y="414"/>
                    </a:lnTo>
                    <a:lnTo>
                      <a:pt x="4896" y="408"/>
                    </a:lnTo>
                    <a:lnTo>
                      <a:pt x="4896" y="408"/>
                    </a:lnTo>
                    <a:lnTo>
                      <a:pt x="4896" y="402"/>
                    </a:lnTo>
                    <a:lnTo>
                      <a:pt x="4902" y="396"/>
                    </a:lnTo>
                    <a:lnTo>
                      <a:pt x="4902" y="396"/>
                    </a:lnTo>
                    <a:lnTo>
                      <a:pt x="4902" y="390"/>
                    </a:lnTo>
                    <a:lnTo>
                      <a:pt x="4902" y="384"/>
                    </a:lnTo>
                    <a:lnTo>
                      <a:pt x="4902" y="378"/>
                    </a:lnTo>
                    <a:lnTo>
                      <a:pt x="4902" y="372"/>
                    </a:lnTo>
                    <a:lnTo>
                      <a:pt x="4908" y="372"/>
                    </a:lnTo>
                    <a:lnTo>
                      <a:pt x="4908" y="366"/>
                    </a:lnTo>
                    <a:lnTo>
                      <a:pt x="4908" y="360"/>
                    </a:lnTo>
                    <a:lnTo>
                      <a:pt x="4908" y="354"/>
                    </a:lnTo>
                    <a:lnTo>
                      <a:pt x="4908" y="348"/>
                    </a:lnTo>
                    <a:lnTo>
                      <a:pt x="4908" y="342"/>
                    </a:lnTo>
                    <a:lnTo>
                      <a:pt x="4914" y="336"/>
                    </a:lnTo>
                    <a:lnTo>
                      <a:pt x="4914" y="330"/>
                    </a:lnTo>
                    <a:lnTo>
                      <a:pt x="4914" y="318"/>
                    </a:lnTo>
                    <a:lnTo>
                      <a:pt x="4914" y="312"/>
                    </a:lnTo>
                    <a:lnTo>
                      <a:pt x="4914" y="306"/>
                    </a:lnTo>
                    <a:lnTo>
                      <a:pt x="4914" y="300"/>
                    </a:lnTo>
                    <a:lnTo>
                      <a:pt x="4920" y="294"/>
                    </a:lnTo>
                    <a:lnTo>
                      <a:pt x="4920" y="282"/>
                    </a:lnTo>
                    <a:lnTo>
                      <a:pt x="4920" y="276"/>
                    </a:lnTo>
                    <a:lnTo>
                      <a:pt x="4920" y="270"/>
                    </a:lnTo>
                    <a:lnTo>
                      <a:pt x="4920" y="270"/>
                    </a:lnTo>
                    <a:lnTo>
                      <a:pt x="4920" y="264"/>
                    </a:lnTo>
                    <a:lnTo>
                      <a:pt x="4926" y="258"/>
                    </a:lnTo>
                    <a:lnTo>
                      <a:pt x="4926" y="258"/>
                    </a:lnTo>
                    <a:lnTo>
                      <a:pt x="4926" y="258"/>
                    </a:lnTo>
                    <a:lnTo>
                      <a:pt x="4926" y="258"/>
                    </a:lnTo>
                    <a:lnTo>
                      <a:pt x="4926" y="258"/>
                    </a:lnTo>
                    <a:lnTo>
                      <a:pt x="4926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70"/>
                    </a:lnTo>
                    <a:lnTo>
                      <a:pt x="4932" y="270"/>
                    </a:lnTo>
                    <a:lnTo>
                      <a:pt x="4932" y="270"/>
                    </a:lnTo>
                    <a:lnTo>
                      <a:pt x="4932" y="276"/>
                    </a:lnTo>
                    <a:lnTo>
                      <a:pt x="4938" y="276"/>
                    </a:lnTo>
                    <a:lnTo>
                      <a:pt x="4938" y="276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44" y="282"/>
                    </a:lnTo>
                    <a:lnTo>
                      <a:pt x="4944" y="288"/>
                    </a:lnTo>
                    <a:lnTo>
                      <a:pt x="4944" y="288"/>
                    </a:lnTo>
                    <a:lnTo>
                      <a:pt x="4944" y="288"/>
                    </a:lnTo>
                    <a:lnTo>
                      <a:pt x="4944" y="288"/>
                    </a:lnTo>
                    <a:lnTo>
                      <a:pt x="4944" y="294"/>
                    </a:lnTo>
                    <a:lnTo>
                      <a:pt x="4944" y="294"/>
                    </a:lnTo>
                    <a:lnTo>
                      <a:pt x="4950" y="294"/>
                    </a:lnTo>
                    <a:lnTo>
                      <a:pt x="4950" y="300"/>
                    </a:lnTo>
                    <a:lnTo>
                      <a:pt x="4950" y="300"/>
                    </a:lnTo>
                    <a:lnTo>
                      <a:pt x="4950" y="300"/>
                    </a:lnTo>
                    <a:lnTo>
                      <a:pt x="4950" y="306"/>
                    </a:lnTo>
                    <a:lnTo>
                      <a:pt x="4950" y="306"/>
                    </a:lnTo>
                    <a:lnTo>
                      <a:pt x="4956" y="306"/>
                    </a:lnTo>
                    <a:lnTo>
                      <a:pt x="4956" y="312"/>
                    </a:lnTo>
                    <a:lnTo>
                      <a:pt x="4956" y="312"/>
                    </a:lnTo>
                    <a:lnTo>
                      <a:pt x="4956" y="318"/>
                    </a:lnTo>
                    <a:lnTo>
                      <a:pt x="4956" y="318"/>
                    </a:lnTo>
                    <a:lnTo>
                      <a:pt x="4956" y="318"/>
                    </a:lnTo>
                    <a:lnTo>
                      <a:pt x="4962" y="324"/>
                    </a:lnTo>
                    <a:lnTo>
                      <a:pt x="4962" y="324"/>
                    </a:lnTo>
                    <a:lnTo>
                      <a:pt x="4962" y="330"/>
                    </a:lnTo>
                    <a:lnTo>
                      <a:pt x="4962" y="330"/>
                    </a:lnTo>
                    <a:lnTo>
                      <a:pt x="4962" y="336"/>
                    </a:lnTo>
                    <a:lnTo>
                      <a:pt x="4962" y="336"/>
                    </a:lnTo>
                    <a:lnTo>
                      <a:pt x="4968" y="342"/>
                    </a:lnTo>
                    <a:lnTo>
                      <a:pt x="4968" y="342"/>
                    </a:lnTo>
                    <a:lnTo>
                      <a:pt x="4968" y="348"/>
                    </a:lnTo>
                    <a:lnTo>
                      <a:pt x="4968" y="348"/>
                    </a:lnTo>
                    <a:lnTo>
                      <a:pt x="4968" y="348"/>
                    </a:lnTo>
                    <a:lnTo>
                      <a:pt x="4968" y="354"/>
                    </a:lnTo>
                    <a:lnTo>
                      <a:pt x="4968" y="354"/>
                    </a:lnTo>
                    <a:lnTo>
                      <a:pt x="4974" y="354"/>
                    </a:lnTo>
                    <a:lnTo>
                      <a:pt x="4974" y="348"/>
                    </a:lnTo>
                    <a:lnTo>
                      <a:pt x="4974" y="348"/>
                    </a:lnTo>
                    <a:lnTo>
                      <a:pt x="4974" y="348"/>
                    </a:lnTo>
                    <a:lnTo>
                      <a:pt x="4974" y="348"/>
                    </a:lnTo>
                    <a:lnTo>
                      <a:pt x="4974" y="342"/>
                    </a:lnTo>
                    <a:lnTo>
                      <a:pt x="4980" y="342"/>
                    </a:lnTo>
                    <a:lnTo>
                      <a:pt x="4980" y="342"/>
                    </a:lnTo>
                    <a:lnTo>
                      <a:pt x="4980" y="336"/>
                    </a:lnTo>
                    <a:lnTo>
                      <a:pt x="4980" y="336"/>
                    </a:lnTo>
                    <a:lnTo>
                      <a:pt x="4980" y="330"/>
                    </a:lnTo>
                    <a:lnTo>
                      <a:pt x="4980" y="330"/>
                    </a:lnTo>
                    <a:lnTo>
                      <a:pt x="4980" y="330"/>
                    </a:lnTo>
                    <a:lnTo>
                      <a:pt x="4986" y="324"/>
                    </a:lnTo>
                    <a:lnTo>
                      <a:pt x="4986" y="324"/>
                    </a:lnTo>
                    <a:lnTo>
                      <a:pt x="4986" y="324"/>
                    </a:lnTo>
                    <a:lnTo>
                      <a:pt x="4986" y="324"/>
                    </a:lnTo>
                    <a:lnTo>
                      <a:pt x="4986" y="324"/>
                    </a:lnTo>
                    <a:lnTo>
                      <a:pt x="4986" y="324"/>
                    </a:lnTo>
                    <a:lnTo>
                      <a:pt x="4992" y="324"/>
                    </a:lnTo>
                    <a:lnTo>
                      <a:pt x="4992" y="330"/>
                    </a:lnTo>
                    <a:lnTo>
                      <a:pt x="4992" y="330"/>
                    </a:lnTo>
                    <a:lnTo>
                      <a:pt x="4992" y="336"/>
                    </a:lnTo>
                    <a:lnTo>
                      <a:pt x="4992" y="336"/>
                    </a:lnTo>
                    <a:lnTo>
                      <a:pt x="4992" y="342"/>
                    </a:lnTo>
                    <a:lnTo>
                      <a:pt x="4998" y="342"/>
                    </a:lnTo>
                    <a:lnTo>
                      <a:pt x="4998" y="342"/>
                    </a:lnTo>
                    <a:lnTo>
                      <a:pt x="4998" y="348"/>
                    </a:lnTo>
                    <a:lnTo>
                      <a:pt x="4998" y="348"/>
                    </a:lnTo>
                    <a:lnTo>
                      <a:pt x="4998" y="354"/>
                    </a:lnTo>
                    <a:lnTo>
                      <a:pt x="4998" y="354"/>
                    </a:lnTo>
                    <a:lnTo>
                      <a:pt x="5004" y="354"/>
                    </a:lnTo>
                    <a:lnTo>
                      <a:pt x="5004" y="360"/>
                    </a:lnTo>
                    <a:lnTo>
                      <a:pt x="5004" y="360"/>
                    </a:lnTo>
                    <a:lnTo>
                      <a:pt x="5004" y="360"/>
                    </a:lnTo>
                    <a:lnTo>
                      <a:pt x="5004" y="360"/>
                    </a:lnTo>
                    <a:lnTo>
                      <a:pt x="5004" y="360"/>
                    </a:lnTo>
                    <a:lnTo>
                      <a:pt x="5004" y="360"/>
                    </a:lnTo>
                    <a:lnTo>
                      <a:pt x="5010" y="354"/>
                    </a:lnTo>
                    <a:lnTo>
                      <a:pt x="5010" y="354"/>
                    </a:lnTo>
                    <a:lnTo>
                      <a:pt x="5010" y="354"/>
                    </a:lnTo>
                    <a:lnTo>
                      <a:pt x="5010" y="348"/>
                    </a:lnTo>
                    <a:lnTo>
                      <a:pt x="5010" y="348"/>
                    </a:lnTo>
                    <a:lnTo>
                      <a:pt x="5010" y="342"/>
                    </a:lnTo>
                    <a:lnTo>
                      <a:pt x="5010" y="342"/>
                    </a:lnTo>
                    <a:lnTo>
                      <a:pt x="5016" y="342"/>
                    </a:lnTo>
                    <a:lnTo>
                      <a:pt x="5016" y="336"/>
                    </a:lnTo>
                    <a:lnTo>
                      <a:pt x="5016" y="336"/>
                    </a:lnTo>
                    <a:lnTo>
                      <a:pt x="5016" y="336"/>
                    </a:lnTo>
                    <a:lnTo>
                      <a:pt x="5016" y="330"/>
                    </a:lnTo>
                    <a:lnTo>
                      <a:pt x="5016" y="330"/>
                    </a:lnTo>
                    <a:lnTo>
                      <a:pt x="5022" y="330"/>
                    </a:lnTo>
                    <a:lnTo>
                      <a:pt x="5022" y="324"/>
                    </a:lnTo>
                    <a:lnTo>
                      <a:pt x="5022" y="324"/>
                    </a:lnTo>
                    <a:lnTo>
                      <a:pt x="5022" y="324"/>
                    </a:lnTo>
                    <a:lnTo>
                      <a:pt x="5022" y="324"/>
                    </a:lnTo>
                    <a:lnTo>
                      <a:pt x="5022" y="318"/>
                    </a:lnTo>
                    <a:lnTo>
                      <a:pt x="5028" y="318"/>
                    </a:lnTo>
                    <a:lnTo>
                      <a:pt x="5028" y="318"/>
                    </a:lnTo>
                    <a:lnTo>
                      <a:pt x="5028" y="318"/>
                    </a:lnTo>
                    <a:lnTo>
                      <a:pt x="5028" y="312"/>
                    </a:lnTo>
                    <a:lnTo>
                      <a:pt x="5028" y="312"/>
                    </a:lnTo>
                    <a:lnTo>
                      <a:pt x="5028" y="312"/>
                    </a:lnTo>
                    <a:lnTo>
                      <a:pt x="5034" y="312"/>
                    </a:lnTo>
                    <a:lnTo>
                      <a:pt x="5034" y="312"/>
                    </a:lnTo>
                    <a:lnTo>
                      <a:pt x="5034" y="306"/>
                    </a:lnTo>
                    <a:lnTo>
                      <a:pt x="5034" y="306"/>
                    </a:lnTo>
                    <a:lnTo>
                      <a:pt x="5034" y="306"/>
                    </a:lnTo>
                    <a:lnTo>
                      <a:pt x="5034" y="306"/>
                    </a:lnTo>
                    <a:lnTo>
                      <a:pt x="5034" y="306"/>
                    </a:lnTo>
                    <a:lnTo>
                      <a:pt x="5040" y="306"/>
                    </a:lnTo>
                    <a:lnTo>
                      <a:pt x="5040" y="300"/>
                    </a:lnTo>
                    <a:lnTo>
                      <a:pt x="5040" y="300"/>
                    </a:lnTo>
                    <a:lnTo>
                      <a:pt x="5040" y="300"/>
                    </a:lnTo>
                    <a:lnTo>
                      <a:pt x="5040" y="300"/>
                    </a:lnTo>
                    <a:lnTo>
                      <a:pt x="5040" y="300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52" y="282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7" name="Rectangle 59"/>
              <p:cNvSpPr>
                <a:spLocks noChangeArrowheads="1"/>
              </p:cNvSpPr>
              <p:nvPr/>
            </p:nvSpPr>
            <p:spPr bwMode="auto">
              <a:xfrm>
                <a:off x="550" y="2227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48" name="Freeform 60"/>
              <p:cNvSpPr>
                <a:spLocks/>
              </p:cNvSpPr>
              <p:nvPr/>
            </p:nvSpPr>
            <p:spPr bwMode="auto">
              <a:xfrm>
                <a:off x="322" y="907"/>
                <a:ext cx="5052" cy="1122"/>
              </a:xfrm>
              <a:custGeom>
                <a:avLst/>
                <a:gdLst/>
                <a:ahLst/>
                <a:cxnLst>
                  <a:cxn ang="0">
                    <a:pos x="72" y="1086"/>
                  </a:cxn>
                  <a:cxn ang="0">
                    <a:pos x="144" y="1086"/>
                  </a:cxn>
                  <a:cxn ang="0">
                    <a:pos x="216" y="1086"/>
                  </a:cxn>
                  <a:cxn ang="0">
                    <a:pos x="288" y="1092"/>
                  </a:cxn>
                  <a:cxn ang="0">
                    <a:pos x="360" y="1092"/>
                  </a:cxn>
                  <a:cxn ang="0">
                    <a:pos x="432" y="1098"/>
                  </a:cxn>
                  <a:cxn ang="0">
                    <a:pos x="504" y="1098"/>
                  </a:cxn>
                  <a:cxn ang="0">
                    <a:pos x="576" y="1098"/>
                  </a:cxn>
                  <a:cxn ang="0">
                    <a:pos x="618" y="1104"/>
                  </a:cxn>
                  <a:cxn ang="0">
                    <a:pos x="696" y="1110"/>
                  </a:cxn>
                  <a:cxn ang="0">
                    <a:pos x="768" y="1104"/>
                  </a:cxn>
                  <a:cxn ang="0">
                    <a:pos x="834" y="1104"/>
                  </a:cxn>
                  <a:cxn ang="0">
                    <a:pos x="906" y="1104"/>
                  </a:cxn>
                  <a:cxn ang="0">
                    <a:pos x="978" y="1098"/>
                  </a:cxn>
                  <a:cxn ang="0">
                    <a:pos x="1050" y="1098"/>
                  </a:cxn>
                  <a:cxn ang="0">
                    <a:pos x="1122" y="1098"/>
                  </a:cxn>
                  <a:cxn ang="0">
                    <a:pos x="1194" y="1092"/>
                  </a:cxn>
                  <a:cxn ang="0">
                    <a:pos x="1266" y="1098"/>
                  </a:cxn>
                  <a:cxn ang="0">
                    <a:pos x="1338" y="1092"/>
                  </a:cxn>
                  <a:cxn ang="0">
                    <a:pos x="1410" y="1086"/>
                  </a:cxn>
                  <a:cxn ang="0">
                    <a:pos x="1482" y="1092"/>
                  </a:cxn>
                  <a:cxn ang="0">
                    <a:pos x="1554" y="1050"/>
                  </a:cxn>
                  <a:cxn ang="0">
                    <a:pos x="1626" y="966"/>
                  </a:cxn>
                  <a:cxn ang="0">
                    <a:pos x="1722" y="960"/>
                  </a:cxn>
                  <a:cxn ang="0">
                    <a:pos x="1824" y="954"/>
                  </a:cxn>
                  <a:cxn ang="0">
                    <a:pos x="1920" y="948"/>
                  </a:cxn>
                  <a:cxn ang="0">
                    <a:pos x="2022" y="948"/>
                  </a:cxn>
                  <a:cxn ang="0">
                    <a:pos x="2118" y="948"/>
                  </a:cxn>
                  <a:cxn ang="0">
                    <a:pos x="2220" y="954"/>
                  </a:cxn>
                  <a:cxn ang="0">
                    <a:pos x="2316" y="966"/>
                  </a:cxn>
                  <a:cxn ang="0">
                    <a:pos x="2418" y="972"/>
                  </a:cxn>
                  <a:cxn ang="0">
                    <a:pos x="2514" y="978"/>
                  </a:cxn>
                  <a:cxn ang="0">
                    <a:pos x="2616" y="990"/>
                  </a:cxn>
                  <a:cxn ang="0">
                    <a:pos x="2712" y="996"/>
                  </a:cxn>
                  <a:cxn ang="0">
                    <a:pos x="2814" y="1002"/>
                  </a:cxn>
                  <a:cxn ang="0">
                    <a:pos x="2862" y="1008"/>
                  </a:cxn>
                  <a:cxn ang="0">
                    <a:pos x="2958" y="1002"/>
                  </a:cxn>
                  <a:cxn ang="0">
                    <a:pos x="3054" y="996"/>
                  </a:cxn>
                  <a:cxn ang="0">
                    <a:pos x="3156" y="990"/>
                  </a:cxn>
                  <a:cxn ang="0">
                    <a:pos x="3252" y="978"/>
                  </a:cxn>
                  <a:cxn ang="0">
                    <a:pos x="3354" y="972"/>
                  </a:cxn>
                  <a:cxn ang="0">
                    <a:pos x="3450" y="966"/>
                  </a:cxn>
                  <a:cxn ang="0">
                    <a:pos x="3552" y="954"/>
                  </a:cxn>
                  <a:cxn ang="0">
                    <a:pos x="3648" y="954"/>
                  </a:cxn>
                  <a:cxn ang="0">
                    <a:pos x="3750" y="954"/>
                  </a:cxn>
                  <a:cxn ang="0">
                    <a:pos x="3846" y="954"/>
                  </a:cxn>
                  <a:cxn ang="0">
                    <a:pos x="3948" y="960"/>
                  </a:cxn>
                  <a:cxn ang="0">
                    <a:pos x="4044" y="966"/>
                  </a:cxn>
                  <a:cxn ang="0">
                    <a:pos x="4146" y="972"/>
                  </a:cxn>
                  <a:cxn ang="0">
                    <a:pos x="4242" y="984"/>
                  </a:cxn>
                  <a:cxn ang="0">
                    <a:pos x="4344" y="990"/>
                  </a:cxn>
                  <a:cxn ang="0">
                    <a:pos x="4440" y="996"/>
                  </a:cxn>
                  <a:cxn ang="0">
                    <a:pos x="4542" y="1008"/>
                  </a:cxn>
                  <a:cxn ang="0">
                    <a:pos x="4590" y="1008"/>
                  </a:cxn>
                  <a:cxn ang="0">
                    <a:pos x="4632" y="1026"/>
                  </a:cxn>
                  <a:cxn ang="0">
                    <a:pos x="4680" y="954"/>
                  </a:cxn>
                  <a:cxn ang="0">
                    <a:pos x="4734" y="432"/>
                  </a:cxn>
                  <a:cxn ang="0">
                    <a:pos x="4782" y="1098"/>
                  </a:cxn>
                  <a:cxn ang="0">
                    <a:pos x="4836" y="1092"/>
                  </a:cxn>
                  <a:cxn ang="0">
                    <a:pos x="4884" y="84"/>
                  </a:cxn>
                  <a:cxn ang="0">
                    <a:pos x="4938" y="912"/>
                  </a:cxn>
                  <a:cxn ang="0">
                    <a:pos x="4980" y="1044"/>
                  </a:cxn>
                  <a:cxn ang="0">
                    <a:pos x="5034" y="1038"/>
                  </a:cxn>
                </a:cxnLst>
                <a:rect l="0" t="0" r="r" b="b"/>
                <a:pathLst>
                  <a:path w="5052" h="1122">
                    <a:moveTo>
                      <a:pt x="0" y="1086"/>
                    </a:move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6" y="1068"/>
                    </a:lnTo>
                    <a:lnTo>
                      <a:pt x="6" y="1068"/>
                    </a:lnTo>
                    <a:lnTo>
                      <a:pt x="6" y="1068"/>
                    </a:lnTo>
                    <a:lnTo>
                      <a:pt x="6" y="1062"/>
                    </a:lnTo>
                    <a:lnTo>
                      <a:pt x="6" y="1062"/>
                    </a:lnTo>
                    <a:lnTo>
                      <a:pt x="6" y="1056"/>
                    </a:lnTo>
                    <a:lnTo>
                      <a:pt x="12" y="1056"/>
                    </a:lnTo>
                    <a:lnTo>
                      <a:pt x="12" y="1050"/>
                    </a:lnTo>
                    <a:lnTo>
                      <a:pt x="12" y="1050"/>
                    </a:lnTo>
                    <a:lnTo>
                      <a:pt x="12" y="1050"/>
                    </a:lnTo>
                    <a:lnTo>
                      <a:pt x="12" y="1050"/>
                    </a:lnTo>
                    <a:lnTo>
                      <a:pt x="12" y="1050"/>
                    </a:lnTo>
                    <a:lnTo>
                      <a:pt x="18" y="1050"/>
                    </a:lnTo>
                    <a:lnTo>
                      <a:pt x="18" y="1050"/>
                    </a:lnTo>
                    <a:lnTo>
                      <a:pt x="18" y="1050"/>
                    </a:lnTo>
                    <a:lnTo>
                      <a:pt x="18" y="1050"/>
                    </a:lnTo>
                    <a:lnTo>
                      <a:pt x="18" y="1050"/>
                    </a:lnTo>
                    <a:lnTo>
                      <a:pt x="18" y="1056"/>
                    </a:lnTo>
                    <a:lnTo>
                      <a:pt x="24" y="1056"/>
                    </a:lnTo>
                    <a:lnTo>
                      <a:pt x="24" y="1062"/>
                    </a:lnTo>
                    <a:lnTo>
                      <a:pt x="24" y="1062"/>
                    </a:lnTo>
                    <a:lnTo>
                      <a:pt x="24" y="1068"/>
                    </a:lnTo>
                    <a:lnTo>
                      <a:pt x="24" y="1068"/>
                    </a:lnTo>
                    <a:lnTo>
                      <a:pt x="24" y="1074"/>
                    </a:lnTo>
                    <a:lnTo>
                      <a:pt x="30" y="1074"/>
                    </a:lnTo>
                    <a:lnTo>
                      <a:pt x="30" y="1080"/>
                    </a:lnTo>
                    <a:lnTo>
                      <a:pt x="30" y="1080"/>
                    </a:lnTo>
                    <a:lnTo>
                      <a:pt x="30" y="1086"/>
                    </a:lnTo>
                    <a:lnTo>
                      <a:pt x="30" y="1086"/>
                    </a:lnTo>
                    <a:lnTo>
                      <a:pt x="36" y="1092"/>
                    </a:lnTo>
                    <a:lnTo>
                      <a:pt x="36" y="1092"/>
                    </a:lnTo>
                    <a:lnTo>
                      <a:pt x="36" y="1092"/>
                    </a:lnTo>
                    <a:lnTo>
                      <a:pt x="36" y="1098"/>
                    </a:lnTo>
                    <a:lnTo>
                      <a:pt x="36" y="1098"/>
                    </a:lnTo>
                    <a:lnTo>
                      <a:pt x="36" y="1098"/>
                    </a:lnTo>
                    <a:lnTo>
                      <a:pt x="36" y="1104"/>
                    </a:lnTo>
                    <a:lnTo>
                      <a:pt x="42" y="1104"/>
                    </a:lnTo>
                    <a:lnTo>
                      <a:pt x="66" y="1098"/>
                    </a:lnTo>
                    <a:lnTo>
                      <a:pt x="66" y="1098"/>
                    </a:lnTo>
                    <a:lnTo>
                      <a:pt x="66" y="1098"/>
                    </a:lnTo>
                    <a:lnTo>
                      <a:pt x="66" y="1092"/>
                    </a:lnTo>
                    <a:lnTo>
                      <a:pt x="72" y="1092"/>
                    </a:lnTo>
                    <a:lnTo>
                      <a:pt x="72" y="1092"/>
                    </a:lnTo>
                    <a:lnTo>
                      <a:pt x="72" y="1086"/>
                    </a:lnTo>
                    <a:lnTo>
                      <a:pt x="72" y="1086"/>
                    </a:lnTo>
                    <a:lnTo>
                      <a:pt x="72" y="1080"/>
                    </a:lnTo>
                    <a:lnTo>
                      <a:pt x="72" y="1080"/>
                    </a:lnTo>
                    <a:lnTo>
                      <a:pt x="78" y="1074"/>
                    </a:lnTo>
                    <a:lnTo>
                      <a:pt x="78" y="1074"/>
                    </a:lnTo>
                    <a:lnTo>
                      <a:pt x="78" y="1074"/>
                    </a:lnTo>
                    <a:lnTo>
                      <a:pt x="78" y="1074"/>
                    </a:lnTo>
                    <a:lnTo>
                      <a:pt x="78" y="1068"/>
                    </a:lnTo>
                    <a:lnTo>
                      <a:pt x="78" y="1068"/>
                    </a:lnTo>
                    <a:lnTo>
                      <a:pt x="78" y="1062"/>
                    </a:lnTo>
                    <a:lnTo>
                      <a:pt x="78" y="1062"/>
                    </a:lnTo>
                    <a:lnTo>
                      <a:pt x="84" y="1056"/>
                    </a:lnTo>
                    <a:lnTo>
                      <a:pt x="84" y="1056"/>
                    </a:lnTo>
                    <a:lnTo>
                      <a:pt x="84" y="1056"/>
                    </a:lnTo>
                    <a:lnTo>
                      <a:pt x="84" y="1056"/>
                    </a:lnTo>
                    <a:lnTo>
                      <a:pt x="84" y="1056"/>
                    </a:lnTo>
                    <a:lnTo>
                      <a:pt x="90" y="1050"/>
                    </a:lnTo>
                    <a:lnTo>
                      <a:pt x="90" y="1050"/>
                    </a:lnTo>
                    <a:lnTo>
                      <a:pt x="90" y="1056"/>
                    </a:lnTo>
                    <a:lnTo>
                      <a:pt x="90" y="1056"/>
                    </a:lnTo>
                    <a:lnTo>
                      <a:pt x="90" y="1056"/>
                    </a:lnTo>
                    <a:lnTo>
                      <a:pt x="90" y="1056"/>
                    </a:lnTo>
                    <a:lnTo>
                      <a:pt x="96" y="1056"/>
                    </a:lnTo>
                    <a:lnTo>
                      <a:pt x="96" y="1062"/>
                    </a:lnTo>
                    <a:lnTo>
                      <a:pt x="96" y="1062"/>
                    </a:lnTo>
                    <a:lnTo>
                      <a:pt x="96" y="1068"/>
                    </a:lnTo>
                    <a:lnTo>
                      <a:pt x="96" y="1068"/>
                    </a:lnTo>
                    <a:lnTo>
                      <a:pt x="96" y="1074"/>
                    </a:lnTo>
                    <a:lnTo>
                      <a:pt x="102" y="1074"/>
                    </a:lnTo>
                    <a:lnTo>
                      <a:pt x="102" y="1074"/>
                    </a:lnTo>
                    <a:lnTo>
                      <a:pt x="102" y="1074"/>
                    </a:lnTo>
                    <a:lnTo>
                      <a:pt x="102" y="1080"/>
                    </a:lnTo>
                    <a:lnTo>
                      <a:pt x="102" y="1080"/>
                    </a:lnTo>
                    <a:lnTo>
                      <a:pt x="102" y="1086"/>
                    </a:lnTo>
                    <a:lnTo>
                      <a:pt x="102" y="1086"/>
                    </a:lnTo>
                    <a:lnTo>
                      <a:pt x="102" y="1092"/>
                    </a:lnTo>
                    <a:lnTo>
                      <a:pt x="108" y="1092"/>
                    </a:lnTo>
                    <a:lnTo>
                      <a:pt x="108" y="1092"/>
                    </a:lnTo>
                    <a:lnTo>
                      <a:pt x="108" y="1098"/>
                    </a:lnTo>
                    <a:lnTo>
                      <a:pt x="108" y="1098"/>
                    </a:lnTo>
                    <a:lnTo>
                      <a:pt x="108" y="1098"/>
                    </a:lnTo>
                    <a:lnTo>
                      <a:pt x="108" y="1104"/>
                    </a:lnTo>
                    <a:lnTo>
                      <a:pt x="114" y="1104"/>
                    </a:lnTo>
                    <a:lnTo>
                      <a:pt x="114" y="1104"/>
                    </a:lnTo>
                    <a:lnTo>
                      <a:pt x="114" y="1104"/>
                    </a:lnTo>
                    <a:lnTo>
                      <a:pt x="138" y="1098"/>
                    </a:lnTo>
                    <a:lnTo>
                      <a:pt x="138" y="1098"/>
                    </a:lnTo>
                    <a:lnTo>
                      <a:pt x="138" y="1092"/>
                    </a:lnTo>
                    <a:lnTo>
                      <a:pt x="144" y="1092"/>
                    </a:lnTo>
                    <a:lnTo>
                      <a:pt x="144" y="1092"/>
                    </a:lnTo>
                    <a:lnTo>
                      <a:pt x="144" y="1086"/>
                    </a:lnTo>
                    <a:lnTo>
                      <a:pt x="144" y="1086"/>
                    </a:lnTo>
                    <a:lnTo>
                      <a:pt x="144" y="1080"/>
                    </a:lnTo>
                    <a:lnTo>
                      <a:pt x="144" y="1080"/>
                    </a:lnTo>
                    <a:lnTo>
                      <a:pt x="150" y="1074"/>
                    </a:lnTo>
                    <a:lnTo>
                      <a:pt x="150" y="1074"/>
                    </a:lnTo>
                    <a:lnTo>
                      <a:pt x="150" y="1068"/>
                    </a:lnTo>
                    <a:lnTo>
                      <a:pt x="150" y="1068"/>
                    </a:lnTo>
                    <a:lnTo>
                      <a:pt x="150" y="1068"/>
                    </a:lnTo>
                    <a:lnTo>
                      <a:pt x="150" y="1068"/>
                    </a:lnTo>
                    <a:lnTo>
                      <a:pt x="150" y="1062"/>
                    </a:lnTo>
                    <a:lnTo>
                      <a:pt x="150" y="1062"/>
                    </a:lnTo>
                    <a:lnTo>
                      <a:pt x="156" y="1056"/>
                    </a:lnTo>
                    <a:lnTo>
                      <a:pt x="156" y="1056"/>
                    </a:lnTo>
                    <a:lnTo>
                      <a:pt x="156" y="1050"/>
                    </a:lnTo>
                    <a:lnTo>
                      <a:pt x="156" y="1050"/>
                    </a:lnTo>
                    <a:lnTo>
                      <a:pt x="156" y="1050"/>
                    </a:lnTo>
                    <a:lnTo>
                      <a:pt x="156" y="1050"/>
                    </a:lnTo>
                    <a:lnTo>
                      <a:pt x="162" y="1050"/>
                    </a:lnTo>
                    <a:lnTo>
                      <a:pt x="162" y="1050"/>
                    </a:lnTo>
                    <a:lnTo>
                      <a:pt x="162" y="1050"/>
                    </a:lnTo>
                    <a:lnTo>
                      <a:pt x="162" y="1050"/>
                    </a:lnTo>
                    <a:lnTo>
                      <a:pt x="162" y="1050"/>
                    </a:lnTo>
                    <a:lnTo>
                      <a:pt x="162" y="1050"/>
                    </a:lnTo>
                    <a:lnTo>
                      <a:pt x="168" y="1056"/>
                    </a:lnTo>
                    <a:lnTo>
                      <a:pt x="168" y="1056"/>
                    </a:lnTo>
                    <a:lnTo>
                      <a:pt x="168" y="1056"/>
                    </a:lnTo>
                    <a:lnTo>
                      <a:pt x="168" y="1062"/>
                    </a:lnTo>
                    <a:lnTo>
                      <a:pt x="168" y="1068"/>
                    </a:lnTo>
                    <a:lnTo>
                      <a:pt x="168" y="1068"/>
                    </a:lnTo>
                    <a:lnTo>
                      <a:pt x="174" y="1068"/>
                    </a:lnTo>
                    <a:lnTo>
                      <a:pt x="174" y="1068"/>
                    </a:lnTo>
                    <a:lnTo>
                      <a:pt x="174" y="1074"/>
                    </a:lnTo>
                    <a:lnTo>
                      <a:pt x="174" y="1074"/>
                    </a:lnTo>
                    <a:lnTo>
                      <a:pt x="174" y="1080"/>
                    </a:lnTo>
                    <a:lnTo>
                      <a:pt x="174" y="1080"/>
                    </a:lnTo>
                    <a:lnTo>
                      <a:pt x="174" y="1086"/>
                    </a:lnTo>
                    <a:lnTo>
                      <a:pt x="180" y="1086"/>
                    </a:lnTo>
                    <a:lnTo>
                      <a:pt x="180" y="1086"/>
                    </a:lnTo>
                    <a:lnTo>
                      <a:pt x="180" y="1092"/>
                    </a:lnTo>
                    <a:lnTo>
                      <a:pt x="180" y="1092"/>
                    </a:lnTo>
                    <a:lnTo>
                      <a:pt x="180" y="1092"/>
                    </a:lnTo>
                    <a:lnTo>
                      <a:pt x="180" y="1098"/>
                    </a:lnTo>
                    <a:lnTo>
                      <a:pt x="186" y="1098"/>
                    </a:lnTo>
                    <a:lnTo>
                      <a:pt x="186" y="1098"/>
                    </a:lnTo>
                    <a:lnTo>
                      <a:pt x="186" y="1104"/>
                    </a:lnTo>
                    <a:lnTo>
                      <a:pt x="186" y="1104"/>
                    </a:lnTo>
                    <a:lnTo>
                      <a:pt x="210" y="1098"/>
                    </a:lnTo>
                    <a:lnTo>
                      <a:pt x="210" y="1098"/>
                    </a:lnTo>
                    <a:lnTo>
                      <a:pt x="210" y="1092"/>
                    </a:lnTo>
                    <a:lnTo>
                      <a:pt x="216" y="1092"/>
                    </a:lnTo>
                    <a:lnTo>
                      <a:pt x="216" y="1092"/>
                    </a:lnTo>
                    <a:lnTo>
                      <a:pt x="216" y="1086"/>
                    </a:lnTo>
                    <a:lnTo>
                      <a:pt x="216" y="1086"/>
                    </a:lnTo>
                    <a:lnTo>
                      <a:pt x="216" y="1080"/>
                    </a:lnTo>
                    <a:lnTo>
                      <a:pt x="216" y="1080"/>
                    </a:lnTo>
                    <a:lnTo>
                      <a:pt x="222" y="1074"/>
                    </a:lnTo>
                    <a:lnTo>
                      <a:pt x="222" y="1074"/>
                    </a:lnTo>
                    <a:lnTo>
                      <a:pt x="222" y="1074"/>
                    </a:lnTo>
                    <a:lnTo>
                      <a:pt x="222" y="1074"/>
                    </a:lnTo>
                    <a:lnTo>
                      <a:pt x="222" y="1074"/>
                    </a:lnTo>
                    <a:lnTo>
                      <a:pt x="222" y="1068"/>
                    </a:lnTo>
                    <a:lnTo>
                      <a:pt x="222" y="1062"/>
                    </a:lnTo>
                    <a:lnTo>
                      <a:pt x="228" y="1062"/>
                    </a:lnTo>
                    <a:lnTo>
                      <a:pt x="228" y="1062"/>
                    </a:lnTo>
                    <a:lnTo>
                      <a:pt x="228" y="1056"/>
                    </a:lnTo>
                    <a:lnTo>
                      <a:pt x="228" y="1056"/>
                    </a:lnTo>
                    <a:lnTo>
                      <a:pt x="228" y="1056"/>
                    </a:lnTo>
                    <a:lnTo>
                      <a:pt x="228" y="1050"/>
                    </a:lnTo>
                    <a:lnTo>
                      <a:pt x="234" y="1050"/>
                    </a:lnTo>
                    <a:lnTo>
                      <a:pt x="234" y="1050"/>
                    </a:lnTo>
                    <a:lnTo>
                      <a:pt x="234" y="1050"/>
                    </a:lnTo>
                    <a:lnTo>
                      <a:pt x="234" y="1050"/>
                    </a:lnTo>
                    <a:lnTo>
                      <a:pt x="234" y="1050"/>
                    </a:lnTo>
                    <a:lnTo>
                      <a:pt x="234" y="1056"/>
                    </a:lnTo>
                    <a:lnTo>
                      <a:pt x="240" y="1056"/>
                    </a:lnTo>
                    <a:lnTo>
                      <a:pt x="240" y="1056"/>
                    </a:lnTo>
                    <a:lnTo>
                      <a:pt x="240" y="1062"/>
                    </a:lnTo>
                    <a:lnTo>
                      <a:pt x="240" y="1062"/>
                    </a:lnTo>
                    <a:lnTo>
                      <a:pt x="240" y="1068"/>
                    </a:lnTo>
                    <a:lnTo>
                      <a:pt x="240" y="1068"/>
                    </a:lnTo>
                    <a:lnTo>
                      <a:pt x="246" y="1074"/>
                    </a:lnTo>
                    <a:lnTo>
                      <a:pt x="246" y="1074"/>
                    </a:lnTo>
                    <a:lnTo>
                      <a:pt x="246" y="1074"/>
                    </a:lnTo>
                    <a:lnTo>
                      <a:pt x="246" y="1074"/>
                    </a:lnTo>
                    <a:lnTo>
                      <a:pt x="246" y="1080"/>
                    </a:lnTo>
                    <a:lnTo>
                      <a:pt x="246" y="1080"/>
                    </a:lnTo>
                    <a:lnTo>
                      <a:pt x="246" y="1086"/>
                    </a:lnTo>
                    <a:lnTo>
                      <a:pt x="252" y="1086"/>
                    </a:lnTo>
                    <a:lnTo>
                      <a:pt x="252" y="1092"/>
                    </a:lnTo>
                    <a:lnTo>
                      <a:pt x="252" y="1092"/>
                    </a:lnTo>
                    <a:lnTo>
                      <a:pt x="252" y="1092"/>
                    </a:lnTo>
                    <a:lnTo>
                      <a:pt x="252" y="1098"/>
                    </a:lnTo>
                    <a:lnTo>
                      <a:pt x="252" y="1098"/>
                    </a:lnTo>
                    <a:lnTo>
                      <a:pt x="252" y="1098"/>
                    </a:lnTo>
                    <a:lnTo>
                      <a:pt x="258" y="1104"/>
                    </a:lnTo>
                    <a:lnTo>
                      <a:pt x="258" y="1104"/>
                    </a:lnTo>
                    <a:lnTo>
                      <a:pt x="258" y="1104"/>
                    </a:lnTo>
                    <a:lnTo>
                      <a:pt x="258" y="1104"/>
                    </a:lnTo>
                    <a:lnTo>
                      <a:pt x="282" y="1098"/>
                    </a:lnTo>
                    <a:lnTo>
                      <a:pt x="282" y="1098"/>
                    </a:lnTo>
                    <a:lnTo>
                      <a:pt x="288" y="1098"/>
                    </a:lnTo>
                    <a:lnTo>
                      <a:pt x="288" y="1098"/>
                    </a:lnTo>
                    <a:lnTo>
                      <a:pt x="288" y="1092"/>
                    </a:lnTo>
                    <a:lnTo>
                      <a:pt x="288" y="1092"/>
                    </a:lnTo>
                    <a:lnTo>
                      <a:pt x="288" y="1086"/>
                    </a:lnTo>
                    <a:lnTo>
                      <a:pt x="288" y="1086"/>
                    </a:lnTo>
                    <a:lnTo>
                      <a:pt x="294" y="1080"/>
                    </a:lnTo>
                    <a:lnTo>
                      <a:pt x="294" y="1080"/>
                    </a:lnTo>
                    <a:lnTo>
                      <a:pt x="294" y="1074"/>
                    </a:lnTo>
                    <a:lnTo>
                      <a:pt x="294" y="1074"/>
                    </a:lnTo>
                    <a:lnTo>
                      <a:pt x="294" y="1074"/>
                    </a:lnTo>
                    <a:lnTo>
                      <a:pt x="294" y="1074"/>
                    </a:lnTo>
                    <a:lnTo>
                      <a:pt x="294" y="1068"/>
                    </a:lnTo>
                    <a:lnTo>
                      <a:pt x="294" y="1068"/>
                    </a:lnTo>
                    <a:lnTo>
                      <a:pt x="300" y="1062"/>
                    </a:lnTo>
                    <a:lnTo>
                      <a:pt x="300" y="1062"/>
                    </a:lnTo>
                    <a:lnTo>
                      <a:pt x="300" y="1062"/>
                    </a:lnTo>
                    <a:lnTo>
                      <a:pt x="300" y="1056"/>
                    </a:lnTo>
                    <a:lnTo>
                      <a:pt x="300" y="1056"/>
                    </a:lnTo>
                    <a:lnTo>
                      <a:pt x="300" y="1056"/>
                    </a:lnTo>
                    <a:lnTo>
                      <a:pt x="306" y="1056"/>
                    </a:lnTo>
                    <a:lnTo>
                      <a:pt x="306" y="1056"/>
                    </a:lnTo>
                    <a:lnTo>
                      <a:pt x="306" y="1056"/>
                    </a:lnTo>
                    <a:lnTo>
                      <a:pt x="306" y="1056"/>
                    </a:lnTo>
                    <a:lnTo>
                      <a:pt x="306" y="1056"/>
                    </a:lnTo>
                    <a:lnTo>
                      <a:pt x="306" y="1056"/>
                    </a:lnTo>
                    <a:lnTo>
                      <a:pt x="312" y="1056"/>
                    </a:lnTo>
                    <a:lnTo>
                      <a:pt x="312" y="1056"/>
                    </a:lnTo>
                    <a:lnTo>
                      <a:pt x="312" y="1062"/>
                    </a:lnTo>
                    <a:lnTo>
                      <a:pt x="312" y="1062"/>
                    </a:lnTo>
                    <a:lnTo>
                      <a:pt x="312" y="1068"/>
                    </a:lnTo>
                    <a:lnTo>
                      <a:pt x="312" y="1068"/>
                    </a:lnTo>
                    <a:lnTo>
                      <a:pt x="318" y="1074"/>
                    </a:lnTo>
                    <a:lnTo>
                      <a:pt x="318" y="1074"/>
                    </a:lnTo>
                    <a:lnTo>
                      <a:pt x="318" y="1074"/>
                    </a:lnTo>
                    <a:lnTo>
                      <a:pt x="318" y="1074"/>
                    </a:lnTo>
                    <a:lnTo>
                      <a:pt x="318" y="1080"/>
                    </a:lnTo>
                    <a:lnTo>
                      <a:pt x="318" y="1080"/>
                    </a:lnTo>
                    <a:lnTo>
                      <a:pt x="318" y="1086"/>
                    </a:lnTo>
                    <a:lnTo>
                      <a:pt x="324" y="1086"/>
                    </a:lnTo>
                    <a:lnTo>
                      <a:pt x="324" y="1092"/>
                    </a:lnTo>
                    <a:lnTo>
                      <a:pt x="324" y="1092"/>
                    </a:lnTo>
                    <a:lnTo>
                      <a:pt x="324" y="1092"/>
                    </a:lnTo>
                    <a:lnTo>
                      <a:pt x="324" y="1098"/>
                    </a:lnTo>
                    <a:lnTo>
                      <a:pt x="324" y="1098"/>
                    </a:lnTo>
                    <a:lnTo>
                      <a:pt x="330" y="1098"/>
                    </a:lnTo>
                    <a:lnTo>
                      <a:pt x="330" y="1104"/>
                    </a:lnTo>
                    <a:lnTo>
                      <a:pt x="330" y="1104"/>
                    </a:lnTo>
                    <a:lnTo>
                      <a:pt x="330" y="1104"/>
                    </a:lnTo>
                    <a:lnTo>
                      <a:pt x="330" y="1104"/>
                    </a:lnTo>
                    <a:lnTo>
                      <a:pt x="360" y="1098"/>
                    </a:lnTo>
                    <a:lnTo>
                      <a:pt x="360" y="1098"/>
                    </a:lnTo>
                    <a:lnTo>
                      <a:pt x="360" y="1092"/>
                    </a:lnTo>
                    <a:lnTo>
                      <a:pt x="360" y="1092"/>
                    </a:lnTo>
                    <a:lnTo>
                      <a:pt x="360" y="1092"/>
                    </a:lnTo>
                    <a:lnTo>
                      <a:pt x="360" y="1086"/>
                    </a:lnTo>
                    <a:lnTo>
                      <a:pt x="360" y="1086"/>
                    </a:lnTo>
                    <a:lnTo>
                      <a:pt x="360" y="1080"/>
                    </a:lnTo>
                    <a:lnTo>
                      <a:pt x="366" y="1080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72" y="1062"/>
                    </a:lnTo>
                    <a:lnTo>
                      <a:pt x="372" y="1062"/>
                    </a:lnTo>
                    <a:lnTo>
                      <a:pt x="372" y="1056"/>
                    </a:lnTo>
                    <a:lnTo>
                      <a:pt x="372" y="1056"/>
                    </a:lnTo>
                    <a:lnTo>
                      <a:pt x="372" y="1056"/>
                    </a:lnTo>
                    <a:lnTo>
                      <a:pt x="372" y="1050"/>
                    </a:lnTo>
                    <a:lnTo>
                      <a:pt x="378" y="1050"/>
                    </a:lnTo>
                    <a:lnTo>
                      <a:pt x="378" y="1050"/>
                    </a:lnTo>
                    <a:lnTo>
                      <a:pt x="378" y="1050"/>
                    </a:lnTo>
                    <a:lnTo>
                      <a:pt x="378" y="1050"/>
                    </a:lnTo>
                    <a:lnTo>
                      <a:pt x="378" y="1050"/>
                    </a:lnTo>
                    <a:lnTo>
                      <a:pt x="378" y="1050"/>
                    </a:lnTo>
                    <a:lnTo>
                      <a:pt x="384" y="1050"/>
                    </a:lnTo>
                    <a:lnTo>
                      <a:pt x="384" y="1056"/>
                    </a:lnTo>
                    <a:lnTo>
                      <a:pt x="384" y="1056"/>
                    </a:lnTo>
                    <a:lnTo>
                      <a:pt x="384" y="1056"/>
                    </a:lnTo>
                    <a:lnTo>
                      <a:pt x="384" y="1062"/>
                    </a:lnTo>
                    <a:lnTo>
                      <a:pt x="384" y="1062"/>
                    </a:lnTo>
                    <a:lnTo>
                      <a:pt x="390" y="1068"/>
                    </a:lnTo>
                    <a:lnTo>
                      <a:pt x="390" y="1068"/>
                    </a:lnTo>
                    <a:lnTo>
                      <a:pt x="390" y="1068"/>
                    </a:lnTo>
                    <a:lnTo>
                      <a:pt x="390" y="1068"/>
                    </a:lnTo>
                    <a:lnTo>
                      <a:pt x="390" y="1074"/>
                    </a:lnTo>
                    <a:lnTo>
                      <a:pt x="390" y="1074"/>
                    </a:lnTo>
                    <a:lnTo>
                      <a:pt x="390" y="1080"/>
                    </a:lnTo>
                    <a:lnTo>
                      <a:pt x="396" y="1080"/>
                    </a:lnTo>
                    <a:lnTo>
                      <a:pt x="396" y="1086"/>
                    </a:lnTo>
                    <a:lnTo>
                      <a:pt x="396" y="1086"/>
                    </a:lnTo>
                    <a:lnTo>
                      <a:pt x="396" y="1092"/>
                    </a:lnTo>
                    <a:lnTo>
                      <a:pt x="396" y="1092"/>
                    </a:lnTo>
                    <a:lnTo>
                      <a:pt x="396" y="1092"/>
                    </a:lnTo>
                    <a:lnTo>
                      <a:pt x="402" y="1098"/>
                    </a:lnTo>
                    <a:lnTo>
                      <a:pt x="402" y="1098"/>
                    </a:lnTo>
                    <a:lnTo>
                      <a:pt x="402" y="1098"/>
                    </a:lnTo>
                    <a:lnTo>
                      <a:pt x="402" y="1104"/>
                    </a:lnTo>
                    <a:lnTo>
                      <a:pt x="402" y="1104"/>
                    </a:lnTo>
                    <a:lnTo>
                      <a:pt x="402" y="1104"/>
                    </a:lnTo>
                    <a:lnTo>
                      <a:pt x="432" y="1098"/>
                    </a:lnTo>
                    <a:lnTo>
                      <a:pt x="432" y="1098"/>
                    </a:lnTo>
                    <a:lnTo>
                      <a:pt x="432" y="1098"/>
                    </a:lnTo>
                    <a:lnTo>
                      <a:pt x="432" y="1092"/>
                    </a:lnTo>
                    <a:lnTo>
                      <a:pt x="432" y="1092"/>
                    </a:lnTo>
                    <a:lnTo>
                      <a:pt x="432" y="1092"/>
                    </a:lnTo>
                    <a:lnTo>
                      <a:pt x="432" y="1086"/>
                    </a:lnTo>
                    <a:lnTo>
                      <a:pt x="438" y="1086"/>
                    </a:lnTo>
                    <a:lnTo>
                      <a:pt x="438" y="1080"/>
                    </a:lnTo>
                    <a:lnTo>
                      <a:pt x="438" y="1080"/>
                    </a:lnTo>
                    <a:lnTo>
                      <a:pt x="438" y="1074"/>
                    </a:lnTo>
                    <a:lnTo>
                      <a:pt x="438" y="1074"/>
                    </a:lnTo>
                    <a:lnTo>
                      <a:pt x="438" y="1074"/>
                    </a:lnTo>
                    <a:lnTo>
                      <a:pt x="438" y="1074"/>
                    </a:lnTo>
                    <a:lnTo>
                      <a:pt x="438" y="1068"/>
                    </a:lnTo>
                    <a:lnTo>
                      <a:pt x="444" y="1068"/>
                    </a:lnTo>
                    <a:lnTo>
                      <a:pt x="444" y="1062"/>
                    </a:lnTo>
                    <a:lnTo>
                      <a:pt x="444" y="1062"/>
                    </a:lnTo>
                    <a:lnTo>
                      <a:pt x="444" y="1062"/>
                    </a:lnTo>
                    <a:lnTo>
                      <a:pt x="444" y="1056"/>
                    </a:lnTo>
                    <a:lnTo>
                      <a:pt x="444" y="1056"/>
                    </a:lnTo>
                    <a:lnTo>
                      <a:pt x="450" y="1056"/>
                    </a:lnTo>
                    <a:lnTo>
                      <a:pt x="450" y="1056"/>
                    </a:lnTo>
                    <a:lnTo>
                      <a:pt x="450" y="1056"/>
                    </a:lnTo>
                    <a:lnTo>
                      <a:pt x="450" y="1056"/>
                    </a:lnTo>
                    <a:lnTo>
                      <a:pt x="450" y="1056"/>
                    </a:lnTo>
                    <a:lnTo>
                      <a:pt x="456" y="1056"/>
                    </a:lnTo>
                    <a:lnTo>
                      <a:pt x="456" y="1056"/>
                    </a:lnTo>
                    <a:lnTo>
                      <a:pt x="456" y="1056"/>
                    </a:lnTo>
                    <a:lnTo>
                      <a:pt x="456" y="1062"/>
                    </a:lnTo>
                    <a:lnTo>
                      <a:pt x="456" y="1062"/>
                    </a:lnTo>
                    <a:lnTo>
                      <a:pt x="456" y="1068"/>
                    </a:lnTo>
                    <a:lnTo>
                      <a:pt x="462" y="1068"/>
                    </a:lnTo>
                    <a:lnTo>
                      <a:pt x="462" y="1074"/>
                    </a:lnTo>
                    <a:lnTo>
                      <a:pt x="462" y="1074"/>
                    </a:lnTo>
                    <a:lnTo>
                      <a:pt x="462" y="1074"/>
                    </a:lnTo>
                    <a:lnTo>
                      <a:pt x="462" y="1074"/>
                    </a:lnTo>
                    <a:lnTo>
                      <a:pt x="462" y="1080"/>
                    </a:lnTo>
                    <a:lnTo>
                      <a:pt x="462" y="1080"/>
                    </a:lnTo>
                    <a:lnTo>
                      <a:pt x="468" y="1086"/>
                    </a:lnTo>
                    <a:lnTo>
                      <a:pt x="468" y="1086"/>
                    </a:lnTo>
                    <a:lnTo>
                      <a:pt x="468" y="1092"/>
                    </a:lnTo>
                    <a:lnTo>
                      <a:pt x="468" y="1092"/>
                    </a:lnTo>
                    <a:lnTo>
                      <a:pt x="468" y="1092"/>
                    </a:lnTo>
                    <a:lnTo>
                      <a:pt x="468" y="1098"/>
                    </a:lnTo>
                    <a:lnTo>
                      <a:pt x="468" y="1098"/>
                    </a:lnTo>
                    <a:lnTo>
                      <a:pt x="474" y="1098"/>
                    </a:lnTo>
                    <a:lnTo>
                      <a:pt x="474" y="1104"/>
                    </a:lnTo>
                    <a:lnTo>
                      <a:pt x="474" y="1104"/>
                    </a:lnTo>
                    <a:lnTo>
                      <a:pt x="474" y="1104"/>
                    </a:lnTo>
                    <a:lnTo>
                      <a:pt x="474" y="1110"/>
                    </a:lnTo>
                    <a:lnTo>
                      <a:pt x="474" y="1110"/>
                    </a:lnTo>
                    <a:lnTo>
                      <a:pt x="504" y="1098"/>
                    </a:lnTo>
                    <a:lnTo>
                      <a:pt x="504" y="1098"/>
                    </a:lnTo>
                    <a:lnTo>
                      <a:pt x="504" y="1098"/>
                    </a:lnTo>
                    <a:lnTo>
                      <a:pt x="504" y="1098"/>
                    </a:lnTo>
                    <a:lnTo>
                      <a:pt x="504" y="1092"/>
                    </a:lnTo>
                    <a:lnTo>
                      <a:pt x="504" y="1092"/>
                    </a:lnTo>
                    <a:lnTo>
                      <a:pt x="510" y="1086"/>
                    </a:lnTo>
                    <a:lnTo>
                      <a:pt x="510" y="1086"/>
                    </a:lnTo>
                    <a:lnTo>
                      <a:pt x="510" y="1086"/>
                    </a:lnTo>
                    <a:lnTo>
                      <a:pt x="510" y="1080"/>
                    </a:lnTo>
                    <a:lnTo>
                      <a:pt x="510" y="1080"/>
                    </a:lnTo>
                    <a:lnTo>
                      <a:pt x="510" y="1074"/>
                    </a:lnTo>
                    <a:lnTo>
                      <a:pt x="510" y="1074"/>
                    </a:lnTo>
                    <a:lnTo>
                      <a:pt x="510" y="1074"/>
                    </a:lnTo>
                    <a:lnTo>
                      <a:pt x="516" y="1074"/>
                    </a:lnTo>
                    <a:lnTo>
                      <a:pt x="516" y="1068"/>
                    </a:lnTo>
                    <a:lnTo>
                      <a:pt x="516" y="1062"/>
                    </a:lnTo>
                    <a:lnTo>
                      <a:pt x="516" y="1062"/>
                    </a:lnTo>
                    <a:lnTo>
                      <a:pt x="516" y="1062"/>
                    </a:lnTo>
                    <a:lnTo>
                      <a:pt x="516" y="1056"/>
                    </a:lnTo>
                    <a:lnTo>
                      <a:pt x="522" y="1056"/>
                    </a:lnTo>
                    <a:lnTo>
                      <a:pt x="522" y="1056"/>
                    </a:lnTo>
                    <a:lnTo>
                      <a:pt x="522" y="1056"/>
                    </a:lnTo>
                    <a:lnTo>
                      <a:pt x="522" y="1056"/>
                    </a:lnTo>
                    <a:lnTo>
                      <a:pt x="522" y="1056"/>
                    </a:lnTo>
                    <a:lnTo>
                      <a:pt x="522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62"/>
                    </a:lnTo>
                    <a:lnTo>
                      <a:pt x="528" y="1062"/>
                    </a:lnTo>
                    <a:lnTo>
                      <a:pt x="534" y="1068"/>
                    </a:lnTo>
                    <a:lnTo>
                      <a:pt x="534" y="1068"/>
                    </a:lnTo>
                    <a:lnTo>
                      <a:pt x="534" y="1074"/>
                    </a:lnTo>
                    <a:lnTo>
                      <a:pt x="534" y="1074"/>
                    </a:lnTo>
                    <a:lnTo>
                      <a:pt x="534" y="1074"/>
                    </a:lnTo>
                    <a:lnTo>
                      <a:pt x="534" y="1074"/>
                    </a:lnTo>
                    <a:lnTo>
                      <a:pt x="534" y="1080"/>
                    </a:lnTo>
                    <a:lnTo>
                      <a:pt x="540" y="1080"/>
                    </a:lnTo>
                    <a:lnTo>
                      <a:pt x="540" y="1086"/>
                    </a:lnTo>
                    <a:lnTo>
                      <a:pt x="540" y="1086"/>
                    </a:lnTo>
                    <a:lnTo>
                      <a:pt x="540" y="1092"/>
                    </a:lnTo>
                    <a:lnTo>
                      <a:pt x="540" y="1092"/>
                    </a:lnTo>
                    <a:lnTo>
                      <a:pt x="540" y="1092"/>
                    </a:lnTo>
                    <a:lnTo>
                      <a:pt x="546" y="1098"/>
                    </a:lnTo>
                    <a:lnTo>
                      <a:pt x="546" y="1098"/>
                    </a:lnTo>
                    <a:lnTo>
                      <a:pt x="546" y="1098"/>
                    </a:lnTo>
                    <a:lnTo>
                      <a:pt x="546" y="1104"/>
                    </a:lnTo>
                    <a:lnTo>
                      <a:pt x="546" y="1104"/>
                    </a:lnTo>
                    <a:lnTo>
                      <a:pt x="546" y="1104"/>
                    </a:lnTo>
                    <a:lnTo>
                      <a:pt x="546" y="1104"/>
                    </a:lnTo>
                    <a:lnTo>
                      <a:pt x="576" y="1098"/>
                    </a:lnTo>
                    <a:lnTo>
                      <a:pt x="576" y="1098"/>
                    </a:lnTo>
                    <a:lnTo>
                      <a:pt x="576" y="1092"/>
                    </a:lnTo>
                    <a:lnTo>
                      <a:pt x="576" y="1092"/>
                    </a:lnTo>
                    <a:lnTo>
                      <a:pt x="576" y="1092"/>
                    </a:lnTo>
                    <a:lnTo>
                      <a:pt x="576" y="1086"/>
                    </a:lnTo>
                    <a:lnTo>
                      <a:pt x="582" y="1086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82" y="1074"/>
                    </a:lnTo>
                    <a:lnTo>
                      <a:pt x="582" y="1074"/>
                    </a:lnTo>
                    <a:lnTo>
                      <a:pt x="582" y="1074"/>
                    </a:lnTo>
                    <a:lnTo>
                      <a:pt x="582" y="1074"/>
                    </a:lnTo>
                    <a:lnTo>
                      <a:pt x="588" y="1074"/>
                    </a:lnTo>
                    <a:lnTo>
                      <a:pt x="588" y="1068"/>
                    </a:lnTo>
                    <a:lnTo>
                      <a:pt x="588" y="1062"/>
                    </a:lnTo>
                    <a:lnTo>
                      <a:pt x="588" y="1062"/>
                    </a:lnTo>
                    <a:lnTo>
                      <a:pt x="588" y="1062"/>
                    </a:lnTo>
                    <a:lnTo>
                      <a:pt x="588" y="1056"/>
                    </a:lnTo>
                    <a:lnTo>
                      <a:pt x="594" y="1056"/>
                    </a:lnTo>
                    <a:lnTo>
                      <a:pt x="594" y="1056"/>
                    </a:lnTo>
                    <a:lnTo>
                      <a:pt x="594" y="1050"/>
                    </a:lnTo>
                    <a:lnTo>
                      <a:pt x="594" y="1050"/>
                    </a:lnTo>
                    <a:lnTo>
                      <a:pt x="594" y="1050"/>
                    </a:lnTo>
                    <a:lnTo>
                      <a:pt x="594" y="1050"/>
                    </a:lnTo>
                    <a:lnTo>
                      <a:pt x="600" y="1050"/>
                    </a:lnTo>
                    <a:lnTo>
                      <a:pt x="600" y="1050"/>
                    </a:lnTo>
                    <a:lnTo>
                      <a:pt x="600" y="1056"/>
                    </a:lnTo>
                    <a:lnTo>
                      <a:pt x="600" y="1056"/>
                    </a:lnTo>
                    <a:lnTo>
                      <a:pt x="600" y="1056"/>
                    </a:lnTo>
                    <a:lnTo>
                      <a:pt x="600" y="1062"/>
                    </a:lnTo>
                    <a:lnTo>
                      <a:pt x="606" y="1062"/>
                    </a:lnTo>
                    <a:lnTo>
                      <a:pt x="606" y="1068"/>
                    </a:lnTo>
                    <a:lnTo>
                      <a:pt x="606" y="1068"/>
                    </a:lnTo>
                    <a:lnTo>
                      <a:pt x="606" y="1074"/>
                    </a:lnTo>
                    <a:lnTo>
                      <a:pt x="606" y="1074"/>
                    </a:lnTo>
                    <a:lnTo>
                      <a:pt x="606" y="1074"/>
                    </a:lnTo>
                    <a:lnTo>
                      <a:pt x="606" y="1074"/>
                    </a:lnTo>
                    <a:lnTo>
                      <a:pt x="612" y="1080"/>
                    </a:lnTo>
                    <a:lnTo>
                      <a:pt x="612" y="1080"/>
                    </a:lnTo>
                    <a:lnTo>
                      <a:pt x="612" y="1086"/>
                    </a:lnTo>
                    <a:lnTo>
                      <a:pt x="612" y="1086"/>
                    </a:lnTo>
                    <a:lnTo>
                      <a:pt x="612" y="1092"/>
                    </a:lnTo>
                    <a:lnTo>
                      <a:pt x="612" y="1092"/>
                    </a:lnTo>
                    <a:lnTo>
                      <a:pt x="618" y="1092"/>
                    </a:lnTo>
                    <a:lnTo>
                      <a:pt x="618" y="1098"/>
                    </a:lnTo>
                    <a:lnTo>
                      <a:pt x="618" y="1098"/>
                    </a:lnTo>
                    <a:lnTo>
                      <a:pt x="618" y="1098"/>
                    </a:lnTo>
                    <a:lnTo>
                      <a:pt x="618" y="1104"/>
                    </a:lnTo>
                    <a:lnTo>
                      <a:pt x="618" y="1104"/>
                    </a:lnTo>
                    <a:lnTo>
                      <a:pt x="618" y="1104"/>
                    </a:lnTo>
                    <a:lnTo>
                      <a:pt x="618" y="1104"/>
                    </a:lnTo>
                    <a:lnTo>
                      <a:pt x="648" y="1098"/>
                    </a:lnTo>
                    <a:lnTo>
                      <a:pt x="648" y="1098"/>
                    </a:lnTo>
                    <a:lnTo>
                      <a:pt x="648" y="1098"/>
                    </a:lnTo>
                    <a:lnTo>
                      <a:pt x="648" y="1098"/>
                    </a:lnTo>
                    <a:lnTo>
                      <a:pt x="648" y="1092"/>
                    </a:lnTo>
                    <a:lnTo>
                      <a:pt x="654" y="1092"/>
                    </a:lnTo>
                    <a:lnTo>
                      <a:pt x="654" y="1092"/>
                    </a:lnTo>
                    <a:lnTo>
                      <a:pt x="654" y="1086"/>
                    </a:lnTo>
                    <a:lnTo>
                      <a:pt x="654" y="1086"/>
                    </a:lnTo>
                    <a:lnTo>
                      <a:pt x="654" y="1080"/>
                    </a:lnTo>
                    <a:lnTo>
                      <a:pt x="654" y="1080"/>
                    </a:lnTo>
                    <a:lnTo>
                      <a:pt x="654" y="1080"/>
                    </a:lnTo>
                    <a:lnTo>
                      <a:pt x="654" y="1080"/>
                    </a:lnTo>
                    <a:lnTo>
                      <a:pt x="660" y="1074"/>
                    </a:lnTo>
                    <a:lnTo>
                      <a:pt x="660" y="1074"/>
                    </a:lnTo>
                    <a:lnTo>
                      <a:pt x="660" y="1068"/>
                    </a:lnTo>
                    <a:lnTo>
                      <a:pt x="660" y="1068"/>
                    </a:lnTo>
                    <a:lnTo>
                      <a:pt x="660" y="1062"/>
                    </a:lnTo>
                    <a:lnTo>
                      <a:pt x="660" y="1062"/>
                    </a:lnTo>
                    <a:lnTo>
                      <a:pt x="666" y="1062"/>
                    </a:lnTo>
                    <a:lnTo>
                      <a:pt x="666" y="1056"/>
                    </a:lnTo>
                    <a:lnTo>
                      <a:pt x="666" y="1056"/>
                    </a:lnTo>
                    <a:lnTo>
                      <a:pt x="666" y="1056"/>
                    </a:lnTo>
                    <a:lnTo>
                      <a:pt x="666" y="1056"/>
                    </a:lnTo>
                    <a:lnTo>
                      <a:pt x="666" y="1056"/>
                    </a:lnTo>
                    <a:lnTo>
                      <a:pt x="672" y="1056"/>
                    </a:lnTo>
                    <a:lnTo>
                      <a:pt x="672" y="1056"/>
                    </a:lnTo>
                    <a:lnTo>
                      <a:pt x="672" y="1056"/>
                    </a:lnTo>
                    <a:lnTo>
                      <a:pt x="672" y="1062"/>
                    </a:lnTo>
                    <a:lnTo>
                      <a:pt x="672" y="1062"/>
                    </a:lnTo>
                    <a:lnTo>
                      <a:pt x="672" y="1062"/>
                    </a:lnTo>
                    <a:lnTo>
                      <a:pt x="678" y="1068"/>
                    </a:lnTo>
                    <a:lnTo>
                      <a:pt x="678" y="1068"/>
                    </a:lnTo>
                    <a:lnTo>
                      <a:pt x="678" y="1074"/>
                    </a:lnTo>
                    <a:lnTo>
                      <a:pt x="678" y="1074"/>
                    </a:lnTo>
                    <a:lnTo>
                      <a:pt x="678" y="1080"/>
                    </a:lnTo>
                    <a:lnTo>
                      <a:pt x="678" y="1080"/>
                    </a:lnTo>
                    <a:lnTo>
                      <a:pt x="678" y="1080"/>
                    </a:lnTo>
                    <a:lnTo>
                      <a:pt x="684" y="1086"/>
                    </a:lnTo>
                    <a:lnTo>
                      <a:pt x="684" y="1086"/>
                    </a:lnTo>
                    <a:lnTo>
                      <a:pt x="684" y="1086"/>
                    </a:lnTo>
                    <a:lnTo>
                      <a:pt x="684" y="1092"/>
                    </a:lnTo>
                    <a:lnTo>
                      <a:pt x="684" y="1092"/>
                    </a:lnTo>
                    <a:lnTo>
                      <a:pt x="684" y="1098"/>
                    </a:lnTo>
                    <a:lnTo>
                      <a:pt x="690" y="1098"/>
                    </a:lnTo>
                    <a:lnTo>
                      <a:pt x="690" y="1098"/>
                    </a:lnTo>
                    <a:lnTo>
                      <a:pt x="690" y="1104"/>
                    </a:lnTo>
                    <a:lnTo>
                      <a:pt x="690" y="1104"/>
                    </a:lnTo>
                    <a:lnTo>
                      <a:pt x="690" y="1104"/>
                    </a:lnTo>
                    <a:lnTo>
                      <a:pt x="690" y="1104"/>
                    </a:lnTo>
                    <a:lnTo>
                      <a:pt x="696" y="1110"/>
                    </a:lnTo>
                    <a:lnTo>
                      <a:pt x="696" y="1110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6" y="1092"/>
                    </a:lnTo>
                    <a:lnTo>
                      <a:pt x="726" y="1092"/>
                    </a:lnTo>
                    <a:lnTo>
                      <a:pt x="726" y="1086"/>
                    </a:lnTo>
                    <a:lnTo>
                      <a:pt x="726" y="1086"/>
                    </a:lnTo>
                    <a:lnTo>
                      <a:pt x="726" y="1086"/>
                    </a:lnTo>
                    <a:lnTo>
                      <a:pt x="726" y="1080"/>
                    </a:lnTo>
                    <a:lnTo>
                      <a:pt x="726" y="1080"/>
                    </a:lnTo>
                    <a:lnTo>
                      <a:pt x="732" y="1074"/>
                    </a:lnTo>
                    <a:lnTo>
                      <a:pt x="732" y="1074"/>
                    </a:lnTo>
                    <a:lnTo>
                      <a:pt x="732" y="1074"/>
                    </a:lnTo>
                    <a:lnTo>
                      <a:pt x="732" y="1074"/>
                    </a:lnTo>
                    <a:lnTo>
                      <a:pt x="732" y="1068"/>
                    </a:lnTo>
                    <a:lnTo>
                      <a:pt x="732" y="1062"/>
                    </a:lnTo>
                    <a:lnTo>
                      <a:pt x="732" y="1062"/>
                    </a:lnTo>
                    <a:lnTo>
                      <a:pt x="738" y="1062"/>
                    </a:lnTo>
                    <a:lnTo>
                      <a:pt x="738" y="1056"/>
                    </a:lnTo>
                    <a:lnTo>
                      <a:pt x="738" y="1056"/>
                    </a:lnTo>
                    <a:lnTo>
                      <a:pt x="738" y="1056"/>
                    </a:lnTo>
                    <a:lnTo>
                      <a:pt x="738" y="1056"/>
                    </a:lnTo>
                    <a:lnTo>
                      <a:pt x="738" y="1056"/>
                    </a:lnTo>
                    <a:lnTo>
                      <a:pt x="744" y="1056"/>
                    </a:lnTo>
                    <a:lnTo>
                      <a:pt x="744" y="1056"/>
                    </a:lnTo>
                    <a:lnTo>
                      <a:pt x="744" y="1056"/>
                    </a:lnTo>
                    <a:lnTo>
                      <a:pt x="744" y="1056"/>
                    </a:lnTo>
                    <a:lnTo>
                      <a:pt x="744" y="1056"/>
                    </a:lnTo>
                    <a:lnTo>
                      <a:pt x="744" y="1056"/>
                    </a:lnTo>
                    <a:lnTo>
                      <a:pt x="750" y="1062"/>
                    </a:lnTo>
                    <a:lnTo>
                      <a:pt x="750" y="1062"/>
                    </a:lnTo>
                    <a:lnTo>
                      <a:pt x="750" y="1068"/>
                    </a:lnTo>
                    <a:lnTo>
                      <a:pt x="750" y="1068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6" y="1074"/>
                    </a:lnTo>
                    <a:lnTo>
                      <a:pt x="756" y="1080"/>
                    </a:lnTo>
                    <a:lnTo>
                      <a:pt x="756" y="1080"/>
                    </a:lnTo>
                    <a:lnTo>
                      <a:pt x="756" y="1086"/>
                    </a:lnTo>
                    <a:lnTo>
                      <a:pt x="756" y="1086"/>
                    </a:lnTo>
                    <a:lnTo>
                      <a:pt x="756" y="1092"/>
                    </a:lnTo>
                    <a:lnTo>
                      <a:pt x="762" y="1092"/>
                    </a:lnTo>
                    <a:lnTo>
                      <a:pt x="762" y="1092"/>
                    </a:lnTo>
                    <a:lnTo>
                      <a:pt x="762" y="1098"/>
                    </a:lnTo>
                    <a:lnTo>
                      <a:pt x="762" y="1098"/>
                    </a:lnTo>
                    <a:lnTo>
                      <a:pt x="762" y="1098"/>
                    </a:lnTo>
                    <a:lnTo>
                      <a:pt x="762" y="1104"/>
                    </a:lnTo>
                    <a:lnTo>
                      <a:pt x="768" y="1104"/>
                    </a:lnTo>
                    <a:lnTo>
                      <a:pt x="768" y="1104"/>
                    </a:lnTo>
                    <a:lnTo>
                      <a:pt x="768" y="1104"/>
                    </a:lnTo>
                    <a:lnTo>
                      <a:pt x="792" y="1098"/>
                    </a:lnTo>
                    <a:lnTo>
                      <a:pt x="792" y="1098"/>
                    </a:lnTo>
                    <a:lnTo>
                      <a:pt x="792" y="1098"/>
                    </a:lnTo>
                    <a:lnTo>
                      <a:pt x="792" y="1092"/>
                    </a:lnTo>
                    <a:lnTo>
                      <a:pt x="798" y="1092"/>
                    </a:lnTo>
                    <a:lnTo>
                      <a:pt x="798" y="1092"/>
                    </a:lnTo>
                    <a:lnTo>
                      <a:pt x="798" y="1086"/>
                    </a:lnTo>
                    <a:lnTo>
                      <a:pt x="798" y="1086"/>
                    </a:lnTo>
                    <a:lnTo>
                      <a:pt x="798" y="1080"/>
                    </a:lnTo>
                    <a:lnTo>
                      <a:pt x="798" y="1080"/>
                    </a:lnTo>
                    <a:lnTo>
                      <a:pt x="804" y="1074"/>
                    </a:lnTo>
                    <a:lnTo>
                      <a:pt x="804" y="1074"/>
                    </a:lnTo>
                    <a:lnTo>
                      <a:pt x="804" y="1074"/>
                    </a:lnTo>
                    <a:lnTo>
                      <a:pt x="804" y="1074"/>
                    </a:lnTo>
                    <a:lnTo>
                      <a:pt x="804" y="1068"/>
                    </a:lnTo>
                    <a:lnTo>
                      <a:pt x="804" y="1068"/>
                    </a:lnTo>
                    <a:lnTo>
                      <a:pt x="804" y="1062"/>
                    </a:lnTo>
                    <a:lnTo>
                      <a:pt x="804" y="1062"/>
                    </a:lnTo>
                    <a:lnTo>
                      <a:pt x="810" y="1062"/>
                    </a:lnTo>
                    <a:lnTo>
                      <a:pt x="810" y="1056"/>
                    </a:lnTo>
                    <a:lnTo>
                      <a:pt x="810" y="1056"/>
                    </a:lnTo>
                    <a:lnTo>
                      <a:pt x="810" y="1056"/>
                    </a:lnTo>
                    <a:lnTo>
                      <a:pt x="810" y="1056"/>
                    </a:lnTo>
                    <a:lnTo>
                      <a:pt x="816" y="1056"/>
                    </a:lnTo>
                    <a:lnTo>
                      <a:pt x="816" y="1056"/>
                    </a:lnTo>
                    <a:lnTo>
                      <a:pt x="816" y="1056"/>
                    </a:lnTo>
                    <a:lnTo>
                      <a:pt x="816" y="1056"/>
                    </a:lnTo>
                    <a:lnTo>
                      <a:pt x="816" y="1056"/>
                    </a:lnTo>
                    <a:lnTo>
                      <a:pt x="816" y="1056"/>
                    </a:lnTo>
                    <a:lnTo>
                      <a:pt x="822" y="1062"/>
                    </a:lnTo>
                    <a:lnTo>
                      <a:pt x="822" y="1062"/>
                    </a:lnTo>
                    <a:lnTo>
                      <a:pt x="822" y="1062"/>
                    </a:lnTo>
                    <a:lnTo>
                      <a:pt x="822" y="1068"/>
                    </a:lnTo>
                    <a:lnTo>
                      <a:pt x="822" y="1074"/>
                    </a:lnTo>
                    <a:lnTo>
                      <a:pt x="822" y="1074"/>
                    </a:lnTo>
                    <a:lnTo>
                      <a:pt x="828" y="1074"/>
                    </a:lnTo>
                    <a:lnTo>
                      <a:pt x="828" y="1074"/>
                    </a:lnTo>
                    <a:lnTo>
                      <a:pt x="828" y="1080"/>
                    </a:lnTo>
                    <a:lnTo>
                      <a:pt x="828" y="1080"/>
                    </a:lnTo>
                    <a:lnTo>
                      <a:pt x="828" y="1086"/>
                    </a:lnTo>
                    <a:lnTo>
                      <a:pt x="828" y="1086"/>
                    </a:lnTo>
                    <a:lnTo>
                      <a:pt x="828" y="1092"/>
                    </a:lnTo>
                    <a:lnTo>
                      <a:pt x="828" y="1092"/>
                    </a:lnTo>
                    <a:lnTo>
                      <a:pt x="834" y="1092"/>
                    </a:lnTo>
                    <a:lnTo>
                      <a:pt x="834" y="1098"/>
                    </a:lnTo>
                    <a:lnTo>
                      <a:pt x="834" y="1098"/>
                    </a:lnTo>
                    <a:lnTo>
                      <a:pt x="834" y="1098"/>
                    </a:lnTo>
                    <a:lnTo>
                      <a:pt x="834" y="1104"/>
                    </a:lnTo>
                    <a:lnTo>
                      <a:pt x="834" y="1104"/>
                    </a:lnTo>
                    <a:lnTo>
                      <a:pt x="840" y="1104"/>
                    </a:lnTo>
                    <a:lnTo>
                      <a:pt x="840" y="1110"/>
                    </a:lnTo>
                    <a:lnTo>
                      <a:pt x="840" y="1110"/>
                    </a:lnTo>
                    <a:lnTo>
                      <a:pt x="864" y="1104"/>
                    </a:lnTo>
                    <a:lnTo>
                      <a:pt x="864" y="1104"/>
                    </a:lnTo>
                    <a:lnTo>
                      <a:pt x="864" y="1098"/>
                    </a:lnTo>
                    <a:lnTo>
                      <a:pt x="870" y="1098"/>
                    </a:lnTo>
                    <a:lnTo>
                      <a:pt x="870" y="1098"/>
                    </a:lnTo>
                    <a:lnTo>
                      <a:pt x="870" y="1092"/>
                    </a:lnTo>
                    <a:lnTo>
                      <a:pt x="870" y="1092"/>
                    </a:lnTo>
                    <a:lnTo>
                      <a:pt x="870" y="1086"/>
                    </a:lnTo>
                    <a:lnTo>
                      <a:pt x="870" y="1086"/>
                    </a:lnTo>
                    <a:lnTo>
                      <a:pt x="876" y="1086"/>
                    </a:lnTo>
                    <a:lnTo>
                      <a:pt x="876" y="1080"/>
                    </a:lnTo>
                    <a:lnTo>
                      <a:pt x="876" y="1080"/>
                    </a:lnTo>
                    <a:lnTo>
                      <a:pt x="876" y="1080"/>
                    </a:lnTo>
                    <a:lnTo>
                      <a:pt x="876" y="1080"/>
                    </a:lnTo>
                    <a:lnTo>
                      <a:pt x="876" y="1074"/>
                    </a:lnTo>
                    <a:lnTo>
                      <a:pt x="876" y="1074"/>
                    </a:lnTo>
                    <a:lnTo>
                      <a:pt x="876" y="1068"/>
                    </a:lnTo>
                    <a:lnTo>
                      <a:pt x="882" y="1068"/>
                    </a:lnTo>
                    <a:lnTo>
                      <a:pt x="882" y="1062"/>
                    </a:lnTo>
                    <a:lnTo>
                      <a:pt x="882" y="1062"/>
                    </a:lnTo>
                    <a:lnTo>
                      <a:pt x="882" y="1062"/>
                    </a:lnTo>
                    <a:lnTo>
                      <a:pt x="882" y="1062"/>
                    </a:lnTo>
                    <a:lnTo>
                      <a:pt x="882" y="1056"/>
                    </a:lnTo>
                    <a:lnTo>
                      <a:pt x="888" y="1056"/>
                    </a:lnTo>
                    <a:lnTo>
                      <a:pt x="888" y="1056"/>
                    </a:lnTo>
                    <a:lnTo>
                      <a:pt x="888" y="1056"/>
                    </a:lnTo>
                    <a:lnTo>
                      <a:pt x="888" y="1062"/>
                    </a:lnTo>
                    <a:lnTo>
                      <a:pt x="888" y="1062"/>
                    </a:lnTo>
                    <a:lnTo>
                      <a:pt x="888" y="1062"/>
                    </a:lnTo>
                    <a:lnTo>
                      <a:pt x="894" y="1062"/>
                    </a:lnTo>
                    <a:lnTo>
                      <a:pt x="894" y="1068"/>
                    </a:lnTo>
                    <a:lnTo>
                      <a:pt x="894" y="1068"/>
                    </a:lnTo>
                    <a:lnTo>
                      <a:pt x="894" y="1074"/>
                    </a:lnTo>
                    <a:lnTo>
                      <a:pt x="894" y="1074"/>
                    </a:lnTo>
                    <a:lnTo>
                      <a:pt x="894" y="1080"/>
                    </a:lnTo>
                    <a:lnTo>
                      <a:pt x="900" y="1080"/>
                    </a:lnTo>
                    <a:lnTo>
                      <a:pt x="900" y="1080"/>
                    </a:lnTo>
                    <a:lnTo>
                      <a:pt x="900" y="1080"/>
                    </a:lnTo>
                    <a:lnTo>
                      <a:pt x="900" y="1086"/>
                    </a:lnTo>
                    <a:lnTo>
                      <a:pt x="900" y="1086"/>
                    </a:lnTo>
                    <a:lnTo>
                      <a:pt x="900" y="1092"/>
                    </a:lnTo>
                    <a:lnTo>
                      <a:pt x="900" y="1092"/>
                    </a:lnTo>
                    <a:lnTo>
                      <a:pt x="906" y="1092"/>
                    </a:lnTo>
                    <a:lnTo>
                      <a:pt x="906" y="1098"/>
                    </a:lnTo>
                    <a:lnTo>
                      <a:pt x="906" y="1098"/>
                    </a:lnTo>
                    <a:lnTo>
                      <a:pt x="906" y="1098"/>
                    </a:lnTo>
                    <a:lnTo>
                      <a:pt x="906" y="1104"/>
                    </a:lnTo>
                    <a:lnTo>
                      <a:pt x="906" y="1104"/>
                    </a:lnTo>
                    <a:lnTo>
                      <a:pt x="912" y="1104"/>
                    </a:lnTo>
                    <a:lnTo>
                      <a:pt x="912" y="1104"/>
                    </a:lnTo>
                    <a:lnTo>
                      <a:pt x="912" y="1110"/>
                    </a:lnTo>
                    <a:lnTo>
                      <a:pt x="912" y="1110"/>
                    </a:lnTo>
                    <a:lnTo>
                      <a:pt x="936" y="1098"/>
                    </a:lnTo>
                    <a:lnTo>
                      <a:pt x="936" y="1098"/>
                    </a:lnTo>
                    <a:lnTo>
                      <a:pt x="936" y="1098"/>
                    </a:lnTo>
                    <a:lnTo>
                      <a:pt x="942" y="1098"/>
                    </a:lnTo>
                    <a:lnTo>
                      <a:pt x="942" y="1092"/>
                    </a:lnTo>
                    <a:lnTo>
                      <a:pt x="942" y="1092"/>
                    </a:lnTo>
                    <a:lnTo>
                      <a:pt x="942" y="1086"/>
                    </a:lnTo>
                    <a:lnTo>
                      <a:pt x="942" y="1086"/>
                    </a:lnTo>
                    <a:lnTo>
                      <a:pt x="942" y="1080"/>
                    </a:lnTo>
                    <a:lnTo>
                      <a:pt x="948" y="1080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68"/>
                    </a:lnTo>
                    <a:lnTo>
                      <a:pt x="954" y="1062"/>
                    </a:lnTo>
                    <a:lnTo>
                      <a:pt x="954" y="1062"/>
                    </a:lnTo>
                    <a:lnTo>
                      <a:pt x="954" y="1062"/>
                    </a:lnTo>
                    <a:lnTo>
                      <a:pt x="954" y="1056"/>
                    </a:lnTo>
                    <a:lnTo>
                      <a:pt x="954" y="1056"/>
                    </a:lnTo>
                    <a:lnTo>
                      <a:pt x="954" y="1056"/>
                    </a:lnTo>
                    <a:lnTo>
                      <a:pt x="960" y="1056"/>
                    </a:lnTo>
                    <a:lnTo>
                      <a:pt x="960" y="1056"/>
                    </a:lnTo>
                    <a:lnTo>
                      <a:pt x="960" y="1056"/>
                    </a:lnTo>
                    <a:lnTo>
                      <a:pt x="960" y="1056"/>
                    </a:lnTo>
                    <a:lnTo>
                      <a:pt x="960" y="1056"/>
                    </a:lnTo>
                    <a:lnTo>
                      <a:pt x="960" y="1056"/>
                    </a:lnTo>
                    <a:lnTo>
                      <a:pt x="966" y="1056"/>
                    </a:lnTo>
                    <a:lnTo>
                      <a:pt x="966" y="1062"/>
                    </a:lnTo>
                    <a:lnTo>
                      <a:pt x="966" y="1062"/>
                    </a:lnTo>
                    <a:lnTo>
                      <a:pt x="966" y="1062"/>
                    </a:lnTo>
                    <a:lnTo>
                      <a:pt x="966" y="1068"/>
                    </a:lnTo>
                    <a:lnTo>
                      <a:pt x="966" y="1068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80"/>
                    </a:lnTo>
                    <a:lnTo>
                      <a:pt x="972" y="1080"/>
                    </a:lnTo>
                    <a:lnTo>
                      <a:pt x="972" y="1080"/>
                    </a:lnTo>
                    <a:lnTo>
                      <a:pt x="972" y="1086"/>
                    </a:lnTo>
                    <a:lnTo>
                      <a:pt x="978" y="1086"/>
                    </a:lnTo>
                    <a:lnTo>
                      <a:pt x="978" y="1092"/>
                    </a:lnTo>
                    <a:lnTo>
                      <a:pt x="978" y="1092"/>
                    </a:lnTo>
                    <a:lnTo>
                      <a:pt x="978" y="1092"/>
                    </a:lnTo>
                    <a:lnTo>
                      <a:pt x="978" y="1098"/>
                    </a:lnTo>
                    <a:lnTo>
                      <a:pt x="978" y="1098"/>
                    </a:lnTo>
                    <a:lnTo>
                      <a:pt x="978" y="1098"/>
                    </a:lnTo>
                    <a:lnTo>
                      <a:pt x="984" y="1104"/>
                    </a:lnTo>
                    <a:lnTo>
                      <a:pt x="984" y="1104"/>
                    </a:lnTo>
                    <a:lnTo>
                      <a:pt x="984" y="1104"/>
                    </a:lnTo>
                    <a:lnTo>
                      <a:pt x="984" y="1104"/>
                    </a:lnTo>
                    <a:lnTo>
                      <a:pt x="1008" y="1098"/>
                    </a:lnTo>
                    <a:lnTo>
                      <a:pt x="1008" y="1098"/>
                    </a:lnTo>
                    <a:lnTo>
                      <a:pt x="1014" y="1098"/>
                    </a:lnTo>
                    <a:lnTo>
                      <a:pt x="1014" y="1098"/>
                    </a:lnTo>
                    <a:lnTo>
                      <a:pt x="1014" y="1092"/>
                    </a:lnTo>
                    <a:lnTo>
                      <a:pt x="1014" y="1092"/>
                    </a:lnTo>
                    <a:lnTo>
                      <a:pt x="1014" y="1086"/>
                    </a:lnTo>
                    <a:lnTo>
                      <a:pt x="1014" y="1086"/>
                    </a:lnTo>
                    <a:lnTo>
                      <a:pt x="1020" y="1086"/>
                    </a:lnTo>
                    <a:lnTo>
                      <a:pt x="1020" y="1080"/>
                    </a:lnTo>
                    <a:lnTo>
                      <a:pt x="1020" y="1080"/>
                    </a:lnTo>
                    <a:lnTo>
                      <a:pt x="1020" y="1074"/>
                    </a:lnTo>
                    <a:lnTo>
                      <a:pt x="1020" y="1074"/>
                    </a:lnTo>
                    <a:lnTo>
                      <a:pt x="1020" y="1074"/>
                    </a:lnTo>
                    <a:lnTo>
                      <a:pt x="1020" y="1074"/>
                    </a:lnTo>
                    <a:lnTo>
                      <a:pt x="1020" y="1068"/>
                    </a:lnTo>
                    <a:lnTo>
                      <a:pt x="1026" y="1068"/>
                    </a:lnTo>
                    <a:lnTo>
                      <a:pt x="1026" y="1062"/>
                    </a:lnTo>
                    <a:lnTo>
                      <a:pt x="1026" y="1062"/>
                    </a:lnTo>
                    <a:lnTo>
                      <a:pt x="1026" y="1062"/>
                    </a:lnTo>
                    <a:lnTo>
                      <a:pt x="1026" y="1056"/>
                    </a:lnTo>
                    <a:lnTo>
                      <a:pt x="1026" y="1056"/>
                    </a:lnTo>
                    <a:lnTo>
                      <a:pt x="1032" y="1056"/>
                    </a:lnTo>
                    <a:lnTo>
                      <a:pt x="1032" y="1056"/>
                    </a:lnTo>
                    <a:lnTo>
                      <a:pt x="1032" y="1056"/>
                    </a:lnTo>
                    <a:lnTo>
                      <a:pt x="1032" y="1056"/>
                    </a:lnTo>
                    <a:lnTo>
                      <a:pt x="1032" y="1056"/>
                    </a:lnTo>
                    <a:lnTo>
                      <a:pt x="1032" y="1056"/>
                    </a:lnTo>
                    <a:lnTo>
                      <a:pt x="1038" y="1062"/>
                    </a:lnTo>
                    <a:lnTo>
                      <a:pt x="1038" y="1062"/>
                    </a:lnTo>
                    <a:lnTo>
                      <a:pt x="1038" y="1062"/>
                    </a:lnTo>
                    <a:lnTo>
                      <a:pt x="1038" y="1068"/>
                    </a:lnTo>
                    <a:lnTo>
                      <a:pt x="1038" y="1068"/>
                    </a:lnTo>
                    <a:lnTo>
                      <a:pt x="1038" y="1074"/>
                    </a:lnTo>
                    <a:lnTo>
                      <a:pt x="1044" y="1080"/>
                    </a:lnTo>
                    <a:lnTo>
                      <a:pt x="1044" y="1080"/>
                    </a:lnTo>
                    <a:lnTo>
                      <a:pt x="1044" y="1080"/>
                    </a:lnTo>
                    <a:lnTo>
                      <a:pt x="1044" y="1080"/>
                    </a:lnTo>
                    <a:lnTo>
                      <a:pt x="1044" y="1086"/>
                    </a:lnTo>
                    <a:lnTo>
                      <a:pt x="1044" y="1086"/>
                    </a:lnTo>
                    <a:lnTo>
                      <a:pt x="1044" y="1092"/>
                    </a:lnTo>
                    <a:lnTo>
                      <a:pt x="1050" y="1092"/>
                    </a:lnTo>
                    <a:lnTo>
                      <a:pt x="1050" y="1092"/>
                    </a:lnTo>
                    <a:lnTo>
                      <a:pt x="1050" y="1098"/>
                    </a:lnTo>
                    <a:lnTo>
                      <a:pt x="1050" y="1098"/>
                    </a:lnTo>
                    <a:lnTo>
                      <a:pt x="1050" y="1098"/>
                    </a:lnTo>
                    <a:lnTo>
                      <a:pt x="1050" y="1104"/>
                    </a:lnTo>
                    <a:lnTo>
                      <a:pt x="1056" y="1104"/>
                    </a:lnTo>
                    <a:lnTo>
                      <a:pt x="1056" y="1104"/>
                    </a:lnTo>
                    <a:lnTo>
                      <a:pt x="1056" y="1110"/>
                    </a:lnTo>
                    <a:lnTo>
                      <a:pt x="1056" y="1110"/>
                    </a:lnTo>
                    <a:lnTo>
                      <a:pt x="1056" y="1110"/>
                    </a:lnTo>
                    <a:lnTo>
                      <a:pt x="1086" y="1104"/>
                    </a:lnTo>
                    <a:lnTo>
                      <a:pt x="1086" y="1104"/>
                    </a:lnTo>
                    <a:lnTo>
                      <a:pt x="1086" y="1098"/>
                    </a:lnTo>
                    <a:lnTo>
                      <a:pt x="1086" y="1098"/>
                    </a:lnTo>
                    <a:lnTo>
                      <a:pt x="1086" y="1098"/>
                    </a:lnTo>
                    <a:lnTo>
                      <a:pt x="1086" y="1092"/>
                    </a:lnTo>
                    <a:lnTo>
                      <a:pt x="1086" y="1092"/>
                    </a:lnTo>
                    <a:lnTo>
                      <a:pt x="1086" y="1092"/>
                    </a:lnTo>
                    <a:lnTo>
                      <a:pt x="1092" y="1086"/>
                    </a:lnTo>
                    <a:lnTo>
                      <a:pt x="1092" y="1086"/>
                    </a:lnTo>
                    <a:lnTo>
                      <a:pt x="1092" y="1080"/>
                    </a:lnTo>
                    <a:lnTo>
                      <a:pt x="1092" y="1080"/>
                    </a:lnTo>
                    <a:lnTo>
                      <a:pt x="1092" y="1080"/>
                    </a:lnTo>
                    <a:lnTo>
                      <a:pt x="1092" y="1080"/>
                    </a:lnTo>
                    <a:lnTo>
                      <a:pt x="1092" y="1074"/>
                    </a:lnTo>
                    <a:lnTo>
                      <a:pt x="1098" y="1074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2"/>
                    </a:lnTo>
                    <a:lnTo>
                      <a:pt x="1098" y="1062"/>
                    </a:lnTo>
                    <a:lnTo>
                      <a:pt x="1098" y="1062"/>
                    </a:lnTo>
                    <a:lnTo>
                      <a:pt x="1104" y="1062"/>
                    </a:lnTo>
                    <a:lnTo>
                      <a:pt x="1104" y="1056"/>
                    </a:lnTo>
                    <a:lnTo>
                      <a:pt x="1104" y="1056"/>
                    </a:lnTo>
                    <a:lnTo>
                      <a:pt x="1104" y="1056"/>
                    </a:lnTo>
                    <a:lnTo>
                      <a:pt x="1104" y="1056"/>
                    </a:lnTo>
                    <a:lnTo>
                      <a:pt x="1104" y="1062"/>
                    </a:lnTo>
                    <a:lnTo>
                      <a:pt x="1110" y="1062"/>
                    </a:lnTo>
                    <a:lnTo>
                      <a:pt x="1110" y="1062"/>
                    </a:lnTo>
                    <a:lnTo>
                      <a:pt x="1110" y="1062"/>
                    </a:lnTo>
                    <a:lnTo>
                      <a:pt x="1110" y="1068"/>
                    </a:lnTo>
                    <a:lnTo>
                      <a:pt x="1110" y="1068"/>
                    </a:lnTo>
                    <a:lnTo>
                      <a:pt x="1110" y="1074"/>
                    </a:lnTo>
                    <a:lnTo>
                      <a:pt x="1116" y="1074"/>
                    </a:lnTo>
                    <a:lnTo>
                      <a:pt x="1116" y="1080"/>
                    </a:lnTo>
                    <a:lnTo>
                      <a:pt x="1116" y="1080"/>
                    </a:lnTo>
                    <a:lnTo>
                      <a:pt x="1116" y="1080"/>
                    </a:lnTo>
                    <a:lnTo>
                      <a:pt x="1116" y="1080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8"/>
                    </a:lnTo>
                    <a:lnTo>
                      <a:pt x="1122" y="1098"/>
                    </a:lnTo>
                    <a:lnTo>
                      <a:pt x="1122" y="1098"/>
                    </a:lnTo>
                    <a:lnTo>
                      <a:pt x="1128" y="1104"/>
                    </a:lnTo>
                    <a:lnTo>
                      <a:pt x="1128" y="1104"/>
                    </a:lnTo>
                    <a:lnTo>
                      <a:pt x="1128" y="1104"/>
                    </a:lnTo>
                    <a:lnTo>
                      <a:pt x="1128" y="1104"/>
                    </a:lnTo>
                    <a:lnTo>
                      <a:pt x="1128" y="1110"/>
                    </a:lnTo>
                    <a:lnTo>
                      <a:pt x="1128" y="1110"/>
                    </a:lnTo>
                    <a:lnTo>
                      <a:pt x="1158" y="1098"/>
                    </a:lnTo>
                    <a:lnTo>
                      <a:pt x="1158" y="1098"/>
                    </a:lnTo>
                    <a:lnTo>
                      <a:pt x="1158" y="1098"/>
                    </a:lnTo>
                    <a:lnTo>
                      <a:pt x="1158" y="1098"/>
                    </a:lnTo>
                    <a:lnTo>
                      <a:pt x="1158" y="1092"/>
                    </a:lnTo>
                    <a:lnTo>
                      <a:pt x="1158" y="1092"/>
                    </a:lnTo>
                    <a:lnTo>
                      <a:pt x="1158" y="1086"/>
                    </a:lnTo>
                    <a:lnTo>
                      <a:pt x="1164" y="1086"/>
                    </a:lnTo>
                    <a:lnTo>
                      <a:pt x="1164" y="1080"/>
                    </a:lnTo>
                    <a:lnTo>
                      <a:pt x="1164" y="1080"/>
                    </a:lnTo>
                    <a:lnTo>
                      <a:pt x="1164" y="1074"/>
                    </a:lnTo>
                    <a:lnTo>
                      <a:pt x="1164" y="1074"/>
                    </a:lnTo>
                    <a:lnTo>
                      <a:pt x="1164" y="1074"/>
                    </a:lnTo>
                    <a:lnTo>
                      <a:pt x="1164" y="1074"/>
                    </a:lnTo>
                    <a:lnTo>
                      <a:pt x="1164" y="1074"/>
                    </a:lnTo>
                    <a:lnTo>
                      <a:pt x="1170" y="1068"/>
                    </a:lnTo>
                    <a:lnTo>
                      <a:pt x="1170" y="1062"/>
                    </a:lnTo>
                    <a:lnTo>
                      <a:pt x="1170" y="1062"/>
                    </a:lnTo>
                    <a:lnTo>
                      <a:pt x="1170" y="1062"/>
                    </a:lnTo>
                    <a:lnTo>
                      <a:pt x="1170" y="1056"/>
                    </a:lnTo>
                    <a:lnTo>
                      <a:pt x="1176" y="1056"/>
                    </a:lnTo>
                    <a:lnTo>
                      <a:pt x="1176" y="1056"/>
                    </a:lnTo>
                    <a:lnTo>
                      <a:pt x="1176" y="1056"/>
                    </a:lnTo>
                    <a:lnTo>
                      <a:pt x="1176" y="1056"/>
                    </a:lnTo>
                    <a:lnTo>
                      <a:pt x="1176" y="1056"/>
                    </a:lnTo>
                    <a:lnTo>
                      <a:pt x="1176" y="1056"/>
                    </a:lnTo>
                    <a:lnTo>
                      <a:pt x="1182" y="1056"/>
                    </a:lnTo>
                    <a:lnTo>
                      <a:pt x="1182" y="1056"/>
                    </a:lnTo>
                    <a:lnTo>
                      <a:pt x="1182" y="1056"/>
                    </a:lnTo>
                    <a:lnTo>
                      <a:pt x="1182" y="1062"/>
                    </a:lnTo>
                    <a:lnTo>
                      <a:pt x="1182" y="1062"/>
                    </a:lnTo>
                    <a:lnTo>
                      <a:pt x="1182" y="1062"/>
                    </a:lnTo>
                    <a:lnTo>
                      <a:pt x="1188" y="1068"/>
                    </a:lnTo>
                    <a:lnTo>
                      <a:pt x="1188" y="1074"/>
                    </a:lnTo>
                    <a:lnTo>
                      <a:pt x="1188" y="1074"/>
                    </a:lnTo>
                    <a:lnTo>
                      <a:pt x="1188" y="1074"/>
                    </a:lnTo>
                    <a:lnTo>
                      <a:pt x="1188" y="1074"/>
                    </a:lnTo>
                    <a:lnTo>
                      <a:pt x="1188" y="1080"/>
                    </a:lnTo>
                    <a:lnTo>
                      <a:pt x="1188" y="1080"/>
                    </a:lnTo>
                    <a:lnTo>
                      <a:pt x="1194" y="1086"/>
                    </a:lnTo>
                    <a:lnTo>
                      <a:pt x="1194" y="1086"/>
                    </a:lnTo>
                    <a:lnTo>
                      <a:pt x="1194" y="1092"/>
                    </a:lnTo>
                    <a:lnTo>
                      <a:pt x="1194" y="1092"/>
                    </a:lnTo>
                    <a:lnTo>
                      <a:pt x="1194" y="1092"/>
                    </a:lnTo>
                    <a:lnTo>
                      <a:pt x="1194" y="1098"/>
                    </a:lnTo>
                    <a:lnTo>
                      <a:pt x="1194" y="1098"/>
                    </a:lnTo>
                    <a:lnTo>
                      <a:pt x="1200" y="1098"/>
                    </a:lnTo>
                    <a:lnTo>
                      <a:pt x="1200" y="1104"/>
                    </a:lnTo>
                    <a:lnTo>
                      <a:pt x="1200" y="1104"/>
                    </a:lnTo>
                    <a:lnTo>
                      <a:pt x="1200" y="1104"/>
                    </a:lnTo>
                    <a:lnTo>
                      <a:pt x="1200" y="1104"/>
                    </a:lnTo>
                    <a:lnTo>
                      <a:pt x="1200" y="1104"/>
                    </a:lnTo>
                    <a:lnTo>
                      <a:pt x="1230" y="1104"/>
                    </a:lnTo>
                    <a:lnTo>
                      <a:pt x="1230" y="1104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2"/>
                    </a:lnTo>
                    <a:lnTo>
                      <a:pt x="1236" y="1092"/>
                    </a:lnTo>
                    <a:lnTo>
                      <a:pt x="1236" y="1086"/>
                    </a:lnTo>
                    <a:lnTo>
                      <a:pt x="1236" y="1086"/>
                    </a:lnTo>
                    <a:lnTo>
                      <a:pt x="1236" y="1086"/>
                    </a:lnTo>
                    <a:lnTo>
                      <a:pt x="1236" y="1080"/>
                    </a:lnTo>
                    <a:lnTo>
                      <a:pt x="1236" y="1080"/>
                    </a:lnTo>
                    <a:lnTo>
                      <a:pt x="1236" y="1080"/>
                    </a:lnTo>
                    <a:lnTo>
                      <a:pt x="1236" y="1080"/>
                    </a:lnTo>
                    <a:lnTo>
                      <a:pt x="1242" y="1074"/>
                    </a:lnTo>
                    <a:lnTo>
                      <a:pt x="1242" y="1074"/>
                    </a:lnTo>
                    <a:lnTo>
                      <a:pt x="1242" y="1068"/>
                    </a:lnTo>
                    <a:lnTo>
                      <a:pt x="1242" y="1068"/>
                    </a:lnTo>
                    <a:lnTo>
                      <a:pt x="1242" y="1062"/>
                    </a:lnTo>
                    <a:lnTo>
                      <a:pt x="1242" y="1062"/>
                    </a:lnTo>
                    <a:lnTo>
                      <a:pt x="1248" y="1062"/>
                    </a:lnTo>
                    <a:lnTo>
                      <a:pt x="1248" y="1062"/>
                    </a:lnTo>
                    <a:lnTo>
                      <a:pt x="1248" y="1062"/>
                    </a:lnTo>
                    <a:lnTo>
                      <a:pt x="1248" y="1062"/>
                    </a:lnTo>
                    <a:lnTo>
                      <a:pt x="1248" y="1062"/>
                    </a:lnTo>
                    <a:lnTo>
                      <a:pt x="1248" y="1062"/>
                    </a:lnTo>
                    <a:lnTo>
                      <a:pt x="1254" y="1062"/>
                    </a:lnTo>
                    <a:lnTo>
                      <a:pt x="1254" y="1062"/>
                    </a:lnTo>
                    <a:lnTo>
                      <a:pt x="1254" y="1062"/>
                    </a:lnTo>
                    <a:lnTo>
                      <a:pt x="1254" y="1062"/>
                    </a:lnTo>
                    <a:lnTo>
                      <a:pt x="1254" y="1068"/>
                    </a:lnTo>
                    <a:lnTo>
                      <a:pt x="1254" y="1068"/>
                    </a:lnTo>
                    <a:lnTo>
                      <a:pt x="1260" y="1074"/>
                    </a:lnTo>
                    <a:lnTo>
                      <a:pt x="1260" y="1074"/>
                    </a:lnTo>
                    <a:lnTo>
                      <a:pt x="1260" y="1080"/>
                    </a:lnTo>
                    <a:lnTo>
                      <a:pt x="1260" y="1080"/>
                    </a:lnTo>
                    <a:lnTo>
                      <a:pt x="1260" y="1080"/>
                    </a:lnTo>
                    <a:lnTo>
                      <a:pt x="1260" y="1086"/>
                    </a:lnTo>
                    <a:lnTo>
                      <a:pt x="1260" y="1086"/>
                    </a:lnTo>
                    <a:lnTo>
                      <a:pt x="1266" y="1086"/>
                    </a:lnTo>
                    <a:lnTo>
                      <a:pt x="1266" y="1092"/>
                    </a:lnTo>
                    <a:lnTo>
                      <a:pt x="1266" y="1092"/>
                    </a:lnTo>
                    <a:lnTo>
                      <a:pt x="1266" y="1098"/>
                    </a:lnTo>
                    <a:lnTo>
                      <a:pt x="1266" y="1098"/>
                    </a:lnTo>
                    <a:lnTo>
                      <a:pt x="1266" y="1098"/>
                    </a:lnTo>
                    <a:lnTo>
                      <a:pt x="1272" y="1104"/>
                    </a:lnTo>
                    <a:lnTo>
                      <a:pt x="1272" y="1104"/>
                    </a:lnTo>
                    <a:lnTo>
                      <a:pt x="1272" y="1104"/>
                    </a:lnTo>
                    <a:lnTo>
                      <a:pt x="1272" y="1110"/>
                    </a:lnTo>
                    <a:lnTo>
                      <a:pt x="1272" y="1110"/>
                    </a:lnTo>
                    <a:lnTo>
                      <a:pt x="1272" y="1110"/>
                    </a:lnTo>
                    <a:lnTo>
                      <a:pt x="1272" y="1110"/>
                    </a:lnTo>
                    <a:lnTo>
                      <a:pt x="1302" y="1104"/>
                    </a:lnTo>
                    <a:lnTo>
                      <a:pt x="1302" y="1104"/>
                    </a:lnTo>
                    <a:lnTo>
                      <a:pt x="1302" y="1098"/>
                    </a:lnTo>
                    <a:lnTo>
                      <a:pt x="1302" y="1098"/>
                    </a:lnTo>
                    <a:lnTo>
                      <a:pt x="1302" y="1098"/>
                    </a:lnTo>
                    <a:lnTo>
                      <a:pt x="1302" y="1092"/>
                    </a:lnTo>
                    <a:lnTo>
                      <a:pt x="1308" y="1092"/>
                    </a:lnTo>
                    <a:lnTo>
                      <a:pt x="1308" y="1092"/>
                    </a:lnTo>
                    <a:lnTo>
                      <a:pt x="1308" y="1086"/>
                    </a:lnTo>
                    <a:lnTo>
                      <a:pt x="1308" y="1086"/>
                    </a:lnTo>
                    <a:lnTo>
                      <a:pt x="1308" y="1080"/>
                    </a:lnTo>
                    <a:lnTo>
                      <a:pt x="1308" y="1080"/>
                    </a:lnTo>
                    <a:lnTo>
                      <a:pt x="1308" y="1080"/>
                    </a:lnTo>
                    <a:lnTo>
                      <a:pt x="1314" y="1080"/>
                    </a:lnTo>
                    <a:lnTo>
                      <a:pt x="1314" y="1074"/>
                    </a:lnTo>
                    <a:lnTo>
                      <a:pt x="1314" y="1074"/>
                    </a:lnTo>
                    <a:lnTo>
                      <a:pt x="1314" y="1068"/>
                    </a:lnTo>
                    <a:lnTo>
                      <a:pt x="1314" y="1068"/>
                    </a:lnTo>
                    <a:lnTo>
                      <a:pt x="1314" y="1062"/>
                    </a:lnTo>
                    <a:lnTo>
                      <a:pt x="1320" y="1062"/>
                    </a:lnTo>
                    <a:lnTo>
                      <a:pt x="1320" y="1062"/>
                    </a:lnTo>
                    <a:lnTo>
                      <a:pt x="1320" y="1062"/>
                    </a:lnTo>
                    <a:lnTo>
                      <a:pt x="1320" y="1056"/>
                    </a:lnTo>
                    <a:lnTo>
                      <a:pt x="1320" y="1056"/>
                    </a:lnTo>
                    <a:lnTo>
                      <a:pt x="1320" y="1056"/>
                    </a:lnTo>
                    <a:lnTo>
                      <a:pt x="1326" y="1056"/>
                    </a:lnTo>
                    <a:lnTo>
                      <a:pt x="1326" y="1056"/>
                    </a:lnTo>
                    <a:lnTo>
                      <a:pt x="1326" y="1062"/>
                    </a:lnTo>
                    <a:lnTo>
                      <a:pt x="1326" y="1062"/>
                    </a:lnTo>
                    <a:lnTo>
                      <a:pt x="1326" y="1062"/>
                    </a:lnTo>
                    <a:lnTo>
                      <a:pt x="1326" y="1068"/>
                    </a:lnTo>
                    <a:lnTo>
                      <a:pt x="1332" y="1068"/>
                    </a:lnTo>
                    <a:lnTo>
                      <a:pt x="1332" y="1068"/>
                    </a:lnTo>
                    <a:lnTo>
                      <a:pt x="1332" y="1074"/>
                    </a:lnTo>
                    <a:lnTo>
                      <a:pt x="1332" y="1080"/>
                    </a:lnTo>
                    <a:lnTo>
                      <a:pt x="1332" y="1080"/>
                    </a:lnTo>
                    <a:lnTo>
                      <a:pt x="1332" y="1080"/>
                    </a:lnTo>
                    <a:lnTo>
                      <a:pt x="1332" y="1080"/>
                    </a:lnTo>
                    <a:lnTo>
                      <a:pt x="1338" y="1086"/>
                    </a:lnTo>
                    <a:lnTo>
                      <a:pt x="1338" y="1086"/>
                    </a:lnTo>
                    <a:lnTo>
                      <a:pt x="1338" y="1086"/>
                    </a:lnTo>
                    <a:lnTo>
                      <a:pt x="1338" y="1092"/>
                    </a:lnTo>
                    <a:lnTo>
                      <a:pt x="1338" y="1092"/>
                    </a:lnTo>
                    <a:lnTo>
                      <a:pt x="1338" y="1098"/>
                    </a:lnTo>
                    <a:lnTo>
                      <a:pt x="1344" y="1098"/>
                    </a:lnTo>
                    <a:lnTo>
                      <a:pt x="1344" y="1098"/>
                    </a:lnTo>
                    <a:lnTo>
                      <a:pt x="1344" y="1098"/>
                    </a:lnTo>
                    <a:lnTo>
                      <a:pt x="1344" y="1104"/>
                    </a:lnTo>
                    <a:lnTo>
                      <a:pt x="1344" y="1104"/>
                    </a:lnTo>
                    <a:lnTo>
                      <a:pt x="1344" y="1104"/>
                    </a:lnTo>
                    <a:lnTo>
                      <a:pt x="1344" y="1110"/>
                    </a:lnTo>
                    <a:lnTo>
                      <a:pt x="1344" y="1110"/>
                    </a:lnTo>
                    <a:lnTo>
                      <a:pt x="1374" y="1098"/>
                    </a:lnTo>
                    <a:lnTo>
                      <a:pt x="1374" y="1098"/>
                    </a:lnTo>
                    <a:lnTo>
                      <a:pt x="1374" y="1098"/>
                    </a:lnTo>
                    <a:lnTo>
                      <a:pt x="1374" y="1098"/>
                    </a:lnTo>
                    <a:lnTo>
                      <a:pt x="1374" y="1092"/>
                    </a:lnTo>
                    <a:lnTo>
                      <a:pt x="1380" y="1092"/>
                    </a:lnTo>
                    <a:lnTo>
                      <a:pt x="1380" y="1086"/>
                    </a:lnTo>
                    <a:lnTo>
                      <a:pt x="1380" y="1086"/>
                    </a:lnTo>
                    <a:lnTo>
                      <a:pt x="1380" y="1086"/>
                    </a:lnTo>
                    <a:lnTo>
                      <a:pt x="1380" y="1080"/>
                    </a:lnTo>
                    <a:lnTo>
                      <a:pt x="1380" y="1080"/>
                    </a:lnTo>
                    <a:lnTo>
                      <a:pt x="1380" y="1074"/>
                    </a:lnTo>
                    <a:lnTo>
                      <a:pt x="1380" y="1074"/>
                    </a:lnTo>
                    <a:lnTo>
                      <a:pt x="1386" y="1074"/>
                    </a:lnTo>
                    <a:lnTo>
                      <a:pt x="1386" y="1074"/>
                    </a:lnTo>
                    <a:lnTo>
                      <a:pt x="1386" y="1068"/>
                    </a:lnTo>
                    <a:lnTo>
                      <a:pt x="1386" y="1068"/>
                    </a:lnTo>
                    <a:lnTo>
                      <a:pt x="1386" y="1062"/>
                    </a:lnTo>
                    <a:lnTo>
                      <a:pt x="1386" y="1062"/>
                    </a:lnTo>
                    <a:lnTo>
                      <a:pt x="1392" y="1062"/>
                    </a:lnTo>
                    <a:lnTo>
                      <a:pt x="1392" y="1056"/>
                    </a:lnTo>
                    <a:lnTo>
                      <a:pt x="1392" y="1056"/>
                    </a:lnTo>
                    <a:lnTo>
                      <a:pt x="1392" y="1056"/>
                    </a:lnTo>
                    <a:lnTo>
                      <a:pt x="1392" y="1056"/>
                    </a:lnTo>
                    <a:lnTo>
                      <a:pt x="1392" y="1056"/>
                    </a:lnTo>
                    <a:lnTo>
                      <a:pt x="1398" y="1056"/>
                    </a:lnTo>
                    <a:lnTo>
                      <a:pt x="1398" y="1056"/>
                    </a:lnTo>
                    <a:lnTo>
                      <a:pt x="1398" y="1056"/>
                    </a:lnTo>
                    <a:lnTo>
                      <a:pt x="1398" y="1062"/>
                    </a:lnTo>
                    <a:lnTo>
                      <a:pt x="1398" y="1062"/>
                    </a:lnTo>
                    <a:lnTo>
                      <a:pt x="1398" y="1062"/>
                    </a:lnTo>
                    <a:lnTo>
                      <a:pt x="1404" y="1068"/>
                    </a:lnTo>
                    <a:lnTo>
                      <a:pt x="1404" y="1068"/>
                    </a:lnTo>
                    <a:lnTo>
                      <a:pt x="1404" y="1074"/>
                    </a:lnTo>
                    <a:lnTo>
                      <a:pt x="1404" y="1074"/>
                    </a:lnTo>
                    <a:lnTo>
                      <a:pt x="1404" y="1080"/>
                    </a:lnTo>
                    <a:lnTo>
                      <a:pt x="1404" y="1080"/>
                    </a:lnTo>
                    <a:lnTo>
                      <a:pt x="1404" y="1080"/>
                    </a:lnTo>
                    <a:lnTo>
                      <a:pt x="1410" y="1086"/>
                    </a:lnTo>
                    <a:lnTo>
                      <a:pt x="1410" y="1086"/>
                    </a:lnTo>
                    <a:lnTo>
                      <a:pt x="1410" y="1086"/>
                    </a:lnTo>
                    <a:lnTo>
                      <a:pt x="1410" y="1092"/>
                    </a:lnTo>
                    <a:lnTo>
                      <a:pt x="1410" y="1092"/>
                    </a:lnTo>
                    <a:lnTo>
                      <a:pt x="1410" y="1098"/>
                    </a:lnTo>
                    <a:lnTo>
                      <a:pt x="1416" y="1098"/>
                    </a:lnTo>
                    <a:lnTo>
                      <a:pt x="1416" y="1098"/>
                    </a:lnTo>
                    <a:lnTo>
                      <a:pt x="1416" y="1104"/>
                    </a:lnTo>
                    <a:lnTo>
                      <a:pt x="1416" y="1104"/>
                    </a:lnTo>
                    <a:lnTo>
                      <a:pt x="1416" y="1104"/>
                    </a:lnTo>
                    <a:lnTo>
                      <a:pt x="1416" y="1104"/>
                    </a:lnTo>
                    <a:lnTo>
                      <a:pt x="1422" y="1110"/>
                    </a:lnTo>
                    <a:lnTo>
                      <a:pt x="1422" y="1110"/>
                    </a:lnTo>
                    <a:lnTo>
                      <a:pt x="1446" y="1104"/>
                    </a:lnTo>
                    <a:lnTo>
                      <a:pt x="1446" y="1104"/>
                    </a:lnTo>
                    <a:lnTo>
                      <a:pt x="1446" y="1104"/>
                    </a:lnTo>
                    <a:lnTo>
                      <a:pt x="1446" y="1098"/>
                    </a:lnTo>
                    <a:lnTo>
                      <a:pt x="1452" y="1098"/>
                    </a:lnTo>
                    <a:lnTo>
                      <a:pt x="1452" y="1098"/>
                    </a:lnTo>
                    <a:lnTo>
                      <a:pt x="1452" y="1092"/>
                    </a:lnTo>
                    <a:lnTo>
                      <a:pt x="1452" y="1092"/>
                    </a:lnTo>
                    <a:lnTo>
                      <a:pt x="1452" y="1086"/>
                    </a:lnTo>
                    <a:lnTo>
                      <a:pt x="1452" y="1086"/>
                    </a:lnTo>
                    <a:lnTo>
                      <a:pt x="1452" y="1080"/>
                    </a:lnTo>
                    <a:lnTo>
                      <a:pt x="1458" y="1080"/>
                    </a:lnTo>
                    <a:lnTo>
                      <a:pt x="1458" y="1080"/>
                    </a:lnTo>
                    <a:lnTo>
                      <a:pt x="1458" y="1080"/>
                    </a:lnTo>
                    <a:lnTo>
                      <a:pt x="1458" y="1074"/>
                    </a:lnTo>
                    <a:lnTo>
                      <a:pt x="1458" y="1074"/>
                    </a:lnTo>
                    <a:lnTo>
                      <a:pt x="1458" y="1068"/>
                    </a:lnTo>
                    <a:lnTo>
                      <a:pt x="1458" y="1068"/>
                    </a:lnTo>
                    <a:lnTo>
                      <a:pt x="1464" y="1068"/>
                    </a:lnTo>
                    <a:lnTo>
                      <a:pt x="1464" y="1062"/>
                    </a:lnTo>
                    <a:lnTo>
                      <a:pt x="1464" y="1062"/>
                    </a:lnTo>
                    <a:lnTo>
                      <a:pt x="1464" y="1062"/>
                    </a:lnTo>
                    <a:lnTo>
                      <a:pt x="1464" y="1062"/>
                    </a:lnTo>
                    <a:lnTo>
                      <a:pt x="1464" y="1062"/>
                    </a:lnTo>
                    <a:lnTo>
                      <a:pt x="1470" y="1062"/>
                    </a:lnTo>
                    <a:lnTo>
                      <a:pt x="1470" y="1062"/>
                    </a:lnTo>
                    <a:lnTo>
                      <a:pt x="1470" y="1062"/>
                    </a:lnTo>
                    <a:lnTo>
                      <a:pt x="1470" y="1062"/>
                    </a:lnTo>
                    <a:lnTo>
                      <a:pt x="1470" y="1062"/>
                    </a:lnTo>
                    <a:lnTo>
                      <a:pt x="1470" y="1068"/>
                    </a:lnTo>
                    <a:lnTo>
                      <a:pt x="1476" y="1068"/>
                    </a:lnTo>
                    <a:lnTo>
                      <a:pt x="1476" y="1074"/>
                    </a:lnTo>
                    <a:lnTo>
                      <a:pt x="1476" y="1074"/>
                    </a:lnTo>
                    <a:lnTo>
                      <a:pt x="1476" y="1080"/>
                    </a:lnTo>
                    <a:lnTo>
                      <a:pt x="1476" y="1080"/>
                    </a:lnTo>
                    <a:lnTo>
                      <a:pt x="1476" y="1080"/>
                    </a:lnTo>
                    <a:lnTo>
                      <a:pt x="1476" y="1080"/>
                    </a:lnTo>
                    <a:lnTo>
                      <a:pt x="1482" y="1086"/>
                    </a:lnTo>
                    <a:lnTo>
                      <a:pt x="1482" y="1086"/>
                    </a:lnTo>
                    <a:lnTo>
                      <a:pt x="1482" y="1092"/>
                    </a:lnTo>
                    <a:lnTo>
                      <a:pt x="1482" y="1092"/>
                    </a:lnTo>
                    <a:lnTo>
                      <a:pt x="1482" y="1092"/>
                    </a:lnTo>
                    <a:lnTo>
                      <a:pt x="1482" y="1098"/>
                    </a:lnTo>
                    <a:lnTo>
                      <a:pt x="1488" y="1098"/>
                    </a:lnTo>
                    <a:lnTo>
                      <a:pt x="1488" y="1098"/>
                    </a:lnTo>
                    <a:lnTo>
                      <a:pt x="1488" y="1104"/>
                    </a:lnTo>
                    <a:lnTo>
                      <a:pt x="1488" y="1104"/>
                    </a:lnTo>
                    <a:lnTo>
                      <a:pt x="1488" y="1104"/>
                    </a:lnTo>
                    <a:lnTo>
                      <a:pt x="1488" y="1110"/>
                    </a:lnTo>
                    <a:lnTo>
                      <a:pt x="1494" y="1110"/>
                    </a:lnTo>
                    <a:lnTo>
                      <a:pt x="1494" y="1110"/>
                    </a:lnTo>
                    <a:lnTo>
                      <a:pt x="1494" y="1110"/>
                    </a:lnTo>
                    <a:lnTo>
                      <a:pt x="1518" y="1104"/>
                    </a:lnTo>
                    <a:lnTo>
                      <a:pt x="1518" y="1104"/>
                    </a:lnTo>
                    <a:lnTo>
                      <a:pt x="1518" y="1098"/>
                    </a:lnTo>
                    <a:lnTo>
                      <a:pt x="1518" y="1098"/>
                    </a:lnTo>
                    <a:lnTo>
                      <a:pt x="1524" y="1098"/>
                    </a:lnTo>
                    <a:lnTo>
                      <a:pt x="1524" y="1092"/>
                    </a:lnTo>
                    <a:lnTo>
                      <a:pt x="1524" y="1092"/>
                    </a:lnTo>
                    <a:lnTo>
                      <a:pt x="1524" y="1086"/>
                    </a:lnTo>
                    <a:lnTo>
                      <a:pt x="1524" y="1086"/>
                    </a:lnTo>
                    <a:lnTo>
                      <a:pt x="1524" y="1080"/>
                    </a:lnTo>
                    <a:lnTo>
                      <a:pt x="1530" y="1080"/>
                    </a:lnTo>
                    <a:lnTo>
                      <a:pt x="1530" y="1080"/>
                    </a:lnTo>
                    <a:lnTo>
                      <a:pt x="1530" y="1080"/>
                    </a:lnTo>
                    <a:lnTo>
                      <a:pt x="1530" y="1080"/>
                    </a:lnTo>
                    <a:lnTo>
                      <a:pt x="1530" y="1074"/>
                    </a:lnTo>
                    <a:lnTo>
                      <a:pt x="1530" y="1068"/>
                    </a:lnTo>
                    <a:lnTo>
                      <a:pt x="1530" y="1068"/>
                    </a:lnTo>
                    <a:lnTo>
                      <a:pt x="1536" y="1062"/>
                    </a:lnTo>
                    <a:lnTo>
                      <a:pt x="1536" y="1062"/>
                    </a:lnTo>
                    <a:lnTo>
                      <a:pt x="1536" y="1056"/>
                    </a:lnTo>
                    <a:lnTo>
                      <a:pt x="1536" y="1056"/>
                    </a:lnTo>
                    <a:lnTo>
                      <a:pt x="1536" y="1056"/>
                    </a:lnTo>
                    <a:lnTo>
                      <a:pt x="1536" y="1050"/>
                    </a:lnTo>
                    <a:lnTo>
                      <a:pt x="1542" y="1050"/>
                    </a:lnTo>
                    <a:lnTo>
                      <a:pt x="1542" y="1050"/>
                    </a:lnTo>
                    <a:lnTo>
                      <a:pt x="1542" y="1050"/>
                    </a:lnTo>
                    <a:lnTo>
                      <a:pt x="1542" y="1050"/>
                    </a:lnTo>
                    <a:lnTo>
                      <a:pt x="1542" y="1050"/>
                    </a:lnTo>
                    <a:lnTo>
                      <a:pt x="1542" y="1044"/>
                    </a:lnTo>
                    <a:lnTo>
                      <a:pt x="1548" y="1044"/>
                    </a:lnTo>
                    <a:lnTo>
                      <a:pt x="1548" y="1050"/>
                    </a:lnTo>
                    <a:lnTo>
                      <a:pt x="1548" y="1050"/>
                    </a:lnTo>
                    <a:lnTo>
                      <a:pt x="1548" y="1050"/>
                    </a:lnTo>
                    <a:lnTo>
                      <a:pt x="1548" y="1050"/>
                    </a:lnTo>
                    <a:lnTo>
                      <a:pt x="1548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6"/>
                    </a:lnTo>
                    <a:lnTo>
                      <a:pt x="1560" y="1056"/>
                    </a:lnTo>
                    <a:lnTo>
                      <a:pt x="1560" y="1056"/>
                    </a:lnTo>
                    <a:lnTo>
                      <a:pt x="1560" y="1056"/>
                    </a:lnTo>
                    <a:lnTo>
                      <a:pt x="1560" y="1056"/>
                    </a:lnTo>
                    <a:lnTo>
                      <a:pt x="1560" y="1056"/>
                    </a:lnTo>
                    <a:lnTo>
                      <a:pt x="1560" y="1056"/>
                    </a:lnTo>
                    <a:lnTo>
                      <a:pt x="1566" y="1056"/>
                    </a:lnTo>
                    <a:lnTo>
                      <a:pt x="1566" y="1056"/>
                    </a:lnTo>
                    <a:lnTo>
                      <a:pt x="1566" y="1056"/>
                    </a:lnTo>
                    <a:lnTo>
                      <a:pt x="1590" y="1008"/>
                    </a:lnTo>
                    <a:lnTo>
                      <a:pt x="1590" y="1008"/>
                    </a:lnTo>
                    <a:lnTo>
                      <a:pt x="1590" y="1008"/>
                    </a:lnTo>
                    <a:lnTo>
                      <a:pt x="1596" y="1002"/>
                    </a:lnTo>
                    <a:lnTo>
                      <a:pt x="1596" y="1002"/>
                    </a:lnTo>
                    <a:lnTo>
                      <a:pt x="1596" y="996"/>
                    </a:lnTo>
                    <a:lnTo>
                      <a:pt x="1596" y="996"/>
                    </a:lnTo>
                    <a:lnTo>
                      <a:pt x="1596" y="990"/>
                    </a:lnTo>
                    <a:lnTo>
                      <a:pt x="1596" y="990"/>
                    </a:lnTo>
                    <a:lnTo>
                      <a:pt x="1602" y="984"/>
                    </a:lnTo>
                    <a:lnTo>
                      <a:pt x="1602" y="984"/>
                    </a:lnTo>
                    <a:lnTo>
                      <a:pt x="1602" y="978"/>
                    </a:lnTo>
                    <a:lnTo>
                      <a:pt x="1602" y="972"/>
                    </a:lnTo>
                    <a:lnTo>
                      <a:pt x="1602" y="972"/>
                    </a:lnTo>
                    <a:lnTo>
                      <a:pt x="1602" y="972"/>
                    </a:lnTo>
                    <a:lnTo>
                      <a:pt x="1602" y="972"/>
                    </a:lnTo>
                    <a:lnTo>
                      <a:pt x="1602" y="966"/>
                    </a:lnTo>
                    <a:lnTo>
                      <a:pt x="1608" y="960"/>
                    </a:lnTo>
                    <a:lnTo>
                      <a:pt x="1608" y="960"/>
                    </a:lnTo>
                    <a:lnTo>
                      <a:pt x="1608" y="954"/>
                    </a:lnTo>
                    <a:lnTo>
                      <a:pt x="1608" y="954"/>
                    </a:lnTo>
                    <a:lnTo>
                      <a:pt x="1608" y="948"/>
                    </a:lnTo>
                    <a:lnTo>
                      <a:pt x="1608" y="948"/>
                    </a:lnTo>
                    <a:lnTo>
                      <a:pt x="1614" y="948"/>
                    </a:lnTo>
                    <a:lnTo>
                      <a:pt x="1614" y="942"/>
                    </a:lnTo>
                    <a:lnTo>
                      <a:pt x="1614" y="942"/>
                    </a:lnTo>
                    <a:lnTo>
                      <a:pt x="1614" y="942"/>
                    </a:lnTo>
                    <a:lnTo>
                      <a:pt x="1614" y="942"/>
                    </a:lnTo>
                    <a:lnTo>
                      <a:pt x="1620" y="942"/>
                    </a:lnTo>
                    <a:lnTo>
                      <a:pt x="1620" y="942"/>
                    </a:lnTo>
                    <a:lnTo>
                      <a:pt x="1620" y="948"/>
                    </a:lnTo>
                    <a:lnTo>
                      <a:pt x="1620" y="948"/>
                    </a:lnTo>
                    <a:lnTo>
                      <a:pt x="1620" y="948"/>
                    </a:lnTo>
                    <a:lnTo>
                      <a:pt x="1620" y="954"/>
                    </a:lnTo>
                    <a:lnTo>
                      <a:pt x="1626" y="954"/>
                    </a:lnTo>
                    <a:lnTo>
                      <a:pt x="1626" y="960"/>
                    </a:lnTo>
                    <a:lnTo>
                      <a:pt x="1626" y="966"/>
                    </a:lnTo>
                    <a:lnTo>
                      <a:pt x="1626" y="966"/>
                    </a:lnTo>
                    <a:lnTo>
                      <a:pt x="1626" y="966"/>
                    </a:lnTo>
                    <a:lnTo>
                      <a:pt x="1626" y="966"/>
                    </a:lnTo>
                    <a:lnTo>
                      <a:pt x="1626" y="972"/>
                    </a:lnTo>
                    <a:lnTo>
                      <a:pt x="1626" y="972"/>
                    </a:lnTo>
                    <a:lnTo>
                      <a:pt x="1632" y="978"/>
                    </a:lnTo>
                    <a:lnTo>
                      <a:pt x="1632" y="978"/>
                    </a:lnTo>
                    <a:lnTo>
                      <a:pt x="1632" y="984"/>
                    </a:lnTo>
                    <a:lnTo>
                      <a:pt x="1632" y="984"/>
                    </a:lnTo>
                    <a:lnTo>
                      <a:pt x="1632" y="990"/>
                    </a:lnTo>
                    <a:lnTo>
                      <a:pt x="1632" y="990"/>
                    </a:lnTo>
                    <a:lnTo>
                      <a:pt x="1638" y="996"/>
                    </a:lnTo>
                    <a:lnTo>
                      <a:pt x="1638" y="996"/>
                    </a:lnTo>
                    <a:lnTo>
                      <a:pt x="1638" y="996"/>
                    </a:lnTo>
                    <a:lnTo>
                      <a:pt x="1638" y="1002"/>
                    </a:lnTo>
                    <a:lnTo>
                      <a:pt x="1638" y="1002"/>
                    </a:lnTo>
                    <a:lnTo>
                      <a:pt x="1638" y="1002"/>
                    </a:lnTo>
                    <a:lnTo>
                      <a:pt x="1692" y="1002"/>
                    </a:lnTo>
                    <a:lnTo>
                      <a:pt x="1692" y="1002"/>
                    </a:lnTo>
                    <a:lnTo>
                      <a:pt x="1692" y="996"/>
                    </a:lnTo>
                    <a:lnTo>
                      <a:pt x="1698" y="996"/>
                    </a:lnTo>
                    <a:lnTo>
                      <a:pt x="1698" y="990"/>
                    </a:lnTo>
                    <a:lnTo>
                      <a:pt x="1698" y="990"/>
                    </a:lnTo>
                    <a:lnTo>
                      <a:pt x="1698" y="990"/>
                    </a:lnTo>
                    <a:lnTo>
                      <a:pt x="1698" y="984"/>
                    </a:lnTo>
                    <a:lnTo>
                      <a:pt x="1698" y="984"/>
                    </a:lnTo>
                    <a:lnTo>
                      <a:pt x="1698" y="978"/>
                    </a:lnTo>
                    <a:lnTo>
                      <a:pt x="1704" y="978"/>
                    </a:lnTo>
                    <a:lnTo>
                      <a:pt x="1704" y="972"/>
                    </a:lnTo>
                    <a:lnTo>
                      <a:pt x="1704" y="972"/>
                    </a:lnTo>
                    <a:lnTo>
                      <a:pt x="1704" y="966"/>
                    </a:lnTo>
                    <a:lnTo>
                      <a:pt x="1704" y="966"/>
                    </a:lnTo>
                    <a:lnTo>
                      <a:pt x="1704" y="966"/>
                    </a:lnTo>
                    <a:lnTo>
                      <a:pt x="1704" y="960"/>
                    </a:lnTo>
                    <a:lnTo>
                      <a:pt x="1710" y="960"/>
                    </a:lnTo>
                    <a:lnTo>
                      <a:pt x="1710" y="954"/>
                    </a:lnTo>
                    <a:lnTo>
                      <a:pt x="1710" y="954"/>
                    </a:lnTo>
                    <a:lnTo>
                      <a:pt x="1710" y="948"/>
                    </a:lnTo>
                    <a:lnTo>
                      <a:pt x="1710" y="948"/>
                    </a:lnTo>
                    <a:lnTo>
                      <a:pt x="1710" y="948"/>
                    </a:lnTo>
                    <a:lnTo>
                      <a:pt x="1716" y="948"/>
                    </a:lnTo>
                    <a:lnTo>
                      <a:pt x="1716" y="942"/>
                    </a:lnTo>
                    <a:lnTo>
                      <a:pt x="1716" y="942"/>
                    </a:lnTo>
                    <a:lnTo>
                      <a:pt x="1716" y="942"/>
                    </a:lnTo>
                    <a:lnTo>
                      <a:pt x="1716" y="942"/>
                    </a:lnTo>
                    <a:lnTo>
                      <a:pt x="1716" y="948"/>
                    </a:lnTo>
                    <a:lnTo>
                      <a:pt x="1722" y="948"/>
                    </a:lnTo>
                    <a:lnTo>
                      <a:pt x="1722" y="948"/>
                    </a:lnTo>
                    <a:lnTo>
                      <a:pt x="1722" y="948"/>
                    </a:lnTo>
                    <a:lnTo>
                      <a:pt x="1722" y="954"/>
                    </a:lnTo>
                    <a:lnTo>
                      <a:pt x="1722" y="954"/>
                    </a:lnTo>
                    <a:lnTo>
                      <a:pt x="1722" y="960"/>
                    </a:lnTo>
                    <a:lnTo>
                      <a:pt x="1728" y="960"/>
                    </a:lnTo>
                    <a:lnTo>
                      <a:pt x="1728" y="966"/>
                    </a:lnTo>
                    <a:lnTo>
                      <a:pt x="1728" y="966"/>
                    </a:lnTo>
                    <a:lnTo>
                      <a:pt x="1728" y="966"/>
                    </a:lnTo>
                    <a:lnTo>
                      <a:pt x="1728" y="972"/>
                    </a:lnTo>
                    <a:lnTo>
                      <a:pt x="1728" y="972"/>
                    </a:lnTo>
                    <a:lnTo>
                      <a:pt x="1728" y="978"/>
                    </a:lnTo>
                    <a:lnTo>
                      <a:pt x="1734" y="978"/>
                    </a:lnTo>
                    <a:lnTo>
                      <a:pt x="1734" y="984"/>
                    </a:lnTo>
                    <a:lnTo>
                      <a:pt x="1734" y="984"/>
                    </a:lnTo>
                    <a:lnTo>
                      <a:pt x="1734" y="990"/>
                    </a:lnTo>
                    <a:lnTo>
                      <a:pt x="1734" y="990"/>
                    </a:lnTo>
                    <a:lnTo>
                      <a:pt x="1734" y="996"/>
                    </a:lnTo>
                    <a:lnTo>
                      <a:pt x="1740" y="996"/>
                    </a:lnTo>
                    <a:lnTo>
                      <a:pt x="1740" y="996"/>
                    </a:lnTo>
                    <a:lnTo>
                      <a:pt x="1740" y="1002"/>
                    </a:lnTo>
                    <a:lnTo>
                      <a:pt x="1740" y="1002"/>
                    </a:lnTo>
                    <a:lnTo>
                      <a:pt x="1740" y="1008"/>
                    </a:lnTo>
                    <a:lnTo>
                      <a:pt x="1740" y="1008"/>
                    </a:lnTo>
                    <a:lnTo>
                      <a:pt x="1794" y="1002"/>
                    </a:lnTo>
                    <a:lnTo>
                      <a:pt x="1794" y="1002"/>
                    </a:lnTo>
                    <a:lnTo>
                      <a:pt x="1794" y="1002"/>
                    </a:lnTo>
                    <a:lnTo>
                      <a:pt x="1794" y="996"/>
                    </a:lnTo>
                    <a:lnTo>
                      <a:pt x="1800" y="996"/>
                    </a:lnTo>
                    <a:lnTo>
                      <a:pt x="1800" y="990"/>
                    </a:lnTo>
                    <a:lnTo>
                      <a:pt x="1800" y="990"/>
                    </a:lnTo>
                    <a:lnTo>
                      <a:pt x="1800" y="984"/>
                    </a:lnTo>
                    <a:lnTo>
                      <a:pt x="1800" y="984"/>
                    </a:lnTo>
                    <a:lnTo>
                      <a:pt x="1800" y="978"/>
                    </a:lnTo>
                    <a:lnTo>
                      <a:pt x="1806" y="978"/>
                    </a:lnTo>
                    <a:lnTo>
                      <a:pt x="1806" y="972"/>
                    </a:lnTo>
                    <a:lnTo>
                      <a:pt x="1806" y="972"/>
                    </a:lnTo>
                    <a:lnTo>
                      <a:pt x="1806" y="966"/>
                    </a:lnTo>
                    <a:lnTo>
                      <a:pt x="1806" y="966"/>
                    </a:lnTo>
                    <a:lnTo>
                      <a:pt x="1806" y="966"/>
                    </a:lnTo>
                    <a:lnTo>
                      <a:pt x="1806" y="966"/>
                    </a:lnTo>
                    <a:lnTo>
                      <a:pt x="1812" y="960"/>
                    </a:lnTo>
                    <a:lnTo>
                      <a:pt x="1812" y="954"/>
                    </a:lnTo>
                    <a:lnTo>
                      <a:pt x="1812" y="954"/>
                    </a:lnTo>
                    <a:lnTo>
                      <a:pt x="1812" y="954"/>
                    </a:lnTo>
                    <a:lnTo>
                      <a:pt x="1812" y="948"/>
                    </a:lnTo>
                    <a:lnTo>
                      <a:pt x="1812" y="948"/>
                    </a:lnTo>
                    <a:lnTo>
                      <a:pt x="1818" y="948"/>
                    </a:lnTo>
                    <a:lnTo>
                      <a:pt x="1818" y="948"/>
                    </a:lnTo>
                    <a:lnTo>
                      <a:pt x="1818" y="948"/>
                    </a:lnTo>
                    <a:lnTo>
                      <a:pt x="1818" y="948"/>
                    </a:lnTo>
                    <a:lnTo>
                      <a:pt x="1818" y="948"/>
                    </a:lnTo>
                    <a:lnTo>
                      <a:pt x="1818" y="948"/>
                    </a:lnTo>
                    <a:lnTo>
                      <a:pt x="1824" y="948"/>
                    </a:lnTo>
                    <a:lnTo>
                      <a:pt x="1824" y="948"/>
                    </a:lnTo>
                    <a:lnTo>
                      <a:pt x="1824" y="954"/>
                    </a:lnTo>
                    <a:lnTo>
                      <a:pt x="1824" y="954"/>
                    </a:lnTo>
                    <a:lnTo>
                      <a:pt x="1824" y="954"/>
                    </a:lnTo>
                    <a:lnTo>
                      <a:pt x="1824" y="960"/>
                    </a:lnTo>
                    <a:lnTo>
                      <a:pt x="1830" y="960"/>
                    </a:lnTo>
                    <a:lnTo>
                      <a:pt x="1830" y="966"/>
                    </a:lnTo>
                    <a:lnTo>
                      <a:pt x="1830" y="966"/>
                    </a:lnTo>
                    <a:lnTo>
                      <a:pt x="1830" y="966"/>
                    </a:lnTo>
                    <a:lnTo>
                      <a:pt x="1830" y="972"/>
                    </a:lnTo>
                    <a:lnTo>
                      <a:pt x="1830" y="972"/>
                    </a:lnTo>
                    <a:lnTo>
                      <a:pt x="1830" y="978"/>
                    </a:lnTo>
                    <a:lnTo>
                      <a:pt x="1836" y="978"/>
                    </a:lnTo>
                    <a:lnTo>
                      <a:pt x="1836" y="984"/>
                    </a:lnTo>
                    <a:lnTo>
                      <a:pt x="1836" y="984"/>
                    </a:lnTo>
                    <a:lnTo>
                      <a:pt x="1836" y="990"/>
                    </a:lnTo>
                    <a:lnTo>
                      <a:pt x="1836" y="990"/>
                    </a:lnTo>
                    <a:lnTo>
                      <a:pt x="1836" y="996"/>
                    </a:lnTo>
                    <a:lnTo>
                      <a:pt x="1836" y="996"/>
                    </a:lnTo>
                    <a:lnTo>
                      <a:pt x="1842" y="996"/>
                    </a:lnTo>
                    <a:lnTo>
                      <a:pt x="1842" y="1002"/>
                    </a:lnTo>
                    <a:lnTo>
                      <a:pt x="1842" y="1002"/>
                    </a:lnTo>
                    <a:lnTo>
                      <a:pt x="1842" y="1008"/>
                    </a:lnTo>
                    <a:lnTo>
                      <a:pt x="1842" y="1008"/>
                    </a:lnTo>
                    <a:lnTo>
                      <a:pt x="1896" y="1002"/>
                    </a:lnTo>
                    <a:lnTo>
                      <a:pt x="1896" y="1002"/>
                    </a:lnTo>
                    <a:lnTo>
                      <a:pt x="1896" y="996"/>
                    </a:lnTo>
                    <a:lnTo>
                      <a:pt x="1896" y="996"/>
                    </a:lnTo>
                    <a:lnTo>
                      <a:pt x="1902" y="996"/>
                    </a:lnTo>
                    <a:lnTo>
                      <a:pt x="1902" y="990"/>
                    </a:lnTo>
                    <a:lnTo>
                      <a:pt x="1902" y="990"/>
                    </a:lnTo>
                    <a:lnTo>
                      <a:pt x="1902" y="984"/>
                    </a:lnTo>
                    <a:lnTo>
                      <a:pt x="1902" y="984"/>
                    </a:lnTo>
                    <a:lnTo>
                      <a:pt x="1902" y="978"/>
                    </a:lnTo>
                    <a:lnTo>
                      <a:pt x="1908" y="978"/>
                    </a:lnTo>
                    <a:lnTo>
                      <a:pt x="1908" y="972"/>
                    </a:lnTo>
                    <a:lnTo>
                      <a:pt x="1908" y="972"/>
                    </a:lnTo>
                    <a:lnTo>
                      <a:pt x="1908" y="966"/>
                    </a:lnTo>
                    <a:lnTo>
                      <a:pt x="1908" y="966"/>
                    </a:lnTo>
                    <a:lnTo>
                      <a:pt x="1908" y="966"/>
                    </a:lnTo>
                    <a:lnTo>
                      <a:pt x="1908" y="966"/>
                    </a:lnTo>
                    <a:lnTo>
                      <a:pt x="1908" y="960"/>
                    </a:lnTo>
                    <a:lnTo>
                      <a:pt x="1914" y="954"/>
                    </a:lnTo>
                    <a:lnTo>
                      <a:pt x="1914" y="954"/>
                    </a:lnTo>
                    <a:lnTo>
                      <a:pt x="1914" y="954"/>
                    </a:lnTo>
                    <a:lnTo>
                      <a:pt x="1914" y="948"/>
                    </a:lnTo>
                    <a:lnTo>
                      <a:pt x="1914" y="948"/>
                    </a:lnTo>
                    <a:lnTo>
                      <a:pt x="1914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6" y="948"/>
                    </a:lnTo>
                    <a:lnTo>
                      <a:pt x="1926" y="954"/>
                    </a:lnTo>
                    <a:lnTo>
                      <a:pt x="1926" y="954"/>
                    </a:lnTo>
                    <a:lnTo>
                      <a:pt x="1926" y="954"/>
                    </a:lnTo>
                    <a:lnTo>
                      <a:pt x="1926" y="960"/>
                    </a:lnTo>
                    <a:lnTo>
                      <a:pt x="1932" y="966"/>
                    </a:lnTo>
                    <a:lnTo>
                      <a:pt x="1932" y="966"/>
                    </a:lnTo>
                    <a:lnTo>
                      <a:pt x="1932" y="966"/>
                    </a:lnTo>
                    <a:lnTo>
                      <a:pt x="1932" y="966"/>
                    </a:lnTo>
                    <a:lnTo>
                      <a:pt x="1932" y="972"/>
                    </a:lnTo>
                    <a:lnTo>
                      <a:pt x="1932" y="972"/>
                    </a:lnTo>
                    <a:lnTo>
                      <a:pt x="1932" y="978"/>
                    </a:lnTo>
                    <a:lnTo>
                      <a:pt x="1932" y="978"/>
                    </a:lnTo>
                    <a:lnTo>
                      <a:pt x="1938" y="984"/>
                    </a:lnTo>
                    <a:lnTo>
                      <a:pt x="1938" y="984"/>
                    </a:lnTo>
                    <a:lnTo>
                      <a:pt x="1938" y="990"/>
                    </a:lnTo>
                    <a:lnTo>
                      <a:pt x="1938" y="990"/>
                    </a:lnTo>
                    <a:lnTo>
                      <a:pt x="1938" y="996"/>
                    </a:lnTo>
                    <a:lnTo>
                      <a:pt x="1938" y="996"/>
                    </a:lnTo>
                    <a:lnTo>
                      <a:pt x="1944" y="1002"/>
                    </a:lnTo>
                    <a:lnTo>
                      <a:pt x="1944" y="1002"/>
                    </a:lnTo>
                    <a:lnTo>
                      <a:pt x="1944" y="1002"/>
                    </a:lnTo>
                    <a:lnTo>
                      <a:pt x="1944" y="1008"/>
                    </a:lnTo>
                    <a:lnTo>
                      <a:pt x="1944" y="1008"/>
                    </a:lnTo>
                    <a:lnTo>
                      <a:pt x="1998" y="1002"/>
                    </a:lnTo>
                    <a:lnTo>
                      <a:pt x="1998" y="1002"/>
                    </a:lnTo>
                    <a:lnTo>
                      <a:pt x="1998" y="1002"/>
                    </a:lnTo>
                    <a:lnTo>
                      <a:pt x="1998" y="996"/>
                    </a:lnTo>
                    <a:lnTo>
                      <a:pt x="1998" y="996"/>
                    </a:lnTo>
                    <a:lnTo>
                      <a:pt x="2004" y="996"/>
                    </a:lnTo>
                    <a:lnTo>
                      <a:pt x="2004" y="990"/>
                    </a:lnTo>
                    <a:lnTo>
                      <a:pt x="2004" y="990"/>
                    </a:lnTo>
                    <a:lnTo>
                      <a:pt x="2004" y="984"/>
                    </a:lnTo>
                    <a:lnTo>
                      <a:pt x="2004" y="984"/>
                    </a:lnTo>
                    <a:lnTo>
                      <a:pt x="2004" y="978"/>
                    </a:lnTo>
                    <a:lnTo>
                      <a:pt x="2010" y="978"/>
                    </a:lnTo>
                    <a:lnTo>
                      <a:pt x="2010" y="972"/>
                    </a:lnTo>
                    <a:lnTo>
                      <a:pt x="2010" y="972"/>
                    </a:lnTo>
                    <a:lnTo>
                      <a:pt x="2010" y="972"/>
                    </a:lnTo>
                    <a:lnTo>
                      <a:pt x="2010" y="972"/>
                    </a:lnTo>
                    <a:lnTo>
                      <a:pt x="2010" y="966"/>
                    </a:lnTo>
                    <a:lnTo>
                      <a:pt x="2010" y="960"/>
                    </a:lnTo>
                    <a:lnTo>
                      <a:pt x="2016" y="960"/>
                    </a:lnTo>
                    <a:lnTo>
                      <a:pt x="2016" y="954"/>
                    </a:lnTo>
                    <a:lnTo>
                      <a:pt x="2016" y="954"/>
                    </a:lnTo>
                    <a:lnTo>
                      <a:pt x="2016" y="954"/>
                    </a:lnTo>
                    <a:lnTo>
                      <a:pt x="2016" y="948"/>
                    </a:lnTo>
                    <a:lnTo>
                      <a:pt x="2016" y="948"/>
                    </a:lnTo>
                    <a:lnTo>
                      <a:pt x="2022" y="948"/>
                    </a:lnTo>
                    <a:lnTo>
                      <a:pt x="2022" y="948"/>
                    </a:lnTo>
                    <a:lnTo>
                      <a:pt x="2022" y="948"/>
                    </a:lnTo>
                    <a:lnTo>
                      <a:pt x="2022" y="948"/>
                    </a:lnTo>
                    <a:lnTo>
                      <a:pt x="2022" y="948"/>
                    </a:lnTo>
                    <a:lnTo>
                      <a:pt x="2022" y="948"/>
                    </a:lnTo>
                    <a:lnTo>
                      <a:pt x="2028" y="954"/>
                    </a:lnTo>
                    <a:lnTo>
                      <a:pt x="2028" y="954"/>
                    </a:lnTo>
                    <a:lnTo>
                      <a:pt x="2028" y="954"/>
                    </a:lnTo>
                    <a:lnTo>
                      <a:pt x="2028" y="960"/>
                    </a:lnTo>
                    <a:lnTo>
                      <a:pt x="2028" y="960"/>
                    </a:lnTo>
                    <a:lnTo>
                      <a:pt x="2028" y="966"/>
                    </a:lnTo>
                    <a:lnTo>
                      <a:pt x="2034" y="972"/>
                    </a:lnTo>
                    <a:lnTo>
                      <a:pt x="2034" y="972"/>
                    </a:lnTo>
                    <a:lnTo>
                      <a:pt x="2034" y="972"/>
                    </a:lnTo>
                    <a:lnTo>
                      <a:pt x="2034" y="972"/>
                    </a:lnTo>
                    <a:lnTo>
                      <a:pt x="2034" y="978"/>
                    </a:lnTo>
                    <a:lnTo>
                      <a:pt x="2034" y="978"/>
                    </a:lnTo>
                    <a:lnTo>
                      <a:pt x="2034" y="984"/>
                    </a:lnTo>
                    <a:lnTo>
                      <a:pt x="2040" y="984"/>
                    </a:lnTo>
                    <a:lnTo>
                      <a:pt x="2040" y="990"/>
                    </a:lnTo>
                    <a:lnTo>
                      <a:pt x="2040" y="990"/>
                    </a:lnTo>
                    <a:lnTo>
                      <a:pt x="2040" y="996"/>
                    </a:lnTo>
                    <a:lnTo>
                      <a:pt x="2040" y="996"/>
                    </a:lnTo>
                    <a:lnTo>
                      <a:pt x="2040" y="996"/>
                    </a:lnTo>
                    <a:lnTo>
                      <a:pt x="2046" y="1002"/>
                    </a:lnTo>
                    <a:lnTo>
                      <a:pt x="2046" y="1002"/>
                    </a:lnTo>
                    <a:lnTo>
                      <a:pt x="2046" y="1008"/>
                    </a:lnTo>
                    <a:lnTo>
                      <a:pt x="2046" y="1008"/>
                    </a:lnTo>
                    <a:lnTo>
                      <a:pt x="2046" y="1008"/>
                    </a:lnTo>
                    <a:lnTo>
                      <a:pt x="2100" y="1002"/>
                    </a:lnTo>
                    <a:lnTo>
                      <a:pt x="2100" y="1002"/>
                    </a:lnTo>
                    <a:lnTo>
                      <a:pt x="2100" y="1002"/>
                    </a:lnTo>
                    <a:lnTo>
                      <a:pt x="2100" y="996"/>
                    </a:lnTo>
                    <a:lnTo>
                      <a:pt x="2100" y="996"/>
                    </a:lnTo>
                    <a:lnTo>
                      <a:pt x="2106" y="996"/>
                    </a:lnTo>
                    <a:lnTo>
                      <a:pt x="2106" y="990"/>
                    </a:lnTo>
                    <a:lnTo>
                      <a:pt x="2106" y="990"/>
                    </a:lnTo>
                    <a:lnTo>
                      <a:pt x="2106" y="984"/>
                    </a:lnTo>
                    <a:lnTo>
                      <a:pt x="2106" y="984"/>
                    </a:lnTo>
                    <a:lnTo>
                      <a:pt x="2106" y="978"/>
                    </a:lnTo>
                    <a:lnTo>
                      <a:pt x="2112" y="978"/>
                    </a:lnTo>
                    <a:lnTo>
                      <a:pt x="2112" y="972"/>
                    </a:lnTo>
                    <a:lnTo>
                      <a:pt x="2112" y="972"/>
                    </a:lnTo>
                    <a:lnTo>
                      <a:pt x="2112" y="972"/>
                    </a:lnTo>
                    <a:lnTo>
                      <a:pt x="2112" y="966"/>
                    </a:lnTo>
                    <a:lnTo>
                      <a:pt x="2112" y="966"/>
                    </a:lnTo>
                    <a:lnTo>
                      <a:pt x="2112" y="960"/>
                    </a:lnTo>
                    <a:lnTo>
                      <a:pt x="2118" y="960"/>
                    </a:lnTo>
                    <a:lnTo>
                      <a:pt x="2118" y="954"/>
                    </a:lnTo>
                    <a:lnTo>
                      <a:pt x="2118" y="954"/>
                    </a:lnTo>
                    <a:lnTo>
                      <a:pt x="2118" y="954"/>
                    </a:lnTo>
                    <a:lnTo>
                      <a:pt x="2118" y="948"/>
                    </a:lnTo>
                    <a:lnTo>
                      <a:pt x="2118" y="948"/>
                    </a:lnTo>
                    <a:lnTo>
                      <a:pt x="2124" y="948"/>
                    </a:lnTo>
                    <a:lnTo>
                      <a:pt x="2124" y="948"/>
                    </a:lnTo>
                    <a:lnTo>
                      <a:pt x="2124" y="948"/>
                    </a:lnTo>
                    <a:lnTo>
                      <a:pt x="2124" y="948"/>
                    </a:lnTo>
                    <a:lnTo>
                      <a:pt x="2124" y="948"/>
                    </a:lnTo>
                    <a:lnTo>
                      <a:pt x="2124" y="948"/>
                    </a:lnTo>
                    <a:lnTo>
                      <a:pt x="2130" y="954"/>
                    </a:lnTo>
                    <a:lnTo>
                      <a:pt x="2130" y="954"/>
                    </a:lnTo>
                    <a:lnTo>
                      <a:pt x="2130" y="954"/>
                    </a:lnTo>
                    <a:lnTo>
                      <a:pt x="2130" y="960"/>
                    </a:lnTo>
                    <a:lnTo>
                      <a:pt x="2130" y="960"/>
                    </a:lnTo>
                    <a:lnTo>
                      <a:pt x="2130" y="966"/>
                    </a:lnTo>
                    <a:lnTo>
                      <a:pt x="2136" y="966"/>
                    </a:lnTo>
                    <a:lnTo>
                      <a:pt x="2136" y="972"/>
                    </a:lnTo>
                    <a:lnTo>
                      <a:pt x="2136" y="972"/>
                    </a:lnTo>
                    <a:lnTo>
                      <a:pt x="2136" y="972"/>
                    </a:lnTo>
                    <a:lnTo>
                      <a:pt x="2136" y="978"/>
                    </a:lnTo>
                    <a:lnTo>
                      <a:pt x="2136" y="978"/>
                    </a:lnTo>
                    <a:lnTo>
                      <a:pt x="2136" y="984"/>
                    </a:lnTo>
                    <a:lnTo>
                      <a:pt x="2142" y="984"/>
                    </a:lnTo>
                    <a:lnTo>
                      <a:pt x="2142" y="990"/>
                    </a:lnTo>
                    <a:lnTo>
                      <a:pt x="2142" y="990"/>
                    </a:lnTo>
                    <a:lnTo>
                      <a:pt x="2142" y="990"/>
                    </a:lnTo>
                    <a:lnTo>
                      <a:pt x="2142" y="996"/>
                    </a:lnTo>
                    <a:lnTo>
                      <a:pt x="2142" y="996"/>
                    </a:lnTo>
                    <a:lnTo>
                      <a:pt x="2142" y="1002"/>
                    </a:lnTo>
                    <a:lnTo>
                      <a:pt x="2148" y="1002"/>
                    </a:lnTo>
                    <a:lnTo>
                      <a:pt x="2148" y="1008"/>
                    </a:lnTo>
                    <a:lnTo>
                      <a:pt x="2148" y="1008"/>
                    </a:lnTo>
                    <a:lnTo>
                      <a:pt x="2148" y="1008"/>
                    </a:lnTo>
                    <a:lnTo>
                      <a:pt x="2202" y="1002"/>
                    </a:lnTo>
                    <a:lnTo>
                      <a:pt x="2202" y="1002"/>
                    </a:lnTo>
                    <a:lnTo>
                      <a:pt x="2202" y="1002"/>
                    </a:lnTo>
                    <a:lnTo>
                      <a:pt x="2202" y="996"/>
                    </a:lnTo>
                    <a:lnTo>
                      <a:pt x="2202" y="996"/>
                    </a:lnTo>
                    <a:lnTo>
                      <a:pt x="2208" y="990"/>
                    </a:lnTo>
                    <a:lnTo>
                      <a:pt x="2208" y="990"/>
                    </a:lnTo>
                    <a:lnTo>
                      <a:pt x="2208" y="990"/>
                    </a:lnTo>
                    <a:lnTo>
                      <a:pt x="2208" y="984"/>
                    </a:lnTo>
                    <a:lnTo>
                      <a:pt x="2208" y="984"/>
                    </a:lnTo>
                    <a:lnTo>
                      <a:pt x="2208" y="978"/>
                    </a:lnTo>
                    <a:lnTo>
                      <a:pt x="2208" y="978"/>
                    </a:lnTo>
                    <a:lnTo>
                      <a:pt x="2214" y="972"/>
                    </a:lnTo>
                    <a:lnTo>
                      <a:pt x="2214" y="972"/>
                    </a:lnTo>
                    <a:lnTo>
                      <a:pt x="2214" y="972"/>
                    </a:lnTo>
                    <a:lnTo>
                      <a:pt x="2214" y="966"/>
                    </a:lnTo>
                    <a:lnTo>
                      <a:pt x="2214" y="966"/>
                    </a:lnTo>
                    <a:lnTo>
                      <a:pt x="2214" y="960"/>
                    </a:lnTo>
                    <a:lnTo>
                      <a:pt x="2214" y="960"/>
                    </a:lnTo>
                    <a:lnTo>
                      <a:pt x="2220" y="954"/>
                    </a:lnTo>
                    <a:lnTo>
                      <a:pt x="2220" y="954"/>
                    </a:lnTo>
                    <a:lnTo>
                      <a:pt x="2220" y="954"/>
                    </a:lnTo>
                    <a:lnTo>
                      <a:pt x="2220" y="948"/>
                    </a:lnTo>
                    <a:lnTo>
                      <a:pt x="2220" y="948"/>
                    </a:lnTo>
                    <a:lnTo>
                      <a:pt x="2220" y="948"/>
                    </a:lnTo>
                    <a:lnTo>
                      <a:pt x="2226" y="948"/>
                    </a:lnTo>
                    <a:lnTo>
                      <a:pt x="2226" y="948"/>
                    </a:lnTo>
                    <a:lnTo>
                      <a:pt x="2226" y="948"/>
                    </a:lnTo>
                    <a:lnTo>
                      <a:pt x="2226" y="948"/>
                    </a:lnTo>
                    <a:lnTo>
                      <a:pt x="2226" y="948"/>
                    </a:lnTo>
                    <a:lnTo>
                      <a:pt x="2226" y="954"/>
                    </a:lnTo>
                    <a:lnTo>
                      <a:pt x="2232" y="954"/>
                    </a:lnTo>
                    <a:lnTo>
                      <a:pt x="2232" y="954"/>
                    </a:lnTo>
                    <a:lnTo>
                      <a:pt x="2232" y="960"/>
                    </a:lnTo>
                    <a:lnTo>
                      <a:pt x="2232" y="960"/>
                    </a:lnTo>
                    <a:lnTo>
                      <a:pt x="2232" y="966"/>
                    </a:lnTo>
                    <a:lnTo>
                      <a:pt x="2232" y="972"/>
                    </a:lnTo>
                    <a:lnTo>
                      <a:pt x="2238" y="972"/>
                    </a:lnTo>
                    <a:lnTo>
                      <a:pt x="2238" y="972"/>
                    </a:lnTo>
                    <a:lnTo>
                      <a:pt x="2238" y="972"/>
                    </a:lnTo>
                    <a:lnTo>
                      <a:pt x="2238" y="978"/>
                    </a:lnTo>
                    <a:lnTo>
                      <a:pt x="2238" y="978"/>
                    </a:lnTo>
                    <a:lnTo>
                      <a:pt x="2238" y="984"/>
                    </a:lnTo>
                    <a:lnTo>
                      <a:pt x="2238" y="984"/>
                    </a:lnTo>
                    <a:lnTo>
                      <a:pt x="2244" y="990"/>
                    </a:lnTo>
                    <a:lnTo>
                      <a:pt x="2244" y="990"/>
                    </a:lnTo>
                    <a:lnTo>
                      <a:pt x="2244" y="996"/>
                    </a:lnTo>
                    <a:lnTo>
                      <a:pt x="2244" y="996"/>
                    </a:lnTo>
                    <a:lnTo>
                      <a:pt x="2244" y="996"/>
                    </a:lnTo>
                    <a:lnTo>
                      <a:pt x="2244" y="1002"/>
                    </a:lnTo>
                    <a:lnTo>
                      <a:pt x="2250" y="1002"/>
                    </a:lnTo>
                    <a:lnTo>
                      <a:pt x="2250" y="1008"/>
                    </a:lnTo>
                    <a:lnTo>
                      <a:pt x="2250" y="1008"/>
                    </a:lnTo>
                    <a:lnTo>
                      <a:pt x="2250" y="1008"/>
                    </a:lnTo>
                    <a:lnTo>
                      <a:pt x="2304" y="1002"/>
                    </a:lnTo>
                    <a:lnTo>
                      <a:pt x="2304" y="1002"/>
                    </a:lnTo>
                    <a:lnTo>
                      <a:pt x="2304" y="1002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10" y="990"/>
                    </a:lnTo>
                    <a:lnTo>
                      <a:pt x="2310" y="990"/>
                    </a:lnTo>
                    <a:lnTo>
                      <a:pt x="2310" y="984"/>
                    </a:lnTo>
                    <a:lnTo>
                      <a:pt x="2310" y="984"/>
                    </a:lnTo>
                    <a:lnTo>
                      <a:pt x="2310" y="978"/>
                    </a:lnTo>
                    <a:lnTo>
                      <a:pt x="2310" y="978"/>
                    </a:lnTo>
                    <a:lnTo>
                      <a:pt x="2316" y="972"/>
                    </a:lnTo>
                    <a:lnTo>
                      <a:pt x="2316" y="972"/>
                    </a:lnTo>
                    <a:lnTo>
                      <a:pt x="2316" y="972"/>
                    </a:lnTo>
                    <a:lnTo>
                      <a:pt x="2316" y="972"/>
                    </a:lnTo>
                    <a:lnTo>
                      <a:pt x="2316" y="966"/>
                    </a:lnTo>
                    <a:lnTo>
                      <a:pt x="2316" y="966"/>
                    </a:lnTo>
                    <a:lnTo>
                      <a:pt x="2316" y="960"/>
                    </a:lnTo>
                    <a:lnTo>
                      <a:pt x="2322" y="960"/>
                    </a:lnTo>
                    <a:lnTo>
                      <a:pt x="2322" y="954"/>
                    </a:lnTo>
                    <a:lnTo>
                      <a:pt x="2322" y="954"/>
                    </a:lnTo>
                    <a:lnTo>
                      <a:pt x="2322" y="954"/>
                    </a:lnTo>
                    <a:lnTo>
                      <a:pt x="2322" y="948"/>
                    </a:lnTo>
                    <a:lnTo>
                      <a:pt x="2322" y="948"/>
                    </a:lnTo>
                    <a:lnTo>
                      <a:pt x="2328" y="948"/>
                    </a:lnTo>
                    <a:lnTo>
                      <a:pt x="2328" y="948"/>
                    </a:lnTo>
                    <a:lnTo>
                      <a:pt x="2328" y="948"/>
                    </a:lnTo>
                    <a:lnTo>
                      <a:pt x="2328" y="948"/>
                    </a:lnTo>
                    <a:lnTo>
                      <a:pt x="2328" y="954"/>
                    </a:lnTo>
                    <a:lnTo>
                      <a:pt x="2328" y="954"/>
                    </a:lnTo>
                    <a:lnTo>
                      <a:pt x="2334" y="954"/>
                    </a:lnTo>
                    <a:lnTo>
                      <a:pt x="2334" y="960"/>
                    </a:lnTo>
                    <a:lnTo>
                      <a:pt x="2334" y="960"/>
                    </a:lnTo>
                    <a:lnTo>
                      <a:pt x="2334" y="966"/>
                    </a:lnTo>
                    <a:lnTo>
                      <a:pt x="2334" y="966"/>
                    </a:lnTo>
                    <a:lnTo>
                      <a:pt x="2334" y="972"/>
                    </a:lnTo>
                    <a:lnTo>
                      <a:pt x="2340" y="972"/>
                    </a:lnTo>
                    <a:lnTo>
                      <a:pt x="2340" y="972"/>
                    </a:lnTo>
                    <a:lnTo>
                      <a:pt x="2340" y="972"/>
                    </a:lnTo>
                    <a:lnTo>
                      <a:pt x="2340" y="978"/>
                    </a:lnTo>
                    <a:lnTo>
                      <a:pt x="2340" y="978"/>
                    </a:lnTo>
                    <a:lnTo>
                      <a:pt x="2340" y="984"/>
                    </a:lnTo>
                    <a:lnTo>
                      <a:pt x="2340" y="984"/>
                    </a:lnTo>
                    <a:lnTo>
                      <a:pt x="2346" y="990"/>
                    </a:lnTo>
                    <a:lnTo>
                      <a:pt x="2346" y="990"/>
                    </a:lnTo>
                    <a:lnTo>
                      <a:pt x="2346" y="996"/>
                    </a:lnTo>
                    <a:lnTo>
                      <a:pt x="2346" y="996"/>
                    </a:lnTo>
                    <a:lnTo>
                      <a:pt x="2346" y="1002"/>
                    </a:lnTo>
                    <a:lnTo>
                      <a:pt x="2346" y="1002"/>
                    </a:lnTo>
                    <a:lnTo>
                      <a:pt x="2352" y="1002"/>
                    </a:lnTo>
                    <a:lnTo>
                      <a:pt x="2352" y="1008"/>
                    </a:lnTo>
                    <a:lnTo>
                      <a:pt x="2352" y="1008"/>
                    </a:lnTo>
                    <a:lnTo>
                      <a:pt x="2352" y="1008"/>
                    </a:lnTo>
                    <a:lnTo>
                      <a:pt x="2406" y="1002"/>
                    </a:lnTo>
                    <a:lnTo>
                      <a:pt x="2406" y="1002"/>
                    </a:lnTo>
                    <a:lnTo>
                      <a:pt x="2406" y="1002"/>
                    </a:lnTo>
                    <a:lnTo>
                      <a:pt x="2406" y="996"/>
                    </a:lnTo>
                    <a:lnTo>
                      <a:pt x="2406" y="996"/>
                    </a:lnTo>
                    <a:lnTo>
                      <a:pt x="2406" y="996"/>
                    </a:lnTo>
                    <a:lnTo>
                      <a:pt x="2412" y="990"/>
                    </a:lnTo>
                    <a:lnTo>
                      <a:pt x="2412" y="990"/>
                    </a:lnTo>
                    <a:lnTo>
                      <a:pt x="2412" y="984"/>
                    </a:lnTo>
                    <a:lnTo>
                      <a:pt x="2412" y="984"/>
                    </a:lnTo>
                    <a:lnTo>
                      <a:pt x="2412" y="978"/>
                    </a:lnTo>
                    <a:lnTo>
                      <a:pt x="2412" y="978"/>
                    </a:lnTo>
                    <a:lnTo>
                      <a:pt x="2418" y="972"/>
                    </a:lnTo>
                    <a:lnTo>
                      <a:pt x="2418" y="972"/>
                    </a:lnTo>
                    <a:lnTo>
                      <a:pt x="2418" y="972"/>
                    </a:lnTo>
                    <a:lnTo>
                      <a:pt x="2418" y="972"/>
                    </a:lnTo>
                    <a:lnTo>
                      <a:pt x="2418" y="966"/>
                    </a:lnTo>
                    <a:lnTo>
                      <a:pt x="2418" y="960"/>
                    </a:lnTo>
                    <a:lnTo>
                      <a:pt x="2418" y="960"/>
                    </a:lnTo>
                    <a:lnTo>
                      <a:pt x="2424" y="954"/>
                    </a:lnTo>
                    <a:lnTo>
                      <a:pt x="2424" y="954"/>
                    </a:lnTo>
                    <a:lnTo>
                      <a:pt x="2424" y="954"/>
                    </a:lnTo>
                    <a:lnTo>
                      <a:pt x="2424" y="948"/>
                    </a:lnTo>
                    <a:lnTo>
                      <a:pt x="2424" y="948"/>
                    </a:lnTo>
                    <a:lnTo>
                      <a:pt x="2424" y="948"/>
                    </a:lnTo>
                    <a:lnTo>
                      <a:pt x="2430" y="948"/>
                    </a:lnTo>
                    <a:lnTo>
                      <a:pt x="2430" y="948"/>
                    </a:lnTo>
                    <a:lnTo>
                      <a:pt x="2430" y="948"/>
                    </a:lnTo>
                    <a:lnTo>
                      <a:pt x="2430" y="948"/>
                    </a:lnTo>
                    <a:lnTo>
                      <a:pt x="2430" y="948"/>
                    </a:lnTo>
                    <a:lnTo>
                      <a:pt x="2430" y="954"/>
                    </a:lnTo>
                    <a:lnTo>
                      <a:pt x="2436" y="954"/>
                    </a:lnTo>
                    <a:lnTo>
                      <a:pt x="2436" y="954"/>
                    </a:lnTo>
                    <a:lnTo>
                      <a:pt x="2436" y="960"/>
                    </a:lnTo>
                    <a:lnTo>
                      <a:pt x="2436" y="960"/>
                    </a:lnTo>
                    <a:lnTo>
                      <a:pt x="2436" y="966"/>
                    </a:lnTo>
                    <a:lnTo>
                      <a:pt x="2436" y="972"/>
                    </a:lnTo>
                    <a:lnTo>
                      <a:pt x="2442" y="972"/>
                    </a:lnTo>
                    <a:lnTo>
                      <a:pt x="2442" y="972"/>
                    </a:lnTo>
                    <a:lnTo>
                      <a:pt x="2442" y="972"/>
                    </a:lnTo>
                    <a:lnTo>
                      <a:pt x="2442" y="978"/>
                    </a:lnTo>
                    <a:lnTo>
                      <a:pt x="2442" y="978"/>
                    </a:lnTo>
                    <a:lnTo>
                      <a:pt x="2442" y="984"/>
                    </a:lnTo>
                    <a:lnTo>
                      <a:pt x="2442" y="984"/>
                    </a:lnTo>
                    <a:lnTo>
                      <a:pt x="2448" y="990"/>
                    </a:lnTo>
                    <a:lnTo>
                      <a:pt x="2448" y="990"/>
                    </a:lnTo>
                    <a:lnTo>
                      <a:pt x="2448" y="996"/>
                    </a:lnTo>
                    <a:lnTo>
                      <a:pt x="2448" y="996"/>
                    </a:lnTo>
                    <a:lnTo>
                      <a:pt x="2448" y="996"/>
                    </a:lnTo>
                    <a:lnTo>
                      <a:pt x="2448" y="1002"/>
                    </a:lnTo>
                    <a:lnTo>
                      <a:pt x="2448" y="1002"/>
                    </a:lnTo>
                    <a:lnTo>
                      <a:pt x="2454" y="1008"/>
                    </a:lnTo>
                    <a:lnTo>
                      <a:pt x="2454" y="1008"/>
                    </a:lnTo>
                    <a:lnTo>
                      <a:pt x="2454" y="1008"/>
                    </a:lnTo>
                    <a:lnTo>
                      <a:pt x="2508" y="1002"/>
                    </a:lnTo>
                    <a:lnTo>
                      <a:pt x="2508" y="1002"/>
                    </a:lnTo>
                    <a:lnTo>
                      <a:pt x="2508" y="1002"/>
                    </a:lnTo>
                    <a:lnTo>
                      <a:pt x="2508" y="1002"/>
                    </a:lnTo>
                    <a:lnTo>
                      <a:pt x="2508" y="996"/>
                    </a:lnTo>
                    <a:lnTo>
                      <a:pt x="2508" y="996"/>
                    </a:lnTo>
                    <a:lnTo>
                      <a:pt x="2514" y="990"/>
                    </a:lnTo>
                    <a:lnTo>
                      <a:pt x="2514" y="990"/>
                    </a:lnTo>
                    <a:lnTo>
                      <a:pt x="2514" y="984"/>
                    </a:lnTo>
                    <a:lnTo>
                      <a:pt x="2514" y="984"/>
                    </a:lnTo>
                    <a:lnTo>
                      <a:pt x="2514" y="978"/>
                    </a:lnTo>
                    <a:lnTo>
                      <a:pt x="2514" y="978"/>
                    </a:lnTo>
                    <a:lnTo>
                      <a:pt x="2514" y="972"/>
                    </a:lnTo>
                    <a:lnTo>
                      <a:pt x="2520" y="972"/>
                    </a:lnTo>
                    <a:lnTo>
                      <a:pt x="2520" y="972"/>
                    </a:lnTo>
                    <a:lnTo>
                      <a:pt x="2520" y="972"/>
                    </a:lnTo>
                    <a:lnTo>
                      <a:pt x="2520" y="966"/>
                    </a:lnTo>
                    <a:lnTo>
                      <a:pt x="2520" y="966"/>
                    </a:lnTo>
                    <a:lnTo>
                      <a:pt x="2520" y="960"/>
                    </a:lnTo>
                    <a:lnTo>
                      <a:pt x="2520" y="960"/>
                    </a:lnTo>
                    <a:lnTo>
                      <a:pt x="2526" y="954"/>
                    </a:lnTo>
                    <a:lnTo>
                      <a:pt x="2526" y="954"/>
                    </a:lnTo>
                    <a:lnTo>
                      <a:pt x="2526" y="954"/>
                    </a:lnTo>
                    <a:lnTo>
                      <a:pt x="2526" y="948"/>
                    </a:lnTo>
                    <a:lnTo>
                      <a:pt x="2526" y="948"/>
                    </a:lnTo>
                    <a:lnTo>
                      <a:pt x="2526" y="948"/>
                    </a:lnTo>
                    <a:lnTo>
                      <a:pt x="2532" y="948"/>
                    </a:lnTo>
                    <a:lnTo>
                      <a:pt x="2532" y="948"/>
                    </a:lnTo>
                    <a:lnTo>
                      <a:pt x="2532" y="948"/>
                    </a:lnTo>
                    <a:lnTo>
                      <a:pt x="2532" y="954"/>
                    </a:lnTo>
                    <a:lnTo>
                      <a:pt x="2532" y="954"/>
                    </a:lnTo>
                    <a:lnTo>
                      <a:pt x="2532" y="954"/>
                    </a:lnTo>
                    <a:lnTo>
                      <a:pt x="2538" y="960"/>
                    </a:lnTo>
                    <a:lnTo>
                      <a:pt x="2538" y="960"/>
                    </a:lnTo>
                    <a:lnTo>
                      <a:pt x="2538" y="966"/>
                    </a:lnTo>
                    <a:lnTo>
                      <a:pt x="2538" y="966"/>
                    </a:lnTo>
                    <a:lnTo>
                      <a:pt x="2538" y="972"/>
                    </a:lnTo>
                    <a:lnTo>
                      <a:pt x="2538" y="972"/>
                    </a:lnTo>
                    <a:lnTo>
                      <a:pt x="2538" y="972"/>
                    </a:lnTo>
                    <a:lnTo>
                      <a:pt x="2544" y="972"/>
                    </a:lnTo>
                    <a:lnTo>
                      <a:pt x="2544" y="978"/>
                    </a:lnTo>
                    <a:lnTo>
                      <a:pt x="2544" y="984"/>
                    </a:lnTo>
                    <a:lnTo>
                      <a:pt x="2544" y="984"/>
                    </a:lnTo>
                    <a:lnTo>
                      <a:pt x="2544" y="984"/>
                    </a:lnTo>
                    <a:lnTo>
                      <a:pt x="2544" y="990"/>
                    </a:lnTo>
                    <a:lnTo>
                      <a:pt x="2550" y="990"/>
                    </a:lnTo>
                    <a:lnTo>
                      <a:pt x="2550" y="996"/>
                    </a:lnTo>
                    <a:lnTo>
                      <a:pt x="2550" y="996"/>
                    </a:lnTo>
                    <a:lnTo>
                      <a:pt x="2550" y="1002"/>
                    </a:lnTo>
                    <a:lnTo>
                      <a:pt x="2550" y="1002"/>
                    </a:lnTo>
                    <a:lnTo>
                      <a:pt x="2550" y="1002"/>
                    </a:lnTo>
                    <a:lnTo>
                      <a:pt x="2556" y="1008"/>
                    </a:lnTo>
                    <a:lnTo>
                      <a:pt x="2556" y="1008"/>
                    </a:lnTo>
                    <a:lnTo>
                      <a:pt x="2556" y="1008"/>
                    </a:lnTo>
                    <a:lnTo>
                      <a:pt x="2610" y="1008"/>
                    </a:lnTo>
                    <a:lnTo>
                      <a:pt x="2610" y="1008"/>
                    </a:lnTo>
                    <a:lnTo>
                      <a:pt x="2610" y="1002"/>
                    </a:lnTo>
                    <a:lnTo>
                      <a:pt x="2610" y="1002"/>
                    </a:lnTo>
                    <a:lnTo>
                      <a:pt x="2610" y="996"/>
                    </a:lnTo>
                    <a:lnTo>
                      <a:pt x="2610" y="996"/>
                    </a:lnTo>
                    <a:lnTo>
                      <a:pt x="2610" y="990"/>
                    </a:lnTo>
                    <a:lnTo>
                      <a:pt x="2616" y="990"/>
                    </a:lnTo>
                    <a:lnTo>
                      <a:pt x="2616" y="990"/>
                    </a:lnTo>
                    <a:lnTo>
                      <a:pt x="2616" y="984"/>
                    </a:lnTo>
                    <a:lnTo>
                      <a:pt x="2616" y="984"/>
                    </a:lnTo>
                    <a:lnTo>
                      <a:pt x="2616" y="978"/>
                    </a:lnTo>
                    <a:lnTo>
                      <a:pt x="2616" y="978"/>
                    </a:lnTo>
                    <a:lnTo>
                      <a:pt x="2622" y="972"/>
                    </a:lnTo>
                    <a:lnTo>
                      <a:pt x="2622" y="972"/>
                    </a:lnTo>
                    <a:lnTo>
                      <a:pt x="2622" y="972"/>
                    </a:lnTo>
                    <a:lnTo>
                      <a:pt x="2622" y="966"/>
                    </a:lnTo>
                    <a:lnTo>
                      <a:pt x="2622" y="966"/>
                    </a:lnTo>
                    <a:lnTo>
                      <a:pt x="2622" y="960"/>
                    </a:lnTo>
                    <a:lnTo>
                      <a:pt x="2622" y="960"/>
                    </a:lnTo>
                    <a:lnTo>
                      <a:pt x="2628" y="954"/>
                    </a:lnTo>
                    <a:lnTo>
                      <a:pt x="2628" y="954"/>
                    </a:lnTo>
                    <a:lnTo>
                      <a:pt x="2628" y="954"/>
                    </a:lnTo>
                    <a:lnTo>
                      <a:pt x="2628" y="954"/>
                    </a:lnTo>
                    <a:lnTo>
                      <a:pt x="2628" y="948"/>
                    </a:lnTo>
                    <a:lnTo>
                      <a:pt x="2628" y="948"/>
                    </a:lnTo>
                    <a:lnTo>
                      <a:pt x="2634" y="948"/>
                    </a:lnTo>
                    <a:lnTo>
                      <a:pt x="2634" y="948"/>
                    </a:lnTo>
                    <a:lnTo>
                      <a:pt x="2634" y="954"/>
                    </a:lnTo>
                    <a:lnTo>
                      <a:pt x="2634" y="954"/>
                    </a:lnTo>
                    <a:lnTo>
                      <a:pt x="2634" y="954"/>
                    </a:lnTo>
                    <a:lnTo>
                      <a:pt x="2634" y="954"/>
                    </a:lnTo>
                    <a:lnTo>
                      <a:pt x="2640" y="960"/>
                    </a:lnTo>
                    <a:lnTo>
                      <a:pt x="2640" y="960"/>
                    </a:lnTo>
                    <a:lnTo>
                      <a:pt x="2640" y="966"/>
                    </a:lnTo>
                    <a:lnTo>
                      <a:pt x="2640" y="966"/>
                    </a:lnTo>
                    <a:lnTo>
                      <a:pt x="2640" y="972"/>
                    </a:lnTo>
                    <a:lnTo>
                      <a:pt x="2640" y="972"/>
                    </a:lnTo>
                    <a:lnTo>
                      <a:pt x="2640" y="972"/>
                    </a:lnTo>
                    <a:lnTo>
                      <a:pt x="2646" y="978"/>
                    </a:lnTo>
                    <a:lnTo>
                      <a:pt x="2646" y="978"/>
                    </a:lnTo>
                    <a:lnTo>
                      <a:pt x="2646" y="984"/>
                    </a:lnTo>
                    <a:lnTo>
                      <a:pt x="2646" y="984"/>
                    </a:lnTo>
                    <a:lnTo>
                      <a:pt x="2646" y="990"/>
                    </a:lnTo>
                    <a:lnTo>
                      <a:pt x="2646" y="990"/>
                    </a:lnTo>
                    <a:lnTo>
                      <a:pt x="2652" y="990"/>
                    </a:lnTo>
                    <a:lnTo>
                      <a:pt x="2652" y="996"/>
                    </a:lnTo>
                    <a:lnTo>
                      <a:pt x="2652" y="996"/>
                    </a:lnTo>
                    <a:lnTo>
                      <a:pt x="2652" y="1002"/>
                    </a:lnTo>
                    <a:lnTo>
                      <a:pt x="2652" y="1002"/>
                    </a:lnTo>
                    <a:lnTo>
                      <a:pt x="2652" y="1002"/>
                    </a:lnTo>
                    <a:lnTo>
                      <a:pt x="2658" y="1008"/>
                    </a:lnTo>
                    <a:lnTo>
                      <a:pt x="2658" y="1008"/>
                    </a:lnTo>
                    <a:lnTo>
                      <a:pt x="2658" y="1008"/>
                    </a:lnTo>
                    <a:lnTo>
                      <a:pt x="2712" y="1002"/>
                    </a:lnTo>
                    <a:lnTo>
                      <a:pt x="2712" y="1002"/>
                    </a:lnTo>
                    <a:lnTo>
                      <a:pt x="2712" y="1002"/>
                    </a:lnTo>
                    <a:lnTo>
                      <a:pt x="2712" y="1002"/>
                    </a:lnTo>
                    <a:lnTo>
                      <a:pt x="2712" y="996"/>
                    </a:lnTo>
                    <a:lnTo>
                      <a:pt x="2712" y="996"/>
                    </a:lnTo>
                    <a:lnTo>
                      <a:pt x="2712" y="990"/>
                    </a:lnTo>
                    <a:lnTo>
                      <a:pt x="2718" y="990"/>
                    </a:lnTo>
                    <a:lnTo>
                      <a:pt x="2718" y="984"/>
                    </a:lnTo>
                    <a:lnTo>
                      <a:pt x="2718" y="984"/>
                    </a:lnTo>
                    <a:lnTo>
                      <a:pt x="2718" y="978"/>
                    </a:lnTo>
                    <a:lnTo>
                      <a:pt x="2718" y="978"/>
                    </a:lnTo>
                    <a:lnTo>
                      <a:pt x="2718" y="972"/>
                    </a:lnTo>
                    <a:lnTo>
                      <a:pt x="2718" y="972"/>
                    </a:lnTo>
                    <a:lnTo>
                      <a:pt x="2718" y="972"/>
                    </a:lnTo>
                    <a:lnTo>
                      <a:pt x="2724" y="972"/>
                    </a:lnTo>
                    <a:lnTo>
                      <a:pt x="2724" y="966"/>
                    </a:lnTo>
                    <a:lnTo>
                      <a:pt x="2724" y="960"/>
                    </a:lnTo>
                    <a:lnTo>
                      <a:pt x="2724" y="960"/>
                    </a:lnTo>
                    <a:lnTo>
                      <a:pt x="2724" y="960"/>
                    </a:lnTo>
                    <a:lnTo>
                      <a:pt x="2730" y="954"/>
                    </a:lnTo>
                    <a:lnTo>
                      <a:pt x="2730" y="954"/>
                    </a:lnTo>
                    <a:lnTo>
                      <a:pt x="2730" y="954"/>
                    </a:lnTo>
                    <a:lnTo>
                      <a:pt x="2730" y="948"/>
                    </a:lnTo>
                    <a:lnTo>
                      <a:pt x="2730" y="948"/>
                    </a:lnTo>
                    <a:lnTo>
                      <a:pt x="2730" y="948"/>
                    </a:lnTo>
                    <a:lnTo>
                      <a:pt x="2736" y="948"/>
                    </a:lnTo>
                    <a:lnTo>
                      <a:pt x="2736" y="948"/>
                    </a:lnTo>
                    <a:lnTo>
                      <a:pt x="2736" y="948"/>
                    </a:lnTo>
                    <a:lnTo>
                      <a:pt x="2736" y="954"/>
                    </a:lnTo>
                    <a:lnTo>
                      <a:pt x="2736" y="954"/>
                    </a:lnTo>
                    <a:lnTo>
                      <a:pt x="2736" y="954"/>
                    </a:lnTo>
                    <a:lnTo>
                      <a:pt x="2742" y="960"/>
                    </a:lnTo>
                    <a:lnTo>
                      <a:pt x="2742" y="960"/>
                    </a:lnTo>
                    <a:lnTo>
                      <a:pt x="2742" y="960"/>
                    </a:lnTo>
                    <a:lnTo>
                      <a:pt x="2742" y="966"/>
                    </a:lnTo>
                    <a:lnTo>
                      <a:pt x="2742" y="972"/>
                    </a:lnTo>
                    <a:lnTo>
                      <a:pt x="2742" y="972"/>
                    </a:lnTo>
                    <a:lnTo>
                      <a:pt x="2742" y="972"/>
                    </a:lnTo>
                    <a:lnTo>
                      <a:pt x="2748" y="972"/>
                    </a:lnTo>
                    <a:lnTo>
                      <a:pt x="2748" y="978"/>
                    </a:lnTo>
                    <a:lnTo>
                      <a:pt x="2748" y="978"/>
                    </a:lnTo>
                    <a:lnTo>
                      <a:pt x="2748" y="984"/>
                    </a:lnTo>
                    <a:lnTo>
                      <a:pt x="2748" y="984"/>
                    </a:lnTo>
                    <a:lnTo>
                      <a:pt x="2748" y="990"/>
                    </a:lnTo>
                    <a:lnTo>
                      <a:pt x="2748" y="990"/>
                    </a:lnTo>
                    <a:lnTo>
                      <a:pt x="2754" y="996"/>
                    </a:lnTo>
                    <a:lnTo>
                      <a:pt x="2754" y="996"/>
                    </a:lnTo>
                    <a:lnTo>
                      <a:pt x="2754" y="1002"/>
                    </a:lnTo>
                    <a:lnTo>
                      <a:pt x="2754" y="1002"/>
                    </a:lnTo>
                    <a:lnTo>
                      <a:pt x="2754" y="1002"/>
                    </a:lnTo>
                    <a:lnTo>
                      <a:pt x="2754" y="1008"/>
                    </a:lnTo>
                    <a:lnTo>
                      <a:pt x="2760" y="1008"/>
                    </a:lnTo>
                    <a:lnTo>
                      <a:pt x="2760" y="1008"/>
                    </a:lnTo>
                    <a:lnTo>
                      <a:pt x="2814" y="1002"/>
                    </a:lnTo>
                    <a:lnTo>
                      <a:pt x="2814" y="1002"/>
                    </a:lnTo>
                    <a:lnTo>
                      <a:pt x="2814" y="1002"/>
                    </a:lnTo>
                    <a:lnTo>
                      <a:pt x="2814" y="1002"/>
                    </a:lnTo>
                    <a:lnTo>
                      <a:pt x="2814" y="996"/>
                    </a:lnTo>
                    <a:lnTo>
                      <a:pt x="2814" y="996"/>
                    </a:lnTo>
                    <a:lnTo>
                      <a:pt x="2814" y="990"/>
                    </a:lnTo>
                    <a:lnTo>
                      <a:pt x="2820" y="990"/>
                    </a:lnTo>
                    <a:lnTo>
                      <a:pt x="2820" y="984"/>
                    </a:lnTo>
                    <a:lnTo>
                      <a:pt x="2820" y="984"/>
                    </a:lnTo>
                    <a:lnTo>
                      <a:pt x="2820" y="984"/>
                    </a:lnTo>
                    <a:lnTo>
                      <a:pt x="2820" y="978"/>
                    </a:lnTo>
                    <a:lnTo>
                      <a:pt x="2820" y="978"/>
                    </a:lnTo>
                    <a:lnTo>
                      <a:pt x="2820" y="972"/>
                    </a:lnTo>
                    <a:lnTo>
                      <a:pt x="2820" y="972"/>
                    </a:lnTo>
                    <a:lnTo>
                      <a:pt x="2826" y="972"/>
                    </a:lnTo>
                    <a:lnTo>
                      <a:pt x="2826" y="966"/>
                    </a:lnTo>
                    <a:lnTo>
                      <a:pt x="2826" y="966"/>
                    </a:lnTo>
                    <a:lnTo>
                      <a:pt x="2826" y="960"/>
                    </a:lnTo>
                    <a:lnTo>
                      <a:pt x="2826" y="960"/>
                    </a:lnTo>
                    <a:lnTo>
                      <a:pt x="2826" y="954"/>
                    </a:lnTo>
                    <a:lnTo>
                      <a:pt x="2832" y="954"/>
                    </a:lnTo>
                    <a:lnTo>
                      <a:pt x="2832" y="954"/>
                    </a:lnTo>
                    <a:lnTo>
                      <a:pt x="2832" y="954"/>
                    </a:lnTo>
                    <a:lnTo>
                      <a:pt x="2832" y="948"/>
                    </a:lnTo>
                    <a:lnTo>
                      <a:pt x="2832" y="948"/>
                    </a:lnTo>
                    <a:lnTo>
                      <a:pt x="2832" y="948"/>
                    </a:lnTo>
                    <a:lnTo>
                      <a:pt x="2838" y="948"/>
                    </a:lnTo>
                    <a:lnTo>
                      <a:pt x="2838" y="954"/>
                    </a:lnTo>
                    <a:lnTo>
                      <a:pt x="2838" y="954"/>
                    </a:lnTo>
                    <a:lnTo>
                      <a:pt x="2838" y="954"/>
                    </a:lnTo>
                    <a:lnTo>
                      <a:pt x="2838" y="954"/>
                    </a:lnTo>
                    <a:lnTo>
                      <a:pt x="2838" y="960"/>
                    </a:lnTo>
                    <a:lnTo>
                      <a:pt x="2844" y="960"/>
                    </a:lnTo>
                    <a:lnTo>
                      <a:pt x="2844" y="966"/>
                    </a:lnTo>
                    <a:lnTo>
                      <a:pt x="2844" y="966"/>
                    </a:lnTo>
                    <a:lnTo>
                      <a:pt x="2844" y="972"/>
                    </a:lnTo>
                    <a:lnTo>
                      <a:pt x="2844" y="972"/>
                    </a:lnTo>
                    <a:lnTo>
                      <a:pt x="2844" y="972"/>
                    </a:lnTo>
                    <a:lnTo>
                      <a:pt x="2844" y="978"/>
                    </a:lnTo>
                    <a:lnTo>
                      <a:pt x="2850" y="978"/>
                    </a:lnTo>
                    <a:lnTo>
                      <a:pt x="2850" y="984"/>
                    </a:lnTo>
                    <a:lnTo>
                      <a:pt x="2850" y="984"/>
                    </a:lnTo>
                    <a:lnTo>
                      <a:pt x="2850" y="990"/>
                    </a:lnTo>
                    <a:lnTo>
                      <a:pt x="2850" y="990"/>
                    </a:lnTo>
                    <a:lnTo>
                      <a:pt x="2850" y="996"/>
                    </a:lnTo>
                    <a:lnTo>
                      <a:pt x="2856" y="996"/>
                    </a:lnTo>
                    <a:lnTo>
                      <a:pt x="2856" y="996"/>
                    </a:lnTo>
                    <a:lnTo>
                      <a:pt x="2856" y="1002"/>
                    </a:lnTo>
                    <a:lnTo>
                      <a:pt x="2856" y="1002"/>
                    </a:lnTo>
                    <a:lnTo>
                      <a:pt x="2856" y="1008"/>
                    </a:lnTo>
                    <a:lnTo>
                      <a:pt x="2856" y="1008"/>
                    </a:lnTo>
                    <a:lnTo>
                      <a:pt x="2862" y="1008"/>
                    </a:lnTo>
                    <a:lnTo>
                      <a:pt x="2862" y="1008"/>
                    </a:lnTo>
                    <a:lnTo>
                      <a:pt x="2910" y="1008"/>
                    </a:lnTo>
                    <a:lnTo>
                      <a:pt x="2910" y="1008"/>
                    </a:lnTo>
                    <a:lnTo>
                      <a:pt x="2916" y="1002"/>
                    </a:lnTo>
                    <a:lnTo>
                      <a:pt x="2916" y="1002"/>
                    </a:lnTo>
                    <a:lnTo>
                      <a:pt x="2916" y="996"/>
                    </a:lnTo>
                    <a:lnTo>
                      <a:pt x="2916" y="996"/>
                    </a:lnTo>
                    <a:lnTo>
                      <a:pt x="2916" y="990"/>
                    </a:lnTo>
                    <a:lnTo>
                      <a:pt x="2916" y="990"/>
                    </a:lnTo>
                    <a:lnTo>
                      <a:pt x="2922" y="990"/>
                    </a:lnTo>
                    <a:lnTo>
                      <a:pt x="2922" y="984"/>
                    </a:lnTo>
                    <a:lnTo>
                      <a:pt x="2922" y="984"/>
                    </a:lnTo>
                    <a:lnTo>
                      <a:pt x="2922" y="978"/>
                    </a:lnTo>
                    <a:lnTo>
                      <a:pt x="2922" y="978"/>
                    </a:lnTo>
                    <a:lnTo>
                      <a:pt x="2922" y="972"/>
                    </a:lnTo>
                    <a:lnTo>
                      <a:pt x="2922" y="972"/>
                    </a:lnTo>
                    <a:lnTo>
                      <a:pt x="2928" y="972"/>
                    </a:lnTo>
                    <a:lnTo>
                      <a:pt x="2928" y="966"/>
                    </a:lnTo>
                    <a:lnTo>
                      <a:pt x="2928" y="966"/>
                    </a:lnTo>
                    <a:lnTo>
                      <a:pt x="2928" y="960"/>
                    </a:lnTo>
                    <a:lnTo>
                      <a:pt x="2928" y="960"/>
                    </a:lnTo>
                    <a:lnTo>
                      <a:pt x="2928" y="954"/>
                    </a:lnTo>
                    <a:lnTo>
                      <a:pt x="2934" y="954"/>
                    </a:lnTo>
                    <a:lnTo>
                      <a:pt x="2934" y="954"/>
                    </a:lnTo>
                    <a:lnTo>
                      <a:pt x="2934" y="954"/>
                    </a:lnTo>
                    <a:lnTo>
                      <a:pt x="2934" y="948"/>
                    </a:lnTo>
                    <a:lnTo>
                      <a:pt x="2934" y="948"/>
                    </a:lnTo>
                    <a:lnTo>
                      <a:pt x="2934" y="948"/>
                    </a:lnTo>
                    <a:lnTo>
                      <a:pt x="2940" y="948"/>
                    </a:lnTo>
                    <a:lnTo>
                      <a:pt x="2940" y="954"/>
                    </a:lnTo>
                    <a:lnTo>
                      <a:pt x="2940" y="954"/>
                    </a:lnTo>
                    <a:lnTo>
                      <a:pt x="2940" y="954"/>
                    </a:lnTo>
                    <a:lnTo>
                      <a:pt x="2940" y="954"/>
                    </a:lnTo>
                    <a:lnTo>
                      <a:pt x="2940" y="960"/>
                    </a:lnTo>
                    <a:lnTo>
                      <a:pt x="2946" y="960"/>
                    </a:lnTo>
                    <a:lnTo>
                      <a:pt x="2946" y="966"/>
                    </a:lnTo>
                    <a:lnTo>
                      <a:pt x="2946" y="966"/>
                    </a:lnTo>
                    <a:lnTo>
                      <a:pt x="2946" y="972"/>
                    </a:lnTo>
                    <a:lnTo>
                      <a:pt x="2946" y="972"/>
                    </a:lnTo>
                    <a:lnTo>
                      <a:pt x="2946" y="972"/>
                    </a:lnTo>
                    <a:lnTo>
                      <a:pt x="2946" y="978"/>
                    </a:lnTo>
                    <a:lnTo>
                      <a:pt x="2952" y="978"/>
                    </a:lnTo>
                    <a:lnTo>
                      <a:pt x="2952" y="984"/>
                    </a:lnTo>
                    <a:lnTo>
                      <a:pt x="2952" y="984"/>
                    </a:lnTo>
                    <a:lnTo>
                      <a:pt x="2952" y="990"/>
                    </a:lnTo>
                    <a:lnTo>
                      <a:pt x="2952" y="990"/>
                    </a:lnTo>
                    <a:lnTo>
                      <a:pt x="2952" y="990"/>
                    </a:lnTo>
                    <a:lnTo>
                      <a:pt x="2958" y="996"/>
                    </a:lnTo>
                    <a:lnTo>
                      <a:pt x="2958" y="996"/>
                    </a:lnTo>
                    <a:lnTo>
                      <a:pt x="2958" y="1002"/>
                    </a:lnTo>
                    <a:lnTo>
                      <a:pt x="2958" y="1002"/>
                    </a:lnTo>
                    <a:lnTo>
                      <a:pt x="2958" y="1002"/>
                    </a:lnTo>
                    <a:lnTo>
                      <a:pt x="2958" y="1008"/>
                    </a:lnTo>
                    <a:lnTo>
                      <a:pt x="2958" y="1008"/>
                    </a:lnTo>
                    <a:lnTo>
                      <a:pt x="2958" y="1008"/>
                    </a:lnTo>
                    <a:lnTo>
                      <a:pt x="3012" y="1002"/>
                    </a:lnTo>
                    <a:lnTo>
                      <a:pt x="3012" y="1002"/>
                    </a:lnTo>
                    <a:lnTo>
                      <a:pt x="3018" y="1002"/>
                    </a:lnTo>
                    <a:lnTo>
                      <a:pt x="3018" y="1002"/>
                    </a:lnTo>
                    <a:lnTo>
                      <a:pt x="3018" y="996"/>
                    </a:lnTo>
                    <a:lnTo>
                      <a:pt x="3018" y="996"/>
                    </a:lnTo>
                    <a:lnTo>
                      <a:pt x="3018" y="990"/>
                    </a:lnTo>
                    <a:lnTo>
                      <a:pt x="3018" y="990"/>
                    </a:lnTo>
                    <a:lnTo>
                      <a:pt x="3024" y="984"/>
                    </a:lnTo>
                    <a:lnTo>
                      <a:pt x="3024" y="984"/>
                    </a:lnTo>
                    <a:lnTo>
                      <a:pt x="3024" y="978"/>
                    </a:lnTo>
                    <a:lnTo>
                      <a:pt x="3024" y="978"/>
                    </a:lnTo>
                    <a:lnTo>
                      <a:pt x="3024" y="972"/>
                    </a:lnTo>
                    <a:lnTo>
                      <a:pt x="3024" y="972"/>
                    </a:lnTo>
                    <a:lnTo>
                      <a:pt x="3024" y="972"/>
                    </a:lnTo>
                    <a:lnTo>
                      <a:pt x="3024" y="972"/>
                    </a:lnTo>
                    <a:lnTo>
                      <a:pt x="3030" y="966"/>
                    </a:lnTo>
                    <a:lnTo>
                      <a:pt x="3030" y="966"/>
                    </a:lnTo>
                    <a:lnTo>
                      <a:pt x="3030" y="960"/>
                    </a:lnTo>
                    <a:lnTo>
                      <a:pt x="3030" y="960"/>
                    </a:lnTo>
                    <a:lnTo>
                      <a:pt x="3030" y="954"/>
                    </a:lnTo>
                    <a:lnTo>
                      <a:pt x="3036" y="954"/>
                    </a:lnTo>
                    <a:lnTo>
                      <a:pt x="3036" y="954"/>
                    </a:lnTo>
                    <a:lnTo>
                      <a:pt x="3036" y="948"/>
                    </a:lnTo>
                    <a:lnTo>
                      <a:pt x="3036" y="948"/>
                    </a:lnTo>
                    <a:lnTo>
                      <a:pt x="3036" y="948"/>
                    </a:lnTo>
                    <a:lnTo>
                      <a:pt x="3036" y="948"/>
                    </a:lnTo>
                    <a:lnTo>
                      <a:pt x="3042" y="948"/>
                    </a:lnTo>
                    <a:lnTo>
                      <a:pt x="3042" y="948"/>
                    </a:lnTo>
                    <a:lnTo>
                      <a:pt x="3042" y="954"/>
                    </a:lnTo>
                    <a:lnTo>
                      <a:pt x="3042" y="954"/>
                    </a:lnTo>
                    <a:lnTo>
                      <a:pt x="3042" y="954"/>
                    </a:lnTo>
                    <a:lnTo>
                      <a:pt x="3042" y="960"/>
                    </a:lnTo>
                    <a:lnTo>
                      <a:pt x="3048" y="960"/>
                    </a:lnTo>
                    <a:lnTo>
                      <a:pt x="3048" y="966"/>
                    </a:lnTo>
                    <a:lnTo>
                      <a:pt x="3048" y="966"/>
                    </a:lnTo>
                    <a:lnTo>
                      <a:pt x="3048" y="972"/>
                    </a:lnTo>
                    <a:lnTo>
                      <a:pt x="3048" y="972"/>
                    </a:lnTo>
                    <a:lnTo>
                      <a:pt x="3048" y="972"/>
                    </a:lnTo>
                    <a:lnTo>
                      <a:pt x="3048" y="972"/>
                    </a:lnTo>
                    <a:lnTo>
                      <a:pt x="3054" y="978"/>
                    </a:lnTo>
                    <a:lnTo>
                      <a:pt x="3054" y="978"/>
                    </a:lnTo>
                    <a:lnTo>
                      <a:pt x="3054" y="984"/>
                    </a:lnTo>
                    <a:lnTo>
                      <a:pt x="3054" y="984"/>
                    </a:lnTo>
                    <a:lnTo>
                      <a:pt x="3054" y="990"/>
                    </a:lnTo>
                    <a:lnTo>
                      <a:pt x="3054" y="990"/>
                    </a:lnTo>
                    <a:lnTo>
                      <a:pt x="3054" y="996"/>
                    </a:lnTo>
                    <a:lnTo>
                      <a:pt x="3060" y="996"/>
                    </a:lnTo>
                    <a:lnTo>
                      <a:pt x="3060" y="1002"/>
                    </a:lnTo>
                    <a:lnTo>
                      <a:pt x="3060" y="1002"/>
                    </a:lnTo>
                    <a:lnTo>
                      <a:pt x="3060" y="1002"/>
                    </a:lnTo>
                    <a:lnTo>
                      <a:pt x="3060" y="1008"/>
                    </a:lnTo>
                    <a:lnTo>
                      <a:pt x="3060" y="1008"/>
                    </a:lnTo>
                    <a:lnTo>
                      <a:pt x="3060" y="1008"/>
                    </a:lnTo>
                    <a:lnTo>
                      <a:pt x="3114" y="1008"/>
                    </a:lnTo>
                    <a:lnTo>
                      <a:pt x="3114" y="1008"/>
                    </a:lnTo>
                    <a:lnTo>
                      <a:pt x="3120" y="1002"/>
                    </a:lnTo>
                    <a:lnTo>
                      <a:pt x="3120" y="1002"/>
                    </a:lnTo>
                    <a:lnTo>
                      <a:pt x="3120" y="996"/>
                    </a:lnTo>
                    <a:lnTo>
                      <a:pt x="3120" y="996"/>
                    </a:lnTo>
                    <a:lnTo>
                      <a:pt x="3120" y="996"/>
                    </a:lnTo>
                    <a:lnTo>
                      <a:pt x="3120" y="990"/>
                    </a:lnTo>
                    <a:lnTo>
                      <a:pt x="3120" y="990"/>
                    </a:lnTo>
                    <a:lnTo>
                      <a:pt x="3126" y="984"/>
                    </a:lnTo>
                    <a:lnTo>
                      <a:pt x="3126" y="984"/>
                    </a:lnTo>
                    <a:lnTo>
                      <a:pt x="3126" y="978"/>
                    </a:lnTo>
                    <a:lnTo>
                      <a:pt x="3126" y="978"/>
                    </a:lnTo>
                    <a:lnTo>
                      <a:pt x="3126" y="972"/>
                    </a:lnTo>
                    <a:lnTo>
                      <a:pt x="3126" y="972"/>
                    </a:lnTo>
                    <a:lnTo>
                      <a:pt x="3126" y="972"/>
                    </a:lnTo>
                    <a:lnTo>
                      <a:pt x="3132" y="966"/>
                    </a:lnTo>
                    <a:lnTo>
                      <a:pt x="3132" y="966"/>
                    </a:lnTo>
                    <a:lnTo>
                      <a:pt x="3132" y="960"/>
                    </a:lnTo>
                    <a:lnTo>
                      <a:pt x="3132" y="960"/>
                    </a:lnTo>
                    <a:lnTo>
                      <a:pt x="3132" y="954"/>
                    </a:lnTo>
                    <a:lnTo>
                      <a:pt x="3132" y="954"/>
                    </a:lnTo>
                    <a:lnTo>
                      <a:pt x="3138" y="954"/>
                    </a:lnTo>
                    <a:lnTo>
                      <a:pt x="3138" y="954"/>
                    </a:lnTo>
                    <a:lnTo>
                      <a:pt x="3138" y="954"/>
                    </a:lnTo>
                    <a:lnTo>
                      <a:pt x="3138" y="948"/>
                    </a:lnTo>
                    <a:lnTo>
                      <a:pt x="3138" y="948"/>
                    </a:lnTo>
                    <a:lnTo>
                      <a:pt x="3138" y="954"/>
                    </a:lnTo>
                    <a:lnTo>
                      <a:pt x="3144" y="954"/>
                    </a:lnTo>
                    <a:lnTo>
                      <a:pt x="3144" y="954"/>
                    </a:lnTo>
                    <a:lnTo>
                      <a:pt x="3144" y="954"/>
                    </a:lnTo>
                    <a:lnTo>
                      <a:pt x="3144" y="954"/>
                    </a:lnTo>
                    <a:lnTo>
                      <a:pt x="3144" y="960"/>
                    </a:lnTo>
                    <a:lnTo>
                      <a:pt x="3144" y="960"/>
                    </a:lnTo>
                    <a:lnTo>
                      <a:pt x="3150" y="966"/>
                    </a:lnTo>
                    <a:lnTo>
                      <a:pt x="3150" y="966"/>
                    </a:lnTo>
                    <a:lnTo>
                      <a:pt x="3150" y="972"/>
                    </a:lnTo>
                    <a:lnTo>
                      <a:pt x="3150" y="972"/>
                    </a:lnTo>
                    <a:lnTo>
                      <a:pt x="3150" y="972"/>
                    </a:lnTo>
                    <a:lnTo>
                      <a:pt x="3150" y="978"/>
                    </a:lnTo>
                    <a:lnTo>
                      <a:pt x="3150" y="978"/>
                    </a:lnTo>
                    <a:lnTo>
                      <a:pt x="3156" y="984"/>
                    </a:lnTo>
                    <a:lnTo>
                      <a:pt x="3156" y="984"/>
                    </a:lnTo>
                    <a:lnTo>
                      <a:pt x="3156" y="990"/>
                    </a:lnTo>
                    <a:lnTo>
                      <a:pt x="3156" y="990"/>
                    </a:lnTo>
                    <a:lnTo>
                      <a:pt x="3156" y="996"/>
                    </a:lnTo>
                    <a:lnTo>
                      <a:pt x="3156" y="996"/>
                    </a:lnTo>
                    <a:lnTo>
                      <a:pt x="3162" y="996"/>
                    </a:lnTo>
                    <a:lnTo>
                      <a:pt x="3162" y="1002"/>
                    </a:lnTo>
                    <a:lnTo>
                      <a:pt x="3162" y="1002"/>
                    </a:lnTo>
                    <a:lnTo>
                      <a:pt x="3162" y="1008"/>
                    </a:lnTo>
                    <a:lnTo>
                      <a:pt x="3162" y="1008"/>
                    </a:lnTo>
                    <a:lnTo>
                      <a:pt x="3162" y="1008"/>
                    </a:lnTo>
                    <a:lnTo>
                      <a:pt x="3162" y="1008"/>
                    </a:lnTo>
                    <a:lnTo>
                      <a:pt x="3216" y="1008"/>
                    </a:lnTo>
                    <a:lnTo>
                      <a:pt x="3216" y="1008"/>
                    </a:lnTo>
                    <a:lnTo>
                      <a:pt x="3216" y="1002"/>
                    </a:lnTo>
                    <a:lnTo>
                      <a:pt x="3222" y="1002"/>
                    </a:lnTo>
                    <a:lnTo>
                      <a:pt x="3222" y="996"/>
                    </a:lnTo>
                    <a:lnTo>
                      <a:pt x="3222" y="996"/>
                    </a:lnTo>
                    <a:lnTo>
                      <a:pt x="3222" y="990"/>
                    </a:lnTo>
                    <a:lnTo>
                      <a:pt x="3222" y="990"/>
                    </a:lnTo>
                    <a:lnTo>
                      <a:pt x="3222" y="990"/>
                    </a:lnTo>
                    <a:lnTo>
                      <a:pt x="3228" y="984"/>
                    </a:lnTo>
                    <a:lnTo>
                      <a:pt x="3228" y="984"/>
                    </a:lnTo>
                    <a:lnTo>
                      <a:pt x="3228" y="978"/>
                    </a:lnTo>
                    <a:lnTo>
                      <a:pt x="3228" y="978"/>
                    </a:lnTo>
                    <a:lnTo>
                      <a:pt x="3228" y="972"/>
                    </a:lnTo>
                    <a:lnTo>
                      <a:pt x="3228" y="972"/>
                    </a:lnTo>
                    <a:lnTo>
                      <a:pt x="3228" y="972"/>
                    </a:lnTo>
                    <a:lnTo>
                      <a:pt x="3234" y="966"/>
                    </a:lnTo>
                    <a:lnTo>
                      <a:pt x="3234" y="966"/>
                    </a:lnTo>
                    <a:lnTo>
                      <a:pt x="3234" y="960"/>
                    </a:lnTo>
                    <a:lnTo>
                      <a:pt x="3234" y="960"/>
                    </a:lnTo>
                    <a:lnTo>
                      <a:pt x="3234" y="954"/>
                    </a:lnTo>
                    <a:lnTo>
                      <a:pt x="3234" y="954"/>
                    </a:lnTo>
                    <a:lnTo>
                      <a:pt x="3240" y="954"/>
                    </a:lnTo>
                    <a:lnTo>
                      <a:pt x="3240" y="954"/>
                    </a:lnTo>
                    <a:lnTo>
                      <a:pt x="3240" y="948"/>
                    </a:lnTo>
                    <a:lnTo>
                      <a:pt x="3240" y="948"/>
                    </a:lnTo>
                    <a:lnTo>
                      <a:pt x="3240" y="948"/>
                    </a:lnTo>
                    <a:lnTo>
                      <a:pt x="3240" y="948"/>
                    </a:lnTo>
                    <a:lnTo>
                      <a:pt x="3246" y="954"/>
                    </a:lnTo>
                    <a:lnTo>
                      <a:pt x="3246" y="954"/>
                    </a:lnTo>
                    <a:lnTo>
                      <a:pt x="3246" y="954"/>
                    </a:lnTo>
                    <a:lnTo>
                      <a:pt x="3246" y="954"/>
                    </a:lnTo>
                    <a:lnTo>
                      <a:pt x="3246" y="960"/>
                    </a:lnTo>
                    <a:lnTo>
                      <a:pt x="3246" y="960"/>
                    </a:lnTo>
                    <a:lnTo>
                      <a:pt x="3252" y="966"/>
                    </a:lnTo>
                    <a:lnTo>
                      <a:pt x="3252" y="966"/>
                    </a:lnTo>
                    <a:lnTo>
                      <a:pt x="3252" y="972"/>
                    </a:lnTo>
                    <a:lnTo>
                      <a:pt x="3252" y="972"/>
                    </a:lnTo>
                    <a:lnTo>
                      <a:pt x="3252" y="972"/>
                    </a:lnTo>
                    <a:lnTo>
                      <a:pt x="3252" y="978"/>
                    </a:lnTo>
                    <a:lnTo>
                      <a:pt x="3252" y="978"/>
                    </a:lnTo>
                    <a:lnTo>
                      <a:pt x="3258" y="984"/>
                    </a:lnTo>
                    <a:lnTo>
                      <a:pt x="3258" y="984"/>
                    </a:lnTo>
                    <a:lnTo>
                      <a:pt x="3258" y="990"/>
                    </a:lnTo>
                    <a:lnTo>
                      <a:pt x="3258" y="990"/>
                    </a:lnTo>
                    <a:lnTo>
                      <a:pt x="3258" y="990"/>
                    </a:lnTo>
                    <a:lnTo>
                      <a:pt x="3258" y="996"/>
                    </a:lnTo>
                    <a:lnTo>
                      <a:pt x="3264" y="996"/>
                    </a:lnTo>
                    <a:lnTo>
                      <a:pt x="3264" y="1002"/>
                    </a:lnTo>
                    <a:lnTo>
                      <a:pt x="3264" y="1002"/>
                    </a:lnTo>
                    <a:lnTo>
                      <a:pt x="3264" y="1002"/>
                    </a:lnTo>
                    <a:lnTo>
                      <a:pt x="3264" y="1008"/>
                    </a:lnTo>
                    <a:lnTo>
                      <a:pt x="3264" y="1008"/>
                    </a:lnTo>
                    <a:lnTo>
                      <a:pt x="3264" y="1008"/>
                    </a:lnTo>
                    <a:lnTo>
                      <a:pt x="3318" y="1002"/>
                    </a:lnTo>
                    <a:lnTo>
                      <a:pt x="3318" y="1002"/>
                    </a:lnTo>
                    <a:lnTo>
                      <a:pt x="3318" y="1002"/>
                    </a:lnTo>
                    <a:lnTo>
                      <a:pt x="3324" y="1002"/>
                    </a:lnTo>
                    <a:lnTo>
                      <a:pt x="3324" y="996"/>
                    </a:lnTo>
                    <a:lnTo>
                      <a:pt x="3324" y="996"/>
                    </a:lnTo>
                    <a:lnTo>
                      <a:pt x="3324" y="990"/>
                    </a:lnTo>
                    <a:lnTo>
                      <a:pt x="3324" y="990"/>
                    </a:lnTo>
                    <a:lnTo>
                      <a:pt x="3324" y="984"/>
                    </a:lnTo>
                    <a:lnTo>
                      <a:pt x="3330" y="984"/>
                    </a:lnTo>
                    <a:lnTo>
                      <a:pt x="3330" y="978"/>
                    </a:lnTo>
                    <a:lnTo>
                      <a:pt x="3330" y="978"/>
                    </a:lnTo>
                    <a:lnTo>
                      <a:pt x="3330" y="972"/>
                    </a:lnTo>
                    <a:lnTo>
                      <a:pt x="3330" y="972"/>
                    </a:lnTo>
                    <a:lnTo>
                      <a:pt x="3330" y="972"/>
                    </a:lnTo>
                    <a:lnTo>
                      <a:pt x="3330" y="972"/>
                    </a:lnTo>
                    <a:lnTo>
                      <a:pt x="3330" y="966"/>
                    </a:lnTo>
                    <a:lnTo>
                      <a:pt x="3336" y="966"/>
                    </a:lnTo>
                    <a:lnTo>
                      <a:pt x="3336" y="960"/>
                    </a:lnTo>
                    <a:lnTo>
                      <a:pt x="3336" y="960"/>
                    </a:lnTo>
                    <a:lnTo>
                      <a:pt x="3336" y="954"/>
                    </a:lnTo>
                    <a:lnTo>
                      <a:pt x="3336" y="954"/>
                    </a:lnTo>
                    <a:lnTo>
                      <a:pt x="3336" y="954"/>
                    </a:lnTo>
                    <a:lnTo>
                      <a:pt x="3342" y="954"/>
                    </a:lnTo>
                    <a:lnTo>
                      <a:pt x="3342" y="948"/>
                    </a:lnTo>
                    <a:lnTo>
                      <a:pt x="3342" y="948"/>
                    </a:lnTo>
                    <a:lnTo>
                      <a:pt x="3342" y="948"/>
                    </a:lnTo>
                    <a:lnTo>
                      <a:pt x="3342" y="948"/>
                    </a:lnTo>
                    <a:lnTo>
                      <a:pt x="3348" y="954"/>
                    </a:lnTo>
                    <a:lnTo>
                      <a:pt x="3348" y="954"/>
                    </a:lnTo>
                    <a:lnTo>
                      <a:pt x="3348" y="954"/>
                    </a:lnTo>
                    <a:lnTo>
                      <a:pt x="3348" y="954"/>
                    </a:lnTo>
                    <a:lnTo>
                      <a:pt x="3348" y="960"/>
                    </a:lnTo>
                    <a:lnTo>
                      <a:pt x="3348" y="960"/>
                    </a:lnTo>
                    <a:lnTo>
                      <a:pt x="3354" y="966"/>
                    </a:lnTo>
                    <a:lnTo>
                      <a:pt x="3354" y="966"/>
                    </a:lnTo>
                    <a:lnTo>
                      <a:pt x="3354" y="972"/>
                    </a:lnTo>
                    <a:lnTo>
                      <a:pt x="3354" y="972"/>
                    </a:lnTo>
                    <a:lnTo>
                      <a:pt x="3354" y="972"/>
                    </a:lnTo>
                    <a:lnTo>
                      <a:pt x="3354" y="978"/>
                    </a:lnTo>
                    <a:lnTo>
                      <a:pt x="3354" y="978"/>
                    </a:lnTo>
                    <a:lnTo>
                      <a:pt x="3354" y="984"/>
                    </a:lnTo>
                    <a:lnTo>
                      <a:pt x="3360" y="984"/>
                    </a:lnTo>
                    <a:lnTo>
                      <a:pt x="3360" y="990"/>
                    </a:lnTo>
                    <a:lnTo>
                      <a:pt x="3360" y="990"/>
                    </a:lnTo>
                    <a:lnTo>
                      <a:pt x="3360" y="990"/>
                    </a:lnTo>
                    <a:lnTo>
                      <a:pt x="3360" y="996"/>
                    </a:lnTo>
                    <a:lnTo>
                      <a:pt x="3360" y="996"/>
                    </a:lnTo>
                    <a:lnTo>
                      <a:pt x="3366" y="1002"/>
                    </a:lnTo>
                    <a:lnTo>
                      <a:pt x="3366" y="1002"/>
                    </a:lnTo>
                    <a:lnTo>
                      <a:pt x="3366" y="1008"/>
                    </a:lnTo>
                    <a:lnTo>
                      <a:pt x="3366" y="1008"/>
                    </a:lnTo>
                    <a:lnTo>
                      <a:pt x="3366" y="1008"/>
                    </a:lnTo>
                    <a:lnTo>
                      <a:pt x="3366" y="1008"/>
                    </a:lnTo>
                    <a:lnTo>
                      <a:pt x="3420" y="1008"/>
                    </a:lnTo>
                    <a:lnTo>
                      <a:pt x="3420" y="1008"/>
                    </a:lnTo>
                    <a:lnTo>
                      <a:pt x="3420" y="1002"/>
                    </a:lnTo>
                    <a:lnTo>
                      <a:pt x="3426" y="1002"/>
                    </a:lnTo>
                    <a:lnTo>
                      <a:pt x="3426" y="996"/>
                    </a:lnTo>
                    <a:lnTo>
                      <a:pt x="3426" y="996"/>
                    </a:lnTo>
                    <a:lnTo>
                      <a:pt x="3426" y="996"/>
                    </a:lnTo>
                    <a:lnTo>
                      <a:pt x="3426" y="990"/>
                    </a:lnTo>
                    <a:lnTo>
                      <a:pt x="3426" y="990"/>
                    </a:lnTo>
                    <a:lnTo>
                      <a:pt x="3426" y="984"/>
                    </a:lnTo>
                    <a:lnTo>
                      <a:pt x="3432" y="984"/>
                    </a:lnTo>
                    <a:lnTo>
                      <a:pt x="3432" y="978"/>
                    </a:lnTo>
                    <a:lnTo>
                      <a:pt x="3432" y="978"/>
                    </a:lnTo>
                    <a:lnTo>
                      <a:pt x="3432" y="972"/>
                    </a:lnTo>
                    <a:lnTo>
                      <a:pt x="3432" y="972"/>
                    </a:lnTo>
                    <a:lnTo>
                      <a:pt x="3432" y="972"/>
                    </a:lnTo>
                    <a:lnTo>
                      <a:pt x="3432" y="966"/>
                    </a:lnTo>
                    <a:lnTo>
                      <a:pt x="3438" y="966"/>
                    </a:lnTo>
                    <a:lnTo>
                      <a:pt x="3438" y="960"/>
                    </a:lnTo>
                    <a:lnTo>
                      <a:pt x="3438" y="960"/>
                    </a:lnTo>
                    <a:lnTo>
                      <a:pt x="3438" y="960"/>
                    </a:lnTo>
                    <a:lnTo>
                      <a:pt x="3438" y="954"/>
                    </a:lnTo>
                    <a:lnTo>
                      <a:pt x="3438" y="954"/>
                    </a:lnTo>
                    <a:lnTo>
                      <a:pt x="3444" y="954"/>
                    </a:lnTo>
                    <a:lnTo>
                      <a:pt x="3444" y="954"/>
                    </a:lnTo>
                    <a:lnTo>
                      <a:pt x="3444" y="954"/>
                    </a:lnTo>
                    <a:lnTo>
                      <a:pt x="3444" y="954"/>
                    </a:lnTo>
                    <a:lnTo>
                      <a:pt x="3444" y="954"/>
                    </a:lnTo>
                    <a:lnTo>
                      <a:pt x="3444" y="954"/>
                    </a:lnTo>
                    <a:lnTo>
                      <a:pt x="3450" y="954"/>
                    </a:lnTo>
                    <a:lnTo>
                      <a:pt x="3450" y="954"/>
                    </a:lnTo>
                    <a:lnTo>
                      <a:pt x="3450" y="960"/>
                    </a:lnTo>
                    <a:lnTo>
                      <a:pt x="3450" y="960"/>
                    </a:lnTo>
                    <a:lnTo>
                      <a:pt x="3450" y="960"/>
                    </a:lnTo>
                    <a:lnTo>
                      <a:pt x="3450" y="966"/>
                    </a:lnTo>
                    <a:lnTo>
                      <a:pt x="3456" y="966"/>
                    </a:lnTo>
                    <a:lnTo>
                      <a:pt x="3456" y="972"/>
                    </a:lnTo>
                    <a:lnTo>
                      <a:pt x="3456" y="972"/>
                    </a:lnTo>
                    <a:lnTo>
                      <a:pt x="3456" y="972"/>
                    </a:lnTo>
                    <a:lnTo>
                      <a:pt x="3456" y="978"/>
                    </a:lnTo>
                    <a:lnTo>
                      <a:pt x="3456" y="978"/>
                    </a:lnTo>
                    <a:lnTo>
                      <a:pt x="3456" y="984"/>
                    </a:lnTo>
                    <a:lnTo>
                      <a:pt x="3462" y="984"/>
                    </a:lnTo>
                    <a:lnTo>
                      <a:pt x="3462" y="990"/>
                    </a:lnTo>
                    <a:lnTo>
                      <a:pt x="3462" y="990"/>
                    </a:lnTo>
                    <a:lnTo>
                      <a:pt x="3462" y="996"/>
                    </a:lnTo>
                    <a:lnTo>
                      <a:pt x="3462" y="996"/>
                    </a:lnTo>
                    <a:lnTo>
                      <a:pt x="3462" y="996"/>
                    </a:lnTo>
                    <a:lnTo>
                      <a:pt x="3468" y="1002"/>
                    </a:lnTo>
                    <a:lnTo>
                      <a:pt x="3468" y="1002"/>
                    </a:lnTo>
                    <a:lnTo>
                      <a:pt x="3468" y="1008"/>
                    </a:lnTo>
                    <a:lnTo>
                      <a:pt x="3468" y="1008"/>
                    </a:lnTo>
                    <a:lnTo>
                      <a:pt x="3468" y="1008"/>
                    </a:lnTo>
                    <a:lnTo>
                      <a:pt x="3468" y="1008"/>
                    </a:lnTo>
                    <a:lnTo>
                      <a:pt x="3522" y="1002"/>
                    </a:lnTo>
                    <a:lnTo>
                      <a:pt x="3522" y="1002"/>
                    </a:lnTo>
                    <a:lnTo>
                      <a:pt x="3522" y="1002"/>
                    </a:lnTo>
                    <a:lnTo>
                      <a:pt x="3522" y="1002"/>
                    </a:lnTo>
                    <a:lnTo>
                      <a:pt x="3528" y="996"/>
                    </a:lnTo>
                    <a:lnTo>
                      <a:pt x="3528" y="996"/>
                    </a:lnTo>
                    <a:lnTo>
                      <a:pt x="3528" y="990"/>
                    </a:lnTo>
                    <a:lnTo>
                      <a:pt x="3528" y="990"/>
                    </a:lnTo>
                    <a:lnTo>
                      <a:pt x="3528" y="984"/>
                    </a:lnTo>
                    <a:lnTo>
                      <a:pt x="3528" y="984"/>
                    </a:lnTo>
                    <a:lnTo>
                      <a:pt x="3534" y="978"/>
                    </a:lnTo>
                    <a:lnTo>
                      <a:pt x="3534" y="978"/>
                    </a:lnTo>
                    <a:lnTo>
                      <a:pt x="3534" y="978"/>
                    </a:lnTo>
                    <a:lnTo>
                      <a:pt x="3534" y="972"/>
                    </a:lnTo>
                    <a:lnTo>
                      <a:pt x="3534" y="972"/>
                    </a:lnTo>
                    <a:lnTo>
                      <a:pt x="3534" y="972"/>
                    </a:lnTo>
                    <a:lnTo>
                      <a:pt x="3534" y="966"/>
                    </a:lnTo>
                    <a:lnTo>
                      <a:pt x="3540" y="966"/>
                    </a:lnTo>
                    <a:lnTo>
                      <a:pt x="3540" y="960"/>
                    </a:lnTo>
                    <a:lnTo>
                      <a:pt x="3540" y="960"/>
                    </a:lnTo>
                    <a:lnTo>
                      <a:pt x="3540" y="954"/>
                    </a:lnTo>
                    <a:lnTo>
                      <a:pt x="3540" y="954"/>
                    </a:lnTo>
                    <a:lnTo>
                      <a:pt x="3540" y="954"/>
                    </a:lnTo>
                    <a:lnTo>
                      <a:pt x="3546" y="948"/>
                    </a:lnTo>
                    <a:lnTo>
                      <a:pt x="3546" y="948"/>
                    </a:lnTo>
                    <a:lnTo>
                      <a:pt x="3546" y="948"/>
                    </a:lnTo>
                    <a:lnTo>
                      <a:pt x="3546" y="948"/>
                    </a:lnTo>
                    <a:lnTo>
                      <a:pt x="3546" y="948"/>
                    </a:lnTo>
                    <a:lnTo>
                      <a:pt x="3546" y="948"/>
                    </a:lnTo>
                    <a:lnTo>
                      <a:pt x="3552" y="954"/>
                    </a:lnTo>
                    <a:lnTo>
                      <a:pt x="3552" y="954"/>
                    </a:lnTo>
                    <a:lnTo>
                      <a:pt x="3552" y="954"/>
                    </a:lnTo>
                    <a:lnTo>
                      <a:pt x="3552" y="960"/>
                    </a:lnTo>
                    <a:lnTo>
                      <a:pt x="3552" y="960"/>
                    </a:lnTo>
                    <a:lnTo>
                      <a:pt x="3552" y="966"/>
                    </a:lnTo>
                    <a:lnTo>
                      <a:pt x="3558" y="966"/>
                    </a:lnTo>
                    <a:lnTo>
                      <a:pt x="3558" y="972"/>
                    </a:lnTo>
                    <a:lnTo>
                      <a:pt x="3558" y="972"/>
                    </a:lnTo>
                    <a:lnTo>
                      <a:pt x="3558" y="972"/>
                    </a:lnTo>
                    <a:lnTo>
                      <a:pt x="3558" y="978"/>
                    </a:lnTo>
                    <a:lnTo>
                      <a:pt x="3558" y="978"/>
                    </a:lnTo>
                    <a:lnTo>
                      <a:pt x="3558" y="984"/>
                    </a:lnTo>
                    <a:lnTo>
                      <a:pt x="3564" y="984"/>
                    </a:lnTo>
                    <a:lnTo>
                      <a:pt x="3564" y="984"/>
                    </a:lnTo>
                    <a:lnTo>
                      <a:pt x="3564" y="990"/>
                    </a:lnTo>
                    <a:lnTo>
                      <a:pt x="3564" y="990"/>
                    </a:lnTo>
                    <a:lnTo>
                      <a:pt x="3564" y="996"/>
                    </a:lnTo>
                    <a:lnTo>
                      <a:pt x="3564" y="996"/>
                    </a:lnTo>
                    <a:lnTo>
                      <a:pt x="3564" y="1002"/>
                    </a:lnTo>
                    <a:lnTo>
                      <a:pt x="3570" y="1002"/>
                    </a:lnTo>
                    <a:lnTo>
                      <a:pt x="3570" y="1002"/>
                    </a:lnTo>
                    <a:lnTo>
                      <a:pt x="3570" y="1008"/>
                    </a:lnTo>
                    <a:lnTo>
                      <a:pt x="3570" y="1008"/>
                    </a:lnTo>
                    <a:lnTo>
                      <a:pt x="3570" y="1008"/>
                    </a:lnTo>
                    <a:lnTo>
                      <a:pt x="3624" y="1008"/>
                    </a:lnTo>
                    <a:lnTo>
                      <a:pt x="3624" y="1008"/>
                    </a:lnTo>
                    <a:lnTo>
                      <a:pt x="3624" y="1002"/>
                    </a:lnTo>
                    <a:lnTo>
                      <a:pt x="3624" y="1002"/>
                    </a:lnTo>
                    <a:lnTo>
                      <a:pt x="3630" y="996"/>
                    </a:lnTo>
                    <a:lnTo>
                      <a:pt x="3630" y="996"/>
                    </a:lnTo>
                    <a:lnTo>
                      <a:pt x="3630" y="990"/>
                    </a:lnTo>
                    <a:lnTo>
                      <a:pt x="3630" y="990"/>
                    </a:lnTo>
                    <a:lnTo>
                      <a:pt x="3630" y="990"/>
                    </a:lnTo>
                    <a:lnTo>
                      <a:pt x="3630" y="984"/>
                    </a:lnTo>
                    <a:lnTo>
                      <a:pt x="3636" y="984"/>
                    </a:lnTo>
                    <a:lnTo>
                      <a:pt x="3636" y="978"/>
                    </a:lnTo>
                    <a:lnTo>
                      <a:pt x="3636" y="978"/>
                    </a:lnTo>
                    <a:lnTo>
                      <a:pt x="3636" y="972"/>
                    </a:lnTo>
                    <a:lnTo>
                      <a:pt x="3636" y="972"/>
                    </a:lnTo>
                    <a:lnTo>
                      <a:pt x="3636" y="972"/>
                    </a:lnTo>
                    <a:lnTo>
                      <a:pt x="3636" y="966"/>
                    </a:lnTo>
                    <a:lnTo>
                      <a:pt x="3636" y="966"/>
                    </a:lnTo>
                    <a:lnTo>
                      <a:pt x="3642" y="960"/>
                    </a:lnTo>
                    <a:lnTo>
                      <a:pt x="3642" y="960"/>
                    </a:lnTo>
                    <a:lnTo>
                      <a:pt x="3642" y="954"/>
                    </a:lnTo>
                    <a:lnTo>
                      <a:pt x="3642" y="954"/>
                    </a:lnTo>
                    <a:lnTo>
                      <a:pt x="3642" y="954"/>
                    </a:lnTo>
                    <a:lnTo>
                      <a:pt x="3642" y="954"/>
                    </a:lnTo>
                    <a:lnTo>
                      <a:pt x="3648" y="948"/>
                    </a:lnTo>
                    <a:lnTo>
                      <a:pt x="3648" y="948"/>
                    </a:lnTo>
                    <a:lnTo>
                      <a:pt x="3648" y="948"/>
                    </a:lnTo>
                    <a:lnTo>
                      <a:pt x="3648" y="948"/>
                    </a:lnTo>
                    <a:lnTo>
                      <a:pt x="3648" y="954"/>
                    </a:lnTo>
                    <a:lnTo>
                      <a:pt x="3648" y="954"/>
                    </a:lnTo>
                    <a:lnTo>
                      <a:pt x="3654" y="954"/>
                    </a:lnTo>
                    <a:lnTo>
                      <a:pt x="3654" y="954"/>
                    </a:lnTo>
                    <a:lnTo>
                      <a:pt x="3654" y="960"/>
                    </a:lnTo>
                    <a:lnTo>
                      <a:pt x="3654" y="960"/>
                    </a:lnTo>
                    <a:lnTo>
                      <a:pt x="3654" y="966"/>
                    </a:lnTo>
                    <a:lnTo>
                      <a:pt x="3660" y="966"/>
                    </a:lnTo>
                    <a:lnTo>
                      <a:pt x="3660" y="972"/>
                    </a:lnTo>
                    <a:lnTo>
                      <a:pt x="3660" y="972"/>
                    </a:lnTo>
                    <a:lnTo>
                      <a:pt x="3660" y="972"/>
                    </a:lnTo>
                    <a:lnTo>
                      <a:pt x="3660" y="978"/>
                    </a:lnTo>
                    <a:lnTo>
                      <a:pt x="3660" y="978"/>
                    </a:lnTo>
                    <a:lnTo>
                      <a:pt x="3660" y="984"/>
                    </a:lnTo>
                    <a:lnTo>
                      <a:pt x="3660" y="984"/>
                    </a:lnTo>
                    <a:lnTo>
                      <a:pt x="3666" y="990"/>
                    </a:lnTo>
                    <a:lnTo>
                      <a:pt x="3666" y="990"/>
                    </a:lnTo>
                    <a:lnTo>
                      <a:pt x="3666" y="996"/>
                    </a:lnTo>
                    <a:lnTo>
                      <a:pt x="3666" y="996"/>
                    </a:lnTo>
                    <a:lnTo>
                      <a:pt x="3666" y="996"/>
                    </a:lnTo>
                    <a:lnTo>
                      <a:pt x="3666" y="1002"/>
                    </a:lnTo>
                    <a:lnTo>
                      <a:pt x="3672" y="1002"/>
                    </a:lnTo>
                    <a:lnTo>
                      <a:pt x="3672" y="1008"/>
                    </a:lnTo>
                    <a:lnTo>
                      <a:pt x="3672" y="1008"/>
                    </a:lnTo>
                    <a:lnTo>
                      <a:pt x="3672" y="1008"/>
                    </a:lnTo>
                    <a:lnTo>
                      <a:pt x="3672" y="1008"/>
                    </a:lnTo>
                    <a:lnTo>
                      <a:pt x="3726" y="1008"/>
                    </a:lnTo>
                    <a:lnTo>
                      <a:pt x="3726" y="1008"/>
                    </a:lnTo>
                    <a:lnTo>
                      <a:pt x="3726" y="1002"/>
                    </a:lnTo>
                    <a:lnTo>
                      <a:pt x="3726" y="1002"/>
                    </a:lnTo>
                    <a:lnTo>
                      <a:pt x="3726" y="996"/>
                    </a:lnTo>
                    <a:lnTo>
                      <a:pt x="3732" y="996"/>
                    </a:lnTo>
                    <a:lnTo>
                      <a:pt x="3732" y="996"/>
                    </a:lnTo>
                    <a:lnTo>
                      <a:pt x="3732" y="990"/>
                    </a:lnTo>
                    <a:lnTo>
                      <a:pt x="3732" y="990"/>
                    </a:lnTo>
                    <a:lnTo>
                      <a:pt x="3732" y="984"/>
                    </a:lnTo>
                    <a:lnTo>
                      <a:pt x="3732" y="984"/>
                    </a:lnTo>
                    <a:lnTo>
                      <a:pt x="3738" y="978"/>
                    </a:lnTo>
                    <a:lnTo>
                      <a:pt x="3738" y="978"/>
                    </a:lnTo>
                    <a:lnTo>
                      <a:pt x="3738" y="972"/>
                    </a:lnTo>
                    <a:lnTo>
                      <a:pt x="3738" y="972"/>
                    </a:lnTo>
                    <a:lnTo>
                      <a:pt x="3738" y="972"/>
                    </a:lnTo>
                    <a:lnTo>
                      <a:pt x="3738" y="966"/>
                    </a:lnTo>
                    <a:lnTo>
                      <a:pt x="3738" y="966"/>
                    </a:lnTo>
                    <a:lnTo>
                      <a:pt x="3744" y="960"/>
                    </a:lnTo>
                    <a:lnTo>
                      <a:pt x="3744" y="960"/>
                    </a:lnTo>
                    <a:lnTo>
                      <a:pt x="3744" y="960"/>
                    </a:lnTo>
                    <a:lnTo>
                      <a:pt x="3744" y="954"/>
                    </a:lnTo>
                    <a:lnTo>
                      <a:pt x="3744" y="954"/>
                    </a:lnTo>
                    <a:lnTo>
                      <a:pt x="3744" y="954"/>
                    </a:lnTo>
                    <a:lnTo>
                      <a:pt x="3750" y="954"/>
                    </a:lnTo>
                    <a:lnTo>
                      <a:pt x="3750" y="954"/>
                    </a:lnTo>
                    <a:lnTo>
                      <a:pt x="3750" y="954"/>
                    </a:lnTo>
                    <a:lnTo>
                      <a:pt x="3750" y="954"/>
                    </a:lnTo>
                    <a:lnTo>
                      <a:pt x="3750" y="954"/>
                    </a:lnTo>
                    <a:lnTo>
                      <a:pt x="3750" y="954"/>
                    </a:lnTo>
                    <a:lnTo>
                      <a:pt x="3756" y="954"/>
                    </a:lnTo>
                    <a:lnTo>
                      <a:pt x="3756" y="954"/>
                    </a:lnTo>
                    <a:lnTo>
                      <a:pt x="3756" y="960"/>
                    </a:lnTo>
                    <a:lnTo>
                      <a:pt x="3756" y="960"/>
                    </a:lnTo>
                    <a:lnTo>
                      <a:pt x="3756" y="966"/>
                    </a:lnTo>
                    <a:lnTo>
                      <a:pt x="3756" y="966"/>
                    </a:lnTo>
                    <a:lnTo>
                      <a:pt x="3762" y="972"/>
                    </a:lnTo>
                    <a:lnTo>
                      <a:pt x="3762" y="972"/>
                    </a:lnTo>
                    <a:lnTo>
                      <a:pt x="3762" y="972"/>
                    </a:lnTo>
                    <a:lnTo>
                      <a:pt x="3762" y="978"/>
                    </a:lnTo>
                    <a:lnTo>
                      <a:pt x="3762" y="978"/>
                    </a:lnTo>
                    <a:lnTo>
                      <a:pt x="3762" y="984"/>
                    </a:lnTo>
                    <a:lnTo>
                      <a:pt x="3762" y="984"/>
                    </a:lnTo>
                    <a:lnTo>
                      <a:pt x="3768" y="990"/>
                    </a:lnTo>
                    <a:lnTo>
                      <a:pt x="3768" y="990"/>
                    </a:lnTo>
                    <a:lnTo>
                      <a:pt x="3768" y="996"/>
                    </a:lnTo>
                    <a:lnTo>
                      <a:pt x="3768" y="996"/>
                    </a:lnTo>
                    <a:lnTo>
                      <a:pt x="3768" y="996"/>
                    </a:lnTo>
                    <a:lnTo>
                      <a:pt x="3768" y="1002"/>
                    </a:lnTo>
                    <a:lnTo>
                      <a:pt x="3774" y="1002"/>
                    </a:lnTo>
                    <a:lnTo>
                      <a:pt x="3774" y="1008"/>
                    </a:lnTo>
                    <a:lnTo>
                      <a:pt x="3774" y="1008"/>
                    </a:lnTo>
                    <a:lnTo>
                      <a:pt x="3774" y="1008"/>
                    </a:lnTo>
                    <a:lnTo>
                      <a:pt x="3774" y="1008"/>
                    </a:lnTo>
                    <a:lnTo>
                      <a:pt x="3828" y="1002"/>
                    </a:lnTo>
                    <a:lnTo>
                      <a:pt x="3828" y="1002"/>
                    </a:lnTo>
                    <a:lnTo>
                      <a:pt x="3828" y="1002"/>
                    </a:lnTo>
                    <a:lnTo>
                      <a:pt x="3828" y="1002"/>
                    </a:lnTo>
                    <a:lnTo>
                      <a:pt x="3828" y="996"/>
                    </a:lnTo>
                    <a:lnTo>
                      <a:pt x="3834" y="996"/>
                    </a:lnTo>
                    <a:lnTo>
                      <a:pt x="3834" y="990"/>
                    </a:lnTo>
                    <a:lnTo>
                      <a:pt x="3834" y="990"/>
                    </a:lnTo>
                    <a:lnTo>
                      <a:pt x="3834" y="984"/>
                    </a:lnTo>
                    <a:lnTo>
                      <a:pt x="3834" y="984"/>
                    </a:lnTo>
                    <a:lnTo>
                      <a:pt x="3834" y="978"/>
                    </a:lnTo>
                    <a:lnTo>
                      <a:pt x="3840" y="978"/>
                    </a:lnTo>
                    <a:lnTo>
                      <a:pt x="3840" y="972"/>
                    </a:lnTo>
                    <a:lnTo>
                      <a:pt x="3840" y="972"/>
                    </a:lnTo>
                    <a:lnTo>
                      <a:pt x="3840" y="972"/>
                    </a:lnTo>
                    <a:lnTo>
                      <a:pt x="3840" y="972"/>
                    </a:lnTo>
                    <a:lnTo>
                      <a:pt x="3840" y="966"/>
                    </a:lnTo>
                    <a:lnTo>
                      <a:pt x="3840" y="966"/>
                    </a:lnTo>
                    <a:lnTo>
                      <a:pt x="3846" y="960"/>
                    </a:lnTo>
                    <a:lnTo>
                      <a:pt x="3846" y="960"/>
                    </a:lnTo>
                    <a:lnTo>
                      <a:pt x="3846" y="954"/>
                    </a:lnTo>
                    <a:lnTo>
                      <a:pt x="3846" y="954"/>
                    </a:lnTo>
                    <a:lnTo>
                      <a:pt x="3846" y="954"/>
                    </a:lnTo>
                    <a:lnTo>
                      <a:pt x="3846" y="948"/>
                    </a:lnTo>
                    <a:lnTo>
                      <a:pt x="3852" y="948"/>
                    </a:lnTo>
                    <a:lnTo>
                      <a:pt x="3852" y="948"/>
                    </a:lnTo>
                    <a:lnTo>
                      <a:pt x="3852" y="948"/>
                    </a:lnTo>
                    <a:lnTo>
                      <a:pt x="3852" y="948"/>
                    </a:lnTo>
                    <a:lnTo>
                      <a:pt x="3852" y="948"/>
                    </a:lnTo>
                    <a:lnTo>
                      <a:pt x="3852" y="954"/>
                    </a:lnTo>
                    <a:lnTo>
                      <a:pt x="3858" y="954"/>
                    </a:lnTo>
                    <a:lnTo>
                      <a:pt x="3858" y="954"/>
                    </a:lnTo>
                    <a:lnTo>
                      <a:pt x="3858" y="960"/>
                    </a:lnTo>
                    <a:lnTo>
                      <a:pt x="3858" y="960"/>
                    </a:lnTo>
                    <a:lnTo>
                      <a:pt x="3858" y="966"/>
                    </a:lnTo>
                    <a:lnTo>
                      <a:pt x="3858" y="966"/>
                    </a:lnTo>
                    <a:lnTo>
                      <a:pt x="3864" y="972"/>
                    </a:lnTo>
                    <a:lnTo>
                      <a:pt x="3864" y="972"/>
                    </a:lnTo>
                    <a:lnTo>
                      <a:pt x="3864" y="972"/>
                    </a:lnTo>
                    <a:lnTo>
                      <a:pt x="3864" y="978"/>
                    </a:lnTo>
                    <a:lnTo>
                      <a:pt x="3864" y="978"/>
                    </a:lnTo>
                    <a:lnTo>
                      <a:pt x="3864" y="984"/>
                    </a:lnTo>
                    <a:lnTo>
                      <a:pt x="3864" y="984"/>
                    </a:lnTo>
                    <a:lnTo>
                      <a:pt x="3870" y="984"/>
                    </a:lnTo>
                    <a:lnTo>
                      <a:pt x="3870" y="990"/>
                    </a:lnTo>
                    <a:lnTo>
                      <a:pt x="3870" y="990"/>
                    </a:lnTo>
                    <a:lnTo>
                      <a:pt x="3870" y="996"/>
                    </a:lnTo>
                    <a:lnTo>
                      <a:pt x="3870" y="996"/>
                    </a:lnTo>
                    <a:lnTo>
                      <a:pt x="3870" y="1002"/>
                    </a:lnTo>
                    <a:lnTo>
                      <a:pt x="3870" y="1002"/>
                    </a:lnTo>
                    <a:lnTo>
                      <a:pt x="3876" y="1002"/>
                    </a:lnTo>
                    <a:lnTo>
                      <a:pt x="3876" y="1008"/>
                    </a:lnTo>
                    <a:lnTo>
                      <a:pt x="3876" y="1008"/>
                    </a:lnTo>
                    <a:lnTo>
                      <a:pt x="3876" y="1008"/>
                    </a:lnTo>
                    <a:lnTo>
                      <a:pt x="3930" y="1008"/>
                    </a:lnTo>
                    <a:lnTo>
                      <a:pt x="3930" y="1008"/>
                    </a:lnTo>
                    <a:lnTo>
                      <a:pt x="3930" y="1002"/>
                    </a:lnTo>
                    <a:lnTo>
                      <a:pt x="3930" y="1002"/>
                    </a:lnTo>
                    <a:lnTo>
                      <a:pt x="3930" y="996"/>
                    </a:lnTo>
                    <a:lnTo>
                      <a:pt x="3936" y="996"/>
                    </a:lnTo>
                    <a:lnTo>
                      <a:pt x="3936" y="996"/>
                    </a:lnTo>
                    <a:lnTo>
                      <a:pt x="3936" y="990"/>
                    </a:lnTo>
                    <a:lnTo>
                      <a:pt x="3936" y="990"/>
                    </a:lnTo>
                    <a:lnTo>
                      <a:pt x="3936" y="984"/>
                    </a:lnTo>
                    <a:lnTo>
                      <a:pt x="3936" y="984"/>
                    </a:lnTo>
                    <a:lnTo>
                      <a:pt x="3936" y="978"/>
                    </a:lnTo>
                    <a:lnTo>
                      <a:pt x="3942" y="978"/>
                    </a:lnTo>
                    <a:lnTo>
                      <a:pt x="3942" y="972"/>
                    </a:lnTo>
                    <a:lnTo>
                      <a:pt x="3942" y="972"/>
                    </a:lnTo>
                    <a:lnTo>
                      <a:pt x="3942" y="972"/>
                    </a:lnTo>
                    <a:lnTo>
                      <a:pt x="3942" y="966"/>
                    </a:lnTo>
                    <a:lnTo>
                      <a:pt x="3942" y="966"/>
                    </a:lnTo>
                    <a:lnTo>
                      <a:pt x="3942" y="960"/>
                    </a:lnTo>
                    <a:lnTo>
                      <a:pt x="3948" y="960"/>
                    </a:lnTo>
                    <a:lnTo>
                      <a:pt x="3948" y="954"/>
                    </a:lnTo>
                    <a:lnTo>
                      <a:pt x="3948" y="954"/>
                    </a:lnTo>
                    <a:lnTo>
                      <a:pt x="3948" y="954"/>
                    </a:lnTo>
                    <a:lnTo>
                      <a:pt x="3948" y="954"/>
                    </a:lnTo>
                    <a:lnTo>
                      <a:pt x="3948" y="954"/>
                    </a:lnTo>
                    <a:lnTo>
                      <a:pt x="3954" y="954"/>
                    </a:lnTo>
                    <a:lnTo>
                      <a:pt x="3954" y="954"/>
                    </a:lnTo>
                    <a:lnTo>
                      <a:pt x="3954" y="954"/>
                    </a:lnTo>
                    <a:lnTo>
                      <a:pt x="3954" y="954"/>
                    </a:lnTo>
                    <a:lnTo>
                      <a:pt x="3954" y="954"/>
                    </a:lnTo>
                    <a:lnTo>
                      <a:pt x="3954" y="954"/>
                    </a:lnTo>
                    <a:lnTo>
                      <a:pt x="3960" y="960"/>
                    </a:lnTo>
                    <a:lnTo>
                      <a:pt x="3960" y="960"/>
                    </a:lnTo>
                    <a:lnTo>
                      <a:pt x="3960" y="960"/>
                    </a:lnTo>
                    <a:lnTo>
                      <a:pt x="3960" y="966"/>
                    </a:lnTo>
                    <a:lnTo>
                      <a:pt x="3960" y="966"/>
                    </a:lnTo>
                    <a:lnTo>
                      <a:pt x="3960" y="972"/>
                    </a:lnTo>
                    <a:lnTo>
                      <a:pt x="3966" y="972"/>
                    </a:lnTo>
                    <a:lnTo>
                      <a:pt x="3966" y="972"/>
                    </a:lnTo>
                    <a:lnTo>
                      <a:pt x="3966" y="978"/>
                    </a:lnTo>
                    <a:lnTo>
                      <a:pt x="3966" y="978"/>
                    </a:lnTo>
                    <a:lnTo>
                      <a:pt x="3966" y="984"/>
                    </a:lnTo>
                    <a:lnTo>
                      <a:pt x="3966" y="984"/>
                    </a:lnTo>
                    <a:lnTo>
                      <a:pt x="3966" y="990"/>
                    </a:lnTo>
                    <a:lnTo>
                      <a:pt x="3972" y="990"/>
                    </a:lnTo>
                    <a:lnTo>
                      <a:pt x="3972" y="996"/>
                    </a:lnTo>
                    <a:lnTo>
                      <a:pt x="3972" y="996"/>
                    </a:lnTo>
                    <a:lnTo>
                      <a:pt x="3972" y="996"/>
                    </a:lnTo>
                    <a:lnTo>
                      <a:pt x="3972" y="1002"/>
                    </a:lnTo>
                    <a:lnTo>
                      <a:pt x="3972" y="1002"/>
                    </a:lnTo>
                    <a:lnTo>
                      <a:pt x="3978" y="1008"/>
                    </a:lnTo>
                    <a:lnTo>
                      <a:pt x="3978" y="1008"/>
                    </a:lnTo>
                    <a:lnTo>
                      <a:pt x="3978" y="1008"/>
                    </a:lnTo>
                    <a:lnTo>
                      <a:pt x="3978" y="1008"/>
                    </a:lnTo>
                    <a:lnTo>
                      <a:pt x="4032" y="1008"/>
                    </a:lnTo>
                    <a:lnTo>
                      <a:pt x="4032" y="1008"/>
                    </a:lnTo>
                    <a:lnTo>
                      <a:pt x="4032" y="1002"/>
                    </a:lnTo>
                    <a:lnTo>
                      <a:pt x="4032" y="1002"/>
                    </a:lnTo>
                    <a:lnTo>
                      <a:pt x="4032" y="996"/>
                    </a:lnTo>
                    <a:lnTo>
                      <a:pt x="4032" y="996"/>
                    </a:lnTo>
                    <a:lnTo>
                      <a:pt x="4038" y="996"/>
                    </a:lnTo>
                    <a:lnTo>
                      <a:pt x="4038" y="990"/>
                    </a:lnTo>
                    <a:lnTo>
                      <a:pt x="4038" y="990"/>
                    </a:lnTo>
                    <a:lnTo>
                      <a:pt x="4038" y="984"/>
                    </a:lnTo>
                    <a:lnTo>
                      <a:pt x="4038" y="984"/>
                    </a:lnTo>
                    <a:lnTo>
                      <a:pt x="4038" y="978"/>
                    </a:lnTo>
                    <a:lnTo>
                      <a:pt x="4044" y="978"/>
                    </a:lnTo>
                    <a:lnTo>
                      <a:pt x="4044" y="972"/>
                    </a:lnTo>
                    <a:lnTo>
                      <a:pt x="4044" y="972"/>
                    </a:lnTo>
                    <a:lnTo>
                      <a:pt x="4044" y="972"/>
                    </a:lnTo>
                    <a:lnTo>
                      <a:pt x="4044" y="966"/>
                    </a:lnTo>
                    <a:lnTo>
                      <a:pt x="4044" y="966"/>
                    </a:lnTo>
                    <a:lnTo>
                      <a:pt x="4044" y="960"/>
                    </a:lnTo>
                    <a:lnTo>
                      <a:pt x="4050" y="960"/>
                    </a:lnTo>
                    <a:lnTo>
                      <a:pt x="4050" y="954"/>
                    </a:lnTo>
                    <a:lnTo>
                      <a:pt x="4050" y="954"/>
                    </a:lnTo>
                    <a:lnTo>
                      <a:pt x="4050" y="954"/>
                    </a:lnTo>
                    <a:lnTo>
                      <a:pt x="4050" y="954"/>
                    </a:lnTo>
                    <a:lnTo>
                      <a:pt x="4050" y="954"/>
                    </a:lnTo>
                    <a:lnTo>
                      <a:pt x="4056" y="948"/>
                    </a:lnTo>
                    <a:lnTo>
                      <a:pt x="4056" y="948"/>
                    </a:lnTo>
                    <a:lnTo>
                      <a:pt x="4056" y="954"/>
                    </a:lnTo>
                    <a:lnTo>
                      <a:pt x="4056" y="954"/>
                    </a:lnTo>
                    <a:lnTo>
                      <a:pt x="4056" y="954"/>
                    </a:lnTo>
                    <a:lnTo>
                      <a:pt x="4056" y="954"/>
                    </a:lnTo>
                    <a:lnTo>
                      <a:pt x="4062" y="954"/>
                    </a:lnTo>
                    <a:lnTo>
                      <a:pt x="4062" y="960"/>
                    </a:lnTo>
                    <a:lnTo>
                      <a:pt x="4062" y="960"/>
                    </a:lnTo>
                    <a:lnTo>
                      <a:pt x="4062" y="966"/>
                    </a:lnTo>
                    <a:lnTo>
                      <a:pt x="4062" y="966"/>
                    </a:lnTo>
                    <a:lnTo>
                      <a:pt x="4062" y="972"/>
                    </a:lnTo>
                    <a:lnTo>
                      <a:pt x="4068" y="972"/>
                    </a:lnTo>
                    <a:lnTo>
                      <a:pt x="4068" y="972"/>
                    </a:lnTo>
                    <a:lnTo>
                      <a:pt x="4068" y="978"/>
                    </a:lnTo>
                    <a:lnTo>
                      <a:pt x="4068" y="978"/>
                    </a:lnTo>
                    <a:lnTo>
                      <a:pt x="4068" y="984"/>
                    </a:lnTo>
                    <a:lnTo>
                      <a:pt x="4068" y="984"/>
                    </a:lnTo>
                    <a:lnTo>
                      <a:pt x="4068" y="990"/>
                    </a:lnTo>
                    <a:lnTo>
                      <a:pt x="4074" y="990"/>
                    </a:lnTo>
                    <a:lnTo>
                      <a:pt x="4074" y="996"/>
                    </a:lnTo>
                    <a:lnTo>
                      <a:pt x="4074" y="996"/>
                    </a:lnTo>
                    <a:lnTo>
                      <a:pt x="4074" y="996"/>
                    </a:lnTo>
                    <a:lnTo>
                      <a:pt x="4074" y="1002"/>
                    </a:lnTo>
                    <a:lnTo>
                      <a:pt x="4074" y="1002"/>
                    </a:lnTo>
                    <a:lnTo>
                      <a:pt x="4080" y="1008"/>
                    </a:lnTo>
                    <a:lnTo>
                      <a:pt x="4080" y="1008"/>
                    </a:lnTo>
                    <a:lnTo>
                      <a:pt x="4080" y="1008"/>
                    </a:lnTo>
                    <a:lnTo>
                      <a:pt x="4080" y="1008"/>
                    </a:lnTo>
                    <a:lnTo>
                      <a:pt x="4134" y="1002"/>
                    </a:lnTo>
                    <a:lnTo>
                      <a:pt x="4134" y="1002"/>
                    </a:lnTo>
                    <a:lnTo>
                      <a:pt x="4134" y="1002"/>
                    </a:lnTo>
                    <a:lnTo>
                      <a:pt x="4134" y="1002"/>
                    </a:lnTo>
                    <a:lnTo>
                      <a:pt x="4134" y="996"/>
                    </a:lnTo>
                    <a:lnTo>
                      <a:pt x="4134" y="996"/>
                    </a:lnTo>
                    <a:lnTo>
                      <a:pt x="4140" y="990"/>
                    </a:lnTo>
                    <a:lnTo>
                      <a:pt x="4140" y="990"/>
                    </a:lnTo>
                    <a:lnTo>
                      <a:pt x="4140" y="984"/>
                    </a:lnTo>
                    <a:lnTo>
                      <a:pt x="4140" y="984"/>
                    </a:lnTo>
                    <a:lnTo>
                      <a:pt x="4140" y="978"/>
                    </a:lnTo>
                    <a:lnTo>
                      <a:pt x="4140" y="978"/>
                    </a:lnTo>
                    <a:lnTo>
                      <a:pt x="4146" y="972"/>
                    </a:lnTo>
                    <a:lnTo>
                      <a:pt x="4146" y="972"/>
                    </a:lnTo>
                    <a:lnTo>
                      <a:pt x="4146" y="972"/>
                    </a:lnTo>
                    <a:lnTo>
                      <a:pt x="4146" y="972"/>
                    </a:lnTo>
                    <a:lnTo>
                      <a:pt x="4146" y="966"/>
                    </a:lnTo>
                    <a:lnTo>
                      <a:pt x="4146" y="966"/>
                    </a:lnTo>
                    <a:lnTo>
                      <a:pt x="4146" y="960"/>
                    </a:lnTo>
                    <a:lnTo>
                      <a:pt x="4152" y="960"/>
                    </a:lnTo>
                    <a:lnTo>
                      <a:pt x="4152" y="954"/>
                    </a:lnTo>
                    <a:lnTo>
                      <a:pt x="4152" y="954"/>
                    </a:lnTo>
                    <a:lnTo>
                      <a:pt x="4152" y="954"/>
                    </a:lnTo>
                    <a:lnTo>
                      <a:pt x="4152" y="948"/>
                    </a:lnTo>
                    <a:lnTo>
                      <a:pt x="4152" y="948"/>
                    </a:lnTo>
                    <a:lnTo>
                      <a:pt x="4158" y="948"/>
                    </a:lnTo>
                    <a:lnTo>
                      <a:pt x="4158" y="948"/>
                    </a:lnTo>
                    <a:lnTo>
                      <a:pt x="4158" y="948"/>
                    </a:lnTo>
                    <a:lnTo>
                      <a:pt x="4158" y="954"/>
                    </a:lnTo>
                    <a:lnTo>
                      <a:pt x="4158" y="954"/>
                    </a:lnTo>
                    <a:lnTo>
                      <a:pt x="4158" y="954"/>
                    </a:lnTo>
                    <a:lnTo>
                      <a:pt x="4164" y="954"/>
                    </a:lnTo>
                    <a:lnTo>
                      <a:pt x="4164" y="960"/>
                    </a:lnTo>
                    <a:lnTo>
                      <a:pt x="4164" y="960"/>
                    </a:lnTo>
                    <a:lnTo>
                      <a:pt x="4164" y="966"/>
                    </a:lnTo>
                    <a:lnTo>
                      <a:pt x="4164" y="966"/>
                    </a:lnTo>
                    <a:lnTo>
                      <a:pt x="4164" y="972"/>
                    </a:lnTo>
                    <a:lnTo>
                      <a:pt x="4170" y="972"/>
                    </a:lnTo>
                    <a:lnTo>
                      <a:pt x="4170" y="972"/>
                    </a:lnTo>
                    <a:lnTo>
                      <a:pt x="4170" y="978"/>
                    </a:lnTo>
                    <a:lnTo>
                      <a:pt x="4170" y="978"/>
                    </a:lnTo>
                    <a:lnTo>
                      <a:pt x="4170" y="984"/>
                    </a:lnTo>
                    <a:lnTo>
                      <a:pt x="4170" y="984"/>
                    </a:lnTo>
                    <a:lnTo>
                      <a:pt x="4170" y="990"/>
                    </a:lnTo>
                    <a:lnTo>
                      <a:pt x="4176" y="990"/>
                    </a:lnTo>
                    <a:lnTo>
                      <a:pt x="4176" y="990"/>
                    </a:lnTo>
                    <a:lnTo>
                      <a:pt x="4176" y="996"/>
                    </a:lnTo>
                    <a:lnTo>
                      <a:pt x="4176" y="996"/>
                    </a:lnTo>
                    <a:lnTo>
                      <a:pt x="4176" y="1002"/>
                    </a:lnTo>
                    <a:lnTo>
                      <a:pt x="4176" y="1002"/>
                    </a:lnTo>
                    <a:lnTo>
                      <a:pt x="4176" y="1008"/>
                    </a:lnTo>
                    <a:lnTo>
                      <a:pt x="4182" y="1008"/>
                    </a:lnTo>
                    <a:lnTo>
                      <a:pt x="4182" y="1008"/>
                    </a:lnTo>
                    <a:lnTo>
                      <a:pt x="4182" y="1008"/>
                    </a:lnTo>
                    <a:lnTo>
                      <a:pt x="4236" y="1008"/>
                    </a:lnTo>
                    <a:lnTo>
                      <a:pt x="4236" y="1008"/>
                    </a:lnTo>
                    <a:lnTo>
                      <a:pt x="4236" y="1002"/>
                    </a:lnTo>
                    <a:lnTo>
                      <a:pt x="4236" y="1002"/>
                    </a:lnTo>
                    <a:lnTo>
                      <a:pt x="4236" y="996"/>
                    </a:lnTo>
                    <a:lnTo>
                      <a:pt x="4236" y="996"/>
                    </a:lnTo>
                    <a:lnTo>
                      <a:pt x="4242" y="996"/>
                    </a:lnTo>
                    <a:lnTo>
                      <a:pt x="4242" y="990"/>
                    </a:lnTo>
                    <a:lnTo>
                      <a:pt x="4242" y="990"/>
                    </a:lnTo>
                    <a:lnTo>
                      <a:pt x="4242" y="984"/>
                    </a:lnTo>
                    <a:lnTo>
                      <a:pt x="4242" y="984"/>
                    </a:lnTo>
                    <a:lnTo>
                      <a:pt x="4242" y="978"/>
                    </a:lnTo>
                    <a:lnTo>
                      <a:pt x="4242" y="978"/>
                    </a:lnTo>
                    <a:lnTo>
                      <a:pt x="4248" y="972"/>
                    </a:lnTo>
                    <a:lnTo>
                      <a:pt x="4248" y="972"/>
                    </a:lnTo>
                    <a:lnTo>
                      <a:pt x="4248" y="972"/>
                    </a:lnTo>
                    <a:lnTo>
                      <a:pt x="4248" y="966"/>
                    </a:lnTo>
                    <a:lnTo>
                      <a:pt x="4248" y="966"/>
                    </a:lnTo>
                    <a:lnTo>
                      <a:pt x="4248" y="960"/>
                    </a:lnTo>
                    <a:lnTo>
                      <a:pt x="4248" y="960"/>
                    </a:lnTo>
                    <a:lnTo>
                      <a:pt x="4254" y="960"/>
                    </a:lnTo>
                    <a:lnTo>
                      <a:pt x="4254" y="954"/>
                    </a:lnTo>
                    <a:lnTo>
                      <a:pt x="4254" y="954"/>
                    </a:lnTo>
                    <a:lnTo>
                      <a:pt x="4254" y="954"/>
                    </a:lnTo>
                    <a:lnTo>
                      <a:pt x="4254" y="954"/>
                    </a:lnTo>
                    <a:lnTo>
                      <a:pt x="4254" y="954"/>
                    </a:lnTo>
                    <a:lnTo>
                      <a:pt x="4260" y="954"/>
                    </a:lnTo>
                    <a:lnTo>
                      <a:pt x="4260" y="954"/>
                    </a:lnTo>
                    <a:lnTo>
                      <a:pt x="4260" y="954"/>
                    </a:lnTo>
                    <a:lnTo>
                      <a:pt x="4260" y="954"/>
                    </a:lnTo>
                    <a:lnTo>
                      <a:pt x="4260" y="954"/>
                    </a:lnTo>
                    <a:lnTo>
                      <a:pt x="4260" y="960"/>
                    </a:lnTo>
                    <a:lnTo>
                      <a:pt x="4266" y="960"/>
                    </a:lnTo>
                    <a:lnTo>
                      <a:pt x="4266" y="960"/>
                    </a:lnTo>
                    <a:lnTo>
                      <a:pt x="4266" y="966"/>
                    </a:lnTo>
                    <a:lnTo>
                      <a:pt x="4266" y="966"/>
                    </a:lnTo>
                    <a:lnTo>
                      <a:pt x="4266" y="972"/>
                    </a:lnTo>
                    <a:lnTo>
                      <a:pt x="4266" y="972"/>
                    </a:lnTo>
                    <a:lnTo>
                      <a:pt x="4266" y="972"/>
                    </a:lnTo>
                    <a:lnTo>
                      <a:pt x="4272" y="978"/>
                    </a:lnTo>
                    <a:lnTo>
                      <a:pt x="4272" y="978"/>
                    </a:lnTo>
                    <a:lnTo>
                      <a:pt x="4272" y="984"/>
                    </a:lnTo>
                    <a:lnTo>
                      <a:pt x="4272" y="984"/>
                    </a:lnTo>
                    <a:lnTo>
                      <a:pt x="4272" y="990"/>
                    </a:lnTo>
                    <a:lnTo>
                      <a:pt x="4272" y="990"/>
                    </a:lnTo>
                    <a:lnTo>
                      <a:pt x="4278" y="996"/>
                    </a:lnTo>
                    <a:lnTo>
                      <a:pt x="4278" y="996"/>
                    </a:lnTo>
                    <a:lnTo>
                      <a:pt x="4278" y="1002"/>
                    </a:lnTo>
                    <a:lnTo>
                      <a:pt x="4278" y="1002"/>
                    </a:lnTo>
                    <a:lnTo>
                      <a:pt x="4278" y="1002"/>
                    </a:lnTo>
                    <a:lnTo>
                      <a:pt x="4278" y="1008"/>
                    </a:lnTo>
                    <a:lnTo>
                      <a:pt x="4284" y="1008"/>
                    </a:lnTo>
                    <a:lnTo>
                      <a:pt x="4284" y="1008"/>
                    </a:lnTo>
                    <a:lnTo>
                      <a:pt x="4284" y="1008"/>
                    </a:lnTo>
                    <a:lnTo>
                      <a:pt x="4338" y="1008"/>
                    </a:lnTo>
                    <a:lnTo>
                      <a:pt x="4338" y="1008"/>
                    </a:lnTo>
                    <a:lnTo>
                      <a:pt x="4338" y="1002"/>
                    </a:lnTo>
                    <a:lnTo>
                      <a:pt x="4338" y="1002"/>
                    </a:lnTo>
                    <a:lnTo>
                      <a:pt x="4338" y="996"/>
                    </a:lnTo>
                    <a:lnTo>
                      <a:pt x="4338" y="996"/>
                    </a:lnTo>
                    <a:lnTo>
                      <a:pt x="4338" y="990"/>
                    </a:lnTo>
                    <a:lnTo>
                      <a:pt x="4344" y="990"/>
                    </a:lnTo>
                    <a:lnTo>
                      <a:pt x="4344" y="990"/>
                    </a:lnTo>
                    <a:lnTo>
                      <a:pt x="4344" y="984"/>
                    </a:lnTo>
                    <a:lnTo>
                      <a:pt x="4344" y="984"/>
                    </a:lnTo>
                    <a:lnTo>
                      <a:pt x="4344" y="978"/>
                    </a:lnTo>
                    <a:lnTo>
                      <a:pt x="4344" y="978"/>
                    </a:lnTo>
                    <a:lnTo>
                      <a:pt x="4350" y="972"/>
                    </a:lnTo>
                    <a:lnTo>
                      <a:pt x="4350" y="972"/>
                    </a:lnTo>
                    <a:lnTo>
                      <a:pt x="4350" y="972"/>
                    </a:lnTo>
                    <a:lnTo>
                      <a:pt x="4350" y="966"/>
                    </a:lnTo>
                    <a:lnTo>
                      <a:pt x="4350" y="966"/>
                    </a:lnTo>
                    <a:lnTo>
                      <a:pt x="4350" y="960"/>
                    </a:lnTo>
                    <a:lnTo>
                      <a:pt x="4350" y="960"/>
                    </a:lnTo>
                    <a:lnTo>
                      <a:pt x="4356" y="954"/>
                    </a:lnTo>
                    <a:lnTo>
                      <a:pt x="4356" y="954"/>
                    </a:lnTo>
                    <a:lnTo>
                      <a:pt x="4356" y="954"/>
                    </a:lnTo>
                    <a:lnTo>
                      <a:pt x="4356" y="954"/>
                    </a:lnTo>
                    <a:lnTo>
                      <a:pt x="4356" y="948"/>
                    </a:lnTo>
                    <a:lnTo>
                      <a:pt x="4356" y="948"/>
                    </a:lnTo>
                    <a:lnTo>
                      <a:pt x="4362" y="948"/>
                    </a:lnTo>
                    <a:lnTo>
                      <a:pt x="4362" y="948"/>
                    </a:lnTo>
                    <a:lnTo>
                      <a:pt x="4362" y="954"/>
                    </a:lnTo>
                    <a:lnTo>
                      <a:pt x="4362" y="954"/>
                    </a:lnTo>
                    <a:lnTo>
                      <a:pt x="4362" y="954"/>
                    </a:lnTo>
                    <a:lnTo>
                      <a:pt x="4362" y="954"/>
                    </a:lnTo>
                    <a:lnTo>
                      <a:pt x="4368" y="960"/>
                    </a:lnTo>
                    <a:lnTo>
                      <a:pt x="4368" y="960"/>
                    </a:lnTo>
                    <a:lnTo>
                      <a:pt x="4368" y="966"/>
                    </a:lnTo>
                    <a:lnTo>
                      <a:pt x="4368" y="966"/>
                    </a:lnTo>
                    <a:lnTo>
                      <a:pt x="4368" y="972"/>
                    </a:lnTo>
                    <a:lnTo>
                      <a:pt x="4368" y="972"/>
                    </a:lnTo>
                    <a:lnTo>
                      <a:pt x="4368" y="972"/>
                    </a:lnTo>
                    <a:lnTo>
                      <a:pt x="4374" y="978"/>
                    </a:lnTo>
                    <a:lnTo>
                      <a:pt x="4374" y="978"/>
                    </a:lnTo>
                    <a:lnTo>
                      <a:pt x="4374" y="984"/>
                    </a:lnTo>
                    <a:lnTo>
                      <a:pt x="4374" y="984"/>
                    </a:lnTo>
                    <a:lnTo>
                      <a:pt x="4374" y="990"/>
                    </a:lnTo>
                    <a:lnTo>
                      <a:pt x="4374" y="990"/>
                    </a:lnTo>
                    <a:lnTo>
                      <a:pt x="4380" y="990"/>
                    </a:lnTo>
                    <a:lnTo>
                      <a:pt x="4380" y="996"/>
                    </a:lnTo>
                    <a:lnTo>
                      <a:pt x="4380" y="996"/>
                    </a:lnTo>
                    <a:lnTo>
                      <a:pt x="4380" y="1002"/>
                    </a:lnTo>
                    <a:lnTo>
                      <a:pt x="4380" y="1002"/>
                    </a:lnTo>
                    <a:lnTo>
                      <a:pt x="4380" y="1002"/>
                    </a:lnTo>
                    <a:lnTo>
                      <a:pt x="4386" y="1008"/>
                    </a:lnTo>
                    <a:lnTo>
                      <a:pt x="4386" y="1008"/>
                    </a:lnTo>
                    <a:lnTo>
                      <a:pt x="4386" y="1008"/>
                    </a:lnTo>
                    <a:lnTo>
                      <a:pt x="4440" y="1002"/>
                    </a:lnTo>
                    <a:lnTo>
                      <a:pt x="4440" y="1002"/>
                    </a:lnTo>
                    <a:lnTo>
                      <a:pt x="4440" y="1002"/>
                    </a:lnTo>
                    <a:lnTo>
                      <a:pt x="4440" y="1002"/>
                    </a:lnTo>
                    <a:lnTo>
                      <a:pt x="4440" y="996"/>
                    </a:lnTo>
                    <a:lnTo>
                      <a:pt x="4440" y="996"/>
                    </a:lnTo>
                    <a:lnTo>
                      <a:pt x="4440" y="990"/>
                    </a:lnTo>
                    <a:lnTo>
                      <a:pt x="4446" y="990"/>
                    </a:lnTo>
                    <a:lnTo>
                      <a:pt x="4446" y="984"/>
                    </a:lnTo>
                    <a:lnTo>
                      <a:pt x="4446" y="984"/>
                    </a:lnTo>
                    <a:lnTo>
                      <a:pt x="4446" y="984"/>
                    </a:lnTo>
                    <a:lnTo>
                      <a:pt x="4446" y="978"/>
                    </a:lnTo>
                    <a:lnTo>
                      <a:pt x="4446" y="978"/>
                    </a:lnTo>
                    <a:lnTo>
                      <a:pt x="4452" y="972"/>
                    </a:lnTo>
                    <a:lnTo>
                      <a:pt x="4452" y="972"/>
                    </a:lnTo>
                    <a:lnTo>
                      <a:pt x="4452" y="972"/>
                    </a:lnTo>
                    <a:lnTo>
                      <a:pt x="4452" y="966"/>
                    </a:lnTo>
                    <a:lnTo>
                      <a:pt x="4452" y="966"/>
                    </a:lnTo>
                    <a:lnTo>
                      <a:pt x="4452" y="960"/>
                    </a:lnTo>
                    <a:lnTo>
                      <a:pt x="4452" y="960"/>
                    </a:lnTo>
                    <a:lnTo>
                      <a:pt x="4458" y="954"/>
                    </a:lnTo>
                    <a:lnTo>
                      <a:pt x="4458" y="954"/>
                    </a:lnTo>
                    <a:lnTo>
                      <a:pt x="4458" y="954"/>
                    </a:lnTo>
                    <a:lnTo>
                      <a:pt x="4458" y="954"/>
                    </a:lnTo>
                    <a:lnTo>
                      <a:pt x="4458" y="948"/>
                    </a:lnTo>
                    <a:lnTo>
                      <a:pt x="4458" y="948"/>
                    </a:lnTo>
                    <a:lnTo>
                      <a:pt x="4464" y="948"/>
                    </a:lnTo>
                    <a:lnTo>
                      <a:pt x="4464" y="948"/>
                    </a:lnTo>
                    <a:lnTo>
                      <a:pt x="4464" y="954"/>
                    </a:lnTo>
                    <a:lnTo>
                      <a:pt x="4464" y="954"/>
                    </a:lnTo>
                    <a:lnTo>
                      <a:pt x="4464" y="954"/>
                    </a:lnTo>
                    <a:lnTo>
                      <a:pt x="4464" y="954"/>
                    </a:lnTo>
                    <a:lnTo>
                      <a:pt x="4470" y="960"/>
                    </a:lnTo>
                    <a:lnTo>
                      <a:pt x="4470" y="960"/>
                    </a:lnTo>
                    <a:lnTo>
                      <a:pt x="4470" y="966"/>
                    </a:lnTo>
                    <a:lnTo>
                      <a:pt x="4470" y="966"/>
                    </a:lnTo>
                    <a:lnTo>
                      <a:pt x="4470" y="972"/>
                    </a:lnTo>
                    <a:lnTo>
                      <a:pt x="4470" y="972"/>
                    </a:lnTo>
                    <a:lnTo>
                      <a:pt x="4470" y="972"/>
                    </a:lnTo>
                    <a:lnTo>
                      <a:pt x="4476" y="978"/>
                    </a:lnTo>
                    <a:lnTo>
                      <a:pt x="4476" y="978"/>
                    </a:lnTo>
                    <a:lnTo>
                      <a:pt x="4476" y="984"/>
                    </a:lnTo>
                    <a:lnTo>
                      <a:pt x="4476" y="984"/>
                    </a:lnTo>
                    <a:lnTo>
                      <a:pt x="4476" y="990"/>
                    </a:lnTo>
                    <a:lnTo>
                      <a:pt x="4476" y="990"/>
                    </a:lnTo>
                    <a:lnTo>
                      <a:pt x="4476" y="996"/>
                    </a:lnTo>
                    <a:lnTo>
                      <a:pt x="4482" y="996"/>
                    </a:lnTo>
                    <a:lnTo>
                      <a:pt x="4482" y="996"/>
                    </a:lnTo>
                    <a:lnTo>
                      <a:pt x="4482" y="1002"/>
                    </a:lnTo>
                    <a:lnTo>
                      <a:pt x="4482" y="1002"/>
                    </a:lnTo>
                    <a:lnTo>
                      <a:pt x="4482" y="1008"/>
                    </a:lnTo>
                    <a:lnTo>
                      <a:pt x="4482" y="1008"/>
                    </a:lnTo>
                    <a:lnTo>
                      <a:pt x="4488" y="1008"/>
                    </a:lnTo>
                    <a:lnTo>
                      <a:pt x="4488" y="1008"/>
                    </a:lnTo>
                    <a:lnTo>
                      <a:pt x="4542" y="1008"/>
                    </a:lnTo>
                    <a:lnTo>
                      <a:pt x="4542" y="1008"/>
                    </a:lnTo>
                    <a:lnTo>
                      <a:pt x="4542" y="1002"/>
                    </a:lnTo>
                    <a:lnTo>
                      <a:pt x="4542" y="1002"/>
                    </a:lnTo>
                    <a:lnTo>
                      <a:pt x="4542" y="996"/>
                    </a:lnTo>
                    <a:lnTo>
                      <a:pt x="4542" y="996"/>
                    </a:lnTo>
                    <a:lnTo>
                      <a:pt x="4542" y="996"/>
                    </a:lnTo>
                    <a:lnTo>
                      <a:pt x="4548" y="990"/>
                    </a:lnTo>
                    <a:lnTo>
                      <a:pt x="4548" y="990"/>
                    </a:lnTo>
                    <a:lnTo>
                      <a:pt x="4548" y="984"/>
                    </a:lnTo>
                    <a:lnTo>
                      <a:pt x="4548" y="984"/>
                    </a:lnTo>
                    <a:lnTo>
                      <a:pt x="4548" y="978"/>
                    </a:lnTo>
                    <a:lnTo>
                      <a:pt x="4548" y="978"/>
                    </a:lnTo>
                    <a:lnTo>
                      <a:pt x="4548" y="972"/>
                    </a:lnTo>
                    <a:lnTo>
                      <a:pt x="4548" y="972"/>
                    </a:lnTo>
                    <a:lnTo>
                      <a:pt x="4554" y="972"/>
                    </a:lnTo>
                    <a:lnTo>
                      <a:pt x="4554" y="966"/>
                    </a:lnTo>
                    <a:lnTo>
                      <a:pt x="4554" y="966"/>
                    </a:lnTo>
                    <a:lnTo>
                      <a:pt x="4554" y="960"/>
                    </a:lnTo>
                    <a:lnTo>
                      <a:pt x="4554" y="960"/>
                    </a:lnTo>
                    <a:lnTo>
                      <a:pt x="4554" y="960"/>
                    </a:lnTo>
                    <a:lnTo>
                      <a:pt x="4560" y="954"/>
                    </a:lnTo>
                    <a:lnTo>
                      <a:pt x="4560" y="954"/>
                    </a:lnTo>
                    <a:lnTo>
                      <a:pt x="4560" y="954"/>
                    </a:lnTo>
                    <a:lnTo>
                      <a:pt x="4560" y="954"/>
                    </a:lnTo>
                    <a:lnTo>
                      <a:pt x="4560" y="954"/>
                    </a:lnTo>
                    <a:lnTo>
                      <a:pt x="4560" y="954"/>
                    </a:lnTo>
                    <a:lnTo>
                      <a:pt x="4566" y="954"/>
                    </a:lnTo>
                    <a:lnTo>
                      <a:pt x="4566" y="954"/>
                    </a:lnTo>
                    <a:lnTo>
                      <a:pt x="4566" y="954"/>
                    </a:lnTo>
                    <a:lnTo>
                      <a:pt x="4566" y="954"/>
                    </a:lnTo>
                    <a:lnTo>
                      <a:pt x="4566" y="960"/>
                    </a:lnTo>
                    <a:lnTo>
                      <a:pt x="4566" y="960"/>
                    </a:lnTo>
                    <a:lnTo>
                      <a:pt x="4572" y="960"/>
                    </a:lnTo>
                    <a:lnTo>
                      <a:pt x="4572" y="966"/>
                    </a:lnTo>
                    <a:lnTo>
                      <a:pt x="4572" y="966"/>
                    </a:lnTo>
                    <a:lnTo>
                      <a:pt x="4572" y="972"/>
                    </a:lnTo>
                    <a:lnTo>
                      <a:pt x="4572" y="972"/>
                    </a:lnTo>
                    <a:lnTo>
                      <a:pt x="4572" y="972"/>
                    </a:lnTo>
                    <a:lnTo>
                      <a:pt x="4572" y="978"/>
                    </a:lnTo>
                    <a:lnTo>
                      <a:pt x="4578" y="978"/>
                    </a:lnTo>
                    <a:lnTo>
                      <a:pt x="4578" y="984"/>
                    </a:lnTo>
                    <a:lnTo>
                      <a:pt x="4578" y="984"/>
                    </a:lnTo>
                    <a:lnTo>
                      <a:pt x="4578" y="990"/>
                    </a:lnTo>
                    <a:lnTo>
                      <a:pt x="4578" y="990"/>
                    </a:lnTo>
                    <a:lnTo>
                      <a:pt x="4578" y="996"/>
                    </a:lnTo>
                    <a:lnTo>
                      <a:pt x="4584" y="996"/>
                    </a:lnTo>
                    <a:lnTo>
                      <a:pt x="4584" y="996"/>
                    </a:lnTo>
                    <a:lnTo>
                      <a:pt x="4584" y="1002"/>
                    </a:lnTo>
                    <a:lnTo>
                      <a:pt x="4584" y="1002"/>
                    </a:lnTo>
                    <a:lnTo>
                      <a:pt x="4584" y="1008"/>
                    </a:lnTo>
                    <a:lnTo>
                      <a:pt x="4584" y="1008"/>
                    </a:lnTo>
                    <a:lnTo>
                      <a:pt x="4590" y="1008"/>
                    </a:lnTo>
                    <a:lnTo>
                      <a:pt x="4590" y="1008"/>
                    </a:lnTo>
                    <a:lnTo>
                      <a:pt x="4590" y="1014"/>
                    </a:lnTo>
                    <a:lnTo>
                      <a:pt x="4590" y="1014"/>
                    </a:lnTo>
                    <a:lnTo>
                      <a:pt x="4590" y="1014"/>
                    </a:lnTo>
                    <a:lnTo>
                      <a:pt x="4590" y="1020"/>
                    </a:lnTo>
                    <a:lnTo>
                      <a:pt x="4590" y="1020"/>
                    </a:lnTo>
                    <a:lnTo>
                      <a:pt x="4596" y="1020"/>
                    </a:lnTo>
                    <a:lnTo>
                      <a:pt x="4596" y="1026"/>
                    </a:lnTo>
                    <a:lnTo>
                      <a:pt x="4596" y="1026"/>
                    </a:lnTo>
                    <a:lnTo>
                      <a:pt x="4596" y="1026"/>
                    </a:lnTo>
                    <a:lnTo>
                      <a:pt x="4596" y="1026"/>
                    </a:lnTo>
                    <a:lnTo>
                      <a:pt x="4596" y="1026"/>
                    </a:lnTo>
                    <a:lnTo>
                      <a:pt x="4596" y="1032"/>
                    </a:lnTo>
                    <a:lnTo>
                      <a:pt x="4602" y="1032"/>
                    </a:lnTo>
                    <a:lnTo>
                      <a:pt x="4602" y="1032"/>
                    </a:lnTo>
                    <a:lnTo>
                      <a:pt x="4602" y="1032"/>
                    </a:lnTo>
                    <a:lnTo>
                      <a:pt x="4602" y="1032"/>
                    </a:lnTo>
                    <a:lnTo>
                      <a:pt x="4602" y="1032"/>
                    </a:lnTo>
                    <a:lnTo>
                      <a:pt x="4602" y="1032"/>
                    </a:lnTo>
                    <a:lnTo>
                      <a:pt x="4602" y="1038"/>
                    </a:lnTo>
                    <a:lnTo>
                      <a:pt x="4608" y="1038"/>
                    </a:lnTo>
                    <a:lnTo>
                      <a:pt x="4608" y="1038"/>
                    </a:lnTo>
                    <a:lnTo>
                      <a:pt x="4608" y="1038"/>
                    </a:lnTo>
                    <a:lnTo>
                      <a:pt x="4608" y="1038"/>
                    </a:lnTo>
                    <a:lnTo>
                      <a:pt x="4608" y="1038"/>
                    </a:lnTo>
                    <a:lnTo>
                      <a:pt x="4608" y="1038"/>
                    </a:lnTo>
                    <a:lnTo>
                      <a:pt x="4614" y="1038"/>
                    </a:lnTo>
                    <a:lnTo>
                      <a:pt x="4614" y="1038"/>
                    </a:lnTo>
                    <a:lnTo>
                      <a:pt x="4614" y="1038"/>
                    </a:lnTo>
                    <a:lnTo>
                      <a:pt x="4614" y="1038"/>
                    </a:lnTo>
                    <a:lnTo>
                      <a:pt x="4614" y="1038"/>
                    </a:lnTo>
                    <a:lnTo>
                      <a:pt x="4614" y="1038"/>
                    </a:lnTo>
                    <a:lnTo>
                      <a:pt x="4620" y="1038"/>
                    </a:lnTo>
                    <a:lnTo>
                      <a:pt x="4620" y="1038"/>
                    </a:lnTo>
                    <a:lnTo>
                      <a:pt x="4620" y="1032"/>
                    </a:lnTo>
                    <a:lnTo>
                      <a:pt x="4620" y="1032"/>
                    </a:lnTo>
                    <a:lnTo>
                      <a:pt x="4620" y="1032"/>
                    </a:lnTo>
                    <a:lnTo>
                      <a:pt x="4620" y="1032"/>
                    </a:lnTo>
                    <a:lnTo>
                      <a:pt x="4626" y="1032"/>
                    </a:lnTo>
                    <a:lnTo>
                      <a:pt x="4626" y="1032"/>
                    </a:lnTo>
                    <a:lnTo>
                      <a:pt x="4626" y="1032"/>
                    </a:lnTo>
                    <a:lnTo>
                      <a:pt x="4626" y="1026"/>
                    </a:lnTo>
                    <a:lnTo>
                      <a:pt x="4626" y="1026"/>
                    </a:lnTo>
                    <a:lnTo>
                      <a:pt x="4626" y="1026"/>
                    </a:lnTo>
                    <a:lnTo>
                      <a:pt x="4632" y="1026"/>
                    </a:lnTo>
                    <a:lnTo>
                      <a:pt x="4632" y="1026"/>
                    </a:lnTo>
                    <a:lnTo>
                      <a:pt x="4632" y="1020"/>
                    </a:lnTo>
                    <a:lnTo>
                      <a:pt x="4632" y="1020"/>
                    </a:lnTo>
                    <a:lnTo>
                      <a:pt x="4632" y="1020"/>
                    </a:lnTo>
                    <a:lnTo>
                      <a:pt x="4632" y="1026"/>
                    </a:lnTo>
                    <a:lnTo>
                      <a:pt x="4632" y="1026"/>
                    </a:lnTo>
                    <a:lnTo>
                      <a:pt x="4638" y="1032"/>
                    </a:lnTo>
                    <a:lnTo>
                      <a:pt x="4638" y="1032"/>
                    </a:lnTo>
                    <a:lnTo>
                      <a:pt x="4638" y="1038"/>
                    </a:lnTo>
                    <a:lnTo>
                      <a:pt x="4638" y="1038"/>
                    </a:lnTo>
                    <a:lnTo>
                      <a:pt x="4638" y="1044"/>
                    </a:lnTo>
                    <a:lnTo>
                      <a:pt x="4638" y="1044"/>
                    </a:lnTo>
                    <a:lnTo>
                      <a:pt x="4638" y="1050"/>
                    </a:lnTo>
                    <a:lnTo>
                      <a:pt x="4644" y="1050"/>
                    </a:lnTo>
                    <a:lnTo>
                      <a:pt x="4644" y="1056"/>
                    </a:lnTo>
                    <a:lnTo>
                      <a:pt x="4644" y="1056"/>
                    </a:lnTo>
                    <a:lnTo>
                      <a:pt x="4644" y="1056"/>
                    </a:lnTo>
                    <a:lnTo>
                      <a:pt x="4644" y="1062"/>
                    </a:lnTo>
                    <a:lnTo>
                      <a:pt x="4644" y="1062"/>
                    </a:lnTo>
                    <a:lnTo>
                      <a:pt x="4650" y="1062"/>
                    </a:lnTo>
                    <a:lnTo>
                      <a:pt x="4650" y="1062"/>
                    </a:lnTo>
                    <a:lnTo>
                      <a:pt x="4650" y="1062"/>
                    </a:lnTo>
                    <a:lnTo>
                      <a:pt x="4650" y="1056"/>
                    </a:lnTo>
                    <a:lnTo>
                      <a:pt x="4650" y="1056"/>
                    </a:lnTo>
                    <a:lnTo>
                      <a:pt x="4650" y="1050"/>
                    </a:lnTo>
                    <a:lnTo>
                      <a:pt x="4656" y="1044"/>
                    </a:lnTo>
                    <a:lnTo>
                      <a:pt x="4656" y="1044"/>
                    </a:lnTo>
                    <a:lnTo>
                      <a:pt x="4656" y="1038"/>
                    </a:lnTo>
                    <a:lnTo>
                      <a:pt x="4656" y="1032"/>
                    </a:lnTo>
                    <a:lnTo>
                      <a:pt x="4656" y="1026"/>
                    </a:lnTo>
                    <a:lnTo>
                      <a:pt x="4656" y="1020"/>
                    </a:lnTo>
                    <a:lnTo>
                      <a:pt x="4662" y="1014"/>
                    </a:lnTo>
                    <a:lnTo>
                      <a:pt x="4662" y="1008"/>
                    </a:lnTo>
                    <a:lnTo>
                      <a:pt x="4662" y="1002"/>
                    </a:lnTo>
                    <a:lnTo>
                      <a:pt x="4662" y="996"/>
                    </a:lnTo>
                    <a:lnTo>
                      <a:pt x="4662" y="990"/>
                    </a:lnTo>
                    <a:lnTo>
                      <a:pt x="4662" y="984"/>
                    </a:lnTo>
                    <a:lnTo>
                      <a:pt x="4662" y="978"/>
                    </a:lnTo>
                    <a:lnTo>
                      <a:pt x="4668" y="972"/>
                    </a:lnTo>
                    <a:lnTo>
                      <a:pt x="4668" y="972"/>
                    </a:lnTo>
                    <a:lnTo>
                      <a:pt x="4668" y="972"/>
                    </a:lnTo>
                    <a:lnTo>
                      <a:pt x="4668" y="972"/>
                    </a:lnTo>
                    <a:lnTo>
                      <a:pt x="4668" y="972"/>
                    </a:lnTo>
                    <a:lnTo>
                      <a:pt x="4668" y="972"/>
                    </a:lnTo>
                    <a:lnTo>
                      <a:pt x="4668" y="966"/>
                    </a:lnTo>
                    <a:lnTo>
                      <a:pt x="4674" y="966"/>
                    </a:lnTo>
                    <a:lnTo>
                      <a:pt x="4674" y="966"/>
                    </a:lnTo>
                    <a:lnTo>
                      <a:pt x="4674" y="966"/>
                    </a:lnTo>
                    <a:lnTo>
                      <a:pt x="4674" y="966"/>
                    </a:lnTo>
                    <a:lnTo>
                      <a:pt x="4674" y="966"/>
                    </a:lnTo>
                    <a:lnTo>
                      <a:pt x="4674" y="960"/>
                    </a:lnTo>
                    <a:lnTo>
                      <a:pt x="4680" y="960"/>
                    </a:lnTo>
                    <a:lnTo>
                      <a:pt x="4680" y="960"/>
                    </a:lnTo>
                    <a:lnTo>
                      <a:pt x="4680" y="960"/>
                    </a:lnTo>
                    <a:lnTo>
                      <a:pt x="4680" y="954"/>
                    </a:lnTo>
                    <a:lnTo>
                      <a:pt x="4680" y="954"/>
                    </a:lnTo>
                    <a:lnTo>
                      <a:pt x="4680" y="954"/>
                    </a:lnTo>
                    <a:lnTo>
                      <a:pt x="4686" y="954"/>
                    </a:lnTo>
                    <a:lnTo>
                      <a:pt x="4686" y="948"/>
                    </a:lnTo>
                    <a:lnTo>
                      <a:pt x="4686" y="948"/>
                    </a:lnTo>
                    <a:lnTo>
                      <a:pt x="4686" y="948"/>
                    </a:lnTo>
                    <a:lnTo>
                      <a:pt x="4686" y="942"/>
                    </a:lnTo>
                    <a:lnTo>
                      <a:pt x="4686" y="942"/>
                    </a:lnTo>
                    <a:lnTo>
                      <a:pt x="4692" y="942"/>
                    </a:lnTo>
                    <a:lnTo>
                      <a:pt x="4692" y="936"/>
                    </a:lnTo>
                    <a:lnTo>
                      <a:pt x="4692" y="936"/>
                    </a:lnTo>
                    <a:lnTo>
                      <a:pt x="4692" y="936"/>
                    </a:lnTo>
                    <a:lnTo>
                      <a:pt x="4692" y="930"/>
                    </a:lnTo>
                    <a:lnTo>
                      <a:pt x="4692" y="930"/>
                    </a:lnTo>
                    <a:lnTo>
                      <a:pt x="4698" y="930"/>
                    </a:lnTo>
                    <a:lnTo>
                      <a:pt x="4698" y="924"/>
                    </a:lnTo>
                    <a:lnTo>
                      <a:pt x="4698" y="924"/>
                    </a:lnTo>
                    <a:lnTo>
                      <a:pt x="4698" y="924"/>
                    </a:lnTo>
                    <a:lnTo>
                      <a:pt x="4698" y="918"/>
                    </a:lnTo>
                    <a:lnTo>
                      <a:pt x="4698" y="918"/>
                    </a:lnTo>
                    <a:lnTo>
                      <a:pt x="4698" y="912"/>
                    </a:lnTo>
                    <a:lnTo>
                      <a:pt x="4704" y="912"/>
                    </a:lnTo>
                    <a:lnTo>
                      <a:pt x="4704" y="906"/>
                    </a:lnTo>
                    <a:lnTo>
                      <a:pt x="4704" y="906"/>
                    </a:lnTo>
                    <a:lnTo>
                      <a:pt x="4704" y="900"/>
                    </a:lnTo>
                    <a:lnTo>
                      <a:pt x="4704" y="900"/>
                    </a:lnTo>
                    <a:lnTo>
                      <a:pt x="4704" y="894"/>
                    </a:lnTo>
                    <a:lnTo>
                      <a:pt x="4710" y="888"/>
                    </a:lnTo>
                    <a:lnTo>
                      <a:pt x="4710" y="888"/>
                    </a:lnTo>
                    <a:lnTo>
                      <a:pt x="4710" y="882"/>
                    </a:lnTo>
                    <a:lnTo>
                      <a:pt x="4710" y="876"/>
                    </a:lnTo>
                    <a:lnTo>
                      <a:pt x="4710" y="870"/>
                    </a:lnTo>
                    <a:lnTo>
                      <a:pt x="4710" y="864"/>
                    </a:lnTo>
                    <a:lnTo>
                      <a:pt x="4716" y="858"/>
                    </a:lnTo>
                    <a:lnTo>
                      <a:pt x="4716" y="846"/>
                    </a:lnTo>
                    <a:lnTo>
                      <a:pt x="4716" y="834"/>
                    </a:lnTo>
                    <a:lnTo>
                      <a:pt x="4716" y="816"/>
                    </a:lnTo>
                    <a:lnTo>
                      <a:pt x="4716" y="798"/>
                    </a:lnTo>
                    <a:lnTo>
                      <a:pt x="4716" y="780"/>
                    </a:lnTo>
                    <a:lnTo>
                      <a:pt x="4716" y="756"/>
                    </a:lnTo>
                    <a:lnTo>
                      <a:pt x="4722" y="738"/>
                    </a:lnTo>
                    <a:lnTo>
                      <a:pt x="4722" y="714"/>
                    </a:lnTo>
                    <a:lnTo>
                      <a:pt x="4722" y="690"/>
                    </a:lnTo>
                    <a:lnTo>
                      <a:pt x="4722" y="666"/>
                    </a:lnTo>
                    <a:lnTo>
                      <a:pt x="4722" y="642"/>
                    </a:lnTo>
                    <a:lnTo>
                      <a:pt x="4722" y="618"/>
                    </a:lnTo>
                    <a:lnTo>
                      <a:pt x="4728" y="594"/>
                    </a:lnTo>
                    <a:lnTo>
                      <a:pt x="4728" y="570"/>
                    </a:lnTo>
                    <a:lnTo>
                      <a:pt x="4728" y="540"/>
                    </a:lnTo>
                    <a:lnTo>
                      <a:pt x="4728" y="516"/>
                    </a:lnTo>
                    <a:lnTo>
                      <a:pt x="4728" y="486"/>
                    </a:lnTo>
                    <a:lnTo>
                      <a:pt x="4734" y="462"/>
                    </a:lnTo>
                    <a:lnTo>
                      <a:pt x="4734" y="432"/>
                    </a:lnTo>
                    <a:lnTo>
                      <a:pt x="4734" y="402"/>
                    </a:lnTo>
                    <a:lnTo>
                      <a:pt x="4734" y="378"/>
                    </a:lnTo>
                    <a:lnTo>
                      <a:pt x="4734" y="348"/>
                    </a:lnTo>
                    <a:lnTo>
                      <a:pt x="4734" y="318"/>
                    </a:lnTo>
                    <a:lnTo>
                      <a:pt x="4740" y="288"/>
                    </a:lnTo>
                    <a:lnTo>
                      <a:pt x="4740" y="252"/>
                    </a:lnTo>
                    <a:lnTo>
                      <a:pt x="4740" y="222"/>
                    </a:lnTo>
                    <a:lnTo>
                      <a:pt x="4740" y="192"/>
                    </a:lnTo>
                    <a:lnTo>
                      <a:pt x="4740" y="162"/>
                    </a:lnTo>
                    <a:lnTo>
                      <a:pt x="4740" y="126"/>
                    </a:lnTo>
                    <a:lnTo>
                      <a:pt x="4746" y="96"/>
                    </a:lnTo>
                    <a:lnTo>
                      <a:pt x="4746" y="60"/>
                    </a:lnTo>
                    <a:lnTo>
                      <a:pt x="4746" y="30"/>
                    </a:lnTo>
                    <a:lnTo>
                      <a:pt x="4746" y="12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6"/>
                    </a:lnTo>
                    <a:lnTo>
                      <a:pt x="4752" y="24"/>
                    </a:lnTo>
                    <a:lnTo>
                      <a:pt x="4752" y="48"/>
                    </a:lnTo>
                    <a:lnTo>
                      <a:pt x="4752" y="84"/>
                    </a:lnTo>
                    <a:lnTo>
                      <a:pt x="4752" y="126"/>
                    </a:lnTo>
                    <a:lnTo>
                      <a:pt x="4752" y="174"/>
                    </a:lnTo>
                    <a:lnTo>
                      <a:pt x="4752" y="222"/>
                    </a:lnTo>
                    <a:lnTo>
                      <a:pt x="4758" y="270"/>
                    </a:lnTo>
                    <a:lnTo>
                      <a:pt x="4758" y="312"/>
                    </a:lnTo>
                    <a:lnTo>
                      <a:pt x="4758" y="354"/>
                    </a:lnTo>
                    <a:lnTo>
                      <a:pt x="4758" y="396"/>
                    </a:lnTo>
                    <a:lnTo>
                      <a:pt x="4758" y="438"/>
                    </a:lnTo>
                    <a:lnTo>
                      <a:pt x="4758" y="480"/>
                    </a:lnTo>
                    <a:lnTo>
                      <a:pt x="4764" y="522"/>
                    </a:lnTo>
                    <a:lnTo>
                      <a:pt x="4764" y="558"/>
                    </a:lnTo>
                    <a:lnTo>
                      <a:pt x="4764" y="594"/>
                    </a:lnTo>
                    <a:lnTo>
                      <a:pt x="4764" y="630"/>
                    </a:lnTo>
                    <a:lnTo>
                      <a:pt x="4764" y="666"/>
                    </a:lnTo>
                    <a:lnTo>
                      <a:pt x="4764" y="702"/>
                    </a:lnTo>
                    <a:lnTo>
                      <a:pt x="4770" y="738"/>
                    </a:lnTo>
                    <a:lnTo>
                      <a:pt x="4770" y="768"/>
                    </a:lnTo>
                    <a:lnTo>
                      <a:pt x="4770" y="798"/>
                    </a:lnTo>
                    <a:lnTo>
                      <a:pt x="4770" y="834"/>
                    </a:lnTo>
                    <a:lnTo>
                      <a:pt x="4770" y="858"/>
                    </a:lnTo>
                    <a:lnTo>
                      <a:pt x="4770" y="888"/>
                    </a:lnTo>
                    <a:lnTo>
                      <a:pt x="4776" y="918"/>
                    </a:lnTo>
                    <a:lnTo>
                      <a:pt x="4776" y="942"/>
                    </a:lnTo>
                    <a:lnTo>
                      <a:pt x="4776" y="966"/>
                    </a:lnTo>
                    <a:lnTo>
                      <a:pt x="4776" y="996"/>
                    </a:lnTo>
                    <a:lnTo>
                      <a:pt x="4776" y="1020"/>
                    </a:lnTo>
                    <a:lnTo>
                      <a:pt x="4776" y="1038"/>
                    </a:lnTo>
                    <a:lnTo>
                      <a:pt x="4782" y="1062"/>
                    </a:lnTo>
                    <a:lnTo>
                      <a:pt x="4782" y="1074"/>
                    </a:lnTo>
                    <a:lnTo>
                      <a:pt x="4782" y="1086"/>
                    </a:lnTo>
                    <a:lnTo>
                      <a:pt x="4782" y="1098"/>
                    </a:lnTo>
                    <a:lnTo>
                      <a:pt x="4782" y="1110"/>
                    </a:lnTo>
                    <a:lnTo>
                      <a:pt x="4782" y="1116"/>
                    </a:lnTo>
                    <a:lnTo>
                      <a:pt x="4788" y="1116"/>
                    </a:lnTo>
                    <a:lnTo>
                      <a:pt x="4788" y="1122"/>
                    </a:lnTo>
                    <a:lnTo>
                      <a:pt x="4788" y="1122"/>
                    </a:lnTo>
                    <a:lnTo>
                      <a:pt x="4788" y="1122"/>
                    </a:lnTo>
                    <a:lnTo>
                      <a:pt x="4788" y="1122"/>
                    </a:lnTo>
                    <a:lnTo>
                      <a:pt x="4788" y="1116"/>
                    </a:lnTo>
                    <a:lnTo>
                      <a:pt x="4794" y="1116"/>
                    </a:lnTo>
                    <a:lnTo>
                      <a:pt x="4794" y="1116"/>
                    </a:lnTo>
                    <a:lnTo>
                      <a:pt x="4794" y="1116"/>
                    </a:lnTo>
                    <a:lnTo>
                      <a:pt x="4794" y="1110"/>
                    </a:lnTo>
                    <a:lnTo>
                      <a:pt x="4794" y="1110"/>
                    </a:lnTo>
                    <a:lnTo>
                      <a:pt x="4794" y="1110"/>
                    </a:lnTo>
                    <a:lnTo>
                      <a:pt x="4800" y="1104"/>
                    </a:lnTo>
                    <a:lnTo>
                      <a:pt x="4800" y="1104"/>
                    </a:lnTo>
                    <a:lnTo>
                      <a:pt x="4800" y="1104"/>
                    </a:lnTo>
                    <a:lnTo>
                      <a:pt x="4800" y="1098"/>
                    </a:lnTo>
                    <a:lnTo>
                      <a:pt x="4800" y="1098"/>
                    </a:lnTo>
                    <a:lnTo>
                      <a:pt x="4800" y="1092"/>
                    </a:lnTo>
                    <a:lnTo>
                      <a:pt x="4806" y="1092"/>
                    </a:lnTo>
                    <a:lnTo>
                      <a:pt x="4806" y="1086"/>
                    </a:lnTo>
                    <a:lnTo>
                      <a:pt x="4806" y="1086"/>
                    </a:lnTo>
                    <a:lnTo>
                      <a:pt x="4806" y="1080"/>
                    </a:lnTo>
                    <a:lnTo>
                      <a:pt x="4806" y="1080"/>
                    </a:lnTo>
                    <a:lnTo>
                      <a:pt x="4806" y="1074"/>
                    </a:lnTo>
                    <a:lnTo>
                      <a:pt x="4812" y="1074"/>
                    </a:lnTo>
                    <a:lnTo>
                      <a:pt x="4812" y="1068"/>
                    </a:lnTo>
                    <a:lnTo>
                      <a:pt x="4812" y="1068"/>
                    </a:lnTo>
                    <a:lnTo>
                      <a:pt x="4812" y="1062"/>
                    </a:lnTo>
                    <a:lnTo>
                      <a:pt x="4812" y="1056"/>
                    </a:lnTo>
                    <a:lnTo>
                      <a:pt x="4812" y="1056"/>
                    </a:lnTo>
                    <a:lnTo>
                      <a:pt x="4818" y="1050"/>
                    </a:lnTo>
                    <a:lnTo>
                      <a:pt x="4818" y="1050"/>
                    </a:lnTo>
                    <a:lnTo>
                      <a:pt x="4818" y="1050"/>
                    </a:lnTo>
                    <a:lnTo>
                      <a:pt x="4818" y="1050"/>
                    </a:lnTo>
                    <a:lnTo>
                      <a:pt x="4818" y="1050"/>
                    </a:lnTo>
                    <a:lnTo>
                      <a:pt x="4818" y="1050"/>
                    </a:lnTo>
                    <a:lnTo>
                      <a:pt x="4824" y="1056"/>
                    </a:lnTo>
                    <a:lnTo>
                      <a:pt x="4824" y="1056"/>
                    </a:lnTo>
                    <a:lnTo>
                      <a:pt x="4824" y="1062"/>
                    </a:lnTo>
                    <a:lnTo>
                      <a:pt x="4824" y="1068"/>
                    </a:lnTo>
                    <a:lnTo>
                      <a:pt x="4824" y="1068"/>
                    </a:lnTo>
                    <a:lnTo>
                      <a:pt x="4824" y="1074"/>
                    </a:lnTo>
                    <a:lnTo>
                      <a:pt x="4830" y="1074"/>
                    </a:lnTo>
                    <a:lnTo>
                      <a:pt x="4830" y="1080"/>
                    </a:lnTo>
                    <a:lnTo>
                      <a:pt x="4830" y="1080"/>
                    </a:lnTo>
                    <a:lnTo>
                      <a:pt x="4830" y="1086"/>
                    </a:lnTo>
                    <a:lnTo>
                      <a:pt x="4830" y="1086"/>
                    </a:lnTo>
                    <a:lnTo>
                      <a:pt x="4830" y="1092"/>
                    </a:lnTo>
                    <a:lnTo>
                      <a:pt x="4836" y="1092"/>
                    </a:lnTo>
                    <a:lnTo>
                      <a:pt x="4836" y="1098"/>
                    </a:lnTo>
                    <a:lnTo>
                      <a:pt x="4836" y="1098"/>
                    </a:lnTo>
                    <a:lnTo>
                      <a:pt x="4836" y="1104"/>
                    </a:lnTo>
                    <a:lnTo>
                      <a:pt x="4836" y="1104"/>
                    </a:lnTo>
                    <a:lnTo>
                      <a:pt x="4836" y="1104"/>
                    </a:lnTo>
                    <a:lnTo>
                      <a:pt x="4842" y="1110"/>
                    </a:lnTo>
                    <a:lnTo>
                      <a:pt x="4842" y="1110"/>
                    </a:lnTo>
                    <a:lnTo>
                      <a:pt x="4842" y="1110"/>
                    </a:lnTo>
                    <a:lnTo>
                      <a:pt x="4842" y="1116"/>
                    </a:lnTo>
                    <a:lnTo>
                      <a:pt x="4842" y="1116"/>
                    </a:lnTo>
                    <a:lnTo>
                      <a:pt x="4842" y="1116"/>
                    </a:lnTo>
                    <a:lnTo>
                      <a:pt x="4848" y="1116"/>
                    </a:lnTo>
                    <a:lnTo>
                      <a:pt x="4848" y="1122"/>
                    </a:lnTo>
                    <a:lnTo>
                      <a:pt x="4848" y="1122"/>
                    </a:lnTo>
                    <a:lnTo>
                      <a:pt x="4848" y="1122"/>
                    </a:lnTo>
                    <a:lnTo>
                      <a:pt x="4848" y="1122"/>
                    </a:lnTo>
                    <a:lnTo>
                      <a:pt x="4848" y="1116"/>
                    </a:lnTo>
                    <a:lnTo>
                      <a:pt x="4854" y="1116"/>
                    </a:lnTo>
                    <a:lnTo>
                      <a:pt x="4854" y="1110"/>
                    </a:lnTo>
                    <a:lnTo>
                      <a:pt x="4854" y="1098"/>
                    </a:lnTo>
                    <a:lnTo>
                      <a:pt x="4854" y="1086"/>
                    </a:lnTo>
                    <a:lnTo>
                      <a:pt x="4854" y="1074"/>
                    </a:lnTo>
                    <a:lnTo>
                      <a:pt x="4854" y="1062"/>
                    </a:lnTo>
                    <a:lnTo>
                      <a:pt x="4860" y="1038"/>
                    </a:lnTo>
                    <a:lnTo>
                      <a:pt x="4860" y="1020"/>
                    </a:lnTo>
                    <a:lnTo>
                      <a:pt x="4860" y="996"/>
                    </a:lnTo>
                    <a:lnTo>
                      <a:pt x="4860" y="972"/>
                    </a:lnTo>
                    <a:lnTo>
                      <a:pt x="4860" y="942"/>
                    </a:lnTo>
                    <a:lnTo>
                      <a:pt x="4860" y="918"/>
                    </a:lnTo>
                    <a:lnTo>
                      <a:pt x="4866" y="888"/>
                    </a:lnTo>
                    <a:lnTo>
                      <a:pt x="4866" y="858"/>
                    </a:lnTo>
                    <a:lnTo>
                      <a:pt x="4866" y="834"/>
                    </a:lnTo>
                    <a:lnTo>
                      <a:pt x="4866" y="798"/>
                    </a:lnTo>
                    <a:lnTo>
                      <a:pt x="4866" y="768"/>
                    </a:lnTo>
                    <a:lnTo>
                      <a:pt x="4866" y="738"/>
                    </a:lnTo>
                    <a:lnTo>
                      <a:pt x="4872" y="702"/>
                    </a:lnTo>
                    <a:lnTo>
                      <a:pt x="4872" y="666"/>
                    </a:lnTo>
                    <a:lnTo>
                      <a:pt x="4872" y="630"/>
                    </a:lnTo>
                    <a:lnTo>
                      <a:pt x="4872" y="594"/>
                    </a:lnTo>
                    <a:lnTo>
                      <a:pt x="4872" y="558"/>
                    </a:lnTo>
                    <a:lnTo>
                      <a:pt x="4872" y="522"/>
                    </a:lnTo>
                    <a:lnTo>
                      <a:pt x="4878" y="480"/>
                    </a:lnTo>
                    <a:lnTo>
                      <a:pt x="4878" y="438"/>
                    </a:lnTo>
                    <a:lnTo>
                      <a:pt x="4878" y="396"/>
                    </a:lnTo>
                    <a:lnTo>
                      <a:pt x="4878" y="354"/>
                    </a:lnTo>
                    <a:lnTo>
                      <a:pt x="4878" y="312"/>
                    </a:lnTo>
                    <a:lnTo>
                      <a:pt x="4878" y="270"/>
                    </a:lnTo>
                    <a:lnTo>
                      <a:pt x="4884" y="222"/>
                    </a:lnTo>
                    <a:lnTo>
                      <a:pt x="4884" y="174"/>
                    </a:lnTo>
                    <a:lnTo>
                      <a:pt x="4884" y="126"/>
                    </a:lnTo>
                    <a:lnTo>
                      <a:pt x="4884" y="84"/>
                    </a:lnTo>
                    <a:lnTo>
                      <a:pt x="4884" y="54"/>
                    </a:lnTo>
                    <a:lnTo>
                      <a:pt x="4884" y="24"/>
                    </a:lnTo>
                    <a:lnTo>
                      <a:pt x="4890" y="6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12"/>
                    </a:lnTo>
                    <a:lnTo>
                      <a:pt x="4890" y="30"/>
                    </a:lnTo>
                    <a:lnTo>
                      <a:pt x="4890" y="60"/>
                    </a:lnTo>
                    <a:lnTo>
                      <a:pt x="4896" y="96"/>
                    </a:lnTo>
                    <a:lnTo>
                      <a:pt x="4896" y="126"/>
                    </a:lnTo>
                    <a:lnTo>
                      <a:pt x="4896" y="162"/>
                    </a:lnTo>
                    <a:lnTo>
                      <a:pt x="4896" y="192"/>
                    </a:lnTo>
                    <a:lnTo>
                      <a:pt x="4896" y="222"/>
                    </a:lnTo>
                    <a:lnTo>
                      <a:pt x="4896" y="252"/>
                    </a:lnTo>
                    <a:lnTo>
                      <a:pt x="4902" y="288"/>
                    </a:lnTo>
                    <a:lnTo>
                      <a:pt x="4902" y="318"/>
                    </a:lnTo>
                    <a:lnTo>
                      <a:pt x="4902" y="348"/>
                    </a:lnTo>
                    <a:lnTo>
                      <a:pt x="4902" y="378"/>
                    </a:lnTo>
                    <a:lnTo>
                      <a:pt x="4902" y="402"/>
                    </a:lnTo>
                    <a:lnTo>
                      <a:pt x="4902" y="432"/>
                    </a:lnTo>
                    <a:lnTo>
                      <a:pt x="4908" y="462"/>
                    </a:lnTo>
                    <a:lnTo>
                      <a:pt x="4908" y="486"/>
                    </a:lnTo>
                    <a:lnTo>
                      <a:pt x="4908" y="516"/>
                    </a:lnTo>
                    <a:lnTo>
                      <a:pt x="4908" y="540"/>
                    </a:lnTo>
                    <a:lnTo>
                      <a:pt x="4908" y="570"/>
                    </a:lnTo>
                    <a:lnTo>
                      <a:pt x="4908" y="594"/>
                    </a:lnTo>
                    <a:lnTo>
                      <a:pt x="4914" y="618"/>
                    </a:lnTo>
                    <a:lnTo>
                      <a:pt x="4914" y="642"/>
                    </a:lnTo>
                    <a:lnTo>
                      <a:pt x="4914" y="666"/>
                    </a:lnTo>
                    <a:lnTo>
                      <a:pt x="4914" y="690"/>
                    </a:lnTo>
                    <a:lnTo>
                      <a:pt x="4914" y="714"/>
                    </a:lnTo>
                    <a:lnTo>
                      <a:pt x="4914" y="738"/>
                    </a:lnTo>
                    <a:lnTo>
                      <a:pt x="4920" y="756"/>
                    </a:lnTo>
                    <a:lnTo>
                      <a:pt x="4920" y="780"/>
                    </a:lnTo>
                    <a:lnTo>
                      <a:pt x="4920" y="798"/>
                    </a:lnTo>
                    <a:lnTo>
                      <a:pt x="4920" y="816"/>
                    </a:lnTo>
                    <a:lnTo>
                      <a:pt x="4920" y="834"/>
                    </a:lnTo>
                    <a:lnTo>
                      <a:pt x="4920" y="846"/>
                    </a:lnTo>
                    <a:lnTo>
                      <a:pt x="4926" y="858"/>
                    </a:lnTo>
                    <a:lnTo>
                      <a:pt x="4926" y="864"/>
                    </a:lnTo>
                    <a:lnTo>
                      <a:pt x="4926" y="870"/>
                    </a:lnTo>
                    <a:lnTo>
                      <a:pt x="4926" y="876"/>
                    </a:lnTo>
                    <a:lnTo>
                      <a:pt x="4926" y="882"/>
                    </a:lnTo>
                    <a:lnTo>
                      <a:pt x="4926" y="888"/>
                    </a:lnTo>
                    <a:lnTo>
                      <a:pt x="4932" y="888"/>
                    </a:lnTo>
                    <a:lnTo>
                      <a:pt x="4932" y="894"/>
                    </a:lnTo>
                    <a:lnTo>
                      <a:pt x="4932" y="900"/>
                    </a:lnTo>
                    <a:lnTo>
                      <a:pt x="4932" y="900"/>
                    </a:lnTo>
                    <a:lnTo>
                      <a:pt x="4932" y="906"/>
                    </a:lnTo>
                    <a:lnTo>
                      <a:pt x="4932" y="906"/>
                    </a:lnTo>
                    <a:lnTo>
                      <a:pt x="4938" y="912"/>
                    </a:lnTo>
                    <a:lnTo>
                      <a:pt x="4938" y="912"/>
                    </a:lnTo>
                    <a:lnTo>
                      <a:pt x="4938" y="918"/>
                    </a:lnTo>
                    <a:lnTo>
                      <a:pt x="4938" y="918"/>
                    </a:lnTo>
                    <a:lnTo>
                      <a:pt x="4938" y="924"/>
                    </a:lnTo>
                    <a:lnTo>
                      <a:pt x="4938" y="924"/>
                    </a:lnTo>
                    <a:lnTo>
                      <a:pt x="4938" y="924"/>
                    </a:lnTo>
                    <a:lnTo>
                      <a:pt x="4944" y="930"/>
                    </a:lnTo>
                    <a:lnTo>
                      <a:pt x="4944" y="930"/>
                    </a:lnTo>
                    <a:lnTo>
                      <a:pt x="4944" y="930"/>
                    </a:lnTo>
                    <a:lnTo>
                      <a:pt x="4944" y="936"/>
                    </a:lnTo>
                    <a:lnTo>
                      <a:pt x="4944" y="936"/>
                    </a:lnTo>
                    <a:lnTo>
                      <a:pt x="4944" y="936"/>
                    </a:lnTo>
                    <a:lnTo>
                      <a:pt x="4944" y="942"/>
                    </a:lnTo>
                    <a:lnTo>
                      <a:pt x="4950" y="942"/>
                    </a:lnTo>
                    <a:lnTo>
                      <a:pt x="4950" y="942"/>
                    </a:lnTo>
                    <a:lnTo>
                      <a:pt x="4950" y="948"/>
                    </a:lnTo>
                    <a:lnTo>
                      <a:pt x="4950" y="948"/>
                    </a:lnTo>
                    <a:lnTo>
                      <a:pt x="4950" y="948"/>
                    </a:lnTo>
                    <a:lnTo>
                      <a:pt x="4950" y="954"/>
                    </a:lnTo>
                    <a:lnTo>
                      <a:pt x="4956" y="954"/>
                    </a:lnTo>
                    <a:lnTo>
                      <a:pt x="4956" y="954"/>
                    </a:lnTo>
                    <a:lnTo>
                      <a:pt x="4956" y="954"/>
                    </a:lnTo>
                    <a:lnTo>
                      <a:pt x="4956" y="960"/>
                    </a:lnTo>
                    <a:lnTo>
                      <a:pt x="4956" y="960"/>
                    </a:lnTo>
                    <a:lnTo>
                      <a:pt x="4956" y="960"/>
                    </a:lnTo>
                    <a:lnTo>
                      <a:pt x="4962" y="960"/>
                    </a:lnTo>
                    <a:lnTo>
                      <a:pt x="4962" y="966"/>
                    </a:lnTo>
                    <a:lnTo>
                      <a:pt x="4962" y="966"/>
                    </a:lnTo>
                    <a:lnTo>
                      <a:pt x="4962" y="966"/>
                    </a:lnTo>
                    <a:lnTo>
                      <a:pt x="4962" y="966"/>
                    </a:lnTo>
                    <a:lnTo>
                      <a:pt x="4962" y="966"/>
                    </a:lnTo>
                    <a:lnTo>
                      <a:pt x="4968" y="966"/>
                    </a:lnTo>
                    <a:lnTo>
                      <a:pt x="4968" y="972"/>
                    </a:lnTo>
                    <a:lnTo>
                      <a:pt x="4968" y="972"/>
                    </a:lnTo>
                    <a:lnTo>
                      <a:pt x="4968" y="972"/>
                    </a:lnTo>
                    <a:lnTo>
                      <a:pt x="4968" y="972"/>
                    </a:lnTo>
                    <a:lnTo>
                      <a:pt x="4968" y="972"/>
                    </a:lnTo>
                    <a:lnTo>
                      <a:pt x="4968" y="972"/>
                    </a:lnTo>
                    <a:lnTo>
                      <a:pt x="4974" y="978"/>
                    </a:lnTo>
                    <a:lnTo>
                      <a:pt x="4974" y="984"/>
                    </a:lnTo>
                    <a:lnTo>
                      <a:pt x="4974" y="990"/>
                    </a:lnTo>
                    <a:lnTo>
                      <a:pt x="4974" y="996"/>
                    </a:lnTo>
                    <a:lnTo>
                      <a:pt x="4974" y="1002"/>
                    </a:lnTo>
                    <a:lnTo>
                      <a:pt x="4974" y="1008"/>
                    </a:lnTo>
                    <a:lnTo>
                      <a:pt x="4980" y="1014"/>
                    </a:lnTo>
                    <a:lnTo>
                      <a:pt x="4980" y="1020"/>
                    </a:lnTo>
                    <a:lnTo>
                      <a:pt x="4980" y="1026"/>
                    </a:lnTo>
                    <a:lnTo>
                      <a:pt x="4980" y="1032"/>
                    </a:lnTo>
                    <a:lnTo>
                      <a:pt x="4980" y="1038"/>
                    </a:lnTo>
                    <a:lnTo>
                      <a:pt x="4980" y="1044"/>
                    </a:lnTo>
                    <a:lnTo>
                      <a:pt x="4980" y="1044"/>
                    </a:lnTo>
                    <a:lnTo>
                      <a:pt x="4986" y="1050"/>
                    </a:lnTo>
                    <a:lnTo>
                      <a:pt x="4986" y="1056"/>
                    </a:lnTo>
                    <a:lnTo>
                      <a:pt x="4986" y="1056"/>
                    </a:lnTo>
                    <a:lnTo>
                      <a:pt x="4986" y="1062"/>
                    </a:lnTo>
                    <a:lnTo>
                      <a:pt x="4986" y="1062"/>
                    </a:lnTo>
                    <a:lnTo>
                      <a:pt x="4986" y="1062"/>
                    </a:lnTo>
                    <a:lnTo>
                      <a:pt x="4992" y="1062"/>
                    </a:lnTo>
                    <a:lnTo>
                      <a:pt x="4992" y="1062"/>
                    </a:lnTo>
                    <a:lnTo>
                      <a:pt x="4992" y="1056"/>
                    </a:lnTo>
                    <a:lnTo>
                      <a:pt x="4992" y="1056"/>
                    </a:lnTo>
                    <a:lnTo>
                      <a:pt x="4992" y="1056"/>
                    </a:lnTo>
                    <a:lnTo>
                      <a:pt x="4992" y="1050"/>
                    </a:lnTo>
                    <a:lnTo>
                      <a:pt x="4998" y="1050"/>
                    </a:lnTo>
                    <a:lnTo>
                      <a:pt x="4998" y="1044"/>
                    </a:lnTo>
                    <a:lnTo>
                      <a:pt x="4998" y="1044"/>
                    </a:lnTo>
                    <a:lnTo>
                      <a:pt x="4998" y="1038"/>
                    </a:lnTo>
                    <a:lnTo>
                      <a:pt x="4998" y="1038"/>
                    </a:lnTo>
                    <a:lnTo>
                      <a:pt x="4998" y="1032"/>
                    </a:lnTo>
                    <a:lnTo>
                      <a:pt x="5004" y="1032"/>
                    </a:lnTo>
                    <a:lnTo>
                      <a:pt x="5004" y="1026"/>
                    </a:lnTo>
                    <a:lnTo>
                      <a:pt x="5004" y="1026"/>
                    </a:lnTo>
                    <a:lnTo>
                      <a:pt x="5004" y="1020"/>
                    </a:lnTo>
                    <a:lnTo>
                      <a:pt x="5004" y="1020"/>
                    </a:lnTo>
                    <a:lnTo>
                      <a:pt x="5004" y="1020"/>
                    </a:lnTo>
                    <a:lnTo>
                      <a:pt x="5004" y="1026"/>
                    </a:lnTo>
                    <a:lnTo>
                      <a:pt x="5010" y="1026"/>
                    </a:lnTo>
                    <a:lnTo>
                      <a:pt x="5010" y="1026"/>
                    </a:lnTo>
                    <a:lnTo>
                      <a:pt x="5010" y="1026"/>
                    </a:lnTo>
                    <a:lnTo>
                      <a:pt x="5010" y="1026"/>
                    </a:lnTo>
                    <a:lnTo>
                      <a:pt x="5010" y="1032"/>
                    </a:lnTo>
                    <a:lnTo>
                      <a:pt x="5010" y="1032"/>
                    </a:lnTo>
                    <a:lnTo>
                      <a:pt x="5010" y="1032"/>
                    </a:lnTo>
                    <a:lnTo>
                      <a:pt x="5016" y="1032"/>
                    </a:lnTo>
                    <a:lnTo>
                      <a:pt x="5016" y="1032"/>
                    </a:lnTo>
                    <a:lnTo>
                      <a:pt x="5016" y="1032"/>
                    </a:lnTo>
                    <a:lnTo>
                      <a:pt x="5016" y="1032"/>
                    </a:lnTo>
                    <a:lnTo>
                      <a:pt x="5016" y="1038"/>
                    </a:lnTo>
                    <a:lnTo>
                      <a:pt x="5016" y="1038"/>
                    </a:lnTo>
                    <a:lnTo>
                      <a:pt x="5022" y="1038"/>
                    </a:lnTo>
                    <a:lnTo>
                      <a:pt x="5022" y="1038"/>
                    </a:lnTo>
                    <a:lnTo>
                      <a:pt x="5022" y="1038"/>
                    </a:lnTo>
                    <a:lnTo>
                      <a:pt x="5022" y="1038"/>
                    </a:lnTo>
                    <a:lnTo>
                      <a:pt x="5022" y="1038"/>
                    </a:lnTo>
                    <a:lnTo>
                      <a:pt x="5022" y="1038"/>
                    </a:lnTo>
                    <a:lnTo>
                      <a:pt x="5028" y="1038"/>
                    </a:lnTo>
                    <a:lnTo>
                      <a:pt x="5028" y="1038"/>
                    </a:lnTo>
                    <a:lnTo>
                      <a:pt x="5028" y="1038"/>
                    </a:lnTo>
                    <a:lnTo>
                      <a:pt x="5028" y="1038"/>
                    </a:lnTo>
                    <a:lnTo>
                      <a:pt x="5028" y="1038"/>
                    </a:lnTo>
                    <a:lnTo>
                      <a:pt x="5028" y="1038"/>
                    </a:lnTo>
                    <a:lnTo>
                      <a:pt x="5034" y="1038"/>
                    </a:lnTo>
                    <a:lnTo>
                      <a:pt x="5034" y="1032"/>
                    </a:lnTo>
                    <a:lnTo>
                      <a:pt x="5034" y="1032"/>
                    </a:lnTo>
                    <a:lnTo>
                      <a:pt x="5034" y="1032"/>
                    </a:lnTo>
                    <a:lnTo>
                      <a:pt x="5034" y="1032"/>
                    </a:lnTo>
                    <a:lnTo>
                      <a:pt x="5034" y="1032"/>
                    </a:lnTo>
                    <a:lnTo>
                      <a:pt x="5034" y="1032"/>
                    </a:lnTo>
                    <a:lnTo>
                      <a:pt x="5040" y="1032"/>
                    </a:lnTo>
                    <a:lnTo>
                      <a:pt x="5040" y="1026"/>
                    </a:lnTo>
                    <a:lnTo>
                      <a:pt x="5040" y="1026"/>
                    </a:lnTo>
                    <a:lnTo>
                      <a:pt x="5040" y="1026"/>
                    </a:lnTo>
                    <a:lnTo>
                      <a:pt x="5040" y="1026"/>
                    </a:lnTo>
                    <a:lnTo>
                      <a:pt x="5040" y="1026"/>
                    </a:lnTo>
                    <a:lnTo>
                      <a:pt x="5046" y="1020"/>
                    </a:lnTo>
                    <a:lnTo>
                      <a:pt x="5046" y="1020"/>
                    </a:lnTo>
                    <a:lnTo>
                      <a:pt x="5046" y="1020"/>
                    </a:lnTo>
                    <a:lnTo>
                      <a:pt x="5046" y="1014"/>
                    </a:lnTo>
                    <a:lnTo>
                      <a:pt x="5046" y="1014"/>
                    </a:lnTo>
                    <a:lnTo>
                      <a:pt x="5046" y="1014"/>
                    </a:lnTo>
                    <a:lnTo>
                      <a:pt x="5052" y="1008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9" name="Rectangle 61"/>
              <p:cNvSpPr>
                <a:spLocks noChangeArrowheads="1"/>
              </p:cNvSpPr>
              <p:nvPr/>
            </p:nvSpPr>
            <p:spPr bwMode="auto">
              <a:xfrm>
                <a:off x="970" y="2227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50" name="Freeform 62"/>
              <p:cNvSpPr>
                <a:spLocks/>
              </p:cNvSpPr>
              <p:nvPr/>
            </p:nvSpPr>
            <p:spPr bwMode="auto">
              <a:xfrm>
                <a:off x="322" y="1099"/>
                <a:ext cx="5052" cy="546"/>
              </a:xfrm>
              <a:custGeom>
                <a:avLst/>
                <a:gdLst/>
                <a:ahLst/>
                <a:cxnLst>
                  <a:cxn ang="0">
                    <a:pos x="72" y="378"/>
                  </a:cxn>
                  <a:cxn ang="0">
                    <a:pos x="144" y="378"/>
                  </a:cxn>
                  <a:cxn ang="0">
                    <a:pos x="216" y="378"/>
                  </a:cxn>
                  <a:cxn ang="0">
                    <a:pos x="288" y="378"/>
                  </a:cxn>
                  <a:cxn ang="0">
                    <a:pos x="360" y="378"/>
                  </a:cxn>
                  <a:cxn ang="0">
                    <a:pos x="432" y="378"/>
                  </a:cxn>
                  <a:cxn ang="0">
                    <a:pos x="504" y="378"/>
                  </a:cxn>
                  <a:cxn ang="0">
                    <a:pos x="576" y="378"/>
                  </a:cxn>
                  <a:cxn ang="0">
                    <a:pos x="618" y="378"/>
                  </a:cxn>
                  <a:cxn ang="0">
                    <a:pos x="696" y="378"/>
                  </a:cxn>
                  <a:cxn ang="0">
                    <a:pos x="768" y="378"/>
                  </a:cxn>
                  <a:cxn ang="0">
                    <a:pos x="834" y="378"/>
                  </a:cxn>
                  <a:cxn ang="0">
                    <a:pos x="906" y="378"/>
                  </a:cxn>
                  <a:cxn ang="0">
                    <a:pos x="978" y="378"/>
                  </a:cxn>
                  <a:cxn ang="0">
                    <a:pos x="1050" y="378"/>
                  </a:cxn>
                  <a:cxn ang="0">
                    <a:pos x="1122" y="378"/>
                  </a:cxn>
                  <a:cxn ang="0">
                    <a:pos x="1194" y="378"/>
                  </a:cxn>
                  <a:cxn ang="0">
                    <a:pos x="1266" y="378"/>
                  </a:cxn>
                  <a:cxn ang="0">
                    <a:pos x="1338" y="378"/>
                  </a:cxn>
                  <a:cxn ang="0">
                    <a:pos x="1410" y="378"/>
                  </a:cxn>
                  <a:cxn ang="0">
                    <a:pos x="1482" y="378"/>
                  </a:cxn>
                  <a:cxn ang="0">
                    <a:pos x="1554" y="378"/>
                  </a:cxn>
                  <a:cxn ang="0">
                    <a:pos x="1626" y="378"/>
                  </a:cxn>
                  <a:cxn ang="0">
                    <a:pos x="1722" y="378"/>
                  </a:cxn>
                  <a:cxn ang="0">
                    <a:pos x="1824" y="378"/>
                  </a:cxn>
                  <a:cxn ang="0">
                    <a:pos x="1920" y="378"/>
                  </a:cxn>
                  <a:cxn ang="0">
                    <a:pos x="2022" y="378"/>
                  </a:cxn>
                  <a:cxn ang="0">
                    <a:pos x="2118" y="378"/>
                  </a:cxn>
                  <a:cxn ang="0">
                    <a:pos x="2220" y="378"/>
                  </a:cxn>
                  <a:cxn ang="0">
                    <a:pos x="2316" y="378"/>
                  </a:cxn>
                  <a:cxn ang="0">
                    <a:pos x="2418" y="378"/>
                  </a:cxn>
                  <a:cxn ang="0">
                    <a:pos x="2514" y="378"/>
                  </a:cxn>
                  <a:cxn ang="0">
                    <a:pos x="2616" y="378"/>
                  </a:cxn>
                  <a:cxn ang="0">
                    <a:pos x="2712" y="378"/>
                  </a:cxn>
                  <a:cxn ang="0">
                    <a:pos x="2814" y="378"/>
                  </a:cxn>
                  <a:cxn ang="0">
                    <a:pos x="2862" y="378"/>
                  </a:cxn>
                  <a:cxn ang="0">
                    <a:pos x="2958" y="378"/>
                  </a:cxn>
                  <a:cxn ang="0">
                    <a:pos x="3054" y="378"/>
                  </a:cxn>
                  <a:cxn ang="0">
                    <a:pos x="3156" y="378"/>
                  </a:cxn>
                  <a:cxn ang="0">
                    <a:pos x="3252" y="378"/>
                  </a:cxn>
                  <a:cxn ang="0">
                    <a:pos x="3354" y="378"/>
                  </a:cxn>
                  <a:cxn ang="0">
                    <a:pos x="3450" y="378"/>
                  </a:cxn>
                  <a:cxn ang="0">
                    <a:pos x="3552" y="378"/>
                  </a:cxn>
                  <a:cxn ang="0">
                    <a:pos x="3648" y="378"/>
                  </a:cxn>
                  <a:cxn ang="0">
                    <a:pos x="3750" y="378"/>
                  </a:cxn>
                  <a:cxn ang="0">
                    <a:pos x="3846" y="378"/>
                  </a:cxn>
                  <a:cxn ang="0">
                    <a:pos x="3948" y="378"/>
                  </a:cxn>
                  <a:cxn ang="0">
                    <a:pos x="4044" y="378"/>
                  </a:cxn>
                  <a:cxn ang="0">
                    <a:pos x="4146" y="378"/>
                  </a:cxn>
                  <a:cxn ang="0">
                    <a:pos x="4242" y="378"/>
                  </a:cxn>
                  <a:cxn ang="0">
                    <a:pos x="4344" y="378"/>
                  </a:cxn>
                  <a:cxn ang="0">
                    <a:pos x="4440" y="378"/>
                  </a:cxn>
                  <a:cxn ang="0">
                    <a:pos x="4542" y="378"/>
                  </a:cxn>
                  <a:cxn ang="0">
                    <a:pos x="4590" y="378"/>
                  </a:cxn>
                  <a:cxn ang="0">
                    <a:pos x="4632" y="264"/>
                  </a:cxn>
                  <a:cxn ang="0">
                    <a:pos x="4680" y="6"/>
                  </a:cxn>
                  <a:cxn ang="0">
                    <a:pos x="4734" y="204"/>
                  </a:cxn>
                  <a:cxn ang="0">
                    <a:pos x="4782" y="540"/>
                  </a:cxn>
                  <a:cxn ang="0">
                    <a:pos x="4836" y="528"/>
                  </a:cxn>
                  <a:cxn ang="0">
                    <a:pos x="4884" y="354"/>
                  </a:cxn>
                  <a:cxn ang="0">
                    <a:pos x="4938" y="24"/>
                  </a:cxn>
                  <a:cxn ang="0">
                    <a:pos x="4980" y="138"/>
                  </a:cxn>
                  <a:cxn ang="0">
                    <a:pos x="5034" y="378"/>
                  </a:cxn>
                </a:cxnLst>
                <a:rect l="0" t="0" r="r" b="b"/>
                <a:pathLst>
                  <a:path w="5052" h="546">
                    <a:moveTo>
                      <a:pt x="0" y="378"/>
                    </a:move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6" y="378"/>
                    </a:lnTo>
                    <a:lnTo>
                      <a:pt x="6" y="378"/>
                    </a:lnTo>
                    <a:lnTo>
                      <a:pt x="6" y="378"/>
                    </a:lnTo>
                    <a:lnTo>
                      <a:pt x="6" y="378"/>
                    </a:lnTo>
                    <a:lnTo>
                      <a:pt x="6" y="378"/>
                    </a:lnTo>
                    <a:lnTo>
                      <a:pt x="6" y="378"/>
                    </a:lnTo>
                    <a:lnTo>
                      <a:pt x="12" y="378"/>
                    </a:lnTo>
                    <a:lnTo>
                      <a:pt x="12" y="378"/>
                    </a:lnTo>
                    <a:lnTo>
                      <a:pt x="12" y="378"/>
                    </a:lnTo>
                    <a:lnTo>
                      <a:pt x="12" y="378"/>
                    </a:lnTo>
                    <a:lnTo>
                      <a:pt x="12" y="378"/>
                    </a:lnTo>
                    <a:lnTo>
                      <a:pt x="12" y="378"/>
                    </a:lnTo>
                    <a:lnTo>
                      <a:pt x="18" y="378"/>
                    </a:lnTo>
                    <a:lnTo>
                      <a:pt x="18" y="378"/>
                    </a:lnTo>
                    <a:lnTo>
                      <a:pt x="18" y="378"/>
                    </a:lnTo>
                    <a:lnTo>
                      <a:pt x="18" y="378"/>
                    </a:lnTo>
                    <a:lnTo>
                      <a:pt x="18" y="378"/>
                    </a:lnTo>
                    <a:lnTo>
                      <a:pt x="18" y="378"/>
                    </a:lnTo>
                    <a:lnTo>
                      <a:pt x="24" y="378"/>
                    </a:lnTo>
                    <a:lnTo>
                      <a:pt x="24" y="378"/>
                    </a:lnTo>
                    <a:lnTo>
                      <a:pt x="24" y="378"/>
                    </a:lnTo>
                    <a:lnTo>
                      <a:pt x="24" y="378"/>
                    </a:lnTo>
                    <a:lnTo>
                      <a:pt x="24" y="378"/>
                    </a:lnTo>
                    <a:lnTo>
                      <a:pt x="24" y="378"/>
                    </a:lnTo>
                    <a:lnTo>
                      <a:pt x="30" y="378"/>
                    </a:lnTo>
                    <a:lnTo>
                      <a:pt x="30" y="378"/>
                    </a:lnTo>
                    <a:lnTo>
                      <a:pt x="30" y="378"/>
                    </a:lnTo>
                    <a:lnTo>
                      <a:pt x="30" y="378"/>
                    </a:lnTo>
                    <a:lnTo>
                      <a:pt x="30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42" y="378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6" y="378"/>
                    </a:lnTo>
                    <a:lnTo>
                      <a:pt x="96" y="378"/>
                    </a:lnTo>
                    <a:lnTo>
                      <a:pt x="96" y="378"/>
                    </a:lnTo>
                    <a:lnTo>
                      <a:pt x="96" y="378"/>
                    </a:lnTo>
                    <a:lnTo>
                      <a:pt x="96" y="378"/>
                    </a:lnTo>
                    <a:lnTo>
                      <a:pt x="96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8" y="378"/>
                    </a:lnTo>
                    <a:lnTo>
                      <a:pt x="108" y="378"/>
                    </a:lnTo>
                    <a:lnTo>
                      <a:pt x="108" y="378"/>
                    </a:lnTo>
                    <a:lnTo>
                      <a:pt x="108" y="378"/>
                    </a:lnTo>
                    <a:lnTo>
                      <a:pt x="108" y="378"/>
                    </a:lnTo>
                    <a:lnTo>
                      <a:pt x="108" y="378"/>
                    </a:lnTo>
                    <a:lnTo>
                      <a:pt x="114" y="378"/>
                    </a:lnTo>
                    <a:lnTo>
                      <a:pt x="114" y="378"/>
                    </a:lnTo>
                    <a:lnTo>
                      <a:pt x="114" y="378"/>
                    </a:lnTo>
                    <a:lnTo>
                      <a:pt x="138" y="378"/>
                    </a:lnTo>
                    <a:lnTo>
                      <a:pt x="138" y="378"/>
                    </a:lnTo>
                    <a:lnTo>
                      <a:pt x="138" y="378"/>
                    </a:lnTo>
                    <a:lnTo>
                      <a:pt x="144" y="378"/>
                    </a:lnTo>
                    <a:lnTo>
                      <a:pt x="144" y="378"/>
                    </a:lnTo>
                    <a:lnTo>
                      <a:pt x="144" y="378"/>
                    </a:lnTo>
                    <a:lnTo>
                      <a:pt x="144" y="378"/>
                    </a:lnTo>
                    <a:lnTo>
                      <a:pt x="144" y="378"/>
                    </a:lnTo>
                    <a:lnTo>
                      <a:pt x="144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6" y="378"/>
                    </a:lnTo>
                    <a:lnTo>
                      <a:pt x="156" y="378"/>
                    </a:lnTo>
                    <a:lnTo>
                      <a:pt x="156" y="378"/>
                    </a:lnTo>
                    <a:lnTo>
                      <a:pt x="156" y="378"/>
                    </a:lnTo>
                    <a:lnTo>
                      <a:pt x="156" y="378"/>
                    </a:lnTo>
                    <a:lnTo>
                      <a:pt x="156" y="378"/>
                    </a:lnTo>
                    <a:lnTo>
                      <a:pt x="162" y="378"/>
                    </a:lnTo>
                    <a:lnTo>
                      <a:pt x="162" y="378"/>
                    </a:lnTo>
                    <a:lnTo>
                      <a:pt x="162" y="378"/>
                    </a:lnTo>
                    <a:lnTo>
                      <a:pt x="162" y="378"/>
                    </a:lnTo>
                    <a:lnTo>
                      <a:pt x="162" y="378"/>
                    </a:lnTo>
                    <a:lnTo>
                      <a:pt x="162" y="378"/>
                    </a:lnTo>
                    <a:lnTo>
                      <a:pt x="168" y="378"/>
                    </a:lnTo>
                    <a:lnTo>
                      <a:pt x="168" y="378"/>
                    </a:lnTo>
                    <a:lnTo>
                      <a:pt x="168" y="378"/>
                    </a:lnTo>
                    <a:lnTo>
                      <a:pt x="168" y="378"/>
                    </a:lnTo>
                    <a:lnTo>
                      <a:pt x="168" y="378"/>
                    </a:lnTo>
                    <a:lnTo>
                      <a:pt x="168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80" y="378"/>
                    </a:lnTo>
                    <a:lnTo>
                      <a:pt x="180" y="378"/>
                    </a:lnTo>
                    <a:lnTo>
                      <a:pt x="180" y="378"/>
                    </a:lnTo>
                    <a:lnTo>
                      <a:pt x="180" y="378"/>
                    </a:lnTo>
                    <a:lnTo>
                      <a:pt x="180" y="378"/>
                    </a:lnTo>
                    <a:lnTo>
                      <a:pt x="180" y="378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210" y="378"/>
                    </a:lnTo>
                    <a:lnTo>
                      <a:pt x="210" y="378"/>
                    </a:lnTo>
                    <a:lnTo>
                      <a:pt x="210" y="378"/>
                    </a:lnTo>
                    <a:lnTo>
                      <a:pt x="216" y="378"/>
                    </a:lnTo>
                    <a:lnTo>
                      <a:pt x="216" y="378"/>
                    </a:lnTo>
                    <a:lnTo>
                      <a:pt x="216" y="378"/>
                    </a:lnTo>
                    <a:lnTo>
                      <a:pt x="216" y="378"/>
                    </a:lnTo>
                    <a:lnTo>
                      <a:pt x="216" y="378"/>
                    </a:lnTo>
                    <a:lnTo>
                      <a:pt x="216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8" y="378"/>
                    </a:lnTo>
                    <a:lnTo>
                      <a:pt x="228" y="378"/>
                    </a:lnTo>
                    <a:lnTo>
                      <a:pt x="228" y="378"/>
                    </a:lnTo>
                    <a:lnTo>
                      <a:pt x="228" y="378"/>
                    </a:lnTo>
                    <a:lnTo>
                      <a:pt x="228" y="378"/>
                    </a:lnTo>
                    <a:lnTo>
                      <a:pt x="228" y="378"/>
                    </a:lnTo>
                    <a:lnTo>
                      <a:pt x="234" y="378"/>
                    </a:lnTo>
                    <a:lnTo>
                      <a:pt x="234" y="378"/>
                    </a:lnTo>
                    <a:lnTo>
                      <a:pt x="234" y="378"/>
                    </a:lnTo>
                    <a:lnTo>
                      <a:pt x="234" y="378"/>
                    </a:lnTo>
                    <a:lnTo>
                      <a:pt x="234" y="378"/>
                    </a:lnTo>
                    <a:lnTo>
                      <a:pt x="234" y="378"/>
                    </a:lnTo>
                    <a:lnTo>
                      <a:pt x="240" y="378"/>
                    </a:lnTo>
                    <a:lnTo>
                      <a:pt x="240" y="378"/>
                    </a:lnTo>
                    <a:lnTo>
                      <a:pt x="240" y="378"/>
                    </a:lnTo>
                    <a:lnTo>
                      <a:pt x="240" y="378"/>
                    </a:lnTo>
                    <a:lnTo>
                      <a:pt x="240" y="378"/>
                    </a:lnTo>
                    <a:lnTo>
                      <a:pt x="240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82" y="378"/>
                    </a:lnTo>
                    <a:lnTo>
                      <a:pt x="282" y="378"/>
                    </a:lnTo>
                    <a:lnTo>
                      <a:pt x="288" y="378"/>
                    </a:lnTo>
                    <a:lnTo>
                      <a:pt x="288" y="378"/>
                    </a:lnTo>
                    <a:lnTo>
                      <a:pt x="288" y="378"/>
                    </a:lnTo>
                    <a:lnTo>
                      <a:pt x="288" y="378"/>
                    </a:lnTo>
                    <a:lnTo>
                      <a:pt x="288" y="378"/>
                    </a:lnTo>
                    <a:lnTo>
                      <a:pt x="288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300" y="378"/>
                    </a:lnTo>
                    <a:lnTo>
                      <a:pt x="300" y="378"/>
                    </a:lnTo>
                    <a:lnTo>
                      <a:pt x="300" y="378"/>
                    </a:lnTo>
                    <a:lnTo>
                      <a:pt x="300" y="378"/>
                    </a:lnTo>
                    <a:lnTo>
                      <a:pt x="300" y="378"/>
                    </a:lnTo>
                    <a:lnTo>
                      <a:pt x="300" y="378"/>
                    </a:lnTo>
                    <a:lnTo>
                      <a:pt x="306" y="378"/>
                    </a:lnTo>
                    <a:lnTo>
                      <a:pt x="306" y="378"/>
                    </a:lnTo>
                    <a:lnTo>
                      <a:pt x="306" y="378"/>
                    </a:lnTo>
                    <a:lnTo>
                      <a:pt x="306" y="378"/>
                    </a:lnTo>
                    <a:lnTo>
                      <a:pt x="306" y="378"/>
                    </a:lnTo>
                    <a:lnTo>
                      <a:pt x="306" y="378"/>
                    </a:lnTo>
                    <a:lnTo>
                      <a:pt x="312" y="378"/>
                    </a:lnTo>
                    <a:lnTo>
                      <a:pt x="312" y="378"/>
                    </a:lnTo>
                    <a:lnTo>
                      <a:pt x="312" y="378"/>
                    </a:lnTo>
                    <a:lnTo>
                      <a:pt x="312" y="378"/>
                    </a:lnTo>
                    <a:lnTo>
                      <a:pt x="312" y="378"/>
                    </a:lnTo>
                    <a:lnTo>
                      <a:pt x="312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72" y="378"/>
                    </a:lnTo>
                    <a:lnTo>
                      <a:pt x="372" y="378"/>
                    </a:lnTo>
                    <a:lnTo>
                      <a:pt x="372" y="378"/>
                    </a:lnTo>
                    <a:lnTo>
                      <a:pt x="372" y="378"/>
                    </a:lnTo>
                    <a:lnTo>
                      <a:pt x="372" y="378"/>
                    </a:lnTo>
                    <a:lnTo>
                      <a:pt x="372" y="378"/>
                    </a:lnTo>
                    <a:lnTo>
                      <a:pt x="378" y="378"/>
                    </a:lnTo>
                    <a:lnTo>
                      <a:pt x="378" y="378"/>
                    </a:lnTo>
                    <a:lnTo>
                      <a:pt x="378" y="378"/>
                    </a:lnTo>
                    <a:lnTo>
                      <a:pt x="378" y="378"/>
                    </a:lnTo>
                    <a:lnTo>
                      <a:pt x="378" y="378"/>
                    </a:lnTo>
                    <a:lnTo>
                      <a:pt x="378" y="378"/>
                    </a:lnTo>
                    <a:lnTo>
                      <a:pt x="384" y="378"/>
                    </a:lnTo>
                    <a:lnTo>
                      <a:pt x="384" y="378"/>
                    </a:lnTo>
                    <a:lnTo>
                      <a:pt x="384" y="378"/>
                    </a:lnTo>
                    <a:lnTo>
                      <a:pt x="384" y="378"/>
                    </a:lnTo>
                    <a:lnTo>
                      <a:pt x="384" y="378"/>
                    </a:lnTo>
                    <a:lnTo>
                      <a:pt x="384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6" y="378"/>
                    </a:lnTo>
                    <a:lnTo>
                      <a:pt x="396" y="378"/>
                    </a:lnTo>
                    <a:lnTo>
                      <a:pt x="396" y="378"/>
                    </a:lnTo>
                    <a:lnTo>
                      <a:pt x="396" y="378"/>
                    </a:lnTo>
                    <a:lnTo>
                      <a:pt x="396" y="378"/>
                    </a:lnTo>
                    <a:lnTo>
                      <a:pt x="396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44" y="378"/>
                    </a:lnTo>
                    <a:lnTo>
                      <a:pt x="444" y="378"/>
                    </a:lnTo>
                    <a:lnTo>
                      <a:pt x="444" y="378"/>
                    </a:lnTo>
                    <a:lnTo>
                      <a:pt x="444" y="378"/>
                    </a:lnTo>
                    <a:lnTo>
                      <a:pt x="444" y="378"/>
                    </a:lnTo>
                    <a:lnTo>
                      <a:pt x="444" y="378"/>
                    </a:lnTo>
                    <a:lnTo>
                      <a:pt x="450" y="378"/>
                    </a:lnTo>
                    <a:lnTo>
                      <a:pt x="450" y="378"/>
                    </a:lnTo>
                    <a:lnTo>
                      <a:pt x="450" y="378"/>
                    </a:lnTo>
                    <a:lnTo>
                      <a:pt x="450" y="378"/>
                    </a:lnTo>
                    <a:lnTo>
                      <a:pt x="450" y="378"/>
                    </a:lnTo>
                    <a:lnTo>
                      <a:pt x="456" y="378"/>
                    </a:lnTo>
                    <a:lnTo>
                      <a:pt x="456" y="378"/>
                    </a:lnTo>
                    <a:lnTo>
                      <a:pt x="456" y="378"/>
                    </a:lnTo>
                    <a:lnTo>
                      <a:pt x="456" y="378"/>
                    </a:lnTo>
                    <a:lnTo>
                      <a:pt x="456" y="378"/>
                    </a:lnTo>
                    <a:lnTo>
                      <a:pt x="456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504" y="378"/>
                    </a:lnTo>
                    <a:lnTo>
                      <a:pt x="504" y="378"/>
                    </a:lnTo>
                    <a:lnTo>
                      <a:pt x="504" y="378"/>
                    </a:lnTo>
                    <a:lnTo>
                      <a:pt x="504" y="378"/>
                    </a:lnTo>
                    <a:lnTo>
                      <a:pt x="504" y="378"/>
                    </a:lnTo>
                    <a:lnTo>
                      <a:pt x="504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6" y="378"/>
                    </a:lnTo>
                    <a:lnTo>
                      <a:pt x="516" y="378"/>
                    </a:lnTo>
                    <a:lnTo>
                      <a:pt x="516" y="378"/>
                    </a:lnTo>
                    <a:lnTo>
                      <a:pt x="516" y="378"/>
                    </a:lnTo>
                    <a:lnTo>
                      <a:pt x="516" y="378"/>
                    </a:lnTo>
                    <a:lnTo>
                      <a:pt x="516" y="378"/>
                    </a:lnTo>
                    <a:lnTo>
                      <a:pt x="522" y="378"/>
                    </a:lnTo>
                    <a:lnTo>
                      <a:pt x="522" y="378"/>
                    </a:lnTo>
                    <a:lnTo>
                      <a:pt x="522" y="378"/>
                    </a:lnTo>
                    <a:lnTo>
                      <a:pt x="522" y="378"/>
                    </a:lnTo>
                    <a:lnTo>
                      <a:pt x="522" y="378"/>
                    </a:lnTo>
                    <a:lnTo>
                      <a:pt x="522" y="378"/>
                    </a:lnTo>
                    <a:lnTo>
                      <a:pt x="528" y="378"/>
                    </a:lnTo>
                    <a:lnTo>
                      <a:pt x="528" y="378"/>
                    </a:lnTo>
                    <a:lnTo>
                      <a:pt x="528" y="378"/>
                    </a:lnTo>
                    <a:lnTo>
                      <a:pt x="528" y="378"/>
                    </a:lnTo>
                    <a:lnTo>
                      <a:pt x="528" y="378"/>
                    </a:lnTo>
                    <a:lnTo>
                      <a:pt x="528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76" y="378"/>
                    </a:lnTo>
                    <a:lnTo>
                      <a:pt x="576" y="378"/>
                    </a:lnTo>
                    <a:lnTo>
                      <a:pt x="576" y="378"/>
                    </a:lnTo>
                    <a:lnTo>
                      <a:pt x="576" y="378"/>
                    </a:lnTo>
                    <a:lnTo>
                      <a:pt x="576" y="378"/>
                    </a:lnTo>
                    <a:lnTo>
                      <a:pt x="576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8" y="378"/>
                    </a:lnTo>
                    <a:lnTo>
                      <a:pt x="588" y="378"/>
                    </a:lnTo>
                    <a:lnTo>
                      <a:pt x="588" y="378"/>
                    </a:lnTo>
                    <a:lnTo>
                      <a:pt x="588" y="378"/>
                    </a:lnTo>
                    <a:lnTo>
                      <a:pt x="588" y="378"/>
                    </a:lnTo>
                    <a:lnTo>
                      <a:pt x="588" y="378"/>
                    </a:lnTo>
                    <a:lnTo>
                      <a:pt x="594" y="378"/>
                    </a:lnTo>
                    <a:lnTo>
                      <a:pt x="594" y="378"/>
                    </a:lnTo>
                    <a:lnTo>
                      <a:pt x="594" y="378"/>
                    </a:lnTo>
                    <a:lnTo>
                      <a:pt x="594" y="378"/>
                    </a:lnTo>
                    <a:lnTo>
                      <a:pt x="594" y="378"/>
                    </a:lnTo>
                    <a:lnTo>
                      <a:pt x="594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12" y="378"/>
                    </a:lnTo>
                    <a:lnTo>
                      <a:pt x="612" y="378"/>
                    </a:lnTo>
                    <a:lnTo>
                      <a:pt x="612" y="378"/>
                    </a:lnTo>
                    <a:lnTo>
                      <a:pt x="612" y="378"/>
                    </a:lnTo>
                    <a:lnTo>
                      <a:pt x="612" y="378"/>
                    </a:lnTo>
                    <a:lnTo>
                      <a:pt x="612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48" y="378"/>
                    </a:lnTo>
                    <a:lnTo>
                      <a:pt x="648" y="378"/>
                    </a:lnTo>
                    <a:lnTo>
                      <a:pt x="648" y="378"/>
                    </a:lnTo>
                    <a:lnTo>
                      <a:pt x="648" y="378"/>
                    </a:lnTo>
                    <a:lnTo>
                      <a:pt x="648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60" y="378"/>
                    </a:lnTo>
                    <a:lnTo>
                      <a:pt x="660" y="378"/>
                    </a:lnTo>
                    <a:lnTo>
                      <a:pt x="660" y="378"/>
                    </a:lnTo>
                    <a:lnTo>
                      <a:pt x="660" y="378"/>
                    </a:lnTo>
                    <a:lnTo>
                      <a:pt x="660" y="378"/>
                    </a:lnTo>
                    <a:lnTo>
                      <a:pt x="660" y="378"/>
                    </a:lnTo>
                    <a:lnTo>
                      <a:pt x="666" y="378"/>
                    </a:lnTo>
                    <a:lnTo>
                      <a:pt x="666" y="378"/>
                    </a:lnTo>
                    <a:lnTo>
                      <a:pt x="666" y="378"/>
                    </a:lnTo>
                    <a:lnTo>
                      <a:pt x="666" y="378"/>
                    </a:lnTo>
                    <a:lnTo>
                      <a:pt x="666" y="378"/>
                    </a:lnTo>
                    <a:lnTo>
                      <a:pt x="666" y="378"/>
                    </a:lnTo>
                    <a:lnTo>
                      <a:pt x="672" y="378"/>
                    </a:lnTo>
                    <a:lnTo>
                      <a:pt x="672" y="378"/>
                    </a:lnTo>
                    <a:lnTo>
                      <a:pt x="672" y="378"/>
                    </a:lnTo>
                    <a:lnTo>
                      <a:pt x="672" y="378"/>
                    </a:lnTo>
                    <a:lnTo>
                      <a:pt x="672" y="378"/>
                    </a:lnTo>
                    <a:lnTo>
                      <a:pt x="672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6" y="378"/>
                    </a:lnTo>
                    <a:lnTo>
                      <a:pt x="696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4" y="378"/>
                    </a:lnTo>
                    <a:lnTo>
                      <a:pt x="744" y="378"/>
                    </a:lnTo>
                    <a:lnTo>
                      <a:pt x="744" y="378"/>
                    </a:lnTo>
                    <a:lnTo>
                      <a:pt x="744" y="378"/>
                    </a:lnTo>
                    <a:lnTo>
                      <a:pt x="744" y="378"/>
                    </a:lnTo>
                    <a:lnTo>
                      <a:pt x="744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6" y="378"/>
                    </a:lnTo>
                    <a:lnTo>
                      <a:pt x="756" y="378"/>
                    </a:lnTo>
                    <a:lnTo>
                      <a:pt x="756" y="378"/>
                    </a:lnTo>
                    <a:lnTo>
                      <a:pt x="756" y="378"/>
                    </a:lnTo>
                    <a:lnTo>
                      <a:pt x="756" y="378"/>
                    </a:lnTo>
                    <a:lnTo>
                      <a:pt x="756" y="378"/>
                    </a:lnTo>
                    <a:lnTo>
                      <a:pt x="762" y="378"/>
                    </a:lnTo>
                    <a:lnTo>
                      <a:pt x="762" y="378"/>
                    </a:lnTo>
                    <a:lnTo>
                      <a:pt x="762" y="378"/>
                    </a:lnTo>
                    <a:lnTo>
                      <a:pt x="762" y="378"/>
                    </a:lnTo>
                    <a:lnTo>
                      <a:pt x="762" y="378"/>
                    </a:lnTo>
                    <a:lnTo>
                      <a:pt x="762" y="378"/>
                    </a:lnTo>
                    <a:lnTo>
                      <a:pt x="768" y="378"/>
                    </a:lnTo>
                    <a:lnTo>
                      <a:pt x="768" y="378"/>
                    </a:lnTo>
                    <a:lnTo>
                      <a:pt x="768" y="378"/>
                    </a:lnTo>
                    <a:lnTo>
                      <a:pt x="792" y="378"/>
                    </a:lnTo>
                    <a:lnTo>
                      <a:pt x="792" y="378"/>
                    </a:lnTo>
                    <a:lnTo>
                      <a:pt x="792" y="378"/>
                    </a:lnTo>
                    <a:lnTo>
                      <a:pt x="792" y="378"/>
                    </a:lnTo>
                    <a:lnTo>
                      <a:pt x="798" y="378"/>
                    </a:lnTo>
                    <a:lnTo>
                      <a:pt x="798" y="378"/>
                    </a:lnTo>
                    <a:lnTo>
                      <a:pt x="798" y="378"/>
                    </a:lnTo>
                    <a:lnTo>
                      <a:pt x="798" y="378"/>
                    </a:lnTo>
                    <a:lnTo>
                      <a:pt x="798" y="378"/>
                    </a:lnTo>
                    <a:lnTo>
                      <a:pt x="798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10" y="378"/>
                    </a:lnTo>
                    <a:lnTo>
                      <a:pt x="810" y="378"/>
                    </a:lnTo>
                    <a:lnTo>
                      <a:pt x="810" y="378"/>
                    </a:lnTo>
                    <a:lnTo>
                      <a:pt x="810" y="378"/>
                    </a:lnTo>
                    <a:lnTo>
                      <a:pt x="810" y="378"/>
                    </a:lnTo>
                    <a:lnTo>
                      <a:pt x="816" y="378"/>
                    </a:lnTo>
                    <a:lnTo>
                      <a:pt x="816" y="378"/>
                    </a:lnTo>
                    <a:lnTo>
                      <a:pt x="816" y="378"/>
                    </a:lnTo>
                    <a:lnTo>
                      <a:pt x="816" y="378"/>
                    </a:lnTo>
                    <a:lnTo>
                      <a:pt x="816" y="378"/>
                    </a:lnTo>
                    <a:lnTo>
                      <a:pt x="816" y="378"/>
                    </a:lnTo>
                    <a:lnTo>
                      <a:pt x="822" y="378"/>
                    </a:lnTo>
                    <a:lnTo>
                      <a:pt x="822" y="378"/>
                    </a:lnTo>
                    <a:lnTo>
                      <a:pt x="822" y="378"/>
                    </a:lnTo>
                    <a:lnTo>
                      <a:pt x="822" y="378"/>
                    </a:lnTo>
                    <a:lnTo>
                      <a:pt x="822" y="378"/>
                    </a:lnTo>
                    <a:lnTo>
                      <a:pt x="822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40" y="378"/>
                    </a:lnTo>
                    <a:lnTo>
                      <a:pt x="840" y="378"/>
                    </a:lnTo>
                    <a:lnTo>
                      <a:pt x="840" y="378"/>
                    </a:lnTo>
                    <a:lnTo>
                      <a:pt x="864" y="378"/>
                    </a:lnTo>
                    <a:lnTo>
                      <a:pt x="864" y="378"/>
                    </a:lnTo>
                    <a:lnTo>
                      <a:pt x="864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8" y="378"/>
                    </a:lnTo>
                    <a:lnTo>
                      <a:pt x="888" y="378"/>
                    </a:lnTo>
                    <a:lnTo>
                      <a:pt x="888" y="378"/>
                    </a:lnTo>
                    <a:lnTo>
                      <a:pt x="888" y="378"/>
                    </a:lnTo>
                    <a:lnTo>
                      <a:pt x="888" y="378"/>
                    </a:lnTo>
                    <a:lnTo>
                      <a:pt x="888" y="378"/>
                    </a:lnTo>
                    <a:lnTo>
                      <a:pt x="894" y="378"/>
                    </a:lnTo>
                    <a:lnTo>
                      <a:pt x="894" y="378"/>
                    </a:lnTo>
                    <a:lnTo>
                      <a:pt x="894" y="378"/>
                    </a:lnTo>
                    <a:lnTo>
                      <a:pt x="894" y="378"/>
                    </a:lnTo>
                    <a:lnTo>
                      <a:pt x="894" y="378"/>
                    </a:lnTo>
                    <a:lnTo>
                      <a:pt x="894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12" y="378"/>
                    </a:lnTo>
                    <a:lnTo>
                      <a:pt x="912" y="378"/>
                    </a:lnTo>
                    <a:lnTo>
                      <a:pt x="912" y="378"/>
                    </a:lnTo>
                    <a:lnTo>
                      <a:pt x="912" y="378"/>
                    </a:lnTo>
                    <a:lnTo>
                      <a:pt x="936" y="378"/>
                    </a:lnTo>
                    <a:lnTo>
                      <a:pt x="936" y="378"/>
                    </a:lnTo>
                    <a:lnTo>
                      <a:pt x="936" y="378"/>
                    </a:lnTo>
                    <a:lnTo>
                      <a:pt x="942" y="378"/>
                    </a:lnTo>
                    <a:lnTo>
                      <a:pt x="942" y="378"/>
                    </a:lnTo>
                    <a:lnTo>
                      <a:pt x="942" y="378"/>
                    </a:lnTo>
                    <a:lnTo>
                      <a:pt x="942" y="378"/>
                    </a:lnTo>
                    <a:lnTo>
                      <a:pt x="942" y="378"/>
                    </a:lnTo>
                    <a:lnTo>
                      <a:pt x="942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54" y="378"/>
                    </a:lnTo>
                    <a:lnTo>
                      <a:pt x="954" y="378"/>
                    </a:lnTo>
                    <a:lnTo>
                      <a:pt x="954" y="378"/>
                    </a:lnTo>
                    <a:lnTo>
                      <a:pt x="954" y="378"/>
                    </a:lnTo>
                    <a:lnTo>
                      <a:pt x="954" y="378"/>
                    </a:lnTo>
                    <a:lnTo>
                      <a:pt x="954" y="378"/>
                    </a:lnTo>
                    <a:lnTo>
                      <a:pt x="960" y="378"/>
                    </a:lnTo>
                    <a:lnTo>
                      <a:pt x="960" y="378"/>
                    </a:lnTo>
                    <a:lnTo>
                      <a:pt x="960" y="378"/>
                    </a:lnTo>
                    <a:lnTo>
                      <a:pt x="960" y="378"/>
                    </a:lnTo>
                    <a:lnTo>
                      <a:pt x="960" y="378"/>
                    </a:lnTo>
                    <a:lnTo>
                      <a:pt x="960" y="378"/>
                    </a:lnTo>
                    <a:lnTo>
                      <a:pt x="966" y="378"/>
                    </a:lnTo>
                    <a:lnTo>
                      <a:pt x="966" y="378"/>
                    </a:lnTo>
                    <a:lnTo>
                      <a:pt x="966" y="378"/>
                    </a:lnTo>
                    <a:lnTo>
                      <a:pt x="966" y="378"/>
                    </a:lnTo>
                    <a:lnTo>
                      <a:pt x="966" y="378"/>
                    </a:lnTo>
                    <a:lnTo>
                      <a:pt x="966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1008" y="378"/>
                    </a:lnTo>
                    <a:lnTo>
                      <a:pt x="1008" y="378"/>
                    </a:lnTo>
                    <a:lnTo>
                      <a:pt x="1014" y="378"/>
                    </a:lnTo>
                    <a:lnTo>
                      <a:pt x="1014" y="378"/>
                    </a:lnTo>
                    <a:lnTo>
                      <a:pt x="1014" y="378"/>
                    </a:lnTo>
                    <a:lnTo>
                      <a:pt x="1014" y="378"/>
                    </a:lnTo>
                    <a:lnTo>
                      <a:pt x="1014" y="378"/>
                    </a:lnTo>
                    <a:lnTo>
                      <a:pt x="1014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6" y="378"/>
                    </a:lnTo>
                    <a:lnTo>
                      <a:pt x="1026" y="378"/>
                    </a:lnTo>
                    <a:lnTo>
                      <a:pt x="1026" y="378"/>
                    </a:lnTo>
                    <a:lnTo>
                      <a:pt x="1026" y="378"/>
                    </a:lnTo>
                    <a:lnTo>
                      <a:pt x="1026" y="378"/>
                    </a:lnTo>
                    <a:lnTo>
                      <a:pt x="1026" y="378"/>
                    </a:lnTo>
                    <a:lnTo>
                      <a:pt x="1032" y="378"/>
                    </a:lnTo>
                    <a:lnTo>
                      <a:pt x="1032" y="378"/>
                    </a:lnTo>
                    <a:lnTo>
                      <a:pt x="1032" y="378"/>
                    </a:lnTo>
                    <a:lnTo>
                      <a:pt x="1032" y="378"/>
                    </a:lnTo>
                    <a:lnTo>
                      <a:pt x="1032" y="378"/>
                    </a:lnTo>
                    <a:lnTo>
                      <a:pt x="1032" y="378"/>
                    </a:lnTo>
                    <a:lnTo>
                      <a:pt x="1038" y="378"/>
                    </a:lnTo>
                    <a:lnTo>
                      <a:pt x="1038" y="378"/>
                    </a:lnTo>
                    <a:lnTo>
                      <a:pt x="1038" y="378"/>
                    </a:lnTo>
                    <a:lnTo>
                      <a:pt x="1038" y="378"/>
                    </a:lnTo>
                    <a:lnTo>
                      <a:pt x="1038" y="378"/>
                    </a:lnTo>
                    <a:lnTo>
                      <a:pt x="1038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50" y="378"/>
                    </a:lnTo>
                    <a:lnTo>
                      <a:pt x="1050" y="378"/>
                    </a:lnTo>
                    <a:lnTo>
                      <a:pt x="1050" y="378"/>
                    </a:lnTo>
                    <a:lnTo>
                      <a:pt x="1050" y="378"/>
                    </a:lnTo>
                    <a:lnTo>
                      <a:pt x="1050" y="378"/>
                    </a:lnTo>
                    <a:lnTo>
                      <a:pt x="1050" y="378"/>
                    </a:lnTo>
                    <a:lnTo>
                      <a:pt x="1056" y="378"/>
                    </a:lnTo>
                    <a:lnTo>
                      <a:pt x="1056" y="378"/>
                    </a:lnTo>
                    <a:lnTo>
                      <a:pt x="1056" y="378"/>
                    </a:lnTo>
                    <a:lnTo>
                      <a:pt x="1056" y="378"/>
                    </a:lnTo>
                    <a:lnTo>
                      <a:pt x="105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104" y="378"/>
                    </a:lnTo>
                    <a:lnTo>
                      <a:pt x="1104" y="378"/>
                    </a:lnTo>
                    <a:lnTo>
                      <a:pt x="1104" y="378"/>
                    </a:lnTo>
                    <a:lnTo>
                      <a:pt x="1104" y="378"/>
                    </a:lnTo>
                    <a:lnTo>
                      <a:pt x="1104" y="378"/>
                    </a:lnTo>
                    <a:lnTo>
                      <a:pt x="1104" y="378"/>
                    </a:lnTo>
                    <a:lnTo>
                      <a:pt x="1110" y="378"/>
                    </a:lnTo>
                    <a:lnTo>
                      <a:pt x="1110" y="378"/>
                    </a:lnTo>
                    <a:lnTo>
                      <a:pt x="1110" y="378"/>
                    </a:lnTo>
                    <a:lnTo>
                      <a:pt x="1110" y="378"/>
                    </a:lnTo>
                    <a:lnTo>
                      <a:pt x="1110" y="378"/>
                    </a:lnTo>
                    <a:lnTo>
                      <a:pt x="1110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22" y="378"/>
                    </a:lnTo>
                    <a:lnTo>
                      <a:pt x="1122" y="378"/>
                    </a:lnTo>
                    <a:lnTo>
                      <a:pt x="1122" y="378"/>
                    </a:lnTo>
                    <a:lnTo>
                      <a:pt x="1122" y="378"/>
                    </a:lnTo>
                    <a:lnTo>
                      <a:pt x="1122" y="378"/>
                    </a:lnTo>
                    <a:lnTo>
                      <a:pt x="1122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70" y="378"/>
                    </a:lnTo>
                    <a:lnTo>
                      <a:pt x="1170" y="378"/>
                    </a:lnTo>
                    <a:lnTo>
                      <a:pt x="1170" y="378"/>
                    </a:lnTo>
                    <a:lnTo>
                      <a:pt x="1170" y="378"/>
                    </a:lnTo>
                    <a:lnTo>
                      <a:pt x="1170" y="378"/>
                    </a:lnTo>
                    <a:lnTo>
                      <a:pt x="1176" y="378"/>
                    </a:lnTo>
                    <a:lnTo>
                      <a:pt x="1176" y="378"/>
                    </a:lnTo>
                    <a:lnTo>
                      <a:pt x="1176" y="378"/>
                    </a:lnTo>
                    <a:lnTo>
                      <a:pt x="1176" y="378"/>
                    </a:lnTo>
                    <a:lnTo>
                      <a:pt x="1176" y="378"/>
                    </a:lnTo>
                    <a:lnTo>
                      <a:pt x="1176" y="378"/>
                    </a:lnTo>
                    <a:lnTo>
                      <a:pt x="1182" y="378"/>
                    </a:lnTo>
                    <a:lnTo>
                      <a:pt x="1182" y="378"/>
                    </a:lnTo>
                    <a:lnTo>
                      <a:pt x="1182" y="378"/>
                    </a:lnTo>
                    <a:lnTo>
                      <a:pt x="1182" y="378"/>
                    </a:lnTo>
                    <a:lnTo>
                      <a:pt x="1182" y="378"/>
                    </a:lnTo>
                    <a:lnTo>
                      <a:pt x="1182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42" y="378"/>
                    </a:lnTo>
                    <a:lnTo>
                      <a:pt x="1242" y="378"/>
                    </a:lnTo>
                    <a:lnTo>
                      <a:pt x="1242" y="378"/>
                    </a:lnTo>
                    <a:lnTo>
                      <a:pt x="1242" y="378"/>
                    </a:lnTo>
                    <a:lnTo>
                      <a:pt x="1242" y="378"/>
                    </a:lnTo>
                    <a:lnTo>
                      <a:pt x="1242" y="378"/>
                    </a:lnTo>
                    <a:lnTo>
                      <a:pt x="1248" y="378"/>
                    </a:lnTo>
                    <a:lnTo>
                      <a:pt x="1248" y="378"/>
                    </a:lnTo>
                    <a:lnTo>
                      <a:pt x="1248" y="378"/>
                    </a:lnTo>
                    <a:lnTo>
                      <a:pt x="1248" y="378"/>
                    </a:lnTo>
                    <a:lnTo>
                      <a:pt x="1248" y="378"/>
                    </a:lnTo>
                    <a:lnTo>
                      <a:pt x="1248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6" y="378"/>
                    </a:lnTo>
                    <a:lnTo>
                      <a:pt x="1266" y="378"/>
                    </a:lnTo>
                    <a:lnTo>
                      <a:pt x="1266" y="378"/>
                    </a:lnTo>
                    <a:lnTo>
                      <a:pt x="1266" y="378"/>
                    </a:lnTo>
                    <a:lnTo>
                      <a:pt x="1266" y="378"/>
                    </a:lnTo>
                    <a:lnTo>
                      <a:pt x="1266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20" y="378"/>
                    </a:lnTo>
                    <a:lnTo>
                      <a:pt x="1320" y="378"/>
                    </a:lnTo>
                    <a:lnTo>
                      <a:pt x="1320" y="378"/>
                    </a:lnTo>
                    <a:lnTo>
                      <a:pt x="1320" y="378"/>
                    </a:lnTo>
                    <a:lnTo>
                      <a:pt x="1320" y="378"/>
                    </a:lnTo>
                    <a:lnTo>
                      <a:pt x="1320" y="378"/>
                    </a:lnTo>
                    <a:lnTo>
                      <a:pt x="1326" y="378"/>
                    </a:lnTo>
                    <a:lnTo>
                      <a:pt x="1326" y="378"/>
                    </a:lnTo>
                    <a:lnTo>
                      <a:pt x="1326" y="378"/>
                    </a:lnTo>
                    <a:lnTo>
                      <a:pt x="1326" y="378"/>
                    </a:lnTo>
                    <a:lnTo>
                      <a:pt x="1326" y="378"/>
                    </a:lnTo>
                    <a:lnTo>
                      <a:pt x="1326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8" y="378"/>
                    </a:lnTo>
                    <a:lnTo>
                      <a:pt x="1338" y="378"/>
                    </a:lnTo>
                    <a:lnTo>
                      <a:pt x="1338" y="378"/>
                    </a:lnTo>
                    <a:lnTo>
                      <a:pt x="1338" y="378"/>
                    </a:lnTo>
                    <a:lnTo>
                      <a:pt x="1338" y="378"/>
                    </a:lnTo>
                    <a:lnTo>
                      <a:pt x="1338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74" y="378"/>
                    </a:lnTo>
                    <a:lnTo>
                      <a:pt x="1374" y="378"/>
                    </a:lnTo>
                    <a:lnTo>
                      <a:pt x="1374" y="378"/>
                    </a:lnTo>
                    <a:lnTo>
                      <a:pt x="1374" y="378"/>
                    </a:lnTo>
                    <a:lnTo>
                      <a:pt x="1374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6" y="378"/>
                    </a:lnTo>
                    <a:lnTo>
                      <a:pt x="1386" y="378"/>
                    </a:lnTo>
                    <a:lnTo>
                      <a:pt x="1386" y="378"/>
                    </a:lnTo>
                    <a:lnTo>
                      <a:pt x="1386" y="378"/>
                    </a:lnTo>
                    <a:lnTo>
                      <a:pt x="1386" y="378"/>
                    </a:lnTo>
                    <a:lnTo>
                      <a:pt x="1386" y="378"/>
                    </a:lnTo>
                    <a:lnTo>
                      <a:pt x="1392" y="378"/>
                    </a:lnTo>
                    <a:lnTo>
                      <a:pt x="1392" y="378"/>
                    </a:lnTo>
                    <a:lnTo>
                      <a:pt x="1392" y="378"/>
                    </a:lnTo>
                    <a:lnTo>
                      <a:pt x="1392" y="378"/>
                    </a:lnTo>
                    <a:lnTo>
                      <a:pt x="1392" y="378"/>
                    </a:lnTo>
                    <a:lnTo>
                      <a:pt x="1392" y="378"/>
                    </a:lnTo>
                    <a:lnTo>
                      <a:pt x="1398" y="378"/>
                    </a:lnTo>
                    <a:lnTo>
                      <a:pt x="1398" y="378"/>
                    </a:lnTo>
                    <a:lnTo>
                      <a:pt x="1398" y="378"/>
                    </a:lnTo>
                    <a:lnTo>
                      <a:pt x="1398" y="378"/>
                    </a:lnTo>
                    <a:lnTo>
                      <a:pt x="1398" y="378"/>
                    </a:lnTo>
                    <a:lnTo>
                      <a:pt x="1398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10" y="378"/>
                    </a:lnTo>
                    <a:lnTo>
                      <a:pt x="1410" y="378"/>
                    </a:lnTo>
                    <a:lnTo>
                      <a:pt x="1410" y="378"/>
                    </a:lnTo>
                    <a:lnTo>
                      <a:pt x="1410" y="378"/>
                    </a:lnTo>
                    <a:lnTo>
                      <a:pt x="1410" y="378"/>
                    </a:lnTo>
                    <a:lnTo>
                      <a:pt x="1410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22" y="378"/>
                    </a:lnTo>
                    <a:lnTo>
                      <a:pt x="1422" y="378"/>
                    </a:lnTo>
                    <a:lnTo>
                      <a:pt x="1446" y="378"/>
                    </a:lnTo>
                    <a:lnTo>
                      <a:pt x="1446" y="378"/>
                    </a:lnTo>
                    <a:lnTo>
                      <a:pt x="1446" y="378"/>
                    </a:lnTo>
                    <a:lnTo>
                      <a:pt x="1446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70" y="378"/>
                    </a:lnTo>
                    <a:lnTo>
                      <a:pt x="1470" y="378"/>
                    </a:lnTo>
                    <a:lnTo>
                      <a:pt x="1470" y="378"/>
                    </a:lnTo>
                    <a:lnTo>
                      <a:pt x="1470" y="378"/>
                    </a:lnTo>
                    <a:lnTo>
                      <a:pt x="1470" y="378"/>
                    </a:lnTo>
                    <a:lnTo>
                      <a:pt x="1470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82" y="378"/>
                    </a:lnTo>
                    <a:lnTo>
                      <a:pt x="1482" y="378"/>
                    </a:lnTo>
                    <a:lnTo>
                      <a:pt x="1482" y="378"/>
                    </a:lnTo>
                    <a:lnTo>
                      <a:pt x="1482" y="378"/>
                    </a:lnTo>
                    <a:lnTo>
                      <a:pt x="1482" y="378"/>
                    </a:lnTo>
                    <a:lnTo>
                      <a:pt x="1482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94" y="378"/>
                    </a:lnTo>
                    <a:lnTo>
                      <a:pt x="1494" y="378"/>
                    </a:lnTo>
                    <a:lnTo>
                      <a:pt x="1494" y="378"/>
                    </a:lnTo>
                    <a:lnTo>
                      <a:pt x="1518" y="378"/>
                    </a:lnTo>
                    <a:lnTo>
                      <a:pt x="1518" y="378"/>
                    </a:lnTo>
                    <a:lnTo>
                      <a:pt x="1518" y="378"/>
                    </a:lnTo>
                    <a:lnTo>
                      <a:pt x="1518" y="378"/>
                    </a:lnTo>
                    <a:lnTo>
                      <a:pt x="1524" y="378"/>
                    </a:lnTo>
                    <a:lnTo>
                      <a:pt x="1524" y="378"/>
                    </a:lnTo>
                    <a:lnTo>
                      <a:pt x="1524" y="378"/>
                    </a:lnTo>
                    <a:lnTo>
                      <a:pt x="1524" y="378"/>
                    </a:lnTo>
                    <a:lnTo>
                      <a:pt x="1524" y="378"/>
                    </a:lnTo>
                    <a:lnTo>
                      <a:pt x="1524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6" y="378"/>
                    </a:lnTo>
                    <a:lnTo>
                      <a:pt x="1536" y="378"/>
                    </a:lnTo>
                    <a:lnTo>
                      <a:pt x="1536" y="378"/>
                    </a:lnTo>
                    <a:lnTo>
                      <a:pt x="1536" y="378"/>
                    </a:lnTo>
                    <a:lnTo>
                      <a:pt x="1536" y="378"/>
                    </a:lnTo>
                    <a:lnTo>
                      <a:pt x="1536" y="378"/>
                    </a:lnTo>
                    <a:lnTo>
                      <a:pt x="1542" y="378"/>
                    </a:lnTo>
                    <a:lnTo>
                      <a:pt x="1542" y="378"/>
                    </a:lnTo>
                    <a:lnTo>
                      <a:pt x="1542" y="378"/>
                    </a:lnTo>
                    <a:lnTo>
                      <a:pt x="1542" y="378"/>
                    </a:lnTo>
                    <a:lnTo>
                      <a:pt x="1542" y="378"/>
                    </a:lnTo>
                    <a:lnTo>
                      <a:pt x="1542" y="378"/>
                    </a:lnTo>
                    <a:lnTo>
                      <a:pt x="1548" y="378"/>
                    </a:lnTo>
                    <a:lnTo>
                      <a:pt x="1548" y="378"/>
                    </a:lnTo>
                    <a:lnTo>
                      <a:pt x="1548" y="378"/>
                    </a:lnTo>
                    <a:lnTo>
                      <a:pt x="1548" y="378"/>
                    </a:lnTo>
                    <a:lnTo>
                      <a:pt x="1548" y="378"/>
                    </a:lnTo>
                    <a:lnTo>
                      <a:pt x="1548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60" y="378"/>
                    </a:lnTo>
                    <a:lnTo>
                      <a:pt x="1560" y="378"/>
                    </a:lnTo>
                    <a:lnTo>
                      <a:pt x="1560" y="378"/>
                    </a:lnTo>
                    <a:lnTo>
                      <a:pt x="1560" y="378"/>
                    </a:lnTo>
                    <a:lnTo>
                      <a:pt x="1560" y="378"/>
                    </a:lnTo>
                    <a:lnTo>
                      <a:pt x="1560" y="378"/>
                    </a:lnTo>
                    <a:lnTo>
                      <a:pt x="1566" y="378"/>
                    </a:lnTo>
                    <a:lnTo>
                      <a:pt x="1566" y="378"/>
                    </a:lnTo>
                    <a:lnTo>
                      <a:pt x="1566" y="378"/>
                    </a:lnTo>
                    <a:lnTo>
                      <a:pt x="1590" y="378"/>
                    </a:lnTo>
                    <a:lnTo>
                      <a:pt x="1590" y="378"/>
                    </a:lnTo>
                    <a:lnTo>
                      <a:pt x="1590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8" y="378"/>
                    </a:lnTo>
                    <a:lnTo>
                      <a:pt x="1608" y="378"/>
                    </a:lnTo>
                    <a:lnTo>
                      <a:pt x="1608" y="378"/>
                    </a:lnTo>
                    <a:lnTo>
                      <a:pt x="1608" y="378"/>
                    </a:lnTo>
                    <a:lnTo>
                      <a:pt x="1608" y="378"/>
                    </a:lnTo>
                    <a:lnTo>
                      <a:pt x="1608" y="378"/>
                    </a:lnTo>
                    <a:lnTo>
                      <a:pt x="1614" y="378"/>
                    </a:lnTo>
                    <a:lnTo>
                      <a:pt x="1614" y="378"/>
                    </a:lnTo>
                    <a:lnTo>
                      <a:pt x="1614" y="378"/>
                    </a:lnTo>
                    <a:lnTo>
                      <a:pt x="1614" y="378"/>
                    </a:lnTo>
                    <a:lnTo>
                      <a:pt x="1614" y="378"/>
                    </a:lnTo>
                    <a:lnTo>
                      <a:pt x="1620" y="378"/>
                    </a:lnTo>
                    <a:lnTo>
                      <a:pt x="1620" y="378"/>
                    </a:lnTo>
                    <a:lnTo>
                      <a:pt x="1620" y="378"/>
                    </a:lnTo>
                    <a:lnTo>
                      <a:pt x="1620" y="378"/>
                    </a:lnTo>
                    <a:lnTo>
                      <a:pt x="1620" y="378"/>
                    </a:lnTo>
                    <a:lnTo>
                      <a:pt x="1620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32" y="378"/>
                    </a:lnTo>
                    <a:lnTo>
                      <a:pt x="1632" y="378"/>
                    </a:lnTo>
                    <a:lnTo>
                      <a:pt x="1632" y="378"/>
                    </a:lnTo>
                    <a:lnTo>
                      <a:pt x="1632" y="378"/>
                    </a:lnTo>
                    <a:lnTo>
                      <a:pt x="1632" y="378"/>
                    </a:lnTo>
                    <a:lnTo>
                      <a:pt x="1632" y="378"/>
                    </a:lnTo>
                    <a:lnTo>
                      <a:pt x="1638" y="378"/>
                    </a:lnTo>
                    <a:lnTo>
                      <a:pt x="1638" y="378"/>
                    </a:lnTo>
                    <a:lnTo>
                      <a:pt x="1638" y="378"/>
                    </a:lnTo>
                    <a:lnTo>
                      <a:pt x="1638" y="378"/>
                    </a:lnTo>
                    <a:lnTo>
                      <a:pt x="1638" y="378"/>
                    </a:lnTo>
                    <a:lnTo>
                      <a:pt x="1638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6" y="378"/>
                    </a:lnTo>
                    <a:lnTo>
                      <a:pt x="1716" y="378"/>
                    </a:lnTo>
                    <a:lnTo>
                      <a:pt x="1716" y="378"/>
                    </a:lnTo>
                    <a:lnTo>
                      <a:pt x="1716" y="378"/>
                    </a:lnTo>
                    <a:lnTo>
                      <a:pt x="1716" y="378"/>
                    </a:lnTo>
                    <a:lnTo>
                      <a:pt x="1716" y="378"/>
                    </a:lnTo>
                    <a:lnTo>
                      <a:pt x="1722" y="378"/>
                    </a:lnTo>
                    <a:lnTo>
                      <a:pt x="1722" y="378"/>
                    </a:lnTo>
                    <a:lnTo>
                      <a:pt x="1722" y="378"/>
                    </a:lnTo>
                    <a:lnTo>
                      <a:pt x="1722" y="378"/>
                    </a:lnTo>
                    <a:lnTo>
                      <a:pt x="1722" y="378"/>
                    </a:lnTo>
                    <a:lnTo>
                      <a:pt x="1722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34" y="378"/>
                    </a:lnTo>
                    <a:lnTo>
                      <a:pt x="1734" y="378"/>
                    </a:lnTo>
                    <a:lnTo>
                      <a:pt x="1734" y="378"/>
                    </a:lnTo>
                    <a:lnTo>
                      <a:pt x="1734" y="378"/>
                    </a:lnTo>
                    <a:lnTo>
                      <a:pt x="1734" y="378"/>
                    </a:lnTo>
                    <a:lnTo>
                      <a:pt x="1734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12" y="378"/>
                    </a:lnTo>
                    <a:lnTo>
                      <a:pt x="1812" y="378"/>
                    </a:lnTo>
                    <a:lnTo>
                      <a:pt x="1812" y="378"/>
                    </a:lnTo>
                    <a:lnTo>
                      <a:pt x="1812" y="378"/>
                    </a:lnTo>
                    <a:lnTo>
                      <a:pt x="1812" y="378"/>
                    </a:lnTo>
                    <a:lnTo>
                      <a:pt x="1812" y="378"/>
                    </a:lnTo>
                    <a:lnTo>
                      <a:pt x="1818" y="378"/>
                    </a:lnTo>
                    <a:lnTo>
                      <a:pt x="1818" y="378"/>
                    </a:lnTo>
                    <a:lnTo>
                      <a:pt x="1818" y="378"/>
                    </a:lnTo>
                    <a:lnTo>
                      <a:pt x="1818" y="378"/>
                    </a:lnTo>
                    <a:lnTo>
                      <a:pt x="1818" y="378"/>
                    </a:lnTo>
                    <a:lnTo>
                      <a:pt x="1818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902" y="378"/>
                    </a:lnTo>
                    <a:lnTo>
                      <a:pt x="1902" y="378"/>
                    </a:lnTo>
                    <a:lnTo>
                      <a:pt x="1902" y="378"/>
                    </a:lnTo>
                    <a:lnTo>
                      <a:pt x="1902" y="378"/>
                    </a:lnTo>
                    <a:lnTo>
                      <a:pt x="1902" y="378"/>
                    </a:lnTo>
                    <a:lnTo>
                      <a:pt x="1902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14" y="378"/>
                    </a:lnTo>
                    <a:lnTo>
                      <a:pt x="1914" y="378"/>
                    </a:lnTo>
                    <a:lnTo>
                      <a:pt x="1914" y="378"/>
                    </a:lnTo>
                    <a:lnTo>
                      <a:pt x="1914" y="378"/>
                    </a:lnTo>
                    <a:lnTo>
                      <a:pt x="1914" y="378"/>
                    </a:lnTo>
                    <a:lnTo>
                      <a:pt x="1914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6" y="378"/>
                    </a:lnTo>
                    <a:lnTo>
                      <a:pt x="1926" y="378"/>
                    </a:lnTo>
                    <a:lnTo>
                      <a:pt x="1926" y="378"/>
                    </a:lnTo>
                    <a:lnTo>
                      <a:pt x="1926" y="378"/>
                    </a:lnTo>
                    <a:lnTo>
                      <a:pt x="1926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6" y="378"/>
                    </a:lnTo>
                    <a:lnTo>
                      <a:pt x="2016" y="378"/>
                    </a:lnTo>
                    <a:lnTo>
                      <a:pt x="2016" y="378"/>
                    </a:lnTo>
                    <a:lnTo>
                      <a:pt x="2016" y="378"/>
                    </a:lnTo>
                    <a:lnTo>
                      <a:pt x="2016" y="378"/>
                    </a:lnTo>
                    <a:lnTo>
                      <a:pt x="2016" y="378"/>
                    </a:lnTo>
                    <a:lnTo>
                      <a:pt x="2022" y="378"/>
                    </a:lnTo>
                    <a:lnTo>
                      <a:pt x="2022" y="378"/>
                    </a:lnTo>
                    <a:lnTo>
                      <a:pt x="2022" y="378"/>
                    </a:lnTo>
                    <a:lnTo>
                      <a:pt x="2022" y="378"/>
                    </a:lnTo>
                    <a:lnTo>
                      <a:pt x="2022" y="378"/>
                    </a:lnTo>
                    <a:lnTo>
                      <a:pt x="2022" y="378"/>
                    </a:lnTo>
                    <a:lnTo>
                      <a:pt x="2028" y="378"/>
                    </a:lnTo>
                    <a:lnTo>
                      <a:pt x="2028" y="378"/>
                    </a:lnTo>
                    <a:lnTo>
                      <a:pt x="2028" y="378"/>
                    </a:lnTo>
                    <a:lnTo>
                      <a:pt x="2028" y="378"/>
                    </a:lnTo>
                    <a:lnTo>
                      <a:pt x="2028" y="378"/>
                    </a:lnTo>
                    <a:lnTo>
                      <a:pt x="2028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100" y="378"/>
                    </a:lnTo>
                    <a:lnTo>
                      <a:pt x="2100" y="378"/>
                    </a:lnTo>
                    <a:lnTo>
                      <a:pt x="2100" y="378"/>
                    </a:lnTo>
                    <a:lnTo>
                      <a:pt x="2100" y="378"/>
                    </a:lnTo>
                    <a:lnTo>
                      <a:pt x="2100" y="378"/>
                    </a:lnTo>
                    <a:lnTo>
                      <a:pt x="2106" y="378"/>
                    </a:lnTo>
                    <a:lnTo>
                      <a:pt x="2106" y="378"/>
                    </a:lnTo>
                    <a:lnTo>
                      <a:pt x="2106" y="378"/>
                    </a:lnTo>
                    <a:lnTo>
                      <a:pt x="2106" y="378"/>
                    </a:lnTo>
                    <a:lnTo>
                      <a:pt x="2106" y="378"/>
                    </a:lnTo>
                    <a:lnTo>
                      <a:pt x="2106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8" y="378"/>
                    </a:lnTo>
                    <a:lnTo>
                      <a:pt x="2118" y="378"/>
                    </a:lnTo>
                    <a:lnTo>
                      <a:pt x="2118" y="378"/>
                    </a:lnTo>
                    <a:lnTo>
                      <a:pt x="2118" y="378"/>
                    </a:lnTo>
                    <a:lnTo>
                      <a:pt x="2118" y="378"/>
                    </a:lnTo>
                    <a:lnTo>
                      <a:pt x="2118" y="378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202" y="378"/>
                    </a:lnTo>
                    <a:lnTo>
                      <a:pt x="2202" y="378"/>
                    </a:lnTo>
                    <a:lnTo>
                      <a:pt x="2202" y="378"/>
                    </a:lnTo>
                    <a:lnTo>
                      <a:pt x="2202" y="378"/>
                    </a:lnTo>
                    <a:lnTo>
                      <a:pt x="2202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20" y="378"/>
                    </a:lnTo>
                    <a:lnTo>
                      <a:pt x="2220" y="378"/>
                    </a:lnTo>
                    <a:lnTo>
                      <a:pt x="2220" y="378"/>
                    </a:lnTo>
                    <a:lnTo>
                      <a:pt x="2220" y="378"/>
                    </a:lnTo>
                    <a:lnTo>
                      <a:pt x="2220" y="378"/>
                    </a:lnTo>
                    <a:lnTo>
                      <a:pt x="2220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50" y="378"/>
                    </a:lnTo>
                    <a:lnTo>
                      <a:pt x="2250" y="378"/>
                    </a:lnTo>
                    <a:lnTo>
                      <a:pt x="2250" y="378"/>
                    </a:lnTo>
                    <a:lnTo>
                      <a:pt x="2250" y="378"/>
                    </a:lnTo>
                    <a:lnTo>
                      <a:pt x="2304" y="378"/>
                    </a:lnTo>
                    <a:lnTo>
                      <a:pt x="2304" y="378"/>
                    </a:lnTo>
                    <a:lnTo>
                      <a:pt x="2304" y="378"/>
                    </a:lnTo>
                    <a:lnTo>
                      <a:pt x="2304" y="378"/>
                    </a:lnTo>
                    <a:lnTo>
                      <a:pt x="2304" y="378"/>
                    </a:lnTo>
                    <a:lnTo>
                      <a:pt x="2304" y="378"/>
                    </a:lnTo>
                    <a:lnTo>
                      <a:pt x="2310" y="378"/>
                    </a:lnTo>
                    <a:lnTo>
                      <a:pt x="2310" y="378"/>
                    </a:lnTo>
                    <a:lnTo>
                      <a:pt x="2310" y="378"/>
                    </a:lnTo>
                    <a:lnTo>
                      <a:pt x="2310" y="378"/>
                    </a:lnTo>
                    <a:lnTo>
                      <a:pt x="2310" y="378"/>
                    </a:lnTo>
                    <a:lnTo>
                      <a:pt x="2310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6" y="378"/>
                    </a:lnTo>
                    <a:lnTo>
                      <a:pt x="2346" y="378"/>
                    </a:lnTo>
                    <a:lnTo>
                      <a:pt x="2346" y="378"/>
                    </a:lnTo>
                    <a:lnTo>
                      <a:pt x="2346" y="378"/>
                    </a:lnTo>
                    <a:lnTo>
                      <a:pt x="2346" y="378"/>
                    </a:lnTo>
                    <a:lnTo>
                      <a:pt x="2346" y="378"/>
                    </a:lnTo>
                    <a:lnTo>
                      <a:pt x="2352" y="378"/>
                    </a:lnTo>
                    <a:lnTo>
                      <a:pt x="2352" y="378"/>
                    </a:lnTo>
                    <a:lnTo>
                      <a:pt x="2352" y="378"/>
                    </a:lnTo>
                    <a:lnTo>
                      <a:pt x="2352" y="378"/>
                    </a:lnTo>
                    <a:lnTo>
                      <a:pt x="2406" y="378"/>
                    </a:lnTo>
                    <a:lnTo>
                      <a:pt x="2406" y="378"/>
                    </a:lnTo>
                    <a:lnTo>
                      <a:pt x="2406" y="378"/>
                    </a:lnTo>
                    <a:lnTo>
                      <a:pt x="2406" y="378"/>
                    </a:lnTo>
                    <a:lnTo>
                      <a:pt x="2406" y="378"/>
                    </a:lnTo>
                    <a:lnTo>
                      <a:pt x="2406" y="378"/>
                    </a:lnTo>
                    <a:lnTo>
                      <a:pt x="2412" y="378"/>
                    </a:lnTo>
                    <a:lnTo>
                      <a:pt x="2412" y="378"/>
                    </a:lnTo>
                    <a:lnTo>
                      <a:pt x="2412" y="378"/>
                    </a:lnTo>
                    <a:lnTo>
                      <a:pt x="2412" y="378"/>
                    </a:lnTo>
                    <a:lnTo>
                      <a:pt x="2412" y="378"/>
                    </a:lnTo>
                    <a:lnTo>
                      <a:pt x="2412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24" y="378"/>
                    </a:lnTo>
                    <a:lnTo>
                      <a:pt x="2424" y="378"/>
                    </a:lnTo>
                    <a:lnTo>
                      <a:pt x="2424" y="378"/>
                    </a:lnTo>
                    <a:lnTo>
                      <a:pt x="2424" y="378"/>
                    </a:lnTo>
                    <a:lnTo>
                      <a:pt x="2424" y="378"/>
                    </a:lnTo>
                    <a:lnTo>
                      <a:pt x="2424" y="378"/>
                    </a:lnTo>
                    <a:lnTo>
                      <a:pt x="2430" y="378"/>
                    </a:lnTo>
                    <a:lnTo>
                      <a:pt x="2430" y="378"/>
                    </a:lnTo>
                    <a:lnTo>
                      <a:pt x="2430" y="378"/>
                    </a:lnTo>
                    <a:lnTo>
                      <a:pt x="2430" y="378"/>
                    </a:lnTo>
                    <a:lnTo>
                      <a:pt x="2430" y="378"/>
                    </a:lnTo>
                    <a:lnTo>
                      <a:pt x="2430" y="378"/>
                    </a:lnTo>
                    <a:lnTo>
                      <a:pt x="2436" y="378"/>
                    </a:lnTo>
                    <a:lnTo>
                      <a:pt x="2436" y="378"/>
                    </a:lnTo>
                    <a:lnTo>
                      <a:pt x="2436" y="378"/>
                    </a:lnTo>
                    <a:lnTo>
                      <a:pt x="2436" y="378"/>
                    </a:lnTo>
                    <a:lnTo>
                      <a:pt x="2436" y="378"/>
                    </a:lnTo>
                    <a:lnTo>
                      <a:pt x="2436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54" y="378"/>
                    </a:lnTo>
                    <a:lnTo>
                      <a:pt x="2454" y="378"/>
                    </a:lnTo>
                    <a:lnTo>
                      <a:pt x="2454" y="378"/>
                    </a:lnTo>
                    <a:lnTo>
                      <a:pt x="2508" y="378"/>
                    </a:lnTo>
                    <a:lnTo>
                      <a:pt x="2508" y="378"/>
                    </a:lnTo>
                    <a:lnTo>
                      <a:pt x="2508" y="378"/>
                    </a:lnTo>
                    <a:lnTo>
                      <a:pt x="2508" y="378"/>
                    </a:lnTo>
                    <a:lnTo>
                      <a:pt x="2508" y="378"/>
                    </a:lnTo>
                    <a:lnTo>
                      <a:pt x="2508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32" y="378"/>
                    </a:lnTo>
                    <a:lnTo>
                      <a:pt x="2532" y="378"/>
                    </a:lnTo>
                    <a:lnTo>
                      <a:pt x="2532" y="378"/>
                    </a:lnTo>
                    <a:lnTo>
                      <a:pt x="2532" y="378"/>
                    </a:lnTo>
                    <a:lnTo>
                      <a:pt x="2532" y="378"/>
                    </a:lnTo>
                    <a:lnTo>
                      <a:pt x="2532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44" y="378"/>
                    </a:lnTo>
                    <a:lnTo>
                      <a:pt x="2544" y="378"/>
                    </a:lnTo>
                    <a:lnTo>
                      <a:pt x="2544" y="378"/>
                    </a:lnTo>
                    <a:lnTo>
                      <a:pt x="2544" y="378"/>
                    </a:lnTo>
                    <a:lnTo>
                      <a:pt x="2544" y="378"/>
                    </a:lnTo>
                    <a:lnTo>
                      <a:pt x="2544" y="378"/>
                    </a:lnTo>
                    <a:lnTo>
                      <a:pt x="2550" y="378"/>
                    </a:lnTo>
                    <a:lnTo>
                      <a:pt x="2550" y="378"/>
                    </a:lnTo>
                    <a:lnTo>
                      <a:pt x="2550" y="378"/>
                    </a:lnTo>
                    <a:lnTo>
                      <a:pt x="2550" y="378"/>
                    </a:lnTo>
                    <a:lnTo>
                      <a:pt x="2550" y="378"/>
                    </a:lnTo>
                    <a:lnTo>
                      <a:pt x="2550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8" y="378"/>
                    </a:lnTo>
                    <a:lnTo>
                      <a:pt x="2628" y="378"/>
                    </a:lnTo>
                    <a:lnTo>
                      <a:pt x="2628" y="378"/>
                    </a:lnTo>
                    <a:lnTo>
                      <a:pt x="2628" y="378"/>
                    </a:lnTo>
                    <a:lnTo>
                      <a:pt x="2628" y="378"/>
                    </a:lnTo>
                    <a:lnTo>
                      <a:pt x="2628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6" y="378"/>
                    </a:lnTo>
                    <a:lnTo>
                      <a:pt x="2646" y="378"/>
                    </a:lnTo>
                    <a:lnTo>
                      <a:pt x="2646" y="378"/>
                    </a:lnTo>
                    <a:lnTo>
                      <a:pt x="2646" y="378"/>
                    </a:lnTo>
                    <a:lnTo>
                      <a:pt x="2646" y="378"/>
                    </a:lnTo>
                    <a:lnTo>
                      <a:pt x="2646" y="378"/>
                    </a:lnTo>
                    <a:lnTo>
                      <a:pt x="2652" y="378"/>
                    </a:lnTo>
                    <a:lnTo>
                      <a:pt x="2652" y="378"/>
                    </a:lnTo>
                    <a:lnTo>
                      <a:pt x="2652" y="378"/>
                    </a:lnTo>
                    <a:lnTo>
                      <a:pt x="2652" y="378"/>
                    </a:lnTo>
                    <a:lnTo>
                      <a:pt x="2652" y="378"/>
                    </a:lnTo>
                    <a:lnTo>
                      <a:pt x="2652" y="378"/>
                    </a:lnTo>
                    <a:lnTo>
                      <a:pt x="2658" y="378"/>
                    </a:lnTo>
                    <a:lnTo>
                      <a:pt x="2658" y="378"/>
                    </a:lnTo>
                    <a:lnTo>
                      <a:pt x="2658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24" y="378"/>
                    </a:lnTo>
                    <a:lnTo>
                      <a:pt x="2724" y="378"/>
                    </a:lnTo>
                    <a:lnTo>
                      <a:pt x="2724" y="378"/>
                    </a:lnTo>
                    <a:lnTo>
                      <a:pt x="2724" y="378"/>
                    </a:lnTo>
                    <a:lnTo>
                      <a:pt x="2724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6" y="378"/>
                    </a:lnTo>
                    <a:lnTo>
                      <a:pt x="2736" y="378"/>
                    </a:lnTo>
                    <a:lnTo>
                      <a:pt x="2736" y="378"/>
                    </a:lnTo>
                    <a:lnTo>
                      <a:pt x="2736" y="378"/>
                    </a:lnTo>
                    <a:lnTo>
                      <a:pt x="2736" y="378"/>
                    </a:lnTo>
                    <a:lnTo>
                      <a:pt x="2736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54" y="378"/>
                    </a:lnTo>
                    <a:lnTo>
                      <a:pt x="2754" y="378"/>
                    </a:lnTo>
                    <a:lnTo>
                      <a:pt x="2754" y="378"/>
                    </a:lnTo>
                    <a:lnTo>
                      <a:pt x="2754" y="378"/>
                    </a:lnTo>
                    <a:lnTo>
                      <a:pt x="2754" y="378"/>
                    </a:lnTo>
                    <a:lnTo>
                      <a:pt x="2754" y="378"/>
                    </a:lnTo>
                    <a:lnTo>
                      <a:pt x="2760" y="378"/>
                    </a:lnTo>
                    <a:lnTo>
                      <a:pt x="2760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6" y="378"/>
                    </a:lnTo>
                    <a:lnTo>
                      <a:pt x="2826" y="378"/>
                    </a:lnTo>
                    <a:lnTo>
                      <a:pt x="2826" y="378"/>
                    </a:lnTo>
                    <a:lnTo>
                      <a:pt x="2826" y="378"/>
                    </a:lnTo>
                    <a:lnTo>
                      <a:pt x="2826" y="378"/>
                    </a:lnTo>
                    <a:lnTo>
                      <a:pt x="2826" y="378"/>
                    </a:lnTo>
                    <a:lnTo>
                      <a:pt x="2832" y="378"/>
                    </a:lnTo>
                    <a:lnTo>
                      <a:pt x="2832" y="378"/>
                    </a:lnTo>
                    <a:lnTo>
                      <a:pt x="2832" y="378"/>
                    </a:lnTo>
                    <a:lnTo>
                      <a:pt x="2832" y="378"/>
                    </a:lnTo>
                    <a:lnTo>
                      <a:pt x="2832" y="378"/>
                    </a:lnTo>
                    <a:lnTo>
                      <a:pt x="2832" y="378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50" y="378"/>
                    </a:lnTo>
                    <a:lnTo>
                      <a:pt x="2850" y="378"/>
                    </a:lnTo>
                    <a:lnTo>
                      <a:pt x="2850" y="378"/>
                    </a:lnTo>
                    <a:lnTo>
                      <a:pt x="2850" y="378"/>
                    </a:lnTo>
                    <a:lnTo>
                      <a:pt x="2850" y="378"/>
                    </a:lnTo>
                    <a:lnTo>
                      <a:pt x="2850" y="378"/>
                    </a:lnTo>
                    <a:lnTo>
                      <a:pt x="2856" y="378"/>
                    </a:lnTo>
                    <a:lnTo>
                      <a:pt x="2856" y="378"/>
                    </a:lnTo>
                    <a:lnTo>
                      <a:pt x="2856" y="378"/>
                    </a:lnTo>
                    <a:lnTo>
                      <a:pt x="2856" y="378"/>
                    </a:lnTo>
                    <a:lnTo>
                      <a:pt x="2856" y="378"/>
                    </a:lnTo>
                    <a:lnTo>
                      <a:pt x="2856" y="378"/>
                    </a:lnTo>
                    <a:lnTo>
                      <a:pt x="2862" y="378"/>
                    </a:lnTo>
                    <a:lnTo>
                      <a:pt x="2862" y="378"/>
                    </a:lnTo>
                    <a:lnTo>
                      <a:pt x="2910" y="378"/>
                    </a:lnTo>
                    <a:lnTo>
                      <a:pt x="2910" y="378"/>
                    </a:lnTo>
                    <a:lnTo>
                      <a:pt x="2916" y="378"/>
                    </a:lnTo>
                    <a:lnTo>
                      <a:pt x="2916" y="378"/>
                    </a:lnTo>
                    <a:lnTo>
                      <a:pt x="2916" y="378"/>
                    </a:lnTo>
                    <a:lnTo>
                      <a:pt x="2916" y="378"/>
                    </a:lnTo>
                    <a:lnTo>
                      <a:pt x="2916" y="378"/>
                    </a:lnTo>
                    <a:lnTo>
                      <a:pt x="2916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8" y="378"/>
                    </a:lnTo>
                    <a:lnTo>
                      <a:pt x="2928" y="378"/>
                    </a:lnTo>
                    <a:lnTo>
                      <a:pt x="2928" y="378"/>
                    </a:lnTo>
                    <a:lnTo>
                      <a:pt x="2928" y="378"/>
                    </a:lnTo>
                    <a:lnTo>
                      <a:pt x="2928" y="378"/>
                    </a:lnTo>
                    <a:lnTo>
                      <a:pt x="2928" y="378"/>
                    </a:lnTo>
                    <a:lnTo>
                      <a:pt x="2934" y="378"/>
                    </a:lnTo>
                    <a:lnTo>
                      <a:pt x="2934" y="378"/>
                    </a:lnTo>
                    <a:lnTo>
                      <a:pt x="2934" y="378"/>
                    </a:lnTo>
                    <a:lnTo>
                      <a:pt x="2934" y="378"/>
                    </a:lnTo>
                    <a:lnTo>
                      <a:pt x="2934" y="378"/>
                    </a:lnTo>
                    <a:lnTo>
                      <a:pt x="2934" y="378"/>
                    </a:lnTo>
                    <a:lnTo>
                      <a:pt x="2940" y="378"/>
                    </a:lnTo>
                    <a:lnTo>
                      <a:pt x="2940" y="378"/>
                    </a:lnTo>
                    <a:lnTo>
                      <a:pt x="2940" y="378"/>
                    </a:lnTo>
                    <a:lnTo>
                      <a:pt x="2940" y="378"/>
                    </a:lnTo>
                    <a:lnTo>
                      <a:pt x="2940" y="378"/>
                    </a:lnTo>
                    <a:lnTo>
                      <a:pt x="2940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52" y="378"/>
                    </a:lnTo>
                    <a:lnTo>
                      <a:pt x="2952" y="378"/>
                    </a:lnTo>
                    <a:lnTo>
                      <a:pt x="2952" y="378"/>
                    </a:lnTo>
                    <a:lnTo>
                      <a:pt x="2952" y="378"/>
                    </a:lnTo>
                    <a:lnTo>
                      <a:pt x="2952" y="378"/>
                    </a:lnTo>
                    <a:lnTo>
                      <a:pt x="2952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3012" y="378"/>
                    </a:lnTo>
                    <a:lnTo>
                      <a:pt x="3012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30" y="378"/>
                    </a:lnTo>
                    <a:lnTo>
                      <a:pt x="3030" y="378"/>
                    </a:lnTo>
                    <a:lnTo>
                      <a:pt x="3030" y="378"/>
                    </a:lnTo>
                    <a:lnTo>
                      <a:pt x="3030" y="378"/>
                    </a:lnTo>
                    <a:lnTo>
                      <a:pt x="3030" y="378"/>
                    </a:lnTo>
                    <a:lnTo>
                      <a:pt x="3036" y="378"/>
                    </a:lnTo>
                    <a:lnTo>
                      <a:pt x="3036" y="378"/>
                    </a:lnTo>
                    <a:lnTo>
                      <a:pt x="3036" y="378"/>
                    </a:lnTo>
                    <a:lnTo>
                      <a:pt x="3036" y="378"/>
                    </a:lnTo>
                    <a:lnTo>
                      <a:pt x="3036" y="378"/>
                    </a:lnTo>
                    <a:lnTo>
                      <a:pt x="3036" y="378"/>
                    </a:lnTo>
                    <a:lnTo>
                      <a:pt x="3042" y="378"/>
                    </a:lnTo>
                    <a:lnTo>
                      <a:pt x="3042" y="378"/>
                    </a:lnTo>
                    <a:lnTo>
                      <a:pt x="3042" y="378"/>
                    </a:lnTo>
                    <a:lnTo>
                      <a:pt x="3042" y="378"/>
                    </a:lnTo>
                    <a:lnTo>
                      <a:pt x="3042" y="378"/>
                    </a:lnTo>
                    <a:lnTo>
                      <a:pt x="3042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114" y="378"/>
                    </a:lnTo>
                    <a:lnTo>
                      <a:pt x="3114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32" y="378"/>
                    </a:lnTo>
                    <a:lnTo>
                      <a:pt x="3132" y="378"/>
                    </a:lnTo>
                    <a:lnTo>
                      <a:pt x="3132" y="378"/>
                    </a:lnTo>
                    <a:lnTo>
                      <a:pt x="3132" y="378"/>
                    </a:lnTo>
                    <a:lnTo>
                      <a:pt x="3132" y="378"/>
                    </a:lnTo>
                    <a:lnTo>
                      <a:pt x="3132" y="378"/>
                    </a:lnTo>
                    <a:lnTo>
                      <a:pt x="3138" y="378"/>
                    </a:lnTo>
                    <a:lnTo>
                      <a:pt x="3138" y="378"/>
                    </a:lnTo>
                    <a:lnTo>
                      <a:pt x="3138" y="378"/>
                    </a:lnTo>
                    <a:lnTo>
                      <a:pt x="3138" y="378"/>
                    </a:lnTo>
                    <a:lnTo>
                      <a:pt x="3138" y="378"/>
                    </a:lnTo>
                    <a:lnTo>
                      <a:pt x="3138" y="378"/>
                    </a:lnTo>
                    <a:lnTo>
                      <a:pt x="3144" y="378"/>
                    </a:lnTo>
                    <a:lnTo>
                      <a:pt x="3144" y="378"/>
                    </a:lnTo>
                    <a:lnTo>
                      <a:pt x="3144" y="378"/>
                    </a:lnTo>
                    <a:lnTo>
                      <a:pt x="3144" y="378"/>
                    </a:lnTo>
                    <a:lnTo>
                      <a:pt x="3144" y="378"/>
                    </a:lnTo>
                    <a:lnTo>
                      <a:pt x="3144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6" y="378"/>
                    </a:lnTo>
                    <a:lnTo>
                      <a:pt x="3156" y="378"/>
                    </a:lnTo>
                    <a:lnTo>
                      <a:pt x="3156" y="378"/>
                    </a:lnTo>
                    <a:lnTo>
                      <a:pt x="3156" y="378"/>
                    </a:lnTo>
                    <a:lnTo>
                      <a:pt x="3156" y="378"/>
                    </a:lnTo>
                    <a:lnTo>
                      <a:pt x="3156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216" y="378"/>
                    </a:lnTo>
                    <a:lnTo>
                      <a:pt x="3216" y="378"/>
                    </a:lnTo>
                    <a:lnTo>
                      <a:pt x="3216" y="378"/>
                    </a:lnTo>
                    <a:lnTo>
                      <a:pt x="3222" y="378"/>
                    </a:lnTo>
                    <a:lnTo>
                      <a:pt x="3222" y="378"/>
                    </a:lnTo>
                    <a:lnTo>
                      <a:pt x="3222" y="378"/>
                    </a:lnTo>
                    <a:lnTo>
                      <a:pt x="3222" y="378"/>
                    </a:lnTo>
                    <a:lnTo>
                      <a:pt x="3222" y="378"/>
                    </a:lnTo>
                    <a:lnTo>
                      <a:pt x="3222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34" y="378"/>
                    </a:lnTo>
                    <a:lnTo>
                      <a:pt x="3234" y="378"/>
                    </a:lnTo>
                    <a:lnTo>
                      <a:pt x="3234" y="378"/>
                    </a:lnTo>
                    <a:lnTo>
                      <a:pt x="3234" y="378"/>
                    </a:lnTo>
                    <a:lnTo>
                      <a:pt x="3234" y="378"/>
                    </a:lnTo>
                    <a:lnTo>
                      <a:pt x="3234" y="378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6" y="378"/>
                    </a:lnTo>
                    <a:lnTo>
                      <a:pt x="3246" y="378"/>
                    </a:lnTo>
                    <a:lnTo>
                      <a:pt x="3246" y="378"/>
                    </a:lnTo>
                    <a:lnTo>
                      <a:pt x="3246" y="378"/>
                    </a:lnTo>
                    <a:lnTo>
                      <a:pt x="3246" y="378"/>
                    </a:lnTo>
                    <a:lnTo>
                      <a:pt x="3246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8" y="378"/>
                    </a:lnTo>
                    <a:lnTo>
                      <a:pt x="3258" y="378"/>
                    </a:lnTo>
                    <a:lnTo>
                      <a:pt x="3258" y="378"/>
                    </a:lnTo>
                    <a:lnTo>
                      <a:pt x="3258" y="378"/>
                    </a:lnTo>
                    <a:lnTo>
                      <a:pt x="3258" y="378"/>
                    </a:lnTo>
                    <a:lnTo>
                      <a:pt x="3258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24" y="378"/>
                    </a:lnTo>
                    <a:lnTo>
                      <a:pt x="3324" y="378"/>
                    </a:lnTo>
                    <a:lnTo>
                      <a:pt x="3324" y="378"/>
                    </a:lnTo>
                    <a:lnTo>
                      <a:pt x="3324" y="378"/>
                    </a:lnTo>
                    <a:lnTo>
                      <a:pt x="3324" y="378"/>
                    </a:lnTo>
                    <a:lnTo>
                      <a:pt x="3324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6" y="378"/>
                    </a:lnTo>
                    <a:lnTo>
                      <a:pt x="3336" y="378"/>
                    </a:lnTo>
                    <a:lnTo>
                      <a:pt x="3336" y="378"/>
                    </a:lnTo>
                    <a:lnTo>
                      <a:pt x="3336" y="378"/>
                    </a:lnTo>
                    <a:lnTo>
                      <a:pt x="3336" y="378"/>
                    </a:lnTo>
                    <a:lnTo>
                      <a:pt x="3336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60" y="378"/>
                    </a:lnTo>
                    <a:lnTo>
                      <a:pt x="3360" y="378"/>
                    </a:lnTo>
                    <a:lnTo>
                      <a:pt x="3360" y="378"/>
                    </a:lnTo>
                    <a:lnTo>
                      <a:pt x="3360" y="378"/>
                    </a:lnTo>
                    <a:lnTo>
                      <a:pt x="3360" y="378"/>
                    </a:lnTo>
                    <a:lnTo>
                      <a:pt x="3360" y="378"/>
                    </a:lnTo>
                    <a:lnTo>
                      <a:pt x="3366" y="378"/>
                    </a:lnTo>
                    <a:lnTo>
                      <a:pt x="3366" y="378"/>
                    </a:lnTo>
                    <a:lnTo>
                      <a:pt x="3366" y="378"/>
                    </a:lnTo>
                    <a:lnTo>
                      <a:pt x="3366" y="378"/>
                    </a:lnTo>
                    <a:lnTo>
                      <a:pt x="3366" y="378"/>
                    </a:lnTo>
                    <a:lnTo>
                      <a:pt x="3366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44" y="378"/>
                    </a:lnTo>
                    <a:lnTo>
                      <a:pt x="3444" y="378"/>
                    </a:lnTo>
                    <a:lnTo>
                      <a:pt x="3444" y="378"/>
                    </a:lnTo>
                    <a:lnTo>
                      <a:pt x="3444" y="378"/>
                    </a:lnTo>
                    <a:lnTo>
                      <a:pt x="3444" y="378"/>
                    </a:lnTo>
                    <a:lnTo>
                      <a:pt x="3444" y="378"/>
                    </a:lnTo>
                    <a:lnTo>
                      <a:pt x="3450" y="378"/>
                    </a:lnTo>
                    <a:lnTo>
                      <a:pt x="3450" y="378"/>
                    </a:lnTo>
                    <a:lnTo>
                      <a:pt x="3450" y="378"/>
                    </a:lnTo>
                    <a:lnTo>
                      <a:pt x="3450" y="378"/>
                    </a:lnTo>
                    <a:lnTo>
                      <a:pt x="3450" y="378"/>
                    </a:lnTo>
                    <a:lnTo>
                      <a:pt x="3450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62" y="378"/>
                    </a:lnTo>
                    <a:lnTo>
                      <a:pt x="3462" y="378"/>
                    </a:lnTo>
                    <a:lnTo>
                      <a:pt x="3462" y="378"/>
                    </a:lnTo>
                    <a:lnTo>
                      <a:pt x="3462" y="378"/>
                    </a:lnTo>
                    <a:lnTo>
                      <a:pt x="3462" y="378"/>
                    </a:lnTo>
                    <a:lnTo>
                      <a:pt x="3462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522" y="378"/>
                    </a:lnTo>
                    <a:lnTo>
                      <a:pt x="3522" y="378"/>
                    </a:lnTo>
                    <a:lnTo>
                      <a:pt x="3522" y="378"/>
                    </a:lnTo>
                    <a:lnTo>
                      <a:pt x="3522" y="378"/>
                    </a:lnTo>
                    <a:lnTo>
                      <a:pt x="3528" y="378"/>
                    </a:lnTo>
                    <a:lnTo>
                      <a:pt x="3528" y="378"/>
                    </a:lnTo>
                    <a:lnTo>
                      <a:pt x="3528" y="378"/>
                    </a:lnTo>
                    <a:lnTo>
                      <a:pt x="3528" y="378"/>
                    </a:lnTo>
                    <a:lnTo>
                      <a:pt x="3528" y="378"/>
                    </a:lnTo>
                    <a:lnTo>
                      <a:pt x="3528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40" y="378"/>
                    </a:lnTo>
                    <a:lnTo>
                      <a:pt x="3540" y="378"/>
                    </a:lnTo>
                    <a:lnTo>
                      <a:pt x="3540" y="378"/>
                    </a:lnTo>
                    <a:lnTo>
                      <a:pt x="3540" y="378"/>
                    </a:lnTo>
                    <a:lnTo>
                      <a:pt x="3540" y="378"/>
                    </a:lnTo>
                    <a:lnTo>
                      <a:pt x="3540" y="378"/>
                    </a:lnTo>
                    <a:lnTo>
                      <a:pt x="3546" y="378"/>
                    </a:lnTo>
                    <a:lnTo>
                      <a:pt x="3546" y="378"/>
                    </a:lnTo>
                    <a:lnTo>
                      <a:pt x="3546" y="378"/>
                    </a:lnTo>
                    <a:lnTo>
                      <a:pt x="3546" y="378"/>
                    </a:lnTo>
                    <a:lnTo>
                      <a:pt x="3546" y="378"/>
                    </a:lnTo>
                    <a:lnTo>
                      <a:pt x="3546" y="378"/>
                    </a:lnTo>
                    <a:lnTo>
                      <a:pt x="3552" y="378"/>
                    </a:lnTo>
                    <a:lnTo>
                      <a:pt x="3552" y="378"/>
                    </a:lnTo>
                    <a:lnTo>
                      <a:pt x="3552" y="378"/>
                    </a:lnTo>
                    <a:lnTo>
                      <a:pt x="3552" y="378"/>
                    </a:lnTo>
                    <a:lnTo>
                      <a:pt x="3552" y="378"/>
                    </a:lnTo>
                    <a:lnTo>
                      <a:pt x="3552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70" y="378"/>
                    </a:lnTo>
                    <a:lnTo>
                      <a:pt x="3570" y="378"/>
                    </a:lnTo>
                    <a:lnTo>
                      <a:pt x="3570" y="378"/>
                    </a:lnTo>
                    <a:lnTo>
                      <a:pt x="3570" y="378"/>
                    </a:lnTo>
                    <a:lnTo>
                      <a:pt x="3570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30" y="378"/>
                    </a:lnTo>
                    <a:lnTo>
                      <a:pt x="3630" y="378"/>
                    </a:lnTo>
                    <a:lnTo>
                      <a:pt x="3630" y="378"/>
                    </a:lnTo>
                    <a:lnTo>
                      <a:pt x="3630" y="378"/>
                    </a:lnTo>
                    <a:lnTo>
                      <a:pt x="3630" y="378"/>
                    </a:lnTo>
                    <a:lnTo>
                      <a:pt x="3630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42" y="378"/>
                    </a:lnTo>
                    <a:lnTo>
                      <a:pt x="3642" y="378"/>
                    </a:lnTo>
                    <a:lnTo>
                      <a:pt x="3642" y="378"/>
                    </a:lnTo>
                    <a:lnTo>
                      <a:pt x="3642" y="378"/>
                    </a:lnTo>
                    <a:lnTo>
                      <a:pt x="3642" y="378"/>
                    </a:lnTo>
                    <a:lnTo>
                      <a:pt x="3642" y="378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6" y="378"/>
                    </a:lnTo>
                    <a:lnTo>
                      <a:pt x="3666" y="378"/>
                    </a:lnTo>
                    <a:lnTo>
                      <a:pt x="3666" y="378"/>
                    </a:lnTo>
                    <a:lnTo>
                      <a:pt x="3666" y="378"/>
                    </a:lnTo>
                    <a:lnTo>
                      <a:pt x="3666" y="378"/>
                    </a:lnTo>
                    <a:lnTo>
                      <a:pt x="3666" y="378"/>
                    </a:lnTo>
                    <a:lnTo>
                      <a:pt x="3672" y="378"/>
                    </a:lnTo>
                    <a:lnTo>
                      <a:pt x="3672" y="378"/>
                    </a:lnTo>
                    <a:lnTo>
                      <a:pt x="3672" y="378"/>
                    </a:lnTo>
                    <a:lnTo>
                      <a:pt x="3672" y="378"/>
                    </a:lnTo>
                    <a:lnTo>
                      <a:pt x="3672" y="378"/>
                    </a:lnTo>
                    <a:lnTo>
                      <a:pt x="3726" y="378"/>
                    </a:lnTo>
                    <a:lnTo>
                      <a:pt x="3726" y="378"/>
                    </a:lnTo>
                    <a:lnTo>
                      <a:pt x="3726" y="378"/>
                    </a:lnTo>
                    <a:lnTo>
                      <a:pt x="3726" y="378"/>
                    </a:lnTo>
                    <a:lnTo>
                      <a:pt x="3726" y="378"/>
                    </a:lnTo>
                    <a:lnTo>
                      <a:pt x="3732" y="378"/>
                    </a:lnTo>
                    <a:lnTo>
                      <a:pt x="3732" y="378"/>
                    </a:lnTo>
                    <a:lnTo>
                      <a:pt x="3732" y="378"/>
                    </a:lnTo>
                    <a:lnTo>
                      <a:pt x="3732" y="378"/>
                    </a:lnTo>
                    <a:lnTo>
                      <a:pt x="3732" y="378"/>
                    </a:lnTo>
                    <a:lnTo>
                      <a:pt x="3732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50" y="378"/>
                    </a:lnTo>
                    <a:lnTo>
                      <a:pt x="3750" y="378"/>
                    </a:lnTo>
                    <a:lnTo>
                      <a:pt x="3750" y="378"/>
                    </a:lnTo>
                    <a:lnTo>
                      <a:pt x="3750" y="378"/>
                    </a:lnTo>
                    <a:lnTo>
                      <a:pt x="3750" y="378"/>
                    </a:lnTo>
                    <a:lnTo>
                      <a:pt x="3750" y="378"/>
                    </a:lnTo>
                    <a:lnTo>
                      <a:pt x="3756" y="378"/>
                    </a:lnTo>
                    <a:lnTo>
                      <a:pt x="3756" y="378"/>
                    </a:lnTo>
                    <a:lnTo>
                      <a:pt x="3756" y="378"/>
                    </a:lnTo>
                    <a:lnTo>
                      <a:pt x="3756" y="378"/>
                    </a:lnTo>
                    <a:lnTo>
                      <a:pt x="3756" y="378"/>
                    </a:lnTo>
                    <a:lnTo>
                      <a:pt x="3756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8" y="378"/>
                    </a:lnTo>
                    <a:lnTo>
                      <a:pt x="3768" y="378"/>
                    </a:lnTo>
                    <a:lnTo>
                      <a:pt x="3768" y="378"/>
                    </a:lnTo>
                    <a:lnTo>
                      <a:pt x="3768" y="378"/>
                    </a:lnTo>
                    <a:lnTo>
                      <a:pt x="3768" y="378"/>
                    </a:lnTo>
                    <a:lnTo>
                      <a:pt x="3768" y="378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34" y="378"/>
                    </a:lnTo>
                    <a:lnTo>
                      <a:pt x="3834" y="378"/>
                    </a:lnTo>
                    <a:lnTo>
                      <a:pt x="3834" y="378"/>
                    </a:lnTo>
                    <a:lnTo>
                      <a:pt x="3834" y="378"/>
                    </a:lnTo>
                    <a:lnTo>
                      <a:pt x="3834" y="378"/>
                    </a:lnTo>
                    <a:lnTo>
                      <a:pt x="3834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6" y="378"/>
                    </a:lnTo>
                    <a:lnTo>
                      <a:pt x="3876" y="378"/>
                    </a:lnTo>
                    <a:lnTo>
                      <a:pt x="3876" y="378"/>
                    </a:lnTo>
                    <a:lnTo>
                      <a:pt x="3876" y="378"/>
                    </a:lnTo>
                    <a:lnTo>
                      <a:pt x="3930" y="378"/>
                    </a:lnTo>
                    <a:lnTo>
                      <a:pt x="3930" y="378"/>
                    </a:lnTo>
                    <a:lnTo>
                      <a:pt x="3930" y="378"/>
                    </a:lnTo>
                    <a:lnTo>
                      <a:pt x="3930" y="378"/>
                    </a:lnTo>
                    <a:lnTo>
                      <a:pt x="3930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8" y="378"/>
                    </a:lnTo>
                    <a:lnTo>
                      <a:pt x="3948" y="378"/>
                    </a:lnTo>
                    <a:lnTo>
                      <a:pt x="3948" y="378"/>
                    </a:lnTo>
                    <a:lnTo>
                      <a:pt x="3948" y="378"/>
                    </a:lnTo>
                    <a:lnTo>
                      <a:pt x="3948" y="378"/>
                    </a:lnTo>
                    <a:lnTo>
                      <a:pt x="3948" y="378"/>
                    </a:lnTo>
                    <a:lnTo>
                      <a:pt x="3954" y="378"/>
                    </a:lnTo>
                    <a:lnTo>
                      <a:pt x="3954" y="378"/>
                    </a:lnTo>
                    <a:lnTo>
                      <a:pt x="3954" y="378"/>
                    </a:lnTo>
                    <a:lnTo>
                      <a:pt x="3954" y="378"/>
                    </a:lnTo>
                    <a:lnTo>
                      <a:pt x="3954" y="378"/>
                    </a:lnTo>
                    <a:lnTo>
                      <a:pt x="3954" y="378"/>
                    </a:lnTo>
                    <a:lnTo>
                      <a:pt x="3960" y="378"/>
                    </a:lnTo>
                    <a:lnTo>
                      <a:pt x="3960" y="378"/>
                    </a:lnTo>
                    <a:lnTo>
                      <a:pt x="3960" y="378"/>
                    </a:lnTo>
                    <a:lnTo>
                      <a:pt x="3960" y="378"/>
                    </a:lnTo>
                    <a:lnTo>
                      <a:pt x="3960" y="378"/>
                    </a:lnTo>
                    <a:lnTo>
                      <a:pt x="3960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72" y="378"/>
                    </a:lnTo>
                    <a:lnTo>
                      <a:pt x="3972" y="378"/>
                    </a:lnTo>
                    <a:lnTo>
                      <a:pt x="3972" y="378"/>
                    </a:lnTo>
                    <a:lnTo>
                      <a:pt x="3972" y="378"/>
                    </a:lnTo>
                    <a:lnTo>
                      <a:pt x="3972" y="378"/>
                    </a:lnTo>
                    <a:lnTo>
                      <a:pt x="3972" y="378"/>
                    </a:lnTo>
                    <a:lnTo>
                      <a:pt x="3978" y="378"/>
                    </a:lnTo>
                    <a:lnTo>
                      <a:pt x="3978" y="378"/>
                    </a:lnTo>
                    <a:lnTo>
                      <a:pt x="3978" y="378"/>
                    </a:lnTo>
                    <a:lnTo>
                      <a:pt x="3978" y="378"/>
                    </a:lnTo>
                    <a:lnTo>
                      <a:pt x="4032" y="378"/>
                    </a:lnTo>
                    <a:lnTo>
                      <a:pt x="4032" y="378"/>
                    </a:lnTo>
                    <a:lnTo>
                      <a:pt x="4032" y="378"/>
                    </a:lnTo>
                    <a:lnTo>
                      <a:pt x="4032" y="378"/>
                    </a:lnTo>
                    <a:lnTo>
                      <a:pt x="4032" y="378"/>
                    </a:lnTo>
                    <a:lnTo>
                      <a:pt x="4032" y="378"/>
                    </a:lnTo>
                    <a:lnTo>
                      <a:pt x="4038" y="378"/>
                    </a:lnTo>
                    <a:lnTo>
                      <a:pt x="4038" y="378"/>
                    </a:lnTo>
                    <a:lnTo>
                      <a:pt x="4038" y="378"/>
                    </a:lnTo>
                    <a:lnTo>
                      <a:pt x="4038" y="378"/>
                    </a:lnTo>
                    <a:lnTo>
                      <a:pt x="4038" y="378"/>
                    </a:lnTo>
                    <a:lnTo>
                      <a:pt x="4038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50" y="378"/>
                    </a:lnTo>
                    <a:lnTo>
                      <a:pt x="4050" y="378"/>
                    </a:lnTo>
                    <a:lnTo>
                      <a:pt x="4050" y="378"/>
                    </a:lnTo>
                    <a:lnTo>
                      <a:pt x="4050" y="378"/>
                    </a:lnTo>
                    <a:lnTo>
                      <a:pt x="4050" y="378"/>
                    </a:lnTo>
                    <a:lnTo>
                      <a:pt x="4050" y="378"/>
                    </a:lnTo>
                    <a:lnTo>
                      <a:pt x="4056" y="378"/>
                    </a:lnTo>
                    <a:lnTo>
                      <a:pt x="4056" y="378"/>
                    </a:lnTo>
                    <a:lnTo>
                      <a:pt x="4056" y="378"/>
                    </a:lnTo>
                    <a:lnTo>
                      <a:pt x="4056" y="378"/>
                    </a:lnTo>
                    <a:lnTo>
                      <a:pt x="4056" y="378"/>
                    </a:lnTo>
                    <a:lnTo>
                      <a:pt x="4056" y="378"/>
                    </a:lnTo>
                    <a:lnTo>
                      <a:pt x="4062" y="378"/>
                    </a:lnTo>
                    <a:lnTo>
                      <a:pt x="4062" y="378"/>
                    </a:lnTo>
                    <a:lnTo>
                      <a:pt x="4062" y="378"/>
                    </a:lnTo>
                    <a:lnTo>
                      <a:pt x="4062" y="378"/>
                    </a:lnTo>
                    <a:lnTo>
                      <a:pt x="4062" y="378"/>
                    </a:lnTo>
                    <a:lnTo>
                      <a:pt x="4062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74" y="378"/>
                    </a:lnTo>
                    <a:lnTo>
                      <a:pt x="4074" y="378"/>
                    </a:lnTo>
                    <a:lnTo>
                      <a:pt x="4074" y="378"/>
                    </a:lnTo>
                    <a:lnTo>
                      <a:pt x="4074" y="378"/>
                    </a:lnTo>
                    <a:lnTo>
                      <a:pt x="4074" y="378"/>
                    </a:lnTo>
                    <a:lnTo>
                      <a:pt x="4074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134" y="378"/>
                    </a:lnTo>
                    <a:lnTo>
                      <a:pt x="4134" y="378"/>
                    </a:lnTo>
                    <a:lnTo>
                      <a:pt x="4134" y="378"/>
                    </a:lnTo>
                    <a:lnTo>
                      <a:pt x="4134" y="378"/>
                    </a:lnTo>
                    <a:lnTo>
                      <a:pt x="4134" y="378"/>
                    </a:lnTo>
                    <a:lnTo>
                      <a:pt x="4134" y="378"/>
                    </a:lnTo>
                    <a:lnTo>
                      <a:pt x="4140" y="378"/>
                    </a:lnTo>
                    <a:lnTo>
                      <a:pt x="4140" y="378"/>
                    </a:lnTo>
                    <a:lnTo>
                      <a:pt x="4140" y="378"/>
                    </a:lnTo>
                    <a:lnTo>
                      <a:pt x="4140" y="378"/>
                    </a:lnTo>
                    <a:lnTo>
                      <a:pt x="4140" y="378"/>
                    </a:lnTo>
                    <a:lnTo>
                      <a:pt x="4140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52" y="378"/>
                    </a:lnTo>
                    <a:lnTo>
                      <a:pt x="4152" y="378"/>
                    </a:lnTo>
                    <a:lnTo>
                      <a:pt x="4152" y="378"/>
                    </a:lnTo>
                    <a:lnTo>
                      <a:pt x="4152" y="378"/>
                    </a:lnTo>
                    <a:lnTo>
                      <a:pt x="4152" y="378"/>
                    </a:lnTo>
                    <a:lnTo>
                      <a:pt x="4152" y="378"/>
                    </a:lnTo>
                    <a:lnTo>
                      <a:pt x="4158" y="378"/>
                    </a:lnTo>
                    <a:lnTo>
                      <a:pt x="4158" y="378"/>
                    </a:lnTo>
                    <a:lnTo>
                      <a:pt x="4158" y="378"/>
                    </a:lnTo>
                    <a:lnTo>
                      <a:pt x="4158" y="378"/>
                    </a:lnTo>
                    <a:lnTo>
                      <a:pt x="4158" y="378"/>
                    </a:lnTo>
                    <a:lnTo>
                      <a:pt x="4158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82" y="378"/>
                    </a:lnTo>
                    <a:lnTo>
                      <a:pt x="4182" y="378"/>
                    </a:lnTo>
                    <a:lnTo>
                      <a:pt x="4182" y="378"/>
                    </a:lnTo>
                    <a:lnTo>
                      <a:pt x="4236" y="378"/>
                    </a:lnTo>
                    <a:lnTo>
                      <a:pt x="4236" y="378"/>
                    </a:lnTo>
                    <a:lnTo>
                      <a:pt x="4236" y="378"/>
                    </a:lnTo>
                    <a:lnTo>
                      <a:pt x="4236" y="378"/>
                    </a:lnTo>
                    <a:lnTo>
                      <a:pt x="4236" y="378"/>
                    </a:lnTo>
                    <a:lnTo>
                      <a:pt x="4236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54" y="378"/>
                    </a:lnTo>
                    <a:lnTo>
                      <a:pt x="4254" y="378"/>
                    </a:lnTo>
                    <a:lnTo>
                      <a:pt x="4254" y="378"/>
                    </a:lnTo>
                    <a:lnTo>
                      <a:pt x="4254" y="378"/>
                    </a:lnTo>
                    <a:lnTo>
                      <a:pt x="4254" y="378"/>
                    </a:lnTo>
                    <a:lnTo>
                      <a:pt x="4254" y="378"/>
                    </a:lnTo>
                    <a:lnTo>
                      <a:pt x="4260" y="378"/>
                    </a:lnTo>
                    <a:lnTo>
                      <a:pt x="4260" y="378"/>
                    </a:lnTo>
                    <a:lnTo>
                      <a:pt x="4260" y="378"/>
                    </a:lnTo>
                    <a:lnTo>
                      <a:pt x="4260" y="378"/>
                    </a:lnTo>
                    <a:lnTo>
                      <a:pt x="4260" y="378"/>
                    </a:lnTo>
                    <a:lnTo>
                      <a:pt x="4260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72" y="378"/>
                    </a:lnTo>
                    <a:lnTo>
                      <a:pt x="4272" y="378"/>
                    </a:lnTo>
                    <a:lnTo>
                      <a:pt x="4272" y="378"/>
                    </a:lnTo>
                    <a:lnTo>
                      <a:pt x="4272" y="378"/>
                    </a:lnTo>
                    <a:lnTo>
                      <a:pt x="4272" y="378"/>
                    </a:lnTo>
                    <a:lnTo>
                      <a:pt x="4272" y="378"/>
                    </a:lnTo>
                    <a:lnTo>
                      <a:pt x="4278" y="378"/>
                    </a:lnTo>
                    <a:lnTo>
                      <a:pt x="4278" y="378"/>
                    </a:lnTo>
                    <a:lnTo>
                      <a:pt x="4278" y="378"/>
                    </a:lnTo>
                    <a:lnTo>
                      <a:pt x="4278" y="378"/>
                    </a:lnTo>
                    <a:lnTo>
                      <a:pt x="4278" y="378"/>
                    </a:lnTo>
                    <a:lnTo>
                      <a:pt x="4278" y="378"/>
                    </a:lnTo>
                    <a:lnTo>
                      <a:pt x="4284" y="378"/>
                    </a:lnTo>
                    <a:lnTo>
                      <a:pt x="4284" y="378"/>
                    </a:lnTo>
                    <a:lnTo>
                      <a:pt x="4284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44" y="378"/>
                    </a:lnTo>
                    <a:lnTo>
                      <a:pt x="4344" y="378"/>
                    </a:lnTo>
                    <a:lnTo>
                      <a:pt x="4344" y="378"/>
                    </a:lnTo>
                    <a:lnTo>
                      <a:pt x="4344" y="378"/>
                    </a:lnTo>
                    <a:lnTo>
                      <a:pt x="4344" y="378"/>
                    </a:lnTo>
                    <a:lnTo>
                      <a:pt x="4344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6" y="378"/>
                    </a:lnTo>
                    <a:lnTo>
                      <a:pt x="4356" y="378"/>
                    </a:lnTo>
                    <a:lnTo>
                      <a:pt x="4356" y="378"/>
                    </a:lnTo>
                    <a:lnTo>
                      <a:pt x="4356" y="378"/>
                    </a:lnTo>
                    <a:lnTo>
                      <a:pt x="4356" y="378"/>
                    </a:lnTo>
                    <a:lnTo>
                      <a:pt x="4356" y="378"/>
                    </a:lnTo>
                    <a:lnTo>
                      <a:pt x="4362" y="378"/>
                    </a:lnTo>
                    <a:lnTo>
                      <a:pt x="4362" y="378"/>
                    </a:lnTo>
                    <a:lnTo>
                      <a:pt x="4362" y="378"/>
                    </a:lnTo>
                    <a:lnTo>
                      <a:pt x="4362" y="378"/>
                    </a:lnTo>
                    <a:lnTo>
                      <a:pt x="4362" y="378"/>
                    </a:lnTo>
                    <a:lnTo>
                      <a:pt x="4362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74" y="378"/>
                    </a:lnTo>
                    <a:lnTo>
                      <a:pt x="4374" y="378"/>
                    </a:lnTo>
                    <a:lnTo>
                      <a:pt x="4374" y="378"/>
                    </a:lnTo>
                    <a:lnTo>
                      <a:pt x="4374" y="378"/>
                    </a:lnTo>
                    <a:lnTo>
                      <a:pt x="4374" y="378"/>
                    </a:lnTo>
                    <a:lnTo>
                      <a:pt x="4374" y="378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6" y="378"/>
                    </a:lnTo>
                    <a:lnTo>
                      <a:pt x="4386" y="378"/>
                    </a:lnTo>
                    <a:lnTo>
                      <a:pt x="4386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6" y="378"/>
                    </a:lnTo>
                    <a:lnTo>
                      <a:pt x="4446" y="378"/>
                    </a:lnTo>
                    <a:lnTo>
                      <a:pt x="4446" y="378"/>
                    </a:lnTo>
                    <a:lnTo>
                      <a:pt x="4446" y="378"/>
                    </a:lnTo>
                    <a:lnTo>
                      <a:pt x="4446" y="378"/>
                    </a:lnTo>
                    <a:lnTo>
                      <a:pt x="4446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8" y="378"/>
                    </a:lnTo>
                    <a:lnTo>
                      <a:pt x="4458" y="378"/>
                    </a:lnTo>
                    <a:lnTo>
                      <a:pt x="4458" y="378"/>
                    </a:lnTo>
                    <a:lnTo>
                      <a:pt x="4458" y="378"/>
                    </a:lnTo>
                    <a:lnTo>
                      <a:pt x="4458" y="378"/>
                    </a:lnTo>
                    <a:lnTo>
                      <a:pt x="4458" y="378"/>
                    </a:lnTo>
                    <a:lnTo>
                      <a:pt x="4464" y="378"/>
                    </a:lnTo>
                    <a:lnTo>
                      <a:pt x="4464" y="378"/>
                    </a:lnTo>
                    <a:lnTo>
                      <a:pt x="4464" y="378"/>
                    </a:lnTo>
                    <a:lnTo>
                      <a:pt x="4464" y="378"/>
                    </a:lnTo>
                    <a:lnTo>
                      <a:pt x="4464" y="378"/>
                    </a:lnTo>
                    <a:lnTo>
                      <a:pt x="4464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82" y="378"/>
                    </a:lnTo>
                    <a:lnTo>
                      <a:pt x="4482" y="378"/>
                    </a:lnTo>
                    <a:lnTo>
                      <a:pt x="4482" y="378"/>
                    </a:lnTo>
                    <a:lnTo>
                      <a:pt x="4482" y="378"/>
                    </a:lnTo>
                    <a:lnTo>
                      <a:pt x="4482" y="378"/>
                    </a:lnTo>
                    <a:lnTo>
                      <a:pt x="4482" y="378"/>
                    </a:lnTo>
                    <a:lnTo>
                      <a:pt x="4488" y="378"/>
                    </a:lnTo>
                    <a:lnTo>
                      <a:pt x="4488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54" y="378"/>
                    </a:lnTo>
                    <a:lnTo>
                      <a:pt x="4554" y="378"/>
                    </a:lnTo>
                    <a:lnTo>
                      <a:pt x="4554" y="378"/>
                    </a:lnTo>
                    <a:lnTo>
                      <a:pt x="4554" y="378"/>
                    </a:lnTo>
                    <a:lnTo>
                      <a:pt x="4554" y="378"/>
                    </a:lnTo>
                    <a:lnTo>
                      <a:pt x="4554" y="378"/>
                    </a:lnTo>
                    <a:lnTo>
                      <a:pt x="4560" y="378"/>
                    </a:lnTo>
                    <a:lnTo>
                      <a:pt x="4560" y="378"/>
                    </a:lnTo>
                    <a:lnTo>
                      <a:pt x="4560" y="378"/>
                    </a:lnTo>
                    <a:lnTo>
                      <a:pt x="4560" y="378"/>
                    </a:lnTo>
                    <a:lnTo>
                      <a:pt x="4560" y="378"/>
                    </a:lnTo>
                    <a:lnTo>
                      <a:pt x="4560" y="378"/>
                    </a:lnTo>
                    <a:lnTo>
                      <a:pt x="4566" y="378"/>
                    </a:lnTo>
                    <a:lnTo>
                      <a:pt x="4566" y="378"/>
                    </a:lnTo>
                    <a:lnTo>
                      <a:pt x="4566" y="378"/>
                    </a:lnTo>
                    <a:lnTo>
                      <a:pt x="4566" y="378"/>
                    </a:lnTo>
                    <a:lnTo>
                      <a:pt x="4566" y="378"/>
                    </a:lnTo>
                    <a:lnTo>
                      <a:pt x="4566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8" y="378"/>
                    </a:lnTo>
                    <a:lnTo>
                      <a:pt x="4578" y="378"/>
                    </a:lnTo>
                    <a:lnTo>
                      <a:pt x="4578" y="378"/>
                    </a:lnTo>
                    <a:lnTo>
                      <a:pt x="4578" y="378"/>
                    </a:lnTo>
                    <a:lnTo>
                      <a:pt x="4578" y="378"/>
                    </a:lnTo>
                    <a:lnTo>
                      <a:pt x="4578" y="378"/>
                    </a:lnTo>
                    <a:lnTo>
                      <a:pt x="4584" y="378"/>
                    </a:lnTo>
                    <a:lnTo>
                      <a:pt x="4584" y="378"/>
                    </a:lnTo>
                    <a:lnTo>
                      <a:pt x="4584" y="378"/>
                    </a:lnTo>
                    <a:lnTo>
                      <a:pt x="4584" y="378"/>
                    </a:lnTo>
                    <a:lnTo>
                      <a:pt x="4584" y="378"/>
                    </a:lnTo>
                    <a:lnTo>
                      <a:pt x="4584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8" y="378"/>
                    </a:lnTo>
                    <a:lnTo>
                      <a:pt x="4608" y="378"/>
                    </a:lnTo>
                    <a:lnTo>
                      <a:pt x="4608" y="372"/>
                    </a:lnTo>
                    <a:lnTo>
                      <a:pt x="4608" y="372"/>
                    </a:lnTo>
                    <a:lnTo>
                      <a:pt x="4608" y="372"/>
                    </a:lnTo>
                    <a:lnTo>
                      <a:pt x="4608" y="372"/>
                    </a:lnTo>
                    <a:lnTo>
                      <a:pt x="4614" y="366"/>
                    </a:lnTo>
                    <a:lnTo>
                      <a:pt x="4614" y="366"/>
                    </a:lnTo>
                    <a:lnTo>
                      <a:pt x="4614" y="360"/>
                    </a:lnTo>
                    <a:lnTo>
                      <a:pt x="4614" y="360"/>
                    </a:lnTo>
                    <a:lnTo>
                      <a:pt x="4614" y="360"/>
                    </a:lnTo>
                    <a:lnTo>
                      <a:pt x="4614" y="354"/>
                    </a:lnTo>
                    <a:lnTo>
                      <a:pt x="4620" y="354"/>
                    </a:lnTo>
                    <a:lnTo>
                      <a:pt x="4620" y="348"/>
                    </a:lnTo>
                    <a:lnTo>
                      <a:pt x="4620" y="342"/>
                    </a:lnTo>
                    <a:lnTo>
                      <a:pt x="4620" y="342"/>
                    </a:lnTo>
                    <a:lnTo>
                      <a:pt x="4620" y="336"/>
                    </a:lnTo>
                    <a:lnTo>
                      <a:pt x="4620" y="330"/>
                    </a:lnTo>
                    <a:lnTo>
                      <a:pt x="4626" y="330"/>
                    </a:lnTo>
                    <a:lnTo>
                      <a:pt x="4626" y="324"/>
                    </a:lnTo>
                    <a:lnTo>
                      <a:pt x="4626" y="318"/>
                    </a:lnTo>
                    <a:lnTo>
                      <a:pt x="4626" y="312"/>
                    </a:lnTo>
                    <a:lnTo>
                      <a:pt x="4626" y="306"/>
                    </a:lnTo>
                    <a:lnTo>
                      <a:pt x="4626" y="300"/>
                    </a:lnTo>
                    <a:lnTo>
                      <a:pt x="4632" y="300"/>
                    </a:lnTo>
                    <a:lnTo>
                      <a:pt x="4632" y="294"/>
                    </a:lnTo>
                    <a:lnTo>
                      <a:pt x="4632" y="288"/>
                    </a:lnTo>
                    <a:lnTo>
                      <a:pt x="4632" y="282"/>
                    </a:lnTo>
                    <a:lnTo>
                      <a:pt x="4632" y="282"/>
                    </a:lnTo>
                    <a:lnTo>
                      <a:pt x="4632" y="270"/>
                    </a:lnTo>
                    <a:lnTo>
                      <a:pt x="4632" y="264"/>
                    </a:lnTo>
                    <a:lnTo>
                      <a:pt x="4638" y="258"/>
                    </a:lnTo>
                    <a:lnTo>
                      <a:pt x="4638" y="252"/>
                    </a:lnTo>
                    <a:lnTo>
                      <a:pt x="4638" y="246"/>
                    </a:lnTo>
                    <a:lnTo>
                      <a:pt x="4638" y="240"/>
                    </a:lnTo>
                    <a:lnTo>
                      <a:pt x="4638" y="228"/>
                    </a:lnTo>
                    <a:lnTo>
                      <a:pt x="4638" y="222"/>
                    </a:lnTo>
                    <a:lnTo>
                      <a:pt x="4638" y="216"/>
                    </a:lnTo>
                    <a:lnTo>
                      <a:pt x="4644" y="210"/>
                    </a:lnTo>
                    <a:lnTo>
                      <a:pt x="4644" y="204"/>
                    </a:lnTo>
                    <a:lnTo>
                      <a:pt x="4644" y="198"/>
                    </a:lnTo>
                    <a:lnTo>
                      <a:pt x="4644" y="186"/>
                    </a:lnTo>
                    <a:lnTo>
                      <a:pt x="4644" y="180"/>
                    </a:lnTo>
                    <a:lnTo>
                      <a:pt x="4644" y="174"/>
                    </a:lnTo>
                    <a:lnTo>
                      <a:pt x="4650" y="168"/>
                    </a:lnTo>
                    <a:lnTo>
                      <a:pt x="4650" y="162"/>
                    </a:lnTo>
                    <a:lnTo>
                      <a:pt x="4650" y="156"/>
                    </a:lnTo>
                    <a:lnTo>
                      <a:pt x="4650" y="150"/>
                    </a:lnTo>
                    <a:lnTo>
                      <a:pt x="4650" y="144"/>
                    </a:lnTo>
                    <a:lnTo>
                      <a:pt x="4650" y="144"/>
                    </a:lnTo>
                    <a:lnTo>
                      <a:pt x="4656" y="138"/>
                    </a:lnTo>
                    <a:lnTo>
                      <a:pt x="4656" y="132"/>
                    </a:lnTo>
                    <a:lnTo>
                      <a:pt x="4656" y="132"/>
                    </a:lnTo>
                    <a:lnTo>
                      <a:pt x="4656" y="126"/>
                    </a:lnTo>
                    <a:lnTo>
                      <a:pt x="4656" y="120"/>
                    </a:lnTo>
                    <a:lnTo>
                      <a:pt x="4656" y="114"/>
                    </a:lnTo>
                    <a:lnTo>
                      <a:pt x="4662" y="114"/>
                    </a:lnTo>
                    <a:lnTo>
                      <a:pt x="4662" y="108"/>
                    </a:lnTo>
                    <a:lnTo>
                      <a:pt x="4662" y="102"/>
                    </a:lnTo>
                    <a:lnTo>
                      <a:pt x="4662" y="102"/>
                    </a:lnTo>
                    <a:lnTo>
                      <a:pt x="4662" y="96"/>
                    </a:lnTo>
                    <a:lnTo>
                      <a:pt x="4662" y="90"/>
                    </a:lnTo>
                    <a:lnTo>
                      <a:pt x="4662" y="90"/>
                    </a:lnTo>
                    <a:lnTo>
                      <a:pt x="4668" y="84"/>
                    </a:lnTo>
                    <a:lnTo>
                      <a:pt x="4668" y="84"/>
                    </a:lnTo>
                    <a:lnTo>
                      <a:pt x="4668" y="78"/>
                    </a:lnTo>
                    <a:lnTo>
                      <a:pt x="4668" y="72"/>
                    </a:lnTo>
                    <a:lnTo>
                      <a:pt x="4668" y="66"/>
                    </a:lnTo>
                    <a:lnTo>
                      <a:pt x="4668" y="60"/>
                    </a:lnTo>
                    <a:lnTo>
                      <a:pt x="4668" y="54"/>
                    </a:lnTo>
                    <a:lnTo>
                      <a:pt x="4674" y="48"/>
                    </a:lnTo>
                    <a:lnTo>
                      <a:pt x="4674" y="42"/>
                    </a:lnTo>
                    <a:lnTo>
                      <a:pt x="4674" y="36"/>
                    </a:lnTo>
                    <a:lnTo>
                      <a:pt x="4674" y="30"/>
                    </a:lnTo>
                    <a:lnTo>
                      <a:pt x="4674" y="30"/>
                    </a:lnTo>
                    <a:lnTo>
                      <a:pt x="4674" y="24"/>
                    </a:lnTo>
                    <a:lnTo>
                      <a:pt x="4680" y="18"/>
                    </a:lnTo>
                    <a:lnTo>
                      <a:pt x="4680" y="18"/>
                    </a:lnTo>
                    <a:lnTo>
                      <a:pt x="4680" y="12"/>
                    </a:lnTo>
                    <a:lnTo>
                      <a:pt x="4680" y="12"/>
                    </a:lnTo>
                    <a:lnTo>
                      <a:pt x="4680" y="6"/>
                    </a:lnTo>
                    <a:lnTo>
                      <a:pt x="4680" y="6"/>
                    </a:lnTo>
                    <a:lnTo>
                      <a:pt x="4686" y="6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6"/>
                    </a:lnTo>
                    <a:lnTo>
                      <a:pt x="4692" y="6"/>
                    </a:lnTo>
                    <a:lnTo>
                      <a:pt x="4698" y="6"/>
                    </a:lnTo>
                    <a:lnTo>
                      <a:pt x="4698" y="12"/>
                    </a:lnTo>
                    <a:lnTo>
                      <a:pt x="4698" y="12"/>
                    </a:lnTo>
                    <a:lnTo>
                      <a:pt x="4698" y="12"/>
                    </a:lnTo>
                    <a:lnTo>
                      <a:pt x="4698" y="18"/>
                    </a:lnTo>
                    <a:lnTo>
                      <a:pt x="4698" y="18"/>
                    </a:lnTo>
                    <a:lnTo>
                      <a:pt x="4698" y="18"/>
                    </a:lnTo>
                    <a:lnTo>
                      <a:pt x="4704" y="24"/>
                    </a:lnTo>
                    <a:lnTo>
                      <a:pt x="4704" y="24"/>
                    </a:lnTo>
                    <a:lnTo>
                      <a:pt x="4704" y="30"/>
                    </a:lnTo>
                    <a:lnTo>
                      <a:pt x="4704" y="30"/>
                    </a:lnTo>
                    <a:lnTo>
                      <a:pt x="4704" y="36"/>
                    </a:lnTo>
                    <a:lnTo>
                      <a:pt x="4704" y="36"/>
                    </a:lnTo>
                    <a:lnTo>
                      <a:pt x="4710" y="36"/>
                    </a:lnTo>
                    <a:lnTo>
                      <a:pt x="4710" y="42"/>
                    </a:lnTo>
                    <a:lnTo>
                      <a:pt x="4710" y="42"/>
                    </a:lnTo>
                    <a:lnTo>
                      <a:pt x="4710" y="48"/>
                    </a:lnTo>
                    <a:lnTo>
                      <a:pt x="4710" y="48"/>
                    </a:lnTo>
                    <a:lnTo>
                      <a:pt x="4710" y="54"/>
                    </a:lnTo>
                    <a:lnTo>
                      <a:pt x="4716" y="60"/>
                    </a:lnTo>
                    <a:lnTo>
                      <a:pt x="4716" y="66"/>
                    </a:lnTo>
                    <a:lnTo>
                      <a:pt x="4716" y="72"/>
                    </a:lnTo>
                    <a:lnTo>
                      <a:pt x="4716" y="78"/>
                    </a:lnTo>
                    <a:lnTo>
                      <a:pt x="4716" y="84"/>
                    </a:lnTo>
                    <a:lnTo>
                      <a:pt x="4716" y="90"/>
                    </a:lnTo>
                    <a:lnTo>
                      <a:pt x="4716" y="96"/>
                    </a:lnTo>
                    <a:lnTo>
                      <a:pt x="4722" y="108"/>
                    </a:lnTo>
                    <a:lnTo>
                      <a:pt x="4722" y="114"/>
                    </a:lnTo>
                    <a:lnTo>
                      <a:pt x="4722" y="120"/>
                    </a:lnTo>
                    <a:lnTo>
                      <a:pt x="4722" y="132"/>
                    </a:lnTo>
                    <a:lnTo>
                      <a:pt x="4722" y="138"/>
                    </a:lnTo>
                    <a:lnTo>
                      <a:pt x="4722" y="144"/>
                    </a:lnTo>
                    <a:lnTo>
                      <a:pt x="4728" y="156"/>
                    </a:lnTo>
                    <a:lnTo>
                      <a:pt x="4728" y="162"/>
                    </a:lnTo>
                    <a:lnTo>
                      <a:pt x="4728" y="168"/>
                    </a:lnTo>
                    <a:lnTo>
                      <a:pt x="4728" y="180"/>
                    </a:lnTo>
                    <a:lnTo>
                      <a:pt x="4728" y="186"/>
                    </a:lnTo>
                    <a:lnTo>
                      <a:pt x="4734" y="192"/>
                    </a:lnTo>
                    <a:lnTo>
                      <a:pt x="4734" y="204"/>
                    </a:lnTo>
                    <a:lnTo>
                      <a:pt x="4734" y="210"/>
                    </a:lnTo>
                    <a:lnTo>
                      <a:pt x="4734" y="216"/>
                    </a:lnTo>
                    <a:lnTo>
                      <a:pt x="4734" y="228"/>
                    </a:lnTo>
                    <a:lnTo>
                      <a:pt x="4734" y="234"/>
                    </a:lnTo>
                    <a:lnTo>
                      <a:pt x="4740" y="240"/>
                    </a:lnTo>
                    <a:lnTo>
                      <a:pt x="4740" y="252"/>
                    </a:lnTo>
                    <a:lnTo>
                      <a:pt x="4740" y="258"/>
                    </a:lnTo>
                    <a:lnTo>
                      <a:pt x="4740" y="264"/>
                    </a:lnTo>
                    <a:lnTo>
                      <a:pt x="4740" y="276"/>
                    </a:lnTo>
                    <a:lnTo>
                      <a:pt x="4740" y="282"/>
                    </a:lnTo>
                    <a:lnTo>
                      <a:pt x="4746" y="288"/>
                    </a:lnTo>
                    <a:lnTo>
                      <a:pt x="4746" y="300"/>
                    </a:lnTo>
                    <a:lnTo>
                      <a:pt x="4746" y="306"/>
                    </a:lnTo>
                    <a:lnTo>
                      <a:pt x="4746" y="312"/>
                    </a:lnTo>
                    <a:lnTo>
                      <a:pt x="4746" y="318"/>
                    </a:lnTo>
                    <a:lnTo>
                      <a:pt x="4746" y="324"/>
                    </a:lnTo>
                    <a:lnTo>
                      <a:pt x="4746" y="330"/>
                    </a:lnTo>
                    <a:lnTo>
                      <a:pt x="4752" y="342"/>
                    </a:lnTo>
                    <a:lnTo>
                      <a:pt x="4752" y="348"/>
                    </a:lnTo>
                    <a:lnTo>
                      <a:pt x="4752" y="354"/>
                    </a:lnTo>
                    <a:lnTo>
                      <a:pt x="4752" y="360"/>
                    </a:lnTo>
                    <a:lnTo>
                      <a:pt x="4752" y="366"/>
                    </a:lnTo>
                    <a:lnTo>
                      <a:pt x="4752" y="372"/>
                    </a:lnTo>
                    <a:lnTo>
                      <a:pt x="4758" y="378"/>
                    </a:lnTo>
                    <a:lnTo>
                      <a:pt x="4758" y="384"/>
                    </a:lnTo>
                    <a:lnTo>
                      <a:pt x="4758" y="390"/>
                    </a:lnTo>
                    <a:lnTo>
                      <a:pt x="4758" y="396"/>
                    </a:lnTo>
                    <a:lnTo>
                      <a:pt x="4758" y="402"/>
                    </a:lnTo>
                    <a:lnTo>
                      <a:pt x="4758" y="408"/>
                    </a:lnTo>
                    <a:lnTo>
                      <a:pt x="4764" y="414"/>
                    </a:lnTo>
                    <a:lnTo>
                      <a:pt x="4764" y="420"/>
                    </a:lnTo>
                    <a:lnTo>
                      <a:pt x="4764" y="426"/>
                    </a:lnTo>
                    <a:lnTo>
                      <a:pt x="4764" y="432"/>
                    </a:lnTo>
                    <a:lnTo>
                      <a:pt x="4764" y="438"/>
                    </a:lnTo>
                    <a:lnTo>
                      <a:pt x="4764" y="444"/>
                    </a:lnTo>
                    <a:lnTo>
                      <a:pt x="4770" y="456"/>
                    </a:lnTo>
                    <a:lnTo>
                      <a:pt x="4770" y="462"/>
                    </a:lnTo>
                    <a:lnTo>
                      <a:pt x="4770" y="468"/>
                    </a:lnTo>
                    <a:lnTo>
                      <a:pt x="4770" y="474"/>
                    </a:lnTo>
                    <a:lnTo>
                      <a:pt x="4770" y="480"/>
                    </a:lnTo>
                    <a:lnTo>
                      <a:pt x="4770" y="486"/>
                    </a:lnTo>
                    <a:lnTo>
                      <a:pt x="4776" y="492"/>
                    </a:lnTo>
                    <a:lnTo>
                      <a:pt x="4776" y="498"/>
                    </a:lnTo>
                    <a:lnTo>
                      <a:pt x="4776" y="504"/>
                    </a:lnTo>
                    <a:lnTo>
                      <a:pt x="4776" y="510"/>
                    </a:lnTo>
                    <a:lnTo>
                      <a:pt x="4776" y="516"/>
                    </a:lnTo>
                    <a:lnTo>
                      <a:pt x="4776" y="522"/>
                    </a:lnTo>
                    <a:lnTo>
                      <a:pt x="4782" y="528"/>
                    </a:lnTo>
                    <a:lnTo>
                      <a:pt x="4782" y="534"/>
                    </a:lnTo>
                    <a:lnTo>
                      <a:pt x="4782" y="540"/>
                    </a:lnTo>
                    <a:lnTo>
                      <a:pt x="4782" y="540"/>
                    </a:lnTo>
                    <a:lnTo>
                      <a:pt x="4782" y="546"/>
                    </a:lnTo>
                    <a:lnTo>
                      <a:pt x="4782" y="546"/>
                    </a:lnTo>
                    <a:lnTo>
                      <a:pt x="4788" y="546"/>
                    </a:lnTo>
                    <a:lnTo>
                      <a:pt x="4788" y="546"/>
                    </a:lnTo>
                    <a:lnTo>
                      <a:pt x="4788" y="546"/>
                    </a:lnTo>
                    <a:lnTo>
                      <a:pt x="4788" y="546"/>
                    </a:lnTo>
                    <a:lnTo>
                      <a:pt x="4788" y="546"/>
                    </a:lnTo>
                    <a:lnTo>
                      <a:pt x="4788" y="540"/>
                    </a:lnTo>
                    <a:lnTo>
                      <a:pt x="4794" y="540"/>
                    </a:lnTo>
                    <a:lnTo>
                      <a:pt x="4794" y="540"/>
                    </a:lnTo>
                    <a:lnTo>
                      <a:pt x="4794" y="540"/>
                    </a:lnTo>
                    <a:lnTo>
                      <a:pt x="4794" y="540"/>
                    </a:lnTo>
                    <a:lnTo>
                      <a:pt x="4794" y="534"/>
                    </a:lnTo>
                    <a:lnTo>
                      <a:pt x="4794" y="534"/>
                    </a:lnTo>
                    <a:lnTo>
                      <a:pt x="4800" y="534"/>
                    </a:lnTo>
                    <a:lnTo>
                      <a:pt x="4800" y="534"/>
                    </a:lnTo>
                    <a:lnTo>
                      <a:pt x="4800" y="534"/>
                    </a:lnTo>
                    <a:lnTo>
                      <a:pt x="4800" y="528"/>
                    </a:lnTo>
                    <a:lnTo>
                      <a:pt x="4800" y="528"/>
                    </a:lnTo>
                    <a:lnTo>
                      <a:pt x="4800" y="528"/>
                    </a:lnTo>
                    <a:lnTo>
                      <a:pt x="4806" y="528"/>
                    </a:lnTo>
                    <a:lnTo>
                      <a:pt x="4806" y="528"/>
                    </a:lnTo>
                    <a:lnTo>
                      <a:pt x="4806" y="522"/>
                    </a:lnTo>
                    <a:lnTo>
                      <a:pt x="4806" y="522"/>
                    </a:lnTo>
                    <a:lnTo>
                      <a:pt x="4806" y="522"/>
                    </a:lnTo>
                    <a:lnTo>
                      <a:pt x="4806" y="522"/>
                    </a:lnTo>
                    <a:lnTo>
                      <a:pt x="4812" y="522"/>
                    </a:lnTo>
                    <a:lnTo>
                      <a:pt x="4812" y="516"/>
                    </a:lnTo>
                    <a:lnTo>
                      <a:pt x="4812" y="516"/>
                    </a:lnTo>
                    <a:lnTo>
                      <a:pt x="4812" y="516"/>
                    </a:lnTo>
                    <a:lnTo>
                      <a:pt x="4812" y="516"/>
                    </a:lnTo>
                    <a:lnTo>
                      <a:pt x="4812" y="516"/>
                    </a:lnTo>
                    <a:lnTo>
                      <a:pt x="4818" y="510"/>
                    </a:lnTo>
                    <a:lnTo>
                      <a:pt x="4818" y="510"/>
                    </a:lnTo>
                    <a:lnTo>
                      <a:pt x="4818" y="510"/>
                    </a:lnTo>
                    <a:lnTo>
                      <a:pt x="4818" y="510"/>
                    </a:lnTo>
                    <a:lnTo>
                      <a:pt x="4818" y="510"/>
                    </a:lnTo>
                    <a:lnTo>
                      <a:pt x="4818" y="510"/>
                    </a:lnTo>
                    <a:lnTo>
                      <a:pt x="4824" y="516"/>
                    </a:lnTo>
                    <a:lnTo>
                      <a:pt x="4824" y="516"/>
                    </a:lnTo>
                    <a:lnTo>
                      <a:pt x="4824" y="516"/>
                    </a:lnTo>
                    <a:lnTo>
                      <a:pt x="4824" y="516"/>
                    </a:lnTo>
                    <a:lnTo>
                      <a:pt x="4824" y="516"/>
                    </a:lnTo>
                    <a:lnTo>
                      <a:pt x="4824" y="522"/>
                    </a:lnTo>
                    <a:lnTo>
                      <a:pt x="4830" y="522"/>
                    </a:lnTo>
                    <a:lnTo>
                      <a:pt x="4830" y="522"/>
                    </a:lnTo>
                    <a:lnTo>
                      <a:pt x="4830" y="522"/>
                    </a:lnTo>
                    <a:lnTo>
                      <a:pt x="4830" y="522"/>
                    </a:lnTo>
                    <a:lnTo>
                      <a:pt x="4830" y="528"/>
                    </a:lnTo>
                    <a:lnTo>
                      <a:pt x="4830" y="528"/>
                    </a:lnTo>
                    <a:lnTo>
                      <a:pt x="4836" y="528"/>
                    </a:lnTo>
                    <a:lnTo>
                      <a:pt x="4836" y="528"/>
                    </a:lnTo>
                    <a:lnTo>
                      <a:pt x="4836" y="528"/>
                    </a:lnTo>
                    <a:lnTo>
                      <a:pt x="4836" y="534"/>
                    </a:lnTo>
                    <a:lnTo>
                      <a:pt x="4836" y="534"/>
                    </a:lnTo>
                    <a:lnTo>
                      <a:pt x="4836" y="534"/>
                    </a:lnTo>
                    <a:lnTo>
                      <a:pt x="4842" y="534"/>
                    </a:lnTo>
                    <a:lnTo>
                      <a:pt x="4842" y="534"/>
                    </a:lnTo>
                    <a:lnTo>
                      <a:pt x="4842" y="540"/>
                    </a:lnTo>
                    <a:lnTo>
                      <a:pt x="4842" y="540"/>
                    </a:lnTo>
                    <a:lnTo>
                      <a:pt x="4842" y="540"/>
                    </a:lnTo>
                    <a:lnTo>
                      <a:pt x="4842" y="540"/>
                    </a:lnTo>
                    <a:lnTo>
                      <a:pt x="4848" y="540"/>
                    </a:lnTo>
                    <a:lnTo>
                      <a:pt x="4848" y="546"/>
                    </a:lnTo>
                    <a:lnTo>
                      <a:pt x="4848" y="546"/>
                    </a:lnTo>
                    <a:lnTo>
                      <a:pt x="4848" y="546"/>
                    </a:lnTo>
                    <a:lnTo>
                      <a:pt x="4848" y="546"/>
                    </a:lnTo>
                    <a:lnTo>
                      <a:pt x="4848" y="546"/>
                    </a:lnTo>
                    <a:lnTo>
                      <a:pt x="4854" y="546"/>
                    </a:lnTo>
                    <a:lnTo>
                      <a:pt x="4854" y="546"/>
                    </a:lnTo>
                    <a:lnTo>
                      <a:pt x="4854" y="540"/>
                    </a:lnTo>
                    <a:lnTo>
                      <a:pt x="4854" y="540"/>
                    </a:lnTo>
                    <a:lnTo>
                      <a:pt x="4854" y="534"/>
                    </a:lnTo>
                    <a:lnTo>
                      <a:pt x="4854" y="528"/>
                    </a:lnTo>
                    <a:lnTo>
                      <a:pt x="4860" y="522"/>
                    </a:lnTo>
                    <a:lnTo>
                      <a:pt x="4860" y="516"/>
                    </a:lnTo>
                    <a:lnTo>
                      <a:pt x="4860" y="510"/>
                    </a:lnTo>
                    <a:lnTo>
                      <a:pt x="4860" y="504"/>
                    </a:lnTo>
                    <a:lnTo>
                      <a:pt x="4860" y="498"/>
                    </a:lnTo>
                    <a:lnTo>
                      <a:pt x="4860" y="492"/>
                    </a:lnTo>
                    <a:lnTo>
                      <a:pt x="4866" y="486"/>
                    </a:lnTo>
                    <a:lnTo>
                      <a:pt x="4866" y="480"/>
                    </a:lnTo>
                    <a:lnTo>
                      <a:pt x="4866" y="474"/>
                    </a:lnTo>
                    <a:lnTo>
                      <a:pt x="4866" y="468"/>
                    </a:lnTo>
                    <a:lnTo>
                      <a:pt x="4866" y="462"/>
                    </a:lnTo>
                    <a:lnTo>
                      <a:pt x="4866" y="456"/>
                    </a:lnTo>
                    <a:lnTo>
                      <a:pt x="4872" y="444"/>
                    </a:lnTo>
                    <a:lnTo>
                      <a:pt x="4872" y="438"/>
                    </a:lnTo>
                    <a:lnTo>
                      <a:pt x="4872" y="432"/>
                    </a:lnTo>
                    <a:lnTo>
                      <a:pt x="4872" y="426"/>
                    </a:lnTo>
                    <a:lnTo>
                      <a:pt x="4872" y="420"/>
                    </a:lnTo>
                    <a:lnTo>
                      <a:pt x="4872" y="414"/>
                    </a:lnTo>
                    <a:lnTo>
                      <a:pt x="4878" y="408"/>
                    </a:lnTo>
                    <a:lnTo>
                      <a:pt x="4878" y="402"/>
                    </a:lnTo>
                    <a:lnTo>
                      <a:pt x="4878" y="396"/>
                    </a:lnTo>
                    <a:lnTo>
                      <a:pt x="4878" y="390"/>
                    </a:lnTo>
                    <a:lnTo>
                      <a:pt x="4878" y="384"/>
                    </a:lnTo>
                    <a:lnTo>
                      <a:pt x="4878" y="378"/>
                    </a:lnTo>
                    <a:lnTo>
                      <a:pt x="4884" y="372"/>
                    </a:lnTo>
                    <a:lnTo>
                      <a:pt x="4884" y="366"/>
                    </a:lnTo>
                    <a:lnTo>
                      <a:pt x="4884" y="360"/>
                    </a:lnTo>
                    <a:lnTo>
                      <a:pt x="4884" y="354"/>
                    </a:lnTo>
                    <a:lnTo>
                      <a:pt x="4884" y="348"/>
                    </a:lnTo>
                    <a:lnTo>
                      <a:pt x="4884" y="342"/>
                    </a:lnTo>
                    <a:lnTo>
                      <a:pt x="4890" y="330"/>
                    </a:lnTo>
                    <a:lnTo>
                      <a:pt x="4890" y="324"/>
                    </a:lnTo>
                    <a:lnTo>
                      <a:pt x="4890" y="318"/>
                    </a:lnTo>
                    <a:lnTo>
                      <a:pt x="4890" y="312"/>
                    </a:lnTo>
                    <a:lnTo>
                      <a:pt x="4890" y="306"/>
                    </a:lnTo>
                    <a:lnTo>
                      <a:pt x="4890" y="300"/>
                    </a:lnTo>
                    <a:lnTo>
                      <a:pt x="4896" y="288"/>
                    </a:lnTo>
                    <a:lnTo>
                      <a:pt x="4896" y="282"/>
                    </a:lnTo>
                    <a:lnTo>
                      <a:pt x="4896" y="276"/>
                    </a:lnTo>
                    <a:lnTo>
                      <a:pt x="4896" y="264"/>
                    </a:lnTo>
                    <a:lnTo>
                      <a:pt x="4896" y="258"/>
                    </a:lnTo>
                    <a:lnTo>
                      <a:pt x="4896" y="252"/>
                    </a:lnTo>
                    <a:lnTo>
                      <a:pt x="4902" y="240"/>
                    </a:lnTo>
                    <a:lnTo>
                      <a:pt x="4902" y="234"/>
                    </a:lnTo>
                    <a:lnTo>
                      <a:pt x="4902" y="228"/>
                    </a:lnTo>
                    <a:lnTo>
                      <a:pt x="4902" y="216"/>
                    </a:lnTo>
                    <a:lnTo>
                      <a:pt x="4902" y="210"/>
                    </a:lnTo>
                    <a:lnTo>
                      <a:pt x="4902" y="204"/>
                    </a:lnTo>
                    <a:lnTo>
                      <a:pt x="4908" y="192"/>
                    </a:lnTo>
                    <a:lnTo>
                      <a:pt x="4908" y="186"/>
                    </a:lnTo>
                    <a:lnTo>
                      <a:pt x="4908" y="180"/>
                    </a:lnTo>
                    <a:lnTo>
                      <a:pt x="4908" y="168"/>
                    </a:lnTo>
                    <a:lnTo>
                      <a:pt x="4908" y="162"/>
                    </a:lnTo>
                    <a:lnTo>
                      <a:pt x="4908" y="156"/>
                    </a:lnTo>
                    <a:lnTo>
                      <a:pt x="4914" y="144"/>
                    </a:lnTo>
                    <a:lnTo>
                      <a:pt x="4914" y="138"/>
                    </a:lnTo>
                    <a:lnTo>
                      <a:pt x="4914" y="132"/>
                    </a:lnTo>
                    <a:lnTo>
                      <a:pt x="4914" y="120"/>
                    </a:lnTo>
                    <a:lnTo>
                      <a:pt x="4914" y="114"/>
                    </a:lnTo>
                    <a:lnTo>
                      <a:pt x="4914" y="108"/>
                    </a:lnTo>
                    <a:lnTo>
                      <a:pt x="4920" y="96"/>
                    </a:lnTo>
                    <a:lnTo>
                      <a:pt x="4920" y="90"/>
                    </a:lnTo>
                    <a:lnTo>
                      <a:pt x="4920" y="84"/>
                    </a:lnTo>
                    <a:lnTo>
                      <a:pt x="4920" y="78"/>
                    </a:lnTo>
                    <a:lnTo>
                      <a:pt x="4920" y="72"/>
                    </a:lnTo>
                    <a:lnTo>
                      <a:pt x="4920" y="66"/>
                    </a:lnTo>
                    <a:lnTo>
                      <a:pt x="4926" y="60"/>
                    </a:lnTo>
                    <a:lnTo>
                      <a:pt x="4926" y="54"/>
                    </a:lnTo>
                    <a:lnTo>
                      <a:pt x="4926" y="48"/>
                    </a:lnTo>
                    <a:lnTo>
                      <a:pt x="4926" y="48"/>
                    </a:lnTo>
                    <a:lnTo>
                      <a:pt x="4926" y="42"/>
                    </a:lnTo>
                    <a:lnTo>
                      <a:pt x="4926" y="42"/>
                    </a:lnTo>
                    <a:lnTo>
                      <a:pt x="4932" y="36"/>
                    </a:lnTo>
                    <a:lnTo>
                      <a:pt x="4932" y="36"/>
                    </a:lnTo>
                    <a:lnTo>
                      <a:pt x="4932" y="36"/>
                    </a:lnTo>
                    <a:lnTo>
                      <a:pt x="4932" y="30"/>
                    </a:lnTo>
                    <a:lnTo>
                      <a:pt x="4932" y="30"/>
                    </a:lnTo>
                    <a:lnTo>
                      <a:pt x="4932" y="24"/>
                    </a:lnTo>
                    <a:lnTo>
                      <a:pt x="4938" y="24"/>
                    </a:lnTo>
                    <a:lnTo>
                      <a:pt x="4938" y="18"/>
                    </a:lnTo>
                    <a:lnTo>
                      <a:pt x="4938" y="18"/>
                    </a:lnTo>
                    <a:lnTo>
                      <a:pt x="4938" y="18"/>
                    </a:lnTo>
                    <a:lnTo>
                      <a:pt x="4938" y="12"/>
                    </a:lnTo>
                    <a:lnTo>
                      <a:pt x="4938" y="12"/>
                    </a:lnTo>
                    <a:lnTo>
                      <a:pt x="4938" y="12"/>
                    </a:lnTo>
                    <a:lnTo>
                      <a:pt x="4944" y="6"/>
                    </a:lnTo>
                    <a:lnTo>
                      <a:pt x="4944" y="6"/>
                    </a:lnTo>
                    <a:lnTo>
                      <a:pt x="4944" y="6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6"/>
                    </a:lnTo>
                    <a:lnTo>
                      <a:pt x="4956" y="6"/>
                    </a:lnTo>
                    <a:lnTo>
                      <a:pt x="4956" y="6"/>
                    </a:lnTo>
                    <a:lnTo>
                      <a:pt x="4956" y="12"/>
                    </a:lnTo>
                    <a:lnTo>
                      <a:pt x="4956" y="12"/>
                    </a:lnTo>
                    <a:lnTo>
                      <a:pt x="4956" y="18"/>
                    </a:lnTo>
                    <a:lnTo>
                      <a:pt x="4956" y="18"/>
                    </a:lnTo>
                    <a:lnTo>
                      <a:pt x="4962" y="24"/>
                    </a:lnTo>
                    <a:lnTo>
                      <a:pt x="4962" y="30"/>
                    </a:lnTo>
                    <a:lnTo>
                      <a:pt x="4962" y="30"/>
                    </a:lnTo>
                    <a:lnTo>
                      <a:pt x="4962" y="36"/>
                    </a:lnTo>
                    <a:lnTo>
                      <a:pt x="4962" y="42"/>
                    </a:lnTo>
                    <a:lnTo>
                      <a:pt x="4962" y="48"/>
                    </a:lnTo>
                    <a:lnTo>
                      <a:pt x="4968" y="54"/>
                    </a:lnTo>
                    <a:lnTo>
                      <a:pt x="4968" y="60"/>
                    </a:lnTo>
                    <a:lnTo>
                      <a:pt x="4968" y="66"/>
                    </a:lnTo>
                    <a:lnTo>
                      <a:pt x="4968" y="72"/>
                    </a:lnTo>
                    <a:lnTo>
                      <a:pt x="4968" y="78"/>
                    </a:lnTo>
                    <a:lnTo>
                      <a:pt x="4968" y="84"/>
                    </a:lnTo>
                    <a:lnTo>
                      <a:pt x="4968" y="84"/>
                    </a:lnTo>
                    <a:lnTo>
                      <a:pt x="4974" y="90"/>
                    </a:lnTo>
                    <a:lnTo>
                      <a:pt x="4974" y="90"/>
                    </a:lnTo>
                    <a:lnTo>
                      <a:pt x="4974" y="96"/>
                    </a:lnTo>
                    <a:lnTo>
                      <a:pt x="4974" y="102"/>
                    </a:lnTo>
                    <a:lnTo>
                      <a:pt x="4974" y="102"/>
                    </a:lnTo>
                    <a:lnTo>
                      <a:pt x="4974" y="108"/>
                    </a:lnTo>
                    <a:lnTo>
                      <a:pt x="4980" y="114"/>
                    </a:lnTo>
                    <a:lnTo>
                      <a:pt x="4980" y="114"/>
                    </a:lnTo>
                    <a:lnTo>
                      <a:pt x="4980" y="120"/>
                    </a:lnTo>
                    <a:lnTo>
                      <a:pt x="4980" y="126"/>
                    </a:lnTo>
                    <a:lnTo>
                      <a:pt x="4980" y="132"/>
                    </a:lnTo>
                    <a:lnTo>
                      <a:pt x="4980" y="132"/>
                    </a:lnTo>
                    <a:lnTo>
                      <a:pt x="4980" y="138"/>
                    </a:lnTo>
                    <a:lnTo>
                      <a:pt x="4986" y="144"/>
                    </a:lnTo>
                    <a:lnTo>
                      <a:pt x="4986" y="144"/>
                    </a:lnTo>
                    <a:lnTo>
                      <a:pt x="4986" y="150"/>
                    </a:lnTo>
                    <a:lnTo>
                      <a:pt x="4986" y="156"/>
                    </a:lnTo>
                    <a:lnTo>
                      <a:pt x="4986" y="162"/>
                    </a:lnTo>
                    <a:lnTo>
                      <a:pt x="4986" y="168"/>
                    </a:lnTo>
                    <a:lnTo>
                      <a:pt x="4992" y="174"/>
                    </a:lnTo>
                    <a:lnTo>
                      <a:pt x="4992" y="180"/>
                    </a:lnTo>
                    <a:lnTo>
                      <a:pt x="4992" y="186"/>
                    </a:lnTo>
                    <a:lnTo>
                      <a:pt x="4992" y="198"/>
                    </a:lnTo>
                    <a:lnTo>
                      <a:pt x="4992" y="204"/>
                    </a:lnTo>
                    <a:lnTo>
                      <a:pt x="4992" y="210"/>
                    </a:lnTo>
                    <a:lnTo>
                      <a:pt x="4998" y="216"/>
                    </a:lnTo>
                    <a:lnTo>
                      <a:pt x="4998" y="222"/>
                    </a:lnTo>
                    <a:lnTo>
                      <a:pt x="4998" y="228"/>
                    </a:lnTo>
                    <a:lnTo>
                      <a:pt x="4998" y="240"/>
                    </a:lnTo>
                    <a:lnTo>
                      <a:pt x="4998" y="246"/>
                    </a:lnTo>
                    <a:lnTo>
                      <a:pt x="4998" y="252"/>
                    </a:lnTo>
                    <a:lnTo>
                      <a:pt x="5004" y="258"/>
                    </a:lnTo>
                    <a:lnTo>
                      <a:pt x="5004" y="264"/>
                    </a:lnTo>
                    <a:lnTo>
                      <a:pt x="5004" y="270"/>
                    </a:lnTo>
                    <a:lnTo>
                      <a:pt x="5004" y="282"/>
                    </a:lnTo>
                    <a:lnTo>
                      <a:pt x="5004" y="282"/>
                    </a:lnTo>
                    <a:lnTo>
                      <a:pt x="5004" y="288"/>
                    </a:lnTo>
                    <a:lnTo>
                      <a:pt x="5004" y="294"/>
                    </a:lnTo>
                    <a:lnTo>
                      <a:pt x="5010" y="300"/>
                    </a:lnTo>
                    <a:lnTo>
                      <a:pt x="5010" y="300"/>
                    </a:lnTo>
                    <a:lnTo>
                      <a:pt x="5010" y="306"/>
                    </a:lnTo>
                    <a:lnTo>
                      <a:pt x="5010" y="312"/>
                    </a:lnTo>
                    <a:lnTo>
                      <a:pt x="5010" y="318"/>
                    </a:lnTo>
                    <a:lnTo>
                      <a:pt x="5010" y="324"/>
                    </a:lnTo>
                    <a:lnTo>
                      <a:pt x="5010" y="330"/>
                    </a:lnTo>
                    <a:lnTo>
                      <a:pt x="5016" y="330"/>
                    </a:lnTo>
                    <a:lnTo>
                      <a:pt x="5016" y="336"/>
                    </a:lnTo>
                    <a:lnTo>
                      <a:pt x="5016" y="342"/>
                    </a:lnTo>
                    <a:lnTo>
                      <a:pt x="5016" y="342"/>
                    </a:lnTo>
                    <a:lnTo>
                      <a:pt x="5016" y="348"/>
                    </a:lnTo>
                    <a:lnTo>
                      <a:pt x="5016" y="354"/>
                    </a:lnTo>
                    <a:lnTo>
                      <a:pt x="5022" y="354"/>
                    </a:lnTo>
                    <a:lnTo>
                      <a:pt x="5022" y="360"/>
                    </a:lnTo>
                    <a:lnTo>
                      <a:pt x="5022" y="360"/>
                    </a:lnTo>
                    <a:lnTo>
                      <a:pt x="5022" y="360"/>
                    </a:lnTo>
                    <a:lnTo>
                      <a:pt x="5022" y="366"/>
                    </a:lnTo>
                    <a:lnTo>
                      <a:pt x="5022" y="366"/>
                    </a:lnTo>
                    <a:lnTo>
                      <a:pt x="5028" y="372"/>
                    </a:lnTo>
                    <a:lnTo>
                      <a:pt x="5028" y="372"/>
                    </a:lnTo>
                    <a:lnTo>
                      <a:pt x="5028" y="372"/>
                    </a:lnTo>
                    <a:lnTo>
                      <a:pt x="5028" y="372"/>
                    </a:lnTo>
                    <a:lnTo>
                      <a:pt x="5028" y="378"/>
                    </a:lnTo>
                    <a:lnTo>
                      <a:pt x="5028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40" y="378"/>
                    </a:lnTo>
                    <a:lnTo>
                      <a:pt x="5040" y="378"/>
                    </a:lnTo>
                    <a:lnTo>
                      <a:pt x="5040" y="378"/>
                    </a:lnTo>
                    <a:lnTo>
                      <a:pt x="5040" y="378"/>
                    </a:lnTo>
                    <a:lnTo>
                      <a:pt x="5040" y="378"/>
                    </a:lnTo>
                    <a:lnTo>
                      <a:pt x="5040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52" y="378"/>
                    </a:lnTo>
                  </a:path>
                </a:pathLst>
              </a:custGeom>
              <a:noFill/>
              <a:ln w="158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1" name="Rectangle 63"/>
              <p:cNvSpPr>
                <a:spLocks noChangeArrowheads="1"/>
              </p:cNvSpPr>
              <p:nvPr/>
            </p:nvSpPr>
            <p:spPr bwMode="auto">
              <a:xfrm>
                <a:off x="1390" y="2227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52" name="Freeform 64"/>
              <p:cNvSpPr>
                <a:spLocks/>
              </p:cNvSpPr>
              <p:nvPr/>
            </p:nvSpPr>
            <p:spPr bwMode="auto">
              <a:xfrm>
                <a:off x="322" y="1477"/>
                <a:ext cx="5052" cy="1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144" y="0"/>
                  </a:cxn>
                  <a:cxn ang="0">
                    <a:pos x="216" y="0"/>
                  </a:cxn>
                  <a:cxn ang="0">
                    <a:pos x="288" y="0"/>
                  </a:cxn>
                  <a:cxn ang="0">
                    <a:pos x="360" y="0"/>
                  </a:cxn>
                  <a:cxn ang="0">
                    <a:pos x="432" y="0"/>
                  </a:cxn>
                  <a:cxn ang="0">
                    <a:pos x="504" y="0"/>
                  </a:cxn>
                  <a:cxn ang="0">
                    <a:pos x="576" y="0"/>
                  </a:cxn>
                  <a:cxn ang="0">
                    <a:pos x="618" y="0"/>
                  </a:cxn>
                  <a:cxn ang="0">
                    <a:pos x="696" y="0"/>
                  </a:cxn>
                  <a:cxn ang="0">
                    <a:pos x="768" y="0"/>
                  </a:cxn>
                  <a:cxn ang="0">
                    <a:pos x="834" y="0"/>
                  </a:cxn>
                  <a:cxn ang="0">
                    <a:pos x="906" y="0"/>
                  </a:cxn>
                  <a:cxn ang="0">
                    <a:pos x="978" y="0"/>
                  </a:cxn>
                  <a:cxn ang="0">
                    <a:pos x="1050" y="0"/>
                  </a:cxn>
                  <a:cxn ang="0">
                    <a:pos x="1122" y="0"/>
                  </a:cxn>
                  <a:cxn ang="0">
                    <a:pos x="1194" y="0"/>
                  </a:cxn>
                  <a:cxn ang="0">
                    <a:pos x="1266" y="0"/>
                  </a:cxn>
                  <a:cxn ang="0">
                    <a:pos x="1338" y="0"/>
                  </a:cxn>
                  <a:cxn ang="0">
                    <a:pos x="1410" y="0"/>
                  </a:cxn>
                  <a:cxn ang="0">
                    <a:pos x="1482" y="0"/>
                  </a:cxn>
                  <a:cxn ang="0">
                    <a:pos x="1554" y="0"/>
                  </a:cxn>
                  <a:cxn ang="0">
                    <a:pos x="1626" y="0"/>
                  </a:cxn>
                  <a:cxn ang="0">
                    <a:pos x="1722" y="0"/>
                  </a:cxn>
                  <a:cxn ang="0">
                    <a:pos x="1824" y="0"/>
                  </a:cxn>
                  <a:cxn ang="0">
                    <a:pos x="1920" y="0"/>
                  </a:cxn>
                  <a:cxn ang="0">
                    <a:pos x="2022" y="0"/>
                  </a:cxn>
                  <a:cxn ang="0">
                    <a:pos x="2118" y="0"/>
                  </a:cxn>
                  <a:cxn ang="0">
                    <a:pos x="2220" y="0"/>
                  </a:cxn>
                  <a:cxn ang="0">
                    <a:pos x="2316" y="0"/>
                  </a:cxn>
                  <a:cxn ang="0">
                    <a:pos x="2418" y="0"/>
                  </a:cxn>
                  <a:cxn ang="0">
                    <a:pos x="2514" y="0"/>
                  </a:cxn>
                  <a:cxn ang="0">
                    <a:pos x="2616" y="0"/>
                  </a:cxn>
                  <a:cxn ang="0">
                    <a:pos x="2712" y="0"/>
                  </a:cxn>
                  <a:cxn ang="0">
                    <a:pos x="2814" y="0"/>
                  </a:cxn>
                  <a:cxn ang="0">
                    <a:pos x="2862" y="0"/>
                  </a:cxn>
                  <a:cxn ang="0">
                    <a:pos x="2958" y="0"/>
                  </a:cxn>
                  <a:cxn ang="0">
                    <a:pos x="3054" y="0"/>
                  </a:cxn>
                  <a:cxn ang="0">
                    <a:pos x="3156" y="0"/>
                  </a:cxn>
                  <a:cxn ang="0">
                    <a:pos x="3252" y="0"/>
                  </a:cxn>
                  <a:cxn ang="0">
                    <a:pos x="3354" y="0"/>
                  </a:cxn>
                  <a:cxn ang="0">
                    <a:pos x="3450" y="0"/>
                  </a:cxn>
                  <a:cxn ang="0">
                    <a:pos x="3552" y="0"/>
                  </a:cxn>
                  <a:cxn ang="0">
                    <a:pos x="3648" y="0"/>
                  </a:cxn>
                  <a:cxn ang="0">
                    <a:pos x="3750" y="0"/>
                  </a:cxn>
                  <a:cxn ang="0">
                    <a:pos x="3846" y="0"/>
                  </a:cxn>
                  <a:cxn ang="0">
                    <a:pos x="3948" y="0"/>
                  </a:cxn>
                  <a:cxn ang="0">
                    <a:pos x="4044" y="0"/>
                  </a:cxn>
                  <a:cxn ang="0">
                    <a:pos x="4146" y="0"/>
                  </a:cxn>
                  <a:cxn ang="0">
                    <a:pos x="4242" y="0"/>
                  </a:cxn>
                  <a:cxn ang="0">
                    <a:pos x="4344" y="0"/>
                  </a:cxn>
                  <a:cxn ang="0">
                    <a:pos x="4440" y="0"/>
                  </a:cxn>
                  <a:cxn ang="0">
                    <a:pos x="4542" y="0"/>
                  </a:cxn>
                  <a:cxn ang="0">
                    <a:pos x="4590" y="0"/>
                  </a:cxn>
                  <a:cxn ang="0">
                    <a:pos x="4632" y="0"/>
                  </a:cxn>
                  <a:cxn ang="0">
                    <a:pos x="4680" y="0"/>
                  </a:cxn>
                  <a:cxn ang="0">
                    <a:pos x="4734" y="0"/>
                  </a:cxn>
                  <a:cxn ang="0">
                    <a:pos x="4782" y="0"/>
                  </a:cxn>
                  <a:cxn ang="0">
                    <a:pos x="4836" y="0"/>
                  </a:cxn>
                  <a:cxn ang="0">
                    <a:pos x="4884" y="0"/>
                  </a:cxn>
                  <a:cxn ang="0">
                    <a:pos x="4938" y="0"/>
                  </a:cxn>
                  <a:cxn ang="0">
                    <a:pos x="4980" y="0"/>
                  </a:cxn>
                  <a:cxn ang="0">
                    <a:pos x="5034" y="0"/>
                  </a:cxn>
                </a:cxnLst>
                <a:rect l="0" t="0" r="r" b="b"/>
                <a:pathLst>
                  <a:path w="505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5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3" name="Rectangle 65"/>
              <p:cNvSpPr>
                <a:spLocks noChangeArrowheads="1"/>
              </p:cNvSpPr>
              <p:nvPr/>
            </p:nvSpPr>
            <p:spPr bwMode="auto">
              <a:xfrm>
                <a:off x="1810" y="2227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54" name="Rectangle 66"/>
              <p:cNvSpPr>
                <a:spLocks noChangeArrowheads="1"/>
              </p:cNvSpPr>
              <p:nvPr/>
            </p:nvSpPr>
            <p:spPr bwMode="auto">
              <a:xfrm>
                <a:off x="32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5" name="Rectangle 67"/>
              <p:cNvSpPr>
                <a:spLocks noChangeArrowheads="1"/>
              </p:cNvSpPr>
              <p:nvPr/>
            </p:nvSpPr>
            <p:spPr bwMode="auto">
              <a:xfrm>
                <a:off x="328" y="234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6" name="Rectangle 68"/>
              <p:cNvSpPr>
                <a:spLocks noChangeArrowheads="1"/>
              </p:cNvSpPr>
              <p:nvPr/>
            </p:nvSpPr>
            <p:spPr bwMode="auto">
              <a:xfrm>
                <a:off x="34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7" name="Rectangle 69"/>
              <p:cNvSpPr>
                <a:spLocks noChangeArrowheads="1"/>
              </p:cNvSpPr>
              <p:nvPr/>
            </p:nvSpPr>
            <p:spPr bwMode="auto">
              <a:xfrm>
                <a:off x="36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8" name="Rectangle 70"/>
              <p:cNvSpPr>
                <a:spLocks noChangeArrowheads="1"/>
              </p:cNvSpPr>
              <p:nvPr/>
            </p:nvSpPr>
            <p:spPr bwMode="auto">
              <a:xfrm>
                <a:off x="364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9" name="Rectangle 71"/>
              <p:cNvSpPr>
                <a:spLocks noChangeArrowheads="1"/>
              </p:cNvSpPr>
              <p:nvPr/>
            </p:nvSpPr>
            <p:spPr bwMode="auto">
              <a:xfrm>
                <a:off x="38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0" name="Rectangle 72"/>
              <p:cNvSpPr>
                <a:spLocks noChangeArrowheads="1"/>
              </p:cNvSpPr>
              <p:nvPr/>
            </p:nvSpPr>
            <p:spPr bwMode="auto">
              <a:xfrm>
                <a:off x="40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1" name="Rectangle 73"/>
              <p:cNvSpPr>
                <a:spLocks noChangeArrowheads="1"/>
              </p:cNvSpPr>
              <p:nvPr/>
            </p:nvSpPr>
            <p:spPr bwMode="auto">
              <a:xfrm>
                <a:off x="400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2" name="Rectangle 74"/>
              <p:cNvSpPr>
                <a:spLocks noChangeArrowheads="1"/>
              </p:cNvSpPr>
              <p:nvPr/>
            </p:nvSpPr>
            <p:spPr bwMode="auto">
              <a:xfrm>
                <a:off x="42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3" name="Rectangle 75"/>
              <p:cNvSpPr>
                <a:spLocks noChangeArrowheads="1"/>
              </p:cNvSpPr>
              <p:nvPr/>
            </p:nvSpPr>
            <p:spPr bwMode="auto">
              <a:xfrm>
                <a:off x="43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4" name="Rectangle 76"/>
              <p:cNvSpPr>
                <a:spLocks noChangeArrowheads="1"/>
              </p:cNvSpPr>
              <p:nvPr/>
            </p:nvSpPr>
            <p:spPr bwMode="auto">
              <a:xfrm>
                <a:off x="436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5" name="Rectangle 77"/>
              <p:cNvSpPr>
                <a:spLocks noChangeArrowheads="1"/>
              </p:cNvSpPr>
              <p:nvPr/>
            </p:nvSpPr>
            <p:spPr bwMode="auto">
              <a:xfrm>
                <a:off x="46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6" name="Rectangle 78"/>
              <p:cNvSpPr>
                <a:spLocks noChangeArrowheads="1"/>
              </p:cNvSpPr>
              <p:nvPr/>
            </p:nvSpPr>
            <p:spPr bwMode="auto">
              <a:xfrm>
                <a:off x="47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7" name="Rectangle 79"/>
              <p:cNvSpPr>
                <a:spLocks noChangeArrowheads="1"/>
              </p:cNvSpPr>
              <p:nvPr/>
            </p:nvSpPr>
            <p:spPr bwMode="auto">
              <a:xfrm>
                <a:off x="472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8" name="Rectangle 80"/>
              <p:cNvSpPr>
                <a:spLocks noChangeArrowheads="1"/>
              </p:cNvSpPr>
              <p:nvPr/>
            </p:nvSpPr>
            <p:spPr bwMode="auto">
              <a:xfrm>
                <a:off x="49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9" name="Rectangle 81"/>
              <p:cNvSpPr>
                <a:spLocks noChangeArrowheads="1"/>
              </p:cNvSpPr>
              <p:nvPr/>
            </p:nvSpPr>
            <p:spPr bwMode="auto">
              <a:xfrm>
                <a:off x="50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0" name="Rectangle 82"/>
              <p:cNvSpPr>
                <a:spLocks noChangeArrowheads="1"/>
              </p:cNvSpPr>
              <p:nvPr/>
            </p:nvSpPr>
            <p:spPr bwMode="auto">
              <a:xfrm>
                <a:off x="508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1" name="Rectangle 83"/>
              <p:cNvSpPr>
                <a:spLocks noChangeArrowheads="1"/>
              </p:cNvSpPr>
              <p:nvPr/>
            </p:nvSpPr>
            <p:spPr bwMode="auto">
              <a:xfrm>
                <a:off x="53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2" name="Rectangle 84"/>
              <p:cNvSpPr>
                <a:spLocks noChangeArrowheads="1"/>
              </p:cNvSpPr>
              <p:nvPr/>
            </p:nvSpPr>
            <p:spPr bwMode="auto">
              <a:xfrm>
                <a:off x="54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3" name="Rectangle 85"/>
              <p:cNvSpPr>
                <a:spLocks noChangeArrowheads="1"/>
              </p:cNvSpPr>
              <p:nvPr/>
            </p:nvSpPr>
            <p:spPr bwMode="auto">
              <a:xfrm>
                <a:off x="544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4" name="Rectangle 86"/>
              <p:cNvSpPr>
                <a:spLocks noChangeArrowheads="1"/>
              </p:cNvSpPr>
              <p:nvPr/>
            </p:nvSpPr>
            <p:spPr bwMode="auto">
              <a:xfrm>
                <a:off x="56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5" name="Rectangle 87"/>
              <p:cNvSpPr>
                <a:spLocks noChangeArrowheads="1"/>
              </p:cNvSpPr>
              <p:nvPr/>
            </p:nvSpPr>
            <p:spPr bwMode="auto">
              <a:xfrm>
                <a:off x="58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6" name="Rectangle 88"/>
              <p:cNvSpPr>
                <a:spLocks noChangeArrowheads="1"/>
              </p:cNvSpPr>
              <p:nvPr/>
            </p:nvSpPr>
            <p:spPr bwMode="auto">
              <a:xfrm>
                <a:off x="580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7" name="Rectangle 89"/>
              <p:cNvSpPr>
                <a:spLocks noChangeArrowheads="1"/>
              </p:cNvSpPr>
              <p:nvPr/>
            </p:nvSpPr>
            <p:spPr bwMode="auto">
              <a:xfrm>
                <a:off x="60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8" name="Rectangle 90"/>
              <p:cNvSpPr>
                <a:spLocks noChangeArrowheads="1"/>
              </p:cNvSpPr>
              <p:nvPr/>
            </p:nvSpPr>
            <p:spPr bwMode="auto">
              <a:xfrm>
                <a:off x="61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9" name="Rectangle 91"/>
              <p:cNvSpPr>
                <a:spLocks noChangeArrowheads="1"/>
              </p:cNvSpPr>
              <p:nvPr/>
            </p:nvSpPr>
            <p:spPr bwMode="auto">
              <a:xfrm>
                <a:off x="616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0" name="Rectangle 92"/>
              <p:cNvSpPr>
                <a:spLocks noChangeArrowheads="1"/>
              </p:cNvSpPr>
              <p:nvPr/>
            </p:nvSpPr>
            <p:spPr bwMode="auto">
              <a:xfrm>
                <a:off x="64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1" name="Rectangle 93"/>
              <p:cNvSpPr>
                <a:spLocks noChangeArrowheads="1"/>
              </p:cNvSpPr>
              <p:nvPr/>
            </p:nvSpPr>
            <p:spPr bwMode="auto">
              <a:xfrm>
                <a:off x="65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2" name="Rectangle 94"/>
              <p:cNvSpPr>
                <a:spLocks noChangeArrowheads="1"/>
              </p:cNvSpPr>
              <p:nvPr/>
            </p:nvSpPr>
            <p:spPr bwMode="auto">
              <a:xfrm>
                <a:off x="652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3" name="Rectangle 95"/>
              <p:cNvSpPr>
                <a:spLocks noChangeArrowheads="1"/>
              </p:cNvSpPr>
              <p:nvPr/>
            </p:nvSpPr>
            <p:spPr bwMode="auto">
              <a:xfrm>
                <a:off x="68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4" name="Rectangle 96"/>
              <p:cNvSpPr>
                <a:spLocks noChangeArrowheads="1"/>
              </p:cNvSpPr>
              <p:nvPr/>
            </p:nvSpPr>
            <p:spPr bwMode="auto">
              <a:xfrm>
                <a:off x="68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5" name="Rectangle 97"/>
              <p:cNvSpPr>
                <a:spLocks noChangeArrowheads="1"/>
              </p:cNvSpPr>
              <p:nvPr/>
            </p:nvSpPr>
            <p:spPr bwMode="auto">
              <a:xfrm>
                <a:off x="688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6" name="Rectangle 98"/>
              <p:cNvSpPr>
                <a:spLocks noChangeArrowheads="1"/>
              </p:cNvSpPr>
              <p:nvPr/>
            </p:nvSpPr>
            <p:spPr bwMode="auto">
              <a:xfrm>
                <a:off x="71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7" name="Rectangle 99"/>
              <p:cNvSpPr>
                <a:spLocks noChangeArrowheads="1"/>
              </p:cNvSpPr>
              <p:nvPr/>
            </p:nvSpPr>
            <p:spPr bwMode="auto">
              <a:xfrm>
                <a:off x="72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8" name="Rectangle 100"/>
              <p:cNvSpPr>
                <a:spLocks noChangeArrowheads="1"/>
              </p:cNvSpPr>
              <p:nvPr/>
            </p:nvSpPr>
            <p:spPr bwMode="auto">
              <a:xfrm>
                <a:off x="724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9" name="Rectangle 101"/>
              <p:cNvSpPr>
                <a:spLocks noChangeArrowheads="1"/>
              </p:cNvSpPr>
              <p:nvPr/>
            </p:nvSpPr>
            <p:spPr bwMode="auto">
              <a:xfrm>
                <a:off x="75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0" name="Rectangle 102"/>
              <p:cNvSpPr>
                <a:spLocks noChangeArrowheads="1"/>
              </p:cNvSpPr>
              <p:nvPr/>
            </p:nvSpPr>
            <p:spPr bwMode="auto">
              <a:xfrm>
                <a:off x="76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1" name="Rectangle 103"/>
              <p:cNvSpPr>
                <a:spLocks noChangeArrowheads="1"/>
              </p:cNvSpPr>
              <p:nvPr/>
            </p:nvSpPr>
            <p:spPr bwMode="auto">
              <a:xfrm>
                <a:off x="760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2" name="Rectangle 104"/>
              <p:cNvSpPr>
                <a:spLocks noChangeArrowheads="1"/>
              </p:cNvSpPr>
              <p:nvPr/>
            </p:nvSpPr>
            <p:spPr bwMode="auto">
              <a:xfrm>
                <a:off x="78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3" name="Rectangle 105"/>
              <p:cNvSpPr>
                <a:spLocks noChangeArrowheads="1"/>
              </p:cNvSpPr>
              <p:nvPr/>
            </p:nvSpPr>
            <p:spPr bwMode="auto">
              <a:xfrm>
                <a:off x="79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4" name="Rectangle 106"/>
              <p:cNvSpPr>
                <a:spLocks noChangeArrowheads="1"/>
              </p:cNvSpPr>
              <p:nvPr/>
            </p:nvSpPr>
            <p:spPr bwMode="auto">
              <a:xfrm>
                <a:off x="796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5" name="Rectangle 107"/>
              <p:cNvSpPr>
                <a:spLocks noChangeArrowheads="1"/>
              </p:cNvSpPr>
              <p:nvPr/>
            </p:nvSpPr>
            <p:spPr bwMode="auto">
              <a:xfrm>
                <a:off x="82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6" name="Rectangle 108"/>
              <p:cNvSpPr>
                <a:spLocks noChangeArrowheads="1"/>
              </p:cNvSpPr>
              <p:nvPr/>
            </p:nvSpPr>
            <p:spPr bwMode="auto">
              <a:xfrm>
                <a:off x="83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7" name="Rectangle 109"/>
              <p:cNvSpPr>
                <a:spLocks noChangeArrowheads="1"/>
              </p:cNvSpPr>
              <p:nvPr/>
            </p:nvSpPr>
            <p:spPr bwMode="auto">
              <a:xfrm>
                <a:off x="832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8" name="Rectangle 110"/>
              <p:cNvSpPr>
                <a:spLocks noChangeArrowheads="1"/>
              </p:cNvSpPr>
              <p:nvPr/>
            </p:nvSpPr>
            <p:spPr bwMode="auto">
              <a:xfrm>
                <a:off x="85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9" name="Rectangle 111"/>
              <p:cNvSpPr>
                <a:spLocks noChangeArrowheads="1"/>
              </p:cNvSpPr>
              <p:nvPr/>
            </p:nvSpPr>
            <p:spPr bwMode="auto">
              <a:xfrm>
                <a:off x="86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0" name="Rectangle 112"/>
              <p:cNvSpPr>
                <a:spLocks noChangeArrowheads="1"/>
              </p:cNvSpPr>
              <p:nvPr/>
            </p:nvSpPr>
            <p:spPr bwMode="auto">
              <a:xfrm>
                <a:off x="868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1" name="Rectangle 113"/>
              <p:cNvSpPr>
                <a:spLocks noChangeArrowheads="1"/>
              </p:cNvSpPr>
              <p:nvPr/>
            </p:nvSpPr>
            <p:spPr bwMode="auto">
              <a:xfrm>
                <a:off x="89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2" name="Rectangle 114"/>
              <p:cNvSpPr>
                <a:spLocks noChangeArrowheads="1"/>
              </p:cNvSpPr>
              <p:nvPr/>
            </p:nvSpPr>
            <p:spPr bwMode="auto">
              <a:xfrm>
                <a:off x="90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3" name="Rectangle 115"/>
              <p:cNvSpPr>
                <a:spLocks noChangeArrowheads="1"/>
              </p:cNvSpPr>
              <p:nvPr/>
            </p:nvSpPr>
            <p:spPr bwMode="auto">
              <a:xfrm>
                <a:off x="904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4" name="Rectangle 116"/>
              <p:cNvSpPr>
                <a:spLocks noChangeArrowheads="1"/>
              </p:cNvSpPr>
              <p:nvPr/>
            </p:nvSpPr>
            <p:spPr bwMode="auto">
              <a:xfrm>
                <a:off x="92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5" name="Rectangle 117"/>
              <p:cNvSpPr>
                <a:spLocks noChangeArrowheads="1"/>
              </p:cNvSpPr>
              <p:nvPr/>
            </p:nvSpPr>
            <p:spPr bwMode="auto">
              <a:xfrm>
                <a:off x="94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6" name="Rectangle 118"/>
              <p:cNvSpPr>
                <a:spLocks noChangeArrowheads="1"/>
              </p:cNvSpPr>
              <p:nvPr/>
            </p:nvSpPr>
            <p:spPr bwMode="auto">
              <a:xfrm>
                <a:off x="940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7" name="Rectangle 119"/>
              <p:cNvSpPr>
                <a:spLocks noChangeArrowheads="1"/>
              </p:cNvSpPr>
              <p:nvPr/>
            </p:nvSpPr>
            <p:spPr bwMode="auto">
              <a:xfrm>
                <a:off x="97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8" name="Rectangle 120"/>
              <p:cNvSpPr>
                <a:spLocks noChangeArrowheads="1"/>
              </p:cNvSpPr>
              <p:nvPr/>
            </p:nvSpPr>
            <p:spPr bwMode="auto">
              <a:xfrm>
                <a:off x="97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9" name="Rectangle 121"/>
              <p:cNvSpPr>
                <a:spLocks noChangeArrowheads="1"/>
              </p:cNvSpPr>
              <p:nvPr/>
            </p:nvSpPr>
            <p:spPr bwMode="auto">
              <a:xfrm>
                <a:off x="976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0" name="Rectangle 122"/>
              <p:cNvSpPr>
                <a:spLocks noChangeArrowheads="1"/>
              </p:cNvSpPr>
              <p:nvPr/>
            </p:nvSpPr>
            <p:spPr bwMode="auto">
              <a:xfrm>
                <a:off x="100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1" name="Rectangle 123"/>
              <p:cNvSpPr>
                <a:spLocks noChangeArrowheads="1"/>
              </p:cNvSpPr>
              <p:nvPr/>
            </p:nvSpPr>
            <p:spPr bwMode="auto">
              <a:xfrm>
                <a:off x="101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2" name="Rectangle 124"/>
              <p:cNvSpPr>
                <a:spLocks noChangeArrowheads="1"/>
              </p:cNvSpPr>
              <p:nvPr/>
            </p:nvSpPr>
            <p:spPr bwMode="auto">
              <a:xfrm>
                <a:off x="1018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3" name="Rectangle 125"/>
              <p:cNvSpPr>
                <a:spLocks noChangeArrowheads="1"/>
              </p:cNvSpPr>
              <p:nvPr/>
            </p:nvSpPr>
            <p:spPr bwMode="auto">
              <a:xfrm>
                <a:off x="104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4" name="Rectangle 126"/>
              <p:cNvSpPr>
                <a:spLocks noChangeArrowheads="1"/>
              </p:cNvSpPr>
              <p:nvPr/>
            </p:nvSpPr>
            <p:spPr bwMode="auto">
              <a:xfrm>
                <a:off x="105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5" name="Rectangle 127"/>
              <p:cNvSpPr>
                <a:spLocks noChangeArrowheads="1"/>
              </p:cNvSpPr>
              <p:nvPr/>
            </p:nvSpPr>
            <p:spPr bwMode="auto">
              <a:xfrm>
                <a:off x="1054" y="234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6" name="Rectangle 128"/>
              <p:cNvSpPr>
                <a:spLocks noChangeArrowheads="1"/>
              </p:cNvSpPr>
              <p:nvPr/>
            </p:nvSpPr>
            <p:spPr bwMode="auto">
              <a:xfrm>
                <a:off x="107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7" name="Rectangle 129"/>
              <p:cNvSpPr>
                <a:spLocks noChangeArrowheads="1"/>
              </p:cNvSpPr>
              <p:nvPr/>
            </p:nvSpPr>
            <p:spPr bwMode="auto">
              <a:xfrm>
                <a:off x="109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8" name="Rectangle 130"/>
              <p:cNvSpPr>
                <a:spLocks noChangeArrowheads="1"/>
              </p:cNvSpPr>
              <p:nvPr/>
            </p:nvSpPr>
            <p:spPr bwMode="auto">
              <a:xfrm>
                <a:off x="1090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9" name="Rectangle 131"/>
              <p:cNvSpPr>
                <a:spLocks noChangeArrowheads="1"/>
              </p:cNvSpPr>
              <p:nvPr/>
            </p:nvSpPr>
            <p:spPr bwMode="auto">
              <a:xfrm>
                <a:off x="111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0" name="Rectangle 132"/>
              <p:cNvSpPr>
                <a:spLocks noChangeArrowheads="1"/>
              </p:cNvSpPr>
              <p:nvPr/>
            </p:nvSpPr>
            <p:spPr bwMode="auto">
              <a:xfrm>
                <a:off x="112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1" name="Rectangle 133"/>
              <p:cNvSpPr>
                <a:spLocks noChangeArrowheads="1"/>
              </p:cNvSpPr>
              <p:nvPr/>
            </p:nvSpPr>
            <p:spPr bwMode="auto">
              <a:xfrm>
                <a:off x="1126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2" name="Rectangle 134"/>
              <p:cNvSpPr>
                <a:spLocks noChangeArrowheads="1"/>
              </p:cNvSpPr>
              <p:nvPr/>
            </p:nvSpPr>
            <p:spPr bwMode="auto">
              <a:xfrm>
                <a:off x="115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3" name="Rectangle 135"/>
              <p:cNvSpPr>
                <a:spLocks noChangeArrowheads="1"/>
              </p:cNvSpPr>
              <p:nvPr/>
            </p:nvSpPr>
            <p:spPr bwMode="auto">
              <a:xfrm>
                <a:off x="116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4" name="Rectangle 136"/>
              <p:cNvSpPr>
                <a:spLocks noChangeArrowheads="1"/>
              </p:cNvSpPr>
              <p:nvPr/>
            </p:nvSpPr>
            <p:spPr bwMode="auto">
              <a:xfrm>
                <a:off x="1162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5" name="Rectangle 137"/>
              <p:cNvSpPr>
                <a:spLocks noChangeArrowheads="1"/>
              </p:cNvSpPr>
              <p:nvPr/>
            </p:nvSpPr>
            <p:spPr bwMode="auto">
              <a:xfrm>
                <a:off x="118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6" name="Rectangle 138"/>
              <p:cNvSpPr>
                <a:spLocks noChangeArrowheads="1"/>
              </p:cNvSpPr>
              <p:nvPr/>
            </p:nvSpPr>
            <p:spPr bwMode="auto">
              <a:xfrm>
                <a:off x="119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7" name="Rectangle 139"/>
              <p:cNvSpPr>
                <a:spLocks noChangeArrowheads="1"/>
              </p:cNvSpPr>
              <p:nvPr/>
            </p:nvSpPr>
            <p:spPr bwMode="auto">
              <a:xfrm>
                <a:off x="1198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8" name="Rectangle 140"/>
              <p:cNvSpPr>
                <a:spLocks noChangeArrowheads="1"/>
              </p:cNvSpPr>
              <p:nvPr/>
            </p:nvSpPr>
            <p:spPr bwMode="auto">
              <a:xfrm>
                <a:off x="122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9" name="Rectangle 141"/>
              <p:cNvSpPr>
                <a:spLocks noChangeArrowheads="1"/>
              </p:cNvSpPr>
              <p:nvPr/>
            </p:nvSpPr>
            <p:spPr bwMode="auto">
              <a:xfrm>
                <a:off x="123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0" name="Rectangle 142"/>
              <p:cNvSpPr>
                <a:spLocks noChangeArrowheads="1"/>
              </p:cNvSpPr>
              <p:nvPr/>
            </p:nvSpPr>
            <p:spPr bwMode="auto">
              <a:xfrm>
                <a:off x="1234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1" name="Rectangle 143"/>
              <p:cNvSpPr>
                <a:spLocks noChangeArrowheads="1"/>
              </p:cNvSpPr>
              <p:nvPr/>
            </p:nvSpPr>
            <p:spPr bwMode="auto">
              <a:xfrm>
                <a:off x="125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2" name="Rectangle 144"/>
              <p:cNvSpPr>
                <a:spLocks noChangeArrowheads="1"/>
              </p:cNvSpPr>
              <p:nvPr/>
            </p:nvSpPr>
            <p:spPr bwMode="auto">
              <a:xfrm>
                <a:off x="127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3" name="Rectangle 145"/>
              <p:cNvSpPr>
                <a:spLocks noChangeArrowheads="1"/>
              </p:cNvSpPr>
              <p:nvPr/>
            </p:nvSpPr>
            <p:spPr bwMode="auto">
              <a:xfrm>
                <a:off x="1270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4" name="Rectangle 146"/>
              <p:cNvSpPr>
                <a:spLocks noChangeArrowheads="1"/>
              </p:cNvSpPr>
              <p:nvPr/>
            </p:nvSpPr>
            <p:spPr bwMode="auto">
              <a:xfrm>
                <a:off x="129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5" name="Rectangle 147"/>
              <p:cNvSpPr>
                <a:spLocks noChangeArrowheads="1"/>
              </p:cNvSpPr>
              <p:nvPr/>
            </p:nvSpPr>
            <p:spPr bwMode="auto">
              <a:xfrm>
                <a:off x="130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6" name="Rectangle 148"/>
              <p:cNvSpPr>
                <a:spLocks noChangeArrowheads="1"/>
              </p:cNvSpPr>
              <p:nvPr/>
            </p:nvSpPr>
            <p:spPr bwMode="auto">
              <a:xfrm>
                <a:off x="1306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7" name="Rectangle 149"/>
              <p:cNvSpPr>
                <a:spLocks noChangeArrowheads="1"/>
              </p:cNvSpPr>
              <p:nvPr/>
            </p:nvSpPr>
            <p:spPr bwMode="auto">
              <a:xfrm>
                <a:off x="133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8" name="Rectangle 150"/>
              <p:cNvSpPr>
                <a:spLocks noChangeArrowheads="1"/>
              </p:cNvSpPr>
              <p:nvPr/>
            </p:nvSpPr>
            <p:spPr bwMode="auto">
              <a:xfrm>
                <a:off x="134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9" name="Rectangle 151"/>
              <p:cNvSpPr>
                <a:spLocks noChangeArrowheads="1"/>
              </p:cNvSpPr>
              <p:nvPr/>
            </p:nvSpPr>
            <p:spPr bwMode="auto">
              <a:xfrm>
                <a:off x="1342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0" name="Rectangle 152"/>
              <p:cNvSpPr>
                <a:spLocks noChangeArrowheads="1"/>
              </p:cNvSpPr>
              <p:nvPr/>
            </p:nvSpPr>
            <p:spPr bwMode="auto">
              <a:xfrm>
                <a:off x="136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1" name="Rectangle 153"/>
              <p:cNvSpPr>
                <a:spLocks noChangeArrowheads="1"/>
              </p:cNvSpPr>
              <p:nvPr/>
            </p:nvSpPr>
            <p:spPr bwMode="auto">
              <a:xfrm>
                <a:off x="137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2" name="Rectangle 154"/>
              <p:cNvSpPr>
                <a:spLocks noChangeArrowheads="1"/>
              </p:cNvSpPr>
              <p:nvPr/>
            </p:nvSpPr>
            <p:spPr bwMode="auto">
              <a:xfrm>
                <a:off x="1378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3" name="Rectangle 155"/>
              <p:cNvSpPr>
                <a:spLocks noChangeArrowheads="1"/>
              </p:cNvSpPr>
              <p:nvPr/>
            </p:nvSpPr>
            <p:spPr bwMode="auto">
              <a:xfrm>
                <a:off x="140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4" name="Rectangle 156"/>
              <p:cNvSpPr>
                <a:spLocks noChangeArrowheads="1"/>
              </p:cNvSpPr>
              <p:nvPr/>
            </p:nvSpPr>
            <p:spPr bwMode="auto">
              <a:xfrm>
                <a:off x="141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5" name="Rectangle 157"/>
              <p:cNvSpPr>
                <a:spLocks noChangeArrowheads="1"/>
              </p:cNvSpPr>
              <p:nvPr/>
            </p:nvSpPr>
            <p:spPr bwMode="auto">
              <a:xfrm>
                <a:off x="1414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6" name="Rectangle 158"/>
              <p:cNvSpPr>
                <a:spLocks noChangeArrowheads="1"/>
              </p:cNvSpPr>
              <p:nvPr/>
            </p:nvSpPr>
            <p:spPr bwMode="auto">
              <a:xfrm>
                <a:off x="143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7" name="Rectangle 159"/>
              <p:cNvSpPr>
                <a:spLocks noChangeArrowheads="1"/>
              </p:cNvSpPr>
              <p:nvPr/>
            </p:nvSpPr>
            <p:spPr bwMode="auto">
              <a:xfrm>
                <a:off x="145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8" name="Rectangle 160"/>
              <p:cNvSpPr>
                <a:spLocks noChangeArrowheads="1"/>
              </p:cNvSpPr>
              <p:nvPr/>
            </p:nvSpPr>
            <p:spPr bwMode="auto">
              <a:xfrm>
                <a:off x="1450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9" name="Rectangle 161"/>
              <p:cNvSpPr>
                <a:spLocks noChangeArrowheads="1"/>
              </p:cNvSpPr>
              <p:nvPr/>
            </p:nvSpPr>
            <p:spPr bwMode="auto">
              <a:xfrm>
                <a:off x="148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0" name="Rectangle 162"/>
              <p:cNvSpPr>
                <a:spLocks noChangeArrowheads="1"/>
              </p:cNvSpPr>
              <p:nvPr/>
            </p:nvSpPr>
            <p:spPr bwMode="auto">
              <a:xfrm>
                <a:off x="148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1" name="Rectangle 163"/>
              <p:cNvSpPr>
                <a:spLocks noChangeArrowheads="1"/>
              </p:cNvSpPr>
              <p:nvPr/>
            </p:nvSpPr>
            <p:spPr bwMode="auto">
              <a:xfrm>
                <a:off x="1486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2" name="Rectangle 164"/>
              <p:cNvSpPr>
                <a:spLocks noChangeArrowheads="1"/>
              </p:cNvSpPr>
              <p:nvPr/>
            </p:nvSpPr>
            <p:spPr bwMode="auto">
              <a:xfrm>
                <a:off x="151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3" name="Rectangle 165"/>
              <p:cNvSpPr>
                <a:spLocks noChangeArrowheads="1"/>
              </p:cNvSpPr>
              <p:nvPr/>
            </p:nvSpPr>
            <p:spPr bwMode="auto">
              <a:xfrm>
                <a:off x="152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4" name="Rectangle 166"/>
              <p:cNvSpPr>
                <a:spLocks noChangeArrowheads="1"/>
              </p:cNvSpPr>
              <p:nvPr/>
            </p:nvSpPr>
            <p:spPr bwMode="auto">
              <a:xfrm>
                <a:off x="1522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5" name="Rectangle 167"/>
              <p:cNvSpPr>
                <a:spLocks noChangeArrowheads="1"/>
              </p:cNvSpPr>
              <p:nvPr/>
            </p:nvSpPr>
            <p:spPr bwMode="auto">
              <a:xfrm>
                <a:off x="155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6" name="Rectangle 168"/>
              <p:cNvSpPr>
                <a:spLocks noChangeArrowheads="1"/>
              </p:cNvSpPr>
              <p:nvPr/>
            </p:nvSpPr>
            <p:spPr bwMode="auto">
              <a:xfrm>
                <a:off x="155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7" name="Rectangle 169"/>
              <p:cNvSpPr>
                <a:spLocks noChangeArrowheads="1"/>
              </p:cNvSpPr>
              <p:nvPr/>
            </p:nvSpPr>
            <p:spPr bwMode="auto">
              <a:xfrm>
                <a:off x="1558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8" name="Rectangle 170"/>
              <p:cNvSpPr>
                <a:spLocks noChangeArrowheads="1"/>
              </p:cNvSpPr>
              <p:nvPr/>
            </p:nvSpPr>
            <p:spPr bwMode="auto">
              <a:xfrm>
                <a:off x="158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9" name="Rectangle 171"/>
              <p:cNvSpPr>
                <a:spLocks noChangeArrowheads="1"/>
              </p:cNvSpPr>
              <p:nvPr/>
            </p:nvSpPr>
            <p:spPr bwMode="auto">
              <a:xfrm>
                <a:off x="159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0" name="Rectangle 172"/>
              <p:cNvSpPr>
                <a:spLocks noChangeArrowheads="1"/>
              </p:cNvSpPr>
              <p:nvPr/>
            </p:nvSpPr>
            <p:spPr bwMode="auto">
              <a:xfrm>
                <a:off x="1594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1" name="Rectangle 173"/>
              <p:cNvSpPr>
                <a:spLocks noChangeArrowheads="1"/>
              </p:cNvSpPr>
              <p:nvPr/>
            </p:nvSpPr>
            <p:spPr bwMode="auto">
              <a:xfrm>
                <a:off x="162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2" name="Rectangle 174"/>
              <p:cNvSpPr>
                <a:spLocks noChangeArrowheads="1"/>
              </p:cNvSpPr>
              <p:nvPr/>
            </p:nvSpPr>
            <p:spPr bwMode="auto">
              <a:xfrm>
                <a:off x="163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3" name="Rectangle 175"/>
              <p:cNvSpPr>
                <a:spLocks noChangeArrowheads="1"/>
              </p:cNvSpPr>
              <p:nvPr/>
            </p:nvSpPr>
            <p:spPr bwMode="auto">
              <a:xfrm>
                <a:off x="1630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4" name="Rectangle 176"/>
              <p:cNvSpPr>
                <a:spLocks noChangeArrowheads="1"/>
              </p:cNvSpPr>
              <p:nvPr/>
            </p:nvSpPr>
            <p:spPr bwMode="auto">
              <a:xfrm>
                <a:off x="165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5" name="Rectangle 177"/>
              <p:cNvSpPr>
                <a:spLocks noChangeArrowheads="1"/>
              </p:cNvSpPr>
              <p:nvPr/>
            </p:nvSpPr>
            <p:spPr bwMode="auto">
              <a:xfrm>
                <a:off x="166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6" name="Rectangle 178"/>
              <p:cNvSpPr>
                <a:spLocks noChangeArrowheads="1"/>
              </p:cNvSpPr>
              <p:nvPr/>
            </p:nvSpPr>
            <p:spPr bwMode="auto">
              <a:xfrm>
                <a:off x="1666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7" name="Rectangle 179"/>
              <p:cNvSpPr>
                <a:spLocks noChangeArrowheads="1"/>
              </p:cNvSpPr>
              <p:nvPr/>
            </p:nvSpPr>
            <p:spPr bwMode="auto">
              <a:xfrm>
                <a:off x="169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8" name="Rectangle 180"/>
              <p:cNvSpPr>
                <a:spLocks noChangeArrowheads="1"/>
              </p:cNvSpPr>
              <p:nvPr/>
            </p:nvSpPr>
            <p:spPr bwMode="auto">
              <a:xfrm>
                <a:off x="170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9" name="Rectangle 181"/>
              <p:cNvSpPr>
                <a:spLocks noChangeArrowheads="1"/>
              </p:cNvSpPr>
              <p:nvPr/>
            </p:nvSpPr>
            <p:spPr bwMode="auto">
              <a:xfrm>
                <a:off x="1702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0" name="Rectangle 182"/>
              <p:cNvSpPr>
                <a:spLocks noChangeArrowheads="1"/>
              </p:cNvSpPr>
              <p:nvPr/>
            </p:nvSpPr>
            <p:spPr bwMode="auto">
              <a:xfrm>
                <a:off x="172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1" name="Rectangle 183"/>
              <p:cNvSpPr>
                <a:spLocks noChangeArrowheads="1"/>
              </p:cNvSpPr>
              <p:nvPr/>
            </p:nvSpPr>
            <p:spPr bwMode="auto">
              <a:xfrm>
                <a:off x="174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2" name="Rectangle 184"/>
              <p:cNvSpPr>
                <a:spLocks noChangeArrowheads="1"/>
              </p:cNvSpPr>
              <p:nvPr/>
            </p:nvSpPr>
            <p:spPr bwMode="auto">
              <a:xfrm>
                <a:off x="1744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3" name="Rectangle 185"/>
              <p:cNvSpPr>
                <a:spLocks noChangeArrowheads="1"/>
              </p:cNvSpPr>
              <p:nvPr/>
            </p:nvSpPr>
            <p:spPr bwMode="auto">
              <a:xfrm>
                <a:off x="176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4" name="Rectangle 186"/>
              <p:cNvSpPr>
                <a:spLocks noChangeArrowheads="1"/>
              </p:cNvSpPr>
              <p:nvPr/>
            </p:nvSpPr>
            <p:spPr bwMode="auto">
              <a:xfrm>
                <a:off x="178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5" name="Rectangle 187"/>
              <p:cNvSpPr>
                <a:spLocks noChangeArrowheads="1"/>
              </p:cNvSpPr>
              <p:nvPr/>
            </p:nvSpPr>
            <p:spPr bwMode="auto">
              <a:xfrm>
                <a:off x="1780" y="234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6" name="Rectangle 188"/>
              <p:cNvSpPr>
                <a:spLocks noChangeArrowheads="1"/>
              </p:cNvSpPr>
              <p:nvPr/>
            </p:nvSpPr>
            <p:spPr bwMode="auto">
              <a:xfrm>
                <a:off x="179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7" name="Rectangle 189"/>
              <p:cNvSpPr>
                <a:spLocks noChangeArrowheads="1"/>
              </p:cNvSpPr>
              <p:nvPr/>
            </p:nvSpPr>
            <p:spPr bwMode="auto">
              <a:xfrm>
                <a:off x="181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8" name="Rectangle 190"/>
              <p:cNvSpPr>
                <a:spLocks noChangeArrowheads="1"/>
              </p:cNvSpPr>
              <p:nvPr/>
            </p:nvSpPr>
            <p:spPr bwMode="auto">
              <a:xfrm>
                <a:off x="1816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9" name="Rectangle 191"/>
              <p:cNvSpPr>
                <a:spLocks noChangeArrowheads="1"/>
              </p:cNvSpPr>
              <p:nvPr/>
            </p:nvSpPr>
            <p:spPr bwMode="auto">
              <a:xfrm>
                <a:off x="184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0" name="Rectangle 192"/>
              <p:cNvSpPr>
                <a:spLocks noChangeArrowheads="1"/>
              </p:cNvSpPr>
              <p:nvPr/>
            </p:nvSpPr>
            <p:spPr bwMode="auto">
              <a:xfrm>
                <a:off x="185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1" name="Rectangle 193"/>
              <p:cNvSpPr>
                <a:spLocks noChangeArrowheads="1"/>
              </p:cNvSpPr>
              <p:nvPr/>
            </p:nvSpPr>
            <p:spPr bwMode="auto">
              <a:xfrm>
                <a:off x="1852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2" name="Rectangle 194"/>
              <p:cNvSpPr>
                <a:spLocks noChangeArrowheads="1"/>
              </p:cNvSpPr>
              <p:nvPr/>
            </p:nvSpPr>
            <p:spPr bwMode="auto">
              <a:xfrm>
                <a:off x="187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3" name="Rectangle 195"/>
              <p:cNvSpPr>
                <a:spLocks noChangeArrowheads="1"/>
              </p:cNvSpPr>
              <p:nvPr/>
            </p:nvSpPr>
            <p:spPr bwMode="auto">
              <a:xfrm>
                <a:off x="188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4" name="Rectangle 196"/>
              <p:cNvSpPr>
                <a:spLocks noChangeArrowheads="1"/>
              </p:cNvSpPr>
              <p:nvPr/>
            </p:nvSpPr>
            <p:spPr bwMode="auto">
              <a:xfrm>
                <a:off x="1888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5" name="Rectangle 197"/>
              <p:cNvSpPr>
                <a:spLocks noChangeArrowheads="1"/>
              </p:cNvSpPr>
              <p:nvPr/>
            </p:nvSpPr>
            <p:spPr bwMode="auto">
              <a:xfrm>
                <a:off x="191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6" name="Rectangle 198"/>
              <p:cNvSpPr>
                <a:spLocks noChangeArrowheads="1"/>
              </p:cNvSpPr>
              <p:nvPr/>
            </p:nvSpPr>
            <p:spPr bwMode="auto">
              <a:xfrm>
                <a:off x="192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7" name="Rectangle 199"/>
              <p:cNvSpPr>
                <a:spLocks noChangeArrowheads="1"/>
              </p:cNvSpPr>
              <p:nvPr/>
            </p:nvSpPr>
            <p:spPr bwMode="auto">
              <a:xfrm>
                <a:off x="1924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8" name="Rectangle 200"/>
              <p:cNvSpPr>
                <a:spLocks noChangeArrowheads="1"/>
              </p:cNvSpPr>
              <p:nvPr/>
            </p:nvSpPr>
            <p:spPr bwMode="auto">
              <a:xfrm>
                <a:off x="194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9" name="Rectangle 201"/>
              <p:cNvSpPr>
                <a:spLocks noChangeArrowheads="1"/>
              </p:cNvSpPr>
              <p:nvPr/>
            </p:nvSpPr>
            <p:spPr bwMode="auto">
              <a:xfrm>
                <a:off x="196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0" name="Rectangle 202"/>
              <p:cNvSpPr>
                <a:spLocks noChangeArrowheads="1"/>
              </p:cNvSpPr>
              <p:nvPr/>
            </p:nvSpPr>
            <p:spPr bwMode="auto">
              <a:xfrm>
                <a:off x="1960" y="2341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1" name="Rectangle 203"/>
              <p:cNvSpPr>
                <a:spLocks noChangeArrowheads="1"/>
              </p:cNvSpPr>
              <p:nvPr/>
            </p:nvSpPr>
            <p:spPr bwMode="auto">
              <a:xfrm>
                <a:off x="201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2" name="Rectangle 204"/>
              <p:cNvSpPr>
                <a:spLocks noChangeArrowheads="1"/>
              </p:cNvSpPr>
              <p:nvPr/>
            </p:nvSpPr>
            <p:spPr bwMode="auto">
              <a:xfrm>
                <a:off x="202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3" name="Rectangle 205"/>
              <p:cNvSpPr>
                <a:spLocks noChangeArrowheads="1"/>
              </p:cNvSpPr>
              <p:nvPr/>
            </p:nvSpPr>
            <p:spPr bwMode="auto">
              <a:xfrm>
                <a:off x="2026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4" name="Rectangle 206"/>
              <p:cNvSpPr>
                <a:spLocks noChangeArrowheads="1"/>
              </p:cNvSpPr>
              <p:nvPr/>
            </p:nvSpPr>
            <p:spPr bwMode="auto">
              <a:xfrm>
                <a:off x="205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5" name="Rectangle 207"/>
              <p:cNvSpPr>
                <a:spLocks noChangeArrowheads="1"/>
              </p:cNvSpPr>
              <p:nvPr/>
            </p:nvSpPr>
            <p:spPr bwMode="auto">
              <a:xfrm>
                <a:off x="206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6" name="Rectangle 208"/>
              <p:cNvSpPr>
                <a:spLocks noChangeArrowheads="1"/>
              </p:cNvSpPr>
              <p:nvPr/>
            </p:nvSpPr>
            <p:spPr bwMode="auto">
              <a:xfrm>
                <a:off x="2062" y="2341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7" name="Rectangle 209"/>
              <p:cNvSpPr>
                <a:spLocks noChangeArrowheads="1"/>
              </p:cNvSpPr>
              <p:nvPr/>
            </p:nvSpPr>
            <p:spPr bwMode="auto">
              <a:xfrm>
                <a:off x="211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3699" name="Rectangle 211"/>
            <p:cNvSpPr>
              <a:spLocks noChangeArrowheads="1"/>
            </p:cNvSpPr>
            <p:nvPr/>
          </p:nvSpPr>
          <p:spPr bwMode="auto">
            <a:xfrm>
              <a:off x="212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0" name="Rectangle 212"/>
            <p:cNvSpPr>
              <a:spLocks noChangeArrowheads="1"/>
            </p:cNvSpPr>
            <p:nvPr/>
          </p:nvSpPr>
          <p:spPr bwMode="auto">
            <a:xfrm>
              <a:off x="2128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1" name="Rectangle 213"/>
            <p:cNvSpPr>
              <a:spLocks noChangeArrowheads="1"/>
            </p:cNvSpPr>
            <p:nvPr/>
          </p:nvSpPr>
          <p:spPr bwMode="auto">
            <a:xfrm>
              <a:off x="215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2" name="Rectangle 214"/>
            <p:cNvSpPr>
              <a:spLocks noChangeArrowheads="1"/>
            </p:cNvSpPr>
            <p:nvPr/>
          </p:nvSpPr>
          <p:spPr bwMode="auto">
            <a:xfrm>
              <a:off x="216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3" name="Rectangle 215"/>
            <p:cNvSpPr>
              <a:spLocks noChangeArrowheads="1"/>
            </p:cNvSpPr>
            <p:nvPr/>
          </p:nvSpPr>
          <p:spPr bwMode="auto">
            <a:xfrm>
              <a:off x="2164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4" name="Rectangle 216"/>
            <p:cNvSpPr>
              <a:spLocks noChangeArrowheads="1"/>
            </p:cNvSpPr>
            <p:nvPr/>
          </p:nvSpPr>
          <p:spPr bwMode="auto">
            <a:xfrm>
              <a:off x="221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5" name="Rectangle 217"/>
            <p:cNvSpPr>
              <a:spLocks noChangeArrowheads="1"/>
            </p:cNvSpPr>
            <p:nvPr/>
          </p:nvSpPr>
          <p:spPr bwMode="auto">
            <a:xfrm>
              <a:off x="223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6" name="Rectangle 218"/>
            <p:cNvSpPr>
              <a:spLocks noChangeArrowheads="1"/>
            </p:cNvSpPr>
            <p:nvPr/>
          </p:nvSpPr>
          <p:spPr bwMode="auto">
            <a:xfrm>
              <a:off x="223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7" name="Rectangle 219"/>
            <p:cNvSpPr>
              <a:spLocks noChangeArrowheads="1"/>
            </p:cNvSpPr>
            <p:nvPr/>
          </p:nvSpPr>
          <p:spPr bwMode="auto">
            <a:xfrm>
              <a:off x="225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8" name="Rectangle 220"/>
            <p:cNvSpPr>
              <a:spLocks noChangeArrowheads="1"/>
            </p:cNvSpPr>
            <p:nvPr/>
          </p:nvSpPr>
          <p:spPr bwMode="auto">
            <a:xfrm>
              <a:off x="226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9" name="Rectangle 221"/>
            <p:cNvSpPr>
              <a:spLocks noChangeArrowheads="1"/>
            </p:cNvSpPr>
            <p:nvPr/>
          </p:nvSpPr>
          <p:spPr bwMode="auto">
            <a:xfrm>
              <a:off x="2266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0" name="Rectangle 222"/>
            <p:cNvSpPr>
              <a:spLocks noChangeArrowheads="1"/>
            </p:cNvSpPr>
            <p:nvPr/>
          </p:nvSpPr>
          <p:spPr bwMode="auto">
            <a:xfrm>
              <a:off x="232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1" name="Rectangle 223"/>
            <p:cNvSpPr>
              <a:spLocks noChangeArrowheads="1"/>
            </p:cNvSpPr>
            <p:nvPr/>
          </p:nvSpPr>
          <p:spPr bwMode="auto">
            <a:xfrm>
              <a:off x="233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2" name="Rectangle 224"/>
            <p:cNvSpPr>
              <a:spLocks noChangeArrowheads="1"/>
            </p:cNvSpPr>
            <p:nvPr/>
          </p:nvSpPr>
          <p:spPr bwMode="auto">
            <a:xfrm>
              <a:off x="2332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3" name="Rectangle 225"/>
            <p:cNvSpPr>
              <a:spLocks noChangeArrowheads="1"/>
            </p:cNvSpPr>
            <p:nvPr/>
          </p:nvSpPr>
          <p:spPr bwMode="auto">
            <a:xfrm>
              <a:off x="235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4" name="Rectangle 226"/>
            <p:cNvSpPr>
              <a:spLocks noChangeArrowheads="1"/>
            </p:cNvSpPr>
            <p:nvPr/>
          </p:nvSpPr>
          <p:spPr bwMode="auto">
            <a:xfrm>
              <a:off x="236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5" name="Rectangle 227"/>
            <p:cNvSpPr>
              <a:spLocks noChangeArrowheads="1"/>
            </p:cNvSpPr>
            <p:nvPr/>
          </p:nvSpPr>
          <p:spPr bwMode="auto">
            <a:xfrm>
              <a:off x="2368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6" name="Rectangle 228"/>
            <p:cNvSpPr>
              <a:spLocks noChangeArrowheads="1"/>
            </p:cNvSpPr>
            <p:nvPr/>
          </p:nvSpPr>
          <p:spPr bwMode="auto">
            <a:xfrm>
              <a:off x="242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7" name="Rectangle 229"/>
            <p:cNvSpPr>
              <a:spLocks noChangeArrowheads="1"/>
            </p:cNvSpPr>
            <p:nvPr/>
          </p:nvSpPr>
          <p:spPr bwMode="auto">
            <a:xfrm>
              <a:off x="243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8" name="Rectangle 230"/>
            <p:cNvSpPr>
              <a:spLocks noChangeArrowheads="1"/>
            </p:cNvSpPr>
            <p:nvPr/>
          </p:nvSpPr>
          <p:spPr bwMode="auto">
            <a:xfrm>
              <a:off x="2434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9" name="Rectangle 231"/>
            <p:cNvSpPr>
              <a:spLocks noChangeArrowheads="1"/>
            </p:cNvSpPr>
            <p:nvPr/>
          </p:nvSpPr>
          <p:spPr bwMode="auto">
            <a:xfrm>
              <a:off x="245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0" name="Rectangle 232"/>
            <p:cNvSpPr>
              <a:spLocks noChangeArrowheads="1"/>
            </p:cNvSpPr>
            <p:nvPr/>
          </p:nvSpPr>
          <p:spPr bwMode="auto">
            <a:xfrm>
              <a:off x="247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1" name="Rectangle 233"/>
            <p:cNvSpPr>
              <a:spLocks noChangeArrowheads="1"/>
            </p:cNvSpPr>
            <p:nvPr/>
          </p:nvSpPr>
          <p:spPr bwMode="auto">
            <a:xfrm>
              <a:off x="247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2" name="Rectangle 234"/>
            <p:cNvSpPr>
              <a:spLocks noChangeArrowheads="1"/>
            </p:cNvSpPr>
            <p:nvPr/>
          </p:nvSpPr>
          <p:spPr bwMode="auto">
            <a:xfrm>
              <a:off x="252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3" name="Rectangle 235"/>
            <p:cNvSpPr>
              <a:spLocks noChangeArrowheads="1"/>
            </p:cNvSpPr>
            <p:nvPr/>
          </p:nvSpPr>
          <p:spPr bwMode="auto">
            <a:xfrm>
              <a:off x="253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4" name="Rectangle 236"/>
            <p:cNvSpPr>
              <a:spLocks noChangeArrowheads="1"/>
            </p:cNvSpPr>
            <p:nvPr/>
          </p:nvSpPr>
          <p:spPr bwMode="auto">
            <a:xfrm>
              <a:off x="2536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5" name="Rectangle 237"/>
            <p:cNvSpPr>
              <a:spLocks noChangeArrowheads="1"/>
            </p:cNvSpPr>
            <p:nvPr/>
          </p:nvSpPr>
          <p:spPr bwMode="auto">
            <a:xfrm>
              <a:off x="256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6" name="Rectangle 238"/>
            <p:cNvSpPr>
              <a:spLocks noChangeArrowheads="1"/>
            </p:cNvSpPr>
            <p:nvPr/>
          </p:nvSpPr>
          <p:spPr bwMode="auto">
            <a:xfrm>
              <a:off x="257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7" name="Rectangle 239"/>
            <p:cNvSpPr>
              <a:spLocks noChangeArrowheads="1"/>
            </p:cNvSpPr>
            <p:nvPr/>
          </p:nvSpPr>
          <p:spPr bwMode="auto">
            <a:xfrm>
              <a:off x="2572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8" name="Rectangle 240"/>
            <p:cNvSpPr>
              <a:spLocks noChangeArrowheads="1"/>
            </p:cNvSpPr>
            <p:nvPr/>
          </p:nvSpPr>
          <p:spPr bwMode="auto">
            <a:xfrm>
              <a:off x="262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9" name="Rectangle 241"/>
            <p:cNvSpPr>
              <a:spLocks noChangeArrowheads="1"/>
            </p:cNvSpPr>
            <p:nvPr/>
          </p:nvSpPr>
          <p:spPr bwMode="auto">
            <a:xfrm>
              <a:off x="263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0" name="Rectangle 242"/>
            <p:cNvSpPr>
              <a:spLocks noChangeArrowheads="1"/>
            </p:cNvSpPr>
            <p:nvPr/>
          </p:nvSpPr>
          <p:spPr bwMode="auto">
            <a:xfrm>
              <a:off x="2638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1" name="Rectangle 243"/>
            <p:cNvSpPr>
              <a:spLocks noChangeArrowheads="1"/>
            </p:cNvSpPr>
            <p:nvPr/>
          </p:nvSpPr>
          <p:spPr bwMode="auto">
            <a:xfrm>
              <a:off x="266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2" name="Rectangle 244"/>
            <p:cNvSpPr>
              <a:spLocks noChangeArrowheads="1"/>
            </p:cNvSpPr>
            <p:nvPr/>
          </p:nvSpPr>
          <p:spPr bwMode="auto">
            <a:xfrm>
              <a:off x="267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3" name="Rectangle 245"/>
            <p:cNvSpPr>
              <a:spLocks noChangeArrowheads="1"/>
            </p:cNvSpPr>
            <p:nvPr/>
          </p:nvSpPr>
          <p:spPr bwMode="auto">
            <a:xfrm>
              <a:off x="2674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4" name="Rectangle 246"/>
            <p:cNvSpPr>
              <a:spLocks noChangeArrowheads="1"/>
            </p:cNvSpPr>
            <p:nvPr/>
          </p:nvSpPr>
          <p:spPr bwMode="auto">
            <a:xfrm>
              <a:off x="272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5" name="Rectangle 247"/>
            <p:cNvSpPr>
              <a:spLocks noChangeArrowheads="1"/>
            </p:cNvSpPr>
            <p:nvPr/>
          </p:nvSpPr>
          <p:spPr bwMode="auto">
            <a:xfrm>
              <a:off x="274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6" name="Rectangle 248"/>
            <p:cNvSpPr>
              <a:spLocks noChangeArrowheads="1"/>
            </p:cNvSpPr>
            <p:nvPr/>
          </p:nvSpPr>
          <p:spPr bwMode="auto">
            <a:xfrm>
              <a:off x="274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7" name="Rectangle 249"/>
            <p:cNvSpPr>
              <a:spLocks noChangeArrowheads="1"/>
            </p:cNvSpPr>
            <p:nvPr/>
          </p:nvSpPr>
          <p:spPr bwMode="auto">
            <a:xfrm>
              <a:off x="276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8" name="Rectangle 250"/>
            <p:cNvSpPr>
              <a:spLocks noChangeArrowheads="1"/>
            </p:cNvSpPr>
            <p:nvPr/>
          </p:nvSpPr>
          <p:spPr bwMode="auto">
            <a:xfrm>
              <a:off x="277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9" name="Rectangle 251"/>
            <p:cNvSpPr>
              <a:spLocks noChangeArrowheads="1"/>
            </p:cNvSpPr>
            <p:nvPr/>
          </p:nvSpPr>
          <p:spPr bwMode="auto">
            <a:xfrm>
              <a:off x="2776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0" name="Rectangle 252"/>
            <p:cNvSpPr>
              <a:spLocks noChangeArrowheads="1"/>
            </p:cNvSpPr>
            <p:nvPr/>
          </p:nvSpPr>
          <p:spPr bwMode="auto">
            <a:xfrm>
              <a:off x="283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1" name="Rectangle 253"/>
            <p:cNvSpPr>
              <a:spLocks noChangeArrowheads="1"/>
            </p:cNvSpPr>
            <p:nvPr/>
          </p:nvSpPr>
          <p:spPr bwMode="auto">
            <a:xfrm>
              <a:off x="284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2" name="Rectangle 254"/>
            <p:cNvSpPr>
              <a:spLocks noChangeArrowheads="1"/>
            </p:cNvSpPr>
            <p:nvPr/>
          </p:nvSpPr>
          <p:spPr bwMode="auto">
            <a:xfrm>
              <a:off x="2842" y="2341"/>
              <a:ext cx="1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3" name="Rectangle 255"/>
            <p:cNvSpPr>
              <a:spLocks noChangeArrowheads="1"/>
            </p:cNvSpPr>
            <p:nvPr/>
          </p:nvSpPr>
          <p:spPr bwMode="auto">
            <a:xfrm>
              <a:off x="286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4" name="Rectangle 256"/>
            <p:cNvSpPr>
              <a:spLocks noChangeArrowheads="1"/>
            </p:cNvSpPr>
            <p:nvPr/>
          </p:nvSpPr>
          <p:spPr bwMode="auto">
            <a:xfrm>
              <a:off x="287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5" name="Rectangle 257"/>
            <p:cNvSpPr>
              <a:spLocks noChangeArrowheads="1"/>
            </p:cNvSpPr>
            <p:nvPr/>
          </p:nvSpPr>
          <p:spPr bwMode="auto">
            <a:xfrm>
              <a:off x="2878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6" name="Rectangle 258"/>
            <p:cNvSpPr>
              <a:spLocks noChangeArrowheads="1"/>
            </p:cNvSpPr>
            <p:nvPr/>
          </p:nvSpPr>
          <p:spPr bwMode="auto">
            <a:xfrm>
              <a:off x="293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7" name="Rectangle 259"/>
            <p:cNvSpPr>
              <a:spLocks noChangeArrowheads="1"/>
            </p:cNvSpPr>
            <p:nvPr/>
          </p:nvSpPr>
          <p:spPr bwMode="auto">
            <a:xfrm>
              <a:off x="294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8" name="Rectangle 260"/>
            <p:cNvSpPr>
              <a:spLocks noChangeArrowheads="1"/>
            </p:cNvSpPr>
            <p:nvPr/>
          </p:nvSpPr>
          <p:spPr bwMode="auto">
            <a:xfrm>
              <a:off x="2944" y="2341"/>
              <a:ext cx="1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9" name="Rectangle 261"/>
            <p:cNvSpPr>
              <a:spLocks noChangeArrowheads="1"/>
            </p:cNvSpPr>
            <p:nvPr/>
          </p:nvSpPr>
          <p:spPr bwMode="auto">
            <a:xfrm>
              <a:off x="296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0" name="Rectangle 262"/>
            <p:cNvSpPr>
              <a:spLocks noChangeArrowheads="1"/>
            </p:cNvSpPr>
            <p:nvPr/>
          </p:nvSpPr>
          <p:spPr bwMode="auto">
            <a:xfrm>
              <a:off x="298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1" name="Rectangle 263"/>
            <p:cNvSpPr>
              <a:spLocks noChangeArrowheads="1"/>
            </p:cNvSpPr>
            <p:nvPr/>
          </p:nvSpPr>
          <p:spPr bwMode="auto">
            <a:xfrm>
              <a:off x="298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2" name="Rectangle 264"/>
            <p:cNvSpPr>
              <a:spLocks noChangeArrowheads="1"/>
            </p:cNvSpPr>
            <p:nvPr/>
          </p:nvSpPr>
          <p:spPr bwMode="auto">
            <a:xfrm>
              <a:off x="303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3" name="Rectangle 265"/>
            <p:cNvSpPr>
              <a:spLocks noChangeArrowheads="1"/>
            </p:cNvSpPr>
            <p:nvPr/>
          </p:nvSpPr>
          <p:spPr bwMode="auto">
            <a:xfrm>
              <a:off x="304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4" name="Rectangle 266"/>
            <p:cNvSpPr>
              <a:spLocks noChangeArrowheads="1"/>
            </p:cNvSpPr>
            <p:nvPr/>
          </p:nvSpPr>
          <p:spPr bwMode="auto">
            <a:xfrm>
              <a:off x="304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5" name="Rectangle 267"/>
            <p:cNvSpPr>
              <a:spLocks noChangeArrowheads="1"/>
            </p:cNvSpPr>
            <p:nvPr/>
          </p:nvSpPr>
          <p:spPr bwMode="auto">
            <a:xfrm>
              <a:off x="306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6" name="Rectangle 268"/>
            <p:cNvSpPr>
              <a:spLocks noChangeArrowheads="1"/>
            </p:cNvSpPr>
            <p:nvPr/>
          </p:nvSpPr>
          <p:spPr bwMode="auto">
            <a:xfrm>
              <a:off x="308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7" name="Rectangle 269"/>
            <p:cNvSpPr>
              <a:spLocks noChangeArrowheads="1"/>
            </p:cNvSpPr>
            <p:nvPr/>
          </p:nvSpPr>
          <p:spPr bwMode="auto">
            <a:xfrm>
              <a:off x="3082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8" name="Rectangle 270"/>
            <p:cNvSpPr>
              <a:spLocks noChangeArrowheads="1"/>
            </p:cNvSpPr>
            <p:nvPr/>
          </p:nvSpPr>
          <p:spPr bwMode="auto">
            <a:xfrm>
              <a:off x="313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9" name="Rectangle 271"/>
            <p:cNvSpPr>
              <a:spLocks noChangeArrowheads="1"/>
            </p:cNvSpPr>
            <p:nvPr/>
          </p:nvSpPr>
          <p:spPr bwMode="auto">
            <a:xfrm>
              <a:off x="314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0" name="Rectangle 272"/>
            <p:cNvSpPr>
              <a:spLocks noChangeArrowheads="1"/>
            </p:cNvSpPr>
            <p:nvPr/>
          </p:nvSpPr>
          <p:spPr bwMode="auto">
            <a:xfrm>
              <a:off x="3142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1" name="Rectangle 273"/>
            <p:cNvSpPr>
              <a:spLocks noChangeArrowheads="1"/>
            </p:cNvSpPr>
            <p:nvPr/>
          </p:nvSpPr>
          <p:spPr bwMode="auto">
            <a:xfrm>
              <a:off x="316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2" name="Rectangle 274"/>
            <p:cNvSpPr>
              <a:spLocks noChangeArrowheads="1"/>
            </p:cNvSpPr>
            <p:nvPr/>
          </p:nvSpPr>
          <p:spPr bwMode="auto">
            <a:xfrm>
              <a:off x="318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3" name="Rectangle 275"/>
            <p:cNvSpPr>
              <a:spLocks noChangeArrowheads="1"/>
            </p:cNvSpPr>
            <p:nvPr/>
          </p:nvSpPr>
          <p:spPr bwMode="auto">
            <a:xfrm>
              <a:off x="3184" y="2341"/>
              <a:ext cx="4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4" name="Rectangle 276"/>
            <p:cNvSpPr>
              <a:spLocks noChangeArrowheads="1"/>
            </p:cNvSpPr>
            <p:nvPr/>
          </p:nvSpPr>
          <p:spPr bwMode="auto">
            <a:xfrm>
              <a:off x="323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5" name="Rectangle 277"/>
            <p:cNvSpPr>
              <a:spLocks noChangeArrowheads="1"/>
            </p:cNvSpPr>
            <p:nvPr/>
          </p:nvSpPr>
          <p:spPr bwMode="auto">
            <a:xfrm>
              <a:off x="324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6" name="Rectangle 278"/>
            <p:cNvSpPr>
              <a:spLocks noChangeArrowheads="1"/>
            </p:cNvSpPr>
            <p:nvPr/>
          </p:nvSpPr>
          <p:spPr bwMode="auto">
            <a:xfrm>
              <a:off x="3244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7" name="Rectangle 279"/>
            <p:cNvSpPr>
              <a:spLocks noChangeArrowheads="1"/>
            </p:cNvSpPr>
            <p:nvPr/>
          </p:nvSpPr>
          <p:spPr bwMode="auto">
            <a:xfrm>
              <a:off x="326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8" name="Rectangle 280"/>
            <p:cNvSpPr>
              <a:spLocks noChangeArrowheads="1"/>
            </p:cNvSpPr>
            <p:nvPr/>
          </p:nvSpPr>
          <p:spPr bwMode="auto">
            <a:xfrm>
              <a:off x="328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9" name="Rectangle 281"/>
            <p:cNvSpPr>
              <a:spLocks noChangeArrowheads="1"/>
            </p:cNvSpPr>
            <p:nvPr/>
          </p:nvSpPr>
          <p:spPr bwMode="auto">
            <a:xfrm>
              <a:off x="328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0" name="Rectangle 282"/>
            <p:cNvSpPr>
              <a:spLocks noChangeArrowheads="1"/>
            </p:cNvSpPr>
            <p:nvPr/>
          </p:nvSpPr>
          <p:spPr bwMode="auto">
            <a:xfrm>
              <a:off x="333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1" name="Rectangle 283"/>
            <p:cNvSpPr>
              <a:spLocks noChangeArrowheads="1"/>
            </p:cNvSpPr>
            <p:nvPr/>
          </p:nvSpPr>
          <p:spPr bwMode="auto">
            <a:xfrm>
              <a:off x="334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2" name="Rectangle 284"/>
            <p:cNvSpPr>
              <a:spLocks noChangeArrowheads="1"/>
            </p:cNvSpPr>
            <p:nvPr/>
          </p:nvSpPr>
          <p:spPr bwMode="auto">
            <a:xfrm>
              <a:off x="3346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3" name="Rectangle 285"/>
            <p:cNvSpPr>
              <a:spLocks noChangeArrowheads="1"/>
            </p:cNvSpPr>
            <p:nvPr/>
          </p:nvSpPr>
          <p:spPr bwMode="auto">
            <a:xfrm>
              <a:off x="337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4" name="Rectangle 286"/>
            <p:cNvSpPr>
              <a:spLocks noChangeArrowheads="1"/>
            </p:cNvSpPr>
            <p:nvPr/>
          </p:nvSpPr>
          <p:spPr bwMode="auto">
            <a:xfrm>
              <a:off x="338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5" name="Rectangle 287"/>
            <p:cNvSpPr>
              <a:spLocks noChangeArrowheads="1"/>
            </p:cNvSpPr>
            <p:nvPr/>
          </p:nvSpPr>
          <p:spPr bwMode="auto">
            <a:xfrm>
              <a:off x="3382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6" name="Rectangle 288"/>
            <p:cNvSpPr>
              <a:spLocks noChangeArrowheads="1"/>
            </p:cNvSpPr>
            <p:nvPr/>
          </p:nvSpPr>
          <p:spPr bwMode="auto">
            <a:xfrm>
              <a:off x="343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7" name="Rectangle 289"/>
            <p:cNvSpPr>
              <a:spLocks noChangeArrowheads="1"/>
            </p:cNvSpPr>
            <p:nvPr/>
          </p:nvSpPr>
          <p:spPr bwMode="auto">
            <a:xfrm>
              <a:off x="344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8" name="Rectangle 290"/>
            <p:cNvSpPr>
              <a:spLocks noChangeArrowheads="1"/>
            </p:cNvSpPr>
            <p:nvPr/>
          </p:nvSpPr>
          <p:spPr bwMode="auto">
            <a:xfrm>
              <a:off x="3448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9" name="Rectangle 291"/>
            <p:cNvSpPr>
              <a:spLocks noChangeArrowheads="1"/>
            </p:cNvSpPr>
            <p:nvPr/>
          </p:nvSpPr>
          <p:spPr bwMode="auto">
            <a:xfrm>
              <a:off x="347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0" name="Rectangle 292"/>
            <p:cNvSpPr>
              <a:spLocks noChangeArrowheads="1"/>
            </p:cNvSpPr>
            <p:nvPr/>
          </p:nvSpPr>
          <p:spPr bwMode="auto">
            <a:xfrm>
              <a:off x="348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1" name="Rectangle 293"/>
            <p:cNvSpPr>
              <a:spLocks noChangeArrowheads="1"/>
            </p:cNvSpPr>
            <p:nvPr/>
          </p:nvSpPr>
          <p:spPr bwMode="auto">
            <a:xfrm>
              <a:off x="3484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2" name="Rectangle 294"/>
            <p:cNvSpPr>
              <a:spLocks noChangeArrowheads="1"/>
            </p:cNvSpPr>
            <p:nvPr/>
          </p:nvSpPr>
          <p:spPr bwMode="auto">
            <a:xfrm>
              <a:off x="353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3" name="Rectangle 295"/>
            <p:cNvSpPr>
              <a:spLocks noChangeArrowheads="1"/>
            </p:cNvSpPr>
            <p:nvPr/>
          </p:nvSpPr>
          <p:spPr bwMode="auto">
            <a:xfrm>
              <a:off x="355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4" name="Rectangle 296"/>
            <p:cNvSpPr>
              <a:spLocks noChangeArrowheads="1"/>
            </p:cNvSpPr>
            <p:nvPr/>
          </p:nvSpPr>
          <p:spPr bwMode="auto">
            <a:xfrm>
              <a:off x="355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5" name="Rectangle 297"/>
            <p:cNvSpPr>
              <a:spLocks noChangeArrowheads="1"/>
            </p:cNvSpPr>
            <p:nvPr/>
          </p:nvSpPr>
          <p:spPr bwMode="auto">
            <a:xfrm>
              <a:off x="357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6" name="Rectangle 298"/>
            <p:cNvSpPr>
              <a:spLocks noChangeArrowheads="1"/>
            </p:cNvSpPr>
            <p:nvPr/>
          </p:nvSpPr>
          <p:spPr bwMode="auto">
            <a:xfrm>
              <a:off x="358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7" name="Rectangle 299"/>
            <p:cNvSpPr>
              <a:spLocks noChangeArrowheads="1"/>
            </p:cNvSpPr>
            <p:nvPr/>
          </p:nvSpPr>
          <p:spPr bwMode="auto">
            <a:xfrm>
              <a:off x="3586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8" name="Rectangle 300"/>
            <p:cNvSpPr>
              <a:spLocks noChangeArrowheads="1"/>
            </p:cNvSpPr>
            <p:nvPr/>
          </p:nvSpPr>
          <p:spPr bwMode="auto">
            <a:xfrm>
              <a:off x="364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9" name="Rectangle 301"/>
            <p:cNvSpPr>
              <a:spLocks noChangeArrowheads="1"/>
            </p:cNvSpPr>
            <p:nvPr/>
          </p:nvSpPr>
          <p:spPr bwMode="auto">
            <a:xfrm>
              <a:off x="365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0" name="Rectangle 302"/>
            <p:cNvSpPr>
              <a:spLocks noChangeArrowheads="1"/>
            </p:cNvSpPr>
            <p:nvPr/>
          </p:nvSpPr>
          <p:spPr bwMode="auto">
            <a:xfrm>
              <a:off x="3652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1" name="Rectangle 303"/>
            <p:cNvSpPr>
              <a:spLocks noChangeArrowheads="1"/>
            </p:cNvSpPr>
            <p:nvPr/>
          </p:nvSpPr>
          <p:spPr bwMode="auto">
            <a:xfrm>
              <a:off x="367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2" name="Rectangle 304"/>
            <p:cNvSpPr>
              <a:spLocks noChangeArrowheads="1"/>
            </p:cNvSpPr>
            <p:nvPr/>
          </p:nvSpPr>
          <p:spPr bwMode="auto">
            <a:xfrm>
              <a:off x="368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3" name="Rectangle 305"/>
            <p:cNvSpPr>
              <a:spLocks noChangeArrowheads="1"/>
            </p:cNvSpPr>
            <p:nvPr/>
          </p:nvSpPr>
          <p:spPr bwMode="auto">
            <a:xfrm>
              <a:off x="3688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4" name="Rectangle 306"/>
            <p:cNvSpPr>
              <a:spLocks noChangeArrowheads="1"/>
            </p:cNvSpPr>
            <p:nvPr/>
          </p:nvSpPr>
          <p:spPr bwMode="auto">
            <a:xfrm>
              <a:off x="374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5" name="Rectangle 307"/>
            <p:cNvSpPr>
              <a:spLocks noChangeArrowheads="1"/>
            </p:cNvSpPr>
            <p:nvPr/>
          </p:nvSpPr>
          <p:spPr bwMode="auto">
            <a:xfrm>
              <a:off x="375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6" name="Rectangle 308"/>
            <p:cNvSpPr>
              <a:spLocks noChangeArrowheads="1"/>
            </p:cNvSpPr>
            <p:nvPr/>
          </p:nvSpPr>
          <p:spPr bwMode="auto">
            <a:xfrm>
              <a:off x="3754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7" name="Rectangle 309"/>
            <p:cNvSpPr>
              <a:spLocks noChangeArrowheads="1"/>
            </p:cNvSpPr>
            <p:nvPr/>
          </p:nvSpPr>
          <p:spPr bwMode="auto">
            <a:xfrm>
              <a:off x="377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8" name="Rectangle 310"/>
            <p:cNvSpPr>
              <a:spLocks noChangeArrowheads="1"/>
            </p:cNvSpPr>
            <p:nvPr/>
          </p:nvSpPr>
          <p:spPr bwMode="auto">
            <a:xfrm>
              <a:off x="379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9" name="Rectangle 311"/>
            <p:cNvSpPr>
              <a:spLocks noChangeArrowheads="1"/>
            </p:cNvSpPr>
            <p:nvPr/>
          </p:nvSpPr>
          <p:spPr bwMode="auto">
            <a:xfrm>
              <a:off x="379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0" name="Rectangle 312"/>
            <p:cNvSpPr>
              <a:spLocks noChangeArrowheads="1"/>
            </p:cNvSpPr>
            <p:nvPr/>
          </p:nvSpPr>
          <p:spPr bwMode="auto">
            <a:xfrm>
              <a:off x="384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1" name="Rectangle 313"/>
            <p:cNvSpPr>
              <a:spLocks noChangeArrowheads="1"/>
            </p:cNvSpPr>
            <p:nvPr/>
          </p:nvSpPr>
          <p:spPr bwMode="auto">
            <a:xfrm>
              <a:off x="385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2" name="Rectangle 314"/>
            <p:cNvSpPr>
              <a:spLocks noChangeArrowheads="1"/>
            </p:cNvSpPr>
            <p:nvPr/>
          </p:nvSpPr>
          <p:spPr bwMode="auto">
            <a:xfrm>
              <a:off x="3856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3" name="Rectangle 315"/>
            <p:cNvSpPr>
              <a:spLocks noChangeArrowheads="1"/>
            </p:cNvSpPr>
            <p:nvPr/>
          </p:nvSpPr>
          <p:spPr bwMode="auto">
            <a:xfrm>
              <a:off x="388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4" name="Rectangle 316"/>
            <p:cNvSpPr>
              <a:spLocks noChangeArrowheads="1"/>
            </p:cNvSpPr>
            <p:nvPr/>
          </p:nvSpPr>
          <p:spPr bwMode="auto">
            <a:xfrm>
              <a:off x="389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5" name="Rectangle 317"/>
            <p:cNvSpPr>
              <a:spLocks noChangeArrowheads="1"/>
            </p:cNvSpPr>
            <p:nvPr/>
          </p:nvSpPr>
          <p:spPr bwMode="auto">
            <a:xfrm>
              <a:off x="3892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6" name="Rectangle 318"/>
            <p:cNvSpPr>
              <a:spLocks noChangeArrowheads="1"/>
            </p:cNvSpPr>
            <p:nvPr/>
          </p:nvSpPr>
          <p:spPr bwMode="auto">
            <a:xfrm>
              <a:off x="394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7" name="Rectangle 319"/>
            <p:cNvSpPr>
              <a:spLocks noChangeArrowheads="1"/>
            </p:cNvSpPr>
            <p:nvPr/>
          </p:nvSpPr>
          <p:spPr bwMode="auto">
            <a:xfrm>
              <a:off x="395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8" name="Rectangle 320"/>
            <p:cNvSpPr>
              <a:spLocks noChangeArrowheads="1"/>
            </p:cNvSpPr>
            <p:nvPr/>
          </p:nvSpPr>
          <p:spPr bwMode="auto">
            <a:xfrm>
              <a:off x="3958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9" name="Rectangle 321"/>
            <p:cNvSpPr>
              <a:spLocks noChangeArrowheads="1"/>
            </p:cNvSpPr>
            <p:nvPr/>
          </p:nvSpPr>
          <p:spPr bwMode="auto">
            <a:xfrm>
              <a:off x="398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0" name="Rectangle 322"/>
            <p:cNvSpPr>
              <a:spLocks noChangeArrowheads="1"/>
            </p:cNvSpPr>
            <p:nvPr/>
          </p:nvSpPr>
          <p:spPr bwMode="auto">
            <a:xfrm>
              <a:off x="399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1" name="Rectangle 323"/>
            <p:cNvSpPr>
              <a:spLocks noChangeArrowheads="1"/>
            </p:cNvSpPr>
            <p:nvPr/>
          </p:nvSpPr>
          <p:spPr bwMode="auto">
            <a:xfrm>
              <a:off x="3994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2" name="Rectangle 324"/>
            <p:cNvSpPr>
              <a:spLocks noChangeArrowheads="1"/>
            </p:cNvSpPr>
            <p:nvPr/>
          </p:nvSpPr>
          <p:spPr bwMode="auto">
            <a:xfrm>
              <a:off x="404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3" name="Rectangle 325"/>
            <p:cNvSpPr>
              <a:spLocks noChangeArrowheads="1"/>
            </p:cNvSpPr>
            <p:nvPr/>
          </p:nvSpPr>
          <p:spPr bwMode="auto">
            <a:xfrm>
              <a:off x="406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4" name="Rectangle 326"/>
            <p:cNvSpPr>
              <a:spLocks noChangeArrowheads="1"/>
            </p:cNvSpPr>
            <p:nvPr/>
          </p:nvSpPr>
          <p:spPr bwMode="auto">
            <a:xfrm>
              <a:off x="406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5" name="Rectangle 327"/>
            <p:cNvSpPr>
              <a:spLocks noChangeArrowheads="1"/>
            </p:cNvSpPr>
            <p:nvPr/>
          </p:nvSpPr>
          <p:spPr bwMode="auto">
            <a:xfrm>
              <a:off x="408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6" name="Rectangle 328"/>
            <p:cNvSpPr>
              <a:spLocks noChangeArrowheads="1"/>
            </p:cNvSpPr>
            <p:nvPr/>
          </p:nvSpPr>
          <p:spPr bwMode="auto">
            <a:xfrm>
              <a:off x="409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7" name="Rectangle 329"/>
            <p:cNvSpPr>
              <a:spLocks noChangeArrowheads="1"/>
            </p:cNvSpPr>
            <p:nvPr/>
          </p:nvSpPr>
          <p:spPr bwMode="auto">
            <a:xfrm>
              <a:off x="4096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8" name="Rectangle 330"/>
            <p:cNvSpPr>
              <a:spLocks noChangeArrowheads="1"/>
            </p:cNvSpPr>
            <p:nvPr/>
          </p:nvSpPr>
          <p:spPr bwMode="auto">
            <a:xfrm>
              <a:off x="415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9" name="Rectangle 331"/>
            <p:cNvSpPr>
              <a:spLocks noChangeArrowheads="1"/>
            </p:cNvSpPr>
            <p:nvPr/>
          </p:nvSpPr>
          <p:spPr bwMode="auto">
            <a:xfrm>
              <a:off x="416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0" name="Rectangle 332"/>
            <p:cNvSpPr>
              <a:spLocks noChangeArrowheads="1"/>
            </p:cNvSpPr>
            <p:nvPr/>
          </p:nvSpPr>
          <p:spPr bwMode="auto">
            <a:xfrm>
              <a:off x="4162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1" name="Rectangle 333"/>
            <p:cNvSpPr>
              <a:spLocks noChangeArrowheads="1"/>
            </p:cNvSpPr>
            <p:nvPr/>
          </p:nvSpPr>
          <p:spPr bwMode="auto">
            <a:xfrm>
              <a:off x="418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2" name="Rectangle 334"/>
            <p:cNvSpPr>
              <a:spLocks noChangeArrowheads="1"/>
            </p:cNvSpPr>
            <p:nvPr/>
          </p:nvSpPr>
          <p:spPr bwMode="auto">
            <a:xfrm>
              <a:off x="419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3" name="Rectangle 335"/>
            <p:cNvSpPr>
              <a:spLocks noChangeArrowheads="1"/>
            </p:cNvSpPr>
            <p:nvPr/>
          </p:nvSpPr>
          <p:spPr bwMode="auto">
            <a:xfrm>
              <a:off x="4198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4" name="Rectangle 336"/>
            <p:cNvSpPr>
              <a:spLocks noChangeArrowheads="1"/>
            </p:cNvSpPr>
            <p:nvPr/>
          </p:nvSpPr>
          <p:spPr bwMode="auto">
            <a:xfrm>
              <a:off x="425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5" name="Rectangle 337"/>
            <p:cNvSpPr>
              <a:spLocks noChangeArrowheads="1"/>
            </p:cNvSpPr>
            <p:nvPr/>
          </p:nvSpPr>
          <p:spPr bwMode="auto">
            <a:xfrm>
              <a:off x="426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6" name="Rectangle 338"/>
            <p:cNvSpPr>
              <a:spLocks noChangeArrowheads="1"/>
            </p:cNvSpPr>
            <p:nvPr/>
          </p:nvSpPr>
          <p:spPr bwMode="auto">
            <a:xfrm>
              <a:off x="4264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7" name="Rectangle 339"/>
            <p:cNvSpPr>
              <a:spLocks noChangeArrowheads="1"/>
            </p:cNvSpPr>
            <p:nvPr/>
          </p:nvSpPr>
          <p:spPr bwMode="auto">
            <a:xfrm>
              <a:off x="428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8" name="Rectangle 340"/>
            <p:cNvSpPr>
              <a:spLocks noChangeArrowheads="1"/>
            </p:cNvSpPr>
            <p:nvPr/>
          </p:nvSpPr>
          <p:spPr bwMode="auto">
            <a:xfrm>
              <a:off x="430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9" name="Rectangle 341"/>
            <p:cNvSpPr>
              <a:spLocks noChangeArrowheads="1"/>
            </p:cNvSpPr>
            <p:nvPr/>
          </p:nvSpPr>
          <p:spPr bwMode="auto">
            <a:xfrm>
              <a:off x="430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0" name="Rectangle 342"/>
            <p:cNvSpPr>
              <a:spLocks noChangeArrowheads="1"/>
            </p:cNvSpPr>
            <p:nvPr/>
          </p:nvSpPr>
          <p:spPr bwMode="auto">
            <a:xfrm>
              <a:off x="435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1" name="Rectangle 343"/>
            <p:cNvSpPr>
              <a:spLocks noChangeArrowheads="1"/>
            </p:cNvSpPr>
            <p:nvPr/>
          </p:nvSpPr>
          <p:spPr bwMode="auto">
            <a:xfrm>
              <a:off x="436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2" name="Rectangle 344"/>
            <p:cNvSpPr>
              <a:spLocks noChangeArrowheads="1"/>
            </p:cNvSpPr>
            <p:nvPr/>
          </p:nvSpPr>
          <p:spPr bwMode="auto">
            <a:xfrm>
              <a:off x="4366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3" name="Rectangle 345"/>
            <p:cNvSpPr>
              <a:spLocks noChangeArrowheads="1"/>
            </p:cNvSpPr>
            <p:nvPr/>
          </p:nvSpPr>
          <p:spPr bwMode="auto">
            <a:xfrm>
              <a:off x="439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4" name="Rectangle 346"/>
            <p:cNvSpPr>
              <a:spLocks noChangeArrowheads="1"/>
            </p:cNvSpPr>
            <p:nvPr/>
          </p:nvSpPr>
          <p:spPr bwMode="auto">
            <a:xfrm>
              <a:off x="440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5" name="Rectangle 347"/>
            <p:cNvSpPr>
              <a:spLocks noChangeArrowheads="1"/>
            </p:cNvSpPr>
            <p:nvPr/>
          </p:nvSpPr>
          <p:spPr bwMode="auto">
            <a:xfrm>
              <a:off x="4402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6" name="Rectangle 348"/>
            <p:cNvSpPr>
              <a:spLocks noChangeArrowheads="1"/>
            </p:cNvSpPr>
            <p:nvPr/>
          </p:nvSpPr>
          <p:spPr bwMode="auto">
            <a:xfrm>
              <a:off x="445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7" name="Rectangle 349"/>
            <p:cNvSpPr>
              <a:spLocks noChangeArrowheads="1"/>
            </p:cNvSpPr>
            <p:nvPr/>
          </p:nvSpPr>
          <p:spPr bwMode="auto">
            <a:xfrm>
              <a:off x="446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8" name="Rectangle 350"/>
            <p:cNvSpPr>
              <a:spLocks noChangeArrowheads="1"/>
            </p:cNvSpPr>
            <p:nvPr/>
          </p:nvSpPr>
          <p:spPr bwMode="auto">
            <a:xfrm>
              <a:off x="4468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9" name="Rectangle 351"/>
            <p:cNvSpPr>
              <a:spLocks noChangeArrowheads="1"/>
            </p:cNvSpPr>
            <p:nvPr/>
          </p:nvSpPr>
          <p:spPr bwMode="auto">
            <a:xfrm>
              <a:off x="449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0" name="Rectangle 352"/>
            <p:cNvSpPr>
              <a:spLocks noChangeArrowheads="1"/>
            </p:cNvSpPr>
            <p:nvPr/>
          </p:nvSpPr>
          <p:spPr bwMode="auto">
            <a:xfrm>
              <a:off x="450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1" name="Rectangle 353"/>
            <p:cNvSpPr>
              <a:spLocks noChangeArrowheads="1"/>
            </p:cNvSpPr>
            <p:nvPr/>
          </p:nvSpPr>
          <p:spPr bwMode="auto">
            <a:xfrm>
              <a:off x="4504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2" name="Rectangle 354"/>
            <p:cNvSpPr>
              <a:spLocks noChangeArrowheads="1"/>
            </p:cNvSpPr>
            <p:nvPr/>
          </p:nvSpPr>
          <p:spPr bwMode="auto">
            <a:xfrm>
              <a:off x="455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3" name="Rectangle 355"/>
            <p:cNvSpPr>
              <a:spLocks noChangeArrowheads="1"/>
            </p:cNvSpPr>
            <p:nvPr/>
          </p:nvSpPr>
          <p:spPr bwMode="auto">
            <a:xfrm>
              <a:off x="457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4" name="Rectangle 356"/>
            <p:cNvSpPr>
              <a:spLocks noChangeArrowheads="1"/>
            </p:cNvSpPr>
            <p:nvPr/>
          </p:nvSpPr>
          <p:spPr bwMode="auto">
            <a:xfrm>
              <a:off x="4570" y="2341"/>
              <a:ext cx="1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5" name="Rectangle 357"/>
            <p:cNvSpPr>
              <a:spLocks noChangeArrowheads="1"/>
            </p:cNvSpPr>
            <p:nvPr/>
          </p:nvSpPr>
          <p:spPr bwMode="auto">
            <a:xfrm>
              <a:off x="458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6" name="Rectangle 358"/>
            <p:cNvSpPr>
              <a:spLocks noChangeArrowheads="1"/>
            </p:cNvSpPr>
            <p:nvPr/>
          </p:nvSpPr>
          <p:spPr bwMode="auto">
            <a:xfrm>
              <a:off x="460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7" name="Rectangle 359"/>
            <p:cNvSpPr>
              <a:spLocks noChangeArrowheads="1"/>
            </p:cNvSpPr>
            <p:nvPr/>
          </p:nvSpPr>
          <p:spPr bwMode="auto">
            <a:xfrm>
              <a:off x="4606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8" name="Rectangle 360"/>
            <p:cNvSpPr>
              <a:spLocks noChangeArrowheads="1"/>
            </p:cNvSpPr>
            <p:nvPr/>
          </p:nvSpPr>
          <p:spPr bwMode="auto">
            <a:xfrm>
              <a:off x="466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9" name="Rectangle 361"/>
            <p:cNvSpPr>
              <a:spLocks noChangeArrowheads="1"/>
            </p:cNvSpPr>
            <p:nvPr/>
          </p:nvSpPr>
          <p:spPr bwMode="auto">
            <a:xfrm>
              <a:off x="467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0" name="Rectangle 362"/>
            <p:cNvSpPr>
              <a:spLocks noChangeArrowheads="1"/>
            </p:cNvSpPr>
            <p:nvPr/>
          </p:nvSpPr>
          <p:spPr bwMode="auto">
            <a:xfrm>
              <a:off x="4672" y="2341"/>
              <a:ext cx="1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1" name="Rectangle 363"/>
            <p:cNvSpPr>
              <a:spLocks noChangeArrowheads="1"/>
            </p:cNvSpPr>
            <p:nvPr/>
          </p:nvSpPr>
          <p:spPr bwMode="auto">
            <a:xfrm>
              <a:off x="469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2" name="Rectangle 364"/>
            <p:cNvSpPr>
              <a:spLocks noChangeArrowheads="1"/>
            </p:cNvSpPr>
            <p:nvPr/>
          </p:nvSpPr>
          <p:spPr bwMode="auto">
            <a:xfrm>
              <a:off x="470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3" name="Rectangle 365"/>
            <p:cNvSpPr>
              <a:spLocks noChangeArrowheads="1"/>
            </p:cNvSpPr>
            <p:nvPr/>
          </p:nvSpPr>
          <p:spPr bwMode="auto">
            <a:xfrm>
              <a:off x="4708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4" name="Rectangle 366"/>
            <p:cNvSpPr>
              <a:spLocks noChangeArrowheads="1"/>
            </p:cNvSpPr>
            <p:nvPr/>
          </p:nvSpPr>
          <p:spPr bwMode="auto">
            <a:xfrm>
              <a:off x="476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5" name="Rectangle 367"/>
            <p:cNvSpPr>
              <a:spLocks noChangeArrowheads="1"/>
            </p:cNvSpPr>
            <p:nvPr/>
          </p:nvSpPr>
          <p:spPr bwMode="auto">
            <a:xfrm>
              <a:off x="477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6" name="Rectangle 368"/>
            <p:cNvSpPr>
              <a:spLocks noChangeArrowheads="1"/>
            </p:cNvSpPr>
            <p:nvPr/>
          </p:nvSpPr>
          <p:spPr bwMode="auto">
            <a:xfrm>
              <a:off x="4774" y="2341"/>
              <a:ext cx="1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7" name="Rectangle 369"/>
            <p:cNvSpPr>
              <a:spLocks noChangeArrowheads="1"/>
            </p:cNvSpPr>
            <p:nvPr/>
          </p:nvSpPr>
          <p:spPr bwMode="auto">
            <a:xfrm>
              <a:off x="479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8" name="Rectangle 370"/>
            <p:cNvSpPr>
              <a:spLocks noChangeArrowheads="1"/>
            </p:cNvSpPr>
            <p:nvPr/>
          </p:nvSpPr>
          <p:spPr bwMode="auto">
            <a:xfrm>
              <a:off x="481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9" name="Rectangle 371"/>
            <p:cNvSpPr>
              <a:spLocks noChangeArrowheads="1"/>
            </p:cNvSpPr>
            <p:nvPr/>
          </p:nvSpPr>
          <p:spPr bwMode="auto">
            <a:xfrm>
              <a:off x="481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0" name="Rectangle 372"/>
            <p:cNvSpPr>
              <a:spLocks noChangeArrowheads="1"/>
            </p:cNvSpPr>
            <p:nvPr/>
          </p:nvSpPr>
          <p:spPr bwMode="auto">
            <a:xfrm>
              <a:off x="486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1" name="Rectangle 373"/>
            <p:cNvSpPr>
              <a:spLocks noChangeArrowheads="1"/>
            </p:cNvSpPr>
            <p:nvPr/>
          </p:nvSpPr>
          <p:spPr bwMode="auto">
            <a:xfrm>
              <a:off x="487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2" name="Rectangle 374"/>
            <p:cNvSpPr>
              <a:spLocks noChangeArrowheads="1"/>
            </p:cNvSpPr>
            <p:nvPr/>
          </p:nvSpPr>
          <p:spPr bwMode="auto">
            <a:xfrm>
              <a:off x="487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3" name="Rectangle 375"/>
            <p:cNvSpPr>
              <a:spLocks noChangeArrowheads="1"/>
            </p:cNvSpPr>
            <p:nvPr/>
          </p:nvSpPr>
          <p:spPr bwMode="auto">
            <a:xfrm>
              <a:off x="489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4" name="Rectangle 376"/>
            <p:cNvSpPr>
              <a:spLocks noChangeArrowheads="1"/>
            </p:cNvSpPr>
            <p:nvPr/>
          </p:nvSpPr>
          <p:spPr bwMode="auto">
            <a:xfrm>
              <a:off x="491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5" name="Rectangle 377"/>
            <p:cNvSpPr>
              <a:spLocks noChangeArrowheads="1"/>
            </p:cNvSpPr>
            <p:nvPr/>
          </p:nvSpPr>
          <p:spPr bwMode="auto">
            <a:xfrm>
              <a:off x="4924" y="2329"/>
              <a:ext cx="3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6" name="Rectangle 378"/>
            <p:cNvSpPr>
              <a:spLocks noChangeArrowheads="1"/>
            </p:cNvSpPr>
            <p:nvPr/>
          </p:nvSpPr>
          <p:spPr bwMode="auto">
            <a:xfrm>
              <a:off x="4966" y="231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7" name="Rectangle 379"/>
            <p:cNvSpPr>
              <a:spLocks noChangeArrowheads="1"/>
            </p:cNvSpPr>
            <p:nvPr/>
          </p:nvSpPr>
          <p:spPr bwMode="auto">
            <a:xfrm>
              <a:off x="4990" y="2329"/>
              <a:ext cx="3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8" name="Rectangle 380"/>
            <p:cNvSpPr>
              <a:spLocks noChangeArrowheads="1"/>
            </p:cNvSpPr>
            <p:nvPr/>
          </p:nvSpPr>
          <p:spPr bwMode="auto">
            <a:xfrm>
              <a:off x="5032" y="231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9" name="Rectangle 381"/>
            <p:cNvSpPr>
              <a:spLocks noChangeArrowheads="1"/>
            </p:cNvSpPr>
            <p:nvPr/>
          </p:nvSpPr>
          <p:spPr bwMode="auto">
            <a:xfrm>
              <a:off x="5068" y="231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0" name="Rectangle 382"/>
            <p:cNvSpPr>
              <a:spLocks noChangeArrowheads="1"/>
            </p:cNvSpPr>
            <p:nvPr/>
          </p:nvSpPr>
          <p:spPr bwMode="auto">
            <a:xfrm>
              <a:off x="5098" y="231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1" name="Rectangle 383"/>
            <p:cNvSpPr>
              <a:spLocks noChangeArrowheads="1"/>
            </p:cNvSpPr>
            <p:nvPr/>
          </p:nvSpPr>
          <p:spPr bwMode="auto">
            <a:xfrm>
              <a:off x="5134" y="231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2" name="Rectangle 384"/>
            <p:cNvSpPr>
              <a:spLocks noChangeArrowheads="1"/>
            </p:cNvSpPr>
            <p:nvPr/>
          </p:nvSpPr>
          <p:spPr bwMode="auto">
            <a:xfrm>
              <a:off x="5170" y="231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3" name="Rectangle 385"/>
            <p:cNvSpPr>
              <a:spLocks noChangeArrowheads="1"/>
            </p:cNvSpPr>
            <p:nvPr/>
          </p:nvSpPr>
          <p:spPr bwMode="auto">
            <a:xfrm>
              <a:off x="5206" y="231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4" name="Rectangle 386"/>
            <p:cNvSpPr>
              <a:spLocks noChangeArrowheads="1"/>
            </p:cNvSpPr>
            <p:nvPr/>
          </p:nvSpPr>
          <p:spPr bwMode="auto">
            <a:xfrm>
              <a:off x="5242" y="231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5" name="Rectangle 387"/>
            <p:cNvSpPr>
              <a:spLocks noChangeArrowheads="1"/>
            </p:cNvSpPr>
            <p:nvPr/>
          </p:nvSpPr>
          <p:spPr bwMode="auto">
            <a:xfrm>
              <a:off x="5260" y="2329"/>
              <a:ext cx="3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6" name="Rectangle 388"/>
            <p:cNvSpPr>
              <a:spLocks noChangeArrowheads="1"/>
            </p:cNvSpPr>
            <p:nvPr/>
          </p:nvSpPr>
          <p:spPr bwMode="auto">
            <a:xfrm>
              <a:off x="5302" y="231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7" name="Rectangle 389"/>
            <p:cNvSpPr>
              <a:spLocks noChangeArrowheads="1"/>
            </p:cNvSpPr>
            <p:nvPr/>
          </p:nvSpPr>
          <p:spPr bwMode="auto">
            <a:xfrm>
              <a:off x="5326" y="2329"/>
              <a:ext cx="3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747486" y="208870"/>
            <a:ext cx="7859939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Longitudinal Compression with M</a:t>
            </a:r>
            <a:r>
              <a:rPr lang="en-US" sz="3200" b="0" baseline="-25000" dirty="0" smtClean="0">
                <a:solidFill>
                  <a:srgbClr val="00B050"/>
                </a:solidFill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</a:rPr>
              <a:t> </a:t>
            </a:r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970381" y="6587953"/>
            <a:ext cx="2368757" cy="27004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graphicFrame>
        <p:nvGraphicFramePr>
          <p:cNvPr id="56513" name="Object 193"/>
          <p:cNvGraphicFramePr>
            <a:graphicFrameLocks noChangeAspect="1"/>
          </p:cNvGraphicFramePr>
          <p:nvPr/>
        </p:nvGraphicFramePr>
        <p:xfrm>
          <a:off x="7656060" y="882882"/>
          <a:ext cx="896313" cy="23471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23" name="Equation" r:id="rId3" imgW="799756" imgH="241415" progId="">
                  <p:embed/>
                </p:oleObj>
              </mc:Choice>
              <mc:Fallback>
                <p:oleObj name="Equation" r:id="rId3" imgW="799756" imgH="241415" progId="">
                  <p:embed/>
                  <p:pic>
                    <p:nvPicPr>
                      <p:cNvPr id="0" name="Picture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56060" y="882882"/>
                        <a:ext cx="896313" cy="23471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9398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06524124"/>
              </p:ext>
            </p:extLst>
          </p:nvPr>
        </p:nvGraphicFramePr>
        <p:xfrm>
          <a:off x="6726238" y="2513013"/>
          <a:ext cx="822325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24" name="Equation" r:id="rId5" imgW="585000" imgH="228240" progId="Equation.3">
                  <p:embed/>
                </p:oleObj>
              </mc:Choice>
              <mc:Fallback>
                <p:oleObj name="Equation" r:id="rId5" imgW="585000" imgH="228240" progId="Equation.3">
                  <p:embed/>
                  <p:pic>
                    <p:nvPicPr>
                      <p:cNvPr id="0" name="Picture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26238" y="2513013"/>
                        <a:ext cx="822325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Picture 8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92996" y="3858701"/>
            <a:ext cx="8927118" cy="215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10449" name="Straight Arrow Connector 10448"/>
          <p:cNvCxnSpPr/>
          <p:nvPr/>
        </p:nvCxnSpPr>
        <p:spPr bwMode="auto">
          <a:xfrm flipH="1" flipV="1">
            <a:off x="537030" y="3744687"/>
            <a:ext cx="936170" cy="326570"/>
          </a:xfrm>
          <a:prstGeom prst="straightConnector1">
            <a:avLst/>
          </a:prstGeom>
          <a:solidFill>
            <a:schemeClr val="accent1"/>
          </a:solidFill>
          <a:ln w="12699" cap="flat" cmpd="sng" algn="ctr">
            <a:solidFill>
              <a:srgbClr val="80008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452" name="Straight Arrow Connector 10451"/>
          <p:cNvCxnSpPr>
            <a:endCxn id="63863" idx="2"/>
          </p:cNvCxnSpPr>
          <p:nvPr/>
        </p:nvCxnSpPr>
        <p:spPr bwMode="auto">
          <a:xfrm flipV="1">
            <a:off x="4434115" y="3701371"/>
            <a:ext cx="3339873" cy="442458"/>
          </a:xfrm>
          <a:prstGeom prst="straightConnector1">
            <a:avLst/>
          </a:prstGeom>
          <a:solidFill>
            <a:schemeClr val="accent1"/>
          </a:solidFill>
          <a:ln w="12699" cap="flat" cmpd="sng" algn="ctr">
            <a:solidFill>
              <a:srgbClr val="80008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454" name="Straight Arrow Connector 10453"/>
          <p:cNvCxnSpPr/>
          <p:nvPr/>
        </p:nvCxnSpPr>
        <p:spPr bwMode="auto">
          <a:xfrm flipV="1">
            <a:off x="7743372" y="3701143"/>
            <a:ext cx="820057" cy="384629"/>
          </a:xfrm>
          <a:prstGeom prst="straightConnector1">
            <a:avLst/>
          </a:prstGeom>
          <a:solidFill>
            <a:schemeClr val="accent1"/>
          </a:solidFill>
          <a:ln w="12699" cap="flat" cmpd="sng" algn="ctr">
            <a:solidFill>
              <a:srgbClr val="80008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924" name="Group 3900"/>
          <p:cNvGrpSpPr>
            <a:grpSpLocks noChangeAspect="1"/>
          </p:cNvGrpSpPr>
          <p:nvPr/>
        </p:nvGrpSpPr>
        <p:grpSpPr bwMode="auto">
          <a:xfrm>
            <a:off x="215592" y="3746259"/>
            <a:ext cx="8699500" cy="2149475"/>
            <a:chOff x="153" y="2506"/>
            <a:chExt cx="5480" cy="1354"/>
          </a:xfrm>
        </p:grpSpPr>
        <p:sp>
          <p:nvSpPr>
            <p:cNvPr id="132923" name="AutoShape 3899"/>
            <p:cNvSpPr>
              <a:spLocks noChangeAspect="1" noChangeArrowheads="1" noTextEdit="1"/>
            </p:cNvSpPr>
            <p:nvPr/>
          </p:nvSpPr>
          <p:spPr bwMode="auto">
            <a:xfrm>
              <a:off x="154" y="2506"/>
              <a:ext cx="5440" cy="1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33125" name="Group 4101"/>
            <p:cNvGrpSpPr>
              <a:grpSpLocks/>
            </p:cNvGrpSpPr>
            <p:nvPr/>
          </p:nvGrpSpPr>
          <p:grpSpPr bwMode="auto">
            <a:xfrm>
              <a:off x="153" y="2506"/>
              <a:ext cx="5480" cy="1354"/>
              <a:chOff x="153" y="2506"/>
              <a:chExt cx="5480" cy="1354"/>
            </a:xfrm>
          </p:grpSpPr>
          <p:sp>
            <p:nvSpPr>
              <p:cNvPr id="132925" name="Rectangle 3901"/>
              <p:cNvSpPr>
                <a:spLocks noChangeArrowheads="1"/>
              </p:cNvSpPr>
              <p:nvPr/>
            </p:nvSpPr>
            <p:spPr bwMode="auto">
              <a:xfrm>
                <a:off x="154" y="2506"/>
                <a:ext cx="5440" cy="1354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26" name="Rectangle 3902"/>
              <p:cNvSpPr>
                <a:spLocks noChangeArrowheads="1"/>
              </p:cNvSpPr>
              <p:nvPr/>
            </p:nvSpPr>
            <p:spPr bwMode="auto">
              <a:xfrm>
                <a:off x="232" y="2661"/>
                <a:ext cx="5284" cy="1037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27" name="Rectangle 3903"/>
              <p:cNvSpPr>
                <a:spLocks noChangeArrowheads="1"/>
              </p:cNvSpPr>
              <p:nvPr/>
            </p:nvSpPr>
            <p:spPr bwMode="auto">
              <a:xfrm>
                <a:off x="5244" y="3711"/>
                <a:ext cx="330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253.953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28" name="Rectangle 3904"/>
              <p:cNvSpPr>
                <a:spLocks noChangeArrowheads="1"/>
              </p:cNvSpPr>
              <p:nvPr/>
            </p:nvSpPr>
            <p:spPr bwMode="auto">
              <a:xfrm>
                <a:off x="232" y="3711"/>
                <a:ext cx="84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30" name="Rectangle 3906"/>
              <p:cNvSpPr>
                <a:spLocks noChangeArrowheads="1"/>
              </p:cNvSpPr>
              <p:nvPr/>
            </p:nvSpPr>
            <p:spPr bwMode="auto">
              <a:xfrm>
                <a:off x="284" y="2590"/>
                <a:ext cx="525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31" name="Rectangle 3907"/>
              <p:cNvSpPr>
                <a:spLocks noChangeArrowheads="1"/>
              </p:cNvSpPr>
              <p:nvPr/>
            </p:nvSpPr>
            <p:spPr bwMode="auto">
              <a:xfrm rot="16200000">
                <a:off x="143" y="2619"/>
                <a:ext cx="130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32" name="Rectangle 3908"/>
              <p:cNvSpPr>
                <a:spLocks noChangeArrowheads="1"/>
              </p:cNvSpPr>
              <p:nvPr/>
            </p:nvSpPr>
            <p:spPr bwMode="auto">
              <a:xfrm rot="16200000">
                <a:off x="166" y="3608"/>
                <a:ext cx="84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33" name="Rectangle 3909"/>
              <p:cNvSpPr>
                <a:spLocks noChangeArrowheads="1"/>
              </p:cNvSpPr>
              <p:nvPr/>
            </p:nvSpPr>
            <p:spPr bwMode="auto">
              <a:xfrm rot="16200000">
                <a:off x="5513" y="2618"/>
                <a:ext cx="130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34" name="Rectangle 3910"/>
              <p:cNvSpPr>
                <a:spLocks noChangeArrowheads="1"/>
              </p:cNvSpPr>
              <p:nvPr/>
            </p:nvSpPr>
            <p:spPr bwMode="auto">
              <a:xfrm rot="16200000">
                <a:off x="5536" y="3607"/>
                <a:ext cx="84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35" name="Rectangle 3911"/>
              <p:cNvSpPr>
                <a:spLocks noChangeArrowheads="1"/>
              </p:cNvSpPr>
              <p:nvPr/>
            </p:nvSpPr>
            <p:spPr bwMode="auto">
              <a:xfrm rot="16200000">
                <a:off x="-22" y="3089"/>
                <a:ext cx="460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Size_X[cm]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36" name="Rectangle 3912"/>
              <p:cNvSpPr>
                <a:spLocks noChangeArrowheads="1"/>
              </p:cNvSpPr>
              <p:nvPr/>
            </p:nvSpPr>
            <p:spPr bwMode="auto">
              <a:xfrm rot="16200000">
                <a:off x="5348" y="3088"/>
                <a:ext cx="460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Size_Y[cm]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37" name="Line 3913"/>
              <p:cNvSpPr>
                <a:spLocks noChangeShapeType="1"/>
              </p:cNvSpPr>
              <p:nvPr/>
            </p:nvSpPr>
            <p:spPr bwMode="auto">
              <a:xfrm flipH="1">
                <a:off x="5477" y="2765"/>
                <a:ext cx="3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38" name="Line 3914"/>
              <p:cNvSpPr>
                <a:spLocks noChangeShapeType="1"/>
              </p:cNvSpPr>
              <p:nvPr/>
            </p:nvSpPr>
            <p:spPr bwMode="auto">
              <a:xfrm>
                <a:off x="232" y="2765"/>
                <a:ext cx="3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39" name="Line 3915"/>
              <p:cNvSpPr>
                <a:spLocks noChangeShapeType="1"/>
              </p:cNvSpPr>
              <p:nvPr/>
            </p:nvSpPr>
            <p:spPr bwMode="auto">
              <a:xfrm flipV="1">
                <a:off x="756" y="3666"/>
                <a:ext cx="1" cy="3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40" name="Line 3916"/>
              <p:cNvSpPr>
                <a:spLocks noChangeShapeType="1"/>
              </p:cNvSpPr>
              <p:nvPr/>
            </p:nvSpPr>
            <p:spPr bwMode="auto">
              <a:xfrm>
                <a:off x="756" y="2661"/>
                <a:ext cx="1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41" name="Line 3917"/>
              <p:cNvSpPr>
                <a:spLocks noChangeShapeType="1"/>
              </p:cNvSpPr>
              <p:nvPr/>
            </p:nvSpPr>
            <p:spPr bwMode="auto">
              <a:xfrm flipH="1">
                <a:off x="5477" y="2869"/>
                <a:ext cx="3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42" name="Line 3918"/>
              <p:cNvSpPr>
                <a:spLocks noChangeShapeType="1"/>
              </p:cNvSpPr>
              <p:nvPr/>
            </p:nvSpPr>
            <p:spPr bwMode="auto">
              <a:xfrm>
                <a:off x="232" y="2869"/>
                <a:ext cx="3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43" name="Line 3919"/>
              <p:cNvSpPr>
                <a:spLocks noChangeShapeType="1"/>
              </p:cNvSpPr>
              <p:nvPr/>
            </p:nvSpPr>
            <p:spPr bwMode="auto">
              <a:xfrm flipV="1">
                <a:off x="1287" y="3666"/>
                <a:ext cx="1" cy="3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44" name="Line 3920"/>
              <p:cNvSpPr>
                <a:spLocks noChangeShapeType="1"/>
              </p:cNvSpPr>
              <p:nvPr/>
            </p:nvSpPr>
            <p:spPr bwMode="auto">
              <a:xfrm>
                <a:off x="1287" y="2661"/>
                <a:ext cx="1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45" name="Line 3921"/>
              <p:cNvSpPr>
                <a:spLocks noChangeShapeType="1"/>
              </p:cNvSpPr>
              <p:nvPr/>
            </p:nvSpPr>
            <p:spPr bwMode="auto">
              <a:xfrm flipH="1">
                <a:off x="5477" y="2972"/>
                <a:ext cx="3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46" name="Line 3922"/>
              <p:cNvSpPr>
                <a:spLocks noChangeShapeType="1"/>
              </p:cNvSpPr>
              <p:nvPr/>
            </p:nvSpPr>
            <p:spPr bwMode="auto">
              <a:xfrm>
                <a:off x="232" y="2972"/>
                <a:ext cx="3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47" name="Line 3923"/>
              <p:cNvSpPr>
                <a:spLocks noChangeShapeType="1"/>
              </p:cNvSpPr>
              <p:nvPr/>
            </p:nvSpPr>
            <p:spPr bwMode="auto">
              <a:xfrm flipV="1">
                <a:off x="1812" y="3666"/>
                <a:ext cx="1" cy="3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48" name="Line 3924"/>
              <p:cNvSpPr>
                <a:spLocks noChangeShapeType="1"/>
              </p:cNvSpPr>
              <p:nvPr/>
            </p:nvSpPr>
            <p:spPr bwMode="auto">
              <a:xfrm>
                <a:off x="1812" y="2661"/>
                <a:ext cx="1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49" name="Line 3925"/>
              <p:cNvSpPr>
                <a:spLocks noChangeShapeType="1"/>
              </p:cNvSpPr>
              <p:nvPr/>
            </p:nvSpPr>
            <p:spPr bwMode="auto">
              <a:xfrm flipH="1">
                <a:off x="5477" y="3076"/>
                <a:ext cx="3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50" name="Line 3926"/>
              <p:cNvSpPr>
                <a:spLocks noChangeShapeType="1"/>
              </p:cNvSpPr>
              <p:nvPr/>
            </p:nvSpPr>
            <p:spPr bwMode="auto">
              <a:xfrm>
                <a:off x="232" y="3076"/>
                <a:ext cx="3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51" name="Line 3927"/>
              <p:cNvSpPr>
                <a:spLocks noChangeShapeType="1"/>
              </p:cNvSpPr>
              <p:nvPr/>
            </p:nvSpPr>
            <p:spPr bwMode="auto">
              <a:xfrm flipV="1">
                <a:off x="2343" y="3666"/>
                <a:ext cx="1" cy="3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52" name="Line 3928"/>
              <p:cNvSpPr>
                <a:spLocks noChangeShapeType="1"/>
              </p:cNvSpPr>
              <p:nvPr/>
            </p:nvSpPr>
            <p:spPr bwMode="auto">
              <a:xfrm>
                <a:off x="2343" y="2661"/>
                <a:ext cx="1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53" name="Line 3929"/>
              <p:cNvSpPr>
                <a:spLocks noChangeShapeType="1"/>
              </p:cNvSpPr>
              <p:nvPr/>
            </p:nvSpPr>
            <p:spPr bwMode="auto">
              <a:xfrm flipH="1">
                <a:off x="5477" y="3180"/>
                <a:ext cx="3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54" name="Line 3930"/>
              <p:cNvSpPr>
                <a:spLocks noChangeShapeType="1"/>
              </p:cNvSpPr>
              <p:nvPr/>
            </p:nvSpPr>
            <p:spPr bwMode="auto">
              <a:xfrm>
                <a:off x="232" y="3180"/>
                <a:ext cx="3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55" name="Line 3931"/>
              <p:cNvSpPr>
                <a:spLocks noChangeShapeType="1"/>
              </p:cNvSpPr>
              <p:nvPr/>
            </p:nvSpPr>
            <p:spPr bwMode="auto">
              <a:xfrm flipV="1">
                <a:off x="2874" y="3666"/>
                <a:ext cx="1" cy="3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56" name="Line 3932"/>
              <p:cNvSpPr>
                <a:spLocks noChangeShapeType="1"/>
              </p:cNvSpPr>
              <p:nvPr/>
            </p:nvSpPr>
            <p:spPr bwMode="auto">
              <a:xfrm>
                <a:off x="2874" y="2661"/>
                <a:ext cx="1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57" name="Line 3933"/>
              <p:cNvSpPr>
                <a:spLocks noChangeShapeType="1"/>
              </p:cNvSpPr>
              <p:nvPr/>
            </p:nvSpPr>
            <p:spPr bwMode="auto">
              <a:xfrm flipH="1">
                <a:off x="5477" y="3283"/>
                <a:ext cx="3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58" name="Line 3934"/>
              <p:cNvSpPr>
                <a:spLocks noChangeShapeType="1"/>
              </p:cNvSpPr>
              <p:nvPr/>
            </p:nvSpPr>
            <p:spPr bwMode="auto">
              <a:xfrm>
                <a:off x="232" y="3283"/>
                <a:ext cx="3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59" name="Line 3935"/>
              <p:cNvSpPr>
                <a:spLocks noChangeShapeType="1"/>
              </p:cNvSpPr>
              <p:nvPr/>
            </p:nvSpPr>
            <p:spPr bwMode="auto">
              <a:xfrm flipV="1">
                <a:off x="3399" y="3666"/>
                <a:ext cx="1" cy="3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60" name="Line 3936"/>
              <p:cNvSpPr>
                <a:spLocks noChangeShapeType="1"/>
              </p:cNvSpPr>
              <p:nvPr/>
            </p:nvSpPr>
            <p:spPr bwMode="auto">
              <a:xfrm>
                <a:off x="3399" y="2661"/>
                <a:ext cx="1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61" name="Line 3937"/>
              <p:cNvSpPr>
                <a:spLocks noChangeShapeType="1"/>
              </p:cNvSpPr>
              <p:nvPr/>
            </p:nvSpPr>
            <p:spPr bwMode="auto">
              <a:xfrm flipH="1">
                <a:off x="5477" y="3387"/>
                <a:ext cx="3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62" name="Line 3938"/>
              <p:cNvSpPr>
                <a:spLocks noChangeShapeType="1"/>
              </p:cNvSpPr>
              <p:nvPr/>
            </p:nvSpPr>
            <p:spPr bwMode="auto">
              <a:xfrm>
                <a:off x="232" y="3387"/>
                <a:ext cx="3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63" name="Line 3939"/>
              <p:cNvSpPr>
                <a:spLocks noChangeShapeType="1"/>
              </p:cNvSpPr>
              <p:nvPr/>
            </p:nvSpPr>
            <p:spPr bwMode="auto">
              <a:xfrm flipV="1">
                <a:off x="3930" y="3666"/>
                <a:ext cx="1" cy="3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64" name="Line 3940"/>
              <p:cNvSpPr>
                <a:spLocks noChangeShapeType="1"/>
              </p:cNvSpPr>
              <p:nvPr/>
            </p:nvSpPr>
            <p:spPr bwMode="auto">
              <a:xfrm>
                <a:off x="3930" y="2661"/>
                <a:ext cx="1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65" name="Line 3941"/>
              <p:cNvSpPr>
                <a:spLocks noChangeShapeType="1"/>
              </p:cNvSpPr>
              <p:nvPr/>
            </p:nvSpPr>
            <p:spPr bwMode="auto">
              <a:xfrm flipH="1">
                <a:off x="5477" y="3491"/>
                <a:ext cx="3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66" name="Line 3942"/>
              <p:cNvSpPr>
                <a:spLocks noChangeShapeType="1"/>
              </p:cNvSpPr>
              <p:nvPr/>
            </p:nvSpPr>
            <p:spPr bwMode="auto">
              <a:xfrm>
                <a:off x="232" y="3491"/>
                <a:ext cx="3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67" name="Line 3943"/>
              <p:cNvSpPr>
                <a:spLocks noChangeShapeType="1"/>
              </p:cNvSpPr>
              <p:nvPr/>
            </p:nvSpPr>
            <p:spPr bwMode="auto">
              <a:xfrm flipV="1">
                <a:off x="4454" y="3666"/>
                <a:ext cx="1" cy="3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68" name="Line 3944"/>
              <p:cNvSpPr>
                <a:spLocks noChangeShapeType="1"/>
              </p:cNvSpPr>
              <p:nvPr/>
            </p:nvSpPr>
            <p:spPr bwMode="auto">
              <a:xfrm>
                <a:off x="4454" y="2661"/>
                <a:ext cx="1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69" name="Line 3945"/>
              <p:cNvSpPr>
                <a:spLocks noChangeShapeType="1"/>
              </p:cNvSpPr>
              <p:nvPr/>
            </p:nvSpPr>
            <p:spPr bwMode="auto">
              <a:xfrm flipH="1">
                <a:off x="5477" y="3594"/>
                <a:ext cx="3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70" name="Line 3946"/>
              <p:cNvSpPr>
                <a:spLocks noChangeShapeType="1"/>
              </p:cNvSpPr>
              <p:nvPr/>
            </p:nvSpPr>
            <p:spPr bwMode="auto">
              <a:xfrm>
                <a:off x="232" y="3594"/>
                <a:ext cx="3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71" name="Line 3947"/>
              <p:cNvSpPr>
                <a:spLocks noChangeShapeType="1"/>
              </p:cNvSpPr>
              <p:nvPr/>
            </p:nvSpPr>
            <p:spPr bwMode="auto">
              <a:xfrm flipV="1">
                <a:off x="4985" y="3666"/>
                <a:ext cx="1" cy="3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72" name="Line 3948"/>
              <p:cNvSpPr>
                <a:spLocks noChangeShapeType="1"/>
              </p:cNvSpPr>
              <p:nvPr/>
            </p:nvSpPr>
            <p:spPr bwMode="auto">
              <a:xfrm>
                <a:off x="4985" y="2661"/>
                <a:ext cx="1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73" name="Freeform 3949"/>
              <p:cNvSpPr>
                <a:spLocks/>
              </p:cNvSpPr>
              <p:nvPr/>
            </p:nvSpPr>
            <p:spPr bwMode="auto">
              <a:xfrm>
                <a:off x="232" y="2934"/>
                <a:ext cx="5284" cy="660"/>
              </a:xfrm>
              <a:custGeom>
                <a:avLst/>
                <a:gdLst/>
                <a:ahLst/>
                <a:cxnLst>
                  <a:cxn ang="0">
                    <a:pos x="64" y="19"/>
                  </a:cxn>
                  <a:cxn ang="0">
                    <a:pos x="129" y="90"/>
                  </a:cxn>
                  <a:cxn ang="0">
                    <a:pos x="213" y="25"/>
                  </a:cxn>
                  <a:cxn ang="0">
                    <a:pos x="278" y="71"/>
                  </a:cxn>
                  <a:cxn ang="0">
                    <a:pos x="362" y="84"/>
                  </a:cxn>
                  <a:cxn ang="0">
                    <a:pos x="427" y="51"/>
                  </a:cxn>
                  <a:cxn ang="0">
                    <a:pos x="498" y="136"/>
                  </a:cxn>
                  <a:cxn ang="0">
                    <a:pos x="576" y="77"/>
                  </a:cxn>
                  <a:cxn ang="0">
                    <a:pos x="641" y="123"/>
                  </a:cxn>
                  <a:cxn ang="0">
                    <a:pos x="725" y="142"/>
                  </a:cxn>
                  <a:cxn ang="0">
                    <a:pos x="790" y="116"/>
                  </a:cxn>
                  <a:cxn ang="0">
                    <a:pos x="861" y="181"/>
                  </a:cxn>
                  <a:cxn ang="0">
                    <a:pos x="939" y="149"/>
                  </a:cxn>
                  <a:cxn ang="0">
                    <a:pos x="1010" y="174"/>
                  </a:cxn>
                  <a:cxn ang="0">
                    <a:pos x="1088" y="200"/>
                  </a:cxn>
                  <a:cxn ang="0">
                    <a:pos x="1159" y="45"/>
                  </a:cxn>
                  <a:cxn ang="0">
                    <a:pos x="1243" y="110"/>
                  </a:cxn>
                  <a:cxn ang="0">
                    <a:pos x="1366" y="123"/>
                  </a:cxn>
                  <a:cxn ang="0">
                    <a:pos x="1450" y="123"/>
                  </a:cxn>
                  <a:cxn ang="0">
                    <a:pos x="1535" y="187"/>
                  </a:cxn>
                  <a:cxn ang="0">
                    <a:pos x="1658" y="181"/>
                  </a:cxn>
                  <a:cxn ang="0">
                    <a:pos x="1748" y="194"/>
                  </a:cxn>
                  <a:cxn ang="0">
                    <a:pos x="1865" y="252"/>
                  </a:cxn>
                  <a:cxn ang="0">
                    <a:pos x="1956" y="220"/>
                  </a:cxn>
                  <a:cxn ang="0">
                    <a:pos x="2040" y="246"/>
                  </a:cxn>
                  <a:cxn ang="0">
                    <a:pos x="2163" y="285"/>
                  </a:cxn>
                  <a:cxn ang="0">
                    <a:pos x="2247" y="259"/>
                  </a:cxn>
                  <a:cxn ang="0">
                    <a:pos x="2331" y="298"/>
                  </a:cxn>
                  <a:cxn ang="0">
                    <a:pos x="2454" y="311"/>
                  </a:cxn>
                  <a:cxn ang="0">
                    <a:pos x="2538" y="298"/>
                  </a:cxn>
                  <a:cxn ang="0">
                    <a:pos x="2629" y="336"/>
                  </a:cxn>
                  <a:cxn ang="0">
                    <a:pos x="2752" y="336"/>
                  </a:cxn>
                  <a:cxn ang="0">
                    <a:pos x="2836" y="330"/>
                  </a:cxn>
                  <a:cxn ang="0">
                    <a:pos x="2920" y="369"/>
                  </a:cxn>
                  <a:cxn ang="0">
                    <a:pos x="3044" y="356"/>
                  </a:cxn>
                  <a:cxn ang="0">
                    <a:pos x="3128" y="369"/>
                  </a:cxn>
                  <a:cxn ang="0">
                    <a:pos x="3251" y="395"/>
                  </a:cxn>
                  <a:cxn ang="0">
                    <a:pos x="3303" y="421"/>
                  </a:cxn>
                  <a:cxn ang="0">
                    <a:pos x="3354" y="414"/>
                  </a:cxn>
                  <a:cxn ang="0">
                    <a:pos x="3406" y="447"/>
                  </a:cxn>
                  <a:cxn ang="0">
                    <a:pos x="3464" y="498"/>
                  </a:cxn>
                  <a:cxn ang="0">
                    <a:pos x="3516" y="434"/>
                  </a:cxn>
                  <a:cxn ang="0">
                    <a:pos x="3568" y="427"/>
                  </a:cxn>
                  <a:cxn ang="0">
                    <a:pos x="3620" y="388"/>
                  </a:cxn>
                  <a:cxn ang="0">
                    <a:pos x="3704" y="369"/>
                  </a:cxn>
                  <a:cxn ang="0">
                    <a:pos x="3788" y="362"/>
                  </a:cxn>
                  <a:cxn ang="0">
                    <a:pos x="3872" y="369"/>
                  </a:cxn>
                  <a:cxn ang="0">
                    <a:pos x="3957" y="375"/>
                  </a:cxn>
                  <a:cxn ang="0">
                    <a:pos x="4041" y="375"/>
                  </a:cxn>
                  <a:cxn ang="0">
                    <a:pos x="4125" y="382"/>
                  </a:cxn>
                  <a:cxn ang="0">
                    <a:pos x="4209" y="388"/>
                  </a:cxn>
                  <a:cxn ang="0">
                    <a:pos x="4293" y="388"/>
                  </a:cxn>
                  <a:cxn ang="0">
                    <a:pos x="4378" y="395"/>
                  </a:cxn>
                  <a:cxn ang="0">
                    <a:pos x="4462" y="401"/>
                  </a:cxn>
                  <a:cxn ang="0">
                    <a:pos x="4546" y="401"/>
                  </a:cxn>
                  <a:cxn ang="0">
                    <a:pos x="4630" y="408"/>
                  </a:cxn>
                  <a:cxn ang="0">
                    <a:pos x="4714" y="414"/>
                  </a:cxn>
                  <a:cxn ang="0">
                    <a:pos x="4799" y="414"/>
                  </a:cxn>
                  <a:cxn ang="0">
                    <a:pos x="4883" y="421"/>
                  </a:cxn>
                  <a:cxn ang="0">
                    <a:pos x="4967" y="427"/>
                  </a:cxn>
                  <a:cxn ang="0">
                    <a:pos x="5051" y="427"/>
                  </a:cxn>
                  <a:cxn ang="0">
                    <a:pos x="5135" y="434"/>
                  </a:cxn>
                  <a:cxn ang="0">
                    <a:pos x="5220" y="434"/>
                  </a:cxn>
                </a:cxnLst>
                <a:rect l="0" t="0" r="r" b="b"/>
                <a:pathLst>
                  <a:path w="5284" h="660">
                    <a:moveTo>
                      <a:pt x="0" y="58"/>
                    </a:moveTo>
                    <a:lnTo>
                      <a:pt x="0" y="45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6" y="19"/>
                    </a:lnTo>
                    <a:lnTo>
                      <a:pt x="6" y="1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3"/>
                    </a:lnTo>
                    <a:lnTo>
                      <a:pt x="13" y="19"/>
                    </a:lnTo>
                    <a:lnTo>
                      <a:pt x="19" y="25"/>
                    </a:lnTo>
                    <a:lnTo>
                      <a:pt x="19" y="32"/>
                    </a:lnTo>
                    <a:lnTo>
                      <a:pt x="19" y="45"/>
                    </a:lnTo>
                    <a:lnTo>
                      <a:pt x="19" y="51"/>
                    </a:lnTo>
                    <a:lnTo>
                      <a:pt x="19" y="58"/>
                    </a:lnTo>
                    <a:lnTo>
                      <a:pt x="26" y="64"/>
                    </a:lnTo>
                    <a:lnTo>
                      <a:pt x="26" y="71"/>
                    </a:lnTo>
                    <a:lnTo>
                      <a:pt x="26" y="71"/>
                    </a:lnTo>
                    <a:lnTo>
                      <a:pt x="26" y="77"/>
                    </a:lnTo>
                    <a:lnTo>
                      <a:pt x="26" y="84"/>
                    </a:lnTo>
                    <a:lnTo>
                      <a:pt x="26" y="84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52" y="71"/>
                    </a:lnTo>
                    <a:lnTo>
                      <a:pt x="52" y="64"/>
                    </a:lnTo>
                    <a:lnTo>
                      <a:pt x="52" y="58"/>
                    </a:lnTo>
                    <a:lnTo>
                      <a:pt x="52" y="51"/>
                    </a:lnTo>
                    <a:lnTo>
                      <a:pt x="52" y="45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8" y="32"/>
                    </a:lnTo>
                    <a:lnTo>
                      <a:pt x="58" y="25"/>
                    </a:lnTo>
                    <a:lnTo>
                      <a:pt x="58" y="19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6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4" y="25"/>
                    </a:lnTo>
                    <a:lnTo>
                      <a:pt x="71" y="38"/>
                    </a:lnTo>
                    <a:lnTo>
                      <a:pt x="71" y="38"/>
                    </a:lnTo>
                    <a:lnTo>
                      <a:pt x="71" y="38"/>
                    </a:lnTo>
                    <a:lnTo>
                      <a:pt x="71" y="45"/>
                    </a:lnTo>
                    <a:lnTo>
                      <a:pt x="71" y="51"/>
                    </a:lnTo>
                    <a:lnTo>
                      <a:pt x="71" y="58"/>
                    </a:lnTo>
                    <a:lnTo>
                      <a:pt x="71" y="64"/>
                    </a:lnTo>
                    <a:lnTo>
                      <a:pt x="77" y="71"/>
                    </a:lnTo>
                    <a:lnTo>
                      <a:pt x="77" y="71"/>
                    </a:lnTo>
                    <a:lnTo>
                      <a:pt x="77" y="77"/>
                    </a:lnTo>
                    <a:lnTo>
                      <a:pt x="77" y="84"/>
                    </a:lnTo>
                    <a:lnTo>
                      <a:pt x="77" y="84"/>
                    </a:lnTo>
                    <a:lnTo>
                      <a:pt x="77" y="90"/>
                    </a:lnTo>
                    <a:lnTo>
                      <a:pt x="77" y="90"/>
                    </a:lnTo>
                    <a:lnTo>
                      <a:pt x="97" y="77"/>
                    </a:lnTo>
                    <a:lnTo>
                      <a:pt x="97" y="77"/>
                    </a:lnTo>
                    <a:lnTo>
                      <a:pt x="97" y="71"/>
                    </a:lnTo>
                    <a:lnTo>
                      <a:pt x="103" y="71"/>
                    </a:lnTo>
                    <a:lnTo>
                      <a:pt x="103" y="64"/>
                    </a:lnTo>
                    <a:lnTo>
                      <a:pt x="103" y="58"/>
                    </a:lnTo>
                    <a:lnTo>
                      <a:pt x="103" y="51"/>
                    </a:lnTo>
                    <a:lnTo>
                      <a:pt x="103" y="38"/>
                    </a:lnTo>
                    <a:lnTo>
                      <a:pt x="103" y="38"/>
                    </a:lnTo>
                    <a:lnTo>
                      <a:pt x="103" y="38"/>
                    </a:lnTo>
                    <a:lnTo>
                      <a:pt x="103" y="32"/>
                    </a:lnTo>
                    <a:lnTo>
                      <a:pt x="110" y="25"/>
                    </a:lnTo>
                    <a:lnTo>
                      <a:pt x="110" y="19"/>
                    </a:lnTo>
                    <a:lnTo>
                      <a:pt x="110" y="13"/>
                    </a:lnTo>
                    <a:lnTo>
                      <a:pt x="110" y="13"/>
                    </a:lnTo>
                    <a:lnTo>
                      <a:pt x="110" y="6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16" y="6"/>
                    </a:lnTo>
                    <a:lnTo>
                      <a:pt x="116" y="6"/>
                    </a:lnTo>
                    <a:lnTo>
                      <a:pt x="116" y="13"/>
                    </a:lnTo>
                    <a:lnTo>
                      <a:pt x="116" y="13"/>
                    </a:lnTo>
                    <a:lnTo>
                      <a:pt x="116" y="19"/>
                    </a:lnTo>
                    <a:lnTo>
                      <a:pt x="123" y="25"/>
                    </a:lnTo>
                    <a:lnTo>
                      <a:pt x="123" y="32"/>
                    </a:lnTo>
                    <a:lnTo>
                      <a:pt x="123" y="38"/>
                    </a:lnTo>
                    <a:lnTo>
                      <a:pt x="123" y="38"/>
                    </a:lnTo>
                    <a:lnTo>
                      <a:pt x="123" y="45"/>
                    </a:lnTo>
                    <a:lnTo>
                      <a:pt x="123" y="51"/>
                    </a:lnTo>
                    <a:lnTo>
                      <a:pt x="123" y="58"/>
                    </a:lnTo>
                    <a:lnTo>
                      <a:pt x="123" y="64"/>
                    </a:lnTo>
                    <a:lnTo>
                      <a:pt x="129" y="64"/>
                    </a:lnTo>
                    <a:lnTo>
                      <a:pt x="129" y="71"/>
                    </a:lnTo>
                    <a:lnTo>
                      <a:pt x="129" y="77"/>
                    </a:lnTo>
                    <a:lnTo>
                      <a:pt x="129" y="84"/>
                    </a:lnTo>
                    <a:lnTo>
                      <a:pt x="129" y="84"/>
                    </a:lnTo>
                    <a:lnTo>
                      <a:pt x="129" y="90"/>
                    </a:lnTo>
                    <a:lnTo>
                      <a:pt x="129" y="90"/>
                    </a:lnTo>
                    <a:lnTo>
                      <a:pt x="149" y="84"/>
                    </a:lnTo>
                    <a:lnTo>
                      <a:pt x="149" y="84"/>
                    </a:lnTo>
                    <a:lnTo>
                      <a:pt x="149" y="77"/>
                    </a:lnTo>
                    <a:lnTo>
                      <a:pt x="155" y="71"/>
                    </a:lnTo>
                    <a:lnTo>
                      <a:pt x="155" y="64"/>
                    </a:lnTo>
                    <a:lnTo>
                      <a:pt x="155" y="58"/>
                    </a:lnTo>
                    <a:lnTo>
                      <a:pt x="155" y="51"/>
                    </a:lnTo>
                    <a:lnTo>
                      <a:pt x="155" y="45"/>
                    </a:lnTo>
                    <a:lnTo>
                      <a:pt x="155" y="45"/>
                    </a:lnTo>
                    <a:lnTo>
                      <a:pt x="155" y="45"/>
                    </a:lnTo>
                    <a:lnTo>
                      <a:pt x="155" y="45"/>
                    </a:lnTo>
                    <a:lnTo>
                      <a:pt x="162" y="32"/>
                    </a:lnTo>
                    <a:lnTo>
                      <a:pt x="162" y="25"/>
                    </a:lnTo>
                    <a:lnTo>
                      <a:pt x="162" y="25"/>
                    </a:lnTo>
                    <a:lnTo>
                      <a:pt x="162" y="19"/>
                    </a:lnTo>
                    <a:lnTo>
                      <a:pt x="162" y="19"/>
                    </a:lnTo>
                    <a:lnTo>
                      <a:pt x="162" y="13"/>
                    </a:lnTo>
                    <a:lnTo>
                      <a:pt x="168" y="13"/>
                    </a:lnTo>
                    <a:lnTo>
                      <a:pt x="168" y="13"/>
                    </a:lnTo>
                    <a:lnTo>
                      <a:pt x="168" y="19"/>
                    </a:lnTo>
                    <a:lnTo>
                      <a:pt x="168" y="19"/>
                    </a:lnTo>
                    <a:lnTo>
                      <a:pt x="168" y="25"/>
                    </a:lnTo>
                    <a:lnTo>
                      <a:pt x="168" y="32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75" y="45"/>
                    </a:lnTo>
                    <a:lnTo>
                      <a:pt x="175" y="45"/>
                    </a:lnTo>
                    <a:lnTo>
                      <a:pt x="175" y="51"/>
                    </a:lnTo>
                    <a:lnTo>
                      <a:pt x="175" y="58"/>
                    </a:lnTo>
                    <a:lnTo>
                      <a:pt x="175" y="64"/>
                    </a:lnTo>
                    <a:lnTo>
                      <a:pt x="175" y="71"/>
                    </a:lnTo>
                    <a:lnTo>
                      <a:pt x="181" y="77"/>
                    </a:lnTo>
                    <a:lnTo>
                      <a:pt x="181" y="84"/>
                    </a:lnTo>
                    <a:lnTo>
                      <a:pt x="181" y="90"/>
                    </a:lnTo>
                    <a:lnTo>
                      <a:pt x="181" y="90"/>
                    </a:lnTo>
                    <a:lnTo>
                      <a:pt x="181" y="97"/>
                    </a:lnTo>
                    <a:lnTo>
                      <a:pt x="181" y="97"/>
                    </a:lnTo>
                    <a:lnTo>
                      <a:pt x="181" y="97"/>
                    </a:lnTo>
                    <a:lnTo>
                      <a:pt x="200" y="97"/>
                    </a:lnTo>
                    <a:lnTo>
                      <a:pt x="200" y="97"/>
                    </a:lnTo>
                    <a:lnTo>
                      <a:pt x="200" y="90"/>
                    </a:lnTo>
                    <a:lnTo>
                      <a:pt x="207" y="84"/>
                    </a:lnTo>
                    <a:lnTo>
                      <a:pt x="207" y="77"/>
                    </a:lnTo>
                    <a:lnTo>
                      <a:pt x="207" y="71"/>
                    </a:lnTo>
                    <a:lnTo>
                      <a:pt x="207" y="64"/>
                    </a:lnTo>
                    <a:lnTo>
                      <a:pt x="207" y="58"/>
                    </a:lnTo>
                    <a:lnTo>
                      <a:pt x="207" y="58"/>
                    </a:lnTo>
                    <a:lnTo>
                      <a:pt x="207" y="58"/>
                    </a:lnTo>
                    <a:lnTo>
                      <a:pt x="207" y="51"/>
                    </a:lnTo>
                    <a:lnTo>
                      <a:pt x="213" y="45"/>
                    </a:lnTo>
                    <a:lnTo>
                      <a:pt x="213" y="38"/>
                    </a:lnTo>
                    <a:lnTo>
                      <a:pt x="213" y="32"/>
                    </a:lnTo>
                    <a:lnTo>
                      <a:pt x="213" y="25"/>
                    </a:lnTo>
                    <a:lnTo>
                      <a:pt x="213" y="25"/>
                    </a:lnTo>
                    <a:lnTo>
                      <a:pt x="213" y="25"/>
                    </a:lnTo>
                    <a:lnTo>
                      <a:pt x="220" y="19"/>
                    </a:lnTo>
                    <a:lnTo>
                      <a:pt x="220" y="25"/>
                    </a:lnTo>
                    <a:lnTo>
                      <a:pt x="220" y="25"/>
                    </a:lnTo>
                    <a:lnTo>
                      <a:pt x="220" y="25"/>
                    </a:lnTo>
                    <a:lnTo>
                      <a:pt x="220" y="32"/>
                    </a:lnTo>
                    <a:lnTo>
                      <a:pt x="220" y="38"/>
                    </a:lnTo>
                    <a:lnTo>
                      <a:pt x="226" y="45"/>
                    </a:lnTo>
                    <a:lnTo>
                      <a:pt x="226" y="51"/>
                    </a:lnTo>
                    <a:lnTo>
                      <a:pt x="226" y="51"/>
                    </a:lnTo>
                    <a:lnTo>
                      <a:pt x="226" y="51"/>
                    </a:lnTo>
                    <a:lnTo>
                      <a:pt x="226" y="58"/>
                    </a:lnTo>
                    <a:lnTo>
                      <a:pt x="226" y="64"/>
                    </a:lnTo>
                    <a:lnTo>
                      <a:pt x="226" y="71"/>
                    </a:lnTo>
                    <a:lnTo>
                      <a:pt x="226" y="77"/>
                    </a:lnTo>
                    <a:lnTo>
                      <a:pt x="233" y="84"/>
                    </a:lnTo>
                    <a:lnTo>
                      <a:pt x="233" y="84"/>
                    </a:lnTo>
                    <a:lnTo>
                      <a:pt x="233" y="90"/>
                    </a:lnTo>
                    <a:lnTo>
                      <a:pt x="233" y="97"/>
                    </a:lnTo>
                    <a:lnTo>
                      <a:pt x="233" y="97"/>
                    </a:lnTo>
                    <a:lnTo>
                      <a:pt x="233" y="103"/>
                    </a:lnTo>
                    <a:lnTo>
                      <a:pt x="233" y="103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9" y="90"/>
                    </a:lnTo>
                    <a:lnTo>
                      <a:pt x="259" y="84"/>
                    </a:lnTo>
                    <a:lnTo>
                      <a:pt x="259" y="77"/>
                    </a:lnTo>
                    <a:lnTo>
                      <a:pt x="259" y="71"/>
                    </a:lnTo>
                    <a:lnTo>
                      <a:pt x="259" y="64"/>
                    </a:lnTo>
                    <a:lnTo>
                      <a:pt x="259" y="58"/>
                    </a:lnTo>
                    <a:lnTo>
                      <a:pt x="259" y="58"/>
                    </a:lnTo>
                    <a:lnTo>
                      <a:pt x="259" y="58"/>
                    </a:lnTo>
                    <a:lnTo>
                      <a:pt x="265" y="51"/>
                    </a:lnTo>
                    <a:lnTo>
                      <a:pt x="265" y="45"/>
                    </a:lnTo>
                    <a:lnTo>
                      <a:pt x="265" y="38"/>
                    </a:lnTo>
                    <a:lnTo>
                      <a:pt x="265" y="32"/>
                    </a:lnTo>
                    <a:lnTo>
                      <a:pt x="265" y="25"/>
                    </a:lnTo>
                    <a:lnTo>
                      <a:pt x="265" y="25"/>
                    </a:lnTo>
                    <a:lnTo>
                      <a:pt x="265" y="25"/>
                    </a:lnTo>
                    <a:lnTo>
                      <a:pt x="272" y="19"/>
                    </a:lnTo>
                    <a:lnTo>
                      <a:pt x="272" y="25"/>
                    </a:lnTo>
                    <a:lnTo>
                      <a:pt x="272" y="25"/>
                    </a:lnTo>
                    <a:lnTo>
                      <a:pt x="272" y="25"/>
                    </a:lnTo>
                    <a:lnTo>
                      <a:pt x="272" y="32"/>
                    </a:lnTo>
                    <a:lnTo>
                      <a:pt x="272" y="38"/>
                    </a:lnTo>
                    <a:lnTo>
                      <a:pt x="278" y="45"/>
                    </a:lnTo>
                    <a:lnTo>
                      <a:pt x="278" y="51"/>
                    </a:lnTo>
                    <a:lnTo>
                      <a:pt x="278" y="51"/>
                    </a:lnTo>
                    <a:lnTo>
                      <a:pt x="278" y="51"/>
                    </a:lnTo>
                    <a:lnTo>
                      <a:pt x="278" y="58"/>
                    </a:lnTo>
                    <a:lnTo>
                      <a:pt x="278" y="64"/>
                    </a:lnTo>
                    <a:lnTo>
                      <a:pt x="278" y="71"/>
                    </a:lnTo>
                    <a:lnTo>
                      <a:pt x="285" y="77"/>
                    </a:lnTo>
                    <a:lnTo>
                      <a:pt x="285" y="84"/>
                    </a:lnTo>
                    <a:lnTo>
                      <a:pt x="285" y="90"/>
                    </a:lnTo>
                    <a:lnTo>
                      <a:pt x="285" y="90"/>
                    </a:lnTo>
                    <a:lnTo>
                      <a:pt x="285" y="97"/>
                    </a:lnTo>
                    <a:lnTo>
                      <a:pt x="285" y="103"/>
                    </a:lnTo>
                    <a:lnTo>
                      <a:pt x="285" y="103"/>
                    </a:lnTo>
                    <a:lnTo>
                      <a:pt x="285" y="103"/>
                    </a:lnTo>
                    <a:lnTo>
                      <a:pt x="304" y="103"/>
                    </a:lnTo>
                    <a:lnTo>
                      <a:pt x="304" y="103"/>
                    </a:lnTo>
                    <a:lnTo>
                      <a:pt x="311" y="97"/>
                    </a:lnTo>
                    <a:lnTo>
                      <a:pt x="311" y="90"/>
                    </a:lnTo>
                    <a:lnTo>
                      <a:pt x="311" y="84"/>
                    </a:lnTo>
                    <a:lnTo>
                      <a:pt x="311" y="84"/>
                    </a:lnTo>
                    <a:lnTo>
                      <a:pt x="311" y="77"/>
                    </a:lnTo>
                    <a:lnTo>
                      <a:pt x="311" y="71"/>
                    </a:lnTo>
                    <a:lnTo>
                      <a:pt x="311" y="64"/>
                    </a:lnTo>
                    <a:lnTo>
                      <a:pt x="311" y="64"/>
                    </a:lnTo>
                    <a:lnTo>
                      <a:pt x="317" y="64"/>
                    </a:lnTo>
                    <a:lnTo>
                      <a:pt x="317" y="58"/>
                    </a:lnTo>
                    <a:lnTo>
                      <a:pt x="317" y="51"/>
                    </a:lnTo>
                    <a:lnTo>
                      <a:pt x="317" y="45"/>
                    </a:lnTo>
                    <a:lnTo>
                      <a:pt x="317" y="38"/>
                    </a:lnTo>
                    <a:lnTo>
                      <a:pt x="317" y="38"/>
                    </a:lnTo>
                    <a:lnTo>
                      <a:pt x="324" y="38"/>
                    </a:lnTo>
                    <a:lnTo>
                      <a:pt x="324" y="32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45"/>
                    </a:lnTo>
                    <a:lnTo>
                      <a:pt x="324" y="51"/>
                    </a:lnTo>
                    <a:lnTo>
                      <a:pt x="330" y="58"/>
                    </a:lnTo>
                    <a:lnTo>
                      <a:pt x="330" y="64"/>
                    </a:lnTo>
                    <a:lnTo>
                      <a:pt x="330" y="64"/>
                    </a:lnTo>
                    <a:lnTo>
                      <a:pt x="330" y="64"/>
                    </a:lnTo>
                    <a:lnTo>
                      <a:pt x="330" y="71"/>
                    </a:lnTo>
                    <a:lnTo>
                      <a:pt x="330" y="77"/>
                    </a:lnTo>
                    <a:lnTo>
                      <a:pt x="330" y="84"/>
                    </a:lnTo>
                    <a:lnTo>
                      <a:pt x="336" y="90"/>
                    </a:lnTo>
                    <a:lnTo>
                      <a:pt x="336" y="97"/>
                    </a:lnTo>
                    <a:lnTo>
                      <a:pt x="336" y="103"/>
                    </a:lnTo>
                    <a:lnTo>
                      <a:pt x="336" y="103"/>
                    </a:lnTo>
                    <a:lnTo>
                      <a:pt x="336" y="110"/>
                    </a:lnTo>
                    <a:lnTo>
                      <a:pt x="336" y="116"/>
                    </a:lnTo>
                    <a:lnTo>
                      <a:pt x="336" y="116"/>
                    </a:lnTo>
                    <a:lnTo>
                      <a:pt x="336" y="116"/>
                    </a:lnTo>
                    <a:lnTo>
                      <a:pt x="356" y="110"/>
                    </a:lnTo>
                    <a:lnTo>
                      <a:pt x="356" y="110"/>
                    </a:lnTo>
                    <a:lnTo>
                      <a:pt x="362" y="103"/>
                    </a:lnTo>
                    <a:lnTo>
                      <a:pt x="362" y="103"/>
                    </a:lnTo>
                    <a:lnTo>
                      <a:pt x="362" y="97"/>
                    </a:lnTo>
                    <a:lnTo>
                      <a:pt x="362" y="90"/>
                    </a:lnTo>
                    <a:lnTo>
                      <a:pt x="362" y="84"/>
                    </a:lnTo>
                    <a:lnTo>
                      <a:pt x="362" y="77"/>
                    </a:lnTo>
                    <a:lnTo>
                      <a:pt x="362" y="71"/>
                    </a:lnTo>
                    <a:lnTo>
                      <a:pt x="362" y="71"/>
                    </a:lnTo>
                    <a:lnTo>
                      <a:pt x="369" y="71"/>
                    </a:lnTo>
                    <a:lnTo>
                      <a:pt x="369" y="64"/>
                    </a:lnTo>
                    <a:lnTo>
                      <a:pt x="369" y="58"/>
                    </a:lnTo>
                    <a:lnTo>
                      <a:pt x="369" y="51"/>
                    </a:lnTo>
                    <a:lnTo>
                      <a:pt x="369" y="45"/>
                    </a:lnTo>
                    <a:lnTo>
                      <a:pt x="369" y="45"/>
                    </a:lnTo>
                    <a:lnTo>
                      <a:pt x="375" y="45"/>
                    </a:lnTo>
                    <a:lnTo>
                      <a:pt x="375" y="38"/>
                    </a:lnTo>
                    <a:lnTo>
                      <a:pt x="375" y="38"/>
                    </a:lnTo>
                    <a:lnTo>
                      <a:pt x="375" y="45"/>
                    </a:lnTo>
                    <a:lnTo>
                      <a:pt x="375" y="45"/>
                    </a:lnTo>
                    <a:lnTo>
                      <a:pt x="375" y="51"/>
                    </a:lnTo>
                    <a:lnTo>
                      <a:pt x="382" y="51"/>
                    </a:lnTo>
                    <a:lnTo>
                      <a:pt x="382" y="58"/>
                    </a:lnTo>
                    <a:lnTo>
                      <a:pt x="382" y="71"/>
                    </a:lnTo>
                    <a:lnTo>
                      <a:pt x="382" y="71"/>
                    </a:lnTo>
                    <a:lnTo>
                      <a:pt x="382" y="71"/>
                    </a:lnTo>
                    <a:lnTo>
                      <a:pt x="382" y="77"/>
                    </a:lnTo>
                    <a:lnTo>
                      <a:pt x="382" y="84"/>
                    </a:lnTo>
                    <a:lnTo>
                      <a:pt x="382" y="90"/>
                    </a:lnTo>
                    <a:lnTo>
                      <a:pt x="388" y="90"/>
                    </a:lnTo>
                    <a:lnTo>
                      <a:pt x="388" y="97"/>
                    </a:lnTo>
                    <a:lnTo>
                      <a:pt x="388" y="103"/>
                    </a:lnTo>
                    <a:lnTo>
                      <a:pt x="388" y="110"/>
                    </a:lnTo>
                    <a:lnTo>
                      <a:pt x="388" y="110"/>
                    </a:lnTo>
                    <a:lnTo>
                      <a:pt x="388" y="116"/>
                    </a:lnTo>
                    <a:lnTo>
                      <a:pt x="388" y="116"/>
                    </a:lnTo>
                    <a:lnTo>
                      <a:pt x="388" y="116"/>
                    </a:lnTo>
                    <a:lnTo>
                      <a:pt x="408" y="110"/>
                    </a:lnTo>
                    <a:lnTo>
                      <a:pt x="408" y="110"/>
                    </a:lnTo>
                    <a:lnTo>
                      <a:pt x="414" y="110"/>
                    </a:lnTo>
                    <a:lnTo>
                      <a:pt x="414" y="103"/>
                    </a:lnTo>
                    <a:lnTo>
                      <a:pt x="414" y="97"/>
                    </a:lnTo>
                    <a:lnTo>
                      <a:pt x="414" y="90"/>
                    </a:lnTo>
                    <a:lnTo>
                      <a:pt x="414" y="84"/>
                    </a:lnTo>
                    <a:lnTo>
                      <a:pt x="414" y="77"/>
                    </a:lnTo>
                    <a:lnTo>
                      <a:pt x="414" y="77"/>
                    </a:lnTo>
                    <a:lnTo>
                      <a:pt x="414" y="77"/>
                    </a:lnTo>
                    <a:lnTo>
                      <a:pt x="421" y="71"/>
                    </a:lnTo>
                    <a:lnTo>
                      <a:pt x="421" y="64"/>
                    </a:lnTo>
                    <a:lnTo>
                      <a:pt x="421" y="58"/>
                    </a:lnTo>
                    <a:lnTo>
                      <a:pt x="421" y="51"/>
                    </a:lnTo>
                    <a:lnTo>
                      <a:pt x="421" y="51"/>
                    </a:lnTo>
                    <a:lnTo>
                      <a:pt x="421" y="45"/>
                    </a:lnTo>
                    <a:lnTo>
                      <a:pt x="427" y="45"/>
                    </a:lnTo>
                    <a:lnTo>
                      <a:pt x="427" y="45"/>
                    </a:lnTo>
                    <a:lnTo>
                      <a:pt x="427" y="45"/>
                    </a:lnTo>
                    <a:lnTo>
                      <a:pt x="427" y="45"/>
                    </a:lnTo>
                    <a:lnTo>
                      <a:pt x="427" y="51"/>
                    </a:lnTo>
                    <a:lnTo>
                      <a:pt x="427" y="51"/>
                    </a:lnTo>
                    <a:lnTo>
                      <a:pt x="434" y="58"/>
                    </a:lnTo>
                    <a:lnTo>
                      <a:pt x="434" y="64"/>
                    </a:lnTo>
                    <a:lnTo>
                      <a:pt x="434" y="71"/>
                    </a:lnTo>
                    <a:lnTo>
                      <a:pt x="434" y="77"/>
                    </a:lnTo>
                    <a:lnTo>
                      <a:pt x="434" y="77"/>
                    </a:lnTo>
                    <a:lnTo>
                      <a:pt x="434" y="84"/>
                    </a:lnTo>
                    <a:lnTo>
                      <a:pt x="434" y="90"/>
                    </a:lnTo>
                    <a:lnTo>
                      <a:pt x="434" y="97"/>
                    </a:lnTo>
                    <a:lnTo>
                      <a:pt x="440" y="97"/>
                    </a:lnTo>
                    <a:lnTo>
                      <a:pt x="440" y="103"/>
                    </a:lnTo>
                    <a:lnTo>
                      <a:pt x="440" y="110"/>
                    </a:lnTo>
                    <a:lnTo>
                      <a:pt x="440" y="116"/>
                    </a:lnTo>
                    <a:lnTo>
                      <a:pt x="440" y="116"/>
                    </a:lnTo>
                    <a:lnTo>
                      <a:pt x="440" y="123"/>
                    </a:lnTo>
                    <a:lnTo>
                      <a:pt x="447" y="123"/>
                    </a:lnTo>
                    <a:lnTo>
                      <a:pt x="447" y="123"/>
                    </a:lnTo>
                    <a:lnTo>
                      <a:pt x="460" y="123"/>
                    </a:lnTo>
                    <a:lnTo>
                      <a:pt x="460" y="123"/>
                    </a:lnTo>
                    <a:lnTo>
                      <a:pt x="466" y="123"/>
                    </a:lnTo>
                    <a:lnTo>
                      <a:pt x="466" y="116"/>
                    </a:lnTo>
                    <a:lnTo>
                      <a:pt x="466" y="110"/>
                    </a:lnTo>
                    <a:lnTo>
                      <a:pt x="466" y="103"/>
                    </a:lnTo>
                    <a:lnTo>
                      <a:pt x="466" y="97"/>
                    </a:lnTo>
                    <a:lnTo>
                      <a:pt x="466" y="90"/>
                    </a:lnTo>
                    <a:lnTo>
                      <a:pt x="466" y="90"/>
                    </a:lnTo>
                    <a:lnTo>
                      <a:pt x="466" y="90"/>
                    </a:lnTo>
                    <a:lnTo>
                      <a:pt x="472" y="84"/>
                    </a:lnTo>
                    <a:lnTo>
                      <a:pt x="472" y="77"/>
                    </a:lnTo>
                    <a:lnTo>
                      <a:pt x="472" y="71"/>
                    </a:lnTo>
                    <a:lnTo>
                      <a:pt x="472" y="71"/>
                    </a:lnTo>
                    <a:lnTo>
                      <a:pt x="472" y="64"/>
                    </a:lnTo>
                    <a:lnTo>
                      <a:pt x="472" y="64"/>
                    </a:lnTo>
                    <a:lnTo>
                      <a:pt x="479" y="58"/>
                    </a:lnTo>
                    <a:lnTo>
                      <a:pt x="479" y="58"/>
                    </a:lnTo>
                    <a:lnTo>
                      <a:pt x="479" y="58"/>
                    </a:lnTo>
                    <a:lnTo>
                      <a:pt x="479" y="64"/>
                    </a:lnTo>
                    <a:lnTo>
                      <a:pt x="479" y="64"/>
                    </a:lnTo>
                    <a:lnTo>
                      <a:pt x="479" y="71"/>
                    </a:lnTo>
                    <a:lnTo>
                      <a:pt x="485" y="71"/>
                    </a:lnTo>
                    <a:lnTo>
                      <a:pt x="485" y="77"/>
                    </a:lnTo>
                    <a:lnTo>
                      <a:pt x="485" y="84"/>
                    </a:lnTo>
                    <a:lnTo>
                      <a:pt x="485" y="90"/>
                    </a:lnTo>
                    <a:lnTo>
                      <a:pt x="485" y="90"/>
                    </a:lnTo>
                    <a:lnTo>
                      <a:pt x="485" y="97"/>
                    </a:lnTo>
                    <a:lnTo>
                      <a:pt x="485" y="103"/>
                    </a:lnTo>
                    <a:lnTo>
                      <a:pt x="492" y="110"/>
                    </a:lnTo>
                    <a:lnTo>
                      <a:pt x="492" y="110"/>
                    </a:lnTo>
                    <a:lnTo>
                      <a:pt x="492" y="116"/>
                    </a:lnTo>
                    <a:lnTo>
                      <a:pt x="492" y="123"/>
                    </a:lnTo>
                    <a:lnTo>
                      <a:pt x="492" y="123"/>
                    </a:lnTo>
                    <a:lnTo>
                      <a:pt x="492" y="129"/>
                    </a:lnTo>
                    <a:lnTo>
                      <a:pt x="492" y="136"/>
                    </a:lnTo>
                    <a:lnTo>
                      <a:pt x="498" y="136"/>
                    </a:lnTo>
                    <a:lnTo>
                      <a:pt x="498" y="136"/>
                    </a:lnTo>
                    <a:lnTo>
                      <a:pt x="518" y="129"/>
                    </a:lnTo>
                    <a:lnTo>
                      <a:pt x="518" y="129"/>
                    </a:lnTo>
                    <a:lnTo>
                      <a:pt x="518" y="123"/>
                    </a:lnTo>
                    <a:lnTo>
                      <a:pt x="518" y="123"/>
                    </a:lnTo>
                    <a:lnTo>
                      <a:pt x="518" y="116"/>
                    </a:lnTo>
                    <a:lnTo>
                      <a:pt x="518" y="110"/>
                    </a:lnTo>
                    <a:lnTo>
                      <a:pt x="518" y="103"/>
                    </a:lnTo>
                    <a:lnTo>
                      <a:pt x="518" y="97"/>
                    </a:lnTo>
                    <a:lnTo>
                      <a:pt x="524" y="97"/>
                    </a:lnTo>
                    <a:lnTo>
                      <a:pt x="524" y="97"/>
                    </a:lnTo>
                    <a:lnTo>
                      <a:pt x="524" y="90"/>
                    </a:lnTo>
                    <a:lnTo>
                      <a:pt x="524" y="84"/>
                    </a:lnTo>
                    <a:lnTo>
                      <a:pt x="524" y="77"/>
                    </a:lnTo>
                    <a:lnTo>
                      <a:pt x="524" y="71"/>
                    </a:lnTo>
                    <a:lnTo>
                      <a:pt x="524" y="71"/>
                    </a:lnTo>
                    <a:lnTo>
                      <a:pt x="524" y="64"/>
                    </a:lnTo>
                    <a:lnTo>
                      <a:pt x="531" y="64"/>
                    </a:lnTo>
                    <a:lnTo>
                      <a:pt x="531" y="64"/>
                    </a:lnTo>
                    <a:lnTo>
                      <a:pt x="531" y="64"/>
                    </a:lnTo>
                    <a:lnTo>
                      <a:pt x="531" y="64"/>
                    </a:lnTo>
                    <a:lnTo>
                      <a:pt x="531" y="64"/>
                    </a:lnTo>
                    <a:lnTo>
                      <a:pt x="531" y="71"/>
                    </a:lnTo>
                    <a:lnTo>
                      <a:pt x="537" y="77"/>
                    </a:lnTo>
                    <a:lnTo>
                      <a:pt x="537" y="84"/>
                    </a:lnTo>
                    <a:lnTo>
                      <a:pt x="537" y="90"/>
                    </a:lnTo>
                    <a:lnTo>
                      <a:pt x="537" y="90"/>
                    </a:lnTo>
                    <a:lnTo>
                      <a:pt x="537" y="90"/>
                    </a:lnTo>
                    <a:lnTo>
                      <a:pt x="537" y="97"/>
                    </a:lnTo>
                    <a:lnTo>
                      <a:pt x="537" y="103"/>
                    </a:lnTo>
                    <a:lnTo>
                      <a:pt x="544" y="110"/>
                    </a:lnTo>
                    <a:lnTo>
                      <a:pt x="544" y="116"/>
                    </a:lnTo>
                    <a:lnTo>
                      <a:pt x="544" y="116"/>
                    </a:lnTo>
                    <a:lnTo>
                      <a:pt x="544" y="123"/>
                    </a:lnTo>
                    <a:lnTo>
                      <a:pt x="544" y="129"/>
                    </a:lnTo>
                    <a:lnTo>
                      <a:pt x="544" y="129"/>
                    </a:lnTo>
                    <a:lnTo>
                      <a:pt x="544" y="136"/>
                    </a:lnTo>
                    <a:lnTo>
                      <a:pt x="550" y="136"/>
                    </a:lnTo>
                    <a:lnTo>
                      <a:pt x="550" y="136"/>
                    </a:lnTo>
                    <a:lnTo>
                      <a:pt x="570" y="136"/>
                    </a:lnTo>
                    <a:lnTo>
                      <a:pt x="570" y="136"/>
                    </a:lnTo>
                    <a:lnTo>
                      <a:pt x="570" y="129"/>
                    </a:lnTo>
                    <a:lnTo>
                      <a:pt x="570" y="123"/>
                    </a:lnTo>
                    <a:lnTo>
                      <a:pt x="570" y="116"/>
                    </a:lnTo>
                    <a:lnTo>
                      <a:pt x="570" y="116"/>
                    </a:lnTo>
                    <a:lnTo>
                      <a:pt x="570" y="110"/>
                    </a:lnTo>
                    <a:lnTo>
                      <a:pt x="576" y="103"/>
                    </a:lnTo>
                    <a:lnTo>
                      <a:pt x="576" y="97"/>
                    </a:lnTo>
                    <a:lnTo>
                      <a:pt x="576" y="97"/>
                    </a:lnTo>
                    <a:lnTo>
                      <a:pt x="576" y="97"/>
                    </a:lnTo>
                    <a:lnTo>
                      <a:pt x="576" y="90"/>
                    </a:lnTo>
                    <a:lnTo>
                      <a:pt x="576" y="84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83" y="71"/>
                    </a:lnTo>
                    <a:lnTo>
                      <a:pt x="583" y="71"/>
                    </a:lnTo>
                    <a:lnTo>
                      <a:pt x="583" y="71"/>
                    </a:lnTo>
                    <a:lnTo>
                      <a:pt x="583" y="71"/>
                    </a:lnTo>
                    <a:lnTo>
                      <a:pt x="583" y="71"/>
                    </a:lnTo>
                    <a:lnTo>
                      <a:pt x="583" y="77"/>
                    </a:lnTo>
                    <a:lnTo>
                      <a:pt x="583" y="77"/>
                    </a:lnTo>
                    <a:lnTo>
                      <a:pt x="589" y="84"/>
                    </a:lnTo>
                    <a:lnTo>
                      <a:pt x="589" y="90"/>
                    </a:lnTo>
                    <a:lnTo>
                      <a:pt x="589" y="97"/>
                    </a:lnTo>
                    <a:lnTo>
                      <a:pt x="589" y="103"/>
                    </a:lnTo>
                    <a:lnTo>
                      <a:pt x="589" y="103"/>
                    </a:lnTo>
                    <a:lnTo>
                      <a:pt x="589" y="110"/>
                    </a:lnTo>
                    <a:lnTo>
                      <a:pt x="589" y="116"/>
                    </a:lnTo>
                    <a:lnTo>
                      <a:pt x="596" y="116"/>
                    </a:lnTo>
                    <a:lnTo>
                      <a:pt x="596" y="123"/>
                    </a:lnTo>
                    <a:lnTo>
                      <a:pt x="596" y="129"/>
                    </a:lnTo>
                    <a:lnTo>
                      <a:pt x="596" y="136"/>
                    </a:lnTo>
                    <a:lnTo>
                      <a:pt x="596" y="136"/>
                    </a:lnTo>
                    <a:lnTo>
                      <a:pt x="596" y="142"/>
                    </a:lnTo>
                    <a:lnTo>
                      <a:pt x="596" y="142"/>
                    </a:lnTo>
                    <a:lnTo>
                      <a:pt x="602" y="149"/>
                    </a:lnTo>
                    <a:lnTo>
                      <a:pt x="602" y="149"/>
                    </a:lnTo>
                    <a:lnTo>
                      <a:pt x="621" y="149"/>
                    </a:lnTo>
                    <a:lnTo>
                      <a:pt x="621" y="149"/>
                    </a:lnTo>
                    <a:lnTo>
                      <a:pt x="621" y="142"/>
                    </a:lnTo>
                    <a:lnTo>
                      <a:pt x="621" y="136"/>
                    </a:lnTo>
                    <a:lnTo>
                      <a:pt x="621" y="136"/>
                    </a:lnTo>
                    <a:lnTo>
                      <a:pt x="621" y="129"/>
                    </a:lnTo>
                    <a:lnTo>
                      <a:pt x="621" y="123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0"/>
                    </a:lnTo>
                    <a:lnTo>
                      <a:pt x="628" y="103"/>
                    </a:lnTo>
                    <a:lnTo>
                      <a:pt x="628" y="97"/>
                    </a:lnTo>
                    <a:lnTo>
                      <a:pt x="628" y="90"/>
                    </a:lnTo>
                    <a:lnTo>
                      <a:pt x="628" y="90"/>
                    </a:lnTo>
                    <a:lnTo>
                      <a:pt x="634" y="84"/>
                    </a:lnTo>
                    <a:lnTo>
                      <a:pt x="634" y="84"/>
                    </a:lnTo>
                    <a:lnTo>
                      <a:pt x="634" y="84"/>
                    </a:lnTo>
                    <a:lnTo>
                      <a:pt x="634" y="84"/>
                    </a:lnTo>
                    <a:lnTo>
                      <a:pt x="634" y="84"/>
                    </a:lnTo>
                    <a:lnTo>
                      <a:pt x="634" y="90"/>
                    </a:lnTo>
                    <a:lnTo>
                      <a:pt x="641" y="90"/>
                    </a:lnTo>
                    <a:lnTo>
                      <a:pt x="641" y="97"/>
                    </a:lnTo>
                    <a:lnTo>
                      <a:pt x="641" y="103"/>
                    </a:lnTo>
                    <a:lnTo>
                      <a:pt x="641" y="110"/>
                    </a:lnTo>
                    <a:lnTo>
                      <a:pt x="641" y="110"/>
                    </a:lnTo>
                    <a:lnTo>
                      <a:pt x="641" y="110"/>
                    </a:lnTo>
                    <a:lnTo>
                      <a:pt x="641" y="116"/>
                    </a:lnTo>
                    <a:lnTo>
                      <a:pt x="641" y="123"/>
                    </a:lnTo>
                    <a:lnTo>
                      <a:pt x="647" y="129"/>
                    </a:lnTo>
                    <a:lnTo>
                      <a:pt x="647" y="136"/>
                    </a:lnTo>
                    <a:lnTo>
                      <a:pt x="647" y="136"/>
                    </a:lnTo>
                    <a:lnTo>
                      <a:pt x="647" y="142"/>
                    </a:lnTo>
                    <a:lnTo>
                      <a:pt x="647" y="149"/>
                    </a:lnTo>
                    <a:lnTo>
                      <a:pt x="647" y="149"/>
                    </a:lnTo>
                    <a:lnTo>
                      <a:pt x="647" y="155"/>
                    </a:lnTo>
                    <a:lnTo>
                      <a:pt x="654" y="155"/>
                    </a:lnTo>
                    <a:lnTo>
                      <a:pt x="654" y="155"/>
                    </a:lnTo>
                    <a:lnTo>
                      <a:pt x="673" y="149"/>
                    </a:lnTo>
                    <a:lnTo>
                      <a:pt x="673" y="149"/>
                    </a:lnTo>
                    <a:lnTo>
                      <a:pt x="673" y="149"/>
                    </a:lnTo>
                    <a:lnTo>
                      <a:pt x="673" y="142"/>
                    </a:lnTo>
                    <a:lnTo>
                      <a:pt x="673" y="136"/>
                    </a:lnTo>
                    <a:lnTo>
                      <a:pt x="673" y="129"/>
                    </a:lnTo>
                    <a:lnTo>
                      <a:pt x="673" y="123"/>
                    </a:lnTo>
                    <a:lnTo>
                      <a:pt x="680" y="116"/>
                    </a:lnTo>
                    <a:lnTo>
                      <a:pt x="680" y="116"/>
                    </a:lnTo>
                    <a:lnTo>
                      <a:pt x="680" y="116"/>
                    </a:lnTo>
                    <a:lnTo>
                      <a:pt x="680" y="116"/>
                    </a:lnTo>
                    <a:lnTo>
                      <a:pt x="680" y="103"/>
                    </a:lnTo>
                    <a:lnTo>
                      <a:pt x="680" y="103"/>
                    </a:lnTo>
                    <a:lnTo>
                      <a:pt x="680" y="97"/>
                    </a:lnTo>
                    <a:lnTo>
                      <a:pt x="680" y="90"/>
                    </a:lnTo>
                    <a:lnTo>
                      <a:pt x="686" y="90"/>
                    </a:lnTo>
                    <a:lnTo>
                      <a:pt x="686" y="84"/>
                    </a:lnTo>
                    <a:lnTo>
                      <a:pt x="686" y="84"/>
                    </a:lnTo>
                    <a:lnTo>
                      <a:pt x="686" y="84"/>
                    </a:lnTo>
                    <a:lnTo>
                      <a:pt x="686" y="90"/>
                    </a:lnTo>
                    <a:lnTo>
                      <a:pt x="686" y="90"/>
                    </a:lnTo>
                    <a:lnTo>
                      <a:pt x="693" y="97"/>
                    </a:lnTo>
                    <a:lnTo>
                      <a:pt x="693" y="97"/>
                    </a:lnTo>
                    <a:lnTo>
                      <a:pt x="693" y="103"/>
                    </a:lnTo>
                    <a:lnTo>
                      <a:pt x="693" y="110"/>
                    </a:lnTo>
                    <a:lnTo>
                      <a:pt x="693" y="116"/>
                    </a:lnTo>
                    <a:lnTo>
                      <a:pt x="693" y="116"/>
                    </a:lnTo>
                    <a:lnTo>
                      <a:pt x="693" y="123"/>
                    </a:lnTo>
                    <a:lnTo>
                      <a:pt x="693" y="129"/>
                    </a:lnTo>
                    <a:lnTo>
                      <a:pt x="699" y="129"/>
                    </a:lnTo>
                    <a:lnTo>
                      <a:pt x="699" y="136"/>
                    </a:lnTo>
                    <a:lnTo>
                      <a:pt x="699" y="142"/>
                    </a:lnTo>
                    <a:lnTo>
                      <a:pt x="699" y="142"/>
                    </a:lnTo>
                    <a:lnTo>
                      <a:pt x="699" y="149"/>
                    </a:lnTo>
                    <a:lnTo>
                      <a:pt x="699" y="155"/>
                    </a:lnTo>
                    <a:lnTo>
                      <a:pt x="706" y="155"/>
                    </a:lnTo>
                    <a:lnTo>
                      <a:pt x="706" y="162"/>
                    </a:lnTo>
                    <a:lnTo>
                      <a:pt x="706" y="162"/>
                    </a:lnTo>
                    <a:lnTo>
                      <a:pt x="725" y="162"/>
                    </a:lnTo>
                    <a:lnTo>
                      <a:pt x="725" y="162"/>
                    </a:lnTo>
                    <a:lnTo>
                      <a:pt x="725" y="155"/>
                    </a:lnTo>
                    <a:lnTo>
                      <a:pt x="725" y="149"/>
                    </a:lnTo>
                    <a:lnTo>
                      <a:pt x="725" y="142"/>
                    </a:lnTo>
                    <a:lnTo>
                      <a:pt x="725" y="142"/>
                    </a:lnTo>
                    <a:lnTo>
                      <a:pt x="725" y="136"/>
                    </a:lnTo>
                    <a:lnTo>
                      <a:pt x="732" y="129"/>
                    </a:lnTo>
                    <a:lnTo>
                      <a:pt x="732" y="129"/>
                    </a:lnTo>
                    <a:lnTo>
                      <a:pt x="732" y="129"/>
                    </a:lnTo>
                    <a:lnTo>
                      <a:pt x="732" y="123"/>
                    </a:lnTo>
                    <a:lnTo>
                      <a:pt x="732" y="116"/>
                    </a:lnTo>
                    <a:lnTo>
                      <a:pt x="732" y="110"/>
                    </a:lnTo>
                    <a:lnTo>
                      <a:pt x="732" y="103"/>
                    </a:lnTo>
                    <a:lnTo>
                      <a:pt x="732" y="103"/>
                    </a:lnTo>
                    <a:lnTo>
                      <a:pt x="738" y="103"/>
                    </a:lnTo>
                    <a:lnTo>
                      <a:pt x="738" y="97"/>
                    </a:lnTo>
                    <a:lnTo>
                      <a:pt x="738" y="97"/>
                    </a:lnTo>
                    <a:lnTo>
                      <a:pt x="738" y="97"/>
                    </a:lnTo>
                    <a:lnTo>
                      <a:pt x="738" y="103"/>
                    </a:lnTo>
                    <a:lnTo>
                      <a:pt x="738" y="103"/>
                    </a:lnTo>
                    <a:lnTo>
                      <a:pt x="744" y="110"/>
                    </a:lnTo>
                    <a:lnTo>
                      <a:pt x="744" y="110"/>
                    </a:lnTo>
                    <a:lnTo>
                      <a:pt x="744" y="116"/>
                    </a:lnTo>
                    <a:lnTo>
                      <a:pt x="744" y="123"/>
                    </a:lnTo>
                    <a:lnTo>
                      <a:pt x="744" y="129"/>
                    </a:lnTo>
                    <a:lnTo>
                      <a:pt x="744" y="129"/>
                    </a:lnTo>
                    <a:lnTo>
                      <a:pt x="744" y="136"/>
                    </a:lnTo>
                    <a:lnTo>
                      <a:pt x="751" y="142"/>
                    </a:lnTo>
                    <a:lnTo>
                      <a:pt x="751" y="142"/>
                    </a:lnTo>
                    <a:lnTo>
                      <a:pt x="751" y="149"/>
                    </a:lnTo>
                    <a:lnTo>
                      <a:pt x="751" y="155"/>
                    </a:lnTo>
                    <a:lnTo>
                      <a:pt x="751" y="162"/>
                    </a:lnTo>
                    <a:lnTo>
                      <a:pt x="751" y="162"/>
                    </a:lnTo>
                    <a:lnTo>
                      <a:pt x="751" y="168"/>
                    </a:lnTo>
                    <a:lnTo>
                      <a:pt x="757" y="168"/>
                    </a:lnTo>
                    <a:lnTo>
                      <a:pt x="757" y="174"/>
                    </a:lnTo>
                    <a:lnTo>
                      <a:pt x="757" y="174"/>
                    </a:lnTo>
                    <a:lnTo>
                      <a:pt x="777" y="168"/>
                    </a:lnTo>
                    <a:lnTo>
                      <a:pt x="777" y="168"/>
                    </a:lnTo>
                    <a:lnTo>
                      <a:pt x="777" y="168"/>
                    </a:lnTo>
                    <a:lnTo>
                      <a:pt x="777" y="162"/>
                    </a:lnTo>
                    <a:lnTo>
                      <a:pt x="777" y="155"/>
                    </a:lnTo>
                    <a:lnTo>
                      <a:pt x="777" y="149"/>
                    </a:lnTo>
                    <a:lnTo>
                      <a:pt x="777" y="149"/>
                    </a:lnTo>
                    <a:lnTo>
                      <a:pt x="783" y="142"/>
                    </a:lnTo>
                    <a:lnTo>
                      <a:pt x="783" y="136"/>
                    </a:lnTo>
                    <a:lnTo>
                      <a:pt x="783" y="136"/>
                    </a:lnTo>
                    <a:lnTo>
                      <a:pt x="783" y="136"/>
                    </a:lnTo>
                    <a:lnTo>
                      <a:pt x="783" y="129"/>
                    </a:lnTo>
                    <a:lnTo>
                      <a:pt x="783" y="123"/>
                    </a:lnTo>
                    <a:lnTo>
                      <a:pt x="783" y="116"/>
                    </a:lnTo>
                    <a:lnTo>
                      <a:pt x="783" y="116"/>
                    </a:lnTo>
                    <a:lnTo>
                      <a:pt x="790" y="110"/>
                    </a:lnTo>
                    <a:lnTo>
                      <a:pt x="790" y="110"/>
                    </a:lnTo>
                    <a:lnTo>
                      <a:pt x="790" y="110"/>
                    </a:lnTo>
                    <a:lnTo>
                      <a:pt x="790" y="110"/>
                    </a:lnTo>
                    <a:lnTo>
                      <a:pt x="790" y="110"/>
                    </a:lnTo>
                    <a:lnTo>
                      <a:pt x="790" y="116"/>
                    </a:lnTo>
                    <a:lnTo>
                      <a:pt x="796" y="116"/>
                    </a:lnTo>
                    <a:lnTo>
                      <a:pt x="796" y="123"/>
                    </a:lnTo>
                    <a:lnTo>
                      <a:pt x="796" y="129"/>
                    </a:lnTo>
                    <a:lnTo>
                      <a:pt x="796" y="136"/>
                    </a:lnTo>
                    <a:lnTo>
                      <a:pt x="796" y="136"/>
                    </a:lnTo>
                    <a:lnTo>
                      <a:pt x="796" y="136"/>
                    </a:lnTo>
                    <a:lnTo>
                      <a:pt x="796" y="142"/>
                    </a:lnTo>
                    <a:lnTo>
                      <a:pt x="803" y="149"/>
                    </a:lnTo>
                    <a:lnTo>
                      <a:pt x="803" y="149"/>
                    </a:lnTo>
                    <a:lnTo>
                      <a:pt x="803" y="155"/>
                    </a:lnTo>
                    <a:lnTo>
                      <a:pt x="803" y="162"/>
                    </a:lnTo>
                    <a:lnTo>
                      <a:pt x="803" y="162"/>
                    </a:lnTo>
                    <a:lnTo>
                      <a:pt x="803" y="168"/>
                    </a:lnTo>
                    <a:lnTo>
                      <a:pt x="803" y="174"/>
                    </a:lnTo>
                    <a:lnTo>
                      <a:pt x="809" y="174"/>
                    </a:lnTo>
                    <a:lnTo>
                      <a:pt x="809" y="181"/>
                    </a:lnTo>
                    <a:lnTo>
                      <a:pt x="809" y="181"/>
                    </a:lnTo>
                    <a:lnTo>
                      <a:pt x="829" y="174"/>
                    </a:lnTo>
                    <a:lnTo>
                      <a:pt x="829" y="174"/>
                    </a:lnTo>
                    <a:lnTo>
                      <a:pt x="829" y="168"/>
                    </a:lnTo>
                    <a:lnTo>
                      <a:pt x="829" y="162"/>
                    </a:lnTo>
                    <a:lnTo>
                      <a:pt x="829" y="162"/>
                    </a:lnTo>
                    <a:lnTo>
                      <a:pt x="829" y="155"/>
                    </a:lnTo>
                    <a:lnTo>
                      <a:pt x="835" y="149"/>
                    </a:lnTo>
                    <a:lnTo>
                      <a:pt x="835" y="142"/>
                    </a:lnTo>
                    <a:lnTo>
                      <a:pt x="835" y="142"/>
                    </a:lnTo>
                    <a:lnTo>
                      <a:pt x="835" y="142"/>
                    </a:lnTo>
                    <a:lnTo>
                      <a:pt x="835" y="136"/>
                    </a:lnTo>
                    <a:lnTo>
                      <a:pt x="835" y="129"/>
                    </a:lnTo>
                    <a:lnTo>
                      <a:pt x="835" y="123"/>
                    </a:lnTo>
                    <a:lnTo>
                      <a:pt x="835" y="123"/>
                    </a:lnTo>
                    <a:lnTo>
                      <a:pt x="842" y="116"/>
                    </a:lnTo>
                    <a:lnTo>
                      <a:pt x="842" y="116"/>
                    </a:lnTo>
                    <a:lnTo>
                      <a:pt x="842" y="110"/>
                    </a:lnTo>
                    <a:lnTo>
                      <a:pt x="842" y="110"/>
                    </a:lnTo>
                    <a:lnTo>
                      <a:pt x="842" y="110"/>
                    </a:lnTo>
                    <a:lnTo>
                      <a:pt x="842" y="116"/>
                    </a:lnTo>
                    <a:lnTo>
                      <a:pt x="842" y="116"/>
                    </a:lnTo>
                    <a:lnTo>
                      <a:pt x="848" y="123"/>
                    </a:lnTo>
                    <a:lnTo>
                      <a:pt x="848" y="123"/>
                    </a:lnTo>
                    <a:lnTo>
                      <a:pt x="848" y="129"/>
                    </a:lnTo>
                    <a:lnTo>
                      <a:pt x="848" y="136"/>
                    </a:lnTo>
                    <a:lnTo>
                      <a:pt x="848" y="142"/>
                    </a:lnTo>
                    <a:lnTo>
                      <a:pt x="848" y="142"/>
                    </a:lnTo>
                    <a:lnTo>
                      <a:pt x="848" y="149"/>
                    </a:lnTo>
                    <a:lnTo>
                      <a:pt x="855" y="149"/>
                    </a:lnTo>
                    <a:lnTo>
                      <a:pt x="855" y="155"/>
                    </a:lnTo>
                    <a:lnTo>
                      <a:pt x="855" y="162"/>
                    </a:lnTo>
                    <a:lnTo>
                      <a:pt x="855" y="168"/>
                    </a:lnTo>
                    <a:lnTo>
                      <a:pt x="855" y="168"/>
                    </a:lnTo>
                    <a:lnTo>
                      <a:pt x="855" y="174"/>
                    </a:lnTo>
                    <a:lnTo>
                      <a:pt x="855" y="174"/>
                    </a:lnTo>
                    <a:lnTo>
                      <a:pt x="861" y="181"/>
                    </a:lnTo>
                    <a:lnTo>
                      <a:pt x="861" y="181"/>
                    </a:lnTo>
                    <a:lnTo>
                      <a:pt x="861" y="181"/>
                    </a:lnTo>
                    <a:lnTo>
                      <a:pt x="880" y="181"/>
                    </a:lnTo>
                    <a:lnTo>
                      <a:pt x="880" y="181"/>
                    </a:lnTo>
                    <a:lnTo>
                      <a:pt x="880" y="181"/>
                    </a:lnTo>
                    <a:lnTo>
                      <a:pt x="880" y="174"/>
                    </a:lnTo>
                    <a:lnTo>
                      <a:pt x="880" y="168"/>
                    </a:lnTo>
                    <a:lnTo>
                      <a:pt x="880" y="168"/>
                    </a:lnTo>
                    <a:lnTo>
                      <a:pt x="887" y="162"/>
                    </a:lnTo>
                    <a:lnTo>
                      <a:pt x="887" y="155"/>
                    </a:lnTo>
                    <a:lnTo>
                      <a:pt x="887" y="155"/>
                    </a:lnTo>
                    <a:lnTo>
                      <a:pt x="887" y="155"/>
                    </a:lnTo>
                    <a:lnTo>
                      <a:pt x="887" y="149"/>
                    </a:lnTo>
                    <a:lnTo>
                      <a:pt x="887" y="142"/>
                    </a:lnTo>
                    <a:lnTo>
                      <a:pt x="887" y="136"/>
                    </a:lnTo>
                    <a:lnTo>
                      <a:pt x="887" y="136"/>
                    </a:lnTo>
                    <a:lnTo>
                      <a:pt x="893" y="129"/>
                    </a:lnTo>
                    <a:lnTo>
                      <a:pt x="893" y="129"/>
                    </a:lnTo>
                    <a:lnTo>
                      <a:pt x="893" y="129"/>
                    </a:lnTo>
                    <a:lnTo>
                      <a:pt x="893" y="129"/>
                    </a:lnTo>
                    <a:lnTo>
                      <a:pt x="893" y="129"/>
                    </a:lnTo>
                    <a:lnTo>
                      <a:pt x="893" y="129"/>
                    </a:lnTo>
                    <a:lnTo>
                      <a:pt x="900" y="129"/>
                    </a:lnTo>
                    <a:lnTo>
                      <a:pt x="900" y="136"/>
                    </a:lnTo>
                    <a:lnTo>
                      <a:pt x="900" y="142"/>
                    </a:lnTo>
                    <a:lnTo>
                      <a:pt x="900" y="142"/>
                    </a:lnTo>
                    <a:lnTo>
                      <a:pt x="900" y="149"/>
                    </a:lnTo>
                    <a:lnTo>
                      <a:pt x="900" y="155"/>
                    </a:lnTo>
                    <a:lnTo>
                      <a:pt x="900" y="155"/>
                    </a:lnTo>
                    <a:lnTo>
                      <a:pt x="900" y="162"/>
                    </a:lnTo>
                    <a:lnTo>
                      <a:pt x="906" y="168"/>
                    </a:lnTo>
                    <a:lnTo>
                      <a:pt x="906" y="168"/>
                    </a:lnTo>
                    <a:lnTo>
                      <a:pt x="906" y="174"/>
                    </a:lnTo>
                    <a:lnTo>
                      <a:pt x="906" y="181"/>
                    </a:lnTo>
                    <a:lnTo>
                      <a:pt x="906" y="181"/>
                    </a:lnTo>
                    <a:lnTo>
                      <a:pt x="906" y="187"/>
                    </a:lnTo>
                    <a:lnTo>
                      <a:pt x="913" y="187"/>
                    </a:lnTo>
                    <a:lnTo>
                      <a:pt x="913" y="194"/>
                    </a:lnTo>
                    <a:lnTo>
                      <a:pt x="913" y="194"/>
                    </a:lnTo>
                    <a:lnTo>
                      <a:pt x="913" y="194"/>
                    </a:lnTo>
                    <a:lnTo>
                      <a:pt x="932" y="194"/>
                    </a:lnTo>
                    <a:lnTo>
                      <a:pt x="932" y="194"/>
                    </a:lnTo>
                    <a:lnTo>
                      <a:pt x="932" y="187"/>
                    </a:lnTo>
                    <a:lnTo>
                      <a:pt x="932" y="187"/>
                    </a:lnTo>
                    <a:lnTo>
                      <a:pt x="932" y="181"/>
                    </a:lnTo>
                    <a:lnTo>
                      <a:pt x="932" y="174"/>
                    </a:lnTo>
                    <a:lnTo>
                      <a:pt x="939" y="168"/>
                    </a:lnTo>
                    <a:lnTo>
                      <a:pt x="939" y="162"/>
                    </a:lnTo>
                    <a:lnTo>
                      <a:pt x="939" y="162"/>
                    </a:lnTo>
                    <a:lnTo>
                      <a:pt x="939" y="162"/>
                    </a:lnTo>
                    <a:lnTo>
                      <a:pt x="939" y="155"/>
                    </a:lnTo>
                    <a:lnTo>
                      <a:pt x="939" y="149"/>
                    </a:lnTo>
                    <a:lnTo>
                      <a:pt x="939" y="149"/>
                    </a:lnTo>
                    <a:lnTo>
                      <a:pt x="939" y="142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52" y="136"/>
                    </a:lnTo>
                    <a:lnTo>
                      <a:pt x="952" y="142"/>
                    </a:lnTo>
                    <a:lnTo>
                      <a:pt x="952" y="142"/>
                    </a:lnTo>
                    <a:lnTo>
                      <a:pt x="952" y="149"/>
                    </a:lnTo>
                    <a:lnTo>
                      <a:pt x="952" y="155"/>
                    </a:lnTo>
                    <a:lnTo>
                      <a:pt x="952" y="162"/>
                    </a:lnTo>
                    <a:lnTo>
                      <a:pt x="952" y="162"/>
                    </a:lnTo>
                    <a:lnTo>
                      <a:pt x="958" y="162"/>
                    </a:lnTo>
                    <a:lnTo>
                      <a:pt x="958" y="168"/>
                    </a:lnTo>
                    <a:lnTo>
                      <a:pt x="958" y="174"/>
                    </a:lnTo>
                    <a:lnTo>
                      <a:pt x="958" y="181"/>
                    </a:lnTo>
                    <a:lnTo>
                      <a:pt x="958" y="181"/>
                    </a:lnTo>
                    <a:lnTo>
                      <a:pt x="958" y="187"/>
                    </a:lnTo>
                    <a:lnTo>
                      <a:pt x="958" y="187"/>
                    </a:lnTo>
                    <a:lnTo>
                      <a:pt x="965" y="194"/>
                    </a:lnTo>
                    <a:lnTo>
                      <a:pt x="965" y="194"/>
                    </a:lnTo>
                    <a:lnTo>
                      <a:pt x="965" y="200"/>
                    </a:lnTo>
                    <a:lnTo>
                      <a:pt x="965" y="200"/>
                    </a:lnTo>
                    <a:lnTo>
                      <a:pt x="984" y="194"/>
                    </a:lnTo>
                    <a:lnTo>
                      <a:pt x="984" y="194"/>
                    </a:lnTo>
                    <a:lnTo>
                      <a:pt x="984" y="194"/>
                    </a:lnTo>
                    <a:lnTo>
                      <a:pt x="984" y="187"/>
                    </a:lnTo>
                    <a:lnTo>
                      <a:pt x="984" y="181"/>
                    </a:lnTo>
                    <a:lnTo>
                      <a:pt x="984" y="181"/>
                    </a:lnTo>
                    <a:lnTo>
                      <a:pt x="991" y="174"/>
                    </a:lnTo>
                    <a:lnTo>
                      <a:pt x="991" y="168"/>
                    </a:lnTo>
                    <a:lnTo>
                      <a:pt x="991" y="168"/>
                    </a:lnTo>
                    <a:lnTo>
                      <a:pt x="991" y="168"/>
                    </a:lnTo>
                    <a:lnTo>
                      <a:pt x="991" y="162"/>
                    </a:lnTo>
                    <a:lnTo>
                      <a:pt x="991" y="155"/>
                    </a:lnTo>
                    <a:lnTo>
                      <a:pt x="991" y="149"/>
                    </a:lnTo>
                    <a:lnTo>
                      <a:pt x="991" y="149"/>
                    </a:lnTo>
                    <a:lnTo>
                      <a:pt x="997" y="142"/>
                    </a:lnTo>
                    <a:lnTo>
                      <a:pt x="997" y="142"/>
                    </a:lnTo>
                    <a:lnTo>
                      <a:pt x="997" y="142"/>
                    </a:lnTo>
                    <a:lnTo>
                      <a:pt x="997" y="142"/>
                    </a:lnTo>
                    <a:lnTo>
                      <a:pt x="997" y="142"/>
                    </a:lnTo>
                    <a:lnTo>
                      <a:pt x="997" y="142"/>
                    </a:lnTo>
                    <a:lnTo>
                      <a:pt x="1004" y="142"/>
                    </a:lnTo>
                    <a:lnTo>
                      <a:pt x="1004" y="149"/>
                    </a:lnTo>
                    <a:lnTo>
                      <a:pt x="1004" y="149"/>
                    </a:lnTo>
                    <a:lnTo>
                      <a:pt x="1004" y="155"/>
                    </a:lnTo>
                    <a:lnTo>
                      <a:pt x="1004" y="162"/>
                    </a:lnTo>
                    <a:lnTo>
                      <a:pt x="1004" y="168"/>
                    </a:lnTo>
                    <a:lnTo>
                      <a:pt x="1004" y="168"/>
                    </a:lnTo>
                    <a:lnTo>
                      <a:pt x="1010" y="174"/>
                    </a:lnTo>
                    <a:lnTo>
                      <a:pt x="1010" y="174"/>
                    </a:lnTo>
                    <a:lnTo>
                      <a:pt x="1010" y="181"/>
                    </a:lnTo>
                    <a:lnTo>
                      <a:pt x="1010" y="187"/>
                    </a:lnTo>
                    <a:lnTo>
                      <a:pt x="1010" y="194"/>
                    </a:lnTo>
                    <a:lnTo>
                      <a:pt x="1010" y="194"/>
                    </a:lnTo>
                    <a:lnTo>
                      <a:pt x="1010" y="200"/>
                    </a:lnTo>
                    <a:lnTo>
                      <a:pt x="1016" y="200"/>
                    </a:lnTo>
                    <a:lnTo>
                      <a:pt x="1016" y="207"/>
                    </a:lnTo>
                    <a:lnTo>
                      <a:pt x="1016" y="207"/>
                    </a:lnTo>
                    <a:lnTo>
                      <a:pt x="1016" y="207"/>
                    </a:lnTo>
                    <a:lnTo>
                      <a:pt x="1036" y="207"/>
                    </a:lnTo>
                    <a:lnTo>
                      <a:pt x="1036" y="207"/>
                    </a:lnTo>
                    <a:lnTo>
                      <a:pt x="1036" y="207"/>
                    </a:lnTo>
                    <a:lnTo>
                      <a:pt x="1036" y="200"/>
                    </a:lnTo>
                    <a:lnTo>
                      <a:pt x="1036" y="194"/>
                    </a:lnTo>
                    <a:lnTo>
                      <a:pt x="1036" y="194"/>
                    </a:lnTo>
                    <a:lnTo>
                      <a:pt x="1042" y="187"/>
                    </a:lnTo>
                    <a:lnTo>
                      <a:pt x="1042" y="181"/>
                    </a:lnTo>
                    <a:lnTo>
                      <a:pt x="1042" y="181"/>
                    </a:lnTo>
                    <a:lnTo>
                      <a:pt x="1042" y="181"/>
                    </a:lnTo>
                    <a:lnTo>
                      <a:pt x="1042" y="174"/>
                    </a:lnTo>
                    <a:lnTo>
                      <a:pt x="1042" y="168"/>
                    </a:lnTo>
                    <a:lnTo>
                      <a:pt x="1042" y="168"/>
                    </a:lnTo>
                    <a:lnTo>
                      <a:pt x="1042" y="162"/>
                    </a:lnTo>
                    <a:lnTo>
                      <a:pt x="1049" y="155"/>
                    </a:lnTo>
                    <a:lnTo>
                      <a:pt x="1049" y="155"/>
                    </a:lnTo>
                    <a:lnTo>
                      <a:pt x="1049" y="155"/>
                    </a:lnTo>
                    <a:lnTo>
                      <a:pt x="1049" y="155"/>
                    </a:lnTo>
                    <a:lnTo>
                      <a:pt x="1049" y="155"/>
                    </a:lnTo>
                    <a:lnTo>
                      <a:pt x="1049" y="155"/>
                    </a:lnTo>
                    <a:lnTo>
                      <a:pt x="1055" y="155"/>
                    </a:lnTo>
                    <a:lnTo>
                      <a:pt x="1055" y="162"/>
                    </a:lnTo>
                    <a:lnTo>
                      <a:pt x="1055" y="168"/>
                    </a:lnTo>
                    <a:lnTo>
                      <a:pt x="1055" y="168"/>
                    </a:lnTo>
                    <a:lnTo>
                      <a:pt x="1055" y="174"/>
                    </a:lnTo>
                    <a:lnTo>
                      <a:pt x="1055" y="181"/>
                    </a:lnTo>
                    <a:lnTo>
                      <a:pt x="1055" y="181"/>
                    </a:lnTo>
                    <a:lnTo>
                      <a:pt x="1062" y="187"/>
                    </a:lnTo>
                    <a:lnTo>
                      <a:pt x="1062" y="187"/>
                    </a:lnTo>
                    <a:lnTo>
                      <a:pt x="1062" y="194"/>
                    </a:lnTo>
                    <a:lnTo>
                      <a:pt x="1062" y="200"/>
                    </a:lnTo>
                    <a:lnTo>
                      <a:pt x="1062" y="200"/>
                    </a:lnTo>
                    <a:lnTo>
                      <a:pt x="1062" y="207"/>
                    </a:lnTo>
                    <a:lnTo>
                      <a:pt x="1062" y="207"/>
                    </a:lnTo>
                    <a:lnTo>
                      <a:pt x="1068" y="213"/>
                    </a:lnTo>
                    <a:lnTo>
                      <a:pt x="1068" y="213"/>
                    </a:lnTo>
                    <a:lnTo>
                      <a:pt x="1068" y="220"/>
                    </a:lnTo>
                    <a:lnTo>
                      <a:pt x="1068" y="220"/>
                    </a:lnTo>
                    <a:lnTo>
                      <a:pt x="1088" y="213"/>
                    </a:lnTo>
                    <a:lnTo>
                      <a:pt x="1088" y="213"/>
                    </a:lnTo>
                    <a:lnTo>
                      <a:pt x="1088" y="213"/>
                    </a:lnTo>
                    <a:lnTo>
                      <a:pt x="1088" y="207"/>
                    </a:lnTo>
                    <a:lnTo>
                      <a:pt x="1088" y="200"/>
                    </a:lnTo>
                    <a:lnTo>
                      <a:pt x="1094" y="194"/>
                    </a:lnTo>
                    <a:lnTo>
                      <a:pt x="1094" y="194"/>
                    </a:lnTo>
                    <a:lnTo>
                      <a:pt x="1094" y="187"/>
                    </a:lnTo>
                    <a:lnTo>
                      <a:pt x="1094" y="181"/>
                    </a:lnTo>
                    <a:lnTo>
                      <a:pt x="1094" y="181"/>
                    </a:lnTo>
                    <a:lnTo>
                      <a:pt x="1094" y="181"/>
                    </a:lnTo>
                    <a:lnTo>
                      <a:pt x="1094" y="174"/>
                    </a:lnTo>
                    <a:lnTo>
                      <a:pt x="1094" y="168"/>
                    </a:lnTo>
                    <a:lnTo>
                      <a:pt x="1101" y="162"/>
                    </a:lnTo>
                    <a:lnTo>
                      <a:pt x="1101" y="162"/>
                    </a:lnTo>
                    <a:lnTo>
                      <a:pt x="1101" y="155"/>
                    </a:lnTo>
                    <a:lnTo>
                      <a:pt x="1101" y="149"/>
                    </a:lnTo>
                    <a:lnTo>
                      <a:pt x="1101" y="149"/>
                    </a:lnTo>
                    <a:lnTo>
                      <a:pt x="1101" y="149"/>
                    </a:lnTo>
                    <a:lnTo>
                      <a:pt x="1101" y="149"/>
                    </a:lnTo>
                    <a:lnTo>
                      <a:pt x="1107" y="142"/>
                    </a:lnTo>
                    <a:lnTo>
                      <a:pt x="1107" y="142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14" y="149"/>
                    </a:lnTo>
                    <a:lnTo>
                      <a:pt x="1114" y="149"/>
                    </a:lnTo>
                    <a:lnTo>
                      <a:pt x="1114" y="155"/>
                    </a:lnTo>
                    <a:lnTo>
                      <a:pt x="1114" y="155"/>
                    </a:lnTo>
                    <a:lnTo>
                      <a:pt x="1114" y="155"/>
                    </a:lnTo>
                    <a:lnTo>
                      <a:pt x="1114" y="155"/>
                    </a:lnTo>
                    <a:lnTo>
                      <a:pt x="1114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40" y="110"/>
                    </a:lnTo>
                    <a:lnTo>
                      <a:pt x="1140" y="110"/>
                    </a:lnTo>
                    <a:lnTo>
                      <a:pt x="1140" y="110"/>
                    </a:lnTo>
                    <a:lnTo>
                      <a:pt x="1140" y="103"/>
                    </a:lnTo>
                    <a:lnTo>
                      <a:pt x="1140" y="97"/>
                    </a:lnTo>
                    <a:lnTo>
                      <a:pt x="1146" y="90"/>
                    </a:lnTo>
                    <a:lnTo>
                      <a:pt x="1146" y="84"/>
                    </a:lnTo>
                    <a:lnTo>
                      <a:pt x="1146" y="84"/>
                    </a:lnTo>
                    <a:lnTo>
                      <a:pt x="1146" y="77"/>
                    </a:lnTo>
                    <a:lnTo>
                      <a:pt x="1146" y="71"/>
                    </a:lnTo>
                    <a:lnTo>
                      <a:pt x="1146" y="71"/>
                    </a:lnTo>
                    <a:lnTo>
                      <a:pt x="1146" y="64"/>
                    </a:lnTo>
                    <a:lnTo>
                      <a:pt x="1146" y="58"/>
                    </a:lnTo>
                    <a:lnTo>
                      <a:pt x="1152" y="58"/>
                    </a:lnTo>
                    <a:lnTo>
                      <a:pt x="1152" y="51"/>
                    </a:lnTo>
                    <a:lnTo>
                      <a:pt x="1152" y="45"/>
                    </a:lnTo>
                    <a:lnTo>
                      <a:pt x="1152" y="45"/>
                    </a:lnTo>
                    <a:lnTo>
                      <a:pt x="1152" y="45"/>
                    </a:lnTo>
                    <a:lnTo>
                      <a:pt x="1152" y="45"/>
                    </a:lnTo>
                    <a:lnTo>
                      <a:pt x="1159" y="45"/>
                    </a:lnTo>
                    <a:lnTo>
                      <a:pt x="1159" y="45"/>
                    </a:lnTo>
                    <a:lnTo>
                      <a:pt x="1159" y="45"/>
                    </a:lnTo>
                    <a:lnTo>
                      <a:pt x="1159" y="45"/>
                    </a:lnTo>
                    <a:lnTo>
                      <a:pt x="1159" y="51"/>
                    </a:lnTo>
                    <a:lnTo>
                      <a:pt x="1159" y="58"/>
                    </a:lnTo>
                    <a:lnTo>
                      <a:pt x="1165" y="64"/>
                    </a:lnTo>
                    <a:lnTo>
                      <a:pt x="1165" y="64"/>
                    </a:lnTo>
                    <a:lnTo>
                      <a:pt x="1165" y="64"/>
                    </a:lnTo>
                    <a:lnTo>
                      <a:pt x="1165" y="71"/>
                    </a:lnTo>
                    <a:lnTo>
                      <a:pt x="1165" y="71"/>
                    </a:lnTo>
                    <a:lnTo>
                      <a:pt x="1165" y="77"/>
                    </a:lnTo>
                    <a:lnTo>
                      <a:pt x="1165" y="84"/>
                    </a:lnTo>
                    <a:lnTo>
                      <a:pt x="1165" y="84"/>
                    </a:lnTo>
                    <a:lnTo>
                      <a:pt x="1172" y="90"/>
                    </a:lnTo>
                    <a:lnTo>
                      <a:pt x="1172" y="97"/>
                    </a:lnTo>
                    <a:lnTo>
                      <a:pt x="1172" y="97"/>
                    </a:lnTo>
                    <a:lnTo>
                      <a:pt x="1172" y="103"/>
                    </a:lnTo>
                    <a:lnTo>
                      <a:pt x="1172" y="103"/>
                    </a:lnTo>
                    <a:lnTo>
                      <a:pt x="1172" y="103"/>
                    </a:lnTo>
                    <a:lnTo>
                      <a:pt x="1211" y="116"/>
                    </a:lnTo>
                    <a:lnTo>
                      <a:pt x="1211" y="116"/>
                    </a:lnTo>
                    <a:lnTo>
                      <a:pt x="1211" y="116"/>
                    </a:lnTo>
                    <a:lnTo>
                      <a:pt x="1211" y="110"/>
                    </a:lnTo>
                    <a:lnTo>
                      <a:pt x="1217" y="103"/>
                    </a:lnTo>
                    <a:lnTo>
                      <a:pt x="1217" y="103"/>
                    </a:lnTo>
                    <a:lnTo>
                      <a:pt x="1217" y="97"/>
                    </a:lnTo>
                    <a:lnTo>
                      <a:pt x="1217" y="90"/>
                    </a:lnTo>
                    <a:lnTo>
                      <a:pt x="1217" y="90"/>
                    </a:lnTo>
                    <a:lnTo>
                      <a:pt x="1217" y="84"/>
                    </a:lnTo>
                    <a:lnTo>
                      <a:pt x="1217" y="84"/>
                    </a:lnTo>
                    <a:lnTo>
                      <a:pt x="1224" y="84"/>
                    </a:lnTo>
                    <a:lnTo>
                      <a:pt x="1224" y="77"/>
                    </a:lnTo>
                    <a:lnTo>
                      <a:pt x="1224" y="71"/>
                    </a:lnTo>
                    <a:lnTo>
                      <a:pt x="1224" y="64"/>
                    </a:lnTo>
                    <a:lnTo>
                      <a:pt x="1224" y="64"/>
                    </a:lnTo>
                    <a:lnTo>
                      <a:pt x="1224" y="64"/>
                    </a:lnTo>
                    <a:lnTo>
                      <a:pt x="1230" y="64"/>
                    </a:lnTo>
                    <a:lnTo>
                      <a:pt x="1230" y="58"/>
                    </a:lnTo>
                    <a:lnTo>
                      <a:pt x="1230" y="64"/>
                    </a:lnTo>
                    <a:lnTo>
                      <a:pt x="1230" y="64"/>
                    </a:lnTo>
                    <a:lnTo>
                      <a:pt x="1230" y="64"/>
                    </a:lnTo>
                    <a:lnTo>
                      <a:pt x="1230" y="64"/>
                    </a:lnTo>
                    <a:lnTo>
                      <a:pt x="1237" y="71"/>
                    </a:lnTo>
                    <a:lnTo>
                      <a:pt x="1237" y="77"/>
                    </a:lnTo>
                    <a:lnTo>
                      <a:pt x="1237" y="84"/>
                    </a:lnTo>
                    <a:lnTo>
                      <a:pt x="1237" y="84"/>
                    </a:lnTo>
                    <a:lnTo>
                      <a:pt x="1237" y="84"/>
                    </a:lnTo>
                    <a:lnTo>
                      <a:pt x="1237" y="90"/>
                    </a:lnTo>
                    <a:lnTo>
                      <a:pt x="1237" y="90"/>
                    </a:lnTo>
                    <a:lnTo>
                      <a:pt x="1237" y="97"/>
                    </a:lnTo>
                    <a:lnTo>
                      <a:pt x="1243" y="103"/>
                    </a:lnTo>
                    <a:lnTo>
                      <a:pt x="1243" y="103"/>
                    </a:lnTo>
                    <a:lnTo>
                      <a:pt x="1243" y="110"/>
                    </a:lnTo>
                    <a:lnTo>
                      <a:pt x="1243" y="110"/>
                    </a:lnTo>
                    <a:lnTo>
                      <a:pt x="1243" y="116"/>
                    </a:lnTo>
                    <a:lnTo>
                      <a:pt x="1243" y="123"/>
                    </a:lnTo>
                    <a:lnTo>
                      <a:pt x="1243" y="123"/>
                    </a:lnTo>
                    <a:lnTo>
                      <a:pt x="1243" y="123"/>
                    </a:lnTo>
                    <a:lnTo>
                      <a:pt x="1282" y="136"/>
                    </a:lnTo>
                    <a:lnTo>
                      <a:pt x="1282" y="136"/>
                    </a:lnTo>
                    <a:lnTo>
                      <a:pt x="1288" y="129"/>
                    </a:lnTo>
                    <a:lnTo>
                      <a:pt x="1288" y="129"/>
                    </a:lnTo>
                    <a:lnTo>
                      <a:pt x="1288" y="123"/>
                    </a:lnTo>
                    <a:lnTo>
                      <a:pt x="1288" y="123"/>
                    </a:lnTo>
                    <a:lnTo>
                      <a:pt x="1288" y="116"/>
                    </a:lnTo>
                    <a:lnTo>
                      <a:pt x="1288" y="110"/>
                    </a:lnTo>
                    <a:lnTo>
                      <a:pt x="1295" y="110"/>
                    </a:lnTo>
                    <a:lnTo>
                      <a:pt x="1295" y="103"/>
                    </a:lnTo>
                    <a:lnTo>
                      <a:pt x="1295" y="103"/>
                    </a:lnTo>
                    <a:lnTo>
                      <a:pt x="1295" y="97"/>
                    </a:lnTo>
                    <a:lnTo>
                      <a:pt x="1295" y="97"/>
                    </a:lnTo>
                    <a:lnTo>
                      <a:pt x="1295" y="90"/>
                    </a:lnTo>
                    <a:lnTo>
                      <a:pt x="1295" y="84"/>
                    </a:lnTo>
                    <a:lnTo>
                      <a:pt x="1295" y="84"/>
                    </a:lnTo>
                    <a:lnTo>
                      <a:pt x="1301" y="84"/>
                    </a:lnTo>
                    <a:lnTo>
                      <a:pt x="1301" y="84"/>
                    </a:lnTo>
                    <a:lnTo>
                      <a:pt x="1301" y="77"/>
                    </a:lnTo>
                    <a:lnTo>
                      <a:pt x="1301" y="84"/>
                    </a:lnTo>
                    <a:lnTo>
                      <a:pt x="1301" y="84"/>
                    </a:lnTo>
                    <a:lnTo>
                      <a:pt x="1301" y="84"/>
                    </a:lnTo>
                    <a:lnTo>
                      <a:pt x="1308" y="84"/>
                    </a:lnTo>
                    <a:lnTo>
                      <a:pt x="1308" y="90"/>
                    </a:lnTo>
                    <a:lnTo>
                      <a:pt x="1308" y="97"/>
                    </a:lnTo>
                    <a:lnTo>
                      <a:pt x="1308" y="97"/>
                    </a:lnTo>
                    <a:lnTo>
                      <a:pt x="1308" y="103"/>
                    </a:lnTo>
                    <a:lnTo>
                      <a:pt x="1308" y="103"/>
                    </a:lnTo>
                    <a:lnTo>
                      <a:pt x="1308" y="110"/>
                    </a:lnTo>
                    <a:lnTo>
                      <a:pt x="1314" y="110"/>
                    </a:lnTo>
                    <a:lnTo>
                      <a:pt x="1314" y="116"/>
                    </a:lnTo>
                    <a:lnTo>
                      <a:pt x="1314" y="116"/>
                    </a:lnTo>
                    <a:lnTo>
                      <a:pt x="1314" y="123"/>
                    </a:lnTo>
                    <a:lnTo>
                      <a:pt x="1314" y="129"/>
                    </a:lnTo>
                    <a:lnTo>
                      <a:pt x="1314" y="129"/>
                    </a:lnTo>
                    <a:lnTo>
                      <a:pt x="1314" y="136"/>
                    </a:lnTo>
                    <a:lnTo>
                      <a:pt x="1321" y="136"/>
                    </a:lnTo>
                    <a:lnTo>
                      <a:pt x="1321" y="142"/>
                    </a:lnTo>
                    <a:lnTo>
                      <a:pt x="1321" y="142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0" y="149"/>
                    </a:lnTo>
                    <a:lnTo>
                      <a:pt x="1360" y="149"/>
                    </a:lnTo>
                    <a:lnTo>
                      <a:pt x="1360" y="142"/>
                    </a:lnTo>
                    <a:lnTo>
                      <a:pt x="1360" y="136"/>
                    </a:lnTo>
                    <a:lnTo>
                      <a:pt x="1360" y="136"/>
                    </a:lnTo>
                    <a:lnTo>
                      <a:pt x="1366" y="129"/>
                    </a:lnTo>
                    <a:lnTo>
                      <a:pt x="1366" y="123"/>
                    </a:lnTo>
                    <a:lnTo>
                      <a:pt x="1366" y="123"/>
                    </a:lnTo>
                    <a:lnTo>
                      <a:pt x="1366" y="123"/>
                    </a:lnTo>
                    <a:lnTo>
                      <a:pt x="1366" y="116"/>
                    </a:lnTo>
                    <a:lnTo>
                      <a:pt x="1366" y="116"/>
                    </a:lnTo>
                    <a:lnTo>
                      <a:pt x="1366" y="110"/>
                    </a:lnTo>
                    <a:lnTo>
                      <a:pt x="1373" y="103"/>
                    </a:lnTo>
                    <a:lnTo>
                      <a:pt x="1373" y="103"/>
                    </a:lnTo>
                    <a:lnTo>
                      <a:pt x="1373" y="103"/>
                    </a:lnTo>
                    <a:lnTo>
                      <a:pt x="1373" y="97"/>
                    </a:lnTo>
                    <a:lnTo>
                      <a:pt x="1373" y="97"/>
                    </a:lnTo>
                    <a:lnTo>
                      <a:pt x="1373" y="97"/>
                    </a:lnTo>
                    <a:lnTo>
                      <a:pt x="1379" y="103"/>
                    </a:lnTo>
                    <a:lnTo>
                      <a:pt x="1379" y="103"/>
                    </a:lnTo>
                    <a:lnTo>
                      <a:pt x="1379" y="103"/>
                    </a:lnTo>
                    <a:lnTo>
                      <a:pt x="1379" y="110"/>
                    </a:lnTo>
                    <a:lnTo>
                      <a:pt x="1379" y="116"/>
                    </a:lnTo>
                    <a:lnTo>
                      <a:pt x="1379" y="116"/>
                    </a:lnTo>
                    <a:lnTo>
                      <a:pt x="1379" y="123"/>
                    </a:lnTo>
                    <a:lnTo>
                      <a:pt x="1379" y="123"/>
                    </a:lnTo>
                    <a:lnTo>
                      <a:pt x="1386" y="123"/>
                    </a:lnTo>
                    <a:lnTo>
                      <a:pt x="1386" y="129"/>
                    </a:lnTo>
                    <a:lnTo>
                      <a:pt x="1386" y="136"/>
                    </a:lnTo>
                    <a:lnTo>
                      <a:pt x="1386" y="136"/>
                    </a:lnTo>
                    <a:lnTo>
                      <a:pt x="1386" y="142"/>
                    </a:lnTo>
                    <a:lnTo>
                      <a:pt x="1386" y="142"/>
                    </a:lnTo>
                    <a:lnTo>
                      <a:pt x="1392" y="149"/>
                    </a:lnTo>
                    <a:lnTo>
                      <a:pt x="1392" y="149"/>
                    </a:lnTo>
                    <a:lnTo>
                      <a:pt x="1392" y="155"/>
                    </a:lnTo>
                    <a:lnTo>
                      <a:pt x="1392" y="155"/>
                    </a:lnTo>
                    <a:lnTo>
                      <a:pt x="1392" y="155"/>
                    </a:lnTo>
                    <a:lnTo>
                      <a:pt x="1431" y="168"/>
                    </a:lnTo>
                    <a:lnTo>
                      <a:pt x="1431" y="168"/>
                    </a:lnTo>
                    <a:lnTo>
                      <a:pt x="1431" y="168"/>
                    </a:lnTo>
                    <a:lnTo>
                      <a:pt x="1431" y="162"/>
                    </a:lnTo>
                    <a:lnTo>
                      <a:pt x="1431" y="155"/>
                    </a:lnTo>
                    <a:lnTo>
                      <a:pt x="1437" y="155"/>
                    </a:lnTo>
                    <a:lnTo>
                      <a:pt x="1437" y="149"/>
                    </a:lnTo>
                    <a:lnTo>
                      <a:pt x="1437" y="142"/>
                    </a:lnTo>
                    <a:lnTo>
                      <a:pt x="1437" y="142"/>
                    </a:lnTo>
                    <a:lnTo>
                      <a:pt x="1437" y="136"/>
                    </a:lnTo>
                    <a:lnTo>
                      <a:pt x="1437" y="136"/>
                    </a:lnTo>
                    <a:lnTo>
                      <a:pt x="1437" y="136"/>
                    </a:lnTo>
                    <a:lnTo>
                      <a:pt x="1437" y="129"/>
                    </a:lnTo>
                    <a:lnTo>
                      <a:pt x="1444" y="123"/>
                    </a:lnTo>
                    <a:lnTo>
                      <a:pt x="1444" y="123"/>
                    </a:lnTo>
                    <a:lnTo>
                      <a:pt x="1444" y="123"/>
                    </a:lnTo>
                    <a:lnTo>
                      <a:pt x="1444" y="116"/>
                    </a:lnTo>
                    <a:lnTo>
                      <a:pt x="1444" y="116"/>
                    </a:lnTo>
                    <a:lnTo>
                      <a:pt x="1444" y="116"/>
                    </a:lnTo>
                    <a:lnTo>
                      <a:pt x="1450" y="116"/>
                    </a:lnTo>
                    <a:lnTo>
                      <a:pt x="1450" y="116"/>
                    </a:lnTo>
                    <a:lnTo>
                      <a:pt x="1450" y="123"/>
                    </a:lnTo>
                    <a:lnTo>
                      <a:pt x="1450" y="123"/>
                    </a:lnTo>
                    <a:lnTo>
                      <a:pt x="1450" y="123"/>
                    </a:lnTo>
                    <a:lnTo>
                      <a:pt x="1450" y="129"/>
                    </a:lnTo>
                    <a:lnTo>
                      <a:pt x="1457" y="136"/>
                    </a:lnTo>
                    <a:lnTo>
                      <a:pt x="1457" y="136"/>
                    </a:lnTo>
                    <a:lnTo>
                      <a:pt x="1457" y="136"/>
                    </a:lnTo>
                    <a:lnTo>
                      <a:pt x="1457" y="142"/>
                    </a:lnTo>
                    <a:lnTo>
                      <a:pt x="1457" y="142"/>
                    </a:lnTo>
                    <a:lnTo>
                      <a:pt x="1457" y="149"/>
                    </a:lnTo>
                    <a:lnTo>
                      <a:pt x="1457" y="155"/>
                    </a:lnTo>
                    <a:lnTo>
                      <a:pt x="1457" y="155"/>
                    </a:lnTo>
                    <a:lnTo>
                      <a:pt x="1463" y="162"/>
                    </a:lnTo>
                    <a:lnTo>
                      <a:pt x="1463" y="162"/>
                    </a:lnTo>
                    <a:lnTo>
                      <a:pt x="1463" y="168"/>
                    </a:lnTo>
                    <a:lnTo>
                      <a:pt x="1463" y="168"/>
                    </a:lnTo>
                    <a:lnTo>
                      <a:pt x="1463" y="174"/>
                    </a:lnTo>
                    <a:lnTo>
                      <a:pt x="1463" y="174"/>
                    </a:lnTo>
                    <a:lnTo>
                      <a:pt x="1502" y="181"/>
                    </a:lnTo>
                    <a:lnTo>
                      <a:pt x="1502" y="181"/>
                    </a:lnTo>
                    <a:lnTo>
                      <a:pt x="1502" y="181"/>
                    </a:lnTo>
                    <a:lnTo>
                      <a:pt x="1502" y="174"/>
                    </a:lnTo>
                    <a:lnTo>
                      <a:pt x="1509" y="174"/>
                    </a:lnTo>
                    <a:lnTo>
                      <a:pt x="1509" y="168"/>
                    </a:lnTo>
                    <a:lnTo>
                      <a:pt x="1509" y="168"/>
                    </a:lnTo>
                    <a:lnTo>
                      <a:pt x="1509" y="162"/>
                    </a:lnTo>
                    <a:lnTo>
                      <a:pt x="1509" y="155"/>
                    </a:lnTo>
                    <a:lnTo>
                      <a:pt x="1509" y="155"/>
                    </a:lnTo>
                    <a:lnTo>
                      <a:pt x="1509" y="155"/>
                    </a:lnTo>
                    <a:lnTo>
                      <a:pt x="1515" y="149"/>
                    </a:lnTo>
                    <a:lnTo>
                      <a:pt x="1515" y="149"/>
                    </a:lnTo>
                    <a:lnTo>
                      <a:pt x="1515" y="142"/>
                    </a:lnTo>
                    <a:lnTo>
                      <a:pt x="1515" y="142"/>
                    </a:lnTo>
                    <a:lnTo>
                      <a:pt x="1515" y="136"/>
                    </a:lnTo>
                    <a:lnTo>
                      <a:pt x="1515" y="136"/>
                    </a:lnTo>
                    <a:lnTo>
                      <a:pt x="1522" y="136"/>
                    </a:lnTo>
                    <a:lnTo>
                      <a:pt x="1522" y="136"/>
                    </a:lnTo>
                    <a:lnTo>
                      <a:pt x="1522" y="136"/>
                    </a:lnTo>
                    <a:lnTo>
                      <a:pt x="1522" y="136"/>
                    </a:lnTo>
                    <a:lnTo>
                      <a:pt x="1522" y="136"/>
                    </a:lnTo>
                    <a:lnTo>
                      <a:pt x="1522" y="142"/>
                    </a:lnTo>
                    <a:lnTo>
                      <a:pt x="1522" y="142"/>
                    </a:lnTo>
                    <a:lnTo>
                      <a:pt x="1528" y="149"/>
                    </a:lnTo>
                    <a:lnTo>
                      <a:pt x="1528" y="149"/>
                    </a:lnTo>
                    <a:lnTo>
                      <a:pt x="1528" y="155"/>
                    </a:lnTo>
                    <a:lnTo>
                      <a:pt x="1528" y="155"/>
                    </a:lnTo>
                    <a:lnTo>
                      <a:pt x="1528" y="155"/>
                    </a:lnTo>
                    <a:lnTo>
                      <a:pt x="1528" y="162"/>
                    </a:lnTo>
                    <a:lnTo>
                      <a:pt x="1528" y="168"/>
                    </a:lnTo>
                    <a:lnTo>
                      <a:pt x="1535" y="168"/>
                    </a:lnTo>
                    <a:lnTo>
                      <a:pt x="1535" y="174"/>
                    </a:lnTo>
                    <a:lnTo>
                      <a:pt x="1535" y="174"/>
                    </a:lnTo>
                    <a:lnTo>
                      <a:pt x="1535" y="181"/>
                    </a:lnTo>
                    <a:lnTo>
                      <a:pt x="1535" y="181"/>
                    </a:lnTo>
                    <a:lnTo>
                      <a:pt x="1535" y="187"/>
                    </a:lnTo>
                    <a:lnTo>
                      <a:pt x="1535" y="187"/>
                    </a:lnTo>
                    <a:lnTo>
                      <a:pt x="1535" y="187"/>
                    </a:lnTo>
                    <a:lnTo>
                      <a:pt x="1573" y="200"/>
                    </a:lnTo>
                    <a:lnTo>
                      <a:pt x="1573" y="200"/>
                    </a:lnTo>
                    <a:lnTo>
                      <a:pt x="1580" y="194"/>
                    </a:lnTo>
                    <a:lnTo>
                      <a:pt x="1580" y="194"/>
                    </a:lnTo>
                    <a:lnTo>
                      <a:pt x="1580" y="187"/>
                    </a:lnTo>
                    <a:lnTo>
                      <a:pt x="1580" y="187"/>
                    </a:lnTo>
                    <a:lnTo>
                      <a:pt x="1580" y="181"/>
                    </a:lnTo>
                    <a:lnTo>
                      <a:pt x="1580" y="174"/>
                    </a:lnTo>
                    <a:lnTo>
                      <a:pt x="1580" y="174"/>
                    </a:lnTo>
                    <a:lnTo>
                      <a:pt x="1586" y="168"/>
                    </a:lnTo>
                    <a:lnTo>
                      <a:pt x="1586" y="168"/>
                    </a:lnTo>
                    <a:lnTo>
                      <a:pt x="1586" y="168"/>
                    </a:lnTo>
                    <a:lnTo>
                      <a:pt x="1586" y="162"/>
                    </a:lnTo>
                    <a:lnTo>
                      <a:pt x="1586" y="155"/>
                    </a:lnTo>
                    <a:lnTo>
                      <a:pt x="1586" y="155"/>
                    </a:lnTo>
                    <a:lnTo>
                      <a:pt x="1586" y="155"/>
                    </a:lnTo>
                    <a:lnTo>
                      <a:pt x="1593" y="149"/>
                    </a:lnTo>
                    <a:lnTo>
                      <a:pt x="1593" y="149"/>
                    </a:lnTo>
                    <a:lnTo>
                      <a:pt x="1593" y="149"/>
                    </a:lnTo>
                    <a:lnTo>
                      <a:pt x="1593" y="149"/>
                    </a:lnTo>
                    <a:lnTo>
                      <a:pt x="1593" y="149"/>
                    </a:lnTo>
                    <a:lnTo>
                      <a:pt x="1593" y="155"/>
                    </a:lnTo>
                    <a:lnTo>
                      <a:pt x="1599" y="155"/>
                    </a:lnTo>
                    <a:lnTo>
                      <a:pt x="1599" y="155"/>
                    </a:lnTo>
                    <a:lnTo>
                      <a:pt x="1599" y="162"/>
                    </a:lnTo>
                    <a:lnTo>
                      <a:pt x="1599" y="168"/>
                    </a:lnTo>
                    <a:lnTo>
                      <a:pt x="1599" y="168"/>
                    </a:lnTo>
                    <a:lnTo>
                      <a:pt x="1599" y="168"/>
                    </a:lnTo>
                    <a:lnTo>
                      <a:pt x="1599" y="174"/>
                    </a:lnTo>
                    <a:lnTo>
                      <a:pt x="1606" y="174"/>
                    </a:lnTo>
                    <a:lnTo>
                      <a:pt x="1606" y="181"/>
                    </a:lnTo>
                    <a:lnTo>
                      <a:pt x="1606" y="181"/>
                    </a:lnTo>
                    <a:lnTo>
                      <a:pt x="1606" y="187"/>
                    </a:lnTo>
                    <a:lnTo>
                      <a:pt x="1606" y="194"/>
                    </a:lnTo>
                    <a:lnTo>
                      <a:pt x="1606" y="194"/>
                    </a:lnTo>
                    <a:lnTo>
                      <a:pt x="1606" y="194"/>
                    </a:lnTo>
                    <a:lnTo>
                      <a:pt x="1612" y="200"/>
                    </a:lnTo>
                    <a:lnTo>
                      <a:pt x="1612" y="200"/>
                    </a:lnTo>
                    <a:lnTo>
                      <a:pt x="1612" y="200"/>
                    </a:lnTo>
                    <a:lnTo>
                      <a:pt x="1651" y="213"/>
                    </a:lnTo>
                    <a:lnTo>
                      <a:pt x="1651" y="213"/>
                    </a:lnTo>
                    <a:lnTo>
                      <a:pt x="1651" y="207"/>
                    </a:lnTo>
                    <a:lnTo>
                      <a:pt x="1651" y="207"/>
                    </a:lnTo>
                    <a:lnTo>
                      <a:pt x="1651" y="200"/>
                    </a:lnTo>
                    <a:lnTo>
                      <a:pt x="1651" y="200"/>
                    </a:lnTo>
                    <a:lnTo>
                      <a:pt x="1651" y="194"/>
                    </a:lnTo>
                    <a:lnTo>
                      <a:pt x="1658" y="187"/>
                    </a:lnTo>
                    <a:lnTo>
                      <a:pt x="1658" y="187"/>
                    </a:lnTo>
                    <a:lnTo>
                      <a:pt x="1658" y="181"/>
                    </a:lnTo>
                    <a:lnTo>
                      <a:pt x="1658" y="181"/>
                    </a:lnTo>
                    <a:lnTo>
                      <a:pt x="1658" y="181"/>
                    </a:lnTo>
                    <a:lnTo>
                      <a:pt x="1658" y="174"/>
                    </a:lnTo>
                    <a:lnTo>
                      <a:pt x="1658" y="174"/>
                    </a:lnTo>
                    <a:lnTo>
                      <a:pt x="1664" y="168"/>
                    </a:lnTo>
                    <a:lnTo>
                      <a:pt x="1664" y="168"/>
                    </a:lnTo>
                    <a:lnTo>
                      <a:pt x="1664" y="168"/>
                    </a:lnTo>
                    <a:lnTo>
                      <a:pt x="1664" y="162"/>
                    </a:lnTo>
                    <a:lnTo>
                      <a:pt x="1664" y="162"/>
                    </a:lnTo>
                    <a:lnTo>
                      <a:pt x="1664" y="162"/>
                    </a:lnTo>
                    <a:lnTo>
                      <a:pt x="1664" y="168"/>
                    </a:lnTo>
                    <a:lnTo>
                      <a:pt x="1671" y="168"/>
                    </a:lnTo>
                    <a:lnTo>
                      <a:pt x="1671" y="168"/>
                    </a:lnTo>
                    <a:lnTo>
                      <a:pt x="1671" y="174"/>
                    </a:lnTo>
                    <a:lnTo>
                      <a:pt x="1671" y="174"/>
                    </a:lnTo>
                    <a:lnTo>
                      <a:pt x="1671" y="181"/>
                    </a:lnTo>
                    <a:lnTo>
                      <a:pt x="1671" y="181"/>
                    </a:lnTo>
                    <a:lnTo>
                      <a:pt x="1671" y="181"/>
                    </a:lnTo>
                    <a:lnTo>
                      <a:pt x="1677" y="187"/>
                    </a:lnTo>
                    <a:lnTo>
                      <a:pt x="1677" y="187"/>
                    </a:lnTo>
                    <a:lnTo>
                      <a:pt x="1677" y="194"/>
                    </a:lnTo>
                    <a:lnTo>
                      <a:pt x="1677" y="200"/>
                    </a:lnTo>
                    <a:lnTo>
                      <a:pt x="1677" y="200"/>
                    </a:lnTo>
                    <a:lnTo>
                      <a:pt x="1677" y="207"/>
                    </a:lnTo>
                    <a:lnTo>
                      <a:pt x="1684" y="207"/>
                    </a:lnTo>
                    <a:lnTo>
                      <a:pt x="1684" y="213"/>
                    </a:lnTo>
                    <a:lnTo>
                      <a:pt x="1684" y="213"/>
                    </a:lnTo>
                    <a:lnTo>
                      <a:pt x="1684" y="213"/>
                    </a:lnTo>
                    <a:lnTo>
                      <a:pt x="1684" y="213"/>
                    </a:lnTo>
                    <a:lnTo>
                      <a:pt x="1722" y="226"/>
                    </a:lnTo>
                    <a:lnTo>
                      <a:pt x="1722" y="226"/>
                    </a:lnTo>
                    <a:lnTo>
                      <a:pt x="1722" y="220"/>
                    </a:lnTo>
                    <a:lnTo>
                      <a:pt x="1722" y="220"/>
                    </a:lnTo>
                    <a:lnTo>
                      <a:pt x="1722" y="213"/>
                    </a:lnTo>
                    <a:lnTo>
                      <a:pt x="1729" y="213"/>
                    </a:lnTo>
                    <a:lnTo>
                      <a:pt x="1729" y="207"/>
                    </a:lnTo>
                    <a:lnTo>
                      <a:pt x="1729" y="207"/>
                    </a:lnTo>
                    <a:lnTo>
                      <a:pt x="1729" y="200"/>
                    </a:lnTo>
                    <a:lnTo>
                      <a:pt x="1729" y="194"/>
                    </a:lnTo>
                    <a:lnTo>
                      <a:pt x="1729" y="194"/>
                    </a:lnTo>
                    <a:lnTo>
                      <a:pt x="1729" y="194"/>
                    </a:lnTo>
                    <a:lnTo>
                      <a:pt x="1729" y="187"/>
                    </a:lnTo>
                    <a:lnTo>
                      <a:pt x="1735" y="187"/>
                    </a:lnTo>
                    <a:lnTo>
                      <a:pt x="1735" y="181"/>
                    </a:lnTo>
                    <a:lnTo>
                      <a:pt x="1735" y="181"/>
                    </a:lnTo>
                    <a:lnTo>
                      <a:pt x="1735" y="181"/>
                    </a:lnTo>
                    <a:lnTo>
                      <a:pt x="1735" y="181"/>
                    </a:lnTo>
                    <a:lnTo>
                      <a:pt x="1735" y="181"/>
                    </a:lnTo>
                    <a:lnTo>
                      <a:pt x="1742" y="181"/>
                    </a:lnTo>
                    <a:lnTo>
                      <a:pt x="1742" y="181"/>
                    </a:lnTo>
                    <a:lnTo>
                      <a:pt x="1742" y="181"/>
                    </a:lnTo>
                    <a:lnTo>
                      <a:pt x="1742" y="181"/>
                    </a:lnTo>
                    <a:lnTo>
                      <a:pt x="1742" y="187"/>
                    </a:lnTo>
                    <a:lnTo>
                      <a:pt x="1742" y="187"/>
                    </a:lnTo>
                    <a:lnTo>
                      <a:pt x="1748" y="194"/>
                    </a:lnTo>
                    <a:lnTo>
                      <a:pt x="1748" y="194"/>
                    </a:lnTo>
                    <a:lnTo>
                      <a:pt x="1748" y="194"/>
                    </a:lnTo>
                    <a:lnTo>
                      <a:pt x="1748" y="200"/>
                    </a:lnTo>
                    <a:lnTo>
                      <a:pt x="1748" y="207"/>
                    </a:lnTo>
                    <a:lnTo>
                      <a:pt x="1748" y="207"/>
                    </a:lnTo>
                    <a:lnTo>
                      <a:pt x="1748" y="213"/>
                    </a:lnTo>
                    <a:lnTo>
                      <a:pt x="1748" y="213"/>
                    </a:lnTo>
                    <a:lnTo>
                      <a:pt x="1755" y="220"/>
                    </a:lnTo>
                    <a:lnTo>
                      <a:pt x="1755" y="220"/>
                    </a:lnTo>
                    <a:lnTo>
                      <a:pt x="1755" y="226"/>
                    </a:lnTo>
                    <a:lnTo>
                      <a:pt x="1755" y="226"/>
                    </a:lnTo>
                    <a:lnTo>
                      <a:pt x="1755" y="233"/>
                    </a:lnTo>
                    <a:lnTo>
                      <a:pt x="1755" y="233"/>
                    </a:lnTo>
                    <a:lnTo>
                      <a:pt x="1794" y="239"/>
                    </a:lnTo>
                    <a:lnTo>
                      <a:pt x="1794" y="239"/>
                    </a:lnTo>
                    <a:lnTo>
                      <a:pt x="1794" y="233"/>
                    </a:lnTo>
                    <a:lnTo>
                      <a:pt x="1794" y="233"/>
                    </a:lnTo>
                    <a:lnTo>
                      <a:pt x="1800" y="226"/>
                    </a:lnTo>
                    <a:lnTo>
                      <a:pt x="1800" y="226"/>
                    </a:lnTo>
                    <a:lnTo>
                      <a:pt x="1800" y="220"/>
                    </a:lnTo>
                    <a:lnTo>
                      <a:pt x="1800" y="220"/>
                    </a:lnTo>
                    <a:lnTo>
                      <a:pt x="1800" y="213"/>
                    </a:lnTo>
                    <a:lnTo>
                      <a:pt x="1800" y="207"/>
                    </a:lnTo>
                    <a:lnTo>
                      <a:pt x="1800" y="207"/>
                    </a:lnTo>
                    <a:lnTo>
                      <a:pt x="1807" y="207"/>
                    </a:lnTo>
                    <a:lnTo>
                      <a:pt x="1807" y="200"/>
                    </a:lnTo>
                    <a:lnTo>
                      <a:pt x="1807" y="200"/>
                    </a:lnTo>
                    <a:lnTo>
                      <a:pt x="1807" y="194"/>
                    </a:lnTo>
                    <a:lnTo>
                      <a:pt x="1807" y="194"/>
                    </a:lnTo>
                    <a:lnTo>
                      <a:pt x="1807" y="194"/>
                    </a:lnTo>
                    <a:lnTo>
                      <a:pt x="1813" y="194"/>
                    </a:lnTo>
                    <a:lnTo>
                      <a:pt x="1813" y="194"/>
                    </a:lnTo>
                    <a:lnTo>
                      <a:pt x="1813" y="194"/>
                    </a:lnTo>
                    <a:lnTo>
                      <a:pt x="1813" y="194"/>
                    </a:lnTo>
                    <a:lnTo>
                      <a:pt x="1813" y="194"/>
                    </a:lnTo>
                    <a:lnTo>
                      <a:pt x="1813" y="194"/>
                    </a:lnTo>
                    <a:lnTo>
                      <a:pt x="1813" y="200"/>
                    </a:lnTo>
                    <a:lnTo>
                      <a:pt x="1820" y="200"/>
                    </a:lnTo>
                    <a:lnTo>
                      <a:pt x="1820" y="207"/>
                    </a:lnTo>
                    <a:lnTo>
                      <a:pt x="1820" y="207"/>
                    </a:lnTo>
                    <a:lnTo>
                      <a:pt x="1820" y="207"/>
                    </a:lnTo>
                    <a:lnTo>
                      <a:pt x="1820" y="213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6" y="226"/>
                    </a:lnTo>
                    <a:lnTo>
                      <a:pt x="1826" y="226"/>
                    </a:lnTo>
                    <a:lnTo>
                      <a:pt x="1826" y="233"/>
                    </a:lnTo>
                    <a:lnTo>
                      <a:pt x="1826" y="233"/>
                    </a:lnTo>
                    <a:lnTo>
                      <a:pt x="1826" y="239"/>
                    </a:lnTo>
                    <a:lnTo>
                      <a:pt x="1826" y="239"/>
                    </a:lnTo>
                    <a:lnTo>
                      <a:pt x="1826" y="239"/>
                    </a:lnTo>
                    <a:lnTo>
                      <a:pt x="1826" y="239"/>
                    </a:lnTo>
                    <a:lnTo>
                      <a:pt x="1865" y="252"/>
                    </a:lnTo>
                    <a:lnTo>
                      <a:pt x="1865" y="252"/>
                    </a:lnTo>
                    <a:lnTo>
                      <a:pt x="1871" y="246"/>
                    </a:lnTo>
                    <a:lnTo>
                      <a:pt x="1871" y="246"/>
                    </a:lnTo>
                    <a:lnTo>
                      <a:pt x="1871" y="239"/>
                    </a:lnTo>
                    <a:lnTo>
                      <a:pt x="1871" y="239"/>
                    </a:lnTo>
                    <a:lnTo>
                      <a:pt x="1871" y="233"/>
                    </a:lnTo>
                    <a:lnTo>
                      <a:pt x="1871" y="226"/>
                    </a:lnTo>
                    <a:lnTo>
                      <a:pt x="1871" y="226"/>
                    </a:lnTo>
                    <a:lnTo>
                      <a:pt x="1878" y="220"/>
                    </a:lnTo>
                    <a:lnTo>
                      <a:pt x="1878" y="220"/>
                    </a:lnTo>
                    <a:lnTo>
                      <a:pt x="1878" y="220"/>
                    </a:lnTo>
                    <a:lnTo>
                      <a:pt x="1878" y="213"/>
                    </a:lnTo>
                    <a:lnTo>
                      <a:pt x="1878" y="213"/>
                    </a:lnTo>
                    <a:lnTo>
                      <a:pt x="1878" y="207"/>
                    </a:lnTo>
                    <a:lnTo>
                      <a:pt x="1878" y="207"/>
                    </a:lnTo>
                    <a:lnTo>
                      <a:pt x="1884" y="207"/>
                    </a:lnTo>
                    <a:lnTo>
                      <a:pt x="1884" y="207"/>
                    </a:lnTo>
                    <a:lnTo>
                      <a:pt x="1884" y="207"/>
                    </a:lnTo>
                    <a:lnTo>
                      <a:pt x="1884" y="207"/>
                    </a:lnTo>
                    <a:lnTo>
                      <a:pt x="1884" y="207"/>
                    </a:lnTo>
                    <a:lnTo>
                      <a:pt x="1884" y="207"/>
                    </a:lnTo>
                    <a:lnTo>
                      <a:pt x="1891" y="207"/>
                    </a:lnTo>
                    <a:lnTo>
                      <a:pt x="1891" y="213"/>
                    </a:lnTo>
                    <a:lnTo>
                      <a:pt x="1891" y="213"/>
                    </a:lnTo>
                    <a:lnTo>
                      <a:pt x="1891" y="220"/>
                    </a:lnTo>
                    <a:lnTo>
                      <a:pt x="1891" y="220"/>
                    </a:lnTo>
                    <a:lnTo>
                      <a:pt x="1891" y="220"/>
                    </a:lnTo>
                    <a:lnTo>
                      <a:pt x="1891" y="226"/>
                    </a:lnTo>
                    <a:lnTo>
                      <a:pt x="1891" y="226"/>
                    </a:lnTo>
                    <a:lnTo>
                      <a:pt x="1897" y="233"/>
                    </a:lnTo>
                    <a:lnTo>
                      <a:pt x="1897" y="233"/>
                    </a:lnTo>
                    <a:lnTo>
                      <a:pt x="1897" y="239"/>
                    </a:lnTo>
                    <a:lnTo>
                      <a:pt x="1897" y="239"/>
                    </a:lnTo>
                    <a:lnTo>
                      <a:pt x="1897" y="246"/>
                    </a:lnTo>
                    <a:lnTo>
                      <a:pt x="1897" y="246"/>
                    </a:lnTo>
                    <a:lnTo>
                      <a:pt x="1904" y="252"/>
                    </a:lnTo>
                    <a:lnTo>
                      <a:pt x="1904" y="252"/>
                    </a:lnTo>
                    <a:lnTo>
                      <a:pt x="1904" y="252"/>
                    </a:lnTo>
                    <a:lnTo>
                      <a:pt x="1943" y="259"/>
                    </a:lnTo>
                    <a:lnTo>
                      <a:pt x="1943" y="259"/>
                    </a:lnTo>
                    <a:lnTo>
                      <a:pt x="1943" y="259"/>
                    </a:lnTo>
                    <a:lnTo>
                      <a:pt x="1943" y="252"/>
                    </a:lnTo>
                    <a:lnTo>
                      <a:pt x="1943" y="252"/>
                    </a:lnTo>
                    <a:lnTo>
                      <a:pt x="1943" y="246"/>
                    </a:lnTo>
                    <a:lnTo>
                      <a:pt x="1943" y="246"/>
                    </a:lnTo>
                    <a:lnTo>
                      <a:pt x="1949" y="239"/>
                    </a:lnTo>
                    <a:lnTo>
                      <a:pt x="1949" y="239"/>
                    </a:lnTo>
                    <a:lnTo>
                      <a:pt x="1949" y="233"/>
                    </a:lnTo>
                    <a:lnTo>
                      <a:pt x="1949" y="233"/>
                    </a:lnTo>
                    <a:lnTo>
                      <a:pt x="1949" y="233"/>
                    </a:lnTo>
                    <a:lnTo>
                      <a:pt x="1949" y="226"/>
                    </a:lnTo>
                    <a:lnTo>
                      <a:pt x="1949" y="226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62" y="220"/>
                    </a:lnTo>
                    <a:lnTo>
                      <a:pt x="1962" y="220"/>
                    </a:lnTo>
                    <a:lnTo>
                      <a:pt x="1962" y="226"/>
                    </a:lnTo>
                    <a:lnTo>
                      <a:pt x="1962" y="226"/>
                    </a:lnTo>
                    <a:lnTo>
                      <a:pt x="1962" y="233"/>
                    </a:lnTo>
                    <a:lnTo>
                      <a:pt x="1962" y="233"/>
                    </a:lnTo>
                    <a:lnTo>
                      <a:pt x="1962" y="233"/>
                    </a:lnTo>
                    <a:lnTo>
                      <a:pt x="1968" y="239"/>
                    </a:lnTo>
                    <a:lnTo>
                      <a:pt x="1968" y="239"/>
                    </a:lnTo>
                    <a:lnTo>
                      <a:pt x="1968" y="246"/>
                    </a:lnTo>
                    <a:lnTo>
                      <a:pt x="1968" y="246"/>
                    </a:lnTo>
                    <a:lnTo>
                      <a:pt x="1968" y="252"/>
                    </a:lnTo>
                    <a:lnTo>
                      <a:pt x="1968" y="252"/>
                    </a:lnTo>
                    <a:lnTo>
                      <a:pt x="1968" y="259"/>
                    </a:lnTo>
                    <a:lnTo>
                      <a:pt x="1975" y="259"/>
                    </a:lnTo>
                    <a:lnTo>
                      <a:pt x="1975" y="265"/>
                    </a:lnTo>
                    <a:lnTo>
                      <a:pt x="1975" y="265"/>
                    </a:lnTo>
                    <a:lnTo>
                      <a:pt x="1975" y="265"/>
                    </a:lnTo>
                    <a:lnTo>
                      <a:pt x="2014" y="272"/>
                    </a:lnTo>
                    <a:lnTo>
                      <a:pt x="2014" y="272"/>
                    </a:lnTo>
                    <a:lnTo>
                      <a:pt x="2014" y="272"/>
                    </a:lnTo>
                    <a:lnTo>
                      <a:pt x="2014" y="265"/>
                    </a:lnTo>
                    <a:lnTo>
                      <a:pt x="2014" y="265"/>
                    </a:lnTo>
                    <a:lnTo>
                      <a:pt x="2020" y="259"/>
                    </a:lnTo>
                    <a:lnTo>
                      <a:pt x="2020" y="259"/>
                    </a:lnTo>
                    <a:lnTo>
                      <a:pt x="2020" y="252"/>
                    </a:lnTo>
                    <a:lnTo>
                      <a:pt x="2020" y="246"/>
                    </a:lnTo>
                    <a:lnTo>
                      <a:pt x="2020" y="246"/>
                    </a:lnTo>
                    <a:lnTo>
                      <a:pt x="2020" y="246"/>
                    </a:lnTo>
                    <a:lnTo>
                      <a:pt x="2020" y="246"/>
                    </a:lnTo>
                    <a:lnTo>
                      <a:pt x="2020" y="239"/>
                    </a:lnTo>
                    <a:lnTo>
                      <a:pt x="2027" y="239"/>
                    </a:lnTo>
                    <a:lnTo>
                      <a:pt x="2027" y="233"/>
                    </a:lnTo>
                    <a:lnTo>
                      <a:pt x="2027" y="233"/>
                    </a:lnTo>
                    <a:lnTo>
                      <a:pt x="2027" y="233"/>
                    </a:lnTo>
                    <a:lnTo>
                      <a:pt x="2027" y="226"/>
                    </a:lnTo>
                    <a:lnTo>
                      <a:pt x="2027" y="226"/>
                    </a:lnTo>
                    <a:lnTo>
                      <a:pt x="2033" y="226"/>
                    </a:lnTo>
                    <a:lnTo>
                      <a:pt x="2033" y="233"/>
                    </a:lnTo>
                    <a:lnTo>
                      <a:pt x="2033" y="233"/>
                    </a:lnTo>
                    <a:lnTo>
                      <a:pt x="2033" y="233"/>
                    </a:lnTo>
                    <a:lnTo>
                      <a:pt x="2033" y="233"/>
                    </a:lnTo>
                    <a:lnTo>
                      <a:pt x="2033" y="239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40" y="252"/>
                    </a:lnTo>
                    <a:lnTo>
                      <a:pt x="2040" y="252"/>
                    </a:lnTo>
                    <a:lnTo>
                      <a:pt x="2040" y="259"/>
                    </a:lnTo>
                    <a:lnTo>
                      <a:pt x="2040" y="259"/>
                    </a:lnTo>
                    <a:lnTo>
                      <a:pt x="2046" y="265"/>
                    </a:lnTo>
                    <a:lnTo>
                      <a:pt x="2046" y="265"/>
                    </a:lnTo>
                    <a:lnTo>
                      <a:pt x="2046" y="272"/>
                    </a:lnTo>
                    <a:lnTo>
                      <a:pt x="2046" y="272"/>
                    </a:lnTo>
                    <a:lnTo>
                      <a:pt x="2046" y="278"/>
                    </a:lnTo>
                    <a:lnTo>
                      <a:pt x="2046" y="278"/>
                    </a:lnTo>
                    <a:lnTo>
                      <a:pt x="2085" y="285"/>
                    </a:lnTo>
                    <a:lnTo>
                      <a:pt x="2085" y="285"/>
                    </a:lnTo>
                    <a:lnTo>
                      <a:pt x="2085" y="278"/>
                    </a:lnTo>
                    <a:lnTo>
                      <a:pt x="2085" y="278"/>
                    </a:lnTo>
                    <a:lnTo>
                      <a:pt x="2092" y="272"/>
                    </a:lnTo>
                    <a:lnTo>
                      <a:pt x="2092" y="272"/>
                    </a:lnTo>
                    <a:lnTo>
                      <a:pt x="2092" y="265"/>
                    </a:lnTo>
                    <a:lnTo>
                      <a:pt x="2092" y="265"/>
                    </a:lnTo>
                    <a:lnTo>
                      <a:pt x="2092" y="259"/>
                    </a:lnTo>
                    <a:lnTo>
                      <a:pt x="2092" y="259"/>
                    </a:lnTo>
                    <a:lnTo>
                      <a:pt x="2092" y="259"/>
                    </a:lnTo>
                    <a:lnTo>
                      <a:pt x="2098" y="252"/>
                    </a:lnTo>
                    <a:lnTo>
                      <a:pt x="2098" y="252"/>
                    </a:lnTo>
                    <a:lnTo>
                      <a:pt x="2098" y="246"/>
                    </a:lnTo>
                    <a:lnTo>
                      <a:pt x="2098" y="246"/>
                    </a:lnTo>
                    <a:lnTo>
                      <a:pt x="2098" y="239"/>
                    </a:lnTo>
                    <a:lnTo>
                      <a:pt x="2098" y="239"/>
                    </a:lnTo>
                    <a:lnTo>
                      <a:pt x="2098" y="239"/>
                    </a:lnTo>
                    <a:lnTo>
                      <a:pt x="2104" y="239"/>
                    </a:lnTo>
                    <a:lnTo>
                      <a:pt x="2104" y="239"/>
                    </a:lnTo>
                    <a:lnTo>
                      <a:pt x="2104" y="239"/>
                    </a:lnTo>
                    <a:lnTo>
                      <a:pt x="2104" y="239"/>
                    </a:lnTo>
                    <a:lnTo>
                      <a:pt x="2104" y="246"/>
                    </a:lnTo>
                    <a:lnTo>
                      <a:pt x="2104" y="246"/>
                    </a:lnTo>
                    <a:lnTo>
                      <a:pt x="2111" y="252"/>
                    </a:lnTo>
                    <a:lnTo>
                      <a:pt x="2111" y="252"/>
                    </a:lnTo>
                    <a:lnTo>
                      <a:pt x="2111" y="259"/>
                    </a:lnTo>
                    <a:lnTo>
                      <a:pt x="2111" y="259"/>
                    </a:lnTo>
                    <a:lnTo>
                      <a:pt x="2111" y="259"/>
                    </a:lnTo>
                    <a:lnTo>
                      <a:pt x="2111" y="265"/>
                    </a:lnTo>
                    <a:lnTo>
                      <a:pt x="2111" y="265"/>
                    </a:lnTo>
                    <a:lnTo>
                      <a:pt x="2117" y="272"/>
                    </a:lnTo>
                    <a:lnTo>
                      <a:pt x="2117" y="272"/>
                    </a:lnTo>
                    <a:lnTo>
                      <a:pt x="2117" y="272"/>
                    </a:lnTo>
                    <a:lnTo>
                      <a:pt x="2117" y="278"/>
                    </a:lnTo>
                    <a:lnTo>
                      <a:pt x="2117" y="278"/>
                    </a:lnTo>
                    <a:lnTo>
                      <a:pt x="2117" y="285"/>
                    </a:lnTo>
                    <a:lnTo>
                      <a:pt x="2117" y="285"/>
                    </a:lnTo>
                    <a:lnTo>
                      <a:pt x="2117" y="285"/>
                    </a:lnTo>
                    <a:lnTo>
                      <a:pt x="2156" y="291"/>
                    </a:lnTo>
                    <a:lnTo>
                      <a:pt x="2156" y="291"/>
                    </a:lnTo>
                    <a:lnTo>
                      <a:pt x="2163" y="291"/>
                    </a:lnTo>
                    <a:lnTo>
                      <a:pt x="2163" y="285"/>
                    </a:lnTo>
                    <a:lnTo>
                      <a:pt x="2163" y="285"/>
                    </a:lnTo>
                    <a:lnTo>
                      <a:pt x="2163" y="278"/>
                    </a:lnTo>
                    <a:lnTo>
                      <a:pt x="2163" y="278"/>
                    </a:lnTo>
                    <a:lnTo>
                      <a:pt x="2163" y="272"/>
                    </a:lnTo>
                    <a:lnTo>
                      <a:pt x="2163" y="272"/>
                    </a:lnTo>
                    <a:lnTo>
                      <a:pt x="2169" y="265"/>
                    </a:lnTo>
                    <a:lnTo>
                      <a:pt x="2169" y="265"/>
                    </a:lnTo>
                    <a:lnTo>
                      <a:pt x="2169" y="265"/>
                    </a:lnTo>
                    <a:lnTo>
                      <a:pt x="2169" y="259"/>
                    </a:lnTo>
                    <a:lnTo>
                      <a:pt x="2169" y="259"/>
                    </a:lnTo>
                    <a:lnTo>
                      <a:pt x="2169" y="252"/>
                    </a:lnTo>
                    <a:lnTo>
                      <a:pt x="2169" y="252"/>
                    </a:lnTo>
                    <a:lnTo>
                      <a:pt x="2176" y="252"/>
                    </a:lnTo>
                    <a:lnTo>
                      <a:pt x="2176" y="252"/>
                    </a:lnTo>
                    <a:lnTo>
                      <a:pt x="2176" y="252"/>
                    </a:lnTo>
                    <a:lnTo>
                      <a:pt x="2176" y="252"/>
                    </a:lnTo>
                    <a:lnTo>
                      <a:pt x="2176" y="252"/>
                    </a:lnTo>
                    <a:lnTo>
                      <a:pt x="2176" y="252"/>
                    </a:lnTo>
                    <a:lnTo>
                      <a:pt x="2182" y="252"/>
                    </a:lnTo>
                    <a:lnTo>
                      <a:pt x="2182" y="259"/>
                    </a:lnTo>
                    <a:lnTo>
                      <a:pt x="2182" y="259"/>
                    </a:lnTo>
                    <a:lnTo>
                      <a:pt x="2182" y="265"/>
                    </a:lnTo>
                    <a:lnTo>
                      <a:pt x="2182" y="265"/>
                    </a:lnTo>
                    <a:lnTo>
                      <a:pt x="2182" y="265"/>
                    </a:lnTo>
                    <a:lnTo>
                      <a:pt x="2182" y="272"/>
                    </a:lnTo>
                    <a:lnTo>
                      <a:pt x="2182" y="272"/>
                    </a:lnTo>
                    <a:lnTo>
                      <a:pt x="2189" y="278"/>
                    </a:lnTo>
                    <a:lnTo>
                      <a:pt x="2189" y="278"/>
                    </a:lnTo>
                    <a:lnTo>
                      <a:pt x="2189" y="285"/>
                    </a:lnTo>
                    <a:lnTo>
                      <a:pt x="2189" y="285"/>
                    </a:lnTo>
                    <a:lnTo>
                      <a:pt x="2189" y="285"/>
                    </a:lnTo>
                    <a:lnTo>
                      <a:pt x="2189" y="291"/>
                    </a:lnTo>
                    <a:lnTo>
                      <a:pt x="2195" y="291"/>
                    </a:lnTo>
                    <a:lnTo>
                      <a:pt x="2195" y="298"/>
                    </a:lnTo>
                    <a:lnTo>
                      <a:pt x="2195" y="298"/>
                    </a:lnTo>
                    <a:lnTo>
                      <a:pt x="2234" y="298"/>
                    </a:lnTo>
                    <a:lnTo>
                      <a:pt x="2234" y="298"/>
                    </a:lnTo>
                    <a:lnTo>
                      <a:pt x="2234" y="298"/>
                    </a:lnTo>
                    <a:lnTo>
                      <a:pt x="2234" y="298"/>
                    </a:lnTo>
                    <a:lnTo>
                      <a:pt x="2234" y="291"/>
                    </a:lnTo>
                    <a:lnTo>
                      <a:pt x="2234" y="291"/>
                    </a:lnTo>
                    <a:lnTo>
                      <a:pt x="2234" y="285"/>
                    </a:lnTo>
                    <a:lnTo>
                      <a:pt x="2240" y="285"/>
                    </a:lnTo>
                    <a:lnTo>
                      <a:pt x="2240" y="278"/>
                    </a:lnTo>
                    <a:lnTo>
                      <a:pt x="2240" y="278"/>
                    </a:lnTo>
                    <a:lnTo>
                      <a:pt x="2240" y="278"/>
                    </a:lnTo>
                    <a:lnTo>
                      <a:pt x="2240" y="272"/>
                    </a:lnTo>
                    <a:lnTo>
                      <a:pt x="2240" y="272"/>
                    </a:lnTo>
                    <a:lnTo>
                      <a:pt x="2240" y="265"/>
                    </a:lnTo>
                    <a:lnTo>
                      <a:pt x="2247" y="265"/>
                    </a:lnTo>
                    <a:lnTo>
                      <a:pt x="2247" y="265"/>
                    </a:lnTo>
                    <a:lnTo>
                      <a:pt x="2247" y="259"/>
                    </a:lnTo>
                    <a:lnTo>
                      <a:pt x="2247" y="259"/>
                    </a:lnTo>
                    <a:lnTo>
                      <a:pt x="2247" y="259"/>
                    </a:lnTo>
                    <a:lnTo>
                      <a:pt x="2247" y="259"/>
                    </a:lnTo>
                    <a:lnTo>
                      <a:pt x="2247" y="259"/>
                    </a:lnTo>
                    <a:lnTo>
                      <a:pt x="2253" y="265"/>
                    </a:lnTo>
                    <a:lnTo>
                      <a:pt x="2253" y="265"/>
                    </a:lnTo>
                    <a:lnTo>
                      <a:pt x="2253" y="265"/>
                    </a:lnTo>
                    <a:lnTo>
                      <a:pt x="2253" y="272"/>
                    </a:lnTo>
                    <a:lnTo>
                      <a:pt x="2253" y="272"/>
                    </a:lnTo>
                    <a:lnTo>
                      <a:pt x="2253" y="278"/>
                    </a:lnTo>
                    <a:lnTo>
                      <a:pt x="2253" y="278"/>
                    </a:lnTo>
                    <a:lnTo>
                      <a:pt x="2260" y="278"/>
                    </a:lnTo>
                    <a:lnTo>
                      <a:pt x="2260" y="285"/>
                    </a:lnTo>
                    <a:lnTo>
                      <a:pt x="2260" y="285"/>
                    </a:lnTo>
                    <a:lnTo>
                      <a:pt x="2260" y="291"/>
                    </a:lnTo>
                    <a:lnTo>
                      <a:pt x="2260" y="291"/>
                    </a:lnTo>
                    <a:lnTo>
                      <a:pt x="2260" y="291"/>
                    </a:lnTo>
                    <a:lnTo>
                      <a:pt x="2260" y="298"/>
                    </a:lnTo>
                    <a:lnTo>
                      <a:pt x="2266" y="298"/>
                    </a:lnTo>
                    <a:lnTo>
                      <a:pt x="2266" y="304"/>
                    </a:lnTo>
                    <a:lnTo>
                      <a:pt x="2266" y="304"/>
                    </a:lnTo>
                    <a:lnTo>
                      <a:pt x="2266" y="304"/>
                    </a:lnTo>
                    <a:lnTo>
                      <a:pt x="2305" y="311"/>
                    </a:lnTo>
                    <a:lnTo>
                      <a:pt x="2305" y="311"/>
                    </a:lnTo>
                    <a:lnTo>
                      <a:pt x="2305" y="304"/>
                    </a:lnTo>
                    <a:lnTo>
                      <a:pt x="2305" y="304"/>
                    </a:lnTo>
                    <a:lnTo>
                      <a:pt x="2305" y="304"/>
                    </a:lnTo>
                    <a:lnTo>
                      <a:pt x="2305" y="298"/>
                    </a:lnTo>
                    <a:lnTo>
                      <a:pt x="2312" y="298"/>
                    </a:lnTo>
                    <a:lnTo>
                      <a:pt x="2312" y="291"/>
                    </a:lnTo>
                    <a:lnTo>
                      <a:pt x="2312" y="291"/>
                    </a:lnTo>
                    <a:lnTo>
                      <a:pt x="2312" y="285"/>
                    </a:lnTo>
                    <a:lnTo>
                      <a:pt x="2312" y="285"/>
                    </a:lnTo>
                    <a:lnTo>
                      <a:pt x="2312" y="285"/>
                    </a:lnTo>
                    <a:lnTo>
                      <a:pt x="2312" y="278"/>
                    </a:lnTo>
                    <a:lnTo>
                      <a:pt x="2318" y="278"/>
                    </a:lnTo>
                    <a:lnTo>
                      <a:pt x="2318" y="272"/>
                    </a:lnTo>
                    <a:lnTo>
                      <a:pt x="2318" y="272"/>
                    </a:lnTo>
                    <a:lnTo>
                      <a:pt x="2318" y="272"/>
                    </a:lnTo>
                    <a:lnTo>
                      <a:pt x="2318" y="272"/>
                    </a:lnTo>
                    <a:lnTo>
                      <a:pt x="2318" y="272"/>
                    </a:lnTo>
                    <a:lnTo>
                      <a:pt x="2325" y="272"/>
                    </a:lnTo>
                    <a:lnTo>
                      <a:pt x="2325" y="272"/>
                    </a:lnTo>
                    <a:lnTo>
                      <a:pt x="2325" y="272"/>
                    </a:lnTo>
                    <a:lnTo>
                      <a:pt x="2325" y="272"/>
                    </a:lnTo>
                    <a:lnTo>
                      <a:pt x="2325" y="278"/>
                    </a:lnTo>
                    <a:lnTo>
                      <a:pt x="2325" y="278"/>
                    </a:lnTo>
                    <a:lnTo>
                      <a:pt x="2331" y="285"/>
                    </a:lnTo>
                    <a:lnTo>
                      <a:pt x="2331" y="285"/>
                    </a:lnTo>
                    <a:lnTo>
                      <a:pt x="2331" y="285"/>
                    </a:lnTo>
                    <a:lnTo>
                      <a:pt x="2331" y="291"/>
                    </a:lnTo>
                    <a:lnTo>
                      <a:pt x="2331" y="291"/>
                    </a:lnTo>
                    <a:lnTo>
                      <a:pt x="2331" y="298"/>
                    </a:lnTo>
                    <a:lnTo>
                      <a:pt x="2331" y="298"/>
                    </a:lnTo>
                    <a:lnTo>
                      <a:pt x="2331" y="298"/>
                    </a:lnTo>
                    <a:lnTo>
                      <a:pt x="2338" y="304"/>
                    </a:lnTo>
                    <a:lnTo>
                      <a:pt x="2338" y="304"/>
                    </a:lnTo>
                    <a:lnTo>
                      <a:pt x="2338" y="311"/>
                    </a:lnTo>
                    <a:lnTo>
                      <a:pt x="2338" y="311"/>
                    </a:lnTo>
                    <a:lnTo>
                      <a:pt x="2338" y="311"/>
                    </a:lnTo>
                    <a:lnTo>
                      <a:pt x="2338" y="311"/>
                    </a:lnTo>
                    <a:lnTo>
                      <a:pt x="2376" y="317"/>
                    </a:lnTo>
                    <a:lnTo>
                      <a:pt x="2376" y="317"/>
                    </a:lnTo>
                    <a:lnTo>
                      <a:pt x="2376" y="317"/>
                    </a:lnTo>
                    <a:lnTo>
                      <a:pt x="2376" y="311"/>
                    </a:lnTo>
                    <a:lnTo>
                      <a:pt x="2383" y="311"/>
                    </a:lnTo>
                    <a:lnTo>
                      <a:pt x="2383" y="311"/>
                    </a:lnTo>
                    <a:lnTo>
                      <a:pt x="2383" y="304"/>
                    </a:lnTo>
                    <a:lnTo>
                      <a:pt x="2383" y="304"/>
                    </a:lnTo>
                    <a:lnTo>
                      <a:pt x="2383" y="298"/>
                    </a:lnTo>
                    <a:lnTo>
                      <a:pt x="2383" y="298"/>
                    </a:lnTo>
                    <a:lnTo>
                      <a:pt x="2383" y="298"/>
                    </a:lnTo>
                    <a:lnTo>
                      <a:pt x="2389" y="291"/>
                    </a:lnTo>
                    <a:lnTo>
                      <a:pt x="2389" y="291"/>
                    </a:lnTo>
                    <a:lnTo>
                      <a:pt x="2389" y="285"/>
                    </a:lnTo>
                    <a:lnTo>
                      <a:pt x="2389" y="285"/>
                    </a:lnTo>
                    <a:lnTo>
                      <a:pt x="2389" y="285"/>
                    </a:lnTo>
                    <a:lnTo>
                      <a:pt x="2389" y="278"/>
                    </a:lnTo>
                    <a:lnTo>
                      <a:pt x="2389" y="278"/>
                    </a:lnTo>
                    <a:lnTo>
                      <a:pt x="2396" y="278"/>
                    </a:lnTo>
                    <a:lnTo>
                      <a:pt x="2396" y="278"/>
                    </a:lnTo>
                    <a:lnTo>
                      <a:pt x="2396" y="278"/>
                    </a:lnTo>
                    <a:lnTo>
                      <a:pt x="2396" y="285"/>
                    </a:lnTo>
                    <a:lnTo>
                      <a:pt x="2396" y="285"/>
                    </a:lnTo>
                    <a:lnTo>
                      <a:pt x="2396" y="285"/>
                    </a:lnTo>
                    <a:lnTo>
                      <a:pt x="2402" y="291"/>
                    </a:lnTo>
                    <a:lnTo>
                      <a:pt x="2402" y="291"/>
                    </a:lnTo>
                    <a:lnTo>
                      <a:pt x="2402" y="298"/>
                    </a:lnTo>
                    <a:lnTo>
                      <a:pt x="2402" y="298"/>
                    </a:lnTo>
                    <a:lnTo>
                      <a:pt x="2402" y="298"/>
                    </a:lnTo>
                    <a:lnTo>
                      <a:pt x="2402" y="304"/>
                    </a:lnTo>
                    <a:lnTo>
                      <a:pt x="2402" y="304"/>
                    </a:lnTo>
                    <a:lnTo>
                      <a:pt x="2409" y="304"/>
                    </a:lnTo>
                    <a:lnTo>
                      <a:pt x="2409" y="311"/>
                    </a:lnTo>
                    <a:lnTo>
                      <a:pt x="2409" y="311"/>
                    </a:lnTo>
                    <a:lnTo>
                      <a:pt x="2409" y="317"/>
                    </a:lnTo>
                    <a:lnTo>
                      <a:pt x="2409" y="317"/>
                    </a:lnTo>
                    <a:lnTo>
                      <a:pt x="2409" y="317"/>
                    </a:lnTo>
                    <a:lnTo>
                      <a:pt x="2409" y="324"/>
                    </a:lnTo>
                    <a:lnTo>
                      <a:pt x="2409" y="324"/>
                    </a:lnTo>
                    <a:lnTo>
                      <a:pt x="2448" y="324"/>
                    </a:lnTo>
                    <a:lnTo>
                      <a:pt x="2448" y="324"/>
                    </a:lnTo>
                    <a:lnTo>
                      <a:pt x="2448" y="324"/>
                    </a:lnTo>
                    <a:lnTo>
                      <a:pt x="2454" y="324"/>
                    </a:lnTo>
                    <a:lnTo>
                      <a:pt x="2454" y="317"/>
                    </a:lnTo>
                    <a:lnTo>
                      <a:pt x="2454" y="317"/>
                    </a:lnTo>
                    <a:lnTo>
                      <a:pt x="2454" y="311"/>
                    </a:lnTo>
                    <a:lnTo>
                      <a:pt x="2454" y="311"/>
                    </a:lnTo>
                    <a:lnTo>
                      <a:pt x="2454" y="304"/>
                    </a:lnTo>
                    <a:lnTo>
                      <a:pt x="2461" y="304"/>
                    </a:lnTo>
                    <a:lnTo>
                      <a:pt x="2461" y="304"/>
                    </a:lnTo>
                    <a:lnTo>
                      <a:pt x="2461" y="304"/>
                    </a:lnTo>
                    <a:lnTo>
                      <a:pt x="2461" y="298"/>
                    </a:lnTo>
                    <a:lnTo>
                      <a:pt x="2461" y="298"/>
                    </a:lnTo>
                    <a:lnTo>
                      <a:pt x="2461" y="291"/>
                    </a:lnTo>
                    <a:lnTo>
                      <a:pt x="2461" y="291"/>
                    </a:lnTo>
                    <a:lnTo>
                      <a:pt x="2467" y="291"/>
                    </a:lnTo>
                    <a:lnTo>
                      <a:pt x="2467" y="291"/>
                    </a:lnTo>
                    <a:lnTo>
                      <a:pt x="2467" y="285"/>
                    </a:lnTo>
                    <a:lnTo>
                      <a:pt x="2467" y="291"/>
                    </a:lnTo>
                    <a:lnTo>
                      <a:pt x="2467" y="291"/>
                    </a:lnTo>
                    <a:lnTo>
                      <a:pt x="2467" y="291"/>
                    </a:lnTo>
                    <a:lnTo>
                      <a:pt x="2474" y="291"/>
                    </a:lnTo>
                    <a:lnTo>
                      <a:pt x="2474" y="298"/>
                    </a:lnTo>
                    <a:lnTo>
                      <a:pt x="2474" y="298"/>
                    </a:lnTo>
                    <a:lnTo>
                      <a:pt x="2474" y="304"/>
                    </a:lnTo>
                    <a:lnTo>
                      <a:pt x="2474" y="304"/>
                    </a:lnTo>
                    <a:lnTo>
                      <a:pt x="2474" y="304"/>
                    </a:lnTo>
                    <a:lnTo>
                      <a:pt x="2474" y="304"/>
                    </a:lnTo>
                    <a:lnTo>
                      <a:pt x="2474" y="311"/>
                    </a:lnTo>
                    <a:lnTo>
                      <a:pt x="2480" y="311"/>
                    </a:lnTo>
                    <a:lnTo>
                      <a:pt x="2480" y="317"/>
                    </a:lnTo>
                    <a:lnTo>
                      <a:pt x="2480" y="317"/>
                    </a:lnTo>
                    <a:lnTo>
                      <a:pt x="2480" y="317"/>
                    </a:lnTo>
                    <a:lnTo>
                      <a:pt x="2480" y="324"/>
                    </a:lnTo>
                    <a:lnTo>
                      <a:pt x="2480" y="324"/>
                    </a:lnTo>
                    <a:lnTo>
                      <a:pt x="2487" y="330"/>
                    </a:lnTo>
                    <a:lnTo>
                      <a:pt x="2487" y="330"/>
                    </a:lnTo>
                    <a:lnTo>
                      <a:pt x="2487" y="330"/>
                    </a:lnTo>
                    <a:lnTo>
                      <a:pt x="2525" y="336"/>
                    </a:lnTo>
                    <a:lnTo>
                      <a:pt x="2525" y="336"/>
                    </a:lnTo>
                    <a:lnTo>
                      <a:pt x="2525" y="330"/>
                    </a:lnTo>
                    <a:lnTo>
                      <a:pt x="2525" y="330"/>
                    </a:lnTo>
                    <a:lnTo>
                      <a:pt x="2525" y="324"/>
                    </a:lnTo>
                    <a:lnTo>
                      <a:pt x="2525" y="324"/>
                    </a:lnTo>
                    <a:lnTo>
                      <a:pt x="2525" y="324"/>
                    </a:lnTo>
                    <a:lnTo>
                      <a:pt x="2532" y="317"/>
                    </a:lnTo>
                    <a:lnTo>
                      <a:pt x="2532" y="317"/>
                    </a:lnTo>
                    <a:lnTo>
                      <a:pt x="2532" y="311"/>
                    </a:lnTo>
                    <a:lnTo>
                      <a:pt x="2532" y="311"/>
                    </a:lnTo>
                    <a:lnTo>
                      <a:pt x="2532" y="311"/>
                    </a:lnTo>
                    <a:lnTo>
                      <a:pt x="2532" y="304"/>
                    </a:lnTo>
                    <a:lnTo>
                      <a:pt x="2532" y="304"/>
                    </a:lnTo>
                    <a:lnTo>
                      <a:pt x="2532" y="304"/>
                    </a:lnTo>
                    <a:lnTo>
                      <a:pt x="2538" y="298"/>
                    </a:lnTo>
                    <a:lnTo>
                      <a:pt x="2538" y="298"/>
                    </a:lnTo>
                    <a:lnTo>
                      <a:pt x="2538" y="298"/>
                    </a:lnTo>
                    <a:lnTo>
                      <a:pt x="2538" y="298"/>
                    </a:lnTo>
                    <a:lnTo>
                      <a:pt x="2538" y="298"/>
                    </a:lnTo>
                    <a:lnTo>
                      <a:pt x="2538" y="298"/>
                    </a:lnTo>
                    <a:lnTo>
                      <a:pt x="2545" y="298"/>
                    </a:lnTo>
                    <a:lnTo>
                      <a:pt x="2545" y="304"/>
                    </a:lnTo>
                    <a:lnTo>
                      <a:pt x="2545" y="304"/>
                    </a:lnTo>
                    <a:lnTo>
                      <a:pt x="2545" y="304"/>
                    </a:lnTo>
                    <a:lnTo>
                      <a:pt x="2545" y="311"/>
                    </a:lnTo>
                    <a:lnTo>
                      <a:pt x="2545" y="311"/>
                    </a:lnTo>
                    <a:lnTo>
                      <a:pt x="2545" y="311"/>
                    </a:lnTo>
                    <a:lnTo>
                      <a:pt x="2551" y="317"/>
                    </a:lnTo>
                    <a:lnTo>
                      <a:pt x="2551" y="317"/>
                    </a:lnTo>
                    <a:lnTo>
                      <a:pt x="2551" y="324"/>
                    </a:lnTo>
                    <a:lnTo>
                      <a:pt x="2551" y="324"/>
                    </a:lnTo>
                    <a:lnTo>
                      <a:pt x="2551" y="324"/>
                    </a:lnTo>
                    <a:lnTo>
                      <a:pt x="2551" y="330"/>
                    </a:lnTo>
                    <a:lnTo>
                      <a:pt x="2551" y="330"/>
                    </a:lnTo>
                    <a:lnTo>
                      <a:pt x="2558" y="330"/>
                    </a:lnTo>
                    <a:lnTo>
                      <a:pt x="2558" y="336"/>
                    </a:lnTo>
                    <a:lnTo>
                      <a:pt x="2558" y="336"/>
                    </a:lnTo>
                    <a:lnTo>
                      <a:pt x="2558" y="336"/>
                    </a:lnTo>
                    <a:lnTo>
                      <a:pt x="2597" y="343"/>
                    </a:lnTo>
                    <a:lnTo>
                      <a:pt x="2597" y="343"/>
                    </a:lnTo>
                    <a:lnTo>
                      <a:pt x="2597" y="336"/>
                    </a:lnTo>
                    <a:lnTo>
                      <a:pt x="2597" y="336"/>
                    </a:lnTo>
                    <a:lnTo>
                      <a:pt x="2597" y="336"/>
                    </a:lnTo>
                    <a:lnTo>
                      <a:pt x="2597" y="330"/>
                    </a:lnTo>
                    <a:lnTo>
                      <a:pt x="2603" y="330"/>
                    </a:lnTo>
                    <a:lnTo>
                      <a:pt x="2603" y="324"/>
                    </a:lnTo>
                    <a:lnTo>
                      <a:pt x="2603" y="324"/>
                    </a:lnTo>
                    <a:lnTo>
                      <a:pt x="2603" y="317"/>
                    </a:lnTo>
                    <a:lnTo>
                      <a:pt x="2603" y="317"/>
                    </a:lnTo>
                    <a:lnTo>
                      <a:pt x="2603" y="317"/>
                    </a:lnTo>
                    <a:lnTo>
                      <a:pt x="2603" y="317"/>
                    </a:lnTo>
                    <a:lnTo>
                      <a:pt x="2610" y="311"/>
                    </a:lnTo>
                    <a:lnTo>
                      <a:pt x="2610" y="311"/>
                    </a:lnTo>
                    <a:lnTo>
                      <a:pt x="2610" y="304"/>
                    </a:lnTo>
                    <a:lnTo>
                      <a:pt x="2610" y="304"/>
                    </a:lnTo>
                    <a:lnTo>
                      <a:pt x="2610" y="304"/>
                    </a:lnTo>
                    <a:lnTo>
                      <a:pt x="2610" y="304"/>
                    </a:lnTo>
                    <a:lnTo>
                      <a:pt x="2616" y="304"/>
                    </a:lnTo>
                    <a:lnTo>
                      <a:pt x="2616" y="304"/>
                    </a:lnTo>
                    <a:lnTo>
                      <a:pt x="2616" y="304"/>
                    </a:lnTo>
                    <a:lnTo>
                      <a:pt x="2616" y="311"/>
                    </a:lnTo>
                    <a:lnTo>
                      <a:pt x="2616" y="311"/>
                    </a:lnTo>
                    <a:lnTo>
                      <a:pt x="2616" y="317"/>
                    </a:lnTo>
                    <a:lnTo>
                      <a:pt x="2623" y="317"/>
                    </a:lnTo>
                    <a:lnTo>
                      <a:pt x="2623" y="317"/>
                    </a:lnTo>
                    <a:lnTo>
                      <a:pt x="2623" y="317"/>
                    </a:lnTo>
                    <a:lnTo>
                      <a:pt x="2623" y="324"/>
                    </a:lnTo>
                    <a:lnTo>
                      <a:pt x="2623" y="324"/>
                    </a:lnTo>
                    <a:lnTo>
                      <a:pt x="2623" y="330"/>
                    </a:lnTo>
                    <a:lnTo>
                      <a:pt x="2623" y="330"/>
                    </a:lnTo>
                    <a:lnTo>
                      <a:pt x="2623" y="330"/>
                    </a:lnTo>
                    <a:lnTo>
                      <a:pt x="2629" y="336"/>
                    </a:lnTo>
                    <a:lnTo>
                      <a:pt x="2629" y="336"/>
                    </a:lnTo>
                    <a:lnTo>
                      <a:pt x="2629" y="343"/>
                    </a:lnTo>
                    <a:lnTo>
                      <a:pt x="2629" y="343"/>
                    </a:lnTo>
                    <a:lnTo>
                      <a:pt x="2629" y="343"/>
                    </a:lnTo>
                    <a:lnTo>
                      <a:pt x="2629" y="343"/>
                    </a:lnTo>
                    <a:lnTo>
                      <a:pt x="2668" y="349"/>
                    </a:lnTo>
                    <a:lnTo>
                      <a:pt x="2668" y="349"/>
                    </a:lnTo>
                    <a:lnTo>
                      <a:pt x="2668" y="343"/>
                    </a:lnTo>
                    <a:lnTo>
                      <a:pt x="2668" y="343"/>
                    </a:lnTo>
                    <a:lnTo>
                      <a:pt x="2674" y="343"/>
                    </a:lnTo>
                    <a:lnTo>
                      <a:pt x="2674" y="336"/>
                    </a:lnTo>
                    <a:lnTo>
                      <a:pt x="2674" y="336"/>
                    </a:lnTo>
                    <a:lnTo>
                      <a:pt x="2674" y="330"/>
                    </a:lnTo>
                    <a:lnTo>
                      <a:pt x="2674" y="330"/>
                    </a:lnTo>
                    <a:lnTo>
                      <a:pt x="2674" y="324"/>
                    </a:lnTo>
                    <a:lnTo>
                      <a:pt x="2674" y="324"/>
                    </a:lnTo>
                    <a:lnTo>
                      <a:pt x="2674" y="324"/>
                    </a:lnTo>
                    <a:lnTo>
                      <a:pt x="2681" y="324"/>
                    </a:lnTo>
                    <a:lnTo>
                      <a:pt x="2681" y="317"/>
                    </a:lnTo>
                    <a:lnTo>
                      <a:pt x="2681" y="317"/>
                    </a:lnTo>
                    <a:lnTo>
                      <a:pt x="2681" y="317"/>
                    </a:lnTo>
                    <a:lnTo>
                      <a:pt x="2681" y="311"/>
                    </a:lnTo>
                    <a:lnTo>
                      <a:pt x="2681" y="311"/>
                    </a:lnTo>
                    <a:lnTo>
                      <a:pt x="2687" y="311"/>
                    </a:lnTo>
                    <a:lnTo>
                      <a:pt x="2687" y="311"/>
                    </a:lnTo>
                    <a:lnTo>
                      <a:pt x="2687" y="311"/>
                    </a:lnTo>
                    <a:lnTo>
                      <a:pt x="2687" y="317"/>
                    </a:lnTo>
                    <a:lnTo>
                      <a:pt x="2687" y="317"/>
                    </a:lnTo>
                    <a:lnTo>
                      <a:pt x="2687" y="317"/>
                    </a:lnTo>
                    <a:lnTo>
                      <a:pt x="2694" y="324"/>
                    </a:lnTo>
                    <a:lnTo>
                      <a:pt x="2694" y="324"/>
                    </a:lnTo>
                    <a:lnTo>
                      <a:pt x="2694" y="324"/>
                    </a:lnTo>
                    <a:lnTo>
                      <a:pt x="2694" y="324"/>
                    </a:lnTo>
                    <a:lnTo>
                      <a:pt x="2694" y="330"/>
                    </a:lnTo>
                    <a:lnTo>
                      <a:pt x="2694" y="330"/>
                    </a:lnTo>
                    <a:lnTo>
                      <a:pt x="2694" y="336"/>
                    </a:lnTo>
                    <a:lnTo>
                      <a:pt x="2700" y="336"/>
                    </a:lnTo>
                    <a:lnTo>
                      <a:pt x="2700" y="343"/>
                    </a:lnTo>
                    <a:lnTo>
                      <a:pt x="2700" y="343"/>
                    </a:lnTo>
                    <a:lnTo>
                      <a:pt x="2700" y="343"/>
                    </a:lnTo>
                    <a:lnTo>
                      <a:pt x="2700" y="349"/>
                    </a:lnTo>
                    <a:lnTo>
                      <a:pt x="2700" y="349"/>
                    </a:lnTo>
                    <a:lnTo>
                      <a:pt x="2700" y="349"/>
                    </a:lnTo>
                    <a:lnTo>
                      <a:pt x="2700" y="349"/>
                    </a:lnTo>
                    <a:lnTo>
                      <a:pt x="2739" y="356"/>
                    </a:lnTo>
                    <a:lnTo>
                      <a:pt x="2739" y="356"/>
                    </a:lnTo>
                    <a:lnTo>
                      <a:pt x="2739" y="356"/>
                    </a:lnTo>
                    <a:lnTo>
                      <a:pt x="2746" y="349"/>
                    </a:lnTo>
                    <a:lnTo>
                      <a:pt x="2746" y="349"/>
                    </a:lnTo>
                    <a:lnTo>
                      <a:pt x="2746" y="343"/>
                    </a:lnTo>
                    <a:lnTo>
                      <a:pt x="2746" y="343"/>
                    </a:lnTo>
                    <a:lnTo>
                      <a:pt x="2746" y="343"/>
                    </a:lnTo>
                    <a:lnTo>
                      <a:pt x="2746" y="336"/>
                    </a:lnTo>
                    <a:lnTo>
                      <a:pt x="2752" y="336"/>
                    </a:lnTo>
                    <a:lnTo>
                      <a:pt x="2752" y="336"/>
                    </a:lnTo>
                    <a:lnTo>
                      <a:pt x="2752" y="330"/>
                    </a:lnTo>
                    <a:lnTo>
                      <a:pt x="2752" y="330"/>
                    </a:lnTo>
                    <a:lnTo>
                      <a:pt x="2752" y="324"/>
                    </a:lnTo>
                    <a:lnTo>
                      <a:pt x="2752" y="324"/>
                    </a:lnTo>
                    <a:lnTo>
                      <a:pt x="2752" y="324"/>
                    </a:lnTo>
                    <a:lnTo>
                      <a:pt x="2759" y="324"/>
                    </a:lnTo>
                    <a:lnTo>
                      <a:pt x="2759" y="324"/>
                    </a:lnTo>
                    <a:lnTo>
                      <a:pt x="2759" y="317"/>
                    </a:lnTo>
                    <a:lnTo>
                      <a:pt x="2759" y="324"/>
                    </a:lnTo>
                    <a:lnTo>
                      <a:pt x="2759" y="324"/>
                    </a:lnTo>
                    <a:lnTo>
                      <a:pt x="2759" y="324"/>
                    </a:lnTo>
                    <a:lnTo>
                      <a:pt x="2765" y="324"/>
                    </a:lnTo>
                    <a:lnTo>
                      <a:pt x="2765" y="324"/>
                    </a:lnTo>
                    <a:lnTo>
                      <a:pt x="2765" y="330"/>
                    </a:lnTo>
                    <a:lnTo>
                      <a:pt x="2765" y="330"/>
                    </a:lnTo>
                    <a:lnTo>
                      <a:pt x="2765" y="336"/>
                    </a:lnTo>
                    <a:lnTo>
                      <a:pt x="2765" y="336"/>
                    </a:lnTo>
                    <a:lnTo>
                      <a:pt x="2765" y="336"/>
                    </a:lnTo>
                    <a:lnTo>
                      <a:pt x="2765" y="343"/>
                    </a:lnTo>
                    <a:lnTo>
                      <a:pt x="2772" y="343"/>
                    </a:lnTo>
                    <a:lnTo>
                      <a:pt x="2772" y="343"/>
                    </a:lnTo>
                    <a:lnTo>
                      <a:pt x="2772" y="349"/>
                    </a:lnTo>
                    <a:lnTo>
                      <a:pt x="2772" y="349"/>
                    </a:lnTo>
                    <a:lnTo>
                      <a:pt x="2772" y="349"/>
                    </a:lnTo>
                    <a:lnTo>
                      <a:pt x="2772" y="356"/>
                    </a:lnTo>
                    <a:lnTo>
                      <a:pt x="2772" y="356"/>
                    </a:lnTo>
                    <a:lnTo>
                      <a:pt x="2778" y="356"/>
                    </a:lnTo>
                    <a:lnTo>
                      <a:pt x="2778" y="356"/>
                    </a:lnTo>
                    <a:lnTo>
                      <a:pt x="2817" y="362"/>
                    </a:lnTo>
                    <a:lnTo>
                      <a:pt x="2817" y="362"/>
                    </a:lnTo>
                    <a:lnTo>
                      <a:pt x="2817" y="362"/>
                    </a:lnTo>
                    <a:lnTo>
                      <a:pt x="2817" y="356"/>
                    </a:lnTo>
                    <a:lnTo>
                      <a:pt x="2817" y="356"/>
                    </a:lnTo>
                    <a:lnTo>
                      <a:pt x="2817" y="349"/>
                    </a:lnTo>
                    <a:lnTo>
                      <a:pt x="2817" y="349"/>
                    </a:lnTo>
                    <a:lnTo>
                      <a:pt x="2823" y="349"/>
                    </a:lnTo>
                    <a:lnTo>
                      <a:pt x="2823" y="343"/>
                    </a:lnTo>
                    <a:lnTo>
                      <a:pt x="2823" y="343"/>
                    </a:lnTo>
                    <a:lnTo>
                      <a:pt x="2823" y="343"/>
                    </a:lnTo>
                    <a:lnTo>
                      <a:pt x="2823" y="336"/>
                    </a:lnTo>
                    <a:lnTo>
                      <a:pt x="2823" y="336"/>
                    </a:lnTo>
                    <a:lnTo>
                      <a:pt x="2823" y="330"/>
                    </a:lnTo>
                    <a:lnTo>
                      <a:pt x="2823" y="330"/>
                    </a:lnTo>
                    <a:lnTo>
                      <a:pt x="2830" y="330"/>
                    </a:lnTo>
                    <a:lnTo>
                      <a:pt x="2830" y="330"/>
                    </a:lnTo>
                    <a:lnTo>
                      <a:pt x="2830" y="330"/>
                    </a:lnTo>
                    <a:lnTo>
                      <a:pt x="2830" y="330"/>
                    </a:lnTo>
                    <a:lnTo>
                      <a:pt x="2830" y="330"/>
                    </a:lnTo>
                    <a:lnTo>
                      <a:pt x="2830" y="330"/>
                    </a:lnTo>
                    <a:lnTo>
                      <a:pt x="2836" y="330"/>
                    </a:lnTo>
                    <a:lnTo>
                      <a:pt x="2836" y="330"/>
                    </a:lnTo>
                    <a:lnTo>
                      <a:pt x="2836" y="330"/>
                    </a:lnTo>
                    <a:lnTo>
                      <a:pt x="2836" y="336"/>
                    </a:lnTo>
                    <a:lnTo>
                      <a:pt x="2836" y="336"/>
                    </a:lnTo>
                    <a:lnTo>
                      <a:pt x="2836" y="343"/>
                    </a:lnTo>
                    <a:lnTo>
                      <a:pt x="2836" y="343"/>
                    </a:lnTo>
                    <a:lnTo>
                      <a:pt x="2843" y="343"/>
                    </a:lnTo>
                    <a:lnTo>
                      <a:pt x="2843" y="343"/>
                    </a:lnTo>
                    <a:lnTo>
                      <a:pt x="2843" y="349"/>
                    </a:lnTo>
                    <a:lnTo>
                      <a:pt x="2843" y="349"/>
                    </a:lnTo>
                    <a:lnTo>
                      <a:pt x="2843" y="356"/>
                    </a:lnTo>
                    <a:lnTo>
                      <a:pt x="2843" y="356"/>
                    </a:lnTo>
                    <a:lnTo>
                      <a:pt x="2843" y="356"/>
                    </a:lnTo>
                    <a:lnTo>
                      <a:pt x="2849" y="362"/>
                    </a:lnTo>
                    <a:lnTo>
                      <a:pt x="2849" y="362"/>
                    </a:lnTo>
                    <a:lnTo>
                      <a:pt x="2849" y="362"/>
                    </a:lnTo>
                    <a:lnTo>
                      <a:pt x="2849" y="362"/>
                    </a:lnTo>
                    <a:lnTo>
                      <a:pt x="2888" y="369"/>
                    </a:lnTo>
                    <a:lnTo>
                      <a:pt x="2888" y="369"/>
                    </a:lnTo>
                    <a:lnTo>
                      <a:pt x="2888" y="369"/>
                    </a:lnTo>
                    <a:lnTo>
                      <a:pt x="2888" y="362"/>
                    </a:lnTo>
                    <a:lnTo>
                      <a:pt x="2888" y="362"/>
                    </a:lnTo>
                    <a:lnTo>
                      <a:pt x="2888" y="356"/>
                    </a:lnTo>
                    <a:lnTo>
                      <a:pt x="2895" y="356"/>
                    </a:lnTo>
                    <a:lnTo>
                      <a:pt x="2895" y="356"/>
                    </a:lnTo>
                    <a:lnTo>
                      <a:pt x="2895" y="349"/>
                    </a:lnTo>
                    <a:lnTo>
                      <a:pt x="2895" y="349"/>
                    </a:lnTo>
                    <a:lnTo>
                      <a:pt x="2895" y="349"/>
                    </a:lnTo>
                    <a:lnTo>
                      <a:pt x="2895" y="343"/>
                    </a:lnTo>
                    <a:lnTo>
                      <a:pt x="2895" y="343"/>
                    </a:lnTo>
                    <a:lnTo>
                      <a:pt x="2901" y="343"/>
                    </a:lnTo>
                    <a:lnTo>
                      <a:pt x="2901" y="336"/>
                    </a:lnTo>
                    <a:lnTo>
                      <a:pt x="2901" y="336"/>
                    </a:lnTo>
                    <a:lnTo>
                      <a:pt x="2901" y="336"/>
                    </a:lnTo>
                    <a:lnTo>
                      <a:pt x="2901" y="336"/>
                    </a:lnTo>
                    <a:lnTo>
                      <a:pt x="2901" y="336"/>
                    </a:lnTo>
                    <a:lnTo>
                      <a:pt x="2908" y="336"/>
                    </a:lnTo>
                    <a:lnTo>
                      <a:pt x="2908" y="336"/>
                    </a:lnTo>
                    <a:lnTo>
                      <a:pt x="2908" y="336"/>
                    </a:lnTo>
                    <a:lnTo>
                      <a:pt x="2908" y="336"/>
                    </a:lnTo>
                    <a:lnTo>
                      <a:pt x="2908" y="343"/>
                    </a:lnTo>
                    <a:lnTo>
                      <a:pt x="2908" y="343"/>
                    </a:lnTo>
                    <a:lnTo>
                      <a:pt x="2908" y="343"/>
                    </a:lnTo>
                    <a:lnTo>
                      <a:pt x="2914" y="349"/>
                    </a:lnTo>
                    <a:lnTo>
                      <a:pt x="2914" y="349"/>
                    </a:lnTo>
                    <a:lnTo>
                      <a:pt x="2914" y="349"/>
                    </a:lnTo>
                    <a:lnTo>
                      <a:pt x="2914" y="356"/>
                    </a:lnTo>
                    <a:lnTo>
                      <a:pt x="2914" y="356"/>
                    </a:lnTo>
                    <a:lnTo>
                      <a:pt x="2914" y="356"/>
                    </a:lnTo>
                    <a:lnTo>
                      <a:pt x="2914" y="362"/>
                    </a:lnTo>
                    <a:lnTo>
                      <a:pt x="2920" y="362"/>
                    </a:lnTo>
                    <a:lnTo>
                      <a:pt x="2920" y="362"/>
                    </a:lnTo>
                    <a:lnTo>
                      <a:pt x="2920" y="369"/>
                    </a:lnTo>
                    <a:lnTo>
                      <a:pt x="2920" y="369"/>
                    </a:lnTo>
                    <a:lnTo>
                      <a:pt x="2920" y="369"/>
                    </a:lnTo>
                    <a:lnTo>
                      <a:pt x="2920" y="369"/>
                    </a:lnTo>
                    <a:lnTo>
                      <a:pt x="2959" y="375"/>
                    </a:lnTo>
                    <a:lnTo>
                      <a:pt x="2959" y="375"/>
                    </a:lnTo>
                    <a:lnTo>
                      <a:pt x="2959" y="375"/>
                    </a:lnTo>
                    <a:lnTo>
                      <a:pt x="2959" y="369"/>
                    </a:lnTo>
                    <a:lnTo>
                      <a:pt x="2966" y="369"/>
                    </a:lnTo>
                    <a:lnTo>
                      <a:pt x="2966" y="362"/>
                    </a:lnTo>
                    <a:lnTo>
                      <a:pt x="2966" y="362"/>
                    </a:lnTo>
                    <a:lnTo>
                      <a:pt x="2966" y="362"/>
                    </a:lnTo>
                    <a:lnTo>
                      <a:pt x="2966" y="356"/>
                    </a:lnTo>
                    <a:lnTo>
                      <a:pt x="2966" y="356"/>
                    </a:lnTo>
                    <a:lnTo>
                      <a:pt x="2966" y="356"/>
                    </a:lnTo>
                    <a:lnTo>
                      <a:pt x="2966" y="349"/>
                    </a:lnTo>
                    <a:lnTo>
                      <a:pt x="2972" y="349"/>
                    </a:lnTo>
                    <a:lnTo>
                      <a:pt x="2972" y="349"/>
                    </a:lnTo>
                    <a:lnTo>
                      <a:pt x="2972" y="343"/>
                    </a:lnTo>
                    <a:lnTo>
                      <a:pt x="2972" y="343"/>
                    </a:lnTo>
                    <a:lnTo>
                      <a:pt x="2972" y="343"/>
                    </a:lnTo>
                    <a:lnTo>
                      <a:pt x="2972" y="343"/>
                    </a:lnTo>
                    <a:lnTo>
                      <a:pt x="2979" y="343"/>
                    </a:lnTo>
                    <a:lnTo>
                      <a:pt x="2979" y="343"/>
                    </a:lnTo>
                    <a:lnTo>
                      <a:pt x="2979" y="343"/>
                    </a:lnTo>
                    <a:lnTo>
                      <a:pt x="2979" y="343"/>
                    </a:lnTo>
                    <a:lnTo>
                      <a:pt x="2979" y="343"/>
                    </a:lnTo>
                    <a:lnTo>
                      <a:pt x="2979" y="349"/>
                    </a:lnTo>
                    <a:lnTo>
                      <a:pt x="2985" y="349"/>
                    </a:lnTo>
                    <a:lnTo>
                      <a:pt x="2985" y="349"/>
                    </a:lnTo>
                    <a:lnTo>
                      <a:pt x="2985" y="356"/>
                    </a:lnTo>
                    <a:lnTo>
                      <a:pt x="2985" y="356"/>
                    </a:lnTo>
                    <a:lnTo>
                      <a:pt x="2985" y="356"/>
                    </a:lnTo>
                    <a:lnTo>
                      <a:pt x="2985" y="362"/>
                    </a:lnTo>
                    <a:lnTo>
                      <a:pt x="2985" y="362"/>
                    </a:lnTo>
                    <a:lnTo>
                      <a:pt x="2985" y="362"/>
                    </a:lnTo>
                    <a:lnTo>
                      <a:pt x="2992" y="369"/>
                    </a:lnTo>
                    <a:lnTo>
                      <a:pt x="2992" y="369"/>
                    </a:lnTo>
                    <a:lnTo>
                      <a:pt x="2992" y="369"/>
                    </a:lnTo>
                    <a:lnTo>
                      <a:pt x="2992" y="375"/>
                    </a:lnTo>
                    <a:lnTo>
                      <a:pt x="2992" y="375"/>
                    </a:lnTo>
                    <a:lnTo>
                      <a:pt x="2992" y="375"/>
                    </a:lnTo>
                    <a:lnTo>
                      <a:pt x="2992" y="375"/>
                    </a:lnTo>
                    <a:lnTo>
                      <a:pt x="3031" y="382"/>
                    </a:lnTo>
                    <a:lnTo>
                      <a:pt x="3031" y="382"/>
                    </a:lnTo>
                    <a:lnTo>
                      <a:pt x="3031" y="375"/>
                    </a:lnTo>
                    <a:lnTo>
                      <a:pt x="3037" y="375"/>
                    </a:lnTo>
                    <a:lnTo>
                      <a:pt x="3037" y="375"/>
                    </a:lnTo>
                    <a:lnTo>
                      <a:pt x="3037" y="369"/>
                    </a:lnTo>
                    <a:lnTo>
                      <a:pt x="3037" y="369"/>
                    </a:lnTo>
                    <a:lnTo>
                      <a:pt x="3037" y="362"/>
                    </a:lnTo>
                    <a:lnTo>
                      <a:pt x="3037" y="362"/>
                    </a:lnTo>
                    <a:lnTo>
                      <a:pt x="3044" y="362"/>
                    </a:lnTo>
                    <a:lnTo>
                      <a:pt x="3044" y="362"/>
                    </a:lnTo>
                    <a:lnTo>
                      <a:pt x="3044" y="356"/>
                    </a:lnTo>
                    <a:lnTo>
                      <a:pt x="3044" y="356"/>
                    </a:lnTo>
                    <a:lnTo>
                      <a:pt x="3044" y="349"/>
                    </a:lnTo>
                    <a:lnTo>
                      <a:pt x="3044" y="349"/>
                    </a:lnTo>
                    <a:lnTo>
                      <a:pt x="3044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6" y="349"/>
                    </a:lnTo>
                    <a:lnTo>
                      <a:pt x="3056" y="356"/>
                    </a:lnTo>
                    <a:lnTo>
                      <a:pt x="3056" y="356"/>
                    </a:lnTo>
                    <a:lnTo>
                      <a:pt x="3056" y="362"/>
                    </a:lnTo>
                    <a:lnTo>
                      <a:pt x="3056" y="362"/>
                    </a:lnTo>
                    <a:lnTo>
                      <a:pt x="3056" y="362"/>
                    </a:lnTo>
                    <a:lnTo>
                      <a:pt x="3056" y="362"/>
                    </a:lnTo>
                    <a:lnTo>
                      <a:pt x="3063" y="369"/>
                    </a:lnTo>
                    <a:lnTo>
                      <a:pt x="3063" y="369"/>
                    </a:lnTo>
                    <a:lnTo>
                      <a:pt x="3063" y="375"/>
                    </a:lnTo>
                    <a:lnTo>
                      <a:pt x="3063" y="375"/>
                    </a:lnTo>
                    <a:lnTo>
                      <a:pt x="3063" y="375"/>
                    </a:lnTo>
                    <a:lnTo>
                      <a:pt x="3063" y="382"/>
                    </a:lnTo>
                    <a:lnTo>
                      <a:pt x="3063" y="382"/>
                    </a:lnTo>
                    <a:lnTo>
                      <a:pt x="3069" y="382"/>
                    </a:lnTo>
                    <a:lnTo>
                      <a:pt x="3069" y="382"/>
                    </a:lnTo>
                    <a:lnTo>
                      <a:pt x="3108" y="388"/>
                    </a:lnTo>
                    <a:lnTo>
                      <a:pt x="3108" y="388"/>
                    </a:lnTo>
                    <a:lnTo>
                      <a:pt x="3108" y="382"/>
                    </a:lnTo>
                    <a:lnTo>
                      <a:pt x="3108" y="382"/>
                    </a:lnTo>
                    <a:lnTo>
                      <a:pt x="3108" y="382"/>
                    </a:lnTo>
                    <a:lnTo>
                      <a:pt x="3108" y="375"/>
                    </a:lnTo>
                    <a:lnTo>
                      <a:pt x="3108" y="375"/>
                    </a:lnTo>
                    <a:lnTo>
                      <a:pt x="3115" y="369"/>
                    </a:lnTo>
                    <a:lnTo>
                      <a:pt x="3115" y="369"/>
                    </a:lnTo>
                    <a:lnTo>
                      <a:pt x="3115" y="369"/>
                    </a:lnTo>
                    <a:lnTo>
                      <a:pt x="3115" y="369"/>
                    </a:lnTo>
                    <a:lnTo>
                      <a:pt x="3115" y="362"/>
                    </a:lnTo>
                    <a:lnTo>
                      <a:pt x="3115" y="362"/>
                    </a:lnTo>
                    <a:lnTo>
                      <a:pt x="3115" y="356"/>
                    </a:lnTo>
                    <a:lnTo>
                      <a:pt x="3115" y="356"/>
                    </a:lnTo>
                    <a:lnTo>
                      <a:pt x="3121" y="356"/>
                    </a:lnTo>
                    <a:lnTo>
                      <a:pt x="3121" y="356"/>
                    </a:lnTo>
                    <a:lnTo>
                      <a:pt x="3121" y="356"/>
                    </a:lnTo>
                    <a:lnTo>
                      <a:pt x="3121" y="356"/>
                    </a:lnTo>
                    <a:lnTo>
                      <a:pt x="3121" y="356"/>
                    </a:lnTo>
                    <a:lnTo>
                      <a:pt x="3121" y="356"/>
                    </a:lnTo>
                    <a:lnTo>
                      <a:pt x="3128" y="356"/>
                    </a:lnTo>
                    <a:lnTo>
                      <a:pt x="3128" y="356"/>
                    </a:lnTo>
                    <a:lnTo>
                      <a:pt x="3128" y="356"/>
                    </a:lnTo>
                    <a:lnTo>
                      <a:pt x="3128" y="362"/>
                    </a:lnTo>
                    <a:lnTo>
                      <a:pt x="3128" y="362"/>
                    </a:lnTo>
                    <a:lnTo>
                      <a:pt x="3128" y="369"/>
                    </a:lnTo>
                    <a:lnTo>
                      <a:pt x="3128" y="369"/>
                    </a:lnTo>
                    <a:lnTo>
                      <a:pt x="3134" y="369"/>
                    </a:lnTo>
                    <a:lnTo>
                      <a:pt x="3134" y="369"/>
                    </a:lnTo>
                    <a:lnTo>
                      <a:pt x="3134" y="375"/>
                    </a:lnTo>
                    <a:lnTo>
                      <a:pt x="3134" y="375"/>
                    </a:lnTo>
                    <a:lnTo>
                      <a:pt x="3134" y="375"/>
                    </a:lnTo>
                    <a:lnTo>
                      <a:pt x="3134" y="382"/>
                    </a:lnTo>
                    <a:lnTo>
                      <a:pt x="3134" y="382"/>
                    </a:lnTo>
                    <a:lnTo>
                      <a:pt x="3141" y="382"/>
                    </a:lnTo>
                    <a:lnTo>
                      <a:pt x="3141" y="388"/>
                    </a:lnTo>
                    <a:lnTo>
                      <a:pt x="3141" y="388"/>
                    </a:lnTo>
                    <a:lnTo>
                      <a:pt x="3141" y="388"/>
                    </a:lnTo>
                    <a:lnTo>
                      <a:pt x="3180" y="388"/>
                    </a:lnTo>
                    <a:lnTo>
                      <a:pt x="3180" y="388"/>
                    </a:lnTo>
                    <a:lnTo>
                      <a:pt x="3180" y="388"/>
                    </a:lnTo>
                    <a:lnTo>
                      <a:pt x="3180" y="388"/>
                    </a:lnTo>
                    <a:lnTo>
                      <a:pt x="3180" y="382"/>
                    </a:lnTo>
                    <a:lnTo>
                      <a:pt x="3180" y="382"/>
                    </a:lnTo>
                    <a:lnTo>
                      <a:pt x="3186" y="382"/>
                    </a:lnTo>
                    <a:lnTo>
                      <a:pt x="3186" y="375"/>
                    </a:lnTo>
                    <a:lnTo>
                      <a:pt x="3186" y="375"/>
                    </a:lnTo>
                    <a:lnTo>
                      <a:pt x="3186" y="369"/>
                    </a:lnTo>
                    <a:lnTo>
                      <a:pt x="3186" y="369"/>
                    </a:lnTo>
                    <a:lnTo>
                      <a:pt x="3186" y="369"/>
                    </a:lnTo>
                    <a:lnTo>
                      <a:pt x="3186" y="369"/>
                    </a:lnTo>
                    <a:lnTo>
                      <a:pt x="3192" y="362"/>
                    </a:lnTo>
                    <a:lnTo>
                      <a:pt x="3192" y="362"/>
                    </a:lnTo>
                    <a:lnTo>
                      <a:pt x="3192" y="362"/>
                    </a:lnTo>
                    <a:lnTo>
                      <a:pt x="3192" y="362"/>
                    </a:lnTo>
                    <a:lnTo>
                      <a:pt x="3192" y="356"/>
                    </a:lnTo>
                    <a:lnTo>
                      <a:pt x="3192" y="356"/>
                    </a:lnTo>
                    <a:lnTo>
                      <a:pt x="3199" y="356"/>
                    </a:lnTo>
                    <a:lnTo>
                      <a:pt x="3199" y="362"/>
                    </a:lnTo>
                    <a:lnTo>
                      <a:pt x="3199" y="362"/>
                    </a:lnTo>
                    <a:lnTo>
                      <a:pt x="3199" y="362"/>
                    </a:lnTo>
                    <a:lnTo>
                      <a:pt x="3199" y="362"/>
                    </a:lnTo>
                    <a:lnTo>
                      <a:pt x="3199" y="369"/>
                    </a:lnTo>
                    <a:lnTo>
                      <a:pt x="3199" y="369"/>
                    </a:lnTo>
                    <a:lnTo>
                      <a:pt x="3205" y="369"/>
                    </a:lnTo>
                    <a:lnTo>
                      <a:pt x="3205" y="369"/>
                    </a:lnTo>
                    <a:lnTo>
                      <a:pt x="3205" y="375"/>
                    </a:lnTo>
                    <a:lnTo>
                      <a:pt x="3205" y="375"/>
                    </a:lnTo>
                    <a:lnTo>
                      <a:pt x="3205" y="382"/>
                    </a:lnTo>
                    <a:lnTo>
                      <a:pt x="3205" y="382"/>
                    </a:lnTo>
                    <a:lnTo>
                      <a:pt x="3205" y="382"/>
                    </a:lnTo>
                    <a:lnTo>
                      <a:pt x="3212" y="388"/>
                    </a:lnTo>
                    <a:lnTo>
                      <a:pt x="3212" y="388"/>
                    </a:lnTo>
                    <a:lnTo>
                      <a:pt x="3212" y="388"/>
                    </a:lnTo>
                    <a:lnTo>
                      <a:pt x="3212" y="395"/>
                    </a:lnTo>
                    <a:lnTo>
                      <a:pt x="3212" y="395"/>
                    </a:lnTo>
                    <a:lnTo>
                      <a:pt x="3212" y="395"/>
                    </a:lnTo>
                    <a:lnTo>
                      <a:pt x="3251" y="395"/>
                    </a:lnTo>
                    <a:lnTo>
                      <a:pt x="3251" y="395"/>
                    </a:lnTo>
                    <a:lnTo>
                      <a:pt x="3251" y="395"/>
                    </a:lnTo>
                    <a:lnTo>
                      <a:pt x="3251" y="395"/>
                    </a:lnTo>
                    <a:lnTo>
                      <a:pt x="3257" y="388"/>
                    </a:lnTo>
                    <a:lnTo>
                      <a:pt x="3257" y="388"/>
                    </a:lnTo>
                    <a:lnTo>
                      <a:pt x="3257" y="382"/>
                    </a:lnTo>
                    <a:lnTo>
                      <a:pt x="3257" y="382"/>
                    </a:lnTo>
                    <a:lnTo>
                      <a:pt x="3257" y="382"/>
                    </a:lnTo>
                    <a:lnTo>
                      <a:pt x="3257" y="375"/>
                    </a:lnTo>
                    <a:lnTo>
                      <a:pt x="3257" y="375"/>
                    </a:lnTo>
                    <a:lnTo>
                      <a:pt x="3257" y="375"/>
                    </a:lnTo>
                    <a:lnTo>
                      <a:pt x="3264" y="375"/>
                    </a:lnTo>
                    <a:lnTo>
                      <a:pt x="3264" y="369"/>
                    </a:lnTo>
                    <a:lnTo>
                      <a:pt x="3264" y="369"/>
                    </a:lnTo>
                    <a:lnTo>
                      <a:pt x="3264" y="369"/>
                    </a:lnTo>
                    <a:lnTo>
                      <a:pt x="3264" y="362"/>
                    </a:lnTo>
                    <a:lnTo>
                      <a:pt x="3264" y="362"/>
                    </a:lnTo>
                    <a:lnTo>
                      <a:pt x="3270" y="362"/>
                    </a:lnTo>
                    <a:lnTo>
                      <a:pt x="3270" y="362"/>
                    </a:lnTo>
                    <a:lnTo>
                      <a:pt x="3270" y="362"/>
                    </a:lnTo>
                    <a:lnTo>
                      <a:pt x="3270" y="369"/>
                    </a:lnTo>
                    <a:lnTo>
                      <a:pt x="3270" y="369"/>
                    </a:lnTo>
                    <a:lnTo>
                      <a:pt x="3270" y="369"/>
                    </a:lnTo>
                    <a:lnTo>
                      <a:pt x="3277" y="375"/>
                    </a:lnTo>
                    <a:lnTo>
                      <a:pt x="3277" y="375"/>
                    </a:lnTo>
                    <a:lnTo>
                      <a:pt x="3277" y="375"/>
                    </a:lnTo>
                    <a:lnTo>
                      <a:pt x="3277" y="375"/>
                    </a:lnTo>
                    <a:lnTo>
                      <a:pt x="3277" y="382"/>
                    </a:lnTo>
                    <a:lnTo>
                      <a:pt x="3277" y="382"/>
                    </a:lnTo>
                    <a:lnTo>
                      <a:pt x="3277" y="382"/>
                    </a:lnTo>
                    <a:lnTo>
                      <a:pt x="3277" y="388"/>
                    </a:lnTo>
                    <a:lnTo>
                      <a:pt x="3283" y="388"/>
                    </a:lnTo>
                    <a:lnTo>
                      <a:pt x="3283" y="388"/>
                    </a:lnTo>
                    <a:lnTo>
                      <a:pt x="3283" y="395"/>
                    </a:lnTo>
                    <a:lnTo>
                      <a:pt x="3283" y="395"/>
                    </a:lnTo>
                    <a:lnTo>
                      <a:pt x="3283" y="395"/>
                    </a:lnTo>
                    <a:lnTo>
                      <a:pt x="3283" y="401"/>
                    </a:lnTo>
                    <a:lnTo>
                      <a:pt x="3283" y="401"/>
                    </a:lnTo>
                    <a:lnTo>
                      <a:pt x="3290" y="401"/>
                    </a:lnTo>
                    <a:lnTo>
                      <a:pt x="3290" y="401"/>
                    </a:lnTo>
                    <a:lnTo>
                      <a:pt x="3290" y="401"/>
                    </a:lnTo>
                    <a:lnTo>
                      <a:pt x="3290" y="408"/>
                    </a:lnTo>
                    <a:lnTo>
                      <a:pt x="3290" y="408"/>
                    </a:lnTo>
                    <a:lnTo>
                      <a:pt x="3290" y="408"/>
                    </a:lnTo>
                    <a:lnTo>
                      <a:pt x="3290" y="408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303" y="421"/>
                    </a:lnTo>
                    <a:lnTo>
                      <a:pt x="3303" y="421"/>
                    </a:lnTo>
                    <a:lnTo>
                      <a:pt x="3303" y="421"/>
                    </a:lnTo>
                    <a:lnTo>
                      <a:pt x="3303" y="421"/>
                    </a:lnTo>
                    <a:lnTo>
                      <a:pt x="3303" y="421"/>
                    </a:lnTo>
                    <a:lnTo>
                      <a:pt x="3303" y="427"/>
                    </a:lnTo>
                    <a:lnTo>
                      <a:pt x="3309" y="427"/>
                    </a:lnTo>
                    <a:lnTo>
                      <a:pt x="3309" y="427"/>
                    </a:lnTo>
                    <a:lnTo>
                      <a:pt x="3309" y="434"/>
                    </a:lnTo>
                    <a:lnTo>
                      <a:pt x="3309" y="434"/>
                    </a:lnTo>
                    <a:lnTo>
                      <a:pt x="3309" y="434"/>
                    </a:lnTo>
                    <a:lnTo>
                      <a:pt x="3309" y="440"/>
                    </a:lnTo>
                    <a:lnTo>
                      <a:pt x="3316" y="440"/>
                    </a:lnTo>
                    <a:lnTo>
                      <a:pt x="3316" y="440"/>
                    </a:lnTo>
                    <a:lnTo>
                      <a:pt x="3316" y="447"/>
                    </a:lnTo>
                    <a:lnTo>
                      <a:pt x="3316" y="447"/>
                    </a:lnTo>
                    <a:lnTo>
                      <a:pt x="3316" y="447"/>
                    </a:lnTo>
                    <a:lnTo>
                      <a:pt x="3316" y="453"/>
                    </a:lnTo>
                    <a:lnTo>
                      <a:pt x="3316" y="453"/>
                    </a:lnTo>
                    <a:lnTo>
                      <a:pt x="3316" y="447"/>
                    </a:lnTo>
                    <a:lnTo>
                      <a:pt x="3322" y="447"/>
                    </a:lnTo>
                    <a:lnTo>
                      <a:pt x="3322" y="447"/>
                    </a:lnTo>
                    <a:lnTo>
                      <a:pt x="3322" y="440"/>
                    </a:lnTo>
                    <a:lnTo>
                      <a:pt x="3322" y="440"/>
                    </a:lnTo>
                    <a:lnTo>
                      <a:pt x="3322" y="440"/>
                    </a:lnTo>
                    <a:lnTo>
                      <a:pt x="3322" y="434"/>
                    </a:lnTo>
                    <a:lnTo>
                      <a:pt x="3328" y="434"/>
                    </a:lnTo>
                    <a:lnTo>
                      <a:pt x="3328" y="427"/>
                    </a:lnTo>
                    <a:lnTo>
                      <a:pt x="3328" y="427"/>
                    </a:lnTo>
                    <a:lnTo>
                      <a:pt x="3328" y="427"/>
                    </a:lnTo>
                    <a:lnTo>
                      <a:pt x="3328" y="421"/>
                    </a:lnTo>
                    <a:lnTo>
                      <a:pt x="3328" y="427"/>
                    </a:lnTo>
                    <a:lnTo>
                      <a:pt x="3335" y="427"/>
                    </a:lnTo>
                    <a:lnTo>
                      <a:pt x="3335" y="427"/>
                    </a:lnTo>
                    <a:lnTo>
                      <a:pt x="3335" y="427"/>
                    </a:lnTo>
                    <a:lnTo>
                      <a:pt x="3335" y="434"/>
                    </a:lnTo>
                    <a:lnTo>
                      <a:pt x="3335" y="434"/>
                    </a:lnTo>
                    <a:lnTo>
                      <a:pt x="3335" y="434"/>
                    </a:lnTo>
                    <a:lnTo>
                      <a:pt x="3335" y="440"/>
                    </a:lnTo>
                    <a:lnTo>
                      <a:pt x="3341" y="440"/>
                    </a:lnTo>
                    <a:lnTo>
                      <a:pt x="3341" y="440"/>
                    </a:lnTo>
                    <a:lnTo>
                      <a:pt x="3341" y="447"/>
                    </a:lnTo>
                    <a:lnTo>
                      <a:pt x="3341" y="447"/>
                    </a:lnTo>
                    <a:lnTo>
                      <a:pt x="3341" y="447"/>
                    </a:lnTo>
                    <a:lnTo>
                      <a:pt x="3341" y="440"/>
                    </a:lnTo>
                    <a:lnTo>
                      <a:pt x="3341" y="440"/>
                    </a:lnTo>
                    <a:lnTo>
                      <a:pt x="3348" y="434"/>
                    </a:lnTo>
                    <a:lnTo>
                      <a:pt x="3348" y="434"/>
                    </a:lnTo>
                    <a:lnTo>
                      <a:pt x="3348" y="434"/>
                    </a:lnTo>
                    <a:lnTo>
                      <a:pt x="3348" y="427"/>
                    </a:lnTo>
                    <a:lnTo>
                      <a:pt x="3348" y="427"/>
                    </a:lnTo>
                    <a:lnTo>
                      <a:pt x="3348" y="421"/>
                    </a:lnTo>
                    <a:lnTo>
                      <a:pt x="3348" y="421"/>
                    </a:lnTo>
                    <a:lnTo>
                      <a:pt x="3354" y="421"/>
                    </a:lnTo>
                    <a:lnTo>
                      <a:pt x="3354" y="414"/>
                    </a:lnTo>
                    <a:lnTo>
                      <a:pt x="3354" y="414"/>
                    </a:lnTo>
                    <a:lnTo>
                      <a:pt x="3354" y="414"/>
                    </a:lnTo>
                    <a:lnTo>
                      <a:pt x="3354" y="408"/>
                    </a:lnTo>
                    <a:lnTo>
                      <a:pt x="3354" y="408"/>
                    </a:lnTo>
                    <a:lnTo>
                      <a:pt x="3361" y="408"/>
                    </a:lnTo>
                    <a:lnTo>
                      <a:pt x="3361" y="401"/>
                    </a:lnTo>
                    <a:lnTo>
                      <a:pt x="3361" y="401"/>
                    </a:lnTo>
                    <a:lnTo>
                      <a:pt x="3361" y="401"/>
                    </a:lnTo>
                    <a:lnTo>
                      <a:pt x="3361" y="401"/>
                    </a:lnTo>
                    <a:lnTo>
                      <a:pt x="3361" y="401"/>
                    </a:lnTo>
                    <a:lnTo>
                      <a:pt x="3361" y="401"/>
                    </a:lnTo>
                    <a:lnTo>
                      <a:pt x="3367" y="395"/>
                    </a:lnTo>
                    <a:lnTo>
                      <a:pt x="3367" y="395"/>
                    </a:lnTo>
                    <a:lnTo>
                      <a:pt x="3367" y="395"/>
                    </a:lnTo>
                    <a:lnTo>
                      <a:pt x="3367" y="395"/>
                    </a:lnTo>
                    <a:lnTo>
                      <a:pt x="3367" y="395"/>
                    </a:lnTo>
                    <a:lnTo>
                      <a:pt x="3367" y="388"/>
                    </a:lnTo>
                    <a:lnTo>
                      <a:pt x="3374" y="388"/>
                    </a:lnTo>
                    <a:lnTo>
                      <a:pt x="3374" y="388"/>
                    </a:lnTo>
                    <a:lnTo>
                      <a:pt x="3374" y="388"/>
                    </a:lnTo>
                    <a:lnTo>
                      <a:pt x="3374" y="382"/>
                    </a:lnTo>
                    <a:lnTo>
                      <a:pt x="3374" y="382"/>
                    </a:lnTo>
                    <a:lnTo>
                      <a:pt x="3374" y="388"/>
                    </a:lnTo>
                    <a:lnTo>
                      <a:pt x="3374" y="388"/>
                    </a:lnTo>
                    <a:lnTo>
                      <a:pt x="3380" y="395"/>
                    </a:lnTo>
                    <a:lnTo>
                      <a:pt x="3380" y="401"/>
                    </a:lnTo>
                    <a:lnTo>
                      <a:pt x="3380" y="408"/>
                    </a:lnTo>
                    <a:lnTo>
                      <a:pt x="3380" y="414"/>
                    </a:lnTo>
                    <a:lnTo>
                      <a:pt x="3380" y="421"/>
                    </a:lnTo>
                    <a:lnTo>
                      <a:pt x="3380" y="427"/>
                    </a:lnTo>
                    <a:lnTo>
                      <a:pt x="3387" y="434"/>
                    </a:lnTo>
                    <a:lnTo>
                      <a:pt x="3387" y="440"/>
                    </a:lnTo>
                    <a:lnTo>
                      <a:pt x="3387" y="447"/>
                    </a:lnTo>
                    <a:lnTo>
                      <a:pt x="3387" y="453"/>
                    </a:lnTo>
                    <a:lnTo>
                      <a:pt x="3387" y="453"/>
                    </a:lnTo>
                    <a:lnTo>
                      <a:pt x="3387" y="460"/>
                    </a:lnTo>
                    <a:lnTo>
                      <a:pt x="3393" y="466"/>
                    </a:lnTo>
                    <a:lnTo>
                      <a:pt x="3393" y="473"/>
                    </a:lnTo>
                    <a:lnTo>
                      <a:pt x="3393" y="479"/>
                    </a:lnTo>
                    <a:lnTo>
                      <a:pt x="3393" y="479"/>
                    </a:lnTo>
                    <a:lnTo>
                      <a:pt x="3393" y="485"/>
                    </a:lnTo>
                    <a:lnTo>
                      <a:pt x="3393" y="492"/>
                    </a:lnTo>
                    <a:lnTo>
                      <a:pt x="3400" y="492"/>
                    </a:lnTo>
                    <a:lnTo>
                      <a:pt x="3400" y="498"/>
                    </a:lnTo>
                    <a:lnTo>
                      <a:pt x="3400" y="498"/>
                    </a:lnTo>
                    <a:lnTo>
                      <a:pt x="3400" y="498"/>
                    </a:lnTo>
                    <a:lnTo>
                      <a:pt x="3400" y="498"/>
                    </a:lnTo>
                    <a:lnTo>
                      <a:pt x="3400" y="492"/>
                    </a:lnTo>
                    <a:lnTo>
                      <a:pt x="3406" y="485"/>
                    </a:lnTo>
                    <a:lnTo>
                      <a:pt x="3406" y="479"/>
                    </a:lnTo>
                    <a:lnTo>
                      <a:pt x="3406" y="466"/>
                    </a:lnTo>
                    <a:lnTo>
                      <a:pt x="3406" y="453"/>
                    </a:lnTo>
                    <a:lnTo>
                      <a:pt x="3406" y="447"/>
                    </a:lnTo>
                    <a:lnTo>
                      <a:pt x="3406" y="434"/>
                    </a:lnTo>
                    <a:lnTo>
                      <a:pt x="3406" y="421"/>
                    </a:lnTo>
                    <a:lnTo>
                      <a:pt x="3413" y="408"/>
                    </a:lnTo>
                    <a:lnTo>
                      <a:pt x="3413" y="401"/>
                    </a:lnTo>
                    <a:lnTo>
                      <a:pt x="3413" y="388"/>
                    </a:lnTo>
                    <a:lnTo>
                      <a:pt x="3413" y="375"/>
                    </a:lnTo>
                    <a:lnTo>
                      <a:pt x="3413" y="362"/>
                    </a:lnTo>
                    <a:lnTo>
                      <a:pt x="3413" y="349"/>
                    </a:lnTo>
                    <a:lnTo>
                      <a:pt x="3419" y="343"/>
                    </a:lnTo>
                    <a:lnTo>
                      <a:pt x="3419" y="330"/>
                    </a:lnTo>
                    <a:lnTo>
                      <a:pt x="3419" y="317"/>
                    </a:lnTo>
                    <a:lnTo>
                      <a:pt x="3419" y="304"/>
                    </a:lnTo>
                    <a:lnTo>
                      <a:pt x="3419" y="291"/>
                    </a:lnTo>
                    <a:lnTo>
                      <a:pt x="3419" y="278"/>
                    </a:lnTo>
                    <a:lnTo>
                      <a:pt x="3426" y="265"/>
                    </a:lnTo>
                    <a:lnTo>
                      <a:pt x="3426" y="259"/>
                    </a:lnTo>
                    <a:lnTo>
                      <a:pt x="3426" y="252"/>
                    </a:lnTo>
                    <a:lnTo>
                      <a:pt x="3426" y="252"/>
                    </a:lnTo>
                    <a:lnTo>
                      <a:pt x="3426" y="265"/>
                    </a:lnTo>
                    <a:lnTo>
                      <a:pt x="3426" y="278"/>
                    </a:lnTo>
                    <a:lnTo>
                      <a:pt x="3432" y="291"/>
                    </a:lnTo>
                    <a:lnTo>
                      <a:pt x="3432" y="317"/>
                    </a:lnTo>
                    <a:lnTo>
                      <a:pt x="3432" y="336"/>
                    </a:lnTo>
                    <a:lnTo>
                      <a:pt x="3432" y="356"/>
                    </a:lnTo>
                    <a:lnTo>
                      <a:pt x="3432" y="375"/>
                    </a:lnTo>
                    <a:lnTo>
                      <a:pt x="3432" y="395"/>
                    </a:lnTo>
                    <a:lnTo>
                      <a:pt x="3432" y="421"/>
                    </a:lnTo>
                    <a:lnTo>
                      <a:pt x="3439" y="440"/>
                    </a:lnTo>
                    <a:lnTo>
                      <a:pt x="3439" y="460"/>
                    </a:lnTo>
                    <a:lnTo>
                      <a:pt x="3439" y="479"/>
                    </a:lnTo>
                    <a:lnTo>
                      <a:pt x="3439" y="498"/>
                    </a:lnTo>
                    <a:lnTo>
                      <a:pt x="3439" y="518"/>
                    </a:lnTo>
                    <a:lnTo>
                      <a:pt x="3439" y="537"/>
                    </a:lnTo>
                    <a:lnTo>
                      <a:pt x="3445" y="557"/>
                    </a:lnTo>
                    <a:lnTo>
                      <a:pt x="3445" y="576"/>
                    </a:lnTo>
                    <a:lnTo>
                      <a:pt x="3445" y="596"/>
                    </a:lnTo>
                    <a:lnTo>
                      <a:pt x="3445" y="609"/>
                    </a:lnTo>
                    <a:lnTo>
                      <a:pt x="3445" y="622"/>
                    </a:lnTo>
                    <a:lnTo>
                      <a:pt x="3445" y="634"/>
                    </a:lnTo>
                    <a:lnTo>
                      <a:pt x="3452" y="647"/>
                    </a:lnTo>
                    <a:lnTo>
                      <a:pt x="3452" y="654"/>
                    </a:lnTo>
                    <a:lnTo>
                      <a:pt x="3452" y="660"/>
                    </a:lnTo>
                    <a:lnTo>
                      <a:pt x="3452" y="654"/>
                    </a:lnTo>
                    <a:lnTo>
                      <a:pt x="3452" y="647"/>
                    </a:lnTo>
                    <a:lnTo>
                      <a:pt x="3452" y="641"/>
                    </a:lnTo>
                    <a:lnTo>
                      <a:pt x="3458" y="622"/>
                    </a:lnTo>
                    <a:lnTo>
                      <a:pt x="3458" y="609"/>
                    </a:lnTo>
                    <a:lnTo>
                      <a:pt x="3458" y="596"/>
                    </a:lnTo>
                    <a:lnTo>
                      <a:pt x="3458" y="576"/>
                    </a:lnTo>
                    <a:lnTo>
                      <a:pt x="3458" y="557"/>
                    </a:lnTo>
                    <a:lnTo>
                      <a:pt x="3458" y="537"/>
                    </a:lnTo>
                    <a:lnTo>
                      <a:pt x="3464" y="518"/>
                    </a:lnTo>
                    <a:lnTo>
                      <a:pt x="3464" y="498"/>
                    </a:lnTo>
                    <a:lnTo>
                      <a:pt x="3464" y="479"/>
                    </a:lnTo>
                    <a:lnTo>
                      <a:pt x="3464" y="460"/>
                    </a:lnTo>
                    <a:lnTo>
                      <a:pt x="3464" y="440"/>
                    </a:lnTo>
                    <a:lnTo>
                      <a:pt x="3464" y="421"/>
                    </a:lnTo>
                    <a:lnTo>
                      <a:pt x="3464" y="401"/>
                    </a:lnTo>
                    <a:lnTo>
                      <a:pt x="3471" y="375"/>
                    </a:lnTo>
                    <a:lnTo>
                      <a:pt x="3471" y="356"/>
                    </a:lnTo>
                    <a:lnTo>
                      <a:pt x="3471" y="336"/>
                    </a:lnTo>
                    <a:lnTo>
                      <a:pt x="3471" y="317"/>
                    </a:lnTo>
                    <a:lnTo>
                      <a:pt x="3471" y="291"/>
                    </a:lnTo>
                    <a:lnTo>
                      <a:pt x="3471" y="278"/>
                    </a:lnTo>
                    <a:lnTo>
                      <a:pt x="3477" y="265"/>
                    </a:lnTo>
                    <a:lnTo>
                      <a:pt x="3477" y="259"/>
                    </a:lnTo>
                    <a:lnTo>
                      <a:pt x="3477" y="252"/>
                    </a:lnTo>
                    <a:lnTo>
                      <a:pt x="3477" y="259"/>
                    </a:lnTo>
                    <a:lnTo>
                      <a:pt x="3477" y="265"/>
                    </a:lnTo>
                    <a:lnTo>
                      <a:pt x="3477" y="278"/>
                    </a:lnTo>
                    <a:lnTo>
                      <a:pt x="3484" y="291"/>
                    </a:lnTo>
                    <a:lnTo>
                      <a:pt x="3484" y="304"/>
                    </a:lnTo>
                    <a:lnTo>
                      <a:pt x="3484" y="317"/>
                    </a:lnTo>
                    <a:lnTo>
                      <a:pt x="3484" y="330"/>
                    </a:lnTo>
                    <a:lnTo>
                      <a:pt x="3484" y="343"/>
                    </a:lnTo>
                    <a:lnTo>
                      <a:pt x="3484" y="349"/>
                    </a:lnTo>
                    <a:lnTo>
                      <a:pt x="3490" y="362"/>
                    </a:lnTo>
                    <a:lnTo>
                      <a:pt x="3490" y="375"/>
                    </a:lnTo>
                    <a:lnTo>
                      <a:pt x="3490" y="388"/>
                    </a:lnTo>
                    <a:lnTo>
                      <a:pt x="3490" y="401"/>
                    </a:lnTo>
                    <a:lnTo>
                      <a:pt x="3490" y="408"/>
                    </a:lnTo>
                    <a:lnTo>
                      <a:pt x="3490" y="421"/>
                    </a:lnTo>
                    <a:lnTo>
                      <a:pt x="3490" y="434"/>
                    </a:lnTo>
                    <a:lnTo>
                      <a:pt x="3497" y="447"/>
                    </a:lnTo>
                    <a:lnTo>
                      <a:pt x="3497" y="453"/>
                    </a:lnTo>
                    <a:lnTo>
                      <a:pt x="3497" y="466"/>
                    </a:lnTo>
                    <a:lnTo>
                      <a:pt x="3497" y="479"/>
                    </a:lnTo>
                    <a:lnTo>
                      <a:pt x="3497" y="485"/>
                    </a:lnTo>
                    <a:lnTo>
                      <a:pt x="3497" y="492"/>
                    </a:lnTo>
                    <a:lnTo>
                      <a:pt x="3503" y="498"/>
                    </a:lnTo>
                    <a:lnTo>
                      <a:pt x="3503" y="498"/>
                    </a:lnTo>
                    <a:lnTo>
                      <a:pt x="3503" y="498"/>
                    </a:lnTo>
                    <a:lnTo>
                      <a:pt x="3503" y="498"/>
                    </a:lnTo>
                    <a:lnTo>
                      <a:pt x="3503" y="492"/>
                    </a:lnTo>
                    <a:lnTo>
                      <a:pt x="3503" y="492"/>
                    </a:lnTo>
                    <a:lnTo>
                      <a:pt x="3510" y="485"/>
                    </a:lnTo>
                    <a:lnTo>
                      <a:pt x="3510" y="479"/>
                    </a:lnTo>
                    <a:lnTo>
                      <a:pt x="3510" y="479"/>
                    </a:lnTo>
                    <a:lnTo>
                      <a:pt x="3510" y="473"/>
                    </a:lnTo>
                    <a:lnTo>
                      <a:pt x="3510" y="466"/>
                    </a:lnTo>
                    <a:lnTo>
                      <a:pt x="3510" y="460"/>
                    </a:lnTo>
                    <a:lnTo>
                      <a:pt x="3516" y="453"/>
                    </a:lnTo>
                    <a:lnTo>
                      <a:pt x="3516" y="447"/>
                    </a:lnTo>
                    <a:lnTo>
                      <a:pt x="3516" y="447"/>
                    </a:lnTo>
                    <a:lnTo>
                      <a:pt x="3516" y="440"/>
                    </a:lnTo>
                    <a:lnTo>
                      <a:pt x="3516" y="434"/>
                    </a:lnTo>
                    <a:lnTo>
                      <a:pt x="3516" y="427"/>
                    </a:lnTo>
                    <a:lnTo>
                      <a:pt x="3523" y="421"/>
                    </a:lnTo>
                    <a:lnTo>
                      <a:pt x="3523" y="414"/>
                    </a:lnTo>
                    <a:lnTo>
                      <a:pt x="3523" y="408"/>
                    </a:lnTo>
                    <a:lnTo>
                      <a:pt x="3523" y="401"/>
                    </a:lnTo>
                    <a:lnTo>
                      <a:pt x="3523" y="395"/>
                    </a:lnTo>
                    <a:lnTo>
                      <a:pt x="3523" y="388"/>
                    </a:lnTo>
                    <a:lnTo>
                      <a:pt x="3523" y="388"/>
                    </a:lnTo>
                    <a:lnTo>
                      <a:pt x="3529" y="382"/>
                    </a:lnTo>
                    <a:lnTo>
                      <a:pt x="3529" y="382"/>
                    </a:lnTo>
                    <a:lnTo>
                      <a:pt x="3529" y="382"/>
                    </a:lnTo>
                    <a:lnTo>
                      <a:pt x="3529" y="388"/>
                    </a:lnTo>
                    <a:lnTo>
                      <a:pt x="3529" y="388"/>
                    </a:lnTo>
                    <a:lnTo>
                      <a:pt x="3529" y="388"/>
                    </a:lnTo>
                    <a:lnTo>
                      <a:pt x="3536" y="388"/>
                    </a:lnTo>
                    <a:lnTo>
                      <a:pt x="3536" y="395"/>
                    </a:lnTo>
                    <a:lnTo>
                      <a:pt x="3536" y="395"/>
                    </a:lnTo>
                    <a:lnTo>
                      <a:pt x="3536" y="395"/>
                    </a:lnTo>
                    <a:lnTo>
                      <a:pt x="3536" y="395"/>
                    </a:lnTo>
                    <a:lnTo>
                      <a:pt x="3536" y="401"/>
                    </a:lnTo>
                    <a:lnTo>
                      <a:pt x="3536" y="401"/>
                    </a:lnTo>
                    <a:lnTo>
                      <a:pt x="3542" y="401"/>
                    </a:lnTo>
                    <a:lnTo>
                      <a:pt x="3542" y="401"/>
                    </a:lnTo>
                    <a:lnTo>
                      <a:pt x="3542" y="401"/>
                    </a:lnTo>
                    <a:lnTo>
                      <a:pt x="3542" y="401"/>
                    </a:lnTo>
                    <a:lnTo>
                      <a:pt x="3542" y="408"/>
                    </a:lnTo>
                    <a:lnTo>
                      <a:pt x="3542" y="408"/>
                    </a:lnTo>
                    <a:lnTo>
                      <a:pt x="3549" y="408"/>
                    </a:lnTo>
                    <a:lnTo>
                      <a:pt x="3549" y="408"/>
                    </a:lnTo>
                    <a:lnTo>
                      <a:pt x="3549" y="414"/>
                    </a:lnTo>
                    <a:lnTo>
                      <a:pt x="3549" y="414"/>
                    </a:lnTo>
                    <a:lnTo>
                      <a:pt x="3549" y="414"/>
                    </a:lnTo>
                    <a:lnTo>
                      <a:pt x="3549" y="421"/>
                    </a:lnTo>
                    <a:lnTo>
                      <a:pt x="3549" y="421"/>
                    </a:lnTo>
                    <a:lnTo>
                      <a:pt x="3555" y="427"/>
                    </a:lnTo>
                    <a:lnTo>
                      <a:pt x="3555" y="427"/>
                    </a:lnTo>
                    <a:lnTo>
                      <a:pt x="3555" y="427"/>
                    </a:lnTo>
                    <a:lnTo>
                      <a:pt x="3555" y="434"/>
                    </a:lnTo>
                    <a:lnTo>
                      <a:pt x="3555" y="434"/>
                    </a:lnTo>
                    <a:lnTo>
                      <a:pt x="3555" y="440"/>
                    </a:lnTo>
                    <a:lnTo>
                      <a:pt x="3562" y="440"/>
                    </a:lnTo>
                    <a:lnTo>
                      <a:pt x="3562" y="447"/>
                    </a:lnTo>
                    <a:lnTo>
                      <a:pt x="3562" y="447"/>
                    </a:lnTo>
                    <a:lnTo>
                      <a:pt x="3562" y="447"/>
                    </a:lnTo>
                    <a:lnTo>
                      <a:pt x="3562" y="440"/>
                    </a:lnTo>
                    <a:lnTo>
                      <a:pt x="3562" y="440"/>
                    </a:lnTo>
                    <a:lnTo>
                      <a:pt x="3562" y="440"/>
                    </a:lnTo>
                    <a:lnTo>
                      <a:pt x="3568" y="434"/>
                    </a:lnTo>
                    <a:lnTo>
                      <a:pt x="3568" y="434"/>
                    </a:lnTo>
                    <a:lnTo>
                      <a:pt x="3568" y="434"/>
                    </a:lnTo>
                    <a:lnTo>
                      <a:pt x="3568" y="427"/>
                    </a:lnTo>
                    <a:lnTo>
                      <a:pt x="3568" y="427"/>
                    </a:lnTo>
                    <a:lnTo>
                      <a:pt x="3568" y="427"/>
                    </a:lnTo>
                    <a:lnTo>
                      <a:pt x="3568" y="427"/>
                    </a:lnTo>
                    <a:lnTo>
                      <a:pt x="3575" y="421"/>
                    </a:lnTo>
                    <a:lnTo>
                      <a:pt x="3575" y="427"/>
                    </a:lnTo>
                    <a:lnTo>
                      <a:pt x="3575" y="427"/>
                    </a:lnTo>
                    <a:lnTo>
                      <a:pt x="3575" y="427"/>
                    </a:lnTo>
                    <a:lnTo>
                      <a:pt x="3575" y="434"/>
                    </a:lnTo>
                    <a:lnTo>
                      <a:pt x="3575" y="434"/>
                    </a:lnTo>
                    <a:lnTo>
                      <a:pt x="3581" y="440"/>
                    </a:lnTo>
                    <a:lnTo>
                      <a:pt x="3581" y="440"/>
                    </a:lnTo>
                    <a:lnTo>
                      <a:pt x="3581" y="440"/>
                    </a:lnTo>
                    <a:lnTo>
                      <a:pt x="3581" y="447"/>
                    </a:lnTo>
                    <a:lnTo>
                      <a:pt x="3581" y="447"/>
                    </a:lnTo>
                    <a:lnTo>
                      <a:pt x="3581" y="447"/>
                    </a:lnTo>
                    <a:lnTo>
                      <a:pt x="3581" y="453"/>
                    </a:lnTo>
                    <a:lnTo>
                      <a:pt x="3581" y="453"/>
                    </a:lnTo>
                    <a:lnTo>
                      <a:pt x="3588" y="447"/>
                    </a:lnTo>
                    <a:lnTo>
                      <a:pt x="3588" y="447"/>
                    </a:lnTo>
                    <a:lnTo>
                      <a:pt x="3588" y="447"/>
                    </a:lnTo>
                    <a:lnTo>
                      <a:pt x="3588" y="440"/>
                    </a:lnTo>
                    <a:lnTo>
                      <a:pt x="3588" y="440"/>
                    </a:lnTo>
                    <a:lnTo>
                      <a:pt x="3588" y="440"/>
                    </a:lnTo>
                    <a:lnTo>
                      <a:pt x="3594" y="434"/>
                    </a:lnTo>
                    <a:lnTo>
                      <a:pt x="3594" y="434"/>
                    </a:lnTo>
                    <a:lnTo>
                      <a:pt x="3594" y="434"/>
                    </a:lnTo>
                    <a:lnTo>
                      <a:pt x="3594" y="427"/>
                    </a:lnTo>
                    <a:lnTo>
                      <a:pt x="3594" y="427"/>
                    </a:lnTo>
                    <a:lnTo>
                      <a:pt x="3594" y="427"/>
                    </a:lnTo>
                    <a:lnTo>
                      <a:pt x="3600" y="427"/>
                    </a:lnTo>
                    <a:lnTo>
                      <a:pt x="3600" y="421"/>
                    </a:lnTo>
                    <a:lnTo>
                      <a:pt x="3600" y="421"/>
                    </a:lnTo>
                    <a:lnTo>
                      <a:pt x="3600" y="421"/>
                    </a:lnTo>
                    <a:lnTo>
                      <a:pt x="3600" y="421"/>
                    </a:lnTo>
                    <a:lnTo>
                      <a:pt x="3600" y="414"/>
                    </a:lnTo>
                    <a:lnTo>
                      <a:pt x="3607" y="414"/>
                    </a:lnTo>
                    <a:lnTo>
                      <a:pt x="3607" y="414"/>
                    </a:lnTo>
                    <a:lnTo>
                      <a:pt x="3607" y="414"/>
                    </a:lnTo>
                    <a:lnTo>
                      <a:pt x="3607" y="414"/>
                    </a:lnTo>
                    <a:lnTo>
                      <a:pt x="3607" y="414"/>
                    </a:lnTo>
                    <a:lnTo>
                      <a:pt x="3607" y="414"/>
                    </a:lnTo>
                    <a:lnTo>
                      <a:pt x="3607" y="408"/>
                    </a:lnTo>
                    <a:lnTo>
                      <a:pt x="3607" y="408"/>
                    </a:lnTo>
                    <a:lnTo>
                      <a:pt x="3613" y="408"/>
                    </a:lnTo>
                    <a:lnTo>
                      <a:pt x="3613" y="408"/>
                    </a:lnTo>
                    <a:lnTo>
                      <a:pt x="3613" y="408"/>
                    </a:lnTo>
                    <a:lnTo>
                      <a:pt x="3613" y="401"/>
                    </a:lnTo>
                    <a:lnTo>
                      <a:pt x="3613" y="401"/>
                    </a:lnTo>
                    <a:lnTo>
                      <a:pt x="3613" y="401"/>
                    </a:lnTo>
                    <a:lnTo>
                      <a:pt x="3620" y="395"/>
                    </a:lnTo>
                    <a:lnTo>
                      <a:pt x="3620" y="395"/>
                    </a:lnTo>
                    <a:lnTo>
                      <a:pt x="3620" y="395"/>
                    </a:lnTo>
                    <a:lnTo>
                      <a:pt x="3620" y="388"/>
                    </a:lnTo>
                    <a:lnTo>
                      <a:pt x="3620" y="388"/>
                    </a:lnTo>
                    <a:lnTo>
                      <a:pt x="3620" y="388"/>
                    </a:lnTo>
                    <a:lnTo>
                      <a:pt x="3620" y="388"/>
                    </a:lnTo>
                    <a:lnTo>
                      <a:pt x="3620" y="388"/>
                    </a:lnTo>
                    <a:lnTo>
                      <a:pt x="3626" y="382"/>
                    </a:lnTo>
                    <a:lnTo>
                      <a:pt x="3626" y="382"/>
                    </a:lnTo>
                    <a:lnTo>
                      <a:pt x="3626" y="382"/>
                    </a:lnTo>
                    <a:lnTo>
                      <a:pt x="3626" y="375"/>
                    </a:lnTo>
                    <a:lnTo>
                      <a:pt x="3626" y="375"/>
                    </a:lnTo>
                    <a:lnTo>
                      <a:pt x="3626" y="375"/>
                    </a:lnTo>
                    <a:lnTo>
                      <a:pt x="3633" y="375"/>
                    </a:lnTo>
                    <a:lnTo>
                      <a:pt x="3633" y="375"/>
                    </a:lnTo>
                    <a:lnTo>
                      <a:pt x="3633" y="375"/>
                    </a:lnTo>
                    <a:lnTo>
                      <a:pt x="3633" y="375"/>
                    </a:lnTo>
                    <a:lnTo>
                      <a:pt x="3633" y="375"/>
                    </a:lnTo>
                    <a:lnTo>
                      <a:pt x="3633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82"/>
                    </a:lnTo>
                    <a:lnTo>
                      <a:pt x="3639" y="382"/>
                    </a:lnTo>
                    <a:lnTo>
                      <a:pt x="3639" y="382"/>
                    </a:lnTo>
                    <a:lnTo>
                      <a:pt x="3646" y="382"/>
                    </a:lnTo>
                    <a:lnTo>
                      <a:pt x="3646" y="388"/>
                    </a:lnTo>
                    <a:lnTo>
                      <a:pt x="3646" y="388"/>
                    </a:lnTo>
                    <a:lnTo>
                      <a:pt x="3646" y="388"/>
                    </a:lnTo>
                    <a:lnTo>
                      <a:pt x="3646" y="395"/>
                    </a:lnTo>
                    <a:lnTo>
                      <a:pt x="3646" y="395"/>
                    </a:lnTo>
                    <a:lnTo>
                      <a:pt x="3646" y="395"/>
                    </a:lnTo>
                    <a:lnTo>
                      <a:pt x="3646" y="401"/>
                    </a:lnTo>
                    <a:lnTo>
                      <a:pt x="3652" y="401"/>
                    </a:lnTo>
                    <a:lnTo>
                      <a:pt x="3652" y="401"/>
                    </a:lnTo>
                    <a:lnTo>
                      <a:pt x="3652" y="408"/>
                    </a:lnTo>
                    <a:lnTo>
                      <a:pt x="3652" y="408"/>
                    </a:lnTo>
                    <a:lnTo>
                      <a:pt x="3672" y="427"/>
                    </a:lnTo>
                    <a:lnTo>
                      <a:pt x="3672" y="427"/>
                    </a:lnTo>
                    <a:lnTo>
                      <a:pt x="3672" y="427"/>
                    </a:lnTo>
                    <a:lnTo>
                      <a:pt x="3672" y="427"/>
                    </a:lnTo>
                    <a:lnTo>
                      <a:pt x="3672" y="427"/>
                    </a:lnTo>
                    <a:lnTo>
                      <a:pt x="3672" y="427"/>
                    </a:lnTo>
                    <a:lnTo>
                      <a:pt x="3678" y="427"/>
                    </a:lnTo>
                    <a:lnTo>
                      <a:pt x="3698" y="401"/>
                    </a:lnTo>
                    <a:lnTo>
                      <a:pt x="3698" y="401"/>
                    </a:lnTo>
                    <a:lnTo>
                      <a:pt x="3698" y="401"/>
                    </a:lnTo>
                    <a:lnTo>
                      <a:pt x="3698" y="395"/>
                    </a:lnTo>
                    <a:lnTo>
                      <a:pt x="3698" y="395"/>
                    </a:lnTo>
                    <a:lnTo>
                      <a:pt x="3698" y="388"/>
                    </a:lnTo>
                    <a:lnTo>
                      <a:pt x="3698" y="388"/>
                    </a:lnTo>
                    <a:lnTo>
                      <a:pt x="3698" y="388"/>
                    </a:lnTo>
                    <a:lnTo>
                      <a:pt x="3704" y="382"/>
                    </a:lnTo>
                    <a:lnTo>
                      <a:pt x="3704" y="382"/>
                    </a:lnTo>
                    <a:lnTo>
                      <a:pt x="3704" y="375"/>
                    </a:lnTo>
                    <a:lnTo>
                      <a:pt x="3704" y="375"/>
                    </a:lnTo>
                    <a:lnTo>
                      <a:pt x="3704" y="375"/>
                    </a:lnTo>
                    <a:lnTo>
                      <a:pt x="3704" y="369"/>
                    </a:lnTo>
                    <a:lnTo>
                      <a:pt x="3704" y="369"/>
                    </a:lnTo>
                    <a:lnTo>
                      <a:pt x="3704" y="362"/>
                    </a:lnTo>
                    <a:lnTo>
                      <a:pt x="3711" y="362"/>
                    </a:lnTo>
                    <a:lnTo>
                      <a:pt x="3711" y="362"/>
                    </a:lnTo>
                    <a:lnTo>
                      <a:pt x="3711" y="356"/>
                    </a:lnTo>
                    <a:lnTo>
                      <a:pt x="3711" y="356"/>
                    </a:lnTo>
                    <a:lnTo>
                      <a:pt x="3711" y="356"/>
                    </a:lnTo>
                    <a:lnTo>
                      <a:pt x="3711" y="349"/>
                    </a:lnTo>
                    <a:lnTo>
                      <a:pt x="3717" y="349"/>
                    </a:lnTo>
                    <a:lnTo>
                      <a:pt x="3717" y="349"/>
                    </a:lnTo>
                    <a:lnTo>
                      <a:pt x="3717" y="349"/>
                    </a:lnTo>
                    <a:lnTo>
                      <a:pt x="3717" y="349"/>
                    </a:lnTo>
                    <a:lnTo>
                      <a:pt x="3717" y="349"/>
                    </a:lnTo>
                    <a:lnTo>
                      <a:pt x="3717" y="349"/>
                    </a:lnTo>
                    <a:lnTo>
                      <a:pt x="3724" y="349"/>
                    </a:lnTo>
                    <a:lnTo>
                      <a:pt x="3724" y="349"/>
                    </a:lnTo>
                    <a:lnTo>
                      <a:pt x="3724" y="349"/>
                    </a:lnTo>
                    <a:lnTo>
                      <a:pt x="3724" y="349"/>
                    </a:lnTo>
                    <a:lnTo>
                      <a:pt x="3724" y="349"/>
                    </a:lnTo>
                    <a:lnTo>
                      <a:pt x="3724" y="349"/>
                    </a:lnTo>
                    <a:lnTo>
                      <a:pt x="3730" y="356"/>
                    </a:lnTo>
                    <a:lnTo>
                      <a:pt x="3730" y="356"/>
                    </a:lnTo>
                    <a:lnTo>
                      <a:pt x="3730" y="356"/>
                    </a:lnTo>
                    <a:lnTo>
                      <a:pt x="3730" y="362"/>
                    </a:lnTo>
                    <a:lnTo>
                      <a:pt x="3730" y="362"/>
                    </a:lnTo>
                    <a:lnTo>
                      <a:pt x="3730" y="362"/>
                    </a:lnTo>
                    <a:lnTo>
                      <a:pt x="3730" y="362"/>
                    </a:lnTo>
                    <a:lnTo>
                      <a:pt x="3730" y="369"/>
                    </a:lnTo>
                    <a:lnTo>
                      <a:pt x="3736" y="369"/>
                    </a:lnTo>
                    <a:lnTo>
                      <a:pt x="3736" y="369"/>
                    </a:lnTo>
                    <a:lnTo>
                      <a:pt x="3736" y="369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75" y="388"/>
                    </a:lnTo>
                    <a:lnTo>
                      <a:pt x="3775" y="388"/>
                    </a:lnTo>
                    <a:lnTo>
                      <a:pt x="3782" y="388"/>
                    </a:lnTo>
                    <a:lnTo>
                      <a:pt x="3782" y="382"/>
                    </a:lnTo>
                    <a:lnTo>
                      <a:pt x="3782" y="382"/>
                    </a:lnTo>
                    <a:lnTo>
                      <a:pt x="3782" y="382"/>
                    </a:lnTo>
                    <a:lnTo>
                      <a:pt x="3782" y="375"/>
                    </a:lnTo>
                    <a:lnTo>
                      <a:pt x="3782" y="375"/>
                    </a:lnTo>
                    <a:lnTo>
                      <a:pt x="3782" y="375"/>
                    </a:lnTo>
                    <a:lnTo>
                      <a:pt x="3788" y="375"/>
                    </a:lnTo>
                    <a:lnTo>
                      <a:pt x="3788" y="369"/>
                    </a:lnTo>
                    <a:lnTo>
                      <a:pt x="3788" y="369"/>
                    </a:lnTo>
                    <a:lnTo>
                      <a:pt x="3788" y="369"/>
                    </a:lnTo>
                    <a:lnTo>
                      <a:pt x="3788" y="369"/>
                    </a:lnTo>
                    <a:lnTo>
                      <a:pt x="3788" y="362"/>
                    </a:lnTo>
                    <a:lnTo>
                      <a:pt x="3788" y="362"/>
                    </a:lnTo>
                    <a:lnTo>
                      <a:pt x="3795" y="362"/>
                    </a:lnTo>
                    <a:lnTo>
                      <a:pt x="3795" y="362"/>
                    </a:lnTo>
                    <a:lnTo>
                      <a:pt x="3795" y="356"/>
                    </a:lnTo>
                    <a:lnTo>
                      <a:pt x="3795" y="356"/>
                    </a:lnTo>
                    <a:lnTo>
                      <a:pt x="3795" y="356"/>
                    </a:lnTo>
                    <a:lnTo>
                      <a:pt x="3795" y="356"/>
                    </a:lnTo>
                    <a:lnTo>
                      <a:pt x="3795" y="356"/>
                    </a:lnTo>
                    <a:lnTo>
                      <a:pt x="3801" y="356"/>
                    </a:lnTo>
                    <a:lnTo>
                      <a:pt x="3801" y="356"/>
                    </a:lnTo>
                    <a:lnTo>
                      <a:pt x="3801" y="356"/>
                    </a:lnTo>
                    <a:lnTo>
                      <a:pt x="3801" y="356"/>
                    </a:lnTo>
                    <a:lnTo>
                      <a:pt x="3801" y="356"/>
                    </a:lnTo>
                    <a:lnTo>
                      <a:pt x="3801" y="356"/>
                    </a:lnTo>
                    <a:lnTo>
                      <a:pt x="3808" y="356"/>
                    </a:lnTo>
                    <a:lnTo>
                      <a:pt x="3808" y="356"/>
                    </a:lnTo>
                    <a:lnTo>
                      <a:pt x="3808" y="356"/>
                    </a:lnTo>
                    <a:lnTo>
                      <a:pt x="3808" y="362"/>
                    </a:lnTo>
                    <a:lnTo>
                      <a:pt x="3808" y="362"/>
                    </a:lnTo>
                    <a:lnTo>
                      <a:pt x="3808" y="362"/>
                    </a:lnTo>
                    <a:lnTo>
                      <a:pt x="3814" y="362"/>
                    </a:lnTo>
                    <a:lnTo>
                      <a:pt x="3814" y="369"/>
                    </a:lnTo>
                    <a:lnTo>
                      <a:pt x="3814" y="369"/>
                    </a:lnTo>
                    <a:lnTo>
                      <a:pt x="3814" y="369"/>
                    </a:lnTo>
                    <a:lnTo>
                      <a:pt x="3814" y="369"/>
                    </a:lnTo>
                    <a:lnTo>
                      <a:pt x="3814" y="375"/>
                    </a:lnTo>
                    <a:lnTo>
                      <a:pt x="3814" y="375"/>
                    </a:lnTo>
                    <a:lnTo>
                      <a:pt x="3814" y="375"/>
                    </a:lnTo>
                    <a:lnTo>
                      <a:pt x="3821" y="382"/>
                    </a:lnTo>
                    <a:lnTo>
                      <a:pt x="3821" y="382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60" y="395"/>
                    </a:lnTo>
                    <a:lnTo>
                      <a:pt x="3860" y="395"/>
                    </a:lnTo>
                    <a:lnTo>
                      <a:pt x="3860" y="388"/>
                    </a:lnTo>
                    <a:lnTo>
                      <a:pt x="3866" y="388"/>
                    </a:lnTo>
                    <a:lnTo>
                      <a:pt x="3866" y="388"/>
                    </a:lnTo>
                    <a:lnTo>
                      <a:pt x="3866" y="388"/>
                    </a:lnTo>
                    <a:lnTo>
                      <a:pt x="3866" y="382"/>
                    </a:lnTo>
                    <a:lnTo>
                      <a:pt x="3866" y="382"/>
                    </a:lnTo>
                    <a:lnTo>
                      <a:pt x="3866" y="382"/>
                    </a:lnTo>
                    <a:lnTo>
                      <a:pt x="3866" y="375"/>
                    </a:lnTo>
                    <a:lnTo>
                      <a:pt x="3872" y="375"/>
                    </a:lnTo>
                    <a:lnTo>
                      <a:pt x="3872" y="375"/>
                    </a:lnTo>
                    <a:lnTo>
                      <a:pt x="3872" y="375"/>
                    </a:lnTo>
                    <a:lnTo>
                      <a:pt x="3872" y="375"/>
                    </a:lnTo>
                    <a:lnTo>
                      <a:pt x="3872" y="369"/>
                    </a:lnTo>
                    <a:lnTo>
                      <a:pt x="3872" y="369"/>
                    </a:lnTo>
                    <a:lnTo>
                      <a:pt x="3872" y="369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85" y="362"/>
                    </a:lnTo>
                    <a:lnTo>
                      <a:pt x="3885" y="362"/>
                    </a:lnTo>
                    <a:lnTo>
                      <a:pt x="3885" y="362"/>
                    </a:lnTo>
                    <a:lnTo>
                      <a:pt x="3885" y="362"/>
                    </a:lnTo>
                    <a:lnTo>
                      <a:pt x="3885" y="362"/>
                    </a:lnTo>
                    <a:lnTo>
                      <a:pt x="3885" y="362"/>
                    </a:lnTo>
                    <a:lnTo>
                      <a:pt x="3892" y="362"/>
                    </a:lnTo>
                    <a:lnTo>
                      <a:pt x="3892" y="362"/>
                    </a:lnTo>
                    <a:lnTo>
                      <a:pt x="3892" y="362"/>
                    </a:lnTo>
                    <a:lnTo>
                      <a:pt x="3892" y="369"/>
                    </a:lnTo>
                    <a:lnTo>
                      <a:pt x="3892" y="369"/>
                    </a:lnTo>
                    <a:lnTo>
                      <a:pt x="3892" y="369"/>
                    </a:lnTo>
                    <a:lnTo>
                      <a:pt x="3898" y="375"/>
                    </a:lnTo>
                    <a:lnTo>
                      <a:pt x="3898" y="375"/>
                    </a:lnTo>
                    <a:lnTo>
                      <a:pt x="3898" y="375"/>
                    </a:lnTo>
                    <a:lnTo>
                      <a:pt x="3898" y="375"/>
                    </a:lnTo>
                    <a:lnTo>
                      <a:pt x="3898" y="375"/>
                    </a:lnTo>
                    <a:lnTo>
                      <a:pt x="3898" y="382"/>
                    </a:lnTo>
                    <a:lnTo>
                      <a:pt x="3898" y="382"/>
                    </a:lnTo>
                    <a:lnTo>
                      <a:pt x="3898" y="382"/>
                    </a:lnTo>
                    <a:lnTo>
                      <a:pt x="3898" y="382"/>
                    </a:lnTo>
                    <a:lnTo>
                      <a:pt x="3918" y="408"/>
                    </a:lnTo>
                    <a:lnTo>
                      <a:pt x="3918" y="408"/>
                    </a:lnTo>
                    <a:lnTo>
                      <a:pt x="3924" y="408"/>
                    </a:lnTo>
                    <a:lnTo>
                      <a:pt x="3924" y="408"/>
                    </a:lnTo>
                    <a:lnTo>
                      <a:pt x="3924" y="408"/>
                    </a:lnTo>
                    <a:lnTo>
                      <a:pt x="3924" y="408"/>
                    </a:lnTo>
                    <a:lnTo>
                      <a:pt x="3924" y="408"/>
                    </a:lnTo>
                    <a:lnTo>
                      <a:pt x="3944" y="395"/>
                    </a:lnTo>
                    <a:lnTo>
                      <a:pt x="3944" y="395"/>
                    </a:lnTo>
                    <a:lnTo>
                      <a:pt x="3944" y="395"/>
                    </a:lnTo>
                    <a:lnTo>
                      <a:pt x="3944" y="395"/>
                    </a:lnTo>
                    <a:lnTo>
                      <a:pt x="3950" y="395"/>
                    </a:lnTo>
                    <a:lnTo>
                      <a:pt x="3950" y="388"/>
                    </a:lnTo>
                    <a:lnTo>
                      <a:pt x="3950" y="388"/>
                    </a:lnTo>
                    <a:lnTo>
                      <a:pt x="3950" y="388"/>
                    </a:lnTo>
                    <a:lnTo>
                      <a:pt x="3950" y="388"/>
                    </a:lnTo>
                    <a:lnTo>
                      <a:pt x="3950" y="382"/>
                    </a:lnTo>
                    <a:lnTo>
                      <a:pt x="3950" y="382"/>
                    </a:lnTo>
                    <a:lnTo>
                      <a:pt x="3957" y="382"/>
                    </a:lnTo>
                    <a:lnTo>
                      <a:pt x="3957" y="382"/>
                    </a:lnTo>
                    <a:lnTo>
                      <a:pt x="3957" y="382"/>
                    </a:lnTo>
                    <a:lnTo>
                      <a:pt x="3957" y="375"/>
                    </a:lnTo>
                    <a:lnTo>
                      <a:pt x="3957" y="375"/>
                    </a:lnTo>
                    <a:lnTo>
                      <a:pt x="3957" y="375"/>
                    </a:lnTo>
                    <a:lnTo>
                      <a:pt x="3957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70" y="369"/>
                    </a:lnTo>
                    <a:lnTo>
                      <a:pt x="3970" y="369"/>
                    </a:lnTo>
                    <a:lnTo>
                      <a:pt x="3970" y="369"/>
                    </a:lnTo>
                    <a:lnTo>
                      <a:pt x="3970" y="369"/>
                    </a:lnTo>
                    <a:lnTo>
                      <a:pt x="3970" y="369"/>
                    </a:lnTo>
                    <a:lnTo>
                      <a:pt x="3970" y="369"/>
                    </a:lnTo>
                    <a:lnTo>
                      <a:pt x="3976" y="369"/>
                    </a:lnTo>
                    <a:lnTo>
                      <a:pt x="3976" y="369"/>
                    </a:lnTo>
                    <a:lnTo>
                      <a:pt x="3976" y="375"/>
                    </a:lnTo>
                    <a:lnTo>
                      <a:pt x="3976" y="375"/>
                    </a:lnTo>
                    <a:lnTo>
                      <a:pt x="3976" y="375"/>
                    </a:lnTo>
                    <a:lnTo>
                      <a:pt x="3976" y="382"/>
                    </a:lnTo>
                    <a:lnTo>
                      <a:pt x="3983" y="382"/>
                    </a:lnTo>
                    <a:lnTo>
                      <a:pt x="3983" y="382"/>
                    </a:lnTo>
                    <a:lnTo>
                      <a:pt x="3983" y="382"/>
                    </a:lnTo>
                    <a:lnTo>
                      <a:pt x="3983" y="388"/>
                    </a:lnTo>
                    <a:lnTo>
                      <a:pt x="3983" y="388"/>
                    </a:lnTo>
                    <a:lnTo>
                      <a:pt x="3983" y="388"/>
                    </a:lnTo>
                    <a:lnTo>
                      <a:pt x="3983" y="388"/>
                    </a:lnTo>
                    <a:lnTo>
                      <a:pt x="3983" y="388"/>
                    </a:lnTo>
                    <a:lnTo>
                      <a:pt x="4002" y="414"/>
                    </a:lnTo>
                    <a:lnTo>
                      <a:pt x="4002" y="414"/>
                    </a:lnTo>
                    <a:lnTo>
                      <a:pt x="4002" y="414"/>
                    </a:lnTo>
                    <a:lnTo>
                      <a:pt x="4008" y="414"/>
                    </a:lnTo>
                    <a:lnTo>
                      <a:pt x="4008" y="414"/>
                    </a:lnTo>
                    <a:lnTo>
                      <a:pt x="4008" y="414"/>
                    </a:lnTo>
                    <a:lnTo>
                      <a:pt x="4008" y="414"/>
                    </a:lnTo>
                    <a:lnTo>
                      <a:pt x="4028" y="401"/>
                    </a:lnTo>
                    <a:lnTo>
                      <a:pt x="4028" y="401"/>
                    </a:lnTo>
                    <a:lnTo>
                      <a:pt x="4028" y="401"/>
                    </a:lnTo>
                    <a:lnTo>
                      <a:pt x="4028" y="401"/>
                    </a:lnTo>
                    <a:lnTo>
                      <a:pt x="4028" y="401"/>
                    </a:lnTo>
                    <a:lnTo>
                      <a:pt x="4034" y="395"/>
                    </a:lnTo>
                    <a:lnTo>
                      <a:pt x="4034" y="395"/>
                    </a:lnTo>
                    <a:lnTo>
                      <a:pt x="4034" y="395"/>
                    </a:lnTo>
                    <a:lnTo>
                      <a:pt x="4034" y="395"/>
                    </a:lnTo>
                    <a:lnTo>
                      <a:pt x="4034" y="388"/>
                    </a:lnTo>
                    <a:lnTo>
                      <a:pt x="4034" y="388"/>
                    </a:lnTo>
                    <a:lnTo>
                      <a:pt x="4034" y="388"/>
                    </a:lnTo>
                    <a:lnTo>
                      <a:pt x="4034" y="388"/>
                    </a:lnTo>
                    <a:lnTo>
                      <a:pt x="4041" y="388"/>
                    </a:lnTo>
                    <a:lnTo>
                      <a:pt x="4041" y="382"/>
                    </a:lnTo>
                    <a:lnTo>
                      <a:pt x="4041" y="382"/>
                    </a:lnTo>
                    <a:lnTo>
                      <a:pt x="4041" y="382"/>
                    </a:lnTo>
                    <a:lnTo>
                      <a:pt x="4041" y="375"/>
                    </a:lnTo>
                    <a:lnTo>
                      <a:pt x="4041" y="375"/>
                    </a:lnTo>
                    <a:lnTo>
                      <a:pt x="4047" y="375"/>
                    </a:lnTo>
                    <a:lnTo>
                      <a:pt x="4047" y="375"/>
                    </a:lnTo>
                    <a:lnTo>
                      <a:pt x="4047" y="375"/>
                    </a:lnTo>
                    <a:lnTo>
                      <a:pt x="4047" y="375"/>
                    </a:lnTo>
                    <a:lnTo>
                      <a:pt x="4047" y="375"/>
                    </a:lnTo>
                    <a:lnTo>
                      <a:pt x="4047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60" y="375"/>
                    </a:lnTo>
                    <a:lnTo>
                      <a:pt x="4060" y="382"/>
                    </a:lnTo>
                    <a:lnTo>
                      <a:pt x="4060" y="382"/>
                    </a:lnTo>
                    <a:lnTo>
                      <a:pt x="4060" y="382"/>
                    </a:lnTo>
                    <a:lnTo>
                      <a:pt x="4060" y="382"/>
                    </a:lnTo>
                    <a:lnTo>
                      <a:pt x="4060" y="388"/>
                    </a:lnTo>
                    <a:lnTo>
                      <a:pt x="4060" y="388"/>
                    </a:lnTo>
                    <a:lnTo>
                      <a:pt x="4067" y="388"/>
                    </a:lnTo>
                    <a:lnTo>
                      <a:pt x="4067" y="388"/>
                    </a:lnTo>
                    <a:lnTo>
                      <a:pt x="4067" y="395"/>
                    </a:lnTo>
                    <a:lnTo>
                      <a:pt x="4067" y="395"/>
                    </a:lnTo>
                    <a:lnTo>
                      <a:pt x="4067" y="395"/>
                    </a:lnTo>
                    <a:lnTo>
                      <a:pt x="4067" y="395"/>
                    </a:lnTo>
                    <a:lnTo>
                      <a:pt x="4086" y="421"/>
                    </a:lnTo>
                    <a:lnTo>
                      <a:pt x="4086" y="421"/>
                    </a:lnTo>
                    <a:lnTo>
                      <a:pt x="4086" y="421"/>
                    </a:lnTo>
                    <a:lnTo>
                      <a:pt x="4086" y="421"/>
                    </a:lnTo>
                    <a:lnTo>
                      <a:pt x="4093" y="421"/>
                    </a:lnTo>
                    <a:lnTo>
                      <a:pt x="4093" y="421"/>
                    </a:lnTo>
                    <a:lnTo>
                      <a:pt x="4093" y="421"/>
                    </a:lnTo>
                    <a:lnTo>
                      <a:pt x="4112" y="408"/>
                    </a:lnTo>
                    <a:lnTo>
                      <a:pt x="4112" y="408"/>
                    </a:lnTo>
                    <a:lnTo>
                      <a:pt x="4112" y="408"/>
                    </a:lnTo>
                    <a:lnTo>
                      <a:pt x="4112" y="408"/>
                    </a:lnTo>
                    <a:lnTo>
                      <a:pt x="4112" y="401"/>
                    </a:lnTo>
                    <a:lnTo>
                      <a:pt x="4112" y="401"/>
                    </a:lnTo>
                    <a:lnTo>
                      <a:pt x="4119" y="401"/>
                    </a:lnTo>
                    <a:lnTo>
                      <a:pt x="4119" y="401"/>
                    </a:lnTo>
                    <a:lnTo>
                      <a:pt x="4119" y="395"/>
                    </a:lnTo>
                    <a:lnTo>
                      <a:pt x="4119" y="395"/>
                    </a:lnTo>
                    <a:lnTo>
                      <a:pt x="4119" y="395"/>
                    </a:lnTo>
                    <a:lnTo>
                      <a:pt x="4119" y="388"/>
                    </a:lnTo>
                    <a:lnTo>
                      <a:pt x="4119" y="388"/>
                    </a:lnTo>
                    <a:lnTo>
                      <a:pt x="4119" y="388"/>
                    </a:lnTo>
                    <a:lnTo>
                      <a:pt x="4125" y="388"/>
                    </a:lnTo>
                    <a:lnTo>
                      <a:pt x="4125" y="388"/>
                    </a:lnTo>
                    <a:lnTo>
                      <a:pt x="4125" y="382"/>
                    </a:lnTo>
                    <a:lnTo>
                      <a:pt x="4125" y="382"/>
                    </a:lnTo>
                    <a:lnTo>
                      <a:pt x="4125" y="382"/>
                    </a:lnTo>
                    <a:lnTo>
                      <a:pt x="4125" y="382"/>
                    </a:lnTo>
                    <a:lnTo>
                      <a:pt x="4132" y="382"/>
                    </a:lnTo>
                    <a:lnTo>
                      <a:pt x="4132" y="375"/>
                    </a:lnTo>
                    <a:lnTo>
                      <a:pt x="4132" y="375"/>
                    </a:lnTo>
                    <a:lnTo>
                      <a:pt x="4132" y="375"/>
                    </a:lnTo>
                    <a:lnTo>
                      <a:pt x="4132" y="375"/>
                    </a:lnTo>
                    <a:lnTo>
                      <a:pt x="4132" y="375"/>
                    </a:lnTo>
                    <a:lnTo>
                      <a:pt x="4138" y="375"/>
                    </a:lnTo>
                    <a:lnTo>
                      <a:pt x="4138" y="375"/>
                    </a:lnTo>
                    <a:lnTo>
                      <a:pt x="4138" y="375"/>
                    </a:lnTo>
                    <a:lnTo>
                      <a:pt x="4138" y="382"/>
                    </a:lnTo>
                    <a:lnTo>
                      <a:pt x="4138" y="382"/>
                    </a:lnTo>
                    <a:lnTo>
                      <a:pt x="4138" y="382"/>
                    </a:lnTo>
                    <a:lnTo>
                      <a:pt x="4138" y="382"/>
                    </a:lnTo>
                    <a:lnTo>
                      <a:pt x="4144" y="382"/>
                    </a:lnTo>
                    <a:lnTo>
                      <a:pt x="4144" y="388"/>
                    </a:lnTo>
                    <a:lnTo>
                      <a:pt x="4144" y="388"/>
                    </a:lnTo>
                    <a:lnTo>
                      <a:pt x="4144" y="388"/>
                    </a:lnTo>
                    <a:lnTo>
                      <a:pt x="4144" y="388"/>
                    </a:lnTo>
                    <a:lnTo>
                      <a:pt x="4144" y="388"/>
                    </a:lnTo>
                    <a:lnTo>
                      <a:pt x="4144" y="395"/>
                    </a:lnTo>
                    <a:lnTo>
                      <a:pt x="4151" y="395"/>
                    </a:lnTo>
                    <a:lnTo>
                      <a:pt x="4151" y="395"/>
                    </a:lnTo>
                    <a:lnTo>
                      <a:pt x="4151" y="401"/>
                    </a:lnTo>
                    <a:lnTo>
                      <a:pt x="4151" y="401"/>
                    </a:lnTo>
                    <a:lnTo>
                      <a:pt x="4151" y="401"/>
                    </a:lnTo>
                    <a:lnTo>
                      <a:pt x="4170" y="421"/>
                    </a:lnTo>
                    <a:lnTo>
                      <a:pt x="4170" y="421"/>
                    </a:lnTo>
                    <a:lnTo>
                      <a:pt x="4170" y="421"/>
                    </a:lnTo>
                    <a:lnTo>
                      <a:pt x="4170" y="421"/>
                    </a:lnTo>
                    <a:lnTo>
                      <a:pt x="4170" y="421"/>
                    </a:lnTo>
                    <a:lnTo>
                      <a:pt x="4177" y="421"/>
                    </a:lnTo>
                    <a:lnTo>
                      <a:pt x="4177" y="421"/>
                    </a:lnTo>
                    <a:lnTo>
                      <a:pt x="4196" y="414"/>
                    </a:lnTo>
                    <a:lnTo>
                      <a:pt x="4196" y="414"/>
                    </a:lnTo>
                    <a:lnTo>
                      <a:pt x="4196" y="414"/>
                    </a:lnTo>
                    <a:lnTo>
                      <a:pt x="4196" y="408"/>
                    </a:lnTo>
                    <a:lnTo>
                      <a:pt x="4196" y="408"/>
                    </a:lnTo>
                    <a:lnTo>
                      <a:pt x="4196" y="408"/>
                    </a:lnTo>
                    <a:lnTo>
                      <a:pt x="4196" y="408"/>
                    </a:lnTo>
                    <a:lnTo>
                      <a:pt x="4203" y="401"/>
                    </a:lnTo>
                    <a:lnTo>
                      <a:pt x="4203" y="401"/>
                    </a:lnTo>
                    <a:lnTo>
                      <a:pt x="4203" y="401"/>
                    </a:lnTo>
                    <a:lnTo>
                      <a:pt x="4203" y="395"/>
                    </a:lnTo>
                    <a:lnTo>
                      <a:pt x="4203" y="395"/>
                    </a:lnTo>
                    <a:lnTo>
                      <a:pt x="4203" y="395"/>
                    </a:lnTo>
                    <a:lnTo>
                      <a:pt x="4203" y="395"/>
                    </a:lnTo>
                    <a:lnTo>
                      <a:pt x="4203" y="395"/>
                    </a:lnTo>
                    <a:lnTo>
                      <a:pt x="4209" y="388"/>
                    </a:lnTo>
                    <a:lnTo>
                      <a:pt x="4209" y="388"/>
                    </a:lnTo>
                    <a:lnTo>
                      <a:pt x="4209" y="388"/>
                    </a:lnTo>
                    <a:lnTo>
                      <a:pt x="4209" y="388"/>
                    </a:lnTo>
                    <a:lnTo>
                      <a:pt x="4209" y="388"/>
                    </a:lnTo>
                    <a:lnTo>
                      <a:pt x="4209" y="388"/>
                    </a:lnTo>
                    <a:lnTo>
                      <a:pt x="4216" y="382"/>
                    </a:lnTo>
                    <a:lnTo>
                      <a:pt x="4216" y="382"/>
                    </a:lnTo>
                    <a:lnTo>
                      <a:pt x="4216" y="382"/>
                    </a:lnTo>
                    <a:lnTo>
                      <a:pt x="4216" y="382"/>
                    </a:lnTo>
                    <a:lnTo>
                      <a:pt x="4216" y="382"/>
                    </a:lnTo>
                    <a:lnTo>
                      <a:pt x="4216" y="382"/>
                    </a:lnTo>
                    <a:lnTo>
                      <a:pt x="4222" y="382"/>
                    </a:lnTo>
                    <a:lnTo>
                      <a:pt x="4222" y="382"/>
                    </a:lnTo>
                    <a:lnTo>
                      <a:pt x="4222" y="388"/>
                    </a:lnTo>
                    <a:lnTo>
                      <a:pt x="4222" y="388"/>
                    </a:lnTo>
                    <a:lnTo>
                      <a:pt x="4222" y="388"/>
                    </a:lnTo>
                    <a:lnTo>
                      <a:pt x="4222" y="388"/>
                    </a:lnTo>
                    <a:lnTo>
                      <a:pt x="4229" y="388"/>
                    </a:lnTo>
                    <a:lnTo>
                      <a:pt x="4229" y="395"/>
                    </a:lnTo>
                    <a:lnTo>
                      <a:pt x="4229" y="395"/>
                    </a:lnTo>
                    <a:lnTo>
                      <a:pt x="4229" y="395"/>
                    </a:lnTo>
                    <a:lnTo>
                      <a:pt x="4229" y="395"/>
                    </a:lnTo>
                    <a:lnTo>
                      <a:pt x="4229" y="395"/>
                    </a:lnTo>
                    <a:lnTo>
                      <a:pt x="4229" y="401"/>
                    </a:lnTo>
                    <a:lnTo>
                      <a:pt x="4229" y="401"/>
                    </a:lnTo>
                    <a:lnTo>
                      <a:pt x="4235" y="401"/>
                    </a:lnTo>
                    <a:lnTo>
                      <a:pt x="4235" y="408"/>
                    </a:lnTo>
                    <a:lnTo>
                      <a:pt x="4235" y="408"/>
                    </a:lnTo>
                    <a:lnTo>
                      <a:pt x="4235" y="408"/>
                    </a:lnTo>
                    <a:lnTo>
                      <a:pt x="4255" y="427"/>
                    </a:lnTo>
                    <a:lnTo>
                      <a:pt x="4255" y="427"/>
                    </a:lnTo>
                    <a:lnTo>
                      <a:pt x="4255" y="427"/>
                    </a:lnTo>
                    <a:lnTo>
                      <a:pt x="4255" y="427"/>
                    </a:lnTo>
                    <a:lnTo>
                      <a:pt x="4255" y="427"/>
                    </a:lnTo>
                    <a:lnTo>
                      <a:pt x="4255" y="427"/>
                    </a:lnTo>
                    <a:lnTo>
                      <a:pt x="4261" y="427"/>
                    </a:lnTo>
                    <a:lnTo>
                      <a:pt x="4280" y="421"/>
                    </a:lnTo>
                    <a:lnTo>
                      <a:pt x="4280" y="421"/>
                    </a:lnTo>
                    <a:lnTo>
                      <a:pt x="4280" y="414"/>
                    </a:lnTo>
                    <a:lnTo>
                      <a:pt x="4280" y="414"/>
                    </a:lnTo>
                    <a:lnTo>
                      <a:pt x="4280" y="414"/>
                    </a:lnTo>
                    <a:lnTo>
                      <a:pt x="4280" y="414"/>
                    </a:lnTo>
                    <a:lnTo>
                      <a:pt x="4280" y="408"/>
                    </a:lnTo>
                    <a:lnTo>
                      <a:pt x="4280" y="408"/>
                    </a:lnTo>
                    <a:lnTo>
                      <a:pt x="4287" y="408"/>
                    </a:lnTo>
                    <a:lnTo>
                      <a:pt x="4287" y="408"/>
                    </a:lnTo>
                    <a:lnTo>
                      <a:pt x="4287" y="401"/>
                    </a:lnTo>
                    <a:lnTo>
                      <a:pt x="4287" y="401"/>
                    </a:lnTo>
                    <a:lnTo>
                      <a:pt x="4287" y="401"/>
                    </a:lnTo>
                    <a:lnTo>
                      <a:pt x="4287" y="401"/>
                    </a:lnTo>
                    <a:lnTo>
                      <a:pt x="4287" y="401"/>
                    </a:lnTo>
                    <a:lnTo>
                      <a:pt x="4287" y="395"/>
                    </a:lnTo>
                    <a:lnTo>
                      <a:pt x="4293" y="395"/>
                    </a:lnTo>
                    <a:lnTo>
                      <a:pt x="4293" y="395"/>
                    </a:lnTo>
                    <a:lnTo>
                      <a:pt x="4293" y="395"/>
                    </a:lnTo>
                    <a:lnTo>
                      <a:pt x="4293" y="388"/>
                    </a:lnTo>
                    <a:lnTo>
                      <a:pt x="4293" y="388"/>
                    </a:lnTo>
                    <a:lnTo>
                      <a:pt x="4293" y="388"/>
                    </a:lnTo>
                    <a:lnTo>
                      <a:pt x="4300" y="388"/>
                    </a:lnTo>
                    <a:lnTo>
                      <a:pt x="4300" y="388"/>
                    </a:lnTo>
                    <a:lnTo>
                      <a:pt x="4300" y="388"/>
                    </a:lnTo>
                    <a:lnTo>
                      <a:pt x="4300" y="388"/>
                    </a:lnTo>
                    <a:lnTo>
                      <a:pt x="4300" y="388"/>
                    </a:lnTo>
                    <a:lnTo>
                      <a:pt x="4300" y="388"/>
                    </a:lnTo>
                    <a:lnTo>
                      <a:pt x="4306" y="388"/>
                    </a:lnTo>
                    <a:lnTo>
                      <a:pt x="4306" y="388"/>
                    </a:lnTo>
                    <a:lnTo>
                      <a:pt x="4306" y="388"/>
                    </a:lnTo>
                    <a:lnTo>
                      <a:pt x="4306" y="395"/>
                    </a:lnTo>
                    <a:lnTo>
                      <a:pt x="4306" y="395"/>
                    </a:lnTo>
                    <a:lnTo>
                      <a:pt x="4306" y="395"/>
                    </a:lnTo>
                    <a:lnTo>
                      <a:pt x="4313" y="395"/>
                    </a:lnTo>
                    <a:lnTo>
                      <a:pt x="4313" y="401"/>
                    </a:lnTo>
                    <a:lnTo>
                      <a:pt x="4313" y="401"/>
                    </a:lnTo>
                    <a:lnTo>
                      <a:pt x="4313" y="401"/>
                    </a:lnTo>
                    <a:lnTo>
                      <a:pt x="4313" y="401"/>
                    </a:lnTo>
                    <a:lnTo>
                      <a:pt x="4313" y="401"/>
                    </a:lnTo>
                    <a:lnTo>
                      <a:pt x="4313" y="408"/>
                    </a:lnTo>
                    <a:lnTo>
                      <a:pt x="4313" y="408"/>
                    </a:lnTo>
                    <a:lnTo>
                      <a:pt x="4319" y="408"/>
                    </a:lnTo>
                    <a:lnTo>
                      <a:pt x="4319" y="408"/>
                    </a:lnTo>
                    <a:lnTo>
                      <a:pt x="4319" y="408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58" y="421"/>
                    </a:lnTo>
                    <a:lnTo>
                      <a:pt x="4358" y="421"/>
                    </a:lnTo>
                    <a:lnTo>
                      <a:pt x="4358" y="421"/>
                    </a:lnTo>
                    <a:lnTo>
                      <a:pt x="4365" y="421"/>
                    </a:lnTo>
                    <a:lnTo>
                      <a:pt x="4365" y="414"/>
                    </a:lnTo>
                    <a:lnTo>
                      <a:pt x="4365" y="414"/>
                    </a:lnTo>
                    <a:lnTo>
                      <a:pt x="4365" y="414"/>
                    </a:lnTo>
                    <a:lnTo>
                      <a:pt x="4365" y="414"/>
                    </a:lnTo>
                    <a:lnTo>
                      <a:pt x="4365" y="408"/>
                    </a:lnTo>
                    <a:lnTo>
                      <a:pt x="4371" y="408"/>
                    </a:lnTo>
                    <a:lnTo>
                      <a:pt x="4371" y="408"/>
                    </a:lnTo>
                    <a:lnTo>
                      <a:pt x="4371" y="408"/>
                    </a:lnTo>
                    <a:lnTo>
                      <a:pt x="4371" y="408"/>
                    </a:lnTo>
                    <a:lnTo>
                      <a:pt x="4371" y="401"/>
                    </a:lnTo>
                    <a:lnTo>
                      <a:pt x="4371" y="401"/>
                    </a:lnTo>
                    <a:lnTo>
                      <a:pt x="4371" y="401"/>
                    </a:lnTo>
                    <a:lnTo>
                      <a:pt x="4371" y="401"/>
                    </a:lnTo>
                    <a:lnTo>
                      <a:pt x="4378" y="395"/>
                    </a:lnTo>
                    <a:lnTo>
                      <a:pt x="4378" y="395"/>
                    </a:lnTo>
                    <a:lnTo>
                      <a:pt x="4378" y="395"/>
                    </a:lnTo>
                    <a:lnTo>
                      <a:pt x="4378" y="395"/>
                    </a:lnTo>
                    <a:lnTo>
                      <a:pt x="4378" y="395"/>
                    </a:lnTo>
                    <a:lnTo>
                      <a:pt x="4378" y="395"/>
                    </a:lnTo>
                    <a:lnTo>
                      <a:pt x="4384" y="395"/>
                    </a:lnTo>
                    <a:lnTo>
                      <a:pt x="4384" y="395"/>
                    </a:lnTo>
                    <a:lnTo>
                      <a:pt x="4384" y="395"/>
                    </a:lnTo>
                    <a:lnTo>
                      <a:pt x="4384" y="395"/>
                    </a:lnTo>
                    <a:lnTo>
                      <a:pt x="4384" y="395"/>
                    </a:lnTo>
                    <a:lnTo>
                      <a:pt x="4384" y="395"/>
                    </a:lnTo>
                    <a:lnTo>
                      <a:pt x="4391" y="395"/>
                    </a:lnTo>
                    <a:lnTo>
                      <a:pt x="4391" y="395"/>
                    </a:lnTo>
                    <a:lnTo>
                      <a:pt x="4391" y="395"/>
                    </a:lnTo>
                    <a:lnTo>
                      <a:pt x="4391" y="395"/>
                    </a:lnTo>
                    <a:lnTo>
                      <a:pt x="4391" y="401"/>
                    </a:lnTo>
                    <a:lnTo>
                      <a:pt x="4391" y="401"/>
                    </a:lnTo>
                    <a:lnTo>
                      <a:pt x="4397" y="401"/>
                    </a:lnTo>
                    <a:lnTo>
                      <a:pt x="4397" y="401"/>
                    </a:lnTo>
                    <a:lnTo>
                      <a:pt x="4397" y="408"/>
                    </a:lnTo>
                    <a:lnTo>
                      <a:pt x="4397" y="408"/>
                    </a:lnTo>
                    <a:lnTo>
                      <a:pt x="4397" y="408"/>
                    </a:lnTo>
                    <a:lnTo>
                      <a:pt x="4397" y="408"/>
                    </a:lnTo>
                    <a:lnTo>
                      <a:pt x="4397" y="414"/>
                    </a:lnTo>
                    <a:lnTo>
                      <a:pt x="4397" y="414"/>
                    </a:lnTo>
                    <a:lnTo>
                      <a:pt x="4404" y="414"/>
                    </a:lnTo>
                    <a:lnTo>
                      <a:pt x="4404" y="414"/>
                    </a:lnTo>
                    <a:lnTo>
                      <a:pt x="4423" y="434"/>
                    </a:lnTo>
                    <a:lnTo>
                      <a:pt x="4423" y="434"/>
                    </a:lnTo>
                    <a:lnTo>
                      <a:pt x="4423" y="434"/>
                    </a:lnTo>
                    <a:lnTo>
                      <a:pt x="4423" y="440"/>
                    </a:lnTo>
                    <a:lnTo>
                      <a:pt x="4423" y="440"/>
                    </a:lnTo>
                    <a:lnTo>
                      <a:pt x="4423" y="440"/>
                    </a:lnTo>
                    <a:lnTo>
                      <a:pt x="4423" y="440"/>
                    </a:lnTo>
                    <a:lnTo>
                      <a:pt x="4442" y="427"/>
                    </a:lnTo>
                    <a:lnTo>
                      <a:pt x="4442" y="427"/>
                    </a:lnTo>
                    <a:lnTo>
                      <a:pt x="4442" y="427"/>
                    </a:lnTo>
                    <a:lnTo>
                      <a:pt x="4442" y="427"/>
                    </a:lnTo>
                    <a:lnTo>
                      <a:pt x="4449" y="421"/>
                    </a:lnTo>
                    <a:lnTo>
                      <a:pt x="4449" y="421"/>
                    </a:lnTo>
                    <a:lnTo>
                      <a:pt x="4449" y="421"/>
                    </a:lnTo>
                    <a:lnTo>
                      <a:pt x="4449" y="421"/>
                    </a:lnTo>
                    <a:lnTo>
                      <a:pt x="4449" y="414"/>
                    </a:lnTo>
                    <a:lnTo>
                      <a:pt x="4449" y="414"/>
                    </a:lnTo>
                    <a:lnTo>
                      <a:pt x="4455" y="414"/>
                    </a:lnTo>
                    <a:lnTo>
                      <a:pt x="4455" y="414"/>
                    </a:lnTo>
                    <a:lnTo>
                      <a:pt x="4455" y="414"/>
                    </a:lnTo>
                    <a:lnTo>
                      <a:pt x="4455" y="408"/>
                    </a:lnTo>
                    <a:lnTo>
                      <a:pt x="4455" y="408"/>
                    </a:lnTo>
                    <a:lnTo>
                      <a:pt x="4455" y="408"/>
                    </a:lnTo>
                    <a:lnTo>
                      <a:pt x="4455" y="401"/>
                    </a:lnTo>
                    <a:lnTo>
                      <a:pt x="4455" y="401"/>
                    </a:lnTo>
                    <a:lnTo>
                      <a:pt x="4462" y="401"/>
                    </a:lnTo>
                    <a:lnTo>
                      <a:pt x="4462" y="401"/>
                    </a:lnTo>
                    <a:lnTo>
                      <a:pt x="4462" y="401"/>
                    </a:lnTo>
                    <a:lnTo>
                      <a:pt x="4462" y="401"/>
                    </a:lnTo>
                    <a:lnTo>
                      <a:pt x="4462" y="401"/>
                    </a:lnTo>
                    <a:lnTo>
                      <a:pt x="4462" y="401"/>
                    </a:lnTo>
                    <a:lnTo>
                      <a:pt x="4468" y="401"/>
                    </a:lnTo>
                    <a:lnTo>
                      <a:pt x="4468" y="401"/>
                    </a:lnTo>
                    <a:lnTo>
                      <a:pt x="4468" y="401"/>
                    </a:lnTo>
                    <a:lnTo>
                      <a:pt x="4468" y="401"/>
                    </a:lnTo>
                    <a:lnTo>
                      <a:pt x="4468" y="401"/>
                    </a:lnTo>
                    <a:lnTo>
                      <a:pt x="4468" y="401"/>
                    </a:lnTo>
                    <a:lnTo>
                      <a:pt x="4475" y="401"/>
                    </a:lnTo>
                    <a:lnTo>
                      <a:pt x="4475" y="401"/>
                    </a:lnTo>
                    <a:lnTo>
                      <a:pt x="4475" y="401"/>
                    </a:lnTo>
                    <a:lnTo>
                      <a:pt x="4475" y="408"/>
                    </a:lnTo>
                    <a:lnTo>
                      <a:pt x="4475" y="408"/>
                    </a:lnTo>
                    <a:lnTo>
                      <a:pt x="4475" y="408"/>
                    </a:lnTo>
                    <a:lnTo>
                      <a:pt x="4481" y="408"/>
                    </a:lnTo>
                    <a:lnTo>
                      <a:pt x="4481" y="414"/>
                    </a:lnTo>
                    <a:lnTo>
                      <a:pt x="4481" y="414"/>
                    </a:lnTo>
                    <a:lnTo>
                      <a:pt x="4481" y="414"/>
                    </a:lnTo>
                    <a:lnTo>
                      <a:pt x="4481" y="414"/>
                    </a:lnTo>
                    <a:lnTo>
                      <a:pt x="4481" y="414"/>
                    </a:lnTo>
                    <a:lnTo>
                      <a:pt x="4481" y="421"/>
                    </a:lnTo>
                    <a:lnTo>
                      <a:pt x="4481" y="421"/>
                    </a:lnTo>
                    <a:lnTo>
                      <a:pt x="4481" y="421"/>
                    </a:lnTo>
                    <a:lnTo>
                      <a:pt x="4501" y="440"/>
                    </a:lnTo>
                    <a:lnTo>
                      <a:pt x="4501" y="440"/>
                    </a:lnTo>
                    <a:lnTo>
                      <a:pt x="4507" y="440"/>
                    </a:lnTo>
                    <a:lnTo>
                      <a:pt x="4507" y="440"/>
                    </a:lnTo>
                    <a:lnTo>
                      <a:pt x="4507" y="440"/>
                    </a:lnTo>
                    <a:lnTo>
                      <a:pt x="4507" y="440"/>
                    </a:lnTo>
                    <a:lnTo>
                      <a:pt x="4507" y="440"/>
                    </a:lnTo>
                    <a:lnTo>
                      <a:pt x="4527" y="434"/>
                    </a:lnTo>
                    <a:lnTo>
                      <a:pt x="4527" y="434"/>
                    </a:lnTo>
                    <a:lnTo>
                      <a:pt x="4527" y="427"/>
                    </a:lnTo>
                    <a:lnTo>
                      <a:pt x="4527" y="427"/>
                    </a:lnTo>
                    <a:lnTo>
                      <a:pt x="4533" y="427"/>
                    </a:lnTo>
                    <a:lnTo>
                      <a:pt x="4533" y="427"/>
                    </a:lnTo>
                    <a:lnTo>
                      <a:pt x="4533" y="421"/>
                    </a:lnTo>
                    <a:lnTo>
                      <a:pt x="4533" y="421"/>
                    </a:lnTo>
                    <a:lnTo>
                      <a:pt x="4533" y="421"/>
                    </a:lnTo>
                    <a:lnTo>
                      <a:pt x="4533" y="421"/>
                    </a:lnTo>
                    <a:lnTo>
                      <a:pt x="4533" y="414"/>
                    </a:lnTo>
                    <a:lnTo>
                      <a:pt x="4540" y="414"/>
                    </a:lnTo>
                    <a:lnTo>
                      <a:pt x="4540" y="414"/>
                    </a:lnTo>
                    <a:lnTo>
                      <a:pt x="4540" y="414"/>
                    </a:lnTo>
                    <a:lnTo>
                      <a:pt x="4540" y="414"/>
                    </a:lnTo>
                    <a:lnTo>
                      <a:pt x="4540" y="408"/>
                    </a:lnTo>
                    <a:lnTo>
                      <a:pt x="4540" y="408"/>
                    </a:lnTo>
                    <a:lnTo>
                      <a:pt x="4540" y="408"/>
                    </a:lnTo>
                    <a:lnTo>
                      <a:pt x="4546" y="408"/>
                    </a:lnTo>
                    <a:lnTo>
                      <a:pt x="4546" y="408"/>
                    </a:lnTo>
                    <a:lnTo>
                      <a:pt x="4546" y="401"/>
                    </a:lnTo>
                    <a:lnTo>
                      <a:pt x="4546" y="401"/>
                    </a:lnTo>
                    <a:lnTo>
                      <a:pt x="4546" y="401"/>
                    </a:lnTo>
                    <a:lnTo>
                      <a:pt x="4546" y="401"/>
                    </a:lnTo>
                    <a:lnTo>
                      <a:pt x="4546" y="401"/>
                    </a:lnTo>
                    <a:lnTo>
                      <a:pt x="4552" y="401"/>
                    </a:lnTo>
                    <a:lnTo>
                      <a:pt x="4552" y="401"/>
                    </a:lnTo>
                    <a:lnTo>
                      <a:pt x="4552" y="401"/>
                    </a:lnTo>
                    <a:lnTo>
                      <a:pt x="4552" y="401"/>
                    </a:lnTo>
                    <a:lnTo>
                      <a:pt x="4552" y="401"/>
                    </a:lnTo>
                    <a:lnTo>
                      <a:pt x="4552" y="408"/>
                    </a:lnTo>
                    <a:lnTo>
                      <a:pt x="4559" y="408"/>
                    </a:lnTo>
                    <a:lnTo>
                      <a:pt x="4559" y="408"/>
                    </a:lnTo>
                    <a:lnTo>
                      <a:pt x="4559" y="408"/>
                    </a:lnTo>
                    <a:lnTo>
                      <a:pt x="4559" y="408"/>
                    </a:lnTo>
                    <a:lnTo>
                      <a:pt x="4559" y="414"/>
                    </a:lnTo>
                    <a:lnTo>
                      <a:pt x="4559" y="414"/>
                    </a:lnTo>
                    <a:lnTo>
                      <a:pt x="4565" y="414"/>
                    </a:lnTo>
                    <a:lnTo>
                      <a:pt x="4565" y="414"/>
                    </a:lnTo>
                    <a:lnTo>
                      <a:pt x="4565" y="414"/>
                    </a:lnTo>
                    <a:lnTo>
                      <a:pt x="4565" y="421"/>
                    </a:lnTo>
                    <a:lnTo>
                      <a:pt x="4565" y="421"/>
                    </a:lnTo>
                    <a:lnTo>
                      <a:pt x="4565" y="421"/>
                    </a:lnTo>
                    <a:lnTo>
                      <a:pt x="4565" y="421"/>
                    </a:lnTo>
                    <a:lnTo>
                      <a:pt x="4565" y="421"/>
                    </a:lnTo>
                    <a:lnTo>
                      <a:pt x="4585" y="447"/>
                    </a:lnTo>
                    <a:lnTo>
                      <a:pt x="4585" y="447"/>
                    </a:lnTo>
                    <a:lnTo>
                      <a:pt x="4585" y="447"/>
                    </a:lnTo>
                    <a:lnTo>
                      <a:pt x="4591" y="447"/>
                    </a:lnTo>
                    <a:lnTo>
                      <a:pt x="4591" y="447"/>
                    </a:lnTo>
                    <a:lnTo>
                      <a:pt x="4591" y="447"/>
                    </a:lnTo>
                    <a:lnTo>
                      <a:pt x="4591" y="447"/>
                    </a:lnTo>
                    <a:lnTo>
                      <a:pt x="4611" y="434"/>
                    </a:lnTo>
                    <a:lnTo>
                      <a:pt x="4611" y="434"/>
                    </a:lnTo>
                    <a:lnTo>
                      <a:pt x="4611" y="434"/>
                    </a:lnTo>
                    <a:lnTo>
                      <a:pt x="4611" y="434"/>
                    </a:lnTo>
                    <a:lnTo>
                      <a:pt x="4611" y="427"/>
                    </a:lnTo>
                    <a:lnTo>
                      <a:pt x="4617" y="427"/>
                    </a:lnTo>
                    <a:lnTo>
                      <a:pt x="4617" y="427"/>
                    </a:lnTo>
                    <a:lnTo>
                      <a:pt x="4617" y="427"/>
                    </a:lnTo>
                    <a:lnTo>
                      <a:pt x="4617" y="421"/>
                    </a:lnTo>
                    <a:lnTo>
                      <a:pt x="4617" y="421"/>
                    </a:lnTo>
                    <a:lnTo>
                      <a:pt x="4617" y="421"/>
                    </a:lnTo>
                    <a:lnTo>
                      <a:pt x="4617" y="421"/>
                    </a:lnTo>
                    <a:lnTo>
                      <a:pt x="4617" y="421"/>
                    </a:lnTo>
                    <a:lnTo>
                      <a:pt x="4624" y="414"/>
                    </a:lnTo>
                    <a:lnTo>
                      <a:pt x="4624" y="414"/>
                    </a:lnTo>
                    <a:lnTo>
                      <a:pt x="4624" y="414"/>
                    </a:lnTo>
                    <a:lnTo>
                      <a:pt x="4624" y="414"/>
                    </a:lnTo>
                    <a:lnTo>
                      <a:pt x="4624" y="408"/>
                    </a:lnTo>
                    <a:lnTo>
                      <a:pt x="4624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7" y="408"/>
                    </a:lnTo>
                    <a:lnTo>
                      <a:pt x="4637" y="408"/>
                    </a:lnTo>
                    <a:lnTo>
                      <a:pt x="4637" y="408"/>
                    </a:lnTo>
                    <a:lnTo>
                      <a:pt x="4637" y="408"/>
                    </a:lnTo>
                    <a:lnTo>
                      <a:pt x="4637" y="408"/>
                    </a:lnTo>
                    <a:lnTo>
                      <a:pt x="4637" y="408"/>
                    </a:lnTo>
                    <a:lnTo>
                      <a:pt x="4643" y="408"/>
                    </a:lnTo>
                    <a:lnTo>
                      <a:pt x="4643" y="414"/>
                    </a:lnTo>
                    <a:lnTo>
                      <a:pt x="4643" y="414"/>
                    </a:lnTo>
                    <a:lnTo>
                      <a:pt x="4643" y="414"/>
                    </a:lnTo>
                    <a:lnTo>
                      <a:pt x="4643" y="414"/>
                    </a:lnTo>
                    <a:lnTo>
                      <a:pt x="4643" y="421"/>
                    </a:lnTo>
                    <a:lnTo>
                      <a:pt x="4643" y="421"/>
                    </a:lnTo>
                    <a:lnTo>
                      <a:pt x="4650" y="421"/>
                    </a:lnTo>
                    <a:lnTo>
                      <a:pt x="4650" y="421"/>
                    </a:lnTo>
                    <a:lnTo>
                      <a:pt x="4650" y="427"/>
                    </a:lnTo>
                    <a:lnTo>
                      <a:pt x="4650" y="427"/>
                    </a:lnTo>
                    <a:lnTo>
                      <a:pt x="4650" y="427"/>
                    </a:lnTo>
                    <a:lnTo>
                      <a:pt x="4650" y="427"/>
                    </a:lnTo>
                    <a:lnTo>
                      <a:pt x="4669" y="447"/>
                    </a:lnTo>
                    <a:lnTo>
                      <a:pt x="4669" y="447"/>
                    </a:lnTo>
                    <a:lnTo>
                      <a:pt x="4669" y="447"/>
                    </a:lnTo>
                    <a:lnTo>
                      <a:pt x="4669" y="447"/>
                    </a:lnTo>
                    <a:lnTo>
                      <a:pt x="4676" y="447"/>
                    </a:lnTo>
                    <a:lnTo>
                      <a:pt x="4676" y="447"/>
                    </a:lnTo>
                    <a:lnTo>
                      <a:pt x="4676" y="447"/>
                    </a:lnTo>
                    <a:lnTo>
                      <a:pt x="4695" y="440"/>
                    </a:lnTo>
                    <a:lnTo>
                      <a:pt x="4695" y="440"/>
                    </a:lnTo>
                    <a:lnTo>
                      <a:pt x="4695" y="440"/>
                    </a:lnTo>
                    <a:lnTo>
                      <a:pt x="4695" y="434"/>
                    </a:lnTo>
                    <a:lnTo>
                      <a:pt x="4695" y="434"/>
                    </a:lnTo>
                    <a:lnTo>
                      <a:pt x="4695" y="434"/>
                    </a:lnTo>
                    <a:lnTo>
                      <a:pt x="4701" y="434"/>
                    </a:lnTo>
                    <a:lnTo>
                      <a:pt x="4701" y="427"/>
                    </a:lnTo>
                    <a:lnTo>
                      <a:pt x="4701" y="427"/>
                    </a:lnTo>
                    <a:lnTo>
                      <a:pt x="4701" y="427"/>
                    </a:lnTo>
                    <a:lnTo>
                      <a:pt x="4701" y="427"/>
                    </a:lnTo>
                    <a:lnTo>
                      <a:pt x="4701" y="427"/>
                    </a:lnTo>
                    <a:lnTo>
                      <a:pt x="4701" y="427"/>
                    </a:lnTo>
                    <a:lnTo>
                      <a:pt x="4701" y="421"/>
                    </a:lnTo>
                    <a:lnTo>
                      <a:pt x="4708" y="421"/>
                    </a:lnTo>
                    <a:lnTo>
                      <a:pt x="4708" y="421"/>
                    </a:lnTo>
                    <a:lnTo>
                      <a:pt x="4708" y="421"/>
                    </a:lnTo>
                    <a:lnTo>
                      <a:pt x="4708" y="414"/>
                    </a:lnTo>
                    <a:lnTo>
                      <a:pt x="4708" y="414"/>
                    </a:lnTo>
                    <a:lnTo>
                      <a:pt x="4708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21" y="414"/>
                    </a:lnTo>
                    <a:lnTo>
                      <a:pt x="4721" y="414"/>
                    </a:lnTo>
                    <a:lnTo>
                      <a:pt x="4721" y="414"/>
                    </a:lnTo>
                    <a:lnTo>
                      <a:pt x="4721" y="414"/>
                    </a:lnTo>
                    <a:lnTo>
                      <a:pt x="4721" y="414"/>
                    </a:lnTo>
                    <a:lnTo>
                      <a:pt x="4721" y="414"/>
                    </a:lnTo>
                    <a:lnTo>
                      <a:pt x="4727" y="421"/>
                    </a:lnTo>
                    <a:lnTo>
                      <a:pt x="4727" y="421"/>
                    </a:lnTo>
                    <a:lnTo>
                      <a:pt x="4727" y="421"/>
                    </a:lnTo>
                    <a:lnTo>
                      <a:pt x="4727" y="421"/>
                    </a:lnTo>
                    <a:lnTo>
                      <a:pt x="4727" y="427"/>
                    </a:lnTo>
                    <a:lnTo>
                      <a:pt x="4727" y="427"/>
                    </a:lnTo>
                    <a:lnTo>
                      <a:pt x="4727" y="427"/>
                    </a:lnTo>
                    <a:lnTo>
                      <a:pt x="4734" y="427"/>
                    </a:lnTo>
                    <a:lnTo>
                      <a:pt x="4734" y="427"/>
                    </a:lnTo>
                    <a:lnTo>
                      <a:pt x="4734" y="434"/>
                    </a:lnTo>
                    <a:lnTo>
                      <a:pt x="4734" y="434"/>
                    </a:lnTo>
                    <a:lnTo>
                      <a:pt x="4734" y="434"/>
                    </a:lnTo>
                    <a:lnTo>
                      <a:pt x="4753" y="453"/>
                    </a:lnTo>
                    <a:lnTo>
                      <a:pt x="4753" y="453"/>
                    </a:lnTo>
                    <a:lnTo>
                      <a:pt x="4753" y="453"/>
                    </a:lnTo>
                    <a:lnTo>
                      <a:pt x="4753" y="453"/>
                    </a:lnTo>
                    <a:lnTo>
                      <a:pt x="4753" y="453"/>
                    </a:lnTo>
                    <a:lnTo>
                      <a:pt x="4760" y="453"/>
                    </a:lnTo>
                    <a:lnTo>
                      <a:pt x="4760" y="453"/>
                    </a:lnTo>
                    <a:lnTo>
                      <a:pt x="4779" y="440"/>
                    </a:lnTo>
                    <a:lnTo>
                      <a:pt x="4779" y="440"/>
                    </a:lnTo>
                    <a:lnTo>
                      <a:pt x="4779" y="440"/>
                    </a:lnTo>
                    <a:lnTo>
                      <a:pt x="4779" y="440"/>
                    </a:lnTo>
                    <a:lnTo>
                      <a:pt x="4779" y="440"/>
                    </a:lnTo>
                    <a:lnTo>
                      <a:pt x="4779" y="434"/>
                    </a:lnTo>
                    <a:lnTo>
                      <a:pt x="4779" y="434"/>
                    </a:lnTo>
                    <a:lnTo>
                      <a:pt x="4786" y="434"/>
                    </a:lnTo>
                    <a:lnTo>
                      <a:pt x="4786" y="434"/>
                    </a:lnTo>
                    <a:lnTo>
                      <a:pt x="4786" y="427"/>
                    </a:lnTo>
                    <a:lnTo>
                      <a:pt x="4786" y="427"/>
                    </a:lnTo>
                    <a:lnTo>
                      <a:pt x="4786" y="427"/>
                    </a:lnTo>
                    <a:lnTo>
                      <a:pt x="4786" y="427"/>
                    </a:lnTo>
                    <a:lnTo>
                      <a:pt x="4786" y="427"/>
                    </a:lnTo>
                    <a:lnTo>
                      <a:pt x="4786" y="421"/>
                    </a:lnTo>
                    <a:lnTo>
                      <a:pt x="4792" y="421"/>
                    </a:lnTo>
                    <a:lnTo>
                      <a:pt x="4792" y="421"/>
                    </a:lnTo>
                    <a:lnTo>
                      <a:pt x="4792" y="421"/>
                    </a:lnTo>
                    <a:lnTo>
                      <a:pt x="4792" y="421"/>
                    </a:lnTo>
                    <a:lnTo>
                      <a:pt x="4792" y="414"/>
                    </a:lnTo>
                    <a:lnTo>
                      <a:pt x="4792" y="414"/>
                    </a:lnTo>
                    <a:lnTo>
                      <a:pt x="4799" y="414"/>
                    </a:lnTo>
                    <a:lnTo>
                      <a:pt x="4799" y="414"/>
                    </a:lnTo>
                    <a:lnTo>
                      <a:pt x="4799" y="414"/>
                    </a:lnTo>
                    <a:lnTo>
                      <a:pt x="4799" y="414"/>
                    </a:lnTo>
                    <a:lnTo>
                      <a:pt x="4799" y="414"/>
                    </a:lnTo>
                    <a:lnTo>
                      <a:pt x="4799" y="414"/>
                    </a:lnTo>
                    <a:lnTo>
                      <a:pt x="4805" y="414"/>
                    </a:lnTo>
                    <a:lnTo>
                      <a:pt x="4805" y="414"/>
                    </a:lnTo>
                    <a:lnTo>
                      <a:pt x="4805" y="414"/>
                    </a:lnTo>
                    <a:lnTo>
                      <a:pt x="4805" y="414"/>
                    </a:lnTo>
                    <a:lnTo>
                      <a:pt x="4805" y="421"/>
                    </a:lnTo>
                    <a:lnTo>
                      <a:pt x="4805" y="421"/>
                    </a:lnTo>
                    <a:lnTo>
                      <a:pt x="4805" y="421"/>
                    </a:lnTo>
                    <a:lnTo>
                      <a:pt x="4812" y="421"/>
                    </a:lnTo>
                    <a:lnTo>
                      <a:pt x="4812" y="421"/>
                    </a:lnTo>
                    <a:lnTo>
                      <a:pt x="4812" y="427"/>
                    </a:lnTo>
                    <a:lnTo>
                      <a:pt x="4812" y="427"/>
                    </a:lnTo>
                    <a:lnTo>
                      <a:pt x="4812" y="427"/>
                    </a:lnTo>
                    <a:lnTo>
                      <a:pt x="4812" y="427"/>
                    </a:lnTo>
                    <a:lnTo>
                      <a:pt x="4812" y="427"/>
                    </a:lnTo>
                    <a:lnTo>
                      <a:pt x="4818" y="434"/>
                    </a:lnTo>
                    <a:lnTo>
                      <a:pt x="4818" y="434"/>
                    </a:lnTo>
                    <a:lnTo>
                      <a:pt x="4818" y="434"/>
                    </a:lnTo>
                    <a:lnTo>
                      <a:pt x="4818" y="434"/>
                    </a:lnTo>
                    <a:lnTo>
                      <a:pt x="4837" y="453"/>
                    </a:lnTo>
                    <a:lnTo>
                      <a:pt x="4837" y="453"/>
                    </a:lnTo>
                    <a:lnTo>
                      <a:pt x="4837" y="453"/>
                    </a:lnTo>
                    <a:lnTo>
                      <a:pt x="4837" y="453"/>
                    </a:lnTo>
                    <a:lnTo>
                      <a:pt x="4837" y="453"/>
                    </a:lnTo>
                    <a:lnTo>
                      <a:pt x="4837" y="453"/>
                    </a:lnTo>
                    <a:lnTo>
                      <a:pt x="4844" y="453"/>
                    </a:lnTo>
                    <a:lnTo>
                      <a:pt x="4863" y="447"/>
                    </a:lnTo>
                    <a:lnTo>
                      <a:pt x="4863" y="447"/>
                    </a:lnTo>
                    <a:lnTo>
                      <a:pt x="4863" y="447"/>
                    </a:lnTo>
                    <a:lnTo>
                      <a:pt x="4863" y="440"/>
                    </a:lnTo>
                    <a:lnTo>
                      <a:pt x="4863" y="440"/>
                    </a:lnTo>
                    <a:lnTo>
                      <a:pt x="4863" y="440"/>
                    </a:lnTo>
                    <a:lnTo>
                      <a:pt x="4863" y="440"/>
                    </a:lnTo>
                    <a:lnTo>
                      <a:pt x="4863" y="434"/>
                    </a:lnTo>
                    <a:lnTo>
                      <a:pt x="4870" y="434"/>
                    </a:lnTo>
                    <a:lnTo>
                      <a:pt x="4870" y="434"/>
                    </a:lnTo>
                    <a:lnTo>
                      <a:pt x="4870" y="434"/>
                    </a:lnTo>
                    <a:lnTo>
                      <a:pt x="4870" y="434"/>
                    </a:lnTo>
                    <a:lnTo>
                      <a:pt x="4870" y="434"/>
                    </a:lnTo>
                    <a:lnTo>
                      <a:pt x="4870" y="427"/>
                    </a:lnTo>
                    <a:lnTo>
                      <a:pt x="4870" y="427"/>
                    </a:lnTo>
                    <a:lnTo>
                      <a:pt x="4870" y="427"/>
                    </a:lnTo>
                    <a:lnTo>
                      <a:pt x="4876" y="427"/>
                    </a:lnTo>
                    <a:lnTo>
                      <a:pt x="4876" y="421"/>
                    </a:lnTo>
                    <a:lnTo>
                      <a:pt x="4876" y="421"/>
                    </a:lnTo>
                    <a:lnTo>
                      <a:pt x="4876" y="421"/>
                    </a:lnTo>
                    <a:lnTo>
                      <a:pt x="4876" y="421"/>
                    </a:lnTo>
                    <a:lnTo>
                      <a:pt x="4876" y="421"/>
                    </a:lnTo>
                    <a:lnTo>
                      <a:pt x="4883" y="421"/>
                    </a:lnTo>
                    <a:lnTo>
                      <a:pt x="4883" y="421"/>
                    </a:lnTo>
                    <a:lnTo>
                      <a:pt x="4883" y="421"/>
                    </a:lnTo>
                    <a:lnTo>
                      <a:pt x="4883" y="421"/>
                    </a:lnTo>
                    <a:lnTo>
                      <a:pt x="4883" y="421"/>
                    </a:lnTo>
                    <a:lnTo>
                      <a:pt x="4883" y="421"/>
                    </a:lnTo>
                    <a:lnTo>
                      <a:pt x="4889" y="421"/>
                    </a:lnTo>
                    <a:lnTo>
                      <a:pt x="4889" y="421"/>
                    </a:lnTo>
                    <a:lnTo>
                      <a:pt x="4889" y="421"/>
                    </a:lnTo>
                    <a:lnTo>
                      <a:pt x="4889" y="421"/>
                    </a:lnTo>
                    <a:lnTo>
                      <a:pt x="4889" y="421"/>
                    </a:lnTo>
                    <a:lnTo>
                      <a:pt x="4889" y="427"/>
                    </a:lnTo>
                    <a:lnTo>
                      <a:pt x="4889" y="427"/>
                    </a:lnTo>
                    <a:lnTo>
                      <a:pt x="4896" y="427"/>
                    </a:lnTo>
                    <a:lnTo>
                      <a:pt x="4896" y="427"/>
                    </a:lnTo>
                    <a:lnTo>
                      <a:pt x="4896" y="434"/>
                    </a:lnTo>
                    <a:lnTo>
                      <a:pt x="4896" y="434"/>
                    </a:lnTo>
                    <a:lnTo>
                      <a:pt x="4896" y="434"/>
                    </a:lnTo>
                    <a:lnTo>
                      <a:pt x="4896" y="434"/>
                    </a:lnTo>
                    <a:lnTo>
                      <a:pt x="4896" y="434"/>
                    </a:lnTo>
                    <a:lnTo>
                      <a:pt x="4902" y="440"/>
                    </a:lnTo>
                    <a:lnTo>
                      <a:pt x="4902" y="440"/>
                    </a:lnTo>
                    <a:lnTo>
                      <a:pt x="4902" y="44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41" y="447"/>
                    </a:lnTo>
                    <a:lnTo>
                      <a:pt x="4941" y="447"/>
                    </a:lnTo>
                    <a:lnTo>
                      <a:pt x="4941" y="447"/>
                    </a:lnTo>
                    <a:lnTo>
                      <a:pt x="4948" y="447"/>
                    </a:lnTo>
                    <a:lnTo>
                      <a:pt x="4948" y="447"/>
                    </a:lnTo>
                    <a:lnTo>
                      <a:pt x="4948" y="447"/>
                    </a:lnTo>
                    <a:lnTo>
                      <a:pt x="4948" y="440"/>
                    </a:lnTo>
                    <a:lnTo>
                      <a:pt x="4948" y="440"/>
                    </a:lnTo>
                    <a:lnTo>
                      <a:pt x="4948" y="440"/>
                    </a:lnTo>
                    <a:lnTo>
                      <a:pt x="4954" y="440"/>
                    </a:lnTo>
                    <a:lnTo>
                      <a:pt x="4954" y="434"/>
                    </a:lnTo>
                    <a:lnTo>
                      <a:pt x="4954" y="434"/>
                    </a:lnTo>
                    <a:lnTo>
                      <a:pt x="4954" y="434"/>
                    </a:lnTo>
                    <a:lnTo>
                      <a:pt x="4954" y="434"/>
                    </a:lnTo>
                    <a:lnTo>
                      <a:pt x="4954" y="434"/>
                    </a:lnTo>
                    <a:lnTo>
                      <a:pt x="4954" y="434"/>
                    </a:lnTo>
                    <a:lnTo>
                      <a:pt x="4954" y="427"/>
                    </a:lnTo>
                    <a:lnTo>
                      <a:pt x="4960" y="427"/>
                    </a:lnTo>
                    <a:lnTo>
                      <a:pt x="4960" y="427"/>
                    </a:lnTo>
                    <a:lnTo>
                      <a:pt x="4960" y="427"/>
                    </a:lnTo>
                    <a:lnTo>
                      <a:pt x="4960" y="427"/>
                    </a:lnTo>
                    <a:lnTo>
                      <a:pt x="4960" y="427"/>
                    </a:lnTo>
                    <a:lnTo>
                      <a:pt x="4960" y="421"/>
                    </a:lnTo>
                    <a:lnTo>
                      <a:pt x="4967" y="421"/>
                    </a:lnTo>
                    <a:lnTo>
                      <a:pt x="4967" y="421"/>
                    </a:lnTo>
                    <a:lnTo>
                      <a:pt x="4967" y="421"/>
                    </a:lnTo>
                    <a:lnTo>
                      <a:pt x="4967" y="421"/>
                    </a:lnTo>
                    <a:lnTo>
                      <a:pt x="4967" y="421"/>
                    </a:lnTo>
                    <a:lnTo>
                      <a:pt x="4967" y="427"/>
                    </a:lnTo>
                    <a:lnTo>
                      <a:pt x="4973" y="427"/>
                    </a:lnTo>
                    <a:lnTo>
                      <a:pt x="4973" y="427"/>
                    </a:lnTo>
                    <a:lnTo>
                      <a:pt x="4973" y="427"/>
                    </a:lnTo>
                    <a:lnTo>
                      <a:pt x="4973" y="427"/>
                    </a:lnTo>
                    <a:lnTo>
                      <a:pt x="4973" y="427"/>
                    </a:lnTo>
                    <a:lnTo>
                      <a:pt x="4973" y="427"/>
                    </a:lnTo>
                    <a:lnTo>
                      <a:pt x="4973" y="434"/>
                    </a:lnTo>
                    <a:lnTo>
                      <a:pt x="4980" y="434"/>
                    </a:lnTo>
                    <a:lnTo>
                      <a:pt x="4980" y="434"/>
                    </a:lnTo>
                    <a:lnTo>
                      <a:pt x="4980" y="434"/>
                    </a:lnTo>
                    <a:lnTo>
                      <a:pt x="4980" y="440"/>
                    </a:lnTo>
                    <a:lnTo>
                      <a:pt x="4980" y="440"/>
                    </a:lnTo>
                    <a:lnTo>
                      <a:pt x="4980" y="440"/>
                    </a:lnTo>
                    <a:lnTo>
                      <a:pt x="4980" y="440"/>
                    </a:lnTo>
                    <a:lnTo>
                      <a:pt x="4986" y="440"/>
                    </a:lnTo>
                    <a:lnTo>
                      <a:pt x="4986" y="440"/>
                    </a:lnTo>
                    <a:lnTo>
                      <a:pt x="5006" y="460"/>
                    </a:lnTo>
                    <a:lnTo>
                      <a:pt x="5006" y="460"/>
                    </a:lnTo>
                    <a:lnTo>
                      <a:pt x="5006" y="460"/>
                    </a:lnTo>
                    <a:lnTo>
                      <a:pt x="5006" y="460"/>
                    </a:lnTo>
                    <a:lnTo>
                      <a:pt x="5006" y="460"/>
                    </a:lnTo>
                    <a:lnTo>
                      <a:pt x="5006" y="466"/>
                    </a:lnTo>
                    <a:lnTo>
                      <a:pt x="5006" y="466"/>
                    </a:lnTo>
                    <a:lnTo>
                      <a:pt x="5025" y="453"/>
                    </a:lnTo>
                    <a:lnTo>
                      <a:pt x="5025" y="453"/>
                    </a:lnTo>
                    <a:lnTo>
                      <a:pt x="5025" y="453"/>
                    </a:lnTo>
                    <a:lnTo>
                      <a:pt x="5025" y="453"/>
                    </a:lnTo>
                    <a:lnTo>
                      <a:pt x="5032" y="447"/>
                    </a:lnTo>
                    <a:lnTo>
                      <a:pt x="5032" y="447"/>
                    </a:lnTo>
                    <a:lnTo>
                      <a:pt x="5032" y="447"/>
                    </a:lnTo>
                    <a:lnTo>
                      <a:pt x="5032" y="447"/>
                    </a:lnTo>
                    <a:lnTo>
                      <a:pt x="5032" y="440"/>
                    </a:lnTo>
                    <a:lnTo>
                      <a:pt x="5032" y="440"/>
                    </a:lnTo>
                    <a:lnTo>
                      <a:pt x="5038" y="440"/>
                    </a:lnTo>
                    <a:lnTo>
                      <a:pt x="5038" y="440"/>
                    </a:lnTo>
                    <a:lnTo>
                      <a:pt x="5038" y="440"/>
                    </a:lnTo>
                    <a:lnTo>
                      <a:pt x="5038" y="434"/>
                    </a:lnTo>
                    <a:lnTo>
                      <a:pt x="5038" y="434"/>
                    </a:lnTo>
                    <a:lnTo>
                      <a:pt x="5038" y="434"/>
                    </a:lnTo>
                    <a:lnTo>
                      <a:pt x="5038" y="434"/>
                    </a:lnTo>
                    <a:lnTo>
                      <a:pt x="5038" y="427"/>
                    </a:lnTo>
                    <a:lnTo>
                      <a:pt x="5045" y="427"/>
                    </a:lnTo>
                    <a:lnTo>
                      <a:pt x="5045" y="427"/>
                    </a:lnTo>
                    <a:lnTo>
                      <a:pt x="5045" y="427"/>
                    </a:lnTo>
                    <a:lnTo>
                      <a:pt x="5045" y="427"/>
                    </a:lnTo>
                    <a:lnTo>
                      <a:pt x="5045" y="427"/>
                    </a:lnTo>
                    <a:lnTo>
                      <a:pt x="5045" y="427"/>
                    </a:lnTo>
                    <a:lnTo>
                      <a:pt x="5051" y="427"/>
                    </a:lnTo>
                    <a:lnTo>
                      <a:pt x="5051" y="427"/>
                    </a:lnTo>
                    <a:lnTo>
                      <a:pt x="5051" y="427"/>
                    </a:lnTo>
                    <a:lnTo>
                      <a:pt x="5051" y="427"/>
                    </a:lnTo>
                    <a:lnTo>
                      <a:pt x="5051" y="427"/>
                    </a:lnTo>
                    <a:lnTo>
                      <a:pt x="5051" y="427"/>
                    </a:lnTo>
                    <a:lnTo>
                      <a:pt x="5058" y="427"/>
                    </a:lnTo>
                    <a:lnTo>
                      <a:pt x="5058" y="427"/>
                    </a:lnTo>
                    <a:lnTo>
                      <a:pt x="5058" y="427"/>
                    </a:lnTo>
                    <a:lnTo>
                      <a:pt x="5058" y="434"/>
                    </a:lnTo>
                    <a:lnTo>
                      <a:pt x="5058" y="434"/>
                    </a:lnTo>
                    <a:lnTo>
                      <a:pt x="5058" y="434"/>
                    </a:lnTo>
                    <a:lnTo>
                      <a:pt x="5064" y="434"/>
                    </a:lnTo>
                    <a:lnTo>
                      <a:pt x="5064" y="440"/>
                    </a:lnTo>
                    <a:lnTo>
                      <a:pt x="5064" y="440"/>
                    </a:lnTo>
                    <a:lnTo>
                      <a:pt x="5064" y="440"/>
                    </a:lnTo>
                    <a:lnTo>
                      <a:pt x="5064" y="440"/>
                    </a:lnTo>
                    <a:lnTo>
                      <a:pt x="5064" y="440"/>
                    </a:lnTo>
                    <a:lnTo>
                      <a:pt x="5064" y="447"/>
                    </a:lnTo>
                    <a:lnTo>
                      <a:pt x="5064" y="447"/>
                    </a:lnTo>
                    <a:lnTo>
                      <a:pt x="5064" y="447"/>
                    </a:lnTo>
                    <a:lnTo>
                      <a:pt x="5084" y="466"/>
                    </a:lnTo>
                    <a:lnTo>
                      <a:pt x="5084" y="466"/>
                    </a:lnTo>
                    <a:lnTo>
                      <a:pt x="5090" y="466"/>
                    </a:lnTo>
                    <a:lnTo>
                      <a:pt x="5090" y="466"/>
                    </a:lnTo>
                    <a:lnTo>
                      <a:pt x="5090" y="466"/>
                    </a:lnTo>
                    <a:lnTo>
                      <a:pt x="5090" y="466"/>
                    </a:lnTo>
                    <a:lnTo>
                      <a:pt x="5090" y="466"/>
                    </a:lnTo>
                    <a:lnTo>
                      <a:pt x="5109" y="453"/>
                    </a:lnTo>
                    <a:lnTo>
                      <a:pt x="5109" y="453"/>
                    </a:lnTo>
                    <a:lnTo>
                      <a:pt x="5109" y="453"/>
                    </a:lnTo>
                    <a:lnTo>
                      <a:pt x="5109" y="453"/>
                    </a:lnTo>
                    <a:lnTo>
                      <a:pt x="5109" y="453"/>
                    </a:lnTo>
                    <a:lnTo>
                      <a:pt x="5116" y="453"/>
                    </a:lnTo>
                    <a:lnTo>
                      <a:pt x="5116" y="447"/>
                    </a:lnTo>
                    <a:lnTo>
                      <a:pt x="5116" y="447"/>
                    </a:lnTo>
                    <a:lnTo>
                      <a:pt x="5116" y="447"/>
                    </a:lnTo>
                    <a:lnTo>
                      <a:pt x="5116" y="447"/>
                    </a:lnTo>
                    <a:lnTo>
                      <a:pt x="5116" y="440"/>
                    </a:lnTo>
                    <a:lnTo>
                      <a:pt x="5122" y="440"/>
                    </a:lnTo>
                    <a:lnTo>
                      <a:pt x="5122" y="440"/>
                    </a:lnTo>
                    <a:lnTo>
                      <a:pt x="5122" y="440"/>
                    </a:lnTo>
                    <a:lnTo>
                      <a:pt x="5122" y="440"/>
                    </a:lnTo>
                    <a:lnTo>
                      <a:pt x="5122" y="434"/>
                    </a:lnTo>
                    <a:lnTo>
                      <a:pt x="5122" y="434"/>
                    </a:lnTo>
                    <a:lnTo>
                      <a:pt x="5122" y="434"/>
                    </a:lnTo>
                    <a:lnTo>
                      <a:pt x="5122" y="434"/>
                    </a:lnTo>
                    <a:lnTo>
                      <a:pt x="5129" y="434"/>
                    </a:lnTo>
                    <a:lnTo>
                      <a:pt x="5129" y="434"/>
                    </a:lnTo>
                    <a:lnTo>
                      <a:pt x="5129" y="434"/>
                    </a:lnTo>
                    <a:lnTo>
                      <a:pt x="5129" y="427"/>
                    </a:lnTo>
                    <a:lnTo>
                      <a:pt x="5129" y="427"/>
                    </a:lnTo>
                    <a:lnTo>
                      <a:pt x="5129" y="427"/>
                    </a:lnTo>
                    <a:lnTo>
                      <a:pt x="5135" y="427"/>
                    </a:lnTo>
                    <a:lnTo>
                      <a:pt x="5135" y="427"/>
                    </a:lnTo>
                    <a:lnTo>
                      <a:pt x="5135" y="427"/>
                    </a:lnTo>
                    <a:lnTo>
                      <a:pt x="5135" y="434"/>
                    </a:lnTo>
                    <a:lnTo>
                      <a:pt x="5135" y="434"/>
                    </a:lnTo>
                    <a:lnTo>
                      <a:pt x="5135" y="434"/>
                    </a:lnTo>
                    <a:lnTo>
                      <a:pt x="5142" y="434"/>
                    </a:lnTo>
                    <a:lnTo>
                      <a:pt x="5142" y="434"/>
                    </a:lnTo>
                    <a:lnTo>
                      <a:pt x="5142" y="434"/>
                    </a:lnTo>
                    <a:lnTo>
                      <a:pt x="5142" y="440"/>
                    </a:lnTo>
                    <a:lnTo>
                      <a:pt x="5142" y="440"/>
                    </a:lnTo>
                    <a:lnTo>
                      <a:pt x="5142" y="440"/>
                    </a:lnTo>
                    <a:lnTo>
                      <a:pt x="5148" y="440"/>
                    </a:lnTo>
                    <a:lnTo>
                      <a:pt x="5148" y="440"/>
                    </a:lnTo>
                    <a:lnTo>
                      <a:pt x="5148" y="447"/>
                    </a:lnTo>
                    <a:lnTo>
                      <a:pt x="5148" y="447"/>
                    </a:lnTo>
                    <a:lnTo>
                      <a:pt x="5148" y="447"/>
                    </a:lnTo>
                    <a:lnTo>
                      <a:pt x="5148" y="447"/>
                    </a:lnTo>
                    <a:lnTo>
                      <a:pt x="5148" y="447"/>
                    </a:lnTo>
                    <a:lnTo>
                      <a:pt x="5148" y="447"/>
                    </a:lnTo>
                    <a:lnTo>
                      <a:pt x="5168" y="466"/>
                    </a:lnTo>
                    <a:lnTo>
                      <a:pt x="5168" y="466"/>
                    </a:lnTo>
                    <a:lnTo>
                      <a:pt x="5168" y="466"/>
                    </a:lnTo>
                    <a:lnTo>
                      <a:pt x="5174" y="473"/>
                    </a:lnTo>
                    <a:lnTo>
                      <a:pt x="5174" y="473"/>
                    </a:lnTo>
                    <a:lnTo>
                      <a:pt x="5174" y="473"/>
                    </a:lnTo>
                    <a:lnTo>
                      <a:pt x="5174" y="473"/>
                    </a:lnTo>
                    <a:lnTo>
                      <a:pt x="5194" y="460"/>
                    </a:lnTo>
                    <a:lnTo>
                      <a:pt x="5194" y="460"/>
                    </a:lnTo>
                    <a:lnTo>
                      <a:pt x="5194" y="460"/>
                    </a:lnTo>
                    <a:lnTo>
                      <a:pt x="5194" y="460"/>
                    </a:lnTo>
                    <a:lnTo>
                      <a:pt x="5194" y="453"/>
                    </a:lnTo>
                    <a:lnTo>
                      <a:pt x="5194" y="453"/>
                    </a:lnTo>
                    <a:lnTo>
                      <a:pt x="5200" y="453"/>
                    </a:lnTo>
                    <a:lnTo>
                      <a:pt x="5200" y="453"/>
                    </a:lnTo>
                    <a:lnTo>
                      <a:pt x="5200" y="453"/>
                    </a:lnTo>
                    <a:lnTo>
                      <a:pt x="5200" y="447"/>
                    </a:lnTo>
                    <a:lnTo>
                      <a:pt x="5200" y="447"/>
                    </a:lnTo>
                    <a:lnTo>
                      <a:pt x="5200" y="447"/>
                    </a:lnTo>
                    <a:lnTo>
                      <a:pt x="5200" y="447"/>
                    </a:lnTo>
                    <a:lnTo>
                      <a:pt x="5207" y="447"/>
                    </a:lnTo>
                    <a:lnTo>
                      <a:pt x="5207" y="440"/>
                    </a:lnTo>
                    <a:lnTo>
                      <a:pt x="5207" y="440"/>
                    </a:lnTo>
                    <a:lnTo>
                      <a:pt x="5207" y="440"/>
                    </a:lnTo>
                    <a:lnTo>
                      <a:pt x="5207" y="440"/>
                    </a:lnTo>
                    <a:lnTo>
                      <a:pt x="5207" y="440"/>
                    </a:lnTo>
                    <a:lnTo>
                      <a:pt x="5207" y="434"/>
                    </a:lnTo>
                    <a:lnTo>
                      <a:pt x="5213" y="434"/>
                    </a:lnTo>
                    <a:lnTo>
                      <a:pt x="5213" y="434"/>
                    </a:lnTo>
                    <a:lnTo>
                      <a:pt x="5213" y="434"/>
                    </a:lnTo>
                    <a:lnTo>
                      <a:pt x="5213" y="434"/>
                    </a:lnTo>
                    <a:lnTo>
                      <a:pt x="5213" y="434"/>
                    </a:lnTo>
                    <a:lnTo>
                      <a:pt x="5213" y="434"/>
                    </a:lnTo>
                    <a:lnTo>
                      <a:pt x="5220" y="434"/>
                    </a:lnTo>
                    <a:lnTo>
                      <a:pt x="5220" y="434"/>
                    </a:lnTo>
                    <a:lnTo>
                      <a:pt x="5220" y="434"/>
                    </a:lnTo>
                    <a:lnTo>
                      <a:pt x="5220" y="434"/>
                    </a:lnTo>
                    <a:lnTo>
                      <a:pt x="5220" y="434"/>
                    </a:lnTo>
                    <a:lnTo>
                      <a:pt x="5220" y="434"/>
                    </a:lnTo>
                    <a:lnTo>
                      <a:pt x="5226" y="440"/>
                    </a:lnTo>
                    <a:lnTo>
                      <a:pt x="5226" y="440"/>
                    </a:lnTo>
                    <a:lnTo>
                      <a:pt x="5226" y="440"/>
                    </a:lnTo>
                    <a:lnTo>
                      <a:pt x="5226" y="440"/>
                    </a:lnTo>
                    <a:lnTo>
                      <a:pt x="5226" y="447"/>
                    </a:lnTo>
                    <a:lnTo>
                      <a:pt x="5226" y="447"/>
                    </a:lnTo>
                    <a:lnTo>
                      <a:pt x="5226" y="447"/>
                    </a:lnTo>
                    <a:lnTo>
                      <a:pt x="5232" y="447"/>
                    </a:lnTo>
                    <a:lnTo>
                      <a:pt x="5232" y="447"/>
                    </a:lnTo>
                    <a:lnTo>
                      <a:pt x="5232" y="453"/>
                    </a:lnTo>
                    <a:lnTo>
                      <a:pt x="5232" y="453"/>
                    </a:lnTo>
                    <a:lnTo>
                      <a:pt x="5232" y="453"/>
                    </a:lnTo>
                    <a:lnTo>
                      <a:pt x="5232" y="453"/>
                    </a:lnTo>
                    <a:lnTo>
                      <a:pt x="5252" y="473"/>
                    </a:lnTo>
                    <a:lnTo>
                      <a:pt x="5252" y="473"/>
                    </a:lnTo>
                    <a:lnTo>
                      <a:pt x="5252" y="473"/>
                    </a:lnTo>
                    <a:lnTo>
                      <a:pt x="5252" y="473"/>
                    </a:lnTo>
                    <a:lnTo>
                      <a:pt x="5258" y="473"/>
                    </a:lnTo>
                    <a:lnTo>
                      <a:pt x="5258" y="473"/>
                    </a:lnTo>
                    <a:lnTo>
                      <a:pt x="5258" y="473"/>
                    </a:lnTo>
                    <a:lnTo>
                      <a:pt x="5278" y="460"/>
                    </a:lnTo>
                    <a:lnTo>
                      <a:pt x="5278" y="460"/>
                    </a:lnTo>
                    <a:lnTo>
                      <a:pt x="5278" y="460"/>
                    </a:lnTo>
                    <a:lnTo>
                      <a:pt x="5278" y="460"/>
                    </a:lnTo>
                    <a:lnTo>
                      <a:pt x="5278" y="460"/>
                    </a:lnTo>
                    <a:lnTo>
                      <a:pt x="5278" y="460"/>
                    </a:lnTo>
                    <a:lnTo>
                      <a:pt x="5284" y="453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74" name="Rectangle 3950"/>
              <p:cNvSpPr>
                <a:spLocks noChangeArrowheads="1"/>
              </p:cNvSpPr>
              <p:nvPr/>
            </p:nvSpPr>
            <p:spPr bwMode="auto">
              <a:xfrm>
                <a:off x="478" y="3711"/>
                <a:ext cx="311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Ax_bet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75" name="Freeform 3951"/>
              <p:cNvSpPr>
                <a:spLocks/>
              </p:cNvSpPr>
              <p:nvPr/>
            </p:nvSpPr>
            <p:spPr bwMode="auto">
              <a:xfrm>
                <a:off x="232" y="2934"/>
                <a:ext cx="5284" cy="473"/>
              </a:xfrm>
              <a:custGeom>
                <a:avLst/>
                <a:gdLst/>
                <a:ahLst/>
                <a:cxnLst>
                  <a:cxn ang="0">
                    <a:pos x="64" y="19"/>
                  </a:cxn>
                  <a:cxn ang="0">
                    <a:pos x="129" y="90"/>
                  </a:cxn>
                  <a:cxn ang="0">
                    <a:pos x="213" y="25"/>
                  </a:cxn>
                  <a:cxn ang="0">
                    <a:pos x="278" y="71"/>
                  </a:cxn>
                  <a:cxn ang="0">
                    <a:pos x="362" y="84"/>
                  </a:cxn>
                  <a:cxn ang="0">
                    <a:pos x="427" y="51"/>
                  </a:cxn>
                  <a:cxn ang="0">
                    <a:pos x="498" y="136"/>
                  </a:cxn>
                  <a:cxn ang="0">
                    <a:pos x="576" y="77"/>
                  </a:cxn>
                  <a:cxn ang="0">
                    <a:pos x="641" y="123"/>
                  </a:cxn>
                  <a:cxn ang="0">
                    <a:pos x="725" y="142"/>
                  </a:cxn>
                  <a:cxn ang="0">
                    <a:pos x="790" y="116"/>
                  </a:cxn>
                  <a:cxn ang="0">
                    <a:pos x="861" y="181"/>
                  </a:cxn>
                  <a:cxn ang="0">
                    <a:pos x="939" y="149"/>
                  </a:cxn>
                  <a:cxn ang="0">
                    <a:pos x="1010" y="174"/>
                  </a:cxn>
                  <a:cxn ang="0">
                    <a:pos x="1088" y="200"/>
                  </a:cxn>
                  <a:cxn ang="0">
                    <a:pos x="1159" y="45"/>
                  </a:cxn>
                  <a:cxn ang="0">
                    <a:pos x="1243" y="110"/>
                  </a:cxn>
                  <a:cxn ang="0">
                    <a:pos x="1366" y="123"/>
                  </a:cxn>
                  <a:cxn ang="0">
                    <a:pos x="1450" y="123"/>
                  </a:cxn>
                  <a:cxn ang="0">
                    <a:pos x="1535" y="187"/>
                  </a:cxn>
                  <a:cxn ang="0">
                    <a:pos x="1658" y="181"/>
                  </a:cxn>
                  <a:cxn ang="0">
                    <a:pos x="1748" y="194"/>
                  </a:cxn>
                  <a:cxn ang="0">
                    <a:pos x="1865" y="252"/>
                  </a:cxn>
                  <a:cxn ang="0">
                    <a:pos x="1956" y="220"/>
                  </a:cxn>
                  <a:cxn ang="0">
                    <a:pos x="2040" y="246"/>
                  </a:cxn>
                  <a:cxn ang="0">
                    <a:pos x="2163" y="285"/>
                  </a:cxn>
                  <a:cxn ang="0">
                    <a:pos x="2247" y="259"/>
                  </a:cxn>
                  <a:cxn ang="0">
                    <a:pos x="2331" y="298"/>
                  </a:cxn>
                  <a:cxn ang="0">
                    <a:pos x="2454" y="311"/>
                  </a:cxn>
                  <a:cxn ang="0">
                    <a:pos x="2538" y="298"/>
                  </a:cxn>
                  <a:cxn ang="0">
                    <a:pos x="2629" y="336"/>
                  </a:cxn>
                  <a:cxn ang="0">
                    <a:pos x="2752" y="336"/>
                  </a:cxn>
                  <a:cxn ang="0">
                    <a:pos x="2836" y="330"/>
                  </a:cxn>
                  <a:cxn ang="0">
                    <a:pos x="2920" y="369"/>
                  </a:cxn>
                  <a:cxn ang="0">
                    <a:pos x="3044" y="356"/>
                  </a:cxn>
                  <a:cxn ang="0">
                    <a:pos x="3128" y="369"/>
                  </a:cxn>
                  <a:cxn ang="0">
                    <a:pos x="3251" y="395"/>
                  </a:cxn>
                  <a:cxn ang="0">
                    <a:pos x="3303" y="414"/>
                  </a:cxn>
                  <a:cxn ang="0">
                    <a:pos x="3354" y="369"/>
                  </a:cxn>
                  <a:cxn ang="0">
                    <a:pos x="3406" y="103"/>
                  </a:cxn>
                  <a:cxn ang="0">
                    <a:pos x="3464" y="453"/>
                  </a:cxn>
                  <a:cxn ang="0">
                    <a:pos x="3516" y="207"/>
                  </a:cxn>
                  <a:cxn ang="0">
                    <a:pos x="3568" y="427"/>
                  </a:cxn>
                  <a:cxn ang="0">
                    <a:pos x="3620" y="388"/>
                  </a:cxn>
                  <a:cxn ang="0">
                    <a:pos x="3704" y="369"/>
                  </a:cxn>
                  <a:cxn ang="0">
                    <a:pos x="3788" y="362"/>
                  </a:cxn>
                  <a:cxn ang="0">
                    <a:pos x="3872" y="369"/>
                  </a:cxn>
                  <a:cxn ang="0">
                    <a:pos x="3957" y="375"/>
                  </a:cxn>
                  <a:cxn ang="0">
                    <a:pos x="4041" y="375"/>
                  </a:cxn>
                  <a:cxn ang="0">
                    <a:pos x="4125" y="382"/>
                  </a:cxn>
                  <a:cxn ang="0">
                    <a:pos x="4209" y="388"/>
                  </a:cxn>
                  <a:cxn ang="0">
                    <a:pos x="4293" y="388"/>
                  </a:cxn>
                  <a:cxn ang="0">
                    <a:pos x="4378" y="395"/>
                  </a:cxn>
                  <a:cxn ang="0">
                    <a:pos x="4462" y="401"/>
                  </a:cxn>
                  <a:cxn ang="0">
                    <a:pos x="4546" y="401"/>
                  </a:cxn>
                  <a:cxn ang="0">
                    <a:pos x="4630" y="408"/>
                  </a:cxn>
                  <a:cxn ang="0">
                    <a:pos x="4714" y="414"/>
                  </a:cxn>
                  <a:cxn ang="0">
                    <a:pos x="4799" y="414"/>
                  </a:cxn>
                  <a:cxn ang="0">
                    <a:pos x="4883" y="421"/>
                  </a:cxn>
                  <a:cxn ang="0">
                    <a:pos x="4967" y="427"/>
                  </a:cxn>
                  <a:cxn ang="0">
                    <a:pos x="5051" y="427"/>
                  </a:cxn>
                  <a:cxn ang="0">
                    <a:pos x="5135" y="434"/>
                  </a:cxn>
                  <a:cxn ang="0">
                    <a:pos x="5220" y="434"/>
                  </a:cxn>
                </a:cxnLst>
                <a:rect l="0" t="0" r="r" b="b"/>
                <a:pathLst>
                  <a:path w="5284" h="473">
                    <a:moveTo>
                      <a:pt x="0" y="58"/>
                    </a:moveTo>
                    <a:lnTo>
                      <a:pt x="0" y="45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6" y="19"/>
                    </a:lnTo>
                    <a:lnTo>
                      <a:pt x="6" y="1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3"/>
                    </a:lnTo>
                    <a:lnTo>
                      <a:pt x="13" y="19"/>
                    </a:lnTo>
                    <a:lnTo>
                      <a:pt x="19" y="25"/>
                    </a:lnTo>
                    <a:lnTo>
                      <a:pt x="19" y="32"/>
                    </a:lnTo>
                    <a:lnTo>
                      <a:pt x="19" y="45"/>
                    </a:lnTo>
                    <a:lnTo>
                      <a:pt x="19" y="51"/>
                    </a:lnTo>
                    <a:lnTo>
                      <a:pt x="19" y="58"/>
                    </a:lnTo>
                    <a:lnTo>
                      <a:pt x="26" y="64"/>
                    </a:lnTo>
                    <a:lnTo>
                      <a:pt x="26" y="71"/>
                    </a:lnTo>
                    <a:lnTo>
                      <a:pt x="26" y="71"/>
                    </a:lnTo>
                    <a:lnTo>
                      <a:pt x="26" y="77"/>
                    </a:lnTo>
                    <a:lnTo>
                      <a:pt x="26" y="84"/>
                    </a:lnTo>
                    <a:lnTo>
                      <a:pt x="26" y="84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52" y="71"/>
                    </a:lnTo>
                    <a:lnTo>
                      <a:pt x="52" y="64"/>
                    </a:lnTo>
                    <a:lnTo>
                      <a:pt x="52" y="58"/>
                    </a:lnTo>
                    <a:lnTo>
                      <a:pt x="52" y="51"/>
                    </a:lnTo>
                    <a:lnTo>
                      <a:pt x="52" y="45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8" y="32"/>
                    </a:lnTo>
                    <a:lnTo>
                      <a:pt x="58" y="25"/>
                    </a:lnTo>
                    <a:lnTo>
                      <a:pt x="58" y="19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6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4" y="25"/>
                    </a:lnTo>
                    <a:lnTo>
                      <a:pt x="71" y="38"/>
                    </a:lnTo>
                    <a:lnTo>
                      <a:pt x="71" y="38"/>
                    </a:lnTo>
                    <a:lnTo>
                      <a:pt x="71" y="38"/>
                    </a:lnTo>
                    <a:lnTo>
                      <a:pt x="71" y="45"/>
                    </a:lnTo>
                    <a:lnTo>
                      <a:pt x="71" y="51"/>
                    </a:lnTo>
                    <a:lnTo>
                      <a:pt x="71" y="58"/>
                    </a:lnTo>
                    <a:lnTo>
                      <a:pt x="71" y="64"/>
                    </a:lnTo>
                    <a:lnTo>
                      <a:pt x="77" y="71"/>
                    </a:lnTo>
                    <a:lnTo>
                      <a:pt x="77" y="71"/>
                    </a:lnTo>
                    <a:lnTo>
                      <a:pt x="77" y="77"/>
                    </a:lnTo>
                    <a:lnTo>
                      <a:pt x="77" y="84"/>
                    </a:lnTo>
                    <a:lnTo>
                      <a:pt x="77" y="84"/>
                    </a:lnTo>
                    <a:lnTo>
                      <a:pt x="77" y="90"/>
                    </a:lnTo>
                    <a:lnTo>
                      <a:pt x="77" y="90"/>
                    </a:lnTo>
                    <a:lnTo>
                      <a:pt x="97" y="77"/>
                    </a:lnTo>
                    <a:lnTo>
                      <a:pt x="97" y="77"/>
                    </a:lnTo>
                    <a:lnTo>
                      <a:pt x="97" y="71"/>
                    </a:lnTo>
                    <a:lnTo>
                      <a:pt x="103" y="71"/>
                    </a:lnTo>
                    <a:lnTo>
                      <a:pt x="103" y="64"/>
                    </a:lnTo>
                    <a:lnTo>
                      <a:pt x="103" y="58"/>
                    </a:lnTo>
                    <a:lnTo>
                      <a:pt x="103" y="51"/>
                    </a:lnTo>
                    <a:lnTo>
                      <a:pt x="103" y="38"/>
                    </a:lnTo>
                    <a:lnTo>
                      <a:pt x="103" y="38"/>
                    </a:lnTo>
                    <a:lnTo>
                      <a:pt x="103" y="38"/>
                    </a:lnTo>
                    <a:lnTo>
                      <a:pt x="103" y="32"/>
                    </a:lnTo>
                    <a:lnTo>
                      <a:pt x="110" y="25"/>
                    </a:lnTo>
                    <a:lnTo>
                      <a:pt x="110" y="19"/>
                    </a:lnTo>
                    <a:lnTo>
                      <a:pt x="110" y="13"/>
                    </a:lnTo>
                    <a:lnTo>
                      <a:pt x="110" y="13"/>
                    </a:lnTo>
                    <a:lnTo>
                      <a:pt x="110" y="6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16" y="6"/>
                    </a:lnTo>
                    <a:lnTo>
                      <a:pt x="116" y="6"/>
                    </a:lnTo>
                    <a:lnTo>
                      <a:pt x="116" y="13"/>
                    </a:lnTo>
                    <a:lnTo>
                      <a:pt x="116" y="13"/>
                    </a:lnTo>
                    <a:lnTo>
                      <a:pt x="116" y="19"/>
                    </a:lnTo>
                    <a:lnTo>
                      <a:pt x="123" y="25"/>
                    </a:lnTo>
                    <a:lnTo>
                      <a:pt x="123" y="32"/>
                    </a:lnTo>
                    <a:lnTo>
                      <a:pt x="123" y="38"/>
                    </a:lnTo>
                    <a:lnTo>
                      <a:pt x="123" y="38"/>
                    </a:lnTo>
                    <a:lnTo>
                      <a:pt x="123" y="45"/>
                    </a:lnTo>
                    <a:lnTo>
                      <a:pt x="123" y="51"/>
                    </a:lnTo>
                    <a:lnTo>
                      <a:pt x="123" y="58"/>
                    </a:lnTo>
                    <a:lnTo>
                      <a:pt x="123" y="64"/>
                    </a:lnTo>
                    <a:lnTo>
                      <a:pt x="129" y="64"/>
                    </a:lnTo>
                    <a:lnTo>
                      <a:pt x="129" y="71"/>
                    </a:lnTo>
                    <a:lnTo>
                      <a:pt x="129" y="77"/>
                    </a:lnTo>
                    <a:lnTo>
                      <a:pt x="129" y="84"/>
                    </a:lnTo>
                    <a:lnTo>
                      <a:pt x="129" y="84"/>
                    </a:lnTo>
                    <a:lnTo>
                      <a:pt x="129" y="90"/>
                    </a:lnTo>
                    <a:lnTo>
                      <a:pt x="129" y="90"/>
                    </a:lnTo>
                    <a:lnTo>
                      <a:pt x="149" y="84"/>
                    </a:lnTo>
                    <a:lnTo>
                      <a:pt x="149" y="84"/>
                    </a:lnTo>
                    <a:lnTo>
                      <a:pt x="149" y="77"/>
                    </a:lnTo>
                    <a:lnTo>
                      <a:pt x="155" y="71"/>
                    </a:lnTo>
                    <a:lnTo>
                      <a:pt x="155" y="64"/>
                    </a:lnTo>
                    <a:lnTo>
                      <a:pt x="155" y="58"/>
                    </a:lnTo>
                    <a:lnTo>
                      <a:pt x="155" y="51"/>
                    </a:lnTo>
                    <a:lnTo>
                      <a:pt x="155" y="45"/>
                    </a:lnTo>
                    <a:lnTo>
                      <a:pt x="155" y="45"/>
                    </a:lnTo>
                    <a:lnTo>
                      <a:pt x="155" y="45"/>
                    </a:lnTo>
                    <a:lnTo>
                      <a:pt x="155" y="45"/>
                    </a:lnTo>
                    <a:lnTo>
                      <a:pt x="162" y="32"/>
                    </a:lnTo>
                    <a:lnTo>
                      <a:pt x="162" y="25"/>
                    </a:lnTo>
                    <a:lnTo>
                      <a:pt x="162" y="25"/>
                    </a:lnTo>
                    <a:lnTo>
                      <a:pt x="162" y="19"/>
                    </a:lnTo>
                    <a:lnTo>
                      <a:pt x="162" y="19"/>
                    </a:lnTo>
                    <a:lnTo>
                      <a:pt x="162" y="13"/>
                    </a:lnTo>
                    <a:lnTo>
                      <a:pt x="168" y="13"/>
                    </a:lnTo>
                    <a:lnTo>
                      <a:pt x="168" y="13"/>
                    </a:lnTo>
                    <a:lnTo>
                      <a:pt x="168" y="19"/>
                    </a:lnTo>
                    <a:lnTo>
                      <a:pt x="168" y="19"/>
                    </a:lnTo>
                    <a:lnTo>
                      <a:pt x="168" y="25"/>
                    </a:lnTo>
                    <a:lnTo>
                      <a:pt x="168" y="32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75" y="45"/>
                    </a:lnTo>
                    <a:lnTo>
                      <a:pt x="175" y="45"/>
                    </a:lnTo>
                    <a:lnTo>
                      <a:pt x="175" y="51"/>
                    </a:lnTo>
                    <a:lnTo>
                      <a:pt x="175" y="58"/>
                    </a:lnTo>
                    <a:lnTo>
                      <a:pt x="175" y="64"/>
                    </a:lnTo>
                    <a:lnTo>
                      <a:pt x="175" y="71"/>
                    </a:lnTo>
                    <a:lnTo>
                      <a:pt x="181" y="77"/>
                    </a:lnTo>
                    <a:lnTo>
                      <a:pt x="181" y="84"/>
                    </a:lnTo>
                    <a:lnTo>
                      <a:pt x="181" y="90"/>
                    </a:lnTo>
                    <a:lnTo>
                      <a:pt x="181" y="90"/>
                    </a:lnTo>
                    <a:lnTo>
                      <a:pt x="181" y="97"/>
                    </a:lnTo>
                    <a:lnTo>
                      <a:pt x="181" y="97"/>
                    </a:lnTo>
                    <a:lnTo>
                      <a:pt x="181" y="97"/>
                    </a:lnTo>
                    <a:lnTo>
                      <a:pt x="200" y="97"/>
                    </a:lnTo>
                    <a:lnTo>
                      <a:pt x="200" y="97"/>
                    </a:lnTo>
                    <a:lnTo>
                      <a:pt x="200" y="90"/>
                    </a:lnTo>
                    <a:lnTo>
                      <a:pt x="207" y="84"/>
                    </a:lnTo>
                    <a:lnTo>
                      <a:pt x="207" y="77"/>
                    </a:lnTo>
                    <a:lnTo>
                      <a:pt x="207" y="71"/>
                    </a:lnTo>
                    <a:lnTo>
                      <a:pt x="207" y="64"/>
                    </a:lnTo>
                    <a:lnTo>
                      <a:pt x="207" y="58"/>
                    </a:lnTo>
                    <a:lnTo>
                      <a:pt x="207" y="58"/>
                    </a:lnTo>
                    <a:lnTo>
                      <a:pt x="207" y="58"/>
                    </a:lnTo>
                    <a:lnTo>
                      <a:pt x="207" y="51"/>
                    </a:lnTo>
                    <a:lnTo>
                      <a:pt x="213" y="45"/>
                    </a:lnTo>
                    <a:lnTo>
                      <a:pt x="213" y="38"/>
                    </a:lnTo>
                    <a:lnTo>
                      <a:pt x="213" y="32"/>
                    </a:lnTo>
                    <a:lnTo>
                      <a:pt x="213" y="25"/>
                    </a:lnTo>
                    <a:lnTo>
                      <a:pt x="213" y="25"/>
                    </a:lnTo>
                    <a:lnTo>
                      <a:pt x="213" y="25"/>
                    </a:lnTo>
                    <a:lnTo>
                      <a:pt x="220" y="19"/>
                    </a:lnTo>
                    <a:lnTo>
                      <a:pt x="220" y="25"/>
                    </a:lnTo>
                    <a:lnTo>
                      <a:pt x="220" y="25"/>
                    </a:lnTo>
                    <a:lnTo>
                      <a:pt x="220" y="25"/>
                    </a:lnTo>
                    <a:lnTo>
                      <a:pt x="220" y="32"/>
                    </a:lnTo>
                    <a:lnTo>
                      <a:pt x="220" y="38"/>
                    </a:lnTo>
                    <a:lnTo>
                      <a:pt x="226" y="45"/>
                    </a:lnTo>
                    <a:lnTo>
                      <a:pt x="226" y="51"/>
                    </a:lnTo>
                    <a:lnTo>
                      <a:pt x="226" y="51"/>
                    </a:lnTo>
                    <a:lnTo>
                      <a:pt x="226" y="51"/>
                    </a:lnTo>
                    <a:lnTo>
                      <a:pt x="226" y="58"/>
                    </a:lnTo>
                    <a:lnTo>
                      <a:pt x="226" y="64"/>
                    </a:lnTo>
                    <a:lnTo>
                      <a:pt x="226" y="71"/>
                    </a:lnTo>
                    <a:lnTo>
                      <a:pt x="226" y="77"/>
                    </a:lnTo>
                    <a:lnTo>
                      <a:pt x="233" y="84"/>
                    </a:lnTo>
                    <a:lnTo>
                      <a:pt x="233" y="84"/>
                    </a:lnTo>
                    <a:lnTo>
                      <a:pt x="233" y="90"/>
                    </a:lnTo>
                    <a:lnTo>
                      <a:pt x="233" y="97"/>
                    </a:lnTo>
                    <a:lnTo>
                      <a:pt x="233" y="97"/>
                    </a:lnTo>
                    <a:lnTo>
                      <a:pt x="233" y="103"/>
                    </a:lnTo>
                    <a:lnTo>
                      <a:pt x="233" y="103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9" y="90"/>
                    </a:lnTo>
                    <a:lnTo>
                      <a:pt x="259" y="84"/>
                    </a:lnTo>
                    <a:lnTo>
                      <a:pt x="259" y="77"/>
                    </a:lnTo>
                    <a:lnTo>
                      <a:pt x="259" y="71"/>
                    </a:lnTo>
                    <a:lnTo>
                      <a:pt x="259" y="64"/>
                    </a:lnTo>
                    <a:lnTo>
                      <a:pt x="259" y="58"/>
                    </a:lnTo>
                    <a:lnTo>
                      <a:pt x="259" y="58"/>
                    </a:lnTo>
                    <a:lnTo>
                      <a:pt x="259" y="58"/>
                    </a:lnTo>
                    <a:lnTo>
                      <a:pt x="265" y="51"/>
                    </a:lnTo>
                    <a:lnTo>
                      <a:pt x="265" y="45"/>
                    </a:lnTo>
                    <a:lnTo>
                      <a:pt x="265" y="38"/>
                    </a:lnTo>
                    <a:lnTo>
                      <a:pt x="265" y="32"/>
                    </a:lnTo>
                    <a:lnTo>
                      <a:pt x="265" y="25"/>
                    </a:lnTo>
                    <a:lnTo>
                      <a:pt x="265" y="25"/>
                    </a:lnTo>
                    <a:lnTo>
                      <a:pt x="265" y="25"/>
                    </a:lnTo>
                    <a:lnTo>
                      <a:pt x="272" y="19"/>
                    </a:lnTo>
                    <a:lnTo>
                      <a:pt x="272" y="25"/>
                    </a:lnTo>
                    <a:lnTo>
                      <a:pt x="272" y="25"/>
                    </a:lnTo>
                    <a:lnTo>
                      <a:pt x="272" y="25"/>
                    </a:lnTo>
                    <a:lnTo>
                      <a:pt x="272" y="32"/>
                    </a:lnTo>
                    <a:lnTo>
                      <a:pt x="272" y="38"/>
                    </a:lnTo>
                    <a:lnTo>
                      <a:pt x="278" y="45"/>
                    </a:lnTo>
                    <a:lnTo>
                      <a:pt x="278" y="51"/>
                    </a:lnTo>
                    <a:lnTo>
                      <a:pt x="278" y="51"/>
                    </a:lnTo>
                    <a:lnTo>
                      <a:pt x="278" y="51"/>
                    </a:lnTo>
                    <a:lnTo>
                      <a:pt x="278" y="58"/>
                    </a:lnTo>
                    <a:lnTo>
                      <a:pt x="278" y="64"/>
                    </a:lnTo>
                    <a:lnTo>
                      <a:pt x="278" y="71"/>
                    </a:lnTo>
                    <a:lnTo>
                      <a:pt x="285" y="77"/>
                    </a:lnTo>
                    <a:lnTo>
                      <a:pt x="285" y="84"/>
                    </a:lnTo>
                    <a:lnTo>
                      <a:pt x="285" y="90"/>
                    </a:lnTo>
                    <a:lnTo>
                      <a:pt x="285" y="90"/>
                    </a:lnTo>
                    <a:lnTo>
                      <a:pt x="285" y="97"/>
                    </a:lnTo>
                    <a:lnTo>
                      <a:pt x="285" y="103"/>
                    </a:lnTo>
                    <a:lnTo>
                      <a:pt x="285" y="103"/>
                    </a:lnTo>
                    <a:lnTo>
                      <a:pt x="285" y="103"/>
                    </a:lnTo>
                    <a:lnTo>
                      <a:pt x="304" y="103"/>
                    </a:lnTo>
                    <a:lnTo>
                      <a:pt x="304" y="103"/>
                    </a:lnTo>
                    <a:lnTo>
                      <a:pt x="311" y="97"/>
                    </a:lnTo>
                    <a:lnTo>
                      <a:pt x="311" y="90"/>
                    </a:lnTo>
                    <a:lnTo>
                      <a:pt x="311" y="84"/>
                    </a:lnTo>
                    <a:lnTo>
                      <a:pt x="311" y="84"/>
                    </a:lnTo>
                    <a:lnTo>
                      <a:pt x="311" y="77"/>
                    </a:lnTo>
                    <a:lnTo>
                      <a:pt x="311" y="71"/>
                    </a:lnTo>
                    <a:lnTo>
                      <a:pt x="311" y="64"/>
                    </a:lnTo>
                    <a:lnTo>
                      <a:pt x="311" y="64"/>
                    </a:lnTo>
                    <a:lnTo>
                      <a:pt x="317" y="64"/>
                    </a:lnTo>
                    <a:lnTo>
                      <a:pt x="317" y="58"/>
                    </a:lnTo>
                    <a:lnTo>
                      <a:pt x="317" y="51"/>
                    </a:lnTo>
                    <a:lnTo>
                      <a:pt x="317" y="45"/>
                    </a:lnTo>
                    <a:lnTo>
                      <a:pt x="317" y="38"/>
                    </a:lnTo>
                    <a:lnTo>
                      <a:pt x="317" y="38"/>
                    </a:lnTo>
                    <a:lnTo>
                      <a:pt x="324" y="38"/>
                    </a:lnTo>
                    <a:lnTo>
                      <a:pt x="324" y="32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45"/>
                    </a:lnTo>
                    <a:lnTo>
                      <a:pt x="324" y="51"/>
                    </a:lnTo>
                    <a:lnTo>
                      <a:pt x="330" y="58"/>
                    </a:lnTo>
                    <a:lnTo>
                      <a:pt x="330" y="64"/>
                    </a:lnTo>
                    <a:lnTo>
                      <a:pt x="330" y="64"/>
                    </a:lnTo>
                    <a:lnTo>
                      <a:pt x="330" y="64"/>
                    </a:lnTo>
                    <a:lnTo>
                      <a:pt x="330" y="71"/>
                    </a:lnTo>
                    <a:lnTo>
                      <a:pt x="330" y="77"/>
                    </a:lnTo>
                    <a:lnTo>
                      <a:pt x="330" y="84"/>
                    </a:lnTo>
                    <a:lnTo>
                      <a:pt x="336" y="90"/>
                    </a:lnTo>
                    <a:lnTo>
                      <a:pt x="336" y="97"/>
                    </a:lnTo>
                    <a:lnTo>
                      <a:pt x="336" y="103"/>
                    </a:lnTo>
                    <a:lnTo>
                      <a:pt x="336" y="103"/>
                    </a:lnTo>
                    <a:lnTo>
                      <a:pt x="336" y="110"/>
                    </a:lnTo>
                    <a:lnTo>
                      <a:pt x="336" y="116"/>
                    </a:lnTo>
                    <a:lnTo>
                      <a:pt x="336" y="116"/>
                    </a:lnTo>
                    <a:lnTo>
                      <a:pt x="336" y="116"/>
                    </a:lnTo>
                    <a:lnTo>
                      <a:pt x="356" y="110"/>
                    </a:lnTo>
                    <a:lnTo>
                      <a:pt x="356" y="110"/>
                    </a:lnTo>
                    <a:lnTo>
                      <a:pt x="362" y="103"/>
                    </a:lnTo>
                    <a:lnTo>
                      <a:pt x="362" y="103"/>
                    </a:lnTo>
                    <a:lnTo>
                      <a:pt x="362" y="97"/>
                    </a:lnTo>
                    <a:lnTo>
                      <a:pt x="362" y="90"/>
                    </a:lnTo>
                    <a:lnTo>
                      <a:pt x="362" y="84"/>
                    </a:lnTo>
                    <a:lnTo>
                      <a:pt x="362" y="77"/>
                    </a:lnTo>
                    <a:lnTo>
                      <a:pt x="362" y="71"/>
                    </a:lnTo>
                    <a:lnTo>
                      <a:pt x="362" y="71"/>
                    </a:lnTo>
                    <a:lnTo>
                      <a:pt x="369" y="71"/>
                    </a:lnTo>
                    <a:lnTo>
                      <a:pt x="369" y="64"/>
                    </a:lnTo>
                    <a:lnTo>
                      <a:pt x="369" y="58"/>
                    </a:lnTo>
                    <a:lnTo>
                      <a:pt x="369" y="51"/>
                    </a:lnTo>
                    <a:lnTo>
                      <a:pt x="369" y="45"/>
                    </a:lnTo>
                    <a:lnTo>
                      <a:pt x="369" y="45"/>
                    </a:lnTo>
                    <a:lnTo>
                      <a:pt x="375" y="45"/>
                    </a:lnTo>
                    <a:lnTo>
                      <a:pt x="375" y="38"/>
                    </a:lnTo>
                    <a:lnTo>
                      <a:pt x="375" y="38"/>
                    </a:lnTo>
                    <a:lnTo>
                      <a:pt x="375" y="45"/>
                    </a:lnTo>
                    <a:lnTo>
                      <a:pt x="375" y="45"/>
                    </a:lnTo>
                    <a:lnTo>
                      <a:pt x="375" y="51"/>
                    </a:lnTo>
                    <a:lnTo>
                      <a:pt x="382" y="51"/>
                    </a:lnTo>
                    <a:lnTo>
                      <a:pt x="382" y="58"/>
                    </a:lnTo>
                    <a:lnTo>
                      <a:pt x="382" y="71"/>
                    </a:lnTo>
                    <a:lnTo>
                      <a:pt x="382" y="71"/>
                    </a:lnTo>
                    <a:lnTo>
                      <a:pt x="382" y="71"/>
                    </a:lnTo>
                    <a:lnTo>
                      <a:pt x="382" y="77"/>
                    </a:lnTo>
                    <a:lnTo>
                      <a:pt x="382" y="84"/>
                    </a:lnTo>
                    <a:lnTo>
                      <a:pt x="382" y="90"/>
                    </a:lnTo>
                    <a:lnTo>
                      <a:pt x="388" y="90"/>
                    </a:lnTo>
                    <a:lnTo>
                      <a:pt x="388" y="97"/>
                    </a:lnTo>
                    <a:lnTo>
                      <a:pt x="388" y="103"/>
                    </a:lnTo>
                    <a:lnTo>
                      <a:pt x="388" y="110"/>
                    </a:lnTo>
                    <a:lnTo>
                      <a:pt x="388" y="110"/>
                    </a:lnTo>
                    <a:lnTo>
                      <a:pt x="388" y="116"/>
                    </a:lnTo>
                    <a:lnTo>
                      <a:pt x="388" y="116"/>
                    </a:lnTo>
                    <a:lnTo>
                      <a:pt x="388" y="116"/>
                    </a:lnTo>
                    <a:lnTo>
                      <a:pt x="408" y="110"/>
                    </a:lnTo>
                    <a:lnTo>
                      <a:pt x="408" y="110"/>
                    </a:lnTo>
                    <a:lnTo>
                      <a:pt x="414" y="110"/>
                    </a:lnTo>
                    <a:lnTo>
                      <a:pt x="414" y="103"/>
                    </a:lnTo>
                    <a:lnTo>
                      <a:pt x="414" y="97"/>
                    </a:lnTo>
                    <a:lnTo>
                      <a:pt x="414" y="90"/>
                    </a:lnTo>
                    <a:lnTo>
                      <a:pt x="414" y="84"/>
                    </a:lnTo>
                    <a:lnTo>
                      <a:pt x="414" y="77"/>
                    </a:lnTo>
                    <a:lnTo>
                      <a:pt x="414" y="77"/>
                    </a:lnTo>
                    <a:lnTo>
                      <a:pt x="414" y="77"/>
                    </a:lnTo>
                    <a:lnTo>
                      <a:pt x="421" y="71"/>
                    </a:lnTo>
                    <a:lnTo>
                      <a:pt x="421" y="64"/>
                    </a:lnTo>
                    <a:lnTo>
                      <a:pt x="421" y="58"/>
                    </a:lnTo>
                    <a:lnTo>
                      <a:pt x="421" y="51"/>
                    </a:lnTo>
                    <a:lnTo>
                      <a:pt x="421" y="51"/>
                    </a:lnTo>
                    <a:lnTo>
                      <a:pt x="421" y="45"/>
                    </a:lnTo>
                    <a:lnTo>
                      <a:pt x="427" y="45"/>
                    </a:lnTo>
                    <a:lnTo>
                      <a:pt x="427" y="45"/>
                    </a:lnTo>
                    <a:lnTo>
                      <a:pt x="427" y="45"/>
                    </a:lnTo>
                    <a:lnTo>
                      <a:pt x="427" y="45"/>
                    </a:lnTo>
                    <a:lnTo>
                      <a:pt x="427" y="51"/>
                    </a:lnTo>
                    <a:lnTo>
                      <a:pt x="427" y="51"/>
                    </a:lnTo>
                    <a:lnTo>
                      <a:pt x="434" y="58"/>
                    </a:lnTo>
                    <a:lnTo>
                      <a:pt x="434" y="64"/>
                    </a:lnTo>
                    <a:lnTo>
                      <a:pt x="434" y="71"/>
                    </a:lnTo>
                    <a:lnTo>
                      <a:pt x="434" y="77"/>
                    </a:lnTo>
                    <a:lnTo>
                      <a:pt x="434" y="77"/>
                    </a:lnTo>
                    <a:lnTo>
                      <a:pt x="434" y="84"/>
                    </a:lnTo>
                    <a:lnTo>
                      <a:pt x="434" y="90"/>
                    </a:lnTo>
                    <a:lnTo>
                      <a:pt x="434" y="97"/>
                    </a:lnTo>
                    <a:lnTo>
                      <a:pt x="440" y="97"/>
                    </a:lnTo>
                    <a:lnTo>
                      <a:pt x="440" y="103"/>
                    </a:lnTo>
                    <a:lnTo>
                      <a:pt x="440" y="110"/>
                    </a:lnTo>
                    <a:lnTo>
                      <a:pt x="440" y="116"/>
                    </a:lnTo>
                    <a:lnTo>
                      <a:pt x="440" y="116"/>
                    </a:lnTo>
                    <a:lnTo>
                      <a:pt x="440" y="123"/>
                    </a:lnTo>
                    <a:lnTo>
                      <a:pt x="447" y="123"/>
                    </a:lnTo>
                    <a:lnTo>
                      <a:pt x="447" y="123"/>
                    </a:lnTo>
                    <a:lnTo>
                      <a:pt x="460" y="123"/>
                    </a:lnTo>
                    <a:lnTo>
                      <a:pt x="460" y="123"/>
                    </a:lnTo>
                    <a:lnTo>
                      <a:pt x="466" y="123"/>
                    </a:lnTo>
                    <a:lnTo>
                      <a:pt x="466" y="116"/>
                    </a:lnTo>
                    <a:lnTo>
                      <a:pt x="466" y="110"/>
                    </a:lnTo>
                    <a:lnTo>
                      <a:pt x="466" y="103"/>
                    </a:lnTo>
                    <a:lnTo>
                      <a:pt x="466" y="97"/>
                    </a:lnTo>
                    <a:lnTo>
                      <a:pt x="466" y="90"/>
                    </a:lnTo>
                    <a:lnTo>
                      <a:pt x="466" y="90"/>
                    </a:lnTo>
                    <a:lnTo>
                      <a:pt x="466" y="90"/>
                    </a:lnTo>
                    <a:lnTo>
                      <a:pt x="472" y="84"/>
                    </a:lnTo>
                    <a:lnTo>
                      <a:pt x="472" y="77"/>
                    </a:lnTo>
                    <a:lnTo>
                      <a:pt x="472" y="71"/>
                    </a:lnTo>
                    <a:lnTo>
                      <a:pt x="472" y="71"/>
                    </a:lnTo>
                    <a:lnTo>
                      <a:pt x="472" y="64"/>
                    </a:lnTo>
                    <a:lnTo>
                      <a:pt x="472" y="64"/>
                    </a:lnTo>
                    <a:lnTo>
                      <a:pt x="479" y="58"/>
                    </a:lnTo>
                    <a:lnTo>
                      <a:pt x="479" y="58"/>
                    </a:lnTo>
                    <a:lnTo>
                      <a:pt x="479" y="58"/>
                    </a:lnTo>
                    <a:lnTo>
                      <a:pt x="479" y="64"/>
                    </a:lnTo>
                    <a:lnTo>
                      <a:pt x="479" y="64"/>
                    </a:lnTo>
                    <a:lnTo>
                      <a:pt x="479" y="71"/>
                    </a:lnTo>
                    <a:lnTo>
                      <a:pt x="485" y="71"/>
                    </a:lnTo>
                    <a:lnTo>
                      <a:pt x="485" y="77"/>
                    </a:lnTo>
                    <a:lnTo>
                      <a:pt x="485" y="84"/>
                    </a:lnTo>
                    <a:lnTo>
                      <a:pt x="485" y="90"/>
                    </a:lnTo>
                    <a:lnTo>
                      <a:pt x="485" y="90"/>
                    </a:lnTo>
                    <a:lnTo>
                      <a:pt x="485" y="97"/>
                    </a:lnTo>
                    <a:lnTo>
                      <a:pt x="485" y="103"/>
                    </a:lnTo>
                    <a:lnTo>
                      <a:pt x="492" y="110"/>
                    </a:lnTo>
                    <a:lnTo>
                      <a:pt x="492" y="110"/>
                    </a:lnTo>
                    <a:lnTo>
                      <a:pt x="492" y="116"/>
                    </a:lnTo>
                    <a:lnTo>
                      <a:pt x="492" y="123"/>
                    </a:lnTo>
                    <a:lnTo>
                      <a:pt x="492" y="123"/>
                    </a:lnTo>
                    <a:lnTo>
                      <a:pt x="492" y="129"/>
                    </a:lnTo>
                    <a:lnTo>
                      <a:pt x="492" y="136"/>
                    </a:lnTo>
                    <a:lnTo>
                      <a:pt x="498" y="136"/>
                    </a:lnTo>
                    <a:lnTo>
                      <a:pt x="498" y="136"/>
                    </a:lnTo>
                    <a:lnTo>
                      <a:pt x="518" y="129"/>
                    </a:lnTo>
                    <a:lnTo>
                      <a:pt x="518" y="129"/>
                    </a:lnTo>
                    <a:lnTo>
                      <a:pt x="518" y="123"/>
                    </a:lnTo>
                    <a:lnTo>
                      <a:pt x="518" y="123"/>
                    </a:lnTo>
                    <a:lnTo>
                      <a:pt x="518" y="116"/>
                    </a:lnTo>
                    <a:lnTo>
                      <a:pt x="518" y="110"/>
                    </a:lnTo>
                    <a:lnTo>
                      <a:pt x="518" y="103"/>
                    </a:lnTo>
                    <a:lnTo>
                      <a:pt x="518" y="97"/>
                    </a:lnTo>
                    <a:lnTo>
                      <a:pt x="524" y="97"/>
                    </a:lnTo>
                    <a:lnTo>
                      <a:pt x="524" y="97"/>
                    </a:lnTo>
                    <a:lnTo>
                      <a:pt x="524" y="90"/>
                    </a:lnTo>
                    <a:lnTo>
                      <a:pt x="524" y="84"/>
                    </a:lnTo>
                    <a:lnTo>
                      <a:pt x="524" y="77"/>
                    </a:lnTo>
                    <a:lnTo>
                      <a:pt x="524" y="71"/>
                    </a:lnTo>
                    <a:lnTo>
                      <a:pt x="524" y="71"/>
                    </a:lnTo>
                    <a:lnTo>
                      <a:pt x="524" y="64"/>
                    </a:lnTo>
                    <a:lnTo>
                      <a:pt x="531" y="64"/>
                    </a:lnTo>
                    <a:lnTo>
                      <a:pt x="531" y="64"/>
                    </a:lnTo>
                    <a:lnTo>
                      <a:pt x="531" y="64"/>
                    </a:lnTo>
                    <a:lnTo>
                      <a:pt x="531" y="64"/>
                    </a:lnTo>
                    <a:lnTo>
                      <a:pt x="531" y="64"/>
                    </a:lnTo>
                    <a:lnTo>
                      <a:pt x="531" y="71"/>
                    </a:lnTo>
                    <a:lnTo>
                      <a:pt x="537" y="77"/>
                    </a:lnTo>
                    <a:lnTo>
                      <a:pt x="537" y="84"/>
                    </a:lnTo>
                    <a:lnTo>
                      <a:pt x="537" y="90"/>
                    </a:lnTo>
                    <a:lnTo>
                      <a:pt x="537" y="90"/>
                    </a:lnTo>
                    <a:lnTo>
                      <a:pt x="537" y="90"/>
                    </a:lnTo>
                    <a:lnTo>
                      <a:pt x="537" y="97"/>
                    </a:lnTo>
                    <a:lnTo>
                      <a:pt x="537" y="103"/>
                    </a:lnTo>
                    <a:lnTo>
                      <a:pt x="544" y="110"/>
                    </a:lnTo>
                    <a:lnTo>
                      <a:pt x="544" y="116"/>
                    </a:lnTo>
                    <a:lnTo>
                      <a:pt x="544" y="116"/>
                    </a:lnTo>
                    <a:lnTo>
                      <a:pt x="544" y="123"/>
                    </a:lnTo>
                    <a:lnTo>
                      <a:pt x="544" y="129"/>
                    </a:lnTo>
                    <a:lnTo>
                      <a:pt x="544" y="129"/>
                    </a:lnTo>
                    <a:lnTo>
                      <a:pt x="544" y="136"/>
                    </a:lnTo>
                    <a:lnTo>
                      <a:pt x="550" y="136"/>
                    </a:lnTo>
                    <a:lnTo>
                      <a:pt x="550" y="136"/>
                    </a:lnTo>
                    <a:lnTo>
                      <a:pt x="570" y="136"/>
                    </a:lnTo>
                    <a:lnTo>
                      <a:pt x="570" y="136"/>
                    </a:lnTo>
                    <a:lnTo>
                      <a:pt x="570" y="129"/>
                    </a:lnTo>
                    <a:lnTo>
                      <a:pt x="570" y="123"/>
                    </a:lnTo>
                    <a:lnTo>
                      <a:pt x="570" y="116"/>
                    </a:lnTo>
                    <a:lnTo>
                      <a:pt x="570" y="116"/>
                    </a:lnTo>
                    <a:lnTo>
                      <a:pt x="570" y="110"/>
                    </a:lnTo>
                    <a:lnTo>
                      <a:pt x="576" y="103"/>
                    </a:lnTo>
                    <a:lnTo>
                      <a:pt x="576" y="97"/>
                    </a:lnTo>
                    <a:lnTo>
                      <a:pt x="576" y="97"/>
                    </a:lnTo>
                    <a:lnTo>
                      <a:pt x="576" y="97"/>
                    </a:lnTo>
                    <a:lnTo>
                      <a:pt x="576" y="90"/>
                    </a:lnTo>
                    <a:lnTo>
                      <a:pt x="576" y="84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83" y="71"/>
                    </a:lnTo>
                    <a:lnTo>
                      <a:pt x="583" y="71"/>
                    </a:lnTo>
                    <a:lnTo>
                      <a:pt x="583" y="71"/>
                    </a:lnTo>
                    <a:lnTo>
                      <a:pt x="583" y="71"/>
                    </a:lnTo>
                    <a:lnTo>
                      <a:pt x="583" y="71"/>
                    </a:lnTo>
                    <a:lnTo>
                      <a:pt x="583" y="77"/>
                    </a:lnTo>
                    <a:lnTo>
                      <a:pt x="583" y="77"/>
                    </a:lnTo>
                    <a:lnTo>
                      <a:pt x="589" y="84"/>
                    </a:lnTo>
                    <a:lnTo>
                      <a:pt x="589" y="90"/>
                    </a:lnTo>
                    <a:lnTo>
                      <a:pt x="589" y="97"/>
                    </a:lnTo>
                    <a:lnTo>
                      <a:pt x="589" y="103"/>
                    </a:lnTo>
                    <a:lnTo>
                      <a:pt x="589" y="103"/>
                    </a:lnTo>
                    <a:lnTo>
                      <a:pt x="589" y="110"/>
                    </a:lnTo>
                    <a:lnTo>
                      <a:pt x="589" y="116"/>
                    </a:lnTo>
                    <a:lnTo>
                      <a:pt x="596" y="116"/>
                    </a:lnTo>
                    <a:lnTo>
                      <a:pt x="596" y="123"/>
                    </a:lnTo>
                    <a:lnTo>
                      <a:pt x="596" y="129"/>
                    </a:lnTo>
                    <a:lnTo>
                      <a:pt x="596" y="136"/>
                    </a:lnTo>
                    <a:lnTo>
                      <a:pt x="596" y="136"/>
                    </a:lnTo>
                    <a:lnTo>
                      <a:pt x="596" y="142"/>
                    </a:lnTo>
                    <a:lnTo>
                      <a:pt x="596" y="142"/>
                    </a:lnTo>
                    <a:lnTo>
                      <a:pt x="602" y="149"/>
                    </a:lnTo>
                    <a:lnTo>
                      <a:pt x="602" y="149"/>
                    </a:lnTo>
                    <a:lnTo>
                      <a:pt x="621" y="149"/>
                    </a:lnTo>
                    <a:lnTo>
                      <a:pt x="621" y="149"/>
                    </a:lnTo>
                    <a:lnTo>
                      <a:pt x="621" y="142"/>
                    </a:lnTo>
                    <a:lnTo>
                      <a:pt x="621" y="136"/>
                    </a:lnTo>
                    <a:lnTo>
                      <a:pt x="621" y="136"/>
                    </a:lnTo>
                    <a:lnTo>
                      <a:pt x="621" y="129"/>
                    </a:lnTo>
                    <a:lnTo>
                      <a:pt x="621" y="123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0"/>
                    </a:lnTo>
                    <a:lnTo>
                      <a:pt x="628" y="103"/>
                    </a:lnTo>
                    <a:lnTo>
                      <a:pt x="628" y="97"/>
                    </a:lnTo>
                    <a:lnTo>
                      <a:pt x="628" y="90"/>
                    </a:lnTo>
                    <a:lnTo>
                      <a:pt x="628" y="90"/>
                    </a:lnTo>
                    <a:lnTo>
                      <a:pt x="634" y="84"/>
                    </a:lnTo>
                    <a:lnTo>
                      <a:pt x="634" y="84"/>
                    </a:lnTo>
                    <a:lnTo>
                      <a:pt x="634" y="84"/>
                    </a:lnTo>
                    <a:lnTo>
                      <a:pt x="634" y="84"/>
                    </a:lnTo>
                    <a:lnTo>
                      <a:pt x="634" y="84"/>
                    </a:lnTo>
                    <a:lnTo>
                      <a:pt x="634" y="90"/>
                    </a:lnTo>
                    <a:lnTo>
                      <a:pt x="641" y="90"/>
                    </a:lnTo>
                    <a:lnTo>
                      <a:pt x="641" y="97"/>
                    </a:lnTo>
                    <a:lnTo>
                      <a:pt x="641" y="103"/>
                    </a:lnTo>
                    <a:lnTo>
                      <a:pt x="641" y="110"/>
                    </a:lnTo>
                    <a:lnTo>
                      <a:pt x="641" y="110"/>
                    </a:lnTo>
                    <a:lnTo>
                      <a:pt x="641" y="110"/>
                    </a:lnTo>
                    <a:lnTo>
                      <a:pt x="641" y="116"/>
                    </a:lnTo>
                    <a:lnTo>
                      <a:pt x="641" y="123"/>
                    </a:lnTo>
                    <a:lnTo>
                      <a:pt x="647" y="129"/>
                    </a:lnTo>
                    <a:lnTo>
                      <a:pt x="647" y="136"/>
                    </a:lnTo>
                    <a:lnTo>
                      <a:pt x="647" y="136"/>
                    </a:lnTo>
                    <a:lnTo>
                      <a:pt x="647" y="142"/>
                    </a:lnTo>
                    <a:lnTo>
                      <a:pt x="647" y="149"/>
                    </a:lnTo>
                    <a:lnTo>
                      <a:pt x="647" y="149"/>
                    </a:lnTo>
                    <a:lnTo>
                      <a:pt x="647" y="155"/>
                    </a:lnTo>
                    <a:lnTo>
                      <a:pt x="654" y="155"/>
                    </a:lnTo>
                    <a:lnTo>
                      <a:pt x="654" y="155"/>
                    </a:lnTo>
                    <a:lnTo>
                      <a:pt x="673" y="149"/>
                    </a:lnTo>
                    <a:lnTo>
                      <a:pt x="673" y="149"/>
                    </a:lnTo>
                    <a:lnTo>
                      <a:pt x="673" y="149"/>
                    </a:lnTo>
                    <a:lnTo>
                      <a:pt x="673" y="142"/>
                    </a:lnTo>
                    <a:lnTo>
                      <a:pt x="673" y="136"/>
                    </a:lnTo>
                    <a:lnTo>
                      <a:pt x="673" y="129"/>
                    </a:lnTo>
                    <a:lnTo>
                      <a:pt x="673" y="123"/>
                    </a:lnTo>
                    <a:lnTo>
                      <a:pt x="680" y="116"/>
                    </a:lnTo>
                    <a:lnTo>
                      <a:pt x="680" y="116"/>
                    </a:lnTo>
                    <a:lnTo>
                      <a:pt x="680" y="116"/>
                    </a:lnTo>
                    <a:lnTo>
                      <a:pt x="680" y="116"/>
                    </a:lnTo>
                    <a:lnTo>
                      <a:pt x="680" y="103"/>
                    </a:lnTo>
                    <a:lnTo>
                      <a:pt x="680" y="103"/>
                    </a:lnTo>
                    <a:lnTo>
                      <a:pt x="680" y="97"/>
                    </a:lnTo>
                    <a:lnTo>
                      <a:pt x="680" y="90"/>
                    </a:lnTo>
                    <a:lnTo>
                      <a:pt x="686" y="90"/>
                    </a:lnTo>
                    <a:lnTo>
                      <a:pt x="686" y="84"/>
                    </a:lnTo>
                    <a:lnTo>
                      <a:pt x="686" y="84"/>
                    </a:lnTo>
                    <a:lnTo>
                      <a:pt x="686" y="84"/>
                    </a:lnTo>
                    <a:lnTo>
                      <a:pt x="686" y="90"/>
                    </a:lnTo>
                    <a:lnTo>
                      <a:pt x="686" y="90"/>
                    </a:lnTo>
                    <a:lnTo>
                      <a:pt x="693" y="97"/>
                    </a:lnTo>
                    <a:lnTo>
                      <a:pt x="693" y="97"/>
                    </a:lnTo>
                    <a:lnTo>
                      <a:pt x="693" y="103"/>
                    </a:lnTo>
                    <a:lnTo>
                      <a:pt x="693" y="110"/>
                    </a:lnTo>
                    <a:lnTo>
                      <a:pt x="693" y="116"/>
                    </a:lnTo>
                    <a:lnTo>
                      <a:pt x="693" y="116"/>
                    </a:lnTo>
                    <a:lnTo>
                      <a:pt x="693" y="123"/>
                    </a:lnTo>
                    <a:lnTo>
                      <a:pt x="693" y="129"/>
                    </a:lnTo>
                    <a:lnTo>
                      <a:pt x="699" y="129"/>
                    </a:lnTo>
                    <a:lnTo>
                      <a:pt x="699" y="136"/>
                    </a:lnTo>
                    <a:lnTo>
                      <a:pt x="699" y="142"/>
                    </a:lnTo>
                    <a:lnTo>
                      <a:pt x="699" y="142"/>
                    </a:lnTo>
                    <a:lnTo>
                      <a:pt x="699" y="149"/>
                    </a:lnTo>
                    <a:lnTo>
                      <a:pt x="699" y="155"/>
                    </a:lnTo>
                    <a:lnTo>
                      <a:pt x="706" y="155"/>
                    </a:lnTo>
                    <a:lnTo>
                      <a:pt x="706" y="162"/>
                    </a:lnTo>
                    <a:lnTo>
                      <a:pt x="706" y="162"/>
                    </a:lnTo>
                    <a:lnTo>
                      <a:pt x="725" y="162"/>
                    </a:lnTo>
                    <a:lnTo>
                      <a:pt x="725" y="162"/>
                    </a:lnTo>
                    <a:lnTo>
                      <a:pt x="725" y="155"/>
                    </a:lnTo>
                    <a:lnTo>
                      <a:pt x="725" y="149"/>
                    </a:lnTo>
                    <a:lnTo>
                      <a:pt x="725" y="142"/>
                    </a:lnTo>
                    <a:lnTo>
                      <a:pt x="725" y="142"/>
                    </a:lnTo>
                    <a:lnTo>
                      <a:pt x="725" y="136"/>
                    </a:lnTo>
                    <a:lnTo>
                      <a:pt x="732" y="129"/>
                    </a:lnTo>
                    <a:lnTo>
                      <a:pt x="732" y="129"/>
                    </a:lnTo>
                    <a:lnTo>
                      <a:pt x="732" y="129"/>
                    </a:lnTo>
                    <a:lnTo>
                      <a:pt x="732" y="123"/>
                    </a:lnTo>
                    <a:lnTo>
                      <a:pt x="732" y="116"/>
                    </a:lnTo>
                    <a:lnTo>
                      <a:pt x="732" y="110"/>
                    </a:lnTo>
                    <a:lnTo>
                      <a:pt x="732" y="103"/>
                    </a:lnTo>
                    <a:lnTo>
                      <a:pt x="732" y="103"/>
                    </a:lnTo>
                    <a:lnTo>
                      <a:pt x="738" y="103"/>
                    </a:lnTo>
                    <a:lnTo>
                      <a:pt x="738" y="97"/>
                    </a:lnTo>
                    <a:lnTo>
                      <a:pt x="738" y="97"/>
                    </a:lnTo>
                    <a:lnTo>
                      <a:pt x="738" y="97"/>
                    </a:lnTo>
                    <a:lnTo>
                      <a:pt x="738" y="103"/>
                    </a:lnTo>
                    <a:lnTo>
                      <a:pt x="738" y="103"/>
                    </a:lnTo>
                    <a:lnTo>
                      <a:pt x="744" y="110"/>
                    </a:lnTo>
                    <a:lnTo>
                      <a:pt x="744" y="110"/>
                    </a:lnTo>
                    <a:lnTo>
                      <a:pt x="744" y="116"/>
                    </a:lnTo>
                    <a:lnTo>
                      <a:pt x="744" y="123"/>
                    </a:lnTo>
                    <a:lnTo>
                      <a:pt x="744" y="129"/>
                    </a:lnTo>
                    <a:lnTo>
                      <a:pt x="744" y="129"/>
                    </a:lnTo>
                    <a:lnTo>
                      <a:pt x="744" y="136"/>
                    </a:lnTo>
                    <a:lnTo>
                      <a:pt x="751" y="142"/>
                    </a:lnTo>
                    <a:lnTo>
                      <a:pt x="751" y="142"/>
                    </a:lnTo>
                    <a:lnTo>
                      <a:pt x="751" y="149"/>
                    </a:lnTo>
                    <a:lnTo>
                      <a:pt x="751" y="155"/>
                    </a:lnTo>
                    <a:lnTo>
                      <a:pt x="751" y="162"/>
                    </a:lnTo>
                    <a:lnTo>
                      <a:pt x="751" y="162"/>
                    </a:lnTo>
                    <a:lnTo>
                      <a:pt x="751" y="168"/>
                    </a:lnTo>
                    <a:lnTo>
                      <a:pt x="757" y="168"/>
                    </a:lnTo>
                    <a:lnTo>
                      <a:pt x="757" y="174"/>
                    </a:lnTo>
                    <a:lnTo>
                      <a:pt x="757" y="174"/>
                    </a:lnTo>
                    <a:lnTo>
                      <a:pt x="777" y="168"/>
                    </a:lnTo>
                    <a:lnTo>
                      <a:pt x="777" y="168"/>
                    </a:lnTo>
                    <a:lnTo>
                      <a:pt x="777" y="168"/>
                    </a:lnTo>
                    <a:lnTo>
                      <a:pt x="777" y="162"/>
                    </a:lnTo>
                    <a:lnTo>
                      <a:pt x="777" y="155"/>
                    </a:lnTo>
                    <a:lnTo>
                      <a:pt x="777" y="149"/>
                    </a:lnTo>
                    <a:lnTo>
                      <a:pt x="777" y="149"/>
                    </a:lnTo>
                    <a:lnTo>
                      <a:pt x="783" y="142"/>
                    </a:lnTo>
                    <a:lnTo>
                      <a:pt x="783" y="136"/>
                    </a:lnTo>
                    <a:lnTo>
                      <a:pt x="783" y="136"/>
                    </a:lnTo>
                    <a:lnTo>
                      <a:pt x="783" y="136"/>
                    </a:lnTo>
                    <a:lnTo>
                      <a:pt x="783" y="129"/>
                    </a:lnTo>
                    <a:lnTo>
                      <a:pt x="783" y="123"/>
                    </a:lnTo>
                    <a:lnTo>
                      <a:pt x="783" y="116"/>
                    </a:lnTo>
                    <a:lnTo>
                      <a:pt x="783" y="116"/>
                    </a:lnTo>
                    <a:lnTo>
                      <a:pt x="790" y="110"/>
                    </a:lnTo>
                    <a:lnTo>
                      <a:pt x="790" y="110"/>
                    </a:lnTo>
                    <a:lnTo>
                      <a:pt x="790" y="110"/>
                    </a:lnTo>
                    <a:lnTo>
                      <a:pt x="790" y="110"/>
                    </a:lnTo>
                    <a:lnTo>
                      <a:pt x="790" y="110"/>
                    </a:lnTo>
                    <a:lnTo>
                      <a:pt x="790" y="116"/>
                    </a:lnTo>
                    <a:lnTo>
                      <a:pt x="796" y="116"/>
                    </a:lnTo>
                    <a:lnTo>
                      <a:pt x="796" y="123"/>
                    </a:lnTo>
                    <a:lnTo>
                      <a:pt x="796" y="129"/>
                    </a:lnTo>
                    <a:lnTo>
                      <a:pt x="796" y="136"/>
                    </a:lnTo>
                    <a:lnTo>
                      <a:pt x="796" y="136"/>
                    </a:lnTo>
                    <a:lnTo>
                      <a:pt x="796" y="136"/>
                    </a:lnTo>
                    <a:lnTo>
                      <a:pt x="796" y="142"/>
                    </a:lnTo>
                    <a:lnTo>
                      <a:pt x="803" y="149"/>
                    </a:lnTo>
                    <a:lnTo>
                      <a:pt x="803" y="149"/>
                    </a:lnTo>
                    <a:lnTo>
                      <a:pt x="803" y="155"/>
                    </a:lnTo>
                    <a:lnTo>
                      <a:pt x="803" y="162"/>
                    </a:lnTo>
                    <a:lnTo>
                      <a:pt x="803" y="162"/>
                    </a:lnTo>
                    <a:lnTo>
                      <a:pt x="803" y="168"/>
                    </a:lnTo>
                    <a:lnTo>
                      <a:pt x="803" y="174"/>
                    </a:lnTo>
                    <a:lnTo>
                      <a:pt x="809" y="174"/>
                    </a:lnTo>
                    <a:lnTo>
                      <a:pt x="809" y="181"/>
                    </a:lnTo>
                    <a:lnTo>
                      <a:pt x="809" y="181"/>
                    </a:lnTo>
                    <a:lnTo>
                      <a:pt x="829" y="174"/>
                    </a:lnTo>
                    <a:lnTo>
                      <a:pt x="829" y="174"/>
                    </a:lnTo>
                    <a:lnTo>
                      <a:pt x="829" y="168"/>
                    </a:lnTo>
                    <a:lnTo>
                      <a:pt x="829" y="162"/>
                    </a:lnTo>
                    <a:lnTo>
                      <a:pt x="829" y="162"/>
                    </a:lnTo>
                    <a:lnTo>
                      <a:pt x="829" y="155"/>
                    </a:lnTo>
                    <a:lnTo>
                      <a:pt x="835" y="149"/>
                    </a:lnTo>
                    <a:lnTo>
                      <a:pt x="835" y="142"/>
                    </a:lnTo>
                    <a:lnTo>
                      <a:pt x="835" y="142"/>
                    </a:lnTo>
                    <a:lnTo>
                      <a:pt x="835" y="142"/>
                    </a:lnTo>
                    <a:lnTo>
                      <a:pt x="835" y="136"/>
                    </a:lnTo>
                    <a:lnTo>
                      <a:pt x="835" y="129"/>
                    </a:lnTo>
                    <a:lnTo>
                      <a:pt x="835" y="123"/>
                    </a:lnTo>
                    <a:lnTo>
                      <a:pt x="835" y="123"/>
                    </a:lnTo>
                    <a:lnTo>
                      <a:pt x="842" y="116"/>
                    </a:lnTo>
                    <a:lnTo>
                      <a:pt x="842" y="116"/>
                    </a:lnTo>
                    <a:lnTo>
                      <a:pt x="842" y="110"/>
                    </a:lnTo>
                    <a:lnTo>
                      <a:pt x="842" y="110"/>
                    </a:lnTo>
                    <a:lnTo>
                      <a:pt x="842" y="110"/>
                    </a:lnTo>
                    <a:lnTo>
                      <a:pt x="842" y="116"/>
                    </a:lnTo>
                    <a:lnTo>
                      <a:pt x="842" y="116"/>
                    </a:lnTo>
                    <a:lnTo>
                      <a:pt x="848" y="123"/>
                    </a:lnTo>
                    <a:lnTo>
                      <a:pt x="848" y="123"/>
                    </a:lnTo>
                    <a:lnTo>
                      <a:pt x="848" y="129"/>
                    </a:lnTo>
                    <a:lnTo>
                      <a:pt x="848" y="136"/>
                    </a:lnTo>
                    <a:lnTo>
                      <a:pt x="848" y="142"/>
                    </a:lnTo>
                    <a:lnTo>
                      <a:pt x="848" y="142"/>
                    </a:lnTo>
                    <a:lnTo>
                      <a:pt x="848" y="149"/>
                    </a:lnTo>
                    <a:lnTo>
                      <a:pt x="855" y="149"/>
                    </a:lnTo>
                    <a:lnTo>
                      <a:pt x="855" y="155"/>
                    </a:lnTo>
                    <a:lnTo>
                      <a:pt x="855" y="162"/>
                    </a:lnTo>
                    <a:lnTo>
                      <a:pt x="855" y="168"/>
                    </a:lnTo>
                    <a:lnTo>
                      <a:pt x="855" y="168"/>
                    </a:lnTo>
                    <a:lnTo>
                      <a:pt x="855" y="174"/>
                    </a:lnTo>
                    <a:lnTo>
                      <a:pt x="855" y="174"/>
                    </a:lnTo>
                    <a:lnTo>
                      <a:pt x="861" y="181"/>
                    </a:lnTo>
                    <a:lnTo>
                      <a:pt x="861" y="181"/>
                    </a:lnTo>
                    <a:lnTo>
                      <a:pt x="861" y="181"/>
                    </a:lnTo>
                    <a:lnTo>
                      <a:pt x="880" y="181"/>
                    </a:lnTo>
                    <a:lnTo>
                      <a:pt x="880" y="181"/>
                    </a:lnTo>
                    <a:lnTo>
                      <a:pt x="880" y="181"/>
                    </a:lnTo>
                    <a:lnTo>
                      <a:pt x="880" y="174"/>
                    </a:lnTo>
                    <a:lnTo>
                      <a:pt x="880" y="168"/>
                    </a:lnTo>
                    <a:lnTo>
                      <a:pt x="880" y="168"/>
                    </a:lnTo>
                    <a:lnTo>
                      <a:pt x="887" y="162"/>
                    </a:lnTo>
                    <a:lnTo>
                      <a:pt x="887" y="155"/>
                    </a:lnTo>
                    <a:lnTo>
                      <a:pt x="887" y="155"/>
                    </a:lnTo>
                    <a:lnTo>
                      <a:pt x="887" y="155"/>
                    </a:lnTo>
                    <a:lnTo>
                      <a:pt x="887" y="149"/>
                    </a:lnTo>
                    <a:lnTo>
                      <a:pt x="887" y="142"/>
                    </a:lnTo>
                    <a:lnTo>
                      <a:pt x="887" y="136"/>
                    </a:lnTo>
                    <a:lnTo>
                      <a:pt x="887" y="136"/>
                    </a:lnTo>
                    <a:lnTo>
                      <a:pt x="893" y="129"/>
                    </a:lnTo>
                    <a:lnTo>
                      <a:pt x="893" y="129"/>
                    </a:lnTo>
                    <a:lnTo>
                      <a:pt x="893" y="129"/>
                    </a:lnTo>
                    <a:lnTo>
                      <a:pt x="893" y="129"/>
                    </a:lnTo>
                    <a:lnTo>
                      <a:pt x="893" y="129"/>
                    </a:lnTo>
                    <a:lnTo>
                      <a:pt x="893" y="129"/>
                    </a:lnTo>
                    <a:lnTo>
                      <a:pt x="900" y="129"/>
                    </a:lnTo>
                    <a:lnTo>
                      <a:pt x="900" y="136"/>
                    </a:lnTo>
                    <a:lnTo>
                      <a:pt x="900" y="142"/>
                    </a:lnTo>
                    <a:lnTo>
                      <a:pt x="900" y="142"/>
                    </a:lnTo>
                    <a:lnTo>
                      <a:pt x="900" y="149"/>
                    </a:lnTo>
                    <a:lnTo>
                      <a:pt x="900" y="155"/>
                    </a:lnTo>
                    <a:lnTo>
                      <a:pt x="900" y="155"/>
                    </a:lnTo>
                    <a:lnTo>
                      <a:pt x="900" y="162"/>
                    </a:lnTo>
                    <a:lnTo>
                      <a:pt x="906" y="168"/>
                    </a:lnTo>
                    <a:lnTo>
                      <a:pt x="906" y="168"/>
                    </a:lnTo>
                    <a:lnTo>
                      <a:pt x="906" y="174"/>
                    </a:lnTo>
                    <a:lnTo>
                      <a:pt x="906" y="181"/>
                    </a:lnTo>
                    <a:lnTo>
                      <a:pt x="906" y="181"/>
                    </a:lnTo>
                    <a:lnTo>
                      <a:pt x="906" y="187"/>
                    </a:lnTo>
                    <a:lnTo>
                      <a:pt x="913" y="187"/>
                    </a:lnTo>
                    <a:lnTo>
                      <a:pt x="913" y="194"/>
                    </a:lnTo>
                    <a:lnTo>
                      <a:pt x="913" y="194"/>
                    </a:lnTo>
                    <a:lnTo>
                      <a:pt x="913" y="194"/>
                    </a:lnTo>
                    <a:lnTo>
                      <a:pt x="932" y="194"/>
                    </a:lnTo>
                    <a:lnTo>
                      <a:pt x="932" y="194"/>
                    </a:lnTo>
                    <a:lnTo>
                      <a:pt x="932" y="187"/>
                    </a:lnTo>
                    <a:lnTo>
                      <a:pt x="932" y="187"/>
                    </a:lnTo>
                    <a:lnTo>
                      <a:pt x="932" y="181"/>
                    </a:lnTo>
                    <a:lnTo>
                      <a:pt x="932" y="174"/>
                    </a:lnTo>
                    <a:lnTo>
                      <a:pt x="939" y="168"/>
                    </a:lnTo>
                    <a:lnTo>
                      <a:pt x="939" y="162"/>
                    </a:lnTo>
                    <a:lnTo>
                      <a:pt x="939" y="162"/>
                    </a:lnTo>
                    <a:lnTo>
                      <a:pt x="939" y="162"/>
                    </a:lnTo>
                    <a:lnTo>
                      <a:pt x="939" y="155"/>
                    </a:lnTo>
                    <a:lnTo>
                      <a:pt x="939" y="149"/>
                    </a:lnTo>
                    <a:lnTo>
                      <a:pt x="939" y="149"/>
                    </a:lnTo>
                    <a:lnTo>
                      <a:pt x="939" y="142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52" y="136"/>
                    </a:lnTo>
                    <a:lnTo>
                      <a:pt x="952" y="142"/>
                    </a:lnTo>
                    <a:lnTo>
                      <a:pt x="952" y="142"/>
                    </a:lnTo>
                    <a:lnTo>
                      <a:pt x="952" y="149"/>
                    </a:lnTo>
                    <a:lnTo>
                      <a:pt x="952" y="155"/>
                    </a:lnTo>
                    <a:lnTo>
                      <a:pt x="952" y="162"/>
                    </a:lnTo>
                    <a:lnTo>
                      <a:pt x="952" y="162"/>
                    </a:lnTo>
                    <a:lnTo>
                      <a:pt x="958" y="162"/>
                    </a:lnTo>
                    <a:lnTo>
                      <a:pt x="958" y="168"/>
                    </a:lnTo>
                    <a:lnTo>
                      <a:pt x="958" y="174"/>
                    </a:lnTo>
                    <a:lnTo>
                      <a:pt x="958" y="181"/>
                    </a:lnTo>
                    <a:lnTo>
                      <a:pt x="958" y="181"/>
                    </a:lnTo>
                    <a:lnTo>
                      <a:pt x="958" y="187"/>
                    </a:lnTo>
                    <a:lnTo>
                      <a:pt x="958" y="187"/>
                    </a:lnTo>
                    <a:lnTo>
                      <a:pt x="965" y="194"/>
                    </a:lnTo>
                    <a:lnTo>
                      <a:pt x="965" y="194"/>
                    </a:lnTo>
                    <a:lnTo>
                      <a:pt x="965" y="200"/>
                    </a:lnTo>
                    <a:lnTo>
                      <a:pt x="965" y="200"/>
                    </a:lnTo>
                    <a:lnTo>
                      <a:pt x="984" y="194"/>
                    </a:lnTo>
                    <a:lnTo>
                      <a:pt x="984" y="194"/>
                    </a:lnTo>
                    <a:lnTo>
                      <a:pt x="984" y="194"/>
                    </a:lnTo>
                    <a:lnTo>
                      <a:pt x="984" y="187"/>
                    </a:lnTo>
                    <a:lnTo>
                      <a:pt x="984" y="181"/>
                    </a:lnTo>
                    <a:lnTo>
                      <a:pt x="984" y="181"/>
                    </a:lnTo>
                    <a:lnTo>
                      <a:pt x="991" y="174"/>
                    </a:lnTo>
                    <a:lnTo>
                      <a:pt x="991" y="168"/>
                    </a:lnTo>
                    <a:lnTo>
                      <a:pt x="991" y="168"/>
                    </a:lnTo>
                    <a:lnTo>
                      <a:pt x="991" y="168"/>
                    </a:lnTo>
                    <a:lnTo>
                      <a:pt x="991" y="162"/>
                    </a:lnTo>
                    <a:lnTo>
                      <a:pt x="991" y="155"/>
                    </a:lnTo>
                    <a:lnTo>
                      <a:pt x="991" y="149"/>
                    </a:lnTo>
                    <a:lnTo>
                      <a:pt x="991" y="149"/>
                    </a:lnTo>
                    <a:lnTo>
                      <a:pt x="997" y="142"/>
                    </a:lnTo>
                    <a:lnTo>
                      <a:pt x="997" y="142"/>
                    </a:lnTo>
                    <a:lnTo>
                      <a:pt x="997" y="142"/>
                    </a:lnTo>
                    <a:lnTo>
                      <a:pt x="997" y="142"/>
                    </a:lnTo>
                    <a:lnTo>
                      <a:pt x="997" y="142"/>
                    </a:lnTo>
                    <a:lnTo>
                      <a:pt x="997" y="142"/>
                    </a:lnTo>
                    <a:lnTo>
                      <a:pt x="1004" y="142"/>
                    </a:lnTo>
                    <a:lnTo>
                      <a:pt x="1004" y="149"/>
                    </a:lnTo>
                    <a:lnTo>
                      <a:pt x="1004" y="149"/>
                    </a:lnTo>
                    <a:lnTo>
                      <a:pt x="1004" y="155"/>
                    </a:lnTo>
                    <a:lnTo>
                      <a:pt x="1004" y="162"/>
                    </a:lnTo>
                    <a:lnTo>
                      <a:pt x="1004" y="168"/>
                    </a:lnTo>
                    <a:lnTo>
                      <a:pt x="1004" y="168"/>
                    </a:lnTo>
                    <a:lnTo>
                      <a:pt x="1010" y="174"/>
                    </a:lnTo>
                    <a:lnTo>
                      <a:pt x="1010" y="174"/>
                    </a:lnTo>
                    <a:lnTo>
                      <a:pt x="1010" y="181"/>
                    </a:lnTo>
                    <a:lnTo>
                      <a:pt x="1010" y="187"/>
                    </a:lnTo>
                    <a:lnTo>
                      <a:pt x="1010" y="194"/>
                    </a:lnTo>
                    <a:lnTo>
                      <a:pt x="1010" y="194"/>
                    </a:lnTo>
                    <a:lnTo>
                      <a:pt x="1010" y="200"/>
                    </a:lnTo>
                    <a:lnTo>
                      <a:pt x="1016" y="200"/>
                    </a:lnTo>
                    <a:lnTo>
                      <a:pt x="1016" y="207"/>
                    </a:lnTo>
                    <a:lnTo>
                      <a:pt x="1016" y="207"/>
                    </a:lnTo>
                    <a:lnTo>
                      <a:pt x="1016" y="207"/>
                    </a:lnTo>
                    <a:lnTo>
                      <a:pt x="1036" y="207"/>
                    </a:lnTo>
                    <a:lnTo>
                      <a:pt x="1036" y="207"/>
                    </a:lnTo>
                    <a:lnTo>
                      <a:pt x="1036" y="207"/>
                    </a:lnTo>
                    <a:lnTo>
                      <a:pt x="1036" y="200"/>
                    </a:lnTo>
                    <a:lnTo>
                      <a:pt x="1036" y="194"/>
                    </a:lnTo>
                    <a:lnTo>
                      <a:pt x="1036" y="194"/>
                    </a:lnTo>
                    <a:lnTo>
                      <a:pt x="1042" y="187"/>
                    </a:lnTo>
                    <a:lnTo>
                      <a:pt x="1042" y="181"/>
                    </a:lnTo>
                    <a:lnTo>
                      <a:pt x="1042" y="181"/>
                    </a:lnTo>
                    <a:lnTo>
                      <a:pt x="1042" y="181"/>
                    </a:lnTo>
                    <a:lnTo>
                      <a:pt x="1042" y="174"/>
                    </a:lnTo>
                    <a:lnTo>
                      <a:pt x="1042" y="168"/>
                    </a:lnTo>
                    <a:lnTo>
                      <a:pt x="1042" y="168"/>
                    </a:lnTo>
                    <a:lnTo>
                      <a:pt x="1042" y="162"/>
                    </a:lnTo>
                    <a:lnTo>
                      <a:pt x="1049" y="155"/>
                    </a:lnTo>
                    <a:lnTo>
                      <a:pt x="1049" y="155"/>
                    </a:lnTo>
                    <a:lnTo>
                      <a:pt x="1049" y="155"/>
                    </a:lnTo>
                    <a:lnTo>
                      <a:pt x="1049" y="155"/>
                    </a:lnTo>
                    <a:lnTo>
                      <a:pt x="1049" y="155"/>
                    </a:lnTo>
                    <a:lnTo>
                      <a:pt x="1049" y="155"/>
                    </a:lnTo>
                    <a:lnTo>
                      <a:pt x="1055" y="155"/>
                    </a:lnTo>
                    <a:lnTo>
                      <a:pt x="1055" y="162"/>
                    </a:lnTo>
                    <a:lnTo>
                      <a:pt x="1055" y="168"/>
                    </a:lnTo>
                    <a:lnTo>
                      <a:pt x="1055" y="168"/>
                    </a:lnTo>
                    <a:lnTo>
                      <a:pt x="1055" y="174"/>
                    </a:lnTo>
                    <a:lnTo>
                      <a:pt x="1055" y="181"/>
                    </a:lnTo>
                    <a:lnTo>
                      <a:pt x="1055" y="181"/>
                    </a:lnTo>
                    <a:lnTo>
                      <a:pt x="1062" y="187"/>
                    </a:lnTo>
                    <a:lnTo>
                      <a:pt x="1062" y="187"/>
                    </a:lnTo>
                    <a:lnTo>
                      <a:pt x="1062" y="194"/>
                    </a:lnTo>
                    <a:lnTo>
                      <a:pt x="1062" y="200"/>
                    </a:lnTo>
                    <a:lnTo>
                      <a:pt x="1062" y="200"/>
                    </a:lnTo>
                    <a:lnTo>
                      <a:pt x="1062" y="207"/>
                    </a:lnTo>
                    <a:lnTo>
                      <a:pt x="1062" y="207"/>
                    </a:lnTo>
                    <a:lnTo>
                      <a:pt x="1068" y="213"/>
                    </a:lnTo>
                    <a:lnTo>
                      <a:pt x="1068" y="213"/>
                    </a:lnTo>
                    <a:lnTo>
                      <a:pt x="1068" y="220"/>
                    </a:lnTo>
                    <a:lnTo>
                      <a:pt x="1068" y="220"/>
                    </a:lnTo>
                    <a:lnTo>
                      <a:pt x="1088" y="213"/>
                    </a:lnTo>
                    <a:lnTo>
                      <a:pt x="1088" y="213"/>
                    </a:lnTo>
                    <a:lnTo>
                      <a:pt x="1088" y="213"/>
                    </a:lnTo>
                    <a:lnTo>
                      <a:pt x="1088" y="207"/>
                    </a:lnTo>
                    <a:lnTo>
                      <a:pt x="1088" y="200"/>
                    </a:lnTo>
                    <a:lnTo>
                      <a:pt x="1094" y="194"/>
                    </a:lnTo>
                    <a:lnTo>
                      <a:pt x="1094" y="194"/>
                    </a:lnTo>
                    <a:lnTo>
                      <a:pt x="1094" y="187"/>
                    </a:lnTo>
                    <a:lnTo>
                      <a:pt x="1094" y="181"/>
                    </a:lnTo>
                    <a:lnTo>
                      <a:pt x="1094" y="181"/>
                    </a:lnTo>
                    <a:lnTo>
                      <a:pt x="1094" y="181"/>
                    </a:lnTo>
                    <a:lnTo>
                      <a:pt x="1094" y="174"/>
                    </a:lnTo>
                    <a:lnTo>
                      <a:pt x="1094" y="168"/>
                    </a:lnTo>
                    <a:lnTo>
                      <a:pt x="1101" y="162"/>
                    </a:lnTo>
                    <a:lnTo>
                      <a:pt x="1101" y="162"/>
                    </a:lnTo>
                    <a:lnTo>
                      <a:pt x="1101" y="155"/>
                    </a:lnTo>
                    <a:lnTo>
                      <a:pt x="1101" y="149"/>
                    </a:lnTo>
                    <a:lnTo>
                      <a:pt x="1101" y="149"/>
                    </a:lnTo>
                    <a:lnTo>
                      <a:pt x="1101" y="149"/>
                    </a:lnTo>
                    <a:lnTo>
                      <a:pt x="1101" y="149"/>
                    </a:lnTo>
                    <a:lnTo>
                      <a:pt x="1107" y="142"/>
                    </a:lnTo>
                    <a:lnTo>
                      <a:pt x="1107" y="142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14" y="149"/>
                    </a:lnTo>
                    <a:lnTo>
                      <a:pt x="1114" y="149"/>
                    </a:lnTo>
                    <a:lnTo>
                      <a:pt x="1114" y="155"/>
                    </a:lnTo>
                    <a:lnTo>
                      <a:pt x="1114" y="155"/>
                    </a:lnTo>
                    <a:lnTo>
                      <a:pt x="1114" y="155"/>
                    </a:lnTo>
                    <a:lnTo>
                      <a:pt x="1114" y="155"/>
                    </a:lnTo>
                    <a:lnTo>
                      <a:pt x="1114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40" y="110"/>
                    </a:lnTo>
                    <a:lnTo>
                      <a:pt x="1140" y="110"/>
                    </a:lnTo>
                    <a:lnTo>
                      <a:pt x="1140" y="110"/>
                    </a:lnTo>
                    <a:lnTo>
                      <a:pt x="1140" y="103"/>
                    </a:lnTo>
                    <a:lnTo>
                      <a:pt x="1140" y="97"/>
                    </a:lnTo>
                    <a:lnTo>
                      <a:pt x="1146" y="90"/>
                    </a:lnTo>
                    <a:lnTo>
                      <a:pt x="1146" y="84"/>
                    </a:lnTo>
                    <a:lnTo>
                      <a:pt x="1146" y="84"/>
                    </a:lnTo>
                    <a:lnTo>
                      <a:pt x="1146" y="77"/>
                    </a:lnTo>
                    <a:lnTo>
                      <a:pt x="1146" y="71"/>
                    </a:lnTo>
                    <a:lnTo>
                      <a:pt x="1146" y="71"/>
                    </a:lnTo>
                    <a:lnTo>
                      <a:pt x="1146" y="64"/>
                    </a:lnTo>
                    <a:lnTo>
                      <a:pt x="1146" y="58"/>
                    </a:lnTo>
                    <a:lnTo>
                      <a:pt x="1152" y="58"/>
                    </a:lnTo>
                    <a:lnTo>
                      <a:pt x="1152" y="51"/>
                    </a:lnTo>
                    <a:lnTo>
                      <a:pt x="1152" y="45"/>
                    </a:lnTo>
                    <a:lnTo>
                      <a:pt x="1152" y="45"/>
                    </a:lnTo>
                    <a:lnTo>
                      <a:pt x="1152" y="45"/>
                    </a:lnTo>
                    <a:lnTo>
                      <a:pt x="1152" y="45"/>
                    </a:lnTo>
                    <a:lnTo>
                      <a:pt x="1159" y="45"/>
                    </a:lnTo>
                    <a:lnTo>
                      <a:pt x="1159" y="45"/>
                    </a:lnTo>
                    <a:lnTo>
                      <a:pt x="1159" y="45"/>
                    </a:lnTo>
                    <a:lnTo>
                      <a:pt x="1159" y="45"/>
                    </a:lnTo>
                    <a:lnTo>
                      <a:pt x="1159" y="51"/>
                    </a:lnTo>
                    <a:lnTo>
                      <a:pt x="1159" y="58"/>
                    </a:lnTo>
                    <a:lnTo>
                      <a:pt x="1165" y="64"/>
                    </a:lnTo>
                    <a:lnTo>
                      <a:pt x="1165" y="64"/>
                    </a:lnTo>
                    <a:lnTo>
                      <a:pt x="1165" y="64"/>
                    </a:lnTo>
                    <a:lnTo>
                      <a:pt x="1165" y="71"/>
                    </a:lnTo>
                    <a:lnTo>
                      <a:pt x="1165" y="71"/>
                    </a:lnTo>
                    <a:lnTo>
                      <a:pt x="1165" y="77"/>
                    </a:lnTo>
                    <a:lnTo>
                      <a:pt x="1165" y="84"/>
                    </a:lnTo>
                    <a:lnTo>
                      <a:pt x="1165" y="84"/>
                    </a:lnTo>
                    <a:lnTo>
                      <a:pt x="1172" y="90"/>
                    </a:lnTo>
                    <a:lnTo>
                      <a:pt x="1172" y="97"/>
                    </a:lnTo>
                    <a:lnTo>
                      <a:pt x="1172" y="97"/>
                    </a:lnTo>
                    <a:lnTo>
                      <a:pt x="1172" y="103"/>
                    </a:lnTo>
                    <a:lnTo>
                      <a:pt x="1172" y="103"/>
                    </a:lnTo>
                    <a:lnTo>
                      <a:pt x="1172" y="103"/>
                    </a:lnTo>
                    <a:lnTo>
                      <a:pt x="1211" y="116"/>
                    </a:lnTo>
                    <a:lnTo>
                      <a:pt x="1211" y="116"/>
                    </a:lnTo>
                    <a:lnTo>
                      <a:pt x="1211" y="116"/>
                    </a:lnTo>
                    <a:lnTo>
                      <a:pt x="1211" y="110"/>
                    </a:lnTo>
                    <a:lnTo>
                      <a:pt x="1217" y="103"/>
                    </a:lnTo>
                    <a:lnTo>
                      <a:pt x="1217" y="103"/>
                    </a:lnTo>
                    <a:lnTo>
                      <a:pt x="1217" y="97"/>
                    </a:lnTo>
                    <a:lnTo>
                      <a:pt x="1217" y="90"/>
                    </a:lnTo>
                    <a:lnTo>
                      <a:pt x="1217" y="90"/>
                    </a:lnTo>
                    <a:lnTo>
                      <a:pt x="1217" y="84"/>
                    </a:lnTo>
                    <a:lnTo>
                      <a:pt x="1217" y="84"/>
                    </a:lnTo>
                    <a:lnTo>
                      <a:pt x="1224" y="84"/>
                    </a:lnTo>
                    <a:lnTo>
                      <a:pt x="1224" y="77"/>
                    </a:lnTo>
                    <a:lnTo>
                      <a:pt x="1224" y="71"/>
                    </a:lnTo>
                    <a:lnTo>
                      <a:pt x="1224" y="64"/>
                    </a:lnTo>
                    <a:lnTo>
                      <a:pt x="1224" y="64"/>
                    </a:lnTo>
                    <a:lnTo>
                      <a:pt x="1224" y="64"/>
                    </a:lnTo>
                    <a:lnTo>
                      <a:pt x="1230" y="64"/>
                    </a:lnTo>
                    <a:lnTo>
                      <a:pt x="1230" y="58"/>
                    </a:lnTo>
                    <a:lnTo>
                      <a:pt x="1230" y="64"/>
                    </a:lnTo>
                    <a:lnTo>
                      <a:pt x="1230" y="64"/>
                    </a:lnTo>
                    <a:lnTo>
                      <a:pt x="1230" y="64"/>
                    </a:lnTo>
                    <a:lnTo>
                      <a:pt x="1230" y="64"/>
                    </a:lnTo>
                    <a:lnTo>
                      <a:pt x="1237" y="71"/>
                    </a:lnTo>
                    <a:lnTo>
                      <a:pt x="1237" y="77"/>
                    </a:lnTo>
                    <a:lnTo>
                      <a:pt x="1237" y="84"/>
                    </a:lnTo>
                    <a:lnTo>
                      <a:pt x="1237" y="84"/>
                    </a:lnTo>
                    <a:lnTo>
                      <a:pt x="1237" y="84"/>
                    </a:lnTo>
                    <a:lnTo>
                      <a:pt x="1237" y="90"/>
                    </a:lnTo>
                    <a:lnTo>
                      <a:pt x="1237" y="90"/>
                    </a:lnTo>
                    <a:lnTo>
                      <a:pt x="1237" y="97"/>
                    </a:lnTo>
                    <a:lnTo>
                      <a:pt x="1243" y="103"/>
                    </a:lnTo>
                    <a:lnTo>
                      <a:pt x="1243" y="103"/>
                    </a:lnTo>
                    <a:lnTo>
                      <a:pt x="1243" y="110"/>
                    </a:lnTo>
                    <a:lnTo>
                      <a:pt x="1243" y="110"/>
                    </a:lnTo>
                    <a:lnTo>
                      <a:pt x="1243" y="116"/>
                    </a:lnTo>
                    <a:lnTo>
                      <a:pt x="1243" y="123"/>
                    </a:lnTo>
                    <a:lnTo>
                      <a:pt x="1243" y="123"/>
                    </a:lnTo>
                    <a:lnTo>
                      <a:pt x="1243" y="123"/>
                    </a:lnTo>
                    <a:lnTo>
                      <a:pt x="1282" y="136"/>
                    </a:lnTo>
                    <a:lnTo>
                      <a:pt x="1282" y="136"/>
                    </a:lnTo>
                    <a:lnTo>
                      <a:pt x="1288" y="129"/>
                    </a:lnTo>
                    <a:lnTo>
                      <a:pt x="1288" y="129"/>
                    </a:lnTo>
                    <a:lnTo>
                      <a:pt x="1288" y="123"/>
                    </a:lnTo>
                    <a:lnTo>
                      <a:pt x="1288" y="123"/>
                    </a:lnTo>
                    <a:lnTo>
                      <a:pt x="1288" y="116"/>
                    </a:lnTo>
                    <a:lnTo>
                      <a:pt x="1288" y="110"/>
                    </a:lnTo>
                    <a:lnTo>
                      <a:pt x="1295" y="110"/>
                    </a:lnTo>
                    <a:lnTo>
                      <a:pt x="1295" y="103"/>
                    </a:lnTo>
                    <a:lnTo>
                      <a:pt x="1295" y="103"/>
                    </a:lnTo>
                    <a:lnTo>
                      <a:pt x="1295" y="97"/>
                    </a:lnTo>
                    <a:lnTo>
                      <a:pt x="1295" y="97"/>
                    </a:lnTo>
                    <a:lnTo>
                      <a:pt x="1295" y="90"/>
                    </a:lnTo>
                    <a:lnTo>
                      <a:pt x="1295" y="84"/>
                    </a:lnTo>
                    <a:lnTo>
                      <a:pt x="1295" y="84"/>
                    </a:lnTo>
                    <a:lnTo>
                      <a:pt x="1301" y="84"/>
                    </a:lnTo>
                    <a:lnTo>
                      <a:pt x="1301" y="84"/>
                    </a:lnTo>
                    <a:lnTo>
                      <a:pt x="1301" y="77"/>
                    </a:lnTo>
                    <a:lnTo>
                      <a:pt x="1301" y="84"/>
                    </a:lnTo>
                    <a:lnTo>
                      <a:pt x="1301" y="84"/>
                    </a:lnTo>
                    <a:lnTo>
                      <a:pt x="1301" y="84"/>
                    </a:lnTo>
                    <a:lnTo>
                      <a:pt x="1308" y="84"/>
                    </a:lnTo>
                    <a:lnTo>
                      <a:pt x="1308" y="90"/>
                    </a:lnTo>
                    <a:lnTo>
                      <a:pt x="1308" y="97"/>
                    </a:lnTo>
                    <a:lnTo>
                      <a:pt x="1308" y="97"/>
                    </a:lnTo>
                    <a:lnTo>
                      <a:pt x="1308" y="103"/>
                    </a:lnTo>
                    <a:lnTo>
                      <a:pt x="1308" y="103"/>
                    </a:lnTo>
                    <a:lnTo>
                      <a:pt x="1308" y="110"/>
                    </a:lnTo>
                    <a:lnTo>
                      <a:pt x="1314" y="110"/>
                    </a:lnTo>
                    <a:lnTo>
                      <a:pt x="1314" y="116"/>
                    </a:lnTo>
                    <a:lnTo>
                      <a:pt x="1314" y="116"/>
                    </a:lnTo>
                    <a:lnTo>
                      <a:pt x="1314" y="123"/>
                    </a:lnTo>
                    <a:lnTo>
                      <a:pt x="1314" y="129"/>
                    </a:lnTo>
                    <a:lnTo>
                      <a:pt x="1314" y="129"/>
                    </a:lnTo>
                    <a:lnTo>
                      <a:pt x="1314" y="136"/>
                    </a:lnTo>
                    <a:lnTo>
                      <a:pt x="1321" y="136"/>
                    </a:lnTo>
                    <a:lnTo>
                      <a:pt x="1321" y="142"/>
                    </a:lnTo>
                    <a:lnTo>
                      <a:pt x="1321" y="142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0" y="149"/>
                    </a:lnTo>
                    <a:lnTo>
                      <a:pt x="1360" y="149"/>
                    </a:lnTo>
                    <a:lnTo>
                      <a:pt x="1360" y="142"/>
                    </a:lnTo>
                    <a:lnTo>
                      <a:pt x="1360" y="136"/>
                    </a:lnTo>
                    <a:lnTo>
                      <a:pt x="1360" y="136"/>
                    </a:lnTo>
                    <a:lnTo>
                      <a:pt x="1366" y="129"/>
                    </a:lnTo>
                    <a:lnTo>
                      <a:pt x="1366" y="123"/>
                    </a:lnTo>
                    <a:lnTo>
                      <a:pt x="1366" y="123"/>
                    </a:lnTo>
                    <a:lnTo>
                      <a:pt x="1366" y="123"/>
                    </a:lnTo>
                    <a:lnTo>
                      <a:pt x="1366" y="116"/>
                    </a:lnTo>
                    <a:lnTo>
                      <a:pt x="1366" y="116"/>
                    </a:lnTo>
                    <a:lnTo>
                      <a:pt x="1366" y="110"/>
                    </a:lnTo>
                    <a:lnTo>
                      <a:pt x="1373" y="103"/>
                    </a:lnTo>
                    <a:lnTo>
                      <a:pt x="1373" y="103"/>
                    </a:lnTo>
                    <a:lnTo>
                      <a:pt x="1373" y="103"/>
                    </a:lnTo>
                    <a:lnTo>
                      <a:pt x="1373" y="97"/>
                    </a:lnTo>
                    <a:lnTo>
                      <a:pt x="1373" y="97"/>
                    </a:lnTo>
                    <a:lnTo>
                      <a:pt x="1373" y="97"/>
                    </a:lnTo>
                    <a:lnTo>
                      <a:pt x="1379" y="103"/>
                    </a:lnTo>
                    <a:lnTo>
                      <a:pt x="1379" y="103"/>
                    </a:lnTo>
                    <a:lnTo>
                      <a:pt x="1379" y="103"/>
                    </a:lnTo>
                    <a:lnTo>
                      <a:pt x="1379" y="110"/>
                    </a:lnTo>
                    <a:lnTo>
                      <a:pt x="1379" y="116"/>
                    </a:lnTo>
                    <a:lnTo>
                      <a:pt x="1379" y="116"/>
                    </a:lnTo>
                    <a:lnTo>
                      <a:pt x="1379" y="123"/>
                    </a:lnTo>
                    <a:lnTo>
                      <a:pt x="1379" y="123"/>
                    </a:lnTo>
                    <a:lnTo>
                      <a:pt x="1386" y="123"/>
                    </a:lnTo>
                    <a:lnTo>
                      <a:pt x="1386" y="129"/>
                    </a:lnTo>
                    <a:lnTo>
                      <a:pt x="1386" y="136"/>
                    </a:lnTo>
                    <a:lnTo>
                      <a:pt x="1386" y="136"/>
                    </a:lnTo>
                    <a:lnTo>
                      <a:pt x="1386" y="142"/>
                    </a:lnTo>
                    <a:lnTo>
                      <a:pt x="1386" y="142"/>
                    </a:lnTo>
                    <a:lnTo>
                      <a:pt x="1392" y="149"/>
                    </a:lnTo>
                    <a:lnTo>
                      <a:pt x="1392" y="149"/>
                    </a:lnTo>
                    <a:lnTo>
                      <a:pt x="1392" y="155"/>
                    </a:lnTo>
                    <a:lnTo>
                      <a:pt x="1392" y="155"/>
                    </a:lnTo>
                    <a:lnTo>
                      <a:pt x="1392" y="155"/>
                    </a:lnTo>
                    <a:lnTo>
                      <a:pt x="1431" y="168"/>
                    </a:lnTo>
                    <a:lnTo>
                      <a:pt x="1431" y="168"/>
                    </a:lnTo>
                    <a:lnTo>
                      <a:pt x="1431" y="168"/>
                    </a:lnTo>
                    <a:lnTo>
                      <a:pt x="1431" y="162"/>
                    </a:lnTo>
                    <a:lnTo>
                      <a:pt x="1431" y="155"/>
                    </a:lnTo>
                    <a:lnTo>
                      <a:pt x="1437" y="155"/>
                    </a:lnTo>
                    <a:lnTo>
                      <a:pt x="1437" y="149"/>
                    </a:lnTo>
                    <a:lnTo>
                      <a:pt x="1437" y="142"/>
                    </a:lnTo>
                    <a:lnTo>
                      <a:pt x="1437" y="142"/>
                    </a:lnTo>
                    <a:lnTo>
                      <a:pt x="1437" y="136"/>
                    </a:lnTo>
                    <a:lnTo>
                      <a:pt x="1437" y="136"/>
                    </a:lnTo>
                    <a:lnTo>
                      <a:pt x="1437" y="136"/>
                    </a:lnTo>
                    <a:lnTo>
                      <a:pt x="1437" y="129"/>
                    </a:lnTo>
                    <a:lnTo>
                      <a:pt x="1444" y="123"/>
                    </a:lnTo>
                    <a:lnTo>
                      <a:pt x="1444" y="123"/>
                    </a:lnTo>
                    <a:lnTo>
                      <a:pt x="1444" y="123"/>
                    </a:lnTo>
                    <a:lnTo>
                      <a:pt x="1444" y="116"/>
                    </a:lnTo>
                    <a:lnTo>
                      <a:pt x="1444" y="116"/>
                    </a:lnTo>
                    <a:lnTo>
                      <a:pt x="1444" y="116"/>
                    </a:lnTo>
                    <a:lnTo>
                      <a:pt x="1450" y="116"/>
                    </a:lnTo>
                    <a:lnTo>
                      <a:pt x="1450" y="116"/>
                    </a:lnTo>
                    <a:lnTo>
                      <a:pt x="1450" y="123"/>
                    </a:lnTo>
                    <a:lnTo>
                      <a:pt x="1450" y="123"/>
                    </a:lnTo>
                    <a:lnTo>
                      <a:pt x="1450" y="123"/>
                    </a:lnTo>
                    <a:lnTo>
                      <a:pt x="1450" y="129"/>
                    </a:lnTo>
                    <a:lnTo>
                      <a:pt x="1457" y="136"/>
                    </a:lnTo>
                    <a:lnTo>
                      <a:pt x="1457" y="136"/>
                    </a:lnTo>
                    <a:lnTo>
                      <a:pt x="1457" y="136"/>
                    </a:lnTo>
                    <a:lnTo>
                      <a:pt x="1457" y="142"/>
                    </a:lnTo>
                    <a:lnTo>
                      <a:pt x="1457" y="142"/>
                    </a:lnTo>
                    <a:lnTo>
                      <a:pt x="1457" y="149"/>
                    </a:lnTo>
                    <a:lnTo>
                      <a:pt x="1457" y="155"/>
                    </a:lnTo>
                    <a:lnTo>
                      <a:pt x="1457" y="155"/>
                    </a:lnTo>
                    <a:lnTo>
                      <a:pt x="1463" y="162"/>
                    </a:lnTo>
                    <a:lnTo>
                      <a:pt x="1463" y="162"/>
                    </a:lnTo>
                    <a:lnTo>
                      <a:pt x="1463" y="168"/>
                    </a:lnTo>
                    <a:lnTo>
                      <a:pt x="1463" y="168"/>
                    </a:lnTo>
                    <a:lnTo>
                      <a:pt x="1463" y="174"/>
                    </a:lnTo>
                    <a:lnTo>
                      <a:pt x="1463" y="174"/>
                    </a:lnTo>
                    <a:lnTo>
                      <a:pt x="1502" y="181"/>
                    </a:lnTo>
                    <a:lnTo>
                      <a:pt x="1502" y="181"/>
                    </a:lnTo>
                    <a:lnTo>
                      <a:pt x="1502" y="181"/>
                    </a:lnTo>
                    <a:lnTo>
                      <a:pt x="1502" y="174"/>
                    </a:lnTo>
                    <a:lnTo>
                      <a:pt x="1509" y="174"/>
                    </a:lnTo>
                    <a:lnTo>
                      <a:pt x="1509" y="168"/>
                    </a:lnTo>
                    <a:lnTo>
                      <a:pt x="1509" y="168"/>
                    </a:lnTo>
                    <a:lnTo>
                      <a:pt x="1509" y="162"/>
                    </a:lnTo>
                    <a:lnTo>
                      <a:pt x="1509" y="155"/>
                    </a:lnTo>
                    <a:lnTo>
                      <a:pt x="1509" y="155"/>
                    </a:lnTo>
                    <a:lnTo>
                      <a:pt x="1509" y="155"/>
                    </a:lnTo>
                    <a:lnTo>
                      <a:pt x="1515" y="149"/>
                    </a:lnTo>
                    <a:lnTo>
                      <a:pt x="1515" y="149"/>
                    </a:lnTo>
                    <a:lnTo>
                      <a:pt x="1515" y="142"/>
                    </a:lnTo>
                    <a:lnTo>
                      <a:pt x="1515" y="142"/>
                    </a:lnTo>
                    <a:lnTo>
                      <a:pt x="1515" y="136"/>
                    </a:lnTo>
                    <a:lnTo>
                      <a:pt x="1515" y="136"/>
                    </a:lnTo>
                    <a:lnTo>
                      <a:pt x="1522" y="136"/>
                    </a:lnTo>
                    <a:lnTo>
                      <a:pt x="1522" y="136"/>
                    </a:lnTo>
                    <a:lnTo>
                      <a:pt x="1522" y="136"/>
                    </a:lnTo>
                    <a:lnTo>
                      <a:pt x="1522" y="136"/>
                    </a:lnTo>
                    <a:lnTo>
                      <a:pt x="1522" y="136"/>
                    </a:lnTo>
                    <a:lnTo>
                      <a:pt x="1522" y="142"/>
                    </a:lnTo>
                    <a:lnTo>
                      <a:pt x="1522" y="142"/>
                    </a:lnTo>
                    <a:lnTo>
                      <a:pt x="1528" y="149"/>
                    </a:lnTo>
                    <a:lnTo>
                      <a:pt x="1528" y="149"/>
                    </a:lnTo>
                    <a:lnTo>
                      <a:pt x="1528" y="155"/>
                    </a:lnTo>
                    <a:lnTo>
                      <a:pt x="1528" y="155"/>
                    </a:lnTo>
                    <a:lnTo>
                      <a:pt x="1528" y="155"/>
                    </a:lnTo>
                    <a:lnTo>
                      <a:pt x="1528" y="162"/>
                    </a:lnTo>
                    <a:lnTo>
                      <a:pt x="1528" y="168"/>
                    </a:lnTo>
                    <a:lnTo>
                      <a:pt x="1535" y="168"/>
                    </a:lnTo>
                    <a:lnTo>
                      <a:pt x="1535" y="174"/>
                    </a:lnTo>
                    <a:lnTo>
                      <a:pt x="1535" y="174"/>
                    </a:lnTo>
                    <a:lnTo>
                      <a:pt x="1535" y="181"/>
                    </a:lnTo>
                    <a:lnTo>
                      <a:pt x="1535" y="181"/>
                    </a:lnTo>
                    <a:lnTo>
                      <a:pt x="1535" y="187"/>
                    </a:lnTo>
                    <a:lnTo>
                      <a:pt x="1535" y="187"/>
                    </a:lnTo>
                    <a:lnTo>
                      <a:pt x="1535" y="187"/>
                    </a:lnTo>
                    <a:lnTo>
                      <a:pt x="1573" y="200"/>
                    </a:lnTo>
                    <a:lnTo>
                      <a:pt x="1573" y="200"/>
                    </a:lnTo>
                    <a:lnTo>
                      <a:pt x="1580" y="194"/>
                    </a:lnTo>
                    <a:lnTo>
                      <a:pt x="1580" y="194"/>
                    </a:lnTo>
                    <a:lnTo>
                      <a:pt x="1580" y="187"/>
                    </a:lnTo>
                    <a:lnTo>
                      <a:pt x="1580" y="187"/>
                    </a:lnTo>
                    <a:lnTo>
                      <a:pt x="1580" y="181"/>
                    </a:lnTo>
                    <a:lnTo>
                      <a:pt x="1580" y="174"/>
                    </a:lnTo>
                    <a:lnTo>
                      <a:pt x="1580" y="174"/>
                    </a:lnTo>
                    <a:lnTo>
                      <a:pt x="1586" y="168"/>
                    </a:lnTo>
                    <a:lnTo>
                      <a:pt x="1586" y="168"/>
                    </a:lnTo>
                    <a:lnTo>
                      <a:pt x="1586" y="168"/>
                    </a:lnTo>
                    <a:lnTo>
                      <a:pt x="1586" y="162"/>
                    </a:lnTo>
                    <a:lnTo>
                      <a:pt x="1586" y="155"/>
                    </a:lnTo>
                    <a:lnTo>
                      <a:pt x="1586" y="155"/>
                    </a:lnTo>
                    <a:lnTo>
                      <a:pt x="1586" y="155"/>
                    </a:lnTo>
                    <a:lnTo>
                      <a:pt x="1593" y="149"/>
                    </a:lnTo>
                    <a:lnTo>
                      <a:pt x="1593" y="149"/>
                    </a:lnTo>
                    <a:lnTo>
                      <a:pt x="1593" y="149"/>
                    </a:lnTo>
                    <a:lnTo>
                      <a:pt x="1593" y="149"/>
                    </a:lnTo>
                    <a:lnTo>
                      <a:pt x="1593" y="149"/>
                    </a:lnTo>
                    <a:lnTo>
                      <a:pt x="1593" y="155"/>
                    </a:lnTo>
                    <a:lnTo>
                      <a:pt x="1599" y="155"/>
                    </a:lnTo>
                    <a:lnTo>
                      <a:pt x="1599" y="155"/>
                    </a:lnTo>
                    <a:lnTo>
                      <a:pt x="1599" y="162"/>
                    </a:lnTo>
                    <a:lnTo>
                      <a:pt x="1599" y="168"/>
                    </a:lnTo>
                    <a:lnTo>
                      <a:pt x="1599" y="168"/>
                    </a:lnTo>
                    <a:lnTo>
                      <a:pt x="1599" y="168"/>
                    </a:lnTo>
                    <a:lnTo>
                      <a:pt x="1599" y="174"/>
                    </a:lnTo>
                    <a:lnTo>
                      <a:pt x="1606" y="174"/>
                    </a:lnTo>
                    <a:lnTo>
                      <a:pt x="1606" y="181"/>
                    </a:lnTo>
                    <a:lnTo>
                      <a:pt x="1606" y="181"/>
                    </a:lnTo>
                    <a:lnTo>
                      <a:pt x="1606" y="187"/>
                    </a:lnTo>
                    <a:lnTo>
                      <a:pt x="1606" y="194"/>
                    </a:lnTo>
                    <a:lnTo>
                      <a:pt x="1606" y="194"/>
                    </a:lnTo>
                    <a:lnTo>
                      <a:pt x="1606" y="194"/>
                    </a:lnTo>
                    <a:lnTo>
                      <a:pt x="1612" y="200"/>
                    </a:lnTo>
                    <a:lnTo>
                      <a:pt x="1612" y="200"/>
                    </a:lnTo>
                    <a:lnTo>
                      <a:pt x="1612" y="200"/>
                    </a:lnTo>
                    <a:lnTo>
                      <a:pt x="1651" y="213"/>
                    </a:lnTo>
                    <a:lnTo>
                      <a:pt x="1651" y="213"/>
                    </a:lnTo>
                    <a:lnTo>
                      <a:pt x="1651" y="207"/>
                    </a:lnTo>
                    <a:lnTo>
                      <a:pt x="1651" y="207"/>
                    </a:lnTo>
                    <a:lnTo>
                      <a:pt x="1651" y="200"/>
                    </a:lnTo>
                    <a:lnTo>
                      <a:pt x="1651" y="200"/>
                    </a:lnTo>
                    <a:lnTo>
                      <a:pt x="1651" y="194"/>
                    </a:lnTo>
                    <a:lnTo>
                      <a:pt x="1658" y="187"/>
                    </a:lnTo>
                    <a:lnTo>
                      <a:pt x="1658" y="187"/>
                    </a:lnTo>
                    <a:lnTo>
                      <a:pt x="1658" y="181"/>
                    </a:lnTo>
                    <a:lnTo>
                      <a:pt x="1658" y="181"/>
                    </a:lnTo>
                    <a:lnTo>
                      <a:pt x="1658" y="181"/>
                    </a:lnTo>
                    <a:lnTo>
                      <a:pt x="1658" y="174"/>
                    </a:lnTo>
                    <a:lnTo>
                      <a:pt x="1658" y="174"/>
                    </a:lnTo>
                    <a:lnTo>
                      <a:pt x="1664" y="168"/>
                    </a:lnTo>
                    <a:lnTo>
                      <a:pt x="1664" y="168"/>
                    </a:lnTo>
                    <a:lnTo>
                      <a:pt x="1664" y="168"/>
                    </a:lnTo>
                    <a:lnTo>
                      <a:pt x="1664" y="162"/>
                    </a:lnTo>
                    <a:lnTo>
                      <a:pt x="1664" y="162"/>
                    </a:lnTo>
                    <a:lnTo>
                      <a:pt x="1664" y="162"/>
                    </a:lnTo>
                    <a:lnTo>
                      <a:pt x="1664" y="168"/>
                    </a:lnTo>
                    <a:lnTo>
                      <a:pt x="1671" y="168"/>
                    </a:lnTo>
                    <a:lnTo>
                      <a:pt x="1671" y="168"/>
                    </a:lnTo>
                    <a:lnTo>
                      <a:pt x="1671" y="174"/>
                    </a:lnTo>
                    <a:lnTo>
                      <a:pt x="1671" y="174"/>
                    </a:lnTo>
                    <a:lnTo>
                      <a:pt x="1671" y="181"/>
                    </a:lnTo>
                    <a:lnTo>
                      <a:pt x="1671" y="181"/>
                    </a:lnTo>
                    <a:lnTo>
                      <a:pt x="1671" y="181"/>
                    </a:lnTo>
                    <a:lnTo>
                      <a:pt x="1677" y="187"/>
                    </a:lnTo>
                    <a:lnTo>
                      <a:pt x="1677" y="187"/>
                    </a:lnTo>
                    <a:lnTo>
                      <a:pt x="1677" y="194"/>
                    </a:lnTo>
                    <a:lnTo>
                      <a:pt x="1677" y="200"/>
                    </a:lnTo>
                    <a:lnTo>
                      <a:pt x="1677" y="200"/>
                    </a:lnTo>
                    <a:lnTo>
                      <a:pt x="1677" y="207"/>
                    </a:lnTo>
                    <a:lnTo>
                      <a:pt x="1684" y="207"/>
                    </a:lnTo>
                    <a:lnTo>
                      <a:pt x="1684" y="213"/>
                    </a:lnTo>
                    <a:lnTo>
                      <a:pt x="1684" y="213"/>
                    </a:lnTo>
                    <a:lnTo>
                      <a:pt x="1684" y="213"/>
                    </a:lnTo>
                    <a:lnTo>
                      <a:pt x="1684" y="213"/>
                    </a:lnTo>
                    <a:lnTo>
                      <a:pt x="1722" y="226"/>
                    </a:lnTo>
                    <a:lnTo>
                      <a:pt x="1722" y="226"/>
                    </a:lnTo>
                    <a:lnTo>
                      <a:pt x="1722" y="220"/>
                    </a:lnTo>
                    <a:lnTo>
                      <a:pt x="1722" y="220"/>
                    </a:lnTo>
                    <a:lnTo>
                      <a:pt x="1722" y="213"/>
                    </a:lnTo>
                    <a:lnTo>
                      <a:pt x="1729" y="213"/>
                    </a:lnTo>
                    <a:lnTo>
                      <a:pt x="1729" y="207"/>
                    </a:lnTo>
                    <a:lnTo>
                      <a:pt x="1729" y="207"/>
                    </a:lnTo>
                    <a:lnTo>
                      <a:pt x="1729" y="200"/>
                    </a:lnTo>
                    <a:lnTo>
                      <a:pt x="1729" y="194"/>
                    </a:lnTo>
                    <a:lnTo>
                      <a:pt x="1729" y="194"/>
                    </a:lnTo>
                    <a:lnTo>
                      <a:pt x="1729" y="194"/>
                    </a:lnTo>
                    <a:lnTo>
                      <a:pt x="1729" y="187"/>
                    </a:lnTo>
                    <a:lnTo>
                      <a:pt x="1735" y="187"/>
                    </a:lnTo>
                    <a:lnTo>
                      <a:pt x="1735" y="181"/>
                    </a:lnTo>
                    <a:lnTo>
                      <a:pt x="1735" y="181"/>
                    </a:lnTo>
                    <a:lnTo>
                      <a:pt x="1735" y="181"/>
                    </a:lnTo>
                    <a:lnTo>
                      <a:pt x="1735" y="181"/>
                    </a:lnTo>
                    <a:lnTo>
                      <a:pt x="1735" y="181"/>
                    </a:lnTo>
                    <a:lnTo>
                      <a:pt x="1742" y="181"/>
                    </a:lnTo>
                    <a:lnTo>
                      <a:pt x="1742" y="181"/>
                    </a:lnTo>
                    <a:lnTo>
                      <a:pt x="1742" y="181"/>
                    </a:lnTo>
                    <a:lnTo>
                      <a:pt x="1742" y="181"/>
                    </a:lnTo>
                    <a:lnTo>
                      <a:pt x="1742" y="187"/>
                    </a:lnTo>
                    <a:lnTo>
                      <a:pt x="1742" y="187"/>
                    </a:lnTo>
                    <a:lnTo>
                      <a:pt x="1748" y="194"/>
                    </a:lnTo>
                    <a:lnTo>
                      <a:pt x="1748" y="194"/>
                    </a:lnTo>
                    <a:lnTo>
                      <a:pt x="1748" y="194"/>
                    </a:lnTo>
                    <a:lnTo>
                      <a:pt x="1748" y="200"/>
                    </a:lnTo>
                    <a:lnTo>
                      <a:pt x="1748" y="207"/>
                    </a:lnTo>
                    <a:lnTo>
                      <a:pt x="1748" y="207"/>
                    </a:lnTo>
                    <a:lnTo>
                      <a:pt x="1748" y="213"/>
                    </a:lnTo>
                    <a:lnTo>
                      <a:pt x="1748" y="213"/>
                    </a:lnTo>
                    <a:lnTo>
                      <a:pt x="1755" y="220"/>
                    </a:lnTo>
                    <a:lnTo>
                      <a:pt x="1755" y="220"/>
                    </a:lnTo>
                    <a:lnTo>
                      <a:pt x="1755" y="226"/>
                    </a:lnTo>
                    <a:lnTo>
                      <a:pt x="1755" y="226"/>
                    </a:lnTo>
                    <a:lnTo>
                      <a:pt x="1755" y="233"/>
                    </a:lnTo>
                    <a:lnTo>
                      <a:pt x="1755" y="233"/>
                    </a:lnTo>
                    <a:lnTo>
                      <a:pt x="1794" y="239"/>
                    </a:lnTo>
                    <a:lnTo>
                      <a:pt x="1794" y="239"/>
                    </a:lnTo>
                    <a:lnTo>
                      <a:pt x="1794" y="233"/>
                    </a:lnTo>
                    <a:lnTo>
                      <a:pt x="1794" y="233"/>
                    </a:lnTo>
                    <a:lnTo>
                      <a:pt x="1800" y="226"/>
                    </a:lnTo>
                    <a:lnTo>
                      <a:pt x="1800" y="226"/>
                    </a:lnTo>
                    <a:lnTo>
                      <a:pt x="1800" y="220"/>
                    </a:lnTo>
                    <a:lnTo>
                      <a:pt x="1800" y="220"/>
                    </a:lnTo>
                    <a:lnTo>
                      <a:pt x="1800" y="213"/>
                    </a:lnTo>
                    <a:lnTo>
                      <a:pt x="1800" y="207"/>
                    </a:lnTo>
                    <a:lnTo>
                      <a:pt x="1800" y="207"/>
                    </a:lnTo>
                    <a:lnTo>
                      <a:pt x="1807" y="207"/>
                    </a:lnTo>
                    <a:lnTo>
                      <a:pt x="1807" y="200"/>
                    </a:lnTo>
                    <a:lnTo>
                      <a:pt x="1807" y="200"/>
                    </a:lnTo>
                    <a:lnTo>
                      <a:pt x="1807" y="194"/>
                    </a:lnTo>
                    <a:lnTo>
                      <a:pt x="1807" y="194"/>
                    </a:lnTo>
                    <a:lnTo>
                      <a:pt x="1807" y="194"/>
                    </a:lnTo>
                    <a:lnTo>
                      <a:pt x="1813" y="194"/>
                    </a:lnTo>
                    <a:lnTo>
                      <a:pt x="1813" y="194"/>
                    </a:lnTo>
                    <a:lnTo>
                      <a:pt x="1813" y="194"/>
                    </a:lnTo>
                    <a:lnTo>
                      <a:pt x="1813" y="194"/>
                    </a:lnTo>
                    <a:lnTo>
                      <a:pt x="1813" y="194"/>
                    </a:lnTo>
                    <a:lnTo>
                      <a:pt x="1813" y="194"/>
                    </a:lnTo>
                    <a:lnTo>
                      <a:pt x="1813" y="200"/>
                    </a:lnTo>
                    <a:lnTo>
                      <a:pt x="1820" y="200"/>
                    </a:lnTo>
                    <a:lnTo>
                      <a:pt x="1820" y="207"/>
                    </a:lnTo>
                    <a:lnTo>
                      <a:pt x="1820" y="207"/>
                    </a:lnTo>
                    <a:lnTo>
                      <a:pt x="1820" y="207"/>
                    </a:lnTo>
                    <a:lnTo>
                      <a:pt x="1820" y="213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6" y="226"/>
                    </a:lnTo>
                    <a:lnTo>
                      <a:pt x="1826" y="226"/>
                    </a:lnTo>
                    <a:lnTo>
                      <a:pt x="1826" y="233"/>
                    </a:lnTo>
                    <a:lnTo>
                      <a:pt x="1826" y="233"/>
                    </a:lnTo>
                    <a:lnTo>
                      <a:pt x="1826" y="239"/>
                    </a:lnTo>
                    <a:lnTo>
                      <a:pt x="1826" y="239"/>
                    </a:lnTo>
                    <a:lnTo>
                      <a:pt x="1826" y="239"/>
                    </a:lnTo>
                    <a:lnTo>
                      <a:pt x="1826" y="239"/>
                    </a:lnTo>
                    <a:lnTo>
                      <a:pt x="1865" y="252"/>
                    </a:lnTo>
                    <a:lnTo>
                      <a:pt x="1865" y="252"/>
                    </a:lnTo>
                    <a:lnTo>
                      <a:pt x="1871" y="246"/>
                    </a:lnTo>
                    <a:lnTo>
                      <a:pt x="1871" y="246"/>
                    </a:lnTo>
                    <a:lnTo>
                      <a:pt x="1871" y="239"/>
                    </a:lnTo>
                    <a:lnTo>
                      <a:pt x="1871" y="239"/>
                    </a:lnTo>
                    <a:lnTo>
                      <a:pt x="1871" y="233"/>
                    </a:lnTo>
                    <a:lnTo>
                      <a:pt x="1871" y="226"/>
                    </a:lnTo>
                    <a:lnTo>
                      <a:pt x="1871" y="226"/>
                    </a:lnTo>
                    <a:lnTo>
                      <a:pt x="1878" y="220"/>
                    </a:lnTo>
                    <a:lnTo>
                      <a:pt x="1878" y="220"/>
                    </a:lnTo>
                    <a:lnTo>
                      <a:pt x="1878" y="220"/>
                    </a:lnTo>
                    <a:lnTo>
                      <a:pt x="1878" y="213"/>
                    </a:lnTo>
                    <a:lnTo>
                      <a:pt x="1878" y="213"/>
                    </a:lnTo>
                    <a:lnTo>
                      <a:pt x="1878" y="207"/>
                    </a:lnTo>
                    <a:lnTo>
                      <a:pt x="1878" y="207"/>
                    </a:lnTo>
                    <a:lnTo>
                      <a:pt x="1884" y="207"/>
                    </a:lnTo>
                    <a:lnTo>
                      <a:pt x="1884" y="207"/>
                    </a:lnTo>
                    <a:lnTo>
                      <a:pt x="1884" y="207"/>
                    </a:lnTo>
                    <a:lnTo>
                      <a:pt x="1884" y="207"/>
                    </a:lnTo>
                    <a:lnTo>
                      <a:pt x="1884" y="207"/>
                    </a:lnTo>
                    <a:lnTo>
                      <a:pt x="1884" y="207"/>
                    </a:lnTo>
                    <a:lnTo>
                      <a:pt x="1891" y="207"/>
                    </a:lnTo>
                    <a:lnTo>
                      <a:pt x="1891" y="213"/>
                    </a:lnTo>
                    <a:lnTo>
                      <a:pt x="1891" y="213"/>
                    </a:lnTo>
                    <a:lnTo>
                      <a:pt x="1891" y="220"/>
                    </a:lnTo>
                    <a:lnTo>
                      <a:pt x="1891" y="220"/>
                    </a:lnTo>
                    <a:lnTo>
                      <a:pt x="1891" y="220"/>
                    </a:lnTo>
                    <a:lnTo>
                      <a:pt x="1891" y="226"/>
                    </a:lnTo>
                    <a:lnTo>
                      <a:pt x="1891" y="226"/>
                    </a:lnTo>
                    <a:lnTo>
                      <a:pt x="1897" y="233"/>
                    </a:lnTo>
                    <a:lnTo>
                      <a:pt x="1897" y="233"/>
                    </a:lnTo>
                    <a:lnTo>
                      <a:pt x="1897" y="239"/>
                    </a:lnTo>
                    <a:lnTo>
                      <a:pt x="1897" y="239"/>
                    </a:lnTo>
                    <a:lnTo>
                      <a:pt x="1897" y="246"/>
                    </a:lnTo>
                    <a:lnTo>
                      <a:pt x="1897" y="246"/>
                    </a:lnTo>
                    <a:lnTo>
                      <a:pt x="1904" y="252"/>
                    </a:lnTo>
                    <a:lnTo>
                      <a:pt x="1904" y="252"/>
                    </a:lnTo>
                    <a:lnTo>
                      <a:pt x="1904" y="252"/>
                    </a:lnTo>
                    <a:lnTo>
                      <a:pt x="1943" y="259"/>
                    </a:lnTo>
                    <a:lnTo>
                      <a:pt x="1943" y="259"/>
                    </a:lnTo>
                    <a:lnTo>
                      <a:pt x="1943" y="259"/>
                    </a:lnTo>
                    <a:lnTo>
                      <a:pt x="1943" y="252"/>
                    </a:lnTo>
                    <a:lnTo>
                      <a:pt x="1943" y="252"/>
                    </a:lnTo>
                    <a:lnTo>
                      <a:pt x="1943" y="246"/>
                    </a:lnTo>
                    <a:lnTo>
                      <a:pt x="1943" y="246"/>
                    </a:lnTo>
                    <a:lnTo>
                      <a:pt x="1949" y="239"/>
                    </a:lnTo>
                    <a:lnTo>
                      <a:pt x="1949" y="239"/>
                    </a:lnTo>
                    <a:lnTo>
                      <a:pt x="1949" y="233"/>
                    </a:lnTo>
                    <a:lnTo>
                      <a:pt x="1949" y="233"/>
                    </a:lnTo>
                    <a:lnTo>
                      <a:pt x="1949" y="233"/>
                    </a:lnTo>
                    <a:lnTo>
                      <a:pt x="1949" y="226"/>
                    </a:lnTo>
                    <a:lnTo>
                      <a:pt x="1949" y="226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62" y="220"/>
                    </a:lnTo>
                    <a:lnTo>
                      <a:pt x="1962" y="220"/>
                    </a:lnTo>
                    <a:lnTo>
                      <a:pt x="1962" y="226"/>
                    </a:lnTo>
                    <a:lnTo>
                      <a:pt x="1962" y="226"/>
                    </a:lnTo>
                    <a:lnTo>
                      <a:pt x="1962" y="233"/>
                    </a:lnTo>
                    <a:lnTo>
                      <a:pt x="1962" y="233"/>
                    </a:lnTo>
                    <a:lnTo>
                      <a:pt x="1962" y="233"/>
                    </a:lnTo>
                    <a:lnTo>
                      <a:pt x="1968" y="239"/>
                    </a:lnTo>
                    <a:lnTo>
                      <a:pt x="1968" y="239"/>
                    </a:lnTo>
                    <a:lnTo>
                      <a:pt x="1968" y="246"/>
                    </a:lnTo>
                    <a:lnTo>
                      <a:pt x="1968" y="246"/>
                    </a:lnTo>
                    <a:lnTo>
                      <a:pt x="1968" y="252"/>
                    </a:lnTo>
                    <a:lnTo>
                      <a:pt x="1968" y="252"/>
                    </a:lnTo>
                    <a:lnTo>
                      <a:pt x="1968" y="259"/>
                    </a:lnTo>
                    <a:lnTo>
                      <a:pt x="1975" y="259"/>
                    </a:lnTo>
                    <a:lnTo>
                      <a:pt x="1975" y="265"/>
                    </a:lnTo>
                    <a:lnTo>
                      <a:pt x="1975" y="265"/>
                    </a:lnTo>
                    <a:lnTo>
                      <a:pt x="1975" y="265"/>
                    </a:lnTo>
                    <a:lnTo>
                      <a:pt x="2014" y="272"/>
                    </a:lnTo>
                    <a:lnTo>
                      <a:pt x="2014" y="272"/>
                    </a:lnTo>
                    <a:lnTo>
                      <a:pt x="2014" y="272"/>
                    </a:lnTo>
                    <a:lnTo>
                      <a:pt x="2014" y="265"/>
                    </a:lnTo>
                    <a:lnTo>
                      <a:pt x="2014" y="265"/>
                    </a:lnTo>
                    <a:lnTo>
                      <a:pt x="2020" y="259"/>
                    </a:lnTo>
                    <a:lnTo>
                      <a:pt x="2020" y="259"/>
                    </a:lnTo>
                    <a:lnTo>
                      <a:pt x="2020" y="252"/>
                    </a:lnTo>
                    <a:lnTo>
                      <a:pt x="2020" y="246"/>
                    </a:lnTo>
                    <a:lnTo>
                      <a:pt x="2020" y="246"/>
                    </a:lnTo>
                    <a:lnTo>
                      <a:pt x="2020" y="246"/>
                    </a:lnTo>
                    <a:lnTo>
                      <a:pt x="2020" y="246"/>
                    </a:lnTo>
                    <a:lnTo>
                      <a:pt x="2020" y="239"/>
                    </a:lnTo>
                    <a:lnTo>
                      <a:pt x="2027" y="239"/>
                    </a:lnTo>
                    <a:lnTo>
                      <a:pt x="2027" y="233"/>
                    </a:lnTo>
                    <a:lnTo>
                      <a:pt x="2027" y="233"/>
                    </a:lnTo>
                    <a:lnTo>
                      <a:pt x="2027" y="233"/>
                    </a:lnTo>
                    <a:lnTo>
                      <a:pt x="2027" y="226"/>
                    </a:lnTo>
                    <a:lnTo>
                      <a:pt x="2027" y="226"/>
                    </a:lnTo>
                    <a:lnTo>
                      <a:pt x="2033" y="226"/>
                    </a:lnTo>
                    <a:lnTo>
                      <a:pt x="2033" y="233"/>
                    </a:lnTo>
                    <a:lnTo>
                      <a:pt x="2033" y="233"/>
                    </a:lnTo>
                    <a:lnTo>
                      <a:pt x="2033" y="233"/>
                    </a:lnTo>
                    <a:lnTo>
                      <a:pt x="2033" y="233"/>
                    </a:lnTo>
                    <a:lnTo>
                      <a:pt x="2033" y="239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40" y="252"/>
                    </a:lnTo>
                    <a:lnTo>
                      <a:pt x="2040" y="252"/>
                    </a:lnTo>
                    <a:lnTo>
                      <a:pt x="2040" y="259"/>
                    </a:lnTo>
                    <a:lnTo>
                      <a:pt x="2040" y="259"/>
                    </a:lnTo>
                    <a:lnTo>
                      <a:pt x="2046" y="265"/>
                    </a:lnTo>
                    <a:lnTo>
                      <a:pt x="2046" y="265"/>
                    </a:lnTo>
                    <a:lnTo>
                      <a:pt x="2046" y="272"/>
                    </a:lnTo>
                    <a:lnTo>
                      <a:pt x="2046" y="272"/>
                    </a:lnTo>
                    <a:lnTo>
                      <a:pt x="2046" y="278"/>
                    </a:lnTo>
                    <a:lnTo>
                      <a:pt x="2046" y="278"/>
                    </a:lnTo>
                    <a:lnTo>
                      <a:pt x="2085" y="285"/>
                    </a:lnTo>
                    <a:lnTo>
                      <a:pt x="2085" y="285"/>
                    </a:lnTo>
                    <a:lnTo>
                      <a:pt x="2085" y="278"/>
                    </a:lnTo>
                    <a:lnTo>
                      <a:pt x="2085" y="278"/>
                    </a:lnTo>
                    <a:lnTo>
                      <a:pt x="2092" y="272"/>
                    </a:lnTo>
                    <a:lnTo>
                      <a:pt x="2092" y="272"/>
                    </a:lnTo>
                    <a:lnTo>
                      <a:pt x="2092" y="265"/>
                    </a:lnTo>
                    <a:lnTo>
                      <a:pt x="2092" y="265"/>
                    </a:lnTo>
                    <a:lnTo>
                      <a:pt x="2092" y="259"/>
                    </a:lnTo>
                    <a:lnTo>
                      <a:pt x="2092" y="259"/>
                    </a:lnTo>
                    <a:lnTo>
                      <a:pt x="2092" y="259"/>
                    </a:lnTo>
                    <a:lnTo>
                      <a:pt x="2098" y="252"/>
                    </a:lnTo>
                    <a:lnTo>
                      <a:pt x="2098" y="252"/>
                    </a:lnTo>
                    <a:lnTo>
                      <a:pt x="2098" y="246"/>
                    </a:lnTo>
                    <a:lnTo>
                      <a:pt x="2098" y="246"/>
                    </a:lnTo>
                    <a:lnTo>
                      <a:pt x="2098" y="239"/>
                    </a:lnTo>
                    <a:lnTo>
                      <a:pt x="2098" y="239"/>
                    </a:lnTo>
                    <a:lnTo>
                      <a:pt x="2098" y="239"/>
                    </a:lnTo>
                    <a:lnTo>
                      <a:pt x="2104" y="239"/>
                    </a:lnTo>
                    <a:lnTo>
                      <a:pt x="2104" y="239"/>
                    </a:lnTo>
                    <a:lnTo>
                      <a:pt x="2104" y="239"/>
                    </a:lnTo>
                    <a:lnTo>
                      <a:pt x="2104" y="239"/>
                    </a:lnTo>
                    <a:lnTo>
                      <a:pt x="2104" y="246"/>
                    </a:lnTo>
                    <a:lnTo>
                      <a:pt x="2104" y="246"/>
                    </a:lnTo>
                    <a:lnTo>
                      <a:pt x="2111" y="252"/>
                    </a:lnTo>
                    <a:lnTo>
                      <a:pt x="2111" y="252"/>
                    </a:lnTo>
                    <a:lnTo>
                      <a:pt x="2111" y="259"/>
                    </a:lnTo>
                    <a:lnTo>
                      <a:pt x="2111" y="259"/>
                    </a:lnTo>
                    <a:lnTo>
                      <a:pt x="2111" y="259"/>
                    </a:lnTo>
                    <a:lnTo>
                      <a:pt x="2111" y="265"/>
                    </a:lnTo>
                    <a:lnTo>
                      <a:pt x="2111" y="265"/>
                    </a:lnTo>
                    <a:lnTo>
                      <a:pt x="2117" y="272"/>
                    </a:lnTo>
                    <a:lnTo>
                      <a:pt x="2117" y="272"/>
                    </a:lnTo>
                    <a:lnTo>
                      <a:pt x="2117" y="272"/>
                    </a:lnTo>
                    <a:lnTo>
                      <a:pt x="2117" y="278"/>
                    </a:lnTo>
                    <a:lnTo>
                      <a:pt x="2117" y="278"/>
                    </a:lnTo>
                    <a:lnTo>
                      <a:pt x="2117" y="285"/>
                    </a:lnTo>
                    <a:lnTo>
                      <a:pt x="2117" y="285"/>
                    </a:lnTo>
                    <a:lnTo>
                      <a:pt x="2117" y="285"/>
                    </a:lnTo>
                    <a:lnTo>
                      <a:pt x="2156" y="291"/>
                    </a:lnTo>
                    <a:lnTo>
                      <a:pt x="2156" y="291"/>
                    </a:lnTo>
                    <a:lnTo>
                      <a:pt x="2163" y="291"/>
                    </a:lnTo>
                    <a:lnTo>
                      <a:pt x="2163" y="285"/>
                    </a:lnTo>
                    <a:lnTo>
                      <a:pt x="2163" y="285"/>
                    </a:lnTo>
                    <a:lnTo>
                      <a:pt x="2163" y="278"/>
                    </a:lnTo>
                    <a:lnTo>
                      <a:pt x="2163" y="278"/>
                    </a:lnTo>
                    <a:lnTo>
                      <a:pt x="2163" y="272"/>
                    </a:lnTo>
                    <a:lnTo>
                      <a:pt x="2163" y="272"/>
                    </a:lnTo>
                    <a:lnTo>
                      <a:pt x="2169" y="265"/>
                    </a:lnTo>
                    <a:lnTo>
                      <a:pt x="2169" y="265"/>
                    </a:lnTo>
                    <a:lnTo>
                      <a:pt x="2169" y="265"/>
                    </a:lnTo>
                    <a:lnTo>
                      <a:pt x="2169" y="259"/>
                    </a:lnTo>
                    <a:lnTo>
                      <a:pt x="2169" y="259"/>
                    </a:lnTo>
                    <a:lnTo>
                      <a:pt x="2169" y="252"/>
                    </a:lnTo>
                    <a:lnTo>
                      <a:pt x="2169" y="252"/>
                    </a:lnTo>
                    <a:lnTo>
                      <a:pt x="2176" y="252"/>
                    </a:lnTo>
                    <a:lnTo>
                      <a:pt x="2176" y="252"/>
                    </a:lnTo>
                    <a:lnTo>
                      <a:pt x="2176" y="252"/>
                    </a:lnTo>
                    <a:lnTo>
                      <a:pt x="2176" y="252"/>
                    </a:lnTo>
                    <a:lnTo>
                      <a:pt x="2176" y="252"/>
                    </a:lnTo>
                    <a:lnTo>
                      <a:pt x="2176" y="252"/>
                    </a:lnTo>
                    <a:lnTo>
                      <a:pt x="2182" y="252"/>
                    </a:lnTo>
                    <a:lnTo>
                      <a:pt x="2182" y="259"/>
                    </a:lnTo>
                    <a:lnTo>
                      <a:pt x="2182" y="259"/>
                    </a:lnTo>
                    <a:lnTo>
                      <a:pt x="2182" y="265"/>
                    </a:lnTo>
                    <a:lnTo>
                      <a:pt x="2182" y="265"/>
                    </a:lnTo>
                    <a:lnTo>
                      <a:pt x="2182" y="265"/>
                    </a:lnTo>
                    <a:lnTo>
                      <a:pt x="2182" y="272"/>
                    </a:lnTo>
                    <a:lnTo>
                      <a:pt x="2182" y="272"/>
                    </a:lnTo>
                    <a:lnTo>
                      <a:pt x="2189" y="278"/>
                    </a:lnTo>
                    <a:lnTo>
                      <a:pt x="2189" y="278"/>
                    </a:lnTo>
                    <a:lnTo>
                      <a:pt x="2189" y="285"/>
                    </a:lnTo>
                    <a:lnTo>
                      <a:pt x="2189" y="285"/>
                    </a:lnTo>
                    <a:lnTo>
                      <a:pt x="2189" y="285"/>
                    </a:lnTo>
                    <a:lnTo>
                      <a:pt x="2189" y="291"/>
                    </a:lnTo>
                    <a:lnTo>
                      <a:pt x="2195" y="291"/>
                    </a:lnTo>
                    <a:lnTo>
                      <a:pt x="2195" y="298"/>
                    </a:lnTo>
                    <a:lnTo>
                      <a:pt x="2195" y="298"/>
                    </a:lnTo>
                    <a:lnTo>
                      <a:pt x="2234" y="298"/>
                    </a:lnTo>
                    <a:lnTo>
                      <a:pt x="2234" y="298"/>
                    </a:lnTo>
                    <a:lnTo>
                      <a:pt x="2234" y="298"/>
                    </a:lnTo>
                    <a:lnTo>
                      <a:pt x="2234" y="298"/>
                    </a:lnTo>
                    <a:lnTo>
                      <a:pt x="2234" y="291"/>
                    </a:lnTo>
                    <a:lnTo>
                      <a:pt x="2234" y="291"/>
                    </a:lnTo>
                    <a:lnTo>
                      <a:pt x="2234" y="285"/>
                    </a:lnTo>
                    <a:lnTo>
                      <a:pt x="2240" y="285"/>
                    </a:lnTo>
                    <a:lnTo>
                      <a:pt x="2240" y="278"/>
                    </a:lnTo>
                    <a:lnTo>
                      <a:pt x="2240" y="278"/>
                    </a:lnTo>
                    <a:lnTo>
                      <a:pt x="2240" y="278"/>
                    </a:lnTo>
                    <a:lnTo>
                      <a:pt x="2240" y="272"/>
                    </a:lnTo>
                    <a:lnTo>
                      <a:pt x="2240" y="272"/>
                    </a:lnTo>
                    <a:lnTo>
                      <a:pt x="2240" y="265"/>
                    </a:lnTo>
                    <a:lnTo>
                      <a:pt x="2247" y="265"/>
                    </a:lnTo>
                    <a:lnTo>
                      <a:pt x="2247" y="265"/>
                    </a:lnTo>
                    <a:lnTo>
                      <a:pt x="2247" y="259"/>
                    </a:lnTo>
                    <a:lnTo>
                      <a:pt x="2247" y="259"/>
                    </a:lnTo>
                    <a:lnTo>
                      <a:pt x="2247" y="259"/>
                    </a:lnTo>
                    <a:lnTo>
                      <a:pt x="2247" y="259"/>
                    </a:lnTo>
                    <a:lnTo>
                      <a:pt x="2247" y="259"/>
                    </a:lnTo>
                    <a:lnTo>
                      <a:pt x="2253" y="265"/>
                    </a:lnTo>
                    <a:lnTo>
                      <a:pt x="2253" y="265"/>
                    </a:lnTo>
                    <a:lnTo>
                      <a:pt x="2253" y="265"/>
                    </a:lnTo>
                    <a:lnTo>
                      <a:pt x="2253" y="272"/>
                    </a:lnTo>
                    <a:lnTo>
                      <a:pt x="2253" y="272"/>
                    </a:lnTo>
                    <a:lnTo>
                      <a:pt x="2253" y="278"/>
                    </a:lnTo>
                    <a:lnTo>
                      <a:pt x="2253" y="278"/>
                    </a:lnTo>
                    <a:lnTo>
                      <a:pt x="2260" y="278"/>
                    </a:lnTo>
                    <a:lnTo>
                      <a:pt x="2260" y="285"/>
                    </a:lnTo>
                    <a:lnTo>
                      <a:pt x="2260" y="285"/>
                    </a:lnTo>
                    <a:lnTo>
                      <a:pt x="2260" y="291"/>
                    </a:lnTo>
                    <a:lnTo>
                      <a:pt x="2260" y="291"/>
                    </a:lnTo>
                    <a:lnTo>
                      <a:pt x="2260" y="291"/>
                    </a:lnTo>
                    <a:lnTo>
                      <a:pt x="2260" y="298"/>
                    </a:lnTo>
                    <a:lnTo>
                      <a:pt x="2266" y="298"/>
                    </a:lnTo>
                    <a:lnTo>
                      <a:pt x="2266" y="304"/>
                    </a:lnTo>
                    <a:lnTo>
                      <a:pt x="2266" y="304"/>
                    </a:lnTo>
                    <a:lnTo>
                      <a:pt x="2266" y="304"/>
                    </a:lnTo>
                    <a:lnTo>
                      <a:pt x="2305" y="311"/>
                    </a:lnTo>
                    <a:lnTo>
                      <a:pt x="2305" y="311"/>
                    </a:lnTo>
                    <a:lnTo>
                      <a:pt x="2305" y="304"/>
                    </a:lnTo>
                    <a:lnTo>
                      <a:pt x="2305" y="304"/>
                    </a:lnTo>
                    <a:lnTo>
                      <a:pt x="2305" y="304"/>
                    </a:lnTo>
                    <a:lnTo>
                      <a:pt x="2305" y="298"/>
                    </a:lnTo>
                    <a:lnTo>
                      <a:pt x="2312" y="298"/>
                    </a:lnTo>
                    <a:lnTo>
                      <a:pt x="2312" y="291"/>
                    </a:lnTo>
                    <a:lnTo>
                      <a:pt x="2312" y="291"/>
                    </a:lnTo>
                    <a:lnTo>
                      <a:pt x="2312" y="285"/>
                    </a:lnTo>
                    <a:lnTo>
                      <a:pt x="2312" y="285"/>
                    </a:lnTo>
                    <a:lnTo>
                      <a:pt x="2312" y="285"/>
                    </a:lnTo>
                    <a:lnTo>
                      <a:pt x="2312" y="278"/>
                    </a:lnTo>
                    <a:lnTo>
                      <a:pt x="2318" y="278"/>
                    </a:lnTo>
                    <a:lnTo>
                      <a:pt x="2318" y="272"/>
                    </a:lnTo>
                    <a:lnTo>
                      <a:pt x="2318" y="272"/>
                    </a:lnTo>
                    <a:lnTo>
                      <a:pt x="2318" y="272"/>
                    </a:lnTo>
                    <a:lnTo>
                      <a:pt x="2318" y="272"/>
                    </a:lnTo>
                    <a:lnTo>
                      <a:pt x="2318" y="272"/>
                    </a:lnTo>
                    <a:lnTo>
                      <a:pt x="2325" y="272"/>
                    </a:lnTo>
                    <a:lnTo>
                      <a:pt x="2325" y="272"/>
                    </a:lnTo>
                    <a:lnTo>
                      <a:pt x="2325" y="272"/>
                    </a:lnTo>
                    <a:lnTo>
                      <a:pt x="2325" y="272"/>
                    </a:lnTo>
                    <a:lnTo>
                      <a:pt x="2325" y="278"/>
                    </a:lnTo>
                    <a:lnTo>
                      <a:pt x="2325" y="278"/>
                    </a:lnTo>
                    <a:lnTo>
                      <a:pt x="2331" y="285"/>
                    </a:lnTo>
                    <a:lnTo>
                      <a:pt x="2331" y="285"/>
                    </a:lnTo>
                    <a:lnTo>
                      <a:pt x="2331" y="285"/>
                    </a:lnTo>
                    <a:lnTo>
                      <a:pt x="2331" y="291"/>
                    </a:lnTo>
                    <a:lnTo>
                      <a:pt x="2331" y="291"/>
                    </a:lnTo>
                    <a:lnTo>
                      <a:pt x="2331" y="298"/>
                    </a:lnTo>
                    <a:lnTo>
                      <a:pt x="2331" y="298"/>
                    </a:lnTo>
                    <a:lnTo>
                      <a:pt x="2331" y="298"/>
                    </a:lnTo>
                    <a:lnTo>
                      <a:pt x="2338" y="304"/>
                    </a:lnTo>
                    <a:lnTo>
                      <a:pt x="2338" y="304"/>
                    </a:lnTo>
                    <a:lnTo>
                      <a:pt x="2338" y="311"/>
                    </a:lnTo>
                    <a:lnTo>
                      <a:pt x="2338" y="311"/>
                    </a:lnTo>
                    <a:lnTo>
                      <a:pt x="2338" y="311"/>
                    </a:lnTo>
                    <a:lnTo>
                      <a:pt x="2338" y="311"/>
                    </a:lnTo>
                    <a:lnTo>
                      <a:pt x="2376" y="317"/>
                    </a:lnTo>
                    <a:lnTo>
                      <a:pt x="2376" y="317"/>
                    </a:lnTo>
                    <a:lnTo>
                      <a:pt x="2376" y="317"/>
                    </a:lnTo>
                    <a:lnTo>
                      <a:pt x="2376" y="311"/>
                    </a:lnTo>
                    <a:lnTo>
                      <a:pt x="2383" y="311"/>
                    </a:lnTo>
                    <a:lnTo>
                      <a:pt x="2383" y="311"/>
                    </a:lnTo>
                    <a:lnTo>
                      <a:pt x="2383" y="304"/>
                    </a:lnTo>
                    <a:lnTo>
                      <a:pt x="2383" y="304"/>
                    </a:lnTo>
                    <a:lnTo>
                      <a:pt x="2383" y="298"/>
                    </a:lnTo>
                    <a:lnTo>
                      <a:pt x="2383" y="298"/>
                    </a:lnTo>
                    <a:lnTo>
                      <a:pt x="2383" y="298"/>
                    </a:lnTo>
                    <a:lnTo>
                      <a:pt x="2389" y="291"/>
                    </a:lnTo>
                    <a:lnTo>
                      <a:pt x="2389" y="291"/>
                    </a:lnTo>
                    <a:lnTo>
                      <a:pt x="2389" y="285"/>
                    </a:lnTo>
                    <a:lnTo>
                      <a:pt x="2389" y="285"/>
                    </a:lnTo>
                    <a:lnTo>
                      <a:pt x="2389" y="285"/>
                    </a:lnTo>
                    <a:lnTo>
                      <a:pt x="2389" y="278"/>
                    </a:lnTo>
                    <a:lnTo>
                      <a:pt x="2389" y="278"/>
                    </a:lnTo>
                    <a:lnTo>
                      <a:pt x="2396" y="278"/>
                    </a:lnTo>
                    <a:lnTo>
                      <a:pt x="2396" y="278"/>
                    </a:lnTo>
                    <a:lnTo>
                      <a:pt x="2396" y="278"/>
                    </a:lnTo>
                    <a:lnTo>
                      <a:pt x="2396" y="285"/>
                    </a:lnTo>
                    <a:lnTo>
                      <a:pt x="2396" y="285"/>
                    </a:lnTo>
                    <a:lnTo>
                      <a:pt x="2396" y="285"/>
                    </a:lnTo>
                    <a:lnTo>
                      <a:pt x="2402" y="291"/>
                    </a:lnTo>
                    <a:lnTo>
                      <a:pt x="2402" y="291"/>
                    </a:lnTo>
                    <a:lnTo>
                      <a:pt x="2402" y="298"/>
                    </a:lnTo>
                    <a:lnTo>
                      <a:pt x="2402" y="298"/>
                    </a:lnTo>
                    <a:lnTo>
                      <a:pt x="2402" y="298"/>
                    </a:lnTo>
                    <a:lnTo>
                      <a:pt x="2402" y="304"/>
                    </a:lnTo>
                    <a:lnTo>
                      <a:pt x="2402" y="304"/>
                    </a:lnTo>
                    <a:lnTo>
                      <a:pt x="2409" y="304"/>
                    </a:lnTo>
                    <a:lnTo>
                      <a:pt x="2409" y="311"/>
                    </a:lnTo>
                    <a:lnTo>
                      <a:pt x="2409" y="311"/>
                    </a:lnTo>
                    <a:lnTo>
                      <a:pt x="2409" y="317"/>
                    </a:lnTo>
                    <a:lnTo>
                      <a:pt x="2409" y="317"/>
                    </a:lnTo>
                    <a:lnTo>
                      <a:pt x="2409" y="317"/>
                    </a:lnTo>
                    <a:lnTo>
                      <a:pt x="2409" y="324"/>
                    </a:lnTo>
                    <a:lnTo>
                      <a:pt x="2409" y="324"/>
                    </a:lnTo>
                    <a:lnTo>
                      <a:pt x="2448" y="324"/>
                    </a:lnTo>
                    <a:lnTo>
                      <a:pt x="2448" y="324"/>
                    </a:lnTo>
                    <a:lnTo>
                      <a:pt x="2448" y="324"/>
                    </a:lnTo>
                    <a:lnTo>
                      <a:pt x="2454" y="324"/>
                    </a:lnTo>
                    <a:lnTo>
                      <a:pt x="2454" y="317"/>
                    </a:lnTo>
                    <a:lnTo>
                      <a:pt x="2454" y="317"/>
                    </a:lnTo>
                    <a:lnTo>
                      <a:pt x="2454" y="311"/>
                    </a:lnTo>
                    <a:lnTo>
                      <a:pt x="2454" y="311"/>
                    </a:lnTo>
                    <a:lnTo>
                      <a:pt x="2454" y="304"/>
                    </a:lnTo>
                    <a:lnTo>
                      <a:pt x="2461" y="304"/>
                    </a:lnTo>
                    <a:lnTo>
                      <a:pt x="2461" y="304"/>
                    </a:lnTo>
                    <a:lnTo>
                      <a:pt x="2461" y="304"/>
                    </a:lnTo>
                    <a:lnTo>
                      <a:pt x="2461" y="298"/>
                    </a:lnTo>
                    <a:lnTo>
                      <a:pt x="2461" y="298"/>
                    </a:lnTo>
                    <a:lnTo>
                      <a:pt x="2461" y="291"/>
                    </a:lnTo>
                    <a:lnTo>
                      <a:pt x="2461" y="291"/>
                    </a:lnTo>
                    <a:lnTo>
                      <a:pt x="2467" y="291"/>
                    </a:lnTo>
                    <a:lnTo>
                      <a:pt x="2467" y="291"/>
                    </a:lnTo>
                    <a:lnTo>
                      <a:pt x="2467" y="285"/>
                    </a:lnTo>
                    <a:lnTo>
                      <a:pt x="2467" y="291"/>
                    </a:lnTo>
                    <a:lnTo>
                      <a:pt x="2467" y="291"/>
                    </a:lnTo>
                    <a:lnTo>
                      <a:pt x="2467" y="291"/>
                    </a:lnTo>
                    <a:lnTo>
                      <a:pt x="2474" y="291"/>
                    </a:lnTo>
                    <a:lnTo>
                      <a:pt x="2474" y="298"/>
                    </a:lnTo>
                    <a:lnTo>
                      <a:pt x="2474" y="298"/>
                    </a:lnTo>
                    <a:lnTo>
                      <a:pt x="2474" y="304"/>
                    </a:lnTo>
                    <a:lnTo>
                      <a:pt x="2474" y="304"/>
                    </a:lnTo>
                    <a:lnTo>
                      <a:pt x="2474" y="304"/>
                    </a:lnTo>
                    <a:lnTo>
                      <a:pt x="2474" y="304"/>
                    </a:lnTo>
                    <a:lnTo>
                      <a:pt x="2474" y="311"/>
                    </a:lnTo>
                    <a:lnTo>
                      <a:pt x="2480" y="311"/>
                    </a:lnTo>
                    <a:lnTo>
                      <a:pt x="2480" y="317"/>
                    </a:lnTo>
                    <a:lnTo>
                      <a:pt x="2480" y="317"/>
                    </a:lnTo>
                    <a:lnTo>
                      <a:pt x="2480" y="317"/>
                    </a:lnTo>
                    <a:lnTo>
                      <a:pt x="2480" y="324"/>
                    </a:lnTo>
                    <a:lnTo>
                      <a:pt x="2480" y="324"/>
                    </a:lnTo>
                    <a:lnTo>
                      <a:pt x="2487" y="330"/>
                    </a:lnTo>
                    <a:lnTo>
                      <a:pt x="2487" y="330"/>
                    </a:lnTo>
                    <a:lnTo>
                      <a:pt x="2487" y="330"/>
                    </a:lnTo>
                    <a:lnTo>
                      <a:pt x="2525" y="336"/>
                    </a:lnTo>
                    <a:lnTo>
                      <a:pt x="2525" y="336"/>
                    </a:lnTo>
                    <a:lnTo>
                      <a:pt x="2525" y="330"/>
                    </a:lnTo>
                    <a:lnTo>
                      <a:pt x="2525" y="330"/>
                    </a:lnTo>
                    <a:lnTo>
                      <a:pt x="2525" y="324"/>
                    </a:lnTo>
                    <a:lnTo>
                      <a:pt x="2525" y="324"/>
                    </a:lnTo>
                    <a:lnTo>
                      <a:pt x="2525" y="324"/>
                    </a:lnTo>
                    <a:lnTo>
                      <a:pt x="2532" y="317"/>
                    </a:lnTo>
                    <a:lnTo>
                      <a:pt x="2532" y="317"/>
                    </a:lnTo>
                    <a:lnTo>
                      <a:pt x="2532" y="311"/>
                    </a:lnTo>
                    <a:lnTo>
                      <a:pt x="2532" y="311"/>
                    </a:lnTo>
                    <a:lnTo>
                      <a:pt x="2532" y="311"/>
                    </a:lnTo>
                    <a:lnTo>
                      <a:pt x="2532" y="304"/>
                    </a:lnTo>
                    <a:lnTo>
                      <a:pt x="2532" y="304"/>
                    </a:lnTo>
                    <a:lnTo>
                      <a:pt x="2532" y="304"/>
                    </a:lnTo>
                    <a:lnTo>
                      <a:pt x="2538" y="298"/>
                    </a:lnTo>
                    <a:lnTo>
                      <a:pt x="2538" y="298"/>
                    </a:lnTo>
                    <a:lnTo>
                      <a:pt x="2538" y="298"/>
                    </a:lnTo>
                    <a:lnTo>
                      <a:pt x="2538" y="298"/>
                    </a:lnTo>
                    <a:lnTo>
                      <a:pt x="2538" y="298"/>
                    </a:lnTo>
                    <a:lnTo>
                      <a:pt x="2538" y="298"/>
                    </a:lnTo>
                    <a:lnTo>
                      <a:pt x="2545" y="298"/>
                    </a:lnTo>
                    <a:lnTo>
                      <a:pt x="2545" y="304"/>
                    </a:lnTo>
                    <a:lnTo>
                      <a:pt x="2545" y="304"/>
                    </a:lnTo>
                    <a:lnTo>
                      <a:pt x="2545" y="304"/>
                    </a:lnTo>
                    <a:lnTo>
                      <a:pt x="2545" y="311"/>
                    </a:lnTo>
                    <a:lnTo>
                      <a:pt x="2545" y="311"/>
                    </a:lnTo>
                    <a:lnTo>
                      <a:pt x="2545" y="311"/>
                    </a:lnTo>
                    <a:lnTo>
                      <a:pt x="2551" y="317"/>
                    </a:lnTo>
                    <a:lnTo>
                      <a:pt x="2551" y="317"/>
                    </a:lnTo>
                    <a:lnTo>
                      <a:pt x="2551" y="324"/>
                    </a:lnTo>
                    <a:lnTo>
                      <a:pt x="2551" y="324"/>
                    </a:lnTo>
                    <a:lnTo>
                      <a:pt x="2551" y="324"/>
                    </a:lnTo>
                    <a:lnTo>
                      <a:pt x="2551" y="330"/>
                    </a:lnTo>
                    <a:lnTo>
                      <a:pt x="2551" y="330"/>
                    </a:lnTo>
                    <a:lnTo>
                      <a:pt x="2558" y="330"/>
                    </a:lnTo>
                    <a:lnTo>
                      <a:pt x="2558" y="336"/>
                    </a:lnTo>
                    <a:lnTo>
                      <a:pt x="2558" y="336"/>
                    </a:lnTo>
                    <a:lnTo>
                      <a:pt x="2558" y="336"/>
                    </a:lnTo>
                    <a:lnTo>
                      <a:pt x="2597" y="343"/>
                    </a:lnTo>
                    <a:lnTo>
                      <a:pt x="2597" y="343"/>
                    </a:lnTo>
                    <a:lnTo>
                      <a:pt x="2597" y="336"/>
                    </a:lnTo>
                    <a:lnTo>
                      <a:pt x="2597" y="336"/>
                    </a:lnTo>
                    <a:lnTo>
                      <a:pt x="2597" y="336"/>
                    </a:lnTo>
                    <a:lnTo>
                      <a:pt x="2597" y="330"/>
                    </a:lnTo>
                    <a:lnTo>
                      <a:pt x="2603" y="330"/>
                    </a:lnTo>
                    <a:lnTo>
                      <a:pt x="2603" y="324"/>
                    </a:lnTo>
                    <a:lnTo>
                      <a:pt x="2603" y="324"/>
                    </a:lnTo>
                    <a:lnTo>
                      <a:pt x="2603" y="317"/>
                    </a:lnTo>
                    <a:lnTo>
                      <a:pt x="2603" y="317"/>
                    </a:lnTo>
                    <a:lnTo>
                      <a:pt x="2603" y="317"/>
                    </a:lnTo>
                    <a:lnTo>
                      <a:pt x="2603" y="317"/>
                    </a:lnTo>
                    <a:lnTo>
                      <a:pt x="2610" y="311"/>
                    </a:lnTo>
                    <a:lnTo>
                      <a:pt x="2610" y="311"/>
                    </a:lnTo>
                    <a:lnTo>
                      <a:pt x="2610" y="304"/>
                    </a:lnTo>
                    <a:lnTo>
                      <a:pt x="2610" y="304"/>
                    </a:lnTo>
                    <a:lnTo>
                      <a:pt x="2610" y="304"/>
                    </a:lnTo>
                    <a:lnTo>
                      <a:pt x="2610" y="304"/>
                    </a:lnTo>
                    <a:lnTo>
                      <a:pt x="2616" y="304"/>
                    </a:lnTo>
                    <a:lnTo>
                      <a:pt x="2616" y="304"/>
                    </a:lnTo>
                    <a:lnTo>
                      <a:pt x="2616" y="304"/>
                    </a:lnTo>
                    <a:lnTo>
                      <a:pt x="2616" y="311"/>
                    </a:lnTo>
                    <a:lnTo>
                      <a:pt x="2616" y="311"/>
                    </a:lnTo>
                    <a:lnTo>
                      <a:pt x="2616" y="317"/>
                    </a:lnTo>
                    <a:lnTo>
                      <a:pt x="2623" y="317"/>
                    </a:lnTo>
                    <a:lnTo>
                      <a:pt x="2623" y="317"/>
                    </a:lnTo>
                    <a:lnTo>
                      <a:pt x="2623" y="317"/>
                    </a:lnTo>
                    <a:lnTo>
                      <a:pt x="2623" y="324"/>
                    </a:lnTo>
                    <a:lnTo>
                      <a:pt x="2623" y="324"/>
                    </a:lnTo>
                    <a:lnTo>
                      <a:pt x="2623" y="330"/>
                    </a:lnTo>
                    <a:lnTo>
                      <a:pt x="2623" y="330"/>
                    </a:lnTo>
                    <a:lnTo>
                      <a:pt x="2623" y="330"/>
                    </a:lnTo>
                    <a:lnTo>
                      <a:pt x="2629" y="336"/>
                    </a:lnTo>
                    <a:lnTo>
                      <a:pt x="2629" y="336"/>
                    </a:lnTo>
                    <a:lnTo>
                      <a:pt x="2629" y="343"/>
                    </a:lnTo>
                    <a:lnTo>
                      <a:pt x="2629" y="343"/>
                    </a:lnTo>
                    <a:lnTo>
                      <a:pt x="2629" y="343"/>
                    </a:lnTo>
                    <a:lnTo>
                      <a:pt x="2629" y="343"/>
                    </a:lnTo>
                    <a:lnTo>
                      <a:pt x="2668" y="349"/>
                    </a:lnTo>
                    <a:lnTo>
                      <a:pt x="2668" y="349"/>
                    </a:lnTo>
                    <a:lnTo>
                      <a:pt x="2668" y="343"/>
                    </a:lnTo>
                    <a:lnTo>
                      <a:pt x="2668" y="343"/>
                    </a:lnTo>
                    <a:lnTo>
                      <a:pt x="2674" y="343"/>
                    </a:lnTo>
                    <a:lnTo>
                      <a:pt x="2674" y="336"/>
                    </a:lnTo>
                    <a:lnTo>
                      <a:pt x="2674" y="336"/>
                    </a:lnTo>
                    <a:lnTo>
                      <a:pt x="2674" y="330"/>
                    </a:lnTo>
                    <a:lnTo>
                      <a:pt x="2674" y="330"/>
                    </a:lnTo>
                    <a:lnTo>
                      <a:pt x="2674" y="324"/>
                    </a:lnTo>
                    <a:lnTo>
                      <a:pt x="2674" y="324"/>
                    </a:lnTo>
                    <a:lnTo>
                      <a:pt x="2674" y="324"/>
                    </a:lnTo>
                    <a:lnTo>
                      <a:pt x="2681" y="324"/>
                    </a:lnTo>
                    <a:lnTo>
                      <a:pt x="2681" y="317"/>
                    </a:lnTo>
                    <a:lnTo>
                      <a:pt x="2681" y="317"/>
                    </a:lnTo>
                    <a:lnTo>
                      <a:pt x="2681" y="317"/>
                    </a:lnTo>
                    <a:lnTo>
                      <a:pt x="2681" y="311"/>
                    </a:lnTo>
                    <a:lnTo>
                      <a:pt x="2681" y="311"/>
                    </a:lnTo>
                    <a:lnTo>
                      <a:pt x="2687" y="311"/>
                    </a:lnTo>
                    <a:lnTo>
                      <a:pt x="2687" y="311"/>
                    </a:lnTo>
                    <a:lnTo>
                      <a:pt x="2687" y="311"/>
                    </a:lnTo>
                    <a:lnTo>
                      <a:pt x="2687" y="317"/>
                    </a:lnTo>
                    <a:lnTo>
                      <a:pt x="2687" y="317"/>
                    </a:lnTo>
                    <a:lnTo>
                      <a:pt x="2687" y="317"/>
                    </a:lnTo>
                    <a:lnTo>
                      <a:pt x="2694" y="324"/>
                    </a:lnTo>
                    <a:lnTo>
                      <a:pt x="2694" y="324"/>
                    </a:lnTo>
                    <a:lnTo>
                      <a:pt x="2694" y="324"/>
                    </a:lnTo>
                    <a:lnTo>
                      <a:pt x="2694" y="324"/>
                    </a:lnTo>
                    <a:lnTo>
                      <a:pt x="2694" y="330"/>
                    </a:lnTo>
                    <a:lnTo>
                      <a:pt x="2694" y="330"/>
                    </a:lnTo>
                    <a:lnTo>
                      <a:pt x="2694" y="336"/>
                    </a:lnTo>
                    <a:lnTo>
                      <a:pt x="2700" y="336"/>
                    </a:lnTo>
                    <a:lnTo>
                      <a:pt x="2700" y="343"/>
                    </a:lnTo>
                    <a:lnTo>
                      <a:pt x="2700" y="343"/>
                    </a:lnTo>
                    <a:lnTo>
                      <a:pt x="2700" y="343"/>
                    </a:lnTo>
                    <a:lnTo>
                      <a:pt x="2700" y="349"/>
                    </a:lnTo>
                    <a:lnTo>
                      <a:pt x="2700" y="349"/>
                    </a:lnTo>
                    <a:lnTo>
                      <a:pt x="2700" y="349"/>
                    </a:lnTo>
                    <a:lnTo>
                      <a:pt x="2700" y="349"/>
                    </a:lnTo>
                    <a:lnTo>
                      <a:pt x="2739" y="356"/>
                    </a:lnTo>
                    <a:lnTo>
                      <a:pt x="2739" y="356"/>
                    </a:lnTo>
                    <a:lnTo>
                      <a:pt x="2739" y="356"/>
                    </a:lnTo>
                    <a:lnTo>
                      <a:pt x="2746" y="349"/>
                    </a:lnTo>
                    <a:lnTo>
                      <a:pt x="2746" y="349"/>
                    </a:lnTo>
                    <a:lnTo>
                      <a:pt x="2746" y="343"/>
                    </a:lnTo>
                    <a:lnTo>
                      <a:pt x="2746" y="343"/>
                    </a:lnTo>
                    <a:lnTo>
                      <a:pt x="2746" y="343"/>
                    </a:lnTo>
                    <a:lnTo>
                      <a:pt x="2746" y="336"/>
                    </a:lnTo>
                    <a:lnTo>
                      <a:pt x="2752" y="336"/>
                    </a:lnTo>
                    <a:lnTo>
                      <a:pt x="2752" y="336"/>
                    </a:lnTo>
                    <a:lnTo>
                      <a:pt x="2752" y="330"/>
                    </a:lnTo>
                    <a:lnTo>
                      <a:pt x="2752" y="330"/>
                    </a:lnTo>
                    <a:lnTo>
                      <a:pt x="2752" y="324"/>
                    </a:lnTo>
                    <a:lnTo>
                      <a:pt x="2752" y="324"/>
                    </a:lnTo>
                    <a:lnTo>
                      <a:pt x="2752" y="324"/>
                    </a:lnTo>
                    <a:lnTo>
                      <a:pt x="2759" y="324"/>
                    </a:lnTo>
                    <a:lnTo>
                      <a:pt x="2759" y="324"/>
                    </a:lnTo>
                    <a:lnTo>
                      <a:pt x="2759" y="317"/>
                    </a:lnTo>
                    <a:lnTo>
                      <a:pt x="2759" y="324"/>
                    </a:lnTo>
                    <a:lnTo>
                      <a:pt x="2759" y="324"/>
                    </a:lnTo>
                    <a:lnTo>
                      <a:pt x="2759" y="324"/>
                    </a:lnTo>
                    <a:lnTo>
                      <a:pt x="2765" y="324"/>
                    </a:lnTo>
                    <a:lnTo>
                      <a:pt x="2765" y="324"/>
                    </a:lnTo>
                    <a:lnTo>
                      <a:pt x="2765" y="330"/>
                    </a:lnTo>
                    <a:lnTo>
                      <a:pt x="2765" y="330"/>
                    </a:lnTo>
                    <a:lnTo>
                      <a:pt x="2765" y="336"/>
                    </a:lnTo>
                    <a:lnTo>
                      <a:pt x="2765" y="336"/>
                    </a:lnTo>
                    <a:lnTo>
                      <a:pt x="2765" y="336"/>
                    </a:lnTo>
                    <a:lnTo>
                      <a:pt x="2765" y="343"/>
                    </a:lnTo>
                    <a:lnTo>
                      <a:pt x="2772" y="343"/>
                    </a:lnTo>
                    <a:lnTo>
                      <a:pt x="2772" y="343"/>
                    </a:lnTo>
                    <a:lnTo>
                      <a:pt x="2772" y="349"/>
                    </a:lnTo>
                    <a:lnTo>
                      <a:pt x="2772" y="349"/>
                    </a:lnTo>
                    <a:lnTo>
                      <a:pt x="2772" y="349"/>
                    </a:lnTo>
                    <a:lnTo>
                      <a:pt x="2772" y="356"/>
                    </a:lnTo>
                    <a:lnTo>
                      <a:pt x="2772" y="356"/>
                    </a:lnTo>
                    <a:lnTo>
                      <a:pt x="2778" y="356"/>
                    </a:lnTo>
                    <a:lnTo>
                      <a:pt x="2778" y="356"/>
                    </a:lnTo>
                    <a:lnTo>
                      <a:pt x="2817" y="362"/>
                    </a:lnTo>
                    <a:lnTo>
                      <a:pt x="2817" y="362"/>
                    </a:lnTo>
                    <a:lnTo>
                      <a:pt x="2817" y="362"/>
                    </a:lnTo>
                    <a:lnTo>
                      <a:pt x="2817" y="356"/>
                    </a:lnTo>
                    <a:lnTo>
                      <a:pt x="2817" y="356"/>
                    </a:lnTo>
                    <a:lnTo>
                      <a:pt x="2817" y="349"/>
                    </a:lnTo>
                    <a:lnTo>
                      <a:pt x="2817" y="349"/>
                    </a:lnTo>
                    <a:lnTo>
                      <a:pt x="2823" y="349"/>
                    </a:lnTo>
                    <a:lnTo>
                      <a:pt x="2823" y="343"/>
                    </a:lnTo>
                    <a:lnTo>
                      <a:pt x="2823" y="343"/>
                    </a:lnTo>
                    <a:lnTo>
                      <a:pt x="2823" y="343"/>
                    </a:lnTo>
                    <a:lnTo>
                      <a:pt x="2823" y="336"/>
                    </a:lnTo>
                    <a:lnTo>
                      <a:pt x="2823" y="336"/>
                    </a:lnTo>
                    <a:lnTo>
                      <a:pt x="2823" y="330"/>
                    </a:lnTo>
                    <a:lnTo>
                      <a:pt x="2823" y="330"/>
                    </a:lnTo>
                    <a:lnTo>
                      <a:pt x="2830" y="330"/>
                    </a:lnTo>
                    <a:lnTo>
                      <a:pt x="2830" y="330"/>
                    </a:lnTo>
                    <a:lnTo>
                      <a:pt x="2830" y="330"/>
                    </a:lnTo>
                    <a:lnTo>
                      <a:pt x="2830" y="330"/>
                    </a:lnTo>
                    <a:lnTo>
                      <a:pt x="2830" y="330"/>
                    </a:lnTo>
                    <a:lnTo>
                      <a:pt x="2830" y="330"/>
                    </a:lnTo>
                    <a:lnTo>
                      <a:pt x="2836" y="330"/>
                    </a:lnTo>
                    <a:lnTo>
                      <a:pt x="2836" y="330"/>
                    </a:lnTo>
                    <a:lnTo>
                      <a:pt x="2836" y="330"/>
                    </a:lnTo>
                    <a:lnTo>
                      <a:pt x="2836" y="336"/>
                    </a:lnTo>
                    <a:lnTo>
                      <a:pt x="2836" y="336"/>
                    </a:lnTo>
                    <a:lnTo>
                      <a:pt x="2836" y="343"/>
                    </a:lnTo>
                    <a:lnTo>
                      <a:pt x="2836" y="343"/>
                    </a:lnTo>
                    <a:lnTo>
                      <a:pt x="2843" y="343"/>
                    </a:lnTo>
                    <a:lnTo>
                      <a:pt x="2843" y="343"/>
                    </a:lnTo>
                    <a:lnTo>
                      <a:pt x="2843" y="349"/>
                    </a:lnTo>
                    <a:lnTo>
                      <a:pt x="2843" y="349"/>
                    </a:lnTo>
                    <a:lnTo>
                      <a:pt x="2843" y="356"/>
                    </a:lnTo>
                    <a:lnTo>
                      <a:pt x="2843" y="356"/>
                    </a:lnTo>
                    <a:lnTo>
                      <a:pt x="2843" y="356"/>
                    </a:lnTo>
                    <a:lnTo>
                      <a:pt x="2849" y="362"/>
                    </a:lnTo>
                    <a:lnTo>
                      <a:pt x="2849" y="362"/>
                    </a:lnTo>
                    <a:lnTo>
                      <a:pt x="2849" y="362"/>
                    </a:lnTo>
                    <a:lnTo>
                      <a:pt x="2849" y="362"/>
                    </a:lnTo>
                    <a:lnTo>
                      <a:pt x="2888" y="369"/>
                    </a:lnTo>
                    <a:lnTo>
                      <a:pt x="2888" y="369"/>
                    </a:lnTo>
                    <a:lnTo>
                      <a:pt x="2888" y="369"/>
                    </a:lnTo>
                    <a:lnTo>
                      <a:pt x="2888" y="362"/>
                    </a:lnTo>
                    <a:lnTo>
                      <a:pt x="2888" y="362"/>
                    </a:lnTo>
                    <a:lnTo>
                      <a:pt x="2888" y="356"/>
                    </a:lnTo>
                    <a:lnTo>
                      <a:pt x="2895" y="356"/>
                    </a:lnTo>
                    <a:lnTo>
                      <a:pt x="2895" y="356"/>
                    </a:lnTo>
                    <a:lnTo>
                      <a:pt x="2895" y="349"/>
                    </a:lnTo>
                    <a:lnTo>
                      <a:pt x="2895" y="349"/>
                    </a:lnTo>
                    <a:lnTo>
                      <a:pt x="2895" y="349"/>
                    </a:lnTo>
                    <a:lnTo>
                      <a:pt x="2895" y="343"/>
                    </a:lnTo>
                    <a:lnTo>
                      <a:pt x="2895" y="343"/>
                    </a:lnTo>
                    <a:lnTo>
                      <a:pt x="2901" y="343"/>
                    </a:lnTo>
                    <a:lnTo>
                      <a:pt x="2901" y="336"/>
                    </a:lnTo>
                    <a:lnTo>
                      <a:pt x="2901" y="336"/>
                    </a:lnTo>
                    <a:lnTo>
                      <a:pt x="2901" y="336"/>
                    </a:lnTo>
                    <a:lnTo>
                      <a:pt x="2901" y="336"/>
                    </a:lnTo>
                    <a:lnTo>
                      <a:pt x="2901" y="336"/>
                    </a:lnTo>
                    <a:lnTo>
                      <a:pt x="2908" y="336"/>
                    </a:lnTo>
                    <a:lnTo>
                      <a:pt x="2908" y="336"/>
                    </a:lnTo>
                    <a:lnTo>
                      <a:pt x="2908" y="336"/>
                    </a:lnTo>
                    <a:lnTo>
                      <a:pt x="2908" y="336"/>
                    </a:lnTo>
                    <a:lnTo>
                      <a:pt x="2908" y="343"/>
                    </a:lnTo>
                    <a:lnTo>
                      <a:pt x="2908" y="343"/>
                    </a:lnTo>
                    <a:lnTo>
                      <a:pt x="2908" y="343"/>
                    </a:lnTo>
                    <a:lnTo>
                      <a:pt x="2914" y="349"/>
                    </a:lnTo>
                    <a:lnTo>
                      <a:pt x="2914" y="349"/>
                    </a:lnTo>
                    <a:lnTo>
                      <a:pt x="2914" y="349"/>
                    </a:lnTo>
                    <a:lnTo>
                      <a:pt x="2914" y="356"/>
                    </a:lnTo>
                    <a:lnTo>
                      <a:pt x="2914" y="356"/>
                    </a:lnTo>
                    <a:lnTo>
                      <a:pt x="2914" y="356"/>
                    </a:lnTo>
                    <a:lnTo>
                      <a:pt x="2914" y="362"/>
                    </a:lnTo>
                    <a:lnTo>
                      <a:pt x="2920" y="362"/>
                    </a:lnTo>
                    <a:lnTo>
                      <a:pt x="2920" y="362"/>
                    </a:lnTo>
                    <a:lnTo>
                      <a:pt x="2920" y="369"/>
                    </a:lnTo>
                    <a:lnTo>
                      <a:pt x="2920" y="369"/>
                    </a:lnTo>
                    <a:lnTo>
                      <a:pt x="2920" y="369"/>
                    </a:lnTo>
                    <a:lnTo>
                      <a:pt x="2920" y="369"/>
                    </a:lnTo>
                    <a:lnTo>
                      <a:pt x="2959" y="375"/>
                    </a:lnTo>
                    <a:lnTo>
                      <a:pt x="2959" y="375"/>
                    </a:lnTo>
                    <a:lnTo>
                      <a:pt x="2959" y="375"/>
                    </a:lnTo>
                    <a:lnTo>
                      <a:pt x="2959" y="369"/>
                    </a:lnTo>
                    <a:lnTo>
                      <a:pt x="2966" y="369"/>
                    </a:lnTo>
                    <a:lnTo>
                      <a:pt x="2966" y="362"/>
                    </a:lnTo>
                    <a:lnTo>
                      <a:pt x="2966" y="362"/>
                    </a:lnTo>
                    <a:lnTo>
                      <a:pt x="2966" y="362"/>
                    </a:lnTo>
                    <a:lnTo>
                      <a:pt x="2966" y="356"/>
                    </a:lnTo>
                    <a:lnTo>
                      <a:pt x="2966" y="356"/>
                    </a:lnTo>
                    <a:lnTo>
                      <a:pt x="2966" y="356"/>
                    </a:lnTo>
                    <a:lnTo>
                      <a:pt x="2966" y="349"/>
                    </a:lnTo>
                    <a:lnTo>
                      <a:pt x="2972" y="349"/>
                    </a:lnTo>
                    <a:lnTo>
                      <a:pt x="2972" y="349"/>
                    </a:lnTo>
                    <a:lnTo>
                      <a:pt x="2972" y="343"/>
                    </a:lnTo>
                    <a:lnTo>
                      <a:pt x="2972" y="343"/>
                    </a:lnTo>
                    <a:lnTo>
                      <a:pt x="2972" y="343"/>
                    </a:lnTo>
                    <a:lnTo>
                      <a:pt x="2972" y="343"/>
                    </a:lnTo>
                    <a:lnTo>
                      <a:pt x="2979" y="343"/>
                    </a:lnTo>
                    <a:lnTo>
                      <a:pt x="2979" y="343"/>
                    </a:lnTo>
                    <a:lnTo>
                      <a:pt x="2979" y="343"/>
                    </a:lnTo>
                    <a:lnTo>
                      <a:pt x="2979" y="343"/>
                    </a:lnTo>
                    <a:lnTo>
                      <a:pt x="2979" y="343"/>
                    </a:lnTo>
                    <a:lnTo>
                      <a:pt x="2979" y="349"/>
                    </a:lnTo>
                    <a:lnTo>
                      <a:pt x="2985" y="349"/>
                    </a:lnTo>
                    <a:lnTo>
                      <a:pt x="2985" y="349"/>
                    </a:lnTo>
                    <a:lnTo>
                      <a:pt x="2985" y="356"/>
                    </a:lnTo>
                    <a:lnTo>
                      <a:pt x="2985" y="356"/>
                    </a:lnTo>
                    <a:lnTo>
                      <a:pt x="2985" y="356"/>
                    </a:lnTo>
                    <a:lnTo>
                      <a:pt x="2985" y="362"/>
                    </a:lnTo>
                    <a:lnTo>
                      <a:pt x="2985" y="362"/>
                    </a:lnTo>
                    <a:lnTo>
                      <a:pt x="2985" y="362"/>
                    </a:lnTo>
                    <a:lnTo>
                      <a:pt x="2992" y="369"/>
                    </a:lnTo>
                    <a:lnTo>
                      <a:pt x="2992" y="369"/>
                    </a:lnTo>
                    <a:lnTo>
                      <a:pt x="2992" y="369"/>
                    </a:lnTo>
                    <a:lnTo>
                      <a:pt x="2992" y="375"/>
                    </a:lnTo>
                    <a:lnTo>
                      <a:pt x="2992" y="375"/>
                    </a:lnTo>
                    <a:lnTo>
                      <a:pt x="2992" y="375"/>
                    </a:lnTo>
                    <a:lnTo>
                      <a:pt x="2992" y="375"/>
                    </a:lnTo>
                    <a:lnTo>
                      <a:pt x="3031" y="382"/>
                    </a:lnTo>
                    <a:lnTo>
                      <a:pt x="3031" y="382"/>
                    </a:lnTo>
                    <a:lnTo>
                      <a:pt x="3031" y="375"/>
                    </a:lnTo>
                    <a:lnTo>
                      <a:pt x="3037" y="375"/>
                    </a:lnTo>
                    <a:lnTo>
                      <a:pt x="3037" y="375"/>
                    </a:lnTo>
                    <a:lnTo>
                      <a:pt x="3037" y="369"/>
                    </a:lnTo>
                    <a:lnTo>
                      <a:pt x="3037" y="369"/>
                    </a:lnTo>
                    <a:lnTo>
                      <a:pt x="3037" y="362"/>
                    </a:lnTo>
                    <a:lnTo>
                      <a:pt x="3037" y="362"/>
                    </a:lnTo>
                    <a:lnTo>
                      <a:pt x="3044" y="362"/>
                    </a:lnTo>
                    <a:lnTo>
                      <a:pt x="3044" y="362"/>
                    </a:lnTo>
                    <a:lnTo>
                      <a:pt x="3044" y="356"/>
                    </a:lnTo>
                    <a:lnTo>
                      <a:pt x="3044" y="356"/>
                    </a:lnTo>
                    <a:lnTo>
                      <a:pt x="3044" y="349"/>
                    </a:lnTo>
                    <a:lnTo>
                      <a:pt x="3044" y="349"/>
                    </a:lnTo>
                    <a:lnTo>
                      <a:pt x="3044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0" y="349"/>
                    </a:lnTo>
                    <a:lnTo>
                      <a:pt x="3056" y="349"/>
                    </a:lnTo>
                    <a:lnTo>
                      <a:pt x="3056" y="356"/>
                    </a:lnTo>
                    <a:lnTo>
                      <a:pt x="3056" y="356"/>
                    </a:lnTo>
                    <a:lnTo>
                      <a:pt x="3056" y="362"/>
                    </a:lnTo>
                    <a:lnTo>
                      <a:pt x="3056" y="362"/>
                    </a:lnTo>
                    <a:lnTo>
                      <a:pt x="3056" y="362"/>
                    </a:lnTo>
                    <a:lnTo>
                      <a:pt x="3056" y="362"/>
                    </a:lnTo>
                    <a:lnTo>
                      <a:pt x="3063" y="369"/>
                    </a:lnTo>
                    <a:lnTo>
                      <a:pt x="3063" y="369"/>
                    </a:lnTo>
                    <a:lnTo>
                      <a:pt x="3063" y="375"/>
                    </a:lnTo>
                    <a:lnTo>
                      <a:pt x="3063" y="375"/>
                    </a:lnTo>
                    <a:lnTo>
                      <a:pt x="3063" y="375"/>
                    </a:lnTo>
                    <a:lnTo>
                      <a:pt x="3063" y="382"/>
                    </a:lnTo>
                    <a:lnTo>
                      <a:pt x="3063" y="382"/>
                    </a:lnTo>
                    <a:lnTo>
                      <a:pt x="3069" y="382"/>
                    </a:lnTo>
                    <a:lnTo>
                      <a:pt x="3069" y="382"/>
                    </a:lnTo>
                    <a:lnTo>
                      <a:pt x="3108" y="388"/>
                    </a:lnTo>
                    <a:lnTo>
                      <a:pt x="3108" y="388"/>
                    </a:lnTo>
                    <a:lnTo>
                      <a:pt x="3108" y="382"/>
                    </a:lnTo>
                    <a:lnTo>
                      <a:pt x="3108" y="382"/>
                    </a:lnTo>
                    <a:lnTo>
                      <a:pt x="3108" y="382"/>
                    </a:lnTo>
                    <a:lnTo>
                      <a:pt x="3108" y="375"/>
                    </a:lnTo>
                    <a:lnTo>
                      <a:pt x="3108" y="375"/>
                    </a:lnTo>
                    <a:lnTo>
                      <a:pt x="3115" y="369"/>
                    </a:lnTo>
                    <a:lnTo>
                      <a:pt x="3115" y="369"/>
                    </a:lnTo>
                    <a:lnTo>
                      <a:pt x="3115" y="369"/>
                    </a:lnTo>
                    <a:lnTo>
                      <a:pt x="3115" y="369"/>
                    </a:lnTo>
                    <a:lnTo>
                      <a:pt x="3115" y="362"/>
                    </a:lnTo>
                    <a:lnTo>
                      <a:pt x="3115" y="362"/>
                    </a:lnTo>
                    <a:lnTo>
                      <a:pt x="3115" y="356"/>
                    </a:lnTo>
                    <a:lnTo>
                      <a:pt x="3115" y="356"/>
                    </a:lnTo>
                    <a:lnTo>
                      <a:pt x="3121" y="356"/>
                    </a:lnTo>
                    <a:lnTo>
                      <a:pt x="3121" y="356"/>
                    </a:lnTo>
                    <a:lnTo>
                      <a:pt x="3121" y="356"/>
                    </a:lnTo>
                    <a:lnTo>
                      <a:pt x="3121" y="356"/>
                    </a:lnTo>
                    <a:lnTo>
                      <a:pt x="3121" y="356"/>
                    </a:lnTo>
                    <a:lnTo>
                      <a:pt x="3121" y="356"/>
                    </a:lnTo>
                    <a:lnTo>
                      <a:pt x="3128" y="356"/>
                    </a:lnTo>
                    <a:lnTo>
                      <a:pt x="3128" y="356"/>
                    </a:lnTo>
                    <a:lnTo>
                      <a:pt x="3128" y="356"/>
                    </a:lnTo>
                    <a:lnTo>
                      <a:pt x="3128" y="362"/>
                    </a:lnTo>
                    <a:lnTo>
                      <a:pt x="3128" y="362"/>
                    </a:lnTo>
                    <a:lnTo>
                      <a:pt x="3128" y="369"/>
                    </a:lnTo>
                    <a:lnTo>
                      <a:pt x="3128" y="369"/>
                    </a:lnTo>
                    <a:lnTo>
                      <a:pt x="3134" y="369"/>
                    </a:lnTo>
                    <a:lnTo>
                      <a:pt x="3134" y="369"/>
                    </a:lnTo>
                    <a:lnTo>
                      <a:pt x="3134" y="375"/>
                    </a:lnTo>
                    <a:lnTo>
                      <a:pt x="3134" y="375"/>
                    </a:lnTo>
                    <a:lnTo>
                      <a:pt x="3134" y="375"/>
                    </a:lnTo>
                    <a:lnTo>
                      <a:pt x="3134" y="382"/>
                    </a:lnTo>
                    <a:lnTo>
                      <a:pt x="3134" y="382"/>
                    </a:lnTo>
                    <a:lnTo>
                      <a:pt x="3141" y="382"/>
                    </a:lnTo>
                    <a:lnTo>
                      <a:pt x="3141" y="388"/>
                    </a:lnTo>
                    <a:lnTo>
                      <a:pt x="3141" y="388"/>
                    </a:lnTo>
                    <a:lnTo>
                      <a:pt x="3141" y="388"/>
                    </a:lnTo>
                    <a:lnTo>
                      <a:pt x="3180" y="388"/>
                    </a:lnTo>
                    <a:lnTo>
                      <a:pt x="3180" y="388"/>
                    </a:lnTo>
                    <a:lnTo>
                      <a:pt x="3180" y="388"/>
                    </a:lnTo>
                    <a:lnTo>
                      <a:pt x="3180" y="388"/>
                    </a:lnTo>
                    <a:lnTo>
                      <a:pt x="3180" y="382"/>
                    </a:lnTo>
                    <a:lnTo>
                      <a:pt x="3180" y="382"/>
                    </a:lnTo>
                    <a:lnTo>
                      <a:pt x="3186" y="382"/>
                    </a:lnTo>
                    <a:lnTo>
                      <a:pt x="3186" y="375"/>
                    </a:lnTo>
                    <a:lnTo>
                      <a:pt x="3186" y="375"/>
                    </a:lnTo>
                    <a:lnTo>
                      <a:pt x="3186" y="369"/>
                    </a:lnTo>
                    <a:lnTo>
                      <a:pt x="3186" y="369"/>
                    </a:lnTo>
                    <a:lnTo>
                      <a:pt x="3186" y="369"/>
                    </a:lnTo>
                    <a:lnTo>
                      <a:pt x="3186" y="369"/>
                    </a:lnTo>
                    <a:lnTo>
                      <a:pt x="3192" y="362"/>
                    </a:lnTo>
                    <a:lnTo>
                      <a:pt x="3192" y="362"/>
                    </a:lnTo>
                    <a:lnTo>
                      <a:pt x="3192" y="362"/>
                    </a:lnTo>
                    <a:lnTo>
                      <a:pt x="3192" y="362"/>
                    </a:lnTo>
                    <a:lnTo>
                      <a:pt x="3192" y="356"/>
                    </a:lnTo>
                    <a:lnTo>
                      <a:pt x="3192" y="356"/>
                    </a:lnTo>
                    <a:lnTo>
                      <a:pt x="3199" y="356"/>
                    </a:lnTo>
                    <a:lnTo>
                      <a:pt x="3199" y="362"/>
                    </a:lnTo>
                    <a:lnTo>
                      <a:pt x="3199" y="362"/>
                    </a:lnTo>
                    <a:lnTo>
                      <a:pt x="3199" y="362"/>
                    </a:lnTo>
                    <a:lnTo>
                      <a:pt x="3199" y="362"/>
                    </a:lnTo>
                    <a:lnTo>
                      <a:pt x="3199" y="369"/>
                    </a:lnTo>
                    <a:lnTo>
                      <a:pt x="3199" y="369"/>
                    </a:lnTo>
                    <a:lnTo>
                      <a:pt x="3205" y="369"/>
                    </a:lnTo>
                    <a:lnTo>
                      <a:pt x="3205" y="369"/>
                    </a:lnTo>
                    <a:lnTo>
                      <a:pt x="3205" y="375"/>
                    </a:lnTo>
                    <a:lnTo>
                      <a:pt x="3205" y="375"/>
                    </a:lnTo>
                    <a:lnTo>
                      <a:pt x="3205" y="382"/>
                    </a:lnTo>
                    <a:lnTo>
                      <a:pt x="3205" y="382"/>
                    </a:lnTo>
                    <a:lnTo>
                      <a:pt x="3205" y="382"/>
                    </a:lnTo>
                    <a:lnTo>
                      <a:pt x="3212" y="388"/>
                    </a:lnTo>
                    <a:lnTo>
                      <a:pt x="3212" y="388"/>
                    </a:lnTo>
                    <a:lnTo>
                      <a:pt x="3212" y="388"/>
                    </a:lnTo>
                    <a:lnTo>
                      <a:pt x="3212" y="395"/>
                    </a:lnTo>
                    <a:lnTo>
                      <a:pt x="3212" y="395"/>
                    </a:lnTo>
                    <a:lnTo>
                      <a:pt x="3212" y="395"/>
                    </a:lnTo>
                    <a:lnTo>
                      <a:pt x="3251" y="395"/>
                    </a:lnTo>
                    <a:lnTo>
                      <a:pt x="3251" y="395"/>
                    </a:lnTo>
                    <a:lnTo>
                      <a:pt x="3251" y="395"/>
                    </a:lnTo>
                    <a:lnTo>
                      <a:pt x="3251" y="395"/>
                    </a:lnTo>
                    <a:lnTo>
                      <a:pt x="3257" y="388"/>
                    </a:lnTo>
                    <a:lnTo>
                      <a:pt x="3257" y="388"/>
                    </a:lnTo>
                    <a:lnTo>
                      <a:pt x="3257" y="382"/>
                    </a:lnTo>
                    <a:lnTo>
                      <a:pt x="3257" y="382"/>
                    </a:lnTo>
                    <a:lnTo>
                      <a:pt x="3257" y="382"/>
                    </a:lnTo>
                    <a:lnTo>
                      <a:pt x="3257" y="375"/>
                    </a:lnTo>
                    <a:lnTo>
                      <a:pt x="3257" y="375"/>
                    </a:lnTo>
                    <a:lnTo>
                      <a:pt x="3257" y="375"/>
                    </a:lnTo>
                    <a:lnTo>
                      <a:pt x="3264" y="375"/>
                    </a:lnTo>
                    <a:lnTo>
                      <a:pt x="3264" y="369"/>
                    </a:lnTo>
                    <a:lnTo>
                      <a:pt x="3264" y="369"/>
                    </a:lnTo>
                    <a:lnTo>
                      <a:pt x="3264" y="369"/>
                    </a:lnTo>
                    <a:lnTo>
                      <a:pt x="3264" y="362"/>
                    </a:lnTo>
                    <a:lnTo>
                      <a:pt x="3264" y="362"/>
                    </a:lnTo>
                    <a:lnTo>
                      <a:pt x="3270" y="362"/>
                    </a:lnTo>
                    <a:lnTo>
                      <a:pt x="3270" y="362"/>
                    </a:lnTo>
                    <a:lnTo>
                      <a:pt x="3270" y="362"/>
                    </a:lnTo>
                    <a:lnTo>
                      <a:pt x="3270" y="369"/>
                    </a:lnTo>
                    <a:lnTo>
                      <a:pt x="3270" y="369"/>
                    </a:lnTo>
                    <a:lnTo>
                      <a:pt x="3270" y="369"/>
                    </a:lnTo>
                    <a:lnTo>
                      <a:pt x="3277" y="375"/>
                    </a:lnTo>
                    <a:lnTo>
                      <a:pt x="3277" y="375"/>
                    </a:lnTo>
                    <a:lnTo>
                      <a:pt x="3277" y="375"/>
                    </a:lnTo>
                    <a:lnTo>
                      <a:pt x="3277" y="375"/>
                    </a:lnTo>
                    <a:lnTo>
                      <a:pt x="3277" y="382"/>
                    </a:lnTo>
                    <a:lnTo>
                      <a:pt x="3277" y="382"/>
                    </a:lnTo>
                    <a:lnTo>
                      <a:pt x="3277" y="382"/>
                    </a:lnTo>
                    <a:lnTo>
                      <a:pt x="3277" y="388"/>
                    </a:lnTo>
                    <a:lnTo>
                      <a:pt x="3283" y="388"/>
                    </a:lnTo>
                    <a:lnTo>
                      <a:pt x="3283" y="388"/>
                    </a:lnTo>
                    <a:lnTo>
                      <a:pt x="3283" y="395"/>
                    </a:lnTo>
                    <a:lnTo>
                      <a:pt x="3283" y="395"/>
                    </a:lnTo>
                    <a:lnTo>
                      <a:pt x="3283" y="395"/>
                    </a:lnTo>
                    <a:lnTo>
                      <a:pt x="3283" y="401"/>
                    </a:lnTo>
                    <a:lnTo>
                      <a:pt x="3283" y="401"/>
                    </a:lnTo>
                    <a:lnTo>
                      <a:pt x="3290" y="401"/>
                    </a:lnTo>
                    <a:lnTo>
                      <a:pt x="3290" y="401"/>
                    </a:lnTo>
                    <a:lnTo>
                      <a:pt x="3290" y="401"/>
                    </a:lnTo>
                    <a:lnTo>
                      <a:pt x="3290" y="408"/>
                    </a:lnTo>
                    <a:lnTo>
                      <a:pt x="3290" y="408"/>
                    </a:lnTo>
                    <a:lnTo>
                      <a:pt x="3290" y="408"/>
                    </a:lnTo>
                    <a:lnTo>
                      <a:pt x="3290" y="408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296" y="414"/>
                    </a:lnTo>
                    <a:lnTo>
                      <a:pt x="3303" y="414"/>
                    </a:lnTo>
                    <a:lnTo>
                      <a:pt x="3303" y="414"/>
                    </a:lnTo>
                    <a:lnTo>
                      <a:pt x="3303" y="414"/>
                    </a:lnTo>
                    <a:lnTo>
                      <a:pt x="3303" y="414"/>
                    </a:lnTo>
                    <a:lnTo>
                      <a:pt x="3303" y="414"/>
                    </a:lnTo>
                    <a:lnTo>
                      <a:pt x="3303" y="414"/>
                    </a:lnTo>
                    <a:lnTo>
                      <a:pt x="3309" y="414"/>
                    </a:lnTo>
                    <a:lnTo>
                      <a:pt x="3309" y="414"/>
                    </a:lnTo>
                    <a:lnTo>
                      <a:pt x="3309" y="414"/>
                    </a:lnTo>
                    <a:lnTo>
                      <a:pt x="3309" y="414"/>
                    </a:lnTo>
                    <a:lnTo>
                      <a:pt x="3309" y="414"/>
                    </a:lnTo>
                    <a:lnTo>
                      <a:pt x="3309" y="414"/>
                    </a:lnTo>
                    <a:lnTo>
                      <a:pt x="3316" y="414"/>
                    </a:lnTo>
                    <a:lnTo>
                      <a:pt x="3316" y="408"/>
                    </a:lnTo>
                    <a:lnTo>
                      <a:pt x="3316" y="408"/>
                    </a:lnTo>
                    <a:lnTo>
                      <a:pt x="3316" y="408"/>
                    </a:lnTo>
                    <a:lnTo>
                      <a:pt x="3316" y="408"/>
                    </a:lnTo>
                    <a:lnTo>
                      <a:pt x="3316" y="408"/>
                    </a:lnTo>
                    <a:lnTo>
                      <a:pt x="3316" y="408"/>
                    </a:lnTo>
                    <a:lnTo>
                      <a:pt x="3316" y="408"/>
                    </a:lnTo>
                    <a:lnTo>
                      <a:pt x="3322" y="414"/>
                    </a:lnTo>
                    <a:lnTo>
                      <a:pt x="3322" y="414"/>
                    </a:lnTo>
                    <a:lnTo>
                      <a:pt x="3322" y="421"/>
                    </a:lnTo>
                    <a:lnTo>
                      <a:pt x="3322" y="421"/>
                    </a:lnTo>
                    <a:lnTo>
                      <a:pt x="3322" y="421"/>
                    </a:lnTo>
                    <a:lnTo>
                      <a:pt x="3322" y="427"/>
                    </a:lnTo>
                    <a:lnTo>
                      <a:pt x="3328" y="427"/>
                    </a:lnTo>
                    <a:lnTo>
                      <a:pt x="3328" y="427"/>
                    </a:lnTo>
                    <a:lnTo>
                      <a:pt x="3328" y="434"/>
                    </a:lnTo>
                    <a:lnTo>
                      <a:pt x="3328" y="434"/>
                    </a:lnTo>
                    <a:lnTo>
                      <a:pt x="3328" y="434"/>
                    </a:lnTo>
                    <a:lnTo>
                      <a:pt x="3328" y="427"/>
                    </a:lnTo>
                    <a:lnTo>
                      <a:pt x="3335" y="427"/>
                    </a:lnTo>
                    <a:lnTo>
                      <a:pt x="3335" y="421"/>
                    </a:lnTo>
                    <a:lnTo>
                      <a:pt x="3335" y="421"/>
                    </a:lnTo>
                    <a:lnTo>
                      <a:pt x="3335" y="414"/>
                    </a:lnTo>
                    <a:lnTo>
                      <a:pt x="3335" y="408"/>
                    </a:lnTo>
                    <a:lnTo>
                      <a:pt x="3335" y="401"/>
                    </a:lnTo>
                    <a:lnTo>
                      <a:pt x="3335" y="401"/>
                    </a:lnTo>
                    <a:lnTo>
                      <a:pt x="3341" y="395"/>
                    </a:lnTo>
                    <a:lnTo>
                      <a:pt x="3341" y="388"/>
                    </a:lnTo>
                    <a:lnTo>
                      <a:pt x="3341" y="382"/>
                    </a:lnTo>
                    <a:lnTo>
                      <a:pt x="3341" y="375"/>
                    </a:lnTo>
                    <a:lnTo>
                      <a:pt x="3341" y="375"/>
                    </a:lnTo>
                    <a:lnTo>
                      <a:pt x="3341" y="375"/>
                    </a:lnTo>
                    <a:lnTo>
                      <a:pt x="3341" y="375"/>
                    </a:lnTo>
                    <a:lnTo>
                      <a:pt x="3348" y="375"/>
                    </a:lnTo>
                    <a:lnTo>
                      <a:pt x="3348" y="375"/>
                    </a:lnTo>
                    <a:lnTo>
                      <a:pt x="3348" y="375"/>
                    </a:lnTo>
                    <a:lnTo>
                      <a:pt x="3348" y="375"/>
                    </a:lnTo>
                    <a:lnTo>
                      <a:pt x="3348" y="369"/>
                    </a:lnTo>
                    <a:lnTo>
                      <a:pt x="3348" y="369"/>
                    </a:lnTo>
                    <a:lnTo>
                      <a:pt x="3348" y="369"/>
                    </a:lnTo>
                    <a:lnTo>
                      <a:pt x="3354" y="369"/>
                    </a:lnTo>
                    <a:lnTo>
                      <a:pt x="3354" y="369"/>
                    </a:lnTo>
                    <a:lnTo>
                      <a:pt x="3354" y="369"/>
                    </a:lnTo>
                    <a:lnTo>
                      <a:pt x="3354" y="362"/>
                    </a:lnTo>
                    <a:lnTo>
                      <a:pt x="3354" y="362"/>
                    </a:lnTo>
                    <a:lnTo>
                      <a:pt x="3354" y="362"/>
                    </a:lnTo>
                    <a:lnTo>
                      <a:pt x="3361" y="362"/>
                    </a:lnTo>
                    <a:lnTo>
                      <a:pt x="3361" y="356"/>
                    </a:lnTo>
                    <a:lnTo>
                      <a:pt x="3361" y="356"/>
                    </a:lnTo>
                    <a:lnTo>
                      <a:pt x="3361" y="356"/>
                    </a:lnTo>
                    <a:lnTo>
                      <a:pt x="3361" y="356"/>
                    </a:lnTo>
                    <a:lnTo>
                      <a:pt x="3361" y="349"/>
                    </a:lnTo>
                    <a:lnTo>
                      <a:pt x="3361" y="349"/>
                    </a:lnTo>
                    <a:lnTo>
                      <a:pt x="3367" y="349"/>
                    </a:lnTo>
                    <a:lnTo>
                      <a:pt x="3367" y="349"/>
                    </a:lnTo>
                    <a:lnTo>
                      <a:pt x="3367" y="343"/>
                    </a:lnTo>
                    <a:lnTo>
                      <a:pt x="3367" y="343"/>
                    </a:lnTo>
                    <a:lnTo>
                      <a:pt x="3367" y="336"/>
                    </a:lnTo>
                    <a:lnTo>
                      <a:pt x="3367" y="336"/>
                    </a:lnTo>
                    <a:lnTo>
                      <a:pt x="3374" y="336"/>
                    </a:lnTo>
                    <a:lnTo>
                      <a:pt x="3374" y="330"/>
                    </a:lnTo>
                    <a:lnTo>
                      <a:pt x="3374" y="330"/>
                    </a:lnTo>
                    <a:lnTo>
                      <a:pt x="3374" y="324"/>
                    </a:lnTo>
                    <a:lnTo>
                      <a:pt x="3374" y="317"/>
                    </a:lnTo>
                    <a:lnTo>
                      <a:pt x="3374" y="311"/>
                    </a:lnTo>
                    <a:lnTo>
                      <a:pt x="3374" y="304"/>
                    </a:lnTo>
                    <a:lnTo>
                      <a:pt x="3380" y="291"/>
                    </a:lnTo>
                    <a:lnTo>
                      <a:pt x="3380" y="278"/>
                    </a:lnTo>
                    <a:lnTo>
                      <a:pt x="3380" y="265"/>
                    </a:lnTo>
                    <a:lnTo>
                      <a:pt x="3380" y="252"/>
                    </a:lnTo>
                    <a:lnTo>
                      <a:pt x="3380" y="233"/>
                    </a:lnTo>
                    <a:lnTo>
                      <a:pt x="3380" y="220"/>
                    </a:lnTo>
                    <a:lnTo>
                      <a:pt x="3387" y="207"/>
                    </a:lnTo>
                    <a:lnTo>
                      <a:pt x="3387" y="194"/>
                    </a:lnTo>
                    <a:lnTo>
                      <a:pt x="3387" y="181"/>
                    </a:lnTo>
                    <a:lnTo>
                      <a:pt x="3387" y="162"/>
                    </a:lnTo>
                    <a:lnTo>
                      <a:pt x="3387" y="149"/>
                    </a:lnTo>
                    <a:lnTo>
                      <a:pt x="3387" y="136"/>
                    </a:lnTo>
                    <a:lnTo>
                      <a:pt x="3393" y="123"/>
                    </a:lnTo>
                    <a:lnTo>
                      <a:pt x="3393" y="103"/>
                    </a:lnTo>
                    <a:lnTo>
                      <a:pt x="3393" y="90"/>
                    </a:lnTo>
                    <a:lnTo>
                      <a:pt x="3393" y="77"/>
                    </a:lnTo>
                    <a:lnTo>
                      <a:pt x="3393" y="64"/>
                    </a:lnTo>
                    <a:lnTo>
                      <a:pt x="3393" y="45"/>
                    </a:lnTo>
                    <a:lnTo>
                      <a:pt x="3400" y="32"/>
                    </a:lnTo>
                    <a:lnTo>
                      <a:pt x="3400" y="19"/>
                    </a:lnTo>
                    <a:lnTo>
                      <a:pt x="3400" y="6"/>
                    </a:lnTo>
                    <a:lnTo>
                      <a:pt x="3400" y="0"/>
                    </a:lnTo>
                    <a:lnTo>
                      <a:pt x="3400" y="0"/>
                    </a:lnTo>
                    <a:lnTo>
                      <a:pt x="3400" y="6"/>
                    </a:lnTo>
                    <a:lnTo>
                      <a:pt x="3406" y="19"/>
                    </a:lnTo>
                    <a:lnTo>
                      <a:pt x="3406" y="38"/>
                    </a:lnTo>
                    <a:lnTo>
                      <a:pt x="3406" y="58"/>
                    </a:lnTo>
                    <a:lnTo>
                      <a:pt x="3406" y="84"/>
                    </a:lnTo>
                    <a:lnTo>
                      <a:pt x="3406" y="103"/>
                    </a:lnTo>
                    <a:lnTo>
                      <a:pt x="3406" y="123"/>
                    </a:lnTo>
                    <a:lnTo>
                      <a:pt x="3406" y="149"/>
                    </a:lnTo>
                    <a:lnTo>
                      <a:pt x="3413" y="168"/>
                    </a:lnTo>
                    <a:lnTo>
                      <a:pt x="3413" y="187"/>
                    </a:lnTo>
                    <a:lnTo>
                      <a:pt x="3413" y="207"/>
                    </a:lnTo>
                    <a:lnTo>
                      <a:pt x="3413" y="233"/>
                    </a:lnTo>
                    <a:lnTo>
                      <a:pt x="3413" y="252"/>
                    </a:lnTo>
                    <a:lnTo>
                      <a:pt x="3413" y="272"/>
                    </a:lnTo>
                    <a:lnTo>
                      <a:pt x="3419" y="291"/>
                    </a:lnTo>
                    <a:lnTo>
                      <a:pt x="3419" y="317"/>
                    </a:lnTo>
                    <a:lnTo>
                      <a:pt x="3419" y="336"/>
                    </a:lnTo>
                    <a:lnTo>
                      <a:pt x="3419" y="356"/>
                    </a:lnTo>
                    <a:lnTo>
                      <a:pt x="3419" y="375"/>
                    </a:lnTo>
                    <a:lnTo>
                      <a:pt x="3419" y="395"/>
                    </a:lnTo>
                    <a:lnTo>
                      <a:pt x="3426" y="421"/>
                    </a:lnTo>
                    <a:lnTo>
                      <a:pt x="3426" y="434"/>
                    </a:lnTo>
                    <a:lnTo>
                      <a:pt x="3426" y="453"/>
                    </a:lnTo>
                    <a:lnTo>
                      <a:pt x="3426" y="460"/>
                    </a:lnTo>
                    <a:lnTo>
                      <a:pt x="3426" y="473"/>
                    </a:lnTo>
                    <a:lnTo>
                      <a:pt x="3426" y="473"/>
                    </a:lnTo>
                    <a:lnTo>
                      <a:pt x="3432" y="473"/>
                    </a:lnTo>
                    <a:lnTo>
                      <a:pt x="3432" y="473"/>
                    </a:lnTo>
                    <a:lnTo>
                      <a:pt x="3432" y="473"/>
                    </a:lnTo>
                    <a:lnTo>
                      <a:pt x="3432" y="473"/>
                    </a:lnTo>
                    <a:lnTo>
                      <a:pt x="3432" y="473"/>
                    </a:lnTo>
                    <a:lnTo>
                      <a:pt x="3432" y="466"/>
                    </a:lnTo>
                    <a:lnTo>
                      <a:pt x="3432" y="466"/>
                    </a:lnTo>
                    <a:lnTo>
                      <a:pt x="3439" y="466"/>
                    </a:lnTo>
                    <a:lnTo>
                      <a:pt x="3439" y="460"/>
                    </a:lnTo>
                    <a:lnTo>
                      <a:pt x="3439" y="460"/>
                    </a:lnTo>
                    <a:lnTo>
                      <a:pt x="3439" y="453"/>
                    </a:lnTo>
                    <a:lnTo>
                      <a:pt x="3439" y="453"/>
                    </a:lnTo>
                    <a:lnTo>
                      <a:pt x="3439" y="453"/>
                    </a:lnTo>
                    <a:lnTo>
                      <a:pt x="3445" y="447"/>
                    </a:lnTo>
                    <a:lnTo>
                      <a:pt x="3445" y="447"/>
                    </a:lnTo>
                    <a:lnTo>
                      <a:pt x="3445" y="440"/>
                    </a:lnTo>
                    <a:lnTo>
                      <a:pt x="3445" y="434"/>
                    </a:lnTo>
                    <a:lnTo>
                      <a:pt x="3445" y="434"/>
                    </a:lnTo>
                    <a:lnTo>
                      <a:pt x="3445" y="427"/>
                    </a:lnTo>
                    <a:lnTo>
                      <a:pt x="3452" y="427"/>
                    </a:lnTo>
                    <a:lnTo>
                      <a:pt x="3452" y="421"/>
                    </a:lnTo>
                    <a:lnTo>
                      <a:pt x="3452" y="421"/>
                    </a:lnTo>
                    <a:lnTo>
                      <a:pt x="3452" y="421"/>
                    </a:lnTo>
                    <a:lnTo>
                      <a:pt x="3452" y="427"/>
                    </a:lnTo>
                    <a:lnTo>
                      <a:pt x="3452" y="427"/>
                    </a:lnTo>
                    <a:lnTo>
                      <a:pt x="3458" y="434"/>
                    </a:lnTo>
                    <a:lnTo>
                      <a:pt x="3458" y="434"/>
                    </a:lnTo>
                    <a:lnTo>
                      <a:pt x="3458" y="440"/>
                    </a:lnTo>
                    <a:lnTo>
                      <a:pt x="3458" y="447"/>
                    </a:lnTo>
                    <a:lnTo>
                      <a:pt x="3458" y="447"/>
                    </a:lnTo>
                    <a:lnTo>
                      <a:pt x="3458" y="453"/>
                    </a:lnTo>
                    <a:lnTo>
                      <a:pt x="3464" y="453"/>
                    </a:lnTo>
                    <a:lnTo>
                      <a:pt x="3464" y="453"/>
                    </a:lnTo>
                    <a:lnTo>
                      <a:pt x="3464" y="460"/>
                    </a:lnTo>
                    <a:lnTo>
                      <a:pt x="3464" y="460"/>
                    </a:lnTo>
                    <a:lnTo>
                      <a:pt x="3464" y="466"/>
                    </a:lnTo>
                    <a:lnTo>
                      <a:pt x="3464" y="466"/>
                    </a:lnTo>
                    <a:lnTo>
                      <a:pt x="3464" y="466"/>
                    </a:lnTo>
                    <a:lnTo>
                      <a:pt x="3471" y="473"/>
                    </a:lnTo>
                    <a:lnTo>
                      <a:pt x="3471" y="473"/>
                    </a:lnTo>
                    <a:lnTo>
                      <a:pt x="3471" y="473"/>
                    </a:lnTo>
                    <a:lnTo>
                      <a:pt x="3471" y="473"/>
                    </a:lnTo>
                    <a:lnTo>
                      <a:pt x="3471" y="473"/>
                    </a:lnTo>
                    <a:lnTo>
                      <a:pt x="3471" y="473"/>
                    </a:lnTo>
                    <a:lnTo>
                      <a:pt x="3477" y="473"/>
                    </a:lnTo>
                    <a:lnTo>
                      <a:pt x="3477" y="460"/>
                    </a:lnTo>
                    <a:lnTo>
                      <a:pt x="3477" y="453"/>
                    </a:lnTo>
                    <a:lnTo>
                      <a:pt x="3477" y="434"/>
                    </a:lnTo>
                    <a:lnTo>
                      <a:pt x="3477" y="414"/>
                    </a:lnTo>
                    <a:lnTo>
                      <a:pt x="3477" y="395"/>
                    </a:lnTo>
                    <a:lnTo>
                      <a:pt x="3484" y="375"/>
                    </a:lnTo>
                    <a:lnTo>
                      <a:pt x="3484" y="356"/>
                    </a:lnTo>
                    <a:lnTo>
                      <a:pt x="3484" y="336"/>
                    </a:lnTo>
                    <a:lnTo>
                      <a:pt x="3484" y="311"/>
                    </a:lnTo>
                    <a:lnTo>
                      <a:pt x="3484" y="291"/>
                    </a:lnTo>
                    <a:lnTo>
                      <a:pt x="3484" y="272"/>
                    </a:lnTo>
                    <a:lnTo>
                      <a:pt x="3490" y="252"/>
                    </a:lnTo>
                    <a:lnTo>
                      <a:pt x="3490" y="226"/>
                    </a:lnTo>
                    <a:lnTo>
                      <a:pt x="3490" y="207"/>
                    </a:lnTo>
                    <a:lnTo>
                      <a:pt x="3490" y="187"/>
                    </a:lnTo>
                    <a:lnTo>
                      <a:pt x="3490" y="168"/>
                    </a:lnTo>
                    <a:lnTo>
                      <a:pt x="3490" y="142"/>
                    </a:lnTo>
                    <a:lnTo>
                      <a:pt x="3490" y="123"/>
                    </a:lnTo>
                    <a:lnTo>
                      <a:pt x="3497" y="103"/>
                    </a:lnTo>
                    <a:lnTo>
                      <a:pt x="3497" y="77"/>
                    </a:lnTo>
                    <a:lnTo>
                      <a:pt x="3497" y="58"/>
                    </a:lnTo>
                    <a:lnTo>
                      <a:pt x="3497" y="38"/>
                    </a:lnTo>
                    <a:lnTo>
                      <a:pt x="3497" y="19"/>
                    </a:lnTo>
                    <a:lnTo>
                      <a:pt x="3497" y="6"/>
                    </a:lnTo>
                    <a:lnTo>
                      <a:pt x="3503" y="0"/>
                    </a:lnTo>
                    <a:lnTo>
                      <a:pt x="3503" y="0"/>
                    </a:lnTo>
                    <a:lnTo>
                      <a:pt x="3503" y="6"/>
                    </a:lnTo>
                    <a:lnTo>
                      <a:pt x="3503" y="19"/>
                    </a:lnTo>
                    <a:lnTo>
                      <a:pt x="3503" y="32"/>
                    </a:lnTo>
                    <a:lnTo>
                      <a:pt x="3503" y="45"/>
                    </a:lnTo>
                    <a:lnTo>
                      <a:pt x="3510" y="58"/>
                    </a:lnTo>
                    <a:lnTo>
                      <a:pt x="3510" y="77"/>
                    </a:lnTo>
                    <a:lnTo>
                      <a:pt x="3510" y="90"/>
                    </a:lnTo>
                    <a:lnTo>
                      <a:pt x="3510" y="103"/>
                    </a:lnTo>
                    <a:lnTo>
                      <a:pt x="3510" y="116"/>
                    </a:lnTo>
                    <a:lnTo>
                      <a:pt x="3510" y="136"/>
                    </a:lnTo>
                    <a:lnTo>
                      <a:pt x="3516" y="149"/>
                    </a:lnTo>
                    <a:lnTo>
                      <a:pt x="3516" y="162"/>
                    </a:lnTo>
                    <a:lnTo>
                      <a:pt x="3516" y="174"/>
                    </a:lnTo>
                    <a:lnTo>
                      <a:pt x="3516" y="194"/>
                    </a:lnTo>
                    <a:lnTo>
                      <a:pt x="3516" y="207"/>
                    </a:lnTo>
                    <a:lnTo>
                      <a:pt x="3516" y="220"/>
                    </a:lnTo>
                    <a:lnTo>
                      <a:pt x="3523" y="233"/>
                    </a:lnTo>
                    <a:lnTo>
                      <a:pt x="3523" y="246"/>
                    </a:lnTo>
                    <a:lnTo>
                      <a:pt x="3523" y="265"/>
                    </a:lnTo>
                    <a:lnTo>
                      <a:pt x="3523" y="278"/>
                    </a:lnTo>
                    <a:lnTo>
                      <a:pt x="3523" y="291"/>
                    </a:lnTo>
                    <a:lnTo>
                      <a:pt x="3523" y="304"/>
                    </a:lnTo>
                    <a:lnTo>
                      <a:pt x="3523" y="311"/>
                    </a:lnTo>
                    <a:lnTo>
                      <a:pt x="3529" y="317"/>
                    </a:lnTo>
                    <a:lnTo>
                      <a:pt x="3529" y="324"/>
                    </a:lnTo>
                    <a:lnTo>
                      <a:pt x="3529" y="330"/>
                    </a:lnTo>
                    <a:lnTo>
                      <a:pt x="3529" y="330"/>
                    </a:lnTo>
                    <a:lnTo>
                      <a:pt x="3529" y="330"/>
                    </a:lnTo>
                    <a:lnTo>
                      <a:pt x="3529" y="336"/>
                    </a:lnTo>
                    <a:lnTo>
                      <a:pt x="3536" y="336"/>
                    </a:lnTo>
                    <a:lnTo>
                      <a:pt x="3536" y="343"/>
                    </a:lnTo>
                    <a:lnTo>
                      <a:pt x="3536" y="343"/>
                    </a:lnTo>
                    <a:lnTo>
                      <a:pt x="3536" y="343"/>
                    </a:lnTo>
                    <a:lnTo>
                      <a:pt x="3536" y="349"/>
                    </a:lnTo>
                    <a:lnTo>
                      <a:pt x="3536" y="349"/>
                    </a:lnTo>
                    <a:lnTo>
                      <a:pt x="3536" y="349"/>
                    </a:lnTo>
                    <a:lnTo>
                      <a:pt x="3542" y="349"/>
                    </a:lnTo>
                    <a:lnTo>
                      <a:pt x="3542" y="356"/>
                    </a:lnTo>
                    <a:lnTo>
                      <a:pt x="3542" y="356"/>
                    </a:lnTo>
                    <a:lnTo>
                      <a:pt x="3542" y="356"/>
                    </a:lnTo>
                    <a:lnTo>
                      <a:pt x="3542" y="362"/>
                    </a:lnTo>
                    <a:lnTo>
                      <a:pt x="3542" y="362"/>
                    </a:lnTo>
                    <a:lnTo>
                      <a:pt x="3549" y="362"/>
                    </a:lnTo>
                    <a:lnTo>
                      <a:pt x="3549" y="362"/>
                    </a:lnTo>
                    <a:lnTo>
                      <a:pt x="3549" y="362"/>
                    </a:lnTo>
                    <a:lnTo>
                      <a:pt x="3549" y="369"/>
                    </a:lnTo>
                    <a:lnTo>
                      <a:pt x="3549" y="369"/>
                    </a:lnTo>
                    <a:lnTo>
                      <a:pt x="3549" y="369"/>
                    </a:lnTo>
                    <a:lnTo>
                      <a:pt x="3549" y="369"/>
                    </a:lnTo>
                    <a:lnTo>
                      <a:pt x="3555" y="369"/>
                    </a:lnTo>
                    <a:lnTo>
                      <a:pt x="3555" y="375"/>
                    </a:lnTo>
                    <a:lnTo>
                      <a:pt x="3555" y="375"/>
                    </a:lnTo>
                    <a:lnTo>
                      <a:pt x="3555" y="375"/>
                    </a:lnTo>
                    <a:lnTo>
                      <a:pt x="3555" y="375"/>
                    </a:lnTo>
                    <a:lnTo>
                      <a:pt x="3555" y="375"/>
                    </a:lnTo>
                    <a:lnTo>
                      <a:pt x="3562" y="375"/>
                    </a:lnTo>
                    <a:lnTo>
                      <a:pt x="3562" y="375"/>
                    </a:lnTo>
                    <a:lnTo>
                      <a:pt x="3562" y="375"/>
                    </a:lnTo>
                    <a:lnTo>
                      <a:pt x="3562" y="382"/>
                    </a:lnTo>
                    <a:lnTo>
                      <a:pt x="3562" y="388"/>
                    </a:lnTo>
                    <a:lnTo>
                      <a:pt x="3562" y="395"/>
                    </a:lnTo>
                    <a:lnTo>
                      <a:pt x="3562" y="401"/>
                    </a:lnTo>
                    <a:lnTo>
                      <a:pt x="3568" y="401"/>
                    </a:lnTo>
                    <a:lnTo>
                      <a:pt x="3568" y="408"/>
                    </a:lnTo>
                    <a:lnTo>
                      <a:pt x="3568" y="414"/>
                    </a:lnTo>
                    <a:lnTo>
                      <a:pt x="3568" y="421"/>
                    </a:lnTo>
                    <a:lnTo>
                      <a:pt x="3568" y="421"/>
                    </a:lnTo>
                    <a:lnTo>
                      <a:pt x="3568" y="427"/>
                    </a:lnTo>
                    <a:lnTo>
                      <a:pt x="3568" y="427"/>
                    </a:lnTo>
                    <a:lnTo>
                      <a:pt x="3575" y="434"/>
                    </a:lnTo>
                    <a:lnTo>
                      <a:pt x="3575" y="434"/>
                    </a:lnTo>
                    <a:lnTo>
                      <a:pt x="3575" y="434"/>
                    </a:lnTo>
                    <a:lnTo>
                      <a:pt x="3575" y="434"/>
                    </a:lnTo>
                    <a:lnTo>
                      <a:pt x="3575" y="427"/>
                    </a:lnTo>
                    <a:lnTo>
                      <a:pt x="3575" y="427"/>
                    </a:lnTo>
                    <a:lnTo>
                      <a:pt x="3581" y="421"/>
                    </a:lnTo>
                    <a:lnTo>
                      <a:pt x="3581" y="421"/>
                    </a:lnTo>
                    <a:lnTo>
                      <a:pt x="3581" y="421"/>
                    </a:lnTo>
                    <a:lnTo>
                      <a:pt x="3581" y="414"/>
                    </a:lnTo>
                    <a:lnTo>
                      <a:pt x="3581" y="414"/>
                    </a:lnTo>
                    <a:lnTo>
                      <a:pt x="3581" y="408"/>
                    </a:lnTo>
                    <a:lnTo>
                      <a:pt x="3581" y="408"/>
                    </a:lnTo>
                    <a:lnTo>
                      <a:pt x="3581" y="408"/>
                    </a:lnTo>
                    <a:lnTo>
                      <a:pt x="3588" y="408"/>
                    </a:lnTo>
                    <a:lnTo>
                      <a:pt x="3588" y="408"/>
                    </a:lnTo>
                    <a:lnTo>
                      <a:pt x="3588" y="408"/>
                    </a:lnTo>
                    <a:lnTo>
                      <a:pt x="3588" y="414"/>
                    </a:lnTo>
                    <a:lnTo>
                      <a:pt x="3588" y="414"/>
                    </a:lnTo>
                    <a:lnTo>
                      <a:pt x="3588" y="414"/>
                    </a:lnTo>
                    <a:lnTo>
                      <a:pt x="3594" y="414"/>
                    </a:lnTo>
                    <a:lnTo>
                      <a:pt x="3594" y="414"/>
                    </a:lnTo>
                    <a:lnTo>
                      <a:pt x="3594" y="414"/>
                    </a:lnTo>
                    <a:lnTo>
                      <a:pt x="3594" y="414"/>
                    </a:lnTo>
                    <a:lnTo>
                      <a:pt x="3594" y="414"/>
                    </a:lnTo>
                    <a:lnTo>
                      <a:pt x="3594" y="414"/>
                    </a:lnTo>
                    <a:lnTo>
                      <a:pt x="3600" y="414"/>
                    </a:lnTo>
                    <a:lnTo>
                      <a:pt x="3600" y="414"/>
                    </a:lnTo>
                    <a:lnTo>
                      <a:pt x="3600" y="414"/>
                    </a:lnTo>
                    <a:lnTo>
                      <a:pt x="3600" y="414"/>
                    </a:lnTo>
                    <a:lnTo>
                      <a:pt x="3600" y="414"/>
                    </a:lnTo>
                    <a:lnTo>
                      <a:pt x="3600" y="414"/>
                    </a:lnTo>
                    <a:lnTo>
                      <a:pt x="3607" y="414"/>
                    </a:lnTo>
                    <a:lnTo>
                      <a:pt x="3607" y="414"/>
                    </a:lnTo>
                    <a:lnTo>
                      <a:pt x="3607" y="414"/>
                    </a:lnTo>
                    <a:lnTo>
                      <a:pt x="3607" y="414"/>
                    </a:lnTo>
                    <a:lnTo>
                      <a:pt x="3607" y="414"/>
                    </a:lnTo>
                    <a:lnTo>
                      <a:pt x="3607" y="414"/>
                    </a:lnTo>
                    <a:lnTo>
                      <a:pt x="3607" y="408"/>
                    </a:lnTo>
                    <a:lnTo>
                      <a:pt x="3607" y="408"/>
                    </a:lnTo>
                    <a:lnTo>
                      <a:pt x="3613" y="408"/>
                    </a:lnTo>
                    <a:lnTo>
                      <a:pt x="3613" y="408"/>
                    </a:lnTo>
                    <a:lnTo>
                      <a:pt x="3613" y="408"/>
                    </a:lnTo>
                    <a:lnTo>
                      <a:pt x="3613" y="401"/>
                    </a:lnTo>
                    <a:lnTo>
                      <a:pt x="3613" y="401"/>
                    </a:lnTo>
                    <a:lnTo>
                      <a:pt x="3613" y="401"/>
                    </a:lnTo>
                    <a:lnTo>
                      <a:pt x="3620" y="395"/>
                    </a:lnTo>
                    <a:lnTo>
                      <a:pt x="3620" y="395"/>
                    </a:lnTo>
                    <a:lnTo>
                      <a:pt x="3620" y="395"/>
                    </a:lnTo>
                    <a:lnTo>
                      <a:pt x="3620" y="388"/>
                    </a:lnTo>
                    <a:lnTo>
                      <a:pt x="3620" y="388"/>
                    </a:lnTo>
                    <a:lnTo>
                      <a:pt x="3620" y="388"/>
                    </a:lnTo>
                    <a:lnTo>
                      <a:pt x="3620" y="388"/>
                    </a:lnTo>
                    <a:lnTo>
                      <a:pt x="3620" y="388"/>
                    </a:lnTo>
                    <a:lnTo>
                      <a:pt x="3626" y="382"/>
                    </a:lnTo>
                    <a:lnTo>
                      <a:pt x="3626" y="382"/>
                    </a:lnTo>
                    <a:lnTo>
                      <a:pt x="3626" y="382"/>
                    </a:lnTo>
                    <a:lnTo>
                      <a:pt x="3626" y="375"/>
                    </a:lnTo>
                    <a:lnTo>
                      <a:pt x="3626" y="375"/>
                    </a:lnTo>
                    <a:lnTo>
                      <a:pt x="3626" y="375"/>
                    </a:lnTo>
                    <a:lnTo>
                      <a:pt x="3633" y="375"/>
                    </a:lnTo>
                    <a:lnTo>
                      <a:pt x="3633" y="375"/>
                    </a:lnTo>
                    <a:lnTo>
                      <a:pt x="3633" y="375"/>
                    </a:lnTo>
                    <a:lnTo>
                      <a:pt x="3633" y="375"/>
                    </a:lnTo>
                    <a:lnTo>
                      <a:pt x="3633" y="375"/>
                    </a:lnTo>
                    <a:lnTo>
                      <a:pt x="3633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82"/>
                    </a:lnTo>
                    <a:lnTo>
                      <a:pt x="3639" y="382"/>
                    </a:lnTo>
                    <a:lnTo>
                      <a:pt x="3639" y="382"/>
                    </a:lnTo>
                    <a:lnTo>
                      <a:pt x="3646" y="382"/>
                    </a:lnTo>
                    <a:lnTo>
                      <a:pt x="3646" y="388"/>
                    </a:lnTo>
                    <a:lnTo>
                      <a:pt x="3646" y="388"/>
                    </a:lnTo>
                    <a:lnTo>
                      <a:pt x="3646" y="388"/>
                    </a:lnTo>
                    <a:lnTo>
                      <a:pt x="3646" y="395"/>
                    </a:lnTo>
                    <a:lnTo>
                      <a:pt x="3646" y="395"/>
                    </a:lnTo>
                    <a:lnTo>
                      <a:pt x="3646" y="395"/>
                    </a:lnTo>
                    <a:lnTo>
                      <a:pt x="3646" y="401"/>
                    </a:lnTo>
                    <a:lnTo>
                      <a:pt x="3652" y="401"/>
                    </a:lnTo>
                    <a:lnTo>
                      <a:pt x="3652" y="401"/>
                    </a:lnTo>
                    <a:lnTo>
                      <a:pt x="3652" y="408"/>
                    </a:lnTo>
                    <a:lnTo>
                      <a:pt x="3652" y="408"/>
                    </a:lnTo>
                    <a:lnTo>
                      <a:pt x="3672" y="427"/>
                    </a:lnTo>
                    <a:lnTo>
                      <a:pt x="3672" y="427"/>
                    </a:lnTo>
                    <a:lnTo>
                      <a:pt x="3672" y="427"/>
                    </a:lnTo>
                    <a:lnTo>
                      <a:pt x="3672" y="427"/>
                    </a:lnTo>
                    <a:lnTo>
                      <a:pt x="3672" y="427"/>
                    </a:lnTo>
                    <a:lnTo>
                      <a:pt x="3672" y="427"/>
                    </a:lnTo>
                    <a:lnTo>
                      <a:pt x="3678" y="427"/>
                    </a:lnTo>
                    <a:lnTo>
                      <a:pt x="3698" y="401"/>
                    </a:lnTo>
                    <a:lnTo>
                      <a:pt x="3698" y="401"/>
                    </a:lnTo>
                    <a:lnTo>
                      <a:pt x="3698" y="401"/>
                    </a:lnTo>
                    <a:lnTo>
                      <a:pt x="3698" y="395"/>
                    </a:lnTo>
                    <a:lnTo>
                      <a:pt x="3698" y="395"/>
                    </a:lnTo>
                    <a:lnTo>
                      <a:pt x="3698" y="388"/>
                    </a:lnTo>
                    <a:lnTo>
                      <a:pt x="3698" y="388"/>
                    </a:lnTo>
                    <a:lnTo>
                      <a:pt x="3698" y="388"/>
                    </a:lnTo>
                    <a:lnTo>
                      <a:pt x="3704" y="382"/>
                    </a:lnTo>
                    <a:lnTo>
                      <a:pt x="3704" y="382"/>
                    </a:lnTo>
                    <a:lnTo>
                      <a:pt x="3704" y="375"/>
                    </a:lnTo>
                    <a:lnTo>
                      <a:pt x="3704" y="375"/>
                    </a:lnTo>
                    <a:lnTo>
                      <a:pt x="3704" y="375"/>
                    </a:lnTo>
                    <a:lnTo>
                      <a:pt x="3704" y="369"/>
                    </a:lnTo>
                    <a:lnTo>
                      <a:pt x="3704" y="369"/>
                    </a:lnTo>
                    <a:lnTo>
                      <a:pt x="3704" y="362"/>
                    </a:lnTo>
                    <a:lnTo>
                      <a:pt x="3711" y="362"/>
                    </a:lnTo>
                    <a:lnTo>
                      <a:pt x="3711" y="362"/>
                    </a:lnTo>
                    <a:lnTo>
                      <a:pt x="3711" y="356"/>
                    </a:lnTo>
                    <a:lnTo>
                      <a:pt x="3711" y="356"/>
                    </a:lnTo>
                    <a:lnTo>
                      <a:pt x="3711" y="356"/>
                    </a:lnTo>
                    <a:lnTo>
                      <a:pt x="3711" y="349"/>
                    </a:lnTo>
                    <a:lnTo>
                      <a:pt x="3717" y="349"/>
                    </a:lnTo>
                    <a:lnTo>
                      <a:pt x="3717" y="349"/>
                    </a:lnTo>
                    <a:lnTo>
                      <a:pt x="3717" y="349"/>
                    </a:lnTo>
                    <a:lnTo>
                      <a:pt x="3717" y="349"/>
                    </a:lnTo>
                    <a:lnTo>
                      <a:pt x="3717" y="349"/>
                    </a:lnTo>
                    <a:lnTo>
                      <a:pt x="3717" y="349"/>
                    </a:lnTo>
                    <a:lnTo>
                      <a:pt x="3724" y="349"/>
                    </a:lnTo>
                    <a:lnTo>
                      <a:pt x="3724" y="349"/>
                    </a:lnTo>
                    <a:lnTo>
                      <a:pt x="3724" y="349"/>
                    </a:lnTo>
                    <a:lnTo>
                      <a:pt x="3724" y="349"/>
                    </a:lnTo>
                    <a:lnTo>
                      <a:pt x="3724" y="349"/>
                    </a:lnTo>
                    <a:lnTo>
                      <a:pt x="3724" y="349"/>
                    </a:lnTo>
                    <a:lnTo>
                      <a:pt x="3730" y="356"/>
                    </a:lnTo>
                    <a:lnTo>
                      <a:pt x="3730" y="356"/>
                    </a:lnTo>
                    <a:lnTo>
                      <a:pt x="3730" y="356"/>
                    </a:lnTo>
                    <a:lnTo>
                      <a:pt x="3730" y="362"/>
                    </a:lnTo>
                    <a:lnTo>
                      <a:pt x="3730" y="362"/>
                    </a:lnTo>
                    <a:lnTo>
                      <a:pt x="3730" y="362"/>
                    </a:lnTo>
                    <a:lnTo>
                      <a:pt x="3730" y="362"/>
                    </a:lnTo>
                    <a:lnTo>
                      <a:pt x="3730" y="369"/>
                    </a:lnTo>
                    <a:lnTo>
                      <a:pt x="3736" y="369"/>
                    </a:lnTo>
                    <a:lnTo>
                      <a:pt x="3736" y="369"/>
                    </a:lnTo>
                    <a:lnTo>
                      <a:pt x="3736" y="369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56" y="395"/>
                    </a:lnTo>
                    <a:lnTo>
                      <a:pt x="3775" y="388"/>
                    </a:lnTo>
                    <a:lnTo>
                      <a:pt x="3775" y="388"/>
                    </a:lnTo>
                    <a:lnTo>
                      <a:pt x="3782" y="388"/>
                    </a:lnTo>
                    <a:lnTo>
                      <a:pt x="3782" y="382"/>
                    </a:lnTo>
                    <a:lnTo>
                      <a:pt x="3782" y="382"/>
                    </a:lnTo>
                    <a:lnTo>
                      <a:pt x="3782" y="382"/>
                    </a:lnTo>
                    <a:lnTo>
                      <a:pt x="3782" y="375"/>
                    </a:lnTo>
                    <a:lnTo>
                      <a:pt x="3782" y="375"/>
                    </a:lnTo>
                    <a:lnTo>
                      <a:pt x="3782" y="375"/>
                    </a:lnTo>
                    <a:lnTo>
                      <a:pt x="3788" y="375"/>
                    </a:lnTo>
                    <a:lnTo>
                      <a:pt x="3788" y="369"/>
                    </a:lnTo>
                    <a:lnTo>
                      <a:pt x="3788" y="369"/>
                    </a:lnTo>
                    <a:lnTo>
                      <a:pt x="3788" y="369"/>
                    </a:lnTo>
                    <a:lnTo>
                      <a:pt x="3788" y="369"/>
                    </a:lnTo>
                    <a:lnTo>
                      <a:pt x="3788" y="362"/>
                    </a:lnTo>
                    <a:lnTo>
                      <a:pt x="3788" y="362"/>
                    </a:lnTo>
                    <a:lnTo>
                      <a:pt x="3795" y="362"/>
                    </a:lnTo>
                    <a:lnTo>
                      <a:pt x="3795" y="362"/>
                    </a:lnTo>
                    <a:lnTo>
                      <a:pt x="3795" y="356"/>
                    </a:lnTo>
                    <a:lnTo>
                      <a:pt x="3795" y="356"/>
                    </a:lnTo>
                    <a:lnTo>
                      <a:pt x="3795" y="356"/>
                    </a:lnTo>
                    <a:lnTo>
                      <a:pt x="3795" y="356"/>
                    </a:lnTo>
                    <a:lnTo>
                      <a:pt x="3795" y="356"/>
                    </a:lnTo>
                    <a:lnTo>
                      <a:pt x="3801" y="356"/>
                    </a:lnTo>
                    <a:lnTo>
                      <a:pt x="3801" y="356"/>
                    </a:lnTo>
                    <a:lnTo>
                      <a:pt x="3801" y="356"/>
                    </a:lnTo>
                    <a:lnTo>
                      <a:pt x="3801" y="356"/>
                    </a:lnTo>
                    <a:lnTo>
                      <a:pt x="3801" y="356"/>
                    </a:lnTo>
                    <a:lnTo>
                      <a:pt x="3801" y="356"/>
                    </a:lnTo>
                    <a:lnTo>
                      <a:pt x="3808" y="356"/>
                    </a:lnTo>
                    <a:lnTo>
                      <a:pt x="3808" y="356"/>
                    </a:lnTo>
                    <a:lnTo>
                      <a:pt x="3808" y="356"/>
                    </a:lnTo>
                    <a:lnTo>
                      <a:pt x="3808" y="362"/>
                    </a:lnTo>
                    <a:lnTo>
                      <a:pt x="3808" y="362"/>
                    </a:lnTo>
                    <a:lnTo>
                      <a:pt x="3808" y="362"/>
                    </a:lnTo>
                    <a:lnTo>
                      <a:pt x="3814" y="362"/>
                    </a:lnTo>
                    <a:lnTo>
                      <a:pt x="3814" y="369"/>
                    </a:lnTo>
                    <a:lnTo>
                      <a:pt x="3814" y="369"/>
                    </a:lnTo>
                    <a:lnTo>
                      <a:pt x="3814" y="369"/>
                    </a:lnTo>
                    <a:lnTo>
                      <a:pt x="3814" y="369"/>
                    </a:lnTo>
                    <a:lnTo>
                      <a:pt x="3814" y="375"/>
                    </a:lnTo>
                    <a:lnTo>
                      <a:pt x="3814" y="375"/>
                    </a:lnTo>
                    <a:lnTo>
                      <a:pt x="3814" y="375"/>
                    </a:lnTo>
                    <a:lnTo>
                      <a:pt x="3821" y="382"/>
                    </a:lnTo>
                    <a:lnTo>
                      <a:pt x="3821" y="382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40" y="401"/>
                    </a:lnTo>
                    <a:lnTo>
                      <a:pt x="3860" y="395"/>
                    </a:lnTo>
                    <a:lnTo>
                      <a:pt x="3860" y="395"/>
                    </a:lnTo>
                    <a:lnTo>
                      <a:pt x="3860" y="388"/>
                    </a:lnTo>
                    <a:lnTo>
                      <a:pt x="3866" y="388"/>
                    </a:lnTo>
                    <a:lnTo>
                      <a:pt x="3866" y="388"/>
                    </a:lnTo>
                    <a:lnTo>
                      <a:pt x="3866" y="388"/>
                    </a:lnTo>
                    <a:lnTo>
                      <a:pt x="3866" y="382"/>
                    </a:lnTo>
                    <a:lnTo>
                      <a:pt x="3866" y="382"/>
                    </a:lnTo>
                    <a:lnTo>
                      <a:pt x="3866" y="382"/>
                    </a:lnTo>
                    <a:lnTo>
                      <a:pt x="3866" y="375"/>
                    </a:lnTo>
                    <a:lnTo>
                      <a:pt x="3872" y="375"/>
                    </a:lnTo>
                    <a:lnTo>
                      <a:pt x="3872" y="375"/>
                    </a:lnTo>
                    <a:lnTo>
                      <a:pt x="3872" y="375"/>
                    </a:lnTo>
                    <a:lnTo>
                      <a:pt x="3872" y="375"/>
                    </a:lnTo>
                    <a:lnTo>
                      <a:pt x="3872" y="369"/>
                    </a:lnTo>
                    <a:lnTo>
                      <a:pt x="3872" y="369"/>
                    </a:lnTo>
                    <a:lnTo>
                      <a:pt x="3872" y="369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79" y="362"/>
                    </a:lnTo>
                    <a:lnTo>
                      <a:pt x="3885" y="362"/>
                    </a:lnTo>
                    <a:lnTo>
                      <a:pt x="3885" y="362"/>
                    </a:lnTo>
                    <a:lnTo>
                      <a:pt x="3885" y="362"/>
                    </a:lnTo>
                    <a:lnTo>
                      <a:pt x="3885" y="362"/>
                    </a:lnTo>
                    <a:lnTo>
                      <a:pt x="3885" y="362"/>
                    </a:lnTo>
                    <a:lnTo>
                      <a:pt x="3885" y="362"/>
                    </a:lnTo>
                    <a:lnTo>
                      <a:pt x="3892" y="362"/>
                    </a:lnTo>
                    <a:lnTo>
                      <a:pt x="3892" y="362"/>
                    </a:lnTo>
                    <a:lnTo>
                      <a:pt x="3892" y="362"/>
                    </a:lnTo>
                    <a:lnTo>
                      <a:pt x="3892" y="369"/>
                    </a:lnTo>
                    <a:lnTo>
                      <a:pt x="3892" y="369"/>
                    </a:lnTo>
                    <a:lnTo>
                      <a:pt x="3892" y="369"/>
                    </a:lnTo>
                    <a:lnTo>
                      <a:pt x="3898" y="375"/>
                    </a:lnTo>
                    <a:lnTo>
                      <a:pt x="3898" y="375"/>
                    </a:lnTo>
                    <a:lnTo>
                      <a:pt x="3898" y="375"/>
                    </a:lnTo>
                    <a:lnTo>
                      <a:pt x="3898" y="375"/>
                    </a:lnTo>
                    <a:lnTo>
                      <a:pt x="3898" y="375"/>
                    </a:lnTo>
                    <a:lnTo>
                      <a:pt x="3898" y="382"/>
                    </a:lnTo>
                    <a:lnTo>
                      <a:pt x="3898" y="382"/>
                    </a:lnTo>
                    <a:lnTo>
                      <a:pt x="3898" y="382"/>
                    </a:lnTo>
                    <a:lnTo>
                      <a:pt x="3898" y="382"/>
                    </a:lnTo>
                    <a:lnTo>
                      <a:pt x="3918" y="408"/>
                    </a:lnTo>
                    <a:lnTo>
                      <a:pt x="3918" y="408"/>
                    </a:lnTo>
                    <a:lnTo>
                      <a:pt x="3924" y="408"/>
                    </a:lnTo>
                    <a:lnTo>
                      <a:pt x="3924" y="408"/>
                    </a:lnTo>
                    <a:lnTo>
                      <a:pt x="3924" y="408"/>
                    </a:lnTo>
                    <a:lnTo>
                      <a:pt x="3924" y="408"/>
                    </a:lnTo>
                    <a:lnTo>
                      <a:pt x="3924" y="408"/>
                    </a:lnTo>
                    <a:lnTo>
                      <a:pt x="3944" y="395"/>
                    </a:lnTo>
                    <a:lnTo>
                      <a:pt x="3944" y="395"/>
                    </a:lnTo>
                    <a:lnTo>
                      <a:pt x="3944" y="395"/>
                    </a:lnTo>
                    <a:lnTo>
                      <a:pt x="3944" y="395"/>
                    </a:lnTo>
                    <a:lnTo>
                      <a:pt x="3950" y="395"/>
                    </a:lnTo>
                    <a:lnTo>
                      <a:pt x="3950" y="388"/>
                    </a:lnTo>
                    <a:lnTo>
                      <a:pt x="3950" y="388"/>
                    </a:lnTo>
                    <a:lnTo>
                      <a:pt x="3950" y="388"/>
                    </a:lnTo>
                    <a:lnTo>
                      <a:pt x="3950" y="388"/>
                    </a:lnTo>
                    <a:lnTo>
                      <a:pt x="3950" y="382"/>
                    </a:lnTo>
                    <a:lnTo>
                      <a:pt x="3950" y="382"/>
                    </a:lnTo>
                    <a:lnTo>
                      <a:pt x="3957" y="382"/>
                    </a:lnTo>
                    <a:lnTo>
                      <a:pt x="3957" y="382"/>
                    </a:lnTo>
                    <a:lnTo>
                      <a:pt x="3957" y="382"/>
                    </a:lnTo>
                    <a:lnTo>
                      <a:pt x="3957" y="375"/>
                    </a:lnTo>
                    <a:lnTo>
                      <a:pt x="3957" y="375"/>
                    </a:lnTo>
                    <a:lnTo>
                      <a:pt x="3957" y="375"/>
                    </a:lnTo>
                    <a:lnTo>
                      <a:pt x="3957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63" y="369"/>
                    </a:lnTo>
                    <a:lnTo>
                      <a:pt x="3970" y="369"/>
                    </a:lnTo>
                    <a:lnTo>
                      <a:pt x="3970" y="369"/>
                    </a:lnTo>
                    <a:lnTo>
                      <a:pt x="3970" y="369"/>
                    </a:lnTo>
                    <a:lnTo>
                      <a:pt x="3970" y="369"/>
                    </a:lnTo>
                    <a:lnTo>
                      <a:pt x="3970" y="369"/>
                    </a:lnTo>
                    <a:lnTo>
                      <a:pt x="3970" y="369"/>
                    </a:lnTo>
                    <a:lnTo>
                      <a:pt x="3976" y="369"/>
                    </a:lnTo>
                    <a:lnTo>
                      <a:pt x="3976" y="369"/>
                    </a:lnTo>
                    <a:lnTo>
                      <a:pt x="3976" y="375"/>
                    </a:lnTo>
                    <a:lnTo>
                      <a:pt x="3976" y="375"/>
                    </a:lnTo>
                    <a:lnTo>
                      <a:pt x="3976" y="375"/>
                    </a:lnTo>
                    <a:lnTo>
                      <a:pt x="3976" y="382"/>
                    </a:lnTo>
                    <a:lnTo>
                      <a:pt x="3983" y="382"/>
                    </a:lnTo>
                    <a:lnTo>
                      <a:pt x="3983" y="382"/>
                    </a:lnTo>
                    <a:lnTo>
                      <a:pt x="3983" y="382"/>
                    </a:lnTo>
                    <a:lnTo>
                      <a:pt x="3983" y="388"/>
                    </a:lnTo>
                    <a:lnTo>
                      <a:pt x="3983" y="388"/>
                    </a:lnTo>
                    <a:lnTo>
                      <a:pt x="3983" y="388"/>
                    </a:lnTo>
                    <a:lnTo>
                      <a:pt x="3983" y="388"/>
                    </a:lnTo>
                    <a:lnTo>
                      <a:pt x="3983" y="388"/>
                    </a:lnTo>
                    <a:lnTo>
                      <a:pt x="4002" y="414"/>
                    </a:lnTo>
                    <a:lnTo>
                      <a:pt x="4002" y="414"/>
                    </a:lnTo>
                    <a:lnTo>
                      <a:pt x="4002" y="414"/>
                    </a:lnTo>
                    <a:lnTo>
                      <a:pt x="4008" y="414"/>
                    </a:lnTo>
                    <a:lnTo>
                      <a:pt x="4008" y="414"/>
                    </a:lnTo>
                    <a:lnTo>
                      <a:pt x="4008" y="414"/>
                    </a:lnTo>
                    <a:lnTo>
                      <a:pt x="4008" y="414"/>
                    </a:lnTo>
                    <a:lnTo>
                      <a:pt x="4028" y="401"/>
                    </a:lnTo>
                    <a:lnTo>
                      <a:pt x="4028" y="401"/>
                    </a:lnTo>
                    <a:lnTo>
                      <a:pt x="4028" y="401"/>
                    </a:lnTo>
                    <a:lnTo>
                      <a:pt x="4028" y="401"/>
                    </a:lnTo>
                    <a:lnTo>
                      <a:pt x="4028" y="401"/>
                    </a:lnTo>
                    <a:lnTo>
                      <a:pt x="4034" y="395"/>
                    </a:lnTo>
                    <a:lnTo>
                      <a:pt x="4034" y="395"/>
                    </a:lnTo>
                    <a:lnTo>
                      <a:pt x="4034" y="395"/>
                    </a:lnTo>
                    <a:lnTo>
                      <a:pt x="4034" y="395"/>
                    </a:lnTo>
                    <a:lnTo>
                      <a:pt x="4034" y="388"/>
                    </a:lnTo>
                    <a:lnTo>
                      <a:pt x="4034" y="388"/>
                    </a:lnTo>
                    <a:lnTo>
                      <a:pt x="4034" y="388"/>
                    </a:lnTo>
                    <a:lnTo>
                      <a:pt x="4034" y="388"/>
                    </a:lnTo>
                    <a:lnTo>
                      <a:pt x="4041" y="388"/>
                    </a:lnTo>
                    <a:lnTo>
                      <a:pt x="4041" y="382"/>
                    </a:lnTo>
                    <a:lnTo>
                      <a:pt x="4041" y="382"/>
                    </a:lnTo>
                    <a:lnTo>
                      <a:pt x="4041" y="382"/>
                    </a:lnTo>
                    <a:lnTo>
                      <a:pt x="4041" y="375"/>
                    </a:lnTo>
                    <a:lnTo>
                      <a:pt x="4041" y="375"/>
                    </a:lnTo>
                    <a:lnTo>
                      <a:pt x="4047" y="375"/>
                    </a:lnTo>
                    <a:lnTo>
                      <a:pt x="4047" y="375"/>
                    </a:lnTo>
                    <a:lnTo>
                      <a:pt x="4047" y="375"/>
                    </a:lnTo>
                    <a:lnTo>
                      <a:pt x="4047" y="375"/>
                    </a:lnTo>
                    <a:lnTo>
                      <a:pt x="4047" y="375"/>
                    </a:lnTo>
                    <a:lnTo>
                      <a:pt x="4047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54" y="375"/>
                    </a:lnTo>
                    <a:lnTo>
                      <a:pt x="4060" y="375"/>
                    </a:lnTo>
                    <a:lnTo>
                      <a:pt x="4060" y="382"/>
                    </a:lnTo>
                    <a:lnTo>
                      <a:pt x="4060" y="382"/>
                    </a:lnTo>
                    <a:lnTo>
                      <a:pt x="4060" y="382"/>
                    </a:lnTo>
                    <a:lnTo>
                      <a:pt x="4060" y="382"/>
                    </a:lnTo>
                    <a:lnTo>
                      <a:pt x="4060" y="388"/>
                    </a:lnTo>
                    <a:lnTo>
                      <a:pt x="4060" y="388"/>
                    </a:lnTo>
                    <a:lnTo>
                      <a:pt x="4067" y="388"/>
                    </a:lnTo>
                    <a:lnTo>
                      <a:pt x="4067" y="388"/>
                    </a:lnTo>
                    <a:lnTo>
                      <a:pt x="4067" y="395"/>
                    </a:lnTo>
                    <a:lnTo>
                      <a:pt x="4067" y="395"/>
                    </a:lnTo>
                    <a:lnTo>
                      <a:pt x="4067" y="395"/>
                    </a:lnTo>
                    <a:lnTo>
                      <a:pt x="4067" y="395"/>
                    </a:lnTo>
                    <a:lnTo>
                      <a:pt x="4086" y="421"/>
                    </a:lnTo>
                    <a:lnTo>
                      <a:pt x="4086" y="421"/>
                    </a:lnTo>
                    <a:lnTo>
                      <a:pt x="4086" y="421"/>
                    </a:lnTo>
                    <a:lnTo>
                      <a:pt x="4086" y="421"/>
                    </a:lnTo>
                    <a:lnTo>
                      <a:pt x="4093" y="421"/>
                    </a:lnTo>
                    <a:lnTo>
                      <a:pt x="4093" y="421"/>
                    </a:lnTo>
                    <a:lnTo>
                      <a:pt x="4093" y="421"/>
                    </a:lnTo>
                    <a:lnTo>
                      <a:pt x="4112" y="408"/>
                    </a:lnTo>
                    <a:lnTo>
                      <a:pt x="4112" y="408"/>
                    </a:lnTo>
                    <a:lnTo>
                      <a:pt x="4112" y="408"/>
                    </a:lnTo>
                    <a:lnTo>
                      <a:pt x="4112" y="408"/>
                    </a:lnTo>
                    <a:lnTo>
                      <a:pt x="4112" y="401"/>
                    </a:lnTo>
                    <a:lnTo>
                      <a:pt x="4112" y="401"/>
                    </a:lnTo>
                    <a:lnTo>
                      <a:pt x="4119" y="401"/>
                    </a:lnTo>
                    <a:lnTo>
                      <a:pt x="4119" y="401"/>
                    </a:lnTo>
                    <a:lnTo>
                      <a:pt x="4119" y="395"/>
                    </a:lnTo>
                    <a:lnTo>
                      <a:pt x="4119" y="395"/>
                    </a:lnTo>
                    <a:lnTo>
                      <a:pt x="4119" y="395"/>
                    </a:lnTo>
                    <a:lnTo>
                      <a:pt x="4119" y="388"/>
                    </a:lnTo>
                    <a:lnTo>
                      <a:pt x="4119" y="388"/>
                    </a:lnTo>
                    <a:lnTo>
                      <a:pt x="4119" y="388"/>
                    </a:lnTo>
                    <a:lnTo>
                      <a:pt x="4125" y="388"/>
                    </a:lnTo>
                    <a:lnTo>
                      <a:pt x="4125" y="388"/>
                    </a:lnTo>
                    <a:lnTo>
                      <a:pt x="4125" y="382"/>
                    </a:lnTo>
                    <a:lnTo>
                      <a:pt x="4125" y="382"/>
                    </a:lnTo>
                    <a:lnTo>
                      <a:pt x="4125" y="382"/>
                    </a:lnTo>
                    <a:lnTo>
                      <a:pt x="4125" y="382"/>
                    </a:lnTo>
                    <a:lnTo>
                      <a:pt x="4132" y="382"/>
                    </a:lnTo>
                    <a:lnTo>
                      <a:pt x="4132" y="375"/>
                    </a:lnTo>
                    <a:lnTo>
                      <a:pt x="4132" y="375"/>
                    </a:lnTo>
                    <a:lnTo>
                      <a:pt x="4132" y="375"/>
                    </a:lnTo>
                    <a:lnTo>
                      <a:pt x="4132" y="375"/>
                    </a:lnTo>
                    <a:lnTo>
                      <a:pt x="4132" y="375"/>
                    </a:lnTo>
                    <a:lnTo>
                      <a:pt x="4138" y="375"/>
                    </a:lnTo>
                    <a:lnTo>
                      <a:pt x="4138" y="375"/>
                    </a:lnTo>
                    <a:lnTo>
                      <a:pt x="4138" y="375"/>
                    </a:lnTo>
                    <a:lnTo>
                      <a:pt x="4138" y="382"/>
                    </a:lnTo>
                    <a:lnTo>
                      <a:pt x="4138" y="382"/>
                    </a:lnTo>
                    <a:lnTo>
                      <a:pt x="4138" y="382"/>
                    </a:lnTo>
                    <a:lnTo>
                      <a:pt x="4138" y="382"/>
                    </a:lnTo>
                    <a:lnTo>
                      <a:pt x="4144" y="382"/>
                    </a:lnTo>
                    <a:lnTo>
                      <a:pt x="4144" y="388"/>
                    </a:lnTo>
                    <a:lnTo>
                      <a:pt x="4144" y="388"/>
                    </a:lnTo>
                    <a:lnTo>
                      <a:pt x="4144" y="388"/>
                    </a:lnTo>
                    <a:lnTo>
                      <a:pt x="4144" y="388"/>
                    </a:lnTo>
                    <a:lnTo>
                      <a:pt x="4144" y="388"/>
                    </a:lnTo>
                    <a:lnTo>
                      <a:pt x="4144" y="395"/>
                    </a:lnTo>
                    <a:lnTo>
                      <a:pt x="4151" y="395"/>
                    </a:lnTo>
                    <a:lnTo>
                      <a:pt x="4151" y="395"/>
                    </a:lnTo>
                    <a:lnTo>
                      <a:pt x="4151" y="401"/>
                    </a:lnTo>
                    <a:lnTo>
                      <a:pt x="4151" y="401"/>
                    </a:lnTo>
                    <a:lnTo>
                      <a:pt x="4151" y="401"/>
                    </a:lnTo>
                    <a:lnTo>
                      <a:pt x="4170" y="421"/>
                    </a:lnTo>
                    <a:lnTo>
                      <a:pt x="4170" y="421"/>
                    </a:lnTo>
                    <a:lnTo>
                      <a:pt x="4170" y="421"/>
                    </a:lnTo>
                    <a:lnTo>
                      <a:pt x="4170" y="421"/>
                    </a:lnTo>
                    <a:lnTo>
                      <a:pt x="4170" y="421"/>
                    </a:lnTo>
                    <a:lnTo>
                      <a:pt x="4177" y="421"/>
                    </a:lnTo>
                    <a:lnTo>
                      <a:pt x="4177" y="421"/>
                    </a:lnTo>
                    <a:lnTo>
                      <a:pt x="4196" y="414"/>
                    </a:lnTo>
                    <a:lnTo>
                      <a:pt x="4196" y="414"/>
                    </a:lnTo>
                    <a:lnTo>
                      <a:pt x="4196" y="414"/>
                    </a:lnTo>
                    <a:lnTo>
                      <a:pt x="4196" y="408"/>
                    </a:lnTo>
                    <a:lnTo>
                      <a:pt x="4196" y="408"/>
                    </a:lnTo>
                    <a:lnTo>
                      <a:pt x="4196" y="408"/>
                    </a:lnTo>
                    <a:lnTo>
                      <a:pt x="4196" y="408"/>
                    </a:lnTo>
                    <a:lnTo>
                      <a:pt x="4203" y="401"/>
                    </a:lnTo>
                    <a:lnTo>
                      <a:pt x="4203" y="401"/>
                    </a:lnTo>
                    <a:lnTo>
                      <a:pt x="4203" y="401"/>
                    </a:lnTo>
                    <a:lnTo>
                      <a:pt x="4203" y="395"/>
                    </a:lnTo>
                    <a:lnTo>
                      <a:pt x="4203" y="395"/>
                    </a:lnTo>
                    <a:lnTo>
                      <a:pt x="4203" y="395"/>
                    </a:lnTo>
                    <a:lnTo>
                      <a:pt x="4203" y="395"/>
                    </a:lnTo>
                    <a:lnTo>
                      <a:pt x="4203" y="395"/>
                    </a:lnTo>
                    <a:lnTo>
                      <a:pt x="4209" y="388"/>
                    </a:lnTo>
                    <a:lnTo>
                      <a:pt x="4209" y="388"/>
                    </a:lnTo>
                    <a:lnTo>
                      <a:pt x="4209" y="388"/>
                    </a:lnTo>
                    <a:lnTo>
                      <a:pt x="4209" y="388"/>
                    </a:lnTo>
                    <a:lnTo>
                      <a:pt x="4209" y="388"/>
                    </a:lnTo>
                    <a:lnTo>
                      <a:pt x="4209" y="388"/>
                    </a:lnTo>
                    <a:lnTo>
                      <a:pt x="4216" y="382"/>
                    </a:lnTo>
                    <a:lnTo>
                      <a:pt x="4216" y="382"/>
                    </a:lnTo>
                    <a:lnTo>
                      <a:pt x="4216" y="382"/>
                    </a:lnTo>
                    <a:lnTo>
                      <a:pt x="4216" y="382"/>
                    </a:lnTo>
                    <a:lnTo>
                      <a:pt x="4216" y="382"/>
                    </a:lnTo>
                    <a:lnTo>
                      <a:pt x="4216" y="382"/>
                    </a:lnTo>
                    <a:lnTo>
                      <a:pt x="4222" y="382"/>
                    </a:lnTo>
                    <a:lnTo>
                      <a:pt x="4222" y="382"/>
                    </a:lnTo>
                    <a:lnTo>
                      <a:pt x="4222" y="388"/>
                    </a:lnTo>
                    <a:lnTo>
                      <a:pt x="4222" y="388"/>
                    </a:lnTo>
                    <a:lnTo>
                      <a:pt x="4222" y="388"/>
                    </a:lnTo>
                    <a:lnTo>
                      <a:pt x="4222" y="388"/>
                    </a:lnTo>
                    <a:lnTo>
                      <a:pt x="4229" y="388"/>
                    </a:lnTo>
                    <a:lnTo>
                      <a:pt x="4229" y="395"/>
                    </a:lnTo>
                    <a:lnTo>
                      <a:pt x="4229" y="395"/>
                    </a:lnTo>
                    <a:lnTo>
                      <a:pt x="4229" y="395"/>
                    </a:lnTo>
                    <a:lnTo>
                      <a:pt x="4229" y="395"/>
                    </a:lnTo>
                    <a:lnTo>
                      <a:pt x="4229" y="395"/>
                    </a:lnTo>
                    <a:lnTo>
                      <a:pt x="4229" y="401"/>
                    </a:lnTo>
                    <a:lnTo>
                      <a:pt x="4229" y="401"/>
                    </a:lnTo>
                    <a:lnTo>
                      <a:pt x="4235" y="401"/>
                    </a:lnTo>
                    <a:lnTo>
                      <a:pt x="4235" y="408"/>
                    </a:lnTo>
                    <a:lnTo>
                      <a:pt x="4235" y="408"/>
                    </a:lnTo>
                    <a:lnTo>
                      <a:pt x="4235" y="408"/>
                    </a:lnTo>
                    <a:lnTo>
                      <a:pt x="4255" y="427"/>
                    </a:lnTo>
                    <a:lnTo>
                      <a:pt x="4255" y="427"/>
                    </a:lnTo>
                    <a:lnTo>
                      <a:pt x="4255" y="427"/>
                    </a:lnTo>
                    <a:lnTo>
                      <a:pt x="4255" y="427"/>
                    </a:lnTo>
                    <a:lnTo>
                      <a:pt x="4255" y="427"/>
                    </a:lnTo>
                    <a:lnTo>
                      <a:pt x="4255" y="427"/>
                    </a:lnTo>
                    <a:lnTo>
                      <a:pt x="4261" y="427"/>
                    </a:lnTo>
                    <a:lnTo>
                      <a:pt x="4280" y="421"/>
                    </a:lnTo>
                    <a:lnTo>
                      <a:pt x="4280" y="421"/>
                    </a:lnTo>
                    <a:lnTo>
                      <a:pt x="4280" y="414"/>
                    </a:lnTo>
                    <a:lnTo>
                      <a:pt x="4280" y="414"/>
                    </a:lnTo>
                    <a:lnTo>
                      <a:pt x="4280" y="414"/>
                    </a:lnTo>
                    <a:lnTo>
                      <a:pt x="4280" y="414"/>
                    </a:lnTo>
                    <a:lnTo>
                      <a:pt x="4280" y="408"/>
                    </a:lnTo>
                    <a:lnTo>
                      <a:pt x="4280" y="408"/>
                    </a:lnTo>
                    <a:lnTo>
                      <a:pt x="4287" y="408"/>
                    </a:lnTo>
                    <a:lnTo>
                      <a:pt x="4287" y="408"/>
                    </a:lnTo>
                    <a:lnTo>
                      <a:pt x="4287" y="401"/>
                    </a:lnTo>
                    <a:lnTo>
                      <a:pt x="4287" y="401"/>
                    </a:lnTo>
                    <a:lnTo>
                      <a:pt x="4287" y="401"/>
                    </a:lnTo>
                    <a:lnTo>
                      <a:pt x="4287" y="401"/>
                    </a:lnTo>
                    <a:lnTo>
                      <a:pt x="4287" y="401"/>
                    </a:lnTo>
                    <a:lnTo>
                      <a:pt x="4287" y="395"/>
                    </a:lnTo>
                    <a:lnTo>
                      <a:pt x="4293" y="395"/>
                    </a:lnTo>
                    <a:lnTo>
                      <a:pt x="4293" y="395"/>
                    </a:lnTo>
                    <a:lnTo>
                      <a:pt x="4293" y="395"/>
                    </a:lnTo>
                    <a:lnTo>
                      <a:pt x="4293" y="388"/>
                    </a:lnTo>
                    <a:lnTo>
                      <a:pt x="4293" y="388"/>
                    </a:lnTo>
                    <a:lnTo>
                      <a:pt x="4293" y="388"/>
                    </a:lnTo>
                    <a:lnTo>
                      <a:pt x="4300" y="388"/>
                    </a:lnTo>
                    <a:lnTo>
                      <a:pt x="4300" y="388"/>
                    </a:lnTo>
                    <a:lnTo>
                      <a:pt x="4300" y="388"/>
                    </a:lnTo>
                    <a:lnTo>
                      <a:pt x="4300" y="388"/>
                    </a:lnTo>
                    <a:lnTo>
                      <a:pt x="4300" y="388"/>
                    </a:lnTo>
                    <a:lnTo>
                      <a:pt x="4300" y="388"/>
                    </a:lnTo>
                    <a:lnTo>
                      <a:pt x="4306" y="388"/>
                    </a:lnTo>
                    <a:lnTo>
                      <a:pt x="4306" y="388"/>
                    </a:lnTo>
                    <a:lnTo>
                      <a:pt x="4306" y="388"/>
                    </a:lnTo>
                    <a:lnTo>
                      <a:pt x="4306" y="395"/>
                    </a:lnTo>
                    <a:lnTo>
                      <a:pt x="4306" y="395"/>
                    </a:lnTo>
                    <a:lnTo>
                      <a:pt x="4306" y="395"/>
                    </a:lnTo>
                    <a:lnTo>
                      <a:pt x="4313" y="395"/>
                    </a:lnTo>
                    <a:lnTo>
                      <a:pt x="4313" y="401"/>
                    </a:lnTo>
                    <a:lnTo>
                      <a:pt x="4313" y="401"/>
                    </a:lnTo>
                    <a:lnTo>
                      <a:pt x="4313" y="401"/>
                    </a:lnTo>
                    <a:lnTo>
                      <a:pt x="4313" y="401"/>
                    </a:lnTo>
                    <a:lnTo>
                      <a:pt x="4313" y="401"/>
                    </a:lnTo>
                    <a:lnTo>
                      <a:pt x="4313" y="408"/>
                    </a:lnTo>
                    <a:lnTo>
                      <a:pt x="4313" y="408"/>
                    </a:lnTo>
                    <a:lnTo>
                      <a:pt x="4319" y="408"/>
                    </a:lnTo>
                    <a:lnTo>
                      <a:pt x="4319" y="408"/>
                    </a:lnTo>
                    <a:lnTo>
                      <a:pt x="4319" y="408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39" y="434"/>
                    </a:lnTo>
                    <a:lnTo>
                      <a:pt x="4358" y="421"/>
                    </a:lnTo>
                    <a:lnTo>
                      <a:pt x="4358" y="421"/>
                    </a:lnTo>
                    <a:lnTo>
                      <a:pt x="4358" y="421"/>
                    </a:lnTo>
                    <a:lnTo>
                      <a:pt x="4365" y="421"/>
                    </a:lnTo>
                    <a:lnTo>
                      <a:pt x="4365" y="414"/>
                    </a:lnTo>
                    <a:lnTo>
                      <a:pt x="4365" y="414"/>
                    </a:lnTo>
                    <a:lnTo>
                      <a:pt x="4365" y="414"/>
                    </a:lnTo>
                    <a:lnTo>
                      <a:pt x="4365" y="414"/>
                    </a:lnTo>
                    <a:lnTo>
                      <a:pt x="4365" y="408"/>
                    </a:lnTo>
                    <a:lnTo>
                      <a:pt x="4371" y="408"/>
                    </a:lnTo>
                    <a:lnTo>
                      <a:pt x="4371" y="408"/>
                    </a:lnTo>
                    <a:lnTo>
                      <a:pt x="4371" y="408"/>
                    </a:lnTo>
                    <a:lnTo>
                      <a:pt x="4371" y="408"/>
                    </a:lnTo>
                    <a:lnTo>
                      <a:pt x="4371" y="401"/>
                    </a:lnTo>
                    <a:lnTo>
                      <a:pt x="4371" y="401"/>
                    </a:lnTo>
                    <a:lnTo>
                      <a:pt x="4371" y="401"/>
                    </a:lnTo>
                    <a:lnTo>
                      <a:pt x="4371" y="401"/>
                    </a:lnTo>
                    <a:lnTo>
                      <a:pt x="4378" y="395"/>
                    </a:lnTo>
                    <a:lnTo>
                      <a:pt x="4378" y="395"/>
                    </a:lnTo>
                    <a:lnTo>
                      <a:pt x="4378" y="395"/>
                    </a:lnTo>
                    <a:lnTo>
                      <a:pt x="4378" y="395"/>
                    </a:lnTo>
                    <a:lnTo>
                      <a:pt x="4378" y="395"/>
                    </a:lnTo>
                    <a:lnTo>
                      <a:pt x="4378" y="395"/>
                    </a:lnTo>
                    <a:lnTo>
                      <a:pt x="4384" y="395"/>
                    </a:lnTo>
                    <a:lnTo>
                      <a:pt x="4384" y="395"/>
                    </a:lnTo>
                    <a:lnTo>
                      <a:pt x="4384" y="395"/>
                    </a:lnTo>
                    <a:lnTo>
                      <a:pt x="4384" y="395"/>
                    </a:lnTo>
                    <a:lnTo>
                      <a:pt x="4384" y="395"/>
                    </a:lnTo>
                    <a:lnTo>
                      <a:pt x="4384" y="395"/>
                    </a:lnTo>
                    <a:lnTo>
                      <a:pt x="4391" y="395"/>
                    </a:lnTo>
                    <a:lnTo>
                      <a:pt x="4391" y="395"/>
                    </a:lnTo>
                    <a:lnTo>
                      <a:pt x="4391" y="395"/>
                    </a:lnTo>
                    <a:lnTo>
                      <a:pt x="4391" y="395"/>
                    </a:lnTo>
                    <a:lnTo>
                      <a:pt x="4391" y="401"/>
                    </a:lnTo>
                    <a:lnTo>
                      <a:pt x="4391" y="401"/>
                    </a:lnTo>
                    <a:lnTo>
                      <a:pt x="4397" y="401"/>
                    </a:lnTo>
                    <a:lnTo>
                      <a:pt x="4397" y="401"/>
                    </a:lnTo>
                    <a:lnTo>
                      <a:pt x="4397" y="408"/>
                    </a:lnTo>
                    <a:lnTo>
                      <a:pt x="4397" y="408"/>
                    </a:lnTo>
                    <a:lnTo>
                      <a:pt x="4397" y="408"/>
                    </a:lnTo>
                    <a:lnTo>
                      <a:pt x="4397" y="408"/>
                    </a:lnTo>
                    <a:lnTo>
                      <a:pt x="4397" y="414"/>
                    </a:lnTo>
                    <a:lnTo>
                      <a:pt x="4397" y="414"/>
                    </a:lnTo>
                    <a:lnTo>
                      <a:pt x="4404" y="414"/>
                    </a:lnTo>
                    <a:lnTo>
                      <a:pt x="4404" y="414"/>
                    </a:lnTo>
                    <a:lnTo>
                      <a:pt x="4423" y="434"/>
                    </a:lnTo>
                    <a:lnTo>
                      <a:pt x="4423" y="434"/>
                    </a:lnTo>
                    <a:lnTo>
                      <a:pt x="4423" y="434"/>
                    </a:lnTo>
                    <a:lnTo>
                      <a:pt x="4423" y="440"/>
                    </a:lnTo>
                    <a:lnTo>
                      <a:pt x="4423" y="440"/>
                    </a:lnTo>
                    <a:lnTo>
                      <a:pt x="4423" y="440"/>
                    </a:lnTo>
                    <a:lnTo>
                      <a:pt x="4423" y="440"/>
                    </a:lnTo>
                    <a:lnTo>
                      <a:pt x="4442" y="427"/>
                    </a:lnTo>
                    <a:lnTo>
                      <a:pt x="4442" y="427"/>
                    </a:lnTo>
                    <a:lnTo>
                      <a:pt x="4442" y="427"/>
                    </a:lnTo>
                    <a:lnTo>
                      <a:pt x="4442" y="427"/>
                    </a:lnTo>
                    <a:lnTo>
                      <a:pt x="4449" y="421"/>
                    </a:lnTo>
                    <a:lnTo>
                      <a:pt x="4449" y="421"/>
                    </a:lnTo>
                    <a:lnTo>
                      <a:pt x="4449" y="421"/>
                    </a:lnTo>
                    <a:lnTo>
                      <a:pt x="4449" y="421"/>
                    </a:lnTo>
                    <a:lnTo>
                      <a:pt x="4449" y="414"/>
                    </a:lnTo>
                    <a:lnTo>
                      <a:pt x="4449" y="414"/>
                    </a:lnTo>
                    <a:lnTo>
                      <a:pt x="4455" y="414"/>
                    </a:lnTo>
                    <a:lnTo>
                      <a:pt x="4455" y="414"/>
                    </a:lnTo>
                    <a:lnTo>
                      <a:pt x="4455" y="414"/>
                    </a:lnTo>
                    <a:lnTo>
                      <a:pt x="4455" y="408"/>
                    </a:lnTo>
                    <a:lnTo>
                      <a:pt x="4455" y="408"/>
                    </a:lnTo>
                    <a:lnTo>
                      <a:pt x="4455" y="408"/>
                    </a:lnTo>
                    <a:lnTo>
                      <a:pt x="4455" y="401"/>
                    </a:lnTo>
                    <a:lnTo>
                      <a:pt x="4455" y="401"/>
                    </a:lnTo>
                    <a:lnTo>
                      <a:pt x="4462" y="401"/>
                    </a:lnTo>
                    <a:lnTo>
                      <a:pt x="4462" y="401"/>
                    </a:lnTo>
                    <a:lnTo>
                      <a:pt x="4462" y="401"/>
                    </a:lnTo>
                    <a:lnTo>
                      <a:pt x="4462" y="401"/>
                    </a:lnTo>
                    <a:lnTo>
                      <a:pt x="4462" y="401"/>
                    </a:lnTo>
                    <a:lnTo>
                      <a:pt x="4462" y="401"/>
                    </a:lnTo>
                    <a:lnTo>
                      <a:pt x="4468" y="401"/>
                    </a:lnTo>
                    <a:lnTo>
                      <a:pt x="4468" y="401"/>
                    </a:lnTo>
                    <a:lnTo>
                      <a:pt x="4468" y="401"/>
                    </a:lnTo>
                    <a:lnTo>
                      <a:pt x="4468" y="401"/>
                    </a:lnTo>
                    <a:lnTo>
                      <a:pt x="4468" y="401"/>
                    </a:lnTo>
                    <a:lnTo>
                      <a:pt x="4468" y="401"/>
                    </a:lnTo>
                    <a:lnTo>
                      <a:pt x="4475" y="401"/>
                    </a:lnTo>
                    <a:lnTo>
                      <a:pt x="4475" y="401"/>
                    </a:lnTo>
                    <a:lnTo>
                      <a:pt x="4475" y="401"/>
                    </a:lnTo>
                    <a:lnTo>
                      <a:pt x="4475" y="408"/>
                    </a:lnTo>
                    <a:lnTo>
                      <a:pt x="4475" y="408"/>
                    </a:lnTo>
                    <a:lnTo>
                      <a:pt x="4475" y="408"/>
                    </a:lnTo>
                    <a:lnTo>
                      <a:pt x="4481" y="408"/>
                    </a:lnTo>
                    <a:lnTo>
                      <a:pt x="4481" y="414"/>
                    </a:lnTo>
                    <a:lnTo>
                      <a:pt x="4481" y="414"/>
                    </a:lnTo>
                    <a:lnTo>
                      <a:pt x="4481" y="414"/>
                    </a:lnTo>
                    <a:lnTo>
                      <a:pt x="4481" y="414"/>
                    </a:lnTo>
                    <a:lnTo>
                      <a:pt x="4481" y="414"/>
                    </a:lnTo>
                    <a:lnTo>
                      <a:pt x="4481" y="421"/>
                    </a:lnTo>
                    <a:lnTo>
                      <a:pt x="4481" y="421"/>
                    </a:lnTo>
                    <a:lnTo>
                      <a:pt x="4481" y="421"/>
                    </a:lnTo>
                    <a:lnTo>
                      <a:pt x="4501" y="440"/>
                    </a:lnTo>
                    <a:lnTo>
                      <a:pt x="4501" y="440"/>
                    </a:lnTo>
                    <a:lnTo>
                      <a:pt x="4507" y="440"/>
                    </a:lnTo>
                    <a:lnTo>
                      <a:pt x="4507" y="440"/>
                    </a:lnTo>
                    <a:lnTo>
                      <a:pt x="4507" y="440"/>
                    </a:lnTo>
                    <a:lnTo>
                      <a:pt x="4507" y="440"/>
                    </a:lnTo>
                    <a:lnTo>
                      <a:pt x="4507" y="440"/>
                    </a:lnTo>
                    <a:lnTo>
                      <a:pt x="4527" y="434"/>
                    </a:lnTo>
                    <a:lnTo>
                      <a:pt x="4527" y="434"/>
                    </a:lnTo>
                    <a:lnTo>
                      <a:pt x="4527" y="427"/>
                    </a:lnTo>
                    <a:lnTo>
                      <a:pt x="4527" y="427"/>
                    </a:lnTo>
                    <a:lnTo>
                      <a:pt x="4533" y="427"/>
                    </a:lnTo>
                    <a:lnTo>
                      <a:pt x="4533" y="427"/>
                    </a:lnTo>
                    <a:lnTo>
                      <a:pt x="4533" y="421"/>
                    </a:lnTo>
                    <a:lnTo>
                      <a:pt x="4533" y="421"/>
                    </a:lnTo>
                    <a:lnTo>
                      <a:pt x="4533" y="421"/>
                    </a:lnTo>
                    <a:lnTo>
                      <a:pt x="4533" y="421"/>
                    </a:lnTo>
                    <a:lnTo>
                      <a:pt x="4533" y="414"/>
                    </a:lnTo>
                    <a:lnTo>
                      <a:pt x="4540" y="414"/>
                    </a:lnTo>
                    <a:lnTo>
                      <a:pt x="4540" y="414"/>
                    </a:lnTo>
                    <a:lnTo>
                      <a:pt x="4540" y="414"/>
                    </a:lnTo>
                    <a:lnTo>
                      <a:pt x="4540" y="414"/>
                    </a:lnTo>
                    <a:lnTo>
                      <a:pt x="4540" y="408"/>
                    </a:lnTo>
                    <a:lnTo>
                      <a:pt x="4540" y="408"/>
                    </a:lnTo>
                    <a:lnTo>
                      <a:pt x="4540" y="408"/>
                    </a:lnTo>
                    <a:lnTo>
                      <a:pt x="4546" y="408"/>
                    </a:lnTo>
                    <a:lnTo>
                      <a:pt x="4546" y="408"/>
                    </a:lnTo>
                    <a:lnTo>
                      <a:pt x="4546" y="401"/>
                    </a:lnTo>
                    <a:lnTo>
                      <a:pt x="4546" y="401"/>
                    </a:lnTo>
                    <a:lnTo>
                      <a:pt x="4546" y="401"/>
                    </a:lnTo>
                    <a:lnTo>
                      <a:pt x="4546" y="401"/>
                    </a:lnTo>
                    <a:lnTo>
                      <a:pt x="4546" y="401"/>
                    </a:lnTo>
                    <a:lnTo>
                      <a:pt x="4552" y="401"/>
                    </a:lnTo>
                    <a:lnTo>
                      <a:pt x="4552" y="401"/>
                    </a:lnTo>
                    <a:lnTo>
                      <a:pt x="4552" y="401"/>
                    </a:lnTo>
                    <a:lnTo>
                      <a:pt x="4552" y="401"/>
                    </a:lnTo>
                    <a:lnTo>
                      <a:pt x="4552" y="401"/>
                    </a:lnTo>
                    <a:lnTo>
                      <a:pt x="4552" y="408"/>
                    </a:lnTo>
                    <a:lnTo>
                      <a:pt x="4559" y="408"/>
                    </a:lnTo>
                    <a:lnTo>
                      <a:pt x="4559" y="408"/>
                    </a:lnTo>
                    <a:lnTo>
                      <a:pt x="4559" y="408"/>
                    </a:lnTo>
                    <a:lnTo>
                      <a:pt x="4559" y="408"/>
                    </a:lnTo>
                    <a:lnTo>
                      <a:pt x="4559" y="414"/>
                    </a:lnTo>
                    <a:lnTo>
                      <a:pt x="4559" y="414"/>
                    </a:lnTo>
                    <a:lnTo>
                      <a:pt x="4565" y="414"/>
                    </a:lnTo>
                    <a:lnTo>
                      <a:pt x="4565" y="414"/>
                    </a:lnTo>
                    <a:lnTo>
                      <a:pt x="4565" y="414"/>
                    </a:lnTo>
                    <a:lnTo>
                      <a:pt x="4565" y="421"/>
                    </a:lnTo>
                    <a:lnTo>
                      <a:pt x="4565" y="421"/>
                    </a:lnTo>
                    <a:lnTo>
                      <a:pt x="4565" y="421"/>
                    </a:lnTo>
                    <a:lnTo>
                      <a:pt x="4565" y="421"/>
                    </a:lnTo>
                    <a:lnTo>
                      <a:pt x="4565" y="421"/>
                    </a:lnTo>
                    <a:lnTo>
                      <a:pt x="4585" y="447"/>
                    </a:lnTo>
                    <a:lnTo>
                      <a:pt x="4585" y="447"/>
                    </a:lnTo>
                    <a:lnTo>
                      <a:pt x="4585" y="447"/>
                    </a:lnTo>
                    <a:lnTo>
                      <a:pt x="4591" y="447"/>
                    </a:lnTo>
                    <a:lnTo>
                      <a:pt x="4591" y="447"/>
                    </a:lnTo>
                    <a:lnTo>
                      <a:pt x="4591" y="447"/>
                    </a:lnTo>
                    <a:lnTo>
                      <a:pt x="4591" y="447"/>
                    </a:lnTo>
                    <a:lnTo>
                      <a:pt x="4611" y="434"/>
                    </a:lnTo>
                    <a:lnTo>
                      <a:pt x="4611" y="434"/>
                    </a:lnTo>
                    <a:lnTo>
                      <a:pt x="4611" y="434"/>
                    </a:lnTo>
                    <a:lnTo>
                      <a:pt x="4611" y="434"/>
                    </a:lnTo>
                    <a:lnTo>
                      <a:pt x="4611" y="427"/>
                    </a:lnTo>
                    <a:lnTo>
                      <a:pt x="4617" y="427"/>
                    </a:lnTo>
                    <a:lnTo>
                      <a:pt x="4617" y="427"/>
                    </a:lnTo>
                    <a:lnTo>
                      <a:pt x="4617" y="427"/>
                    </a:lnTo>
                    <a:lnTo>
                      <a:pt x="4617" y="421"/>
                    </a:lnTo>
                    <a:lnTo>
                      <a:pt x="4617" y="421"/>
                    </a:lnTo>
                    <a:lnTo>
                      <a:pt x="4617" y="421"/>
                    </a:lnTo>
                    <a:lnTo>
                      <a:pt x="4617" y="421"/>
                    </a:lnTo>
                    <a:lnTo>
                      <a:pt x="4617" y="421"/>
                    </a:lnTo>
                    <a:lnTo>
                      <a:pt x="4624" y="414"/>
                    </a:lnTo>
                    <a:lnTo>
                      <a:pt x="4624" y="414"/>
                    </a:lnTo>
                    <a:lnTo>
                      <a:pt x="4624" y="414"/>
                    </a:lnTo>
                    <a:lnTo>
                      <a:pt x="4624" y="414"/>
                    </a:lnTo>
                    <a:lnTo>
                      <a:pt x="4624" y="408"/>
                    </a:lnTo>
                    <a:lnTo>
                      <a:pt x="4624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0" y="408"/>
                    </a:lnTo>
                    <a:lnTo>
                      <a:pt x="4637" y="408"/>
                    </a:lnTo>
                    <a:lnTo>
                      <a:pt x="4637" y="408"/>
                    </a:lnTo>
                    <a:lnTo>
                      <a:pt x="4637" y="408"/>
                    </a:lnTo>
                    <a:lnTo>
                      <a:pt x="4637" y="408"/>
                    </a:lnTo>
                    <a:lnTo>
                      <a:pt x="4637" y="408"/>
                    </a:lnTo>
                    <a:lnTo>
                      <a:pt x="4637" y="408"/>
                    </a:lnTo>
                    <a:lnTo>
                      <a:pt x="4643" y="408"/>
                    </a:lnTo>
                    <a:lnTo>
                      <a:pt x="4643" y="414"/>
                    </a:lnTo>
                    <a:lnTo>
                      <a:pt x="4643" y="414"/>
                    </a:lnTo>
                    <a:lnTo>
                      <a:pt x="4643" y="414"/>
                    </a:lnTo>
                    <a:lnTo>
                      <a:pt x="4643" y="414"/>
                    </a:lnTo>
                    <a:lnTo>
                      <a:pt x="4643" y="421"/>
                    </a:lnTo>
                    <a:lnTo>
                      <a:pt x="4643" y="421"/>
                    </a:lnTo>
                    <a:lnTo>
                      <a:pt x="4650" y="421"/>
                    </a:lnTo>
                    <a:lnTo>
                      <a:pt x="4650" y="421"/>
                    </a:lnTo>
                    <a:lnTo>
                      <a:pt x="4650" y="427"/>
                    </a:lnTo>
                    <a:lnTo>
                      <a:pt x="4650" y="427"/>
                    </a:lnTo>
                    <a:lnTo>
                      <a:pt x="4650" y="427"/>
                    </a:lnTo>
                    <a:lnTo>
                      <a:pt x="4650" y="427"/>
                    </a:lnTo>
                    <a:lnTo>
                      <a:pt x="4669" y="447"/>
                    </a:lnTo>
                    <a:lnTo>
                      <a:pt x="4669" y="447"/>
                    </a:lnTo>
                    <a:lnTo>
                      <a:pt x="4669" y="447"/>
                    </a:lnTo>
                    <a:lnTo>
                      <a:pt x="4669" y="447"/>
                    </a:lnTo>
                    <a:lnTo>
                      <a:pt x="4676" y="447"/>
                    </a:lnTo>
                    <a:lnTo>
                      <a:pt x="4676" y="447"/>
                    </a:lnTo>
                    <a:lnTo>
                      <a:pt x="4676" y="447"/>
                    </a:lnTo>
                    <a:lnTo>
                      <a:pt x="4695" y="440"/>
                    </a:lnTo>
                    <a:lnTo>
                      <a:pt x="4695" y="440"/>
                    </a:lnTo>
                    <a:lnTo>
                      <a:pt x="4695" y="440"/>
                    </a:lnTo>
                    <a:lnTo>
                      <a:pt x="4695" y="434"/>
                    </a:lnTo>
                    <a:lnTo>
                      <a:pt x="4695" y="434"/>
                    </a:lnTo>
                    <a:lnTo>
                      <a:pt x="4695" y="434"/>
                    </a:lnTo>
                    <a:lnTo>
                      <a:pt x="4701" y="434"/>
                    </a:lnTo>
                    <a:lnTo>
                      <a:pt x="4701" y="427"/>
                    </a:lnTo>
                    <a:lnTo>
                      <a:pt x="4701" y="427"/>
                    </a:lnTo>
                    <a:lnTo>
                      <a:pt x="4701" y="427"/>
                    </a:lnTo>
                    <a:lnTo>
                      <a:pt x="4701" y="427"/>
                    </a:lnTo>
                    <a:lnTo>
                      <a:pt x="4701" y="427"/>
                    </a:lnTo>
                    <a:lnTo>
                      <a:pt x="4701" y="427"/>
                    </a:lnTo>
                    <a:lnTo>
                      <a:pt x="4701" y="421"/>
                    </a:lnTo>
                    <a:lnTo>
                      <a:pt x="4708" y="421"/>
                    </a:lnTo>
                    <a:lnTo>
                      <a:pt x="4708" y="421"/>
                    </a:lnTo>
                    <a:lnTo>
                      <a:pt x="4708" y="421"/>
                    </a:lnTo>
                    <a:lnTo>
                      <a:pt x="4708" y="414"/>
                    </a:lnTo>
                    <a:lnTo>
                      <a:pt x="4708" y="414"/>
                    </a:lnTo>
                    <a:lnTo>
                      <a:pt x="4708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14" y="414"/>
                    </a:lnTo>
                    <a:lnTo>
                      <a:pt x="4721" y="414"/>
                    </a:lnTo>
                    <a:lnTo>
                      <a:pt x="4721" y="414"/>
                    </a:lnTo>
                    <a:lnTo>
                      <a:pt x="4721" y="414"/>
                    </a:lnTo>
                    <a:lnTo>
                      <a:pt x="4721" y="414"/>
                    </a:lnTo>
                    <a:lnTo>
                      <a:pt x="4721" y="414"/>
                    </a:lnTo>
                    <a:lnTo>
                      <a:pt x="4721" y="414"/>
                    </a:lnTo>
                    <a:lnTo>
                      <a:pt x="4727" y="421"/>
                    </a:lnTo>
                    <a:lnTo>
                      <a:pt x="4727" y="421"/>
                    </a:lnTo>
                    <a:lnTo>
                      <a:pt x="4727" y="421"/>
                    </a:lnTo>
                    <a:lnTo>
                      <a:pt x="4727" y="421"/>
                    </a:lnTo>
                    <a:lnTo>
                      <a:pt x="4727" y="427"/>
                    </a:lnTo>
                    <a:lnTo>
                      <a:pt x="4727" y="427"/>
                    </a:lnTo>
                    <a:lnTo>
                      <a:pt x="4727" y="427"/>
                    </a:lnTo>
                    <a:lnTo>
                      <a:pt x="4734" y="427"/>
                    </a:lnTo>
                    <a:lnTo>
                      <a:pt x="4734" y="427"/>
                    </a:lnTo>
                    <a:lnTo>
                      <a:pt x="4734" y="434"/>
                    </a:lnTo>
                    <a:lnTo>
                      <a:pt x="4734" y="434"/>
                    </a:lnTo>
                    <a:lnTo>
                      <a:pt x="4734" y="434"/>
                    </a:lnTo>
                    <a:lnTo>
                      <a:pt x="4753" y="453"/>
                    </a:lnTo>
                    <a:lnTo>
                      <a:pt x="4753" y="453"/>
                    </a:lnTo>
                    <a:lnTo>
                      <a:pt x="4753" y="453"/>
                    </a:lnTo>
                    <a:lnTo>
                      <a:pt x="4753" y="453"/>
                    </a:lnTo>
                    <a:lnTo>
                      <a:pt x="4753" y="453"/>
                    </a:lnTo>
                    <a:lnTo>
                      <a:pt x="4760" y="453"/>
                    </a:lnTo>
                    <a:lnTo>
                      <a:pt x="4760" y="453"/>
                    </a:lnTo>
                    <a:lnTo>
                      <a:pt x="4779" y="440"/>
                    </a:lnTo>
                    <a:lnTo>
                      <a:pt x="4779" y="440"/>
                    </a:lnTo>
                    <a:lnTo>
                      <a:pt x="4779" y="440"/>
                    </a:lnTo>
                    <a:lnTo>
                      <a:pt x="4779" y="440"/>
                    </a:lnTo>
                    <a:lnTo>
                      <a:pt x="4779" y="440"/>
                    </a:lnTo>
                    <a:lnTo>
                      <a:pt x="4779" y="434"/>
                    </a:lnTo>
                    <a:lnTo>
                      <a:pt x="4779" y="434"/>
                    </a:lnTo>
                    <a:lnTo>
                      <a:pt x="4786" y="434"/>
                    </a:lnTo>
                    <a:lnTo>
                      <a:pt x="4786" y="434"/>
                    </a:lnTo>
                    <a:lnTo>
                      <a:pt x="4786" y="427"/>
                    </a:lnTo>
                    <a:lnTo>
                      <a:pt x="4786" y="427"/>
                    </a:lnTo>
                    <a:lnTo>
                      <a:pt x="4786" y="427"/>
                    </a:lnTo>
                    <a:lnTo>
                      <a:pt x="4786" y="427"/>
                    </a:lnTo>
                    <a:lnTo>
                      <a:pt x="4786" y="427"/>
                    </a:lnTo>
                    <a:lnTo>
                      <a:pt x="4786" y="421"/>
                    </a:lnTo>
                    <a:lnTo>
                      <a:pt x="4792" y="421"/>
                    </a:lnTo>
                    <a:lnTo>
                      <a:pt x="4792" y="421"/>
                    </a:lnTo>
                    <a:lnTo>
                      <a:pt x="4792" y="421"/>
                    </a:lnTo>
                    <a:lnTo>
                      <a:pt x="4792" y="421"/>
                    </a:lnTo>
                    <a:lnTo>
                      <a:pt x="4792" y="414"/>
                    </a:lnTo>
                    <a:lnTo>
                      <a:pt x="4792" y="414"/>
                    </a:lnTo>
                    <a:lnTo>
                      <a:pt x="4799" y="414"/>
                    </a:lnTo>
                    <a:lnTo>
                      <a:pt x="4799" y="414"/>
                    </a:lnTo>
                    <a:lnTo>
                      <a:pt x="4799" y="414"/>
                    </a:lnTo>
                    <a:lnTo>
                      <a:pt x="4799" y="414"/>
                    </a:lnTo>
                    <a:lnTo>
                      <a:pt x="4799" y="414"/>
                    </a:lnTo>
                    <a:lnTo>
                      <a:pt x="4799" y="414"/>
                    </a:lnTo>
                    <a:lnTo>
                      <a:pt x="4805" y="414"/>
                    </a:lnTo>
                    <a:lnTo>
                      <a:pt x="4805" y="414"/>
                    </a:lnTo>
                    <a:lnTo>
                      <a:pt x="4805" y="414"/>
                    </a:lnTo>
                    <a:lnTo>
                      <a:pt x="4805" y="414"/>
                    </a:lnTo>
                    <a:lnTo>
                      <a:pt x="4805" y="421"/>
                    </a:lnTo>
                    <a:lnTo>
                      <a:pt x="4805" y="421"/>
                    </a:lnTo>
                    <a:lnTo>
                      <a:pt x="4805" y="421"/>
                    </a:lnTo>
                    <a:lnTo>
                      <a:pt x="4812" y="421"/>
                    </a:lnTo>
                    <a:lnTo>
                      <a:pt x="4812" y="421"/>
                    </a:lnTo>
                    <a:lnTo>
                      <a:pt x="4812" y="427"/>
                    </a:lnTo>
                    <a:lnTo>
                      <a:pt x="4812" y="427"/>
                    </a:lnTo>
                    <a:lnTo>
                      <a:pt x="4812" y="427"/>
                    </a:lnTo>
                    <a:lnTo>
                      <a:pt x="4812" y="427"/>
                    </a:lnTo>
                    <a:lnTo>
                      <a:pt x="4812" y="427"/>
                    </a:lnTo>
                    <a:lnTo>
                      <a:pt x="4818" y="434"/>
                    </a:lnTo>
                    <a:lnTo>
                      <a:pt x="4818" y="434"/>
                    </a:lnTo>
                    <a:lnTo>
                      <a:pt x="4818" y="434"/>
                    </a:lnTo>
                    <a:lnTo>
                      <a:pt x="4818" y="434"/>
                    </a:lnTo>
                    <a:lnTo>
                      <a:pt x="4837" y="453"/>
                    </a:lnTo>
                    <a:lnTo>
                      <a:pt x="4837" y="453"/>
                    </a:lnTo>
                    <a:lnTo>
                      <a:pt x="4837" y="453"/>
                    </a:lnTo>
                    <a:lnTo>
                      <a:pt x="4837" y="453"/>
                    </a:lnTo>
                    <a:lnTo>
                      <a:pt x="4837" y="453"/>
                    </a:lnTo>
                    <a:lnTo>
                      <a:pt x="4837" y="453"/>
                    </a:lnTo>
                    <a:lnTo>
                      <a:pt x="4844" y="453"/>
                    </a:lnTo>
                    <a:lnTo>
                      <a:pt x="4863" y="447"/>
                    </a:lnTo>
                    <a:lnTo>
                      <a:pt x="4863" y="447"/>
                    </a:lnTo>
                    <a:lnTo>
                      <a:pt x="4863" y="447"/>
                    </a:lnTo>
                    <a:lnTo>
                      <a:pt x="4863" y="440"/>
                    </a:lnTo>
                    <a:lnTo>
                      <a:pt x="4863" y="440"/>
                    </a:lnTo>
                    <a:lnTo>
                      <a:pt x="4863" y="440"/>
                    </a:lnTo>
                    <a:lnTo>
                      <a:pt x="4863" y="440"/>
                    </a:lnTo>
                    <a:lnTo>
                      <a:pt x="4863" y="434"/>
                    </a:lnTo>
                    <a:lnTo>
                      <a:pt x="4870" y="434"/>
                    </a:lnTo>
                    <a:lnTo>
                      <a:pt x="4870" y="434"/>
                    </a:lnTo>
                    <a:lnTo>
                      <a:pt x="4870" y="434"/>
                    </a:lnTo>
                    <a:lnTo>
                      <a:pt x="4870" y="434"/>
                    </a:lnTo>
                    <a:lnTo>
                      <a:pt x="4870" y="434"/>
                    </a:lnTo>
                    <a:lnTo>
                      <a:pt x="4870" y="427"/>
                    </a:lnTo>
                    <a:lnTo>
                      <a:pt x="4870" y="427"/>
                    </a:lnTo>
                    <a:lnTo>
                      <a:pt x="4870" y="427"/>
                    </a:lnTo>
                    <a:lnTo>
                      <a:pt x="4876" y="427"/>
                    </a:lnTo>
                    <a:lnTo>
                      <a:pt x="4876" y="421"/>
                    </a:lnTo>
                    <a:lnTo>
                      <a:pt x="4876" y="421"/>
                    </a:lnTo>
                    <a:lnTo>
                      <a:pt x="4876" y="421"/>
                    </a:lnTo>
                    <a:lnTo>
                      <a:pt x="4876" y="421"/>
                    </a:lnTo>
                    <a:lnTo>
                      <a:pt x="4876" y="421"/>
                    </a:lnTo>
                    <a:lnTo>
                      <a:pt x="4883" y="421"/>
                    </a:lnTo>
                    <a:lnTo>
                      <a:pt x="4883" y="421"/>
                    </a:lnTo>
                    <a:lnTo>
                      <a:pt x="4883" y="421"/>
                    </a:lnTo>
                    <a:lnTo>
                      <a:pt x="4883" y="421"/>
                    </a:lnTo>
                    <a:lnTo>
                      <a:pt x="4883" y="421"/>
                    </a:lnTo>
                    <a:lnTo>
                      <a:pt x="4883" y="421"/>
                    </a:lnTo>
                    <a:lnTo>
                      <a:pt x="4889" y="421"/>
                    </a:lnTo>
                    <a:lnTo>
                      <a:pt x="4889" y="421"/>
                    </a:lnTo>
                    <a:lnTo>
                      <a:pt x="4889" y="421"/>
                    </a:lnTo>
                    <a:lnTo>
                      <a:pt x="4889" y="421"/>
                    </a:lnTo>
                    <a:lnTo>
                      <a:pt x="4889" y="421"/>
                    </a:lnTo>
                    <a:lnTo>
                      <a:pt x="4889" y="427"/>
                    </a:lnTo>
                    <a:lnTo>
                      <a:pt x="4889" y="427"/>
                    </a:lnTo>
                    <a:lnTo>
                      <a:pt x="4896" y="427"/>
                    </a:lnTo>
                    <a:lnTo>
                      <a:pt x="4896" y="427"/>
                    </a:lnTo>
                    <a:lnTo>
                      <a:pt x="4896" y="434"/>
                    </a:lnTo>
                    <a:lnTo>
                      <a:pt x="4896" y="434"/>
                    </a:lnTo>
                    <a:lnTo>
                      <a:pt x="4896" y="434"/>
                    </a:lnTo>
                    <a:lnTo>
                      <a:pt x="4896" y="434"/>
                    </a:lnTo>
                    <a:lnTo>
                      <a:pt x="4896" y="434"/>
                    </a:lnTo>
                    <a:lnTo>
                      <a:pt x="4902" y="440"/>
                    </a:lnTo>
                    <a:lnTo>
                      <a:pt x="4902" y="440"/>
                    </a:lnTo>
                    <a:lnTo>
                      <a:pt x="4902" y="44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22" y="460"/>
                    </a:lnTo>
                    <a:lnTo>
                      <a:pt x="4941" y="447"/>
                    </a:lnTo>
                    <a:lnTo>
                      <a:pt x="4941" y="447"/>
                    </a:lnTo>
                    <a:lnTo>
                      <a:pt x="4941" y="447"/>
                    </a:lnTo>
                    <a:lnTo>
                      <a:pt x="4948" y="447"/>
                    </a:lnTo>
                    <a:lnTo>
                      <a:pt x="4948" y="447"/>
                    </a:lnTo>
                    <a:lnTo>
                      <a:pt x="4948" y="447"/>
                    </a:lnTo>
                    <a:lnTo>
                      <a:pt x="4948" y="440"/>
                    </a:lnTo>
                    <a:lnTo>
                      <a:pt x="4948" y="440"/>
                    </a:lnTo>
                    <a:lnTo>
                      <a:pt x="4948" y="440"/>
                    </a:lnTo>
                    <a:lnTo>
                      <a:pt x="4954" y="440"/>
                    </a:lnTo>
                    <a:lnTo>
                      <a:pt x="4954" y="434"/>
                    </a:lnTo>
                    <a:lnTo>
                      <a:pt x="4954" y="434"/>
                    </a:lnTo>
                    <a:lnTo>
                      <a:pt x="4954" y="434"/>
                    </a:lnTo>
                    <a:lnTo>
                      <a:pt x="4954" y="434"/>
                    </a:lnTo>
                    <a:lnTo>
                      <a:pt x="4954" y="434"/>
                    </a:lnTo>
                    <a:lnTo>
                      <a:pt x="4954" y="434"/>
                    </a:lnTo>
                    <a:lnTo>
                      <a:pt x="4954" y="427"/>
                    </a:lnTo>
                    <a:lnTo>
                      <a:pt x="4960" y="427"/>
                    </a:lnTo>
                    <a:lnTo>
                      <a:pt x="4960" y="427"/>
                    </a:lnTo>
                    <a:lnTo>
                      <a:pt x="4960" y="427"/>
                    </a:lnTo>
                    <a:lnTo>
                      <a:pt x="4960" y="427"/>
                    </a:lnTo>
                    <a:lnTo>
                      <a:pt x="4960" y="427"/>
                    </a:lnTo>
                    <a:lnTo>
                      <a:pt x="4960" y="421"/>
                    </a:lnTo>
                    <a:lnTo>
                      <a:pt x="4967" y="421"/>
                    </a:lnTo>
                    <a:lnTo>
                      <a:pt x="4967" y="421"/>
                    </a:lnTo>
                    <a:lnTo>
                      <a:pt x="4967" y="421"/>
                    </a:lnTo>
                    <a:lnTo>
                      <a:pt x="4967" y="421"/>
                    </a:lnTo>
                    <a:lnTo>
                      <a:pt x="4967" y="421"/>
                    </a:lnTo>
                    <a:lnTo>
                      <a:pt x="4967" y="427"/>
                    </a:lnTo>
                    <a:lnTo>
                      <a:pt x="4973" y="427"/>
                    </a:lnTo>
                    <a:lnTo>
                      <a:pt x="4973" y="427"/>
                    </a:lnTo>
                    <a:lnTo>
                      <a:pt x="4973" y="427"/>
                    </a:lnTo>
                    <a:lnTo>
                      <a:pt x="4973" y="427"/>
                    </a:lnTo>
                    <a:lnTo>
                      <a:pt x="4973" y="427"/>
                    </a:lnTo>
                    <a:lnTo>
                      <a:pt x="4973" y="427"/>
                    </a:lnTo>
                    <a:lnTo>
                      <a:pt x="4973" y="434"/>
                    </a:lnTo>
                    <a:lnTo>
                      <a:pt x="4980" y="434"/>
                    </a:lnTo>
                    <a:lnTo>
                      <a:pt x="4980" y="434"/>
                    </a:lnTo>
                    <a:lnTo>
                      <a:pt x="4980" y="434"/>
                    </a:lnTo>
                    <a:lnTo>
                      <a:pt x="4980" y="440"/>
                    </a:lnTo>
                    <a:lnTo>
                      <a:pt x="4980" y="440"/>
                    </a:lnTo>
                    <a:lnTo>
                      <a:pt x="4980" y="440"/>
                    </a:lnTo>
                    <a:lnTo>
                      <a:pt x="4980" y="440"/>
                    </a:lnTo>
                    <a:lnTo>
                      <a:pt x="4986" y="440"/>
                    </a:lnTo>
                    <a:lnTo>
                      <a:pt x="4986" y="440"/>
                    </a:lnTo>
                    <a:lnTo>
                      <a:pt x="5006" y="460"/>
                    </a:lnTo>
                    <a:lnTo>
                      <a:pt x="5006" y="460"/>
                    </a:lnTo>
                    <a:lnTo>
                      <a:pt x="5006" y="460"/>
                    </a:lnTo>
                    <a:lnTo>
                      <a:pt x="5006" y="460"/>
                    </a:lnTo>
                    <a:lnTo>
                      <a:pt x="5006" y="460"/>
                    </a:lnTo>
                    <a:lnTo>
                      <a:pt x="5006" y="466"/>
                    </a:lnTo>
                    <a:lnTo>
                      <a:pt x="5006" y="466"/>
                    </a:lnTo>
                    <a:lnTo>
                      <a:pt x="5025" y="453"/>
                    </a:lnTo>
                    <a:lnTo>
                      <a:pt x="5025" y="453"/>
                    </a:lnTo>
                    <a:lnTo>
                      <a:pt x="5025" y="453"/>
                    </a:lnTo>
                    <a:lnTo>
                      <a:pt x="5025" y="453"/>
                    </a:lnTo>
                    <a:lnTo>
                      <a:pt x="5032" y="447"/>
                    </a:lnTo>
                    <a:lnTo>
                      <a:pt x="5032" y="447"/>
                    </a:lnTo>
                    <a:lnTo>
                      <a:pt x="5032" y="447"/>
                    </a:lnTo>
                    <a:lnTo>
                      <a:pt x="5032" y="447"/>
                    </a:lnTo>
                    <a:lnTo>
                      <a:pt x="5032" y="440"/>
                    </a:lnTo>
                    <a:lnTo>
                      <a:pt x="5032" y="440"/>
                    </a:lnTo>
                    <a:lnTo>
                      <a:pt x="5038" y="440"/>
                    </a:lnTo>
                    <a:lnTo>
                      <a:pt x="5038" y="440"/>
                    </a:lnTo>
                    <a:lnTo>
                      <a:pt x="5038" y="440"/>
                    </a:lnTo>
                    <a:lnTo>
                      <a:pt x="5038" y="434"/>
                    </a:lnTo>
                    <a:lnTo>
                      <a:pt x="5038" y="434"/>
                    </a:lnTo>
                    <a:lnTo>
                      <a:pt x="5038" y="434"/>
                    </a:lnTo>
                    <a:lnTo>
                      <a:pt x="5038" y="434"/>
                    </a:lnTo>
                    <a:lnTo>
                      <a:pt x="5038" y="427"/>
                    </a:lnTo>
                    <a:lnTo>
                      <a:pt x="5045" y="427"/>
                    </a:lnTo>
                    <a:lnTo>
                      <a:pt x="5045" y="427"/>
                    </a:lnTo>
                    <a:lnTo>
                      <a:pt x="5045" y="427"/>
                    </a:lnTo>
                    <a:lnTo>
                      <a:pt x="5045" y="427"/>
                    </a:lnTo>
                    <a:lnTo>
                      <a:pt x="5045" y="427"/>
                    </a:lnTo>
                    <a:lnTo>
                      <a:pt x="5045" y="427"/>
                    </a:lnTo>
                    <a:lnTo>
                      <a:pt x="5051" y="427"/>
                    </a:lnTo>
                    <a:lnTo>
                      <a:pt x="5051" y="427"/>
                    </a:lnTo>
                    <a:lnTo>
                      <a:pt x="5051" y="427"/>
                    </a:lnTo>
                    <a:lnTo>
                      <a:pt x="5051" y="427"/>
                    </a:lnTo>
                    <a:lnTo>
                      <a:pt x="5051" y="427"/>
                    </a:lnTo>
                    <a:lnTo>
                      <a:pt x="5051" y="427"/>
                    </a:lnTo>
                    <a:lnTo>
                      <a:pt x="5058" y="427"/>
                    </a:lnTo>
                    <a:lnTo>
                      <a:pt x="5058" y="427"/>
                    </a:lnTo>
                    <a:lnTo>
                      <a:pt x="5058" y="427"/>
                    </a:lnTo>
                    <a:lnTo>
                      <a:pt x="5058" y="434"/>
                    </a:lnTo>
                    <a:lnTo>
                      <a:pt x="5058" y="434"/>
                    </a:lnTo>
                    <a:lnTo>
                      <a:pt x="5058" y="434"/>
                    </a:lnTo>
                    <a:lnTo>
                      <a:pt x="5064" y="434"/>
                    </a:lnTo>
                    <a:lnTo>
                      <a:pt x="5064" y="440"/>
                    </a:lnTo>
                    <a:lnTo>
                      <a:pt x="5064" y="440"/>
                    </a:lnTo>
                    <a:lnTo>
                      <a:pt x="5064" y="440"/>
                    </a:lnTo>
                    <a:lnTo>
                      <a:pt x="5064" y="440"/>
                    </a:lnTo>
                    <a:lnTo>
                      <a:pt x="5064" y="440"/>
                    </a:lnTo>
                    <a:lnTo>
                      <a:pt x="5064" y="447"/>
                    </a:lnTo>
                    <a:lnTo>
                      <a:pt x="5064" y="447"/>
                    </a:lnTo>
                    <a:lnTo>
                      <a:pt x="5064" y="447"/>
                    </a:lnTo>
                    <a:lnTo>
                      <a:pt x="5084" y="466"/>
                    </a:lnTo>
                    <a:lnTo>
                      <a:pt x="5084" y="466"/>
                    </a:lnTo>
                    <a:lnTo>
                      <a:pt x="5090" y="466"/>
                    </a:lnTo>
                    <a:lnTo>
                      <a:pt x="5090" y="466"/>
                    </a:lnTo>
                    <a:lnTo>
                      <a:pt x="5090" y="466"/>
                    </a:lnTo>
                    <a:lnTo>
                      <a:pt x="5090" y="466"/>
                    </a:lnTo>
                    <a:lnTo>
                      <a:pt x="5090" y="466"/>
                    </a:lnTo>
                    <a:lnTo>
                      <a:pt x="5109" y="453"/>
                    </a:lnTo>
                    <a:lnTo>
                      <a:pt x="5109" y="453"/>
                    </a:lnTo>
                    <a:lnTo>
                      <a:pt x="5109" y="453"/>
                    </a:lnTo>
                    <a:lnTo>
                      <a:pt x="5109" y="453"/>
                    </a:lnTo>
                    <a:lnTo>
                      <a:pt x="5109" y="453"/>
                    </a:lnTo>
                    <a:lnTo>
                      <a:pt x="5116" y="453"/>
                    </a:lnTo>
                    <a:lnTo>
                      <a:pt x="5116" y="447"/>
                    </a:lnTo>
                    <a:lnTo>
                      <a:pt x="5116" y="447"/>
                    </a:lnTo>
                    <a:lnTo>
                      <a:pt x="5116" y="447"/>
                    </a:lnTo>
                    <a:lnTo>
                      <a:pt x="5116" y="447"/>
                    </a:lnTo>
                    <a:lnTo>
                      <a:pt x="5116" y="440"/>
                    </a:lnTo>
                    <a:lnTo>
                      <a:pt x="5122" y="440"/>
                    </a:lnTo>
                    <a:lnTo>
                      <a:pt x="5122" y="440"/>
                    </a:lnTo>
                    <a:lnTo>
                      <a:pt x="5122" y="440"/>
                    </a:lnTo>
                    <a:lnTo>
                      <a:pt x="5122" y="440"/>
                    </a:lnTo>
                    <a:lnTo>
                      <a:pt x="5122" y="434"/>
                    </a:lnTo>
                    <a:lnTo>
                      <a:pt x="5122" y="434"/>
                    </a:lnTo>
                    <a:lnTo>
                      <a:pt x="5122" y="434"/>
                    </a:lnTo>
                    <a:lnTo>
                      <a:pt x="5122" y="434"/>
                    </a:lnTo>
                    <a:lnTo>
                      <a:pt x="5129" y="434"/>
                    </a:lnTo>
                    <a:lnTo>
                      <a:pt x="5129" y="434"/>
                    </a:lnTo>
                    <a:lnTo>
                      <a:pt x="5129" y="434"/>
                    </a:lnTo>
                    <a:lnTo>
                      <a:pt x="5129" y="427"/>
                    </a:lnTo>
                    <a:lnTo>
                      <a:pt x="5129" y="427"/>
                    </a:lnTo>
                    <a:lnTo>
                      <a:pt x="5129" y="427"/>
                    </a:lnTo>
                    <a:lnTo>
                      <a:pt x="5135" y="427"/>
                    </a:lnTo>
                    <a:lnTo>
                      <a:pt x="5135" y="427"/>
                    </a:lnTo>
                    <a:lnTo>
                      <a:pt x="5135" y="427"/>
                    </a:lnTo>
                    <a:lnTo>
                      <a:pt x="5135" y="434"/>
                    </a:lnTo>
                    <a:lnTo>
                      <a:pt x="5135" y="434"/>
                    </a:lnTo>
                    <a:lnTo>
                      <a:pt x="5135" y="434"/>
                    </a:lnTo>
                    <a:lnTo>
                      <a:pt x="5142" y="434"/>
                    </a:lnTo>
                    <a:lnTo>
                      <a:pt x="5142" y="434"/>
                    </a:lnTo>
                    <a:lnTo>
                      <a:pt x="5142" y="434"/>
                    </a:lnTo>
                    <a:lnTo>
                      <a:pt x="5142" y="440"/>
                    </a:lnTo>
                    <a:lnTo>
                      <a:pt x="5142" y="440"/>
                    </a:lnTo>
                    <a:lnTo>
                      <a:pt x="5142" y="440"/>
                    </a:lnTo>
                    <a:lnTo>
                      <a:pt x="5148" y="440"/>
                    </a:lnTo>
                    <a:lnTo>
                      <a:pt x="5148" y="440"/>
                    </a:lnTo>
                    <a:lnTo>
                      <a:pt x="5148" y="447"/>
                    </a:lnTo>
                    <a:lnTo>
                      <a:pt x="5148" y="447"/>
                    </a:lnTo>
                    <a:lnTo>
                      <a:pt x="5148" y="447"/>
                    </a:lnTo>
                    <a:lnTo>
                      <a:pt x="5148" y="447"/>
                    </a:lnTo>
                    <a:lnTo>
                      <a:pt x="5148" y="447"/>
                    </a:lnTo>
                    <a:lnTo>
                      <a:pt x="5148" y="447"/>
                    </a:lnTo>
                    <a:lnTo>
                      <a:pt x="5168" y="466"/>
                    </a:lnTo>
                    <a:lnTo>
                      <a:pt x="5168" y="466"/>
                    </a:lnTo>
                    <a:lnTo>
                      <a:pt x="5168" y="466"/>
                    </a:lnTo>
                    <a:lnTo>
                      <a:pt x="5174" y="473"/>
                    </a:lnTo>
                    <a:lnTo>
                      <a:pt x="5174" y="473"/>
                    </a:lnTo>
                    <a:lnTo>
                      <a:pt x="5174" y="473"/>
                    </a:lnTo>
                    <a:lnTo>
                      <a:pt x="5174" y="473"/>
                    </a:lnTo>
                    <a:lnTo>
                      <a:pt x="5194" y="460"/>
                    </a:lnTo>
                    <a:lnTo>
                      <a:pt x="5194" y="460"/>
                    </a:lnTo>
                    <a:lnTo>
                      <a:pt x="5194" y="460"/>
                    </a:lnTo>
                    <a:lnTo>
                      <a:pt x="5194" y="460"/>
                    </a:lnTo>
                    <a:lnTo>
                      <a:pt x="5194" y="453"/>
                    </a:lnTo>
                    <a:lnTo>
                      <a:pt x="5194" y="453"/>
                    </a:lnTo>
                    <a:lnTo>
                      <a:pt x="5200" y="453"/>
                    </a:lnTo>
                    <a:lnTo>
                      <a:pt x="5200" y="453"/>
                    </a:lnTo>
                    <a:lnTo>
                      <a:pt x="5200" y="453"/>
                    </a:lnTo>
                    <a:lnTo>
                      <a:pt x="5200" y="447"/>
                    </a:lnTo>
                    <a:lnTo>
                      <a:pt x="5200" y="447"/>
                    </a:lnTo>
                    <a:lnTo>
                      <a:pt x="5200" y="447"/>
                    </a:lnTo>
                    <a:lnTo>
                      <a:pt x="5200" y="447"/>
                    </a:lnTo>
                    <a:lnTo>
                      <a:pt x="5207" y="447"/>
                    </a:lnTo>
                    <a:lnTo>
                      <a:pt x="5207" y="440"/>
                    </a:lnTo>
                    <a:lnTo>
                      <a:pt x="5207" y="440"/>
                    </a:lnTo>
                    <a:lnTo>
                      <a:pt x="5207" y="440"/>
                    </a:lnTo>
                    <a:lnTo>
                      <a:pt x="5207" y="440"/>
                    </a:lnTo>
                    <a:lnTo>
                      <a:pt x="5207" y="440"/>
                    </a:lnTo>
                    <a:lnTo>
                      <a:pt x="5207" y="434"/>
                    </a:lnTo>
                    <a:lnTo>
                      <a:pt x="5213" y="434"/>
                    </a:lnTo>
                    <a:lnTo>
                      <a:pt x="5213" y="434"/>
                    </a:lnTo>
                    <a:lnTo>
                      <a:pt x="5213" y="434"/>
                    </a:lnTo>
                    <a:lnTo>
                      <a:pt x="5213" y="434"/>
                    </a:lnTo>
                    <a:lnTo>
                      <a:pt x="5213" y="434"/>
                    </a:lnTo>
                    <a:lnTo>
                      <a:pt x="5213" y="434"/>
                    </a:lnTo>
                    <a:lnTo>
                      <a:pt x="5220" y="434"/>
                    </a:lnTo>
                    <a:lnTo>
                      <a:pt x="5220" y="434"/>
                    </a:lnTo>
                    <a:lnTo>
                      <a:pt x="5220" y="434"/>
                    </a:lnTo>
                    <a:lnTo>
                      <a:pt x="5220" y="434"/>
                    </a:lnTo>
                    <a:lnTo>
                      <a:pt x="5220" y="434"/>
                    </a:lnTo>
                    <a:lnTo>
                      <a:pt x="5220" y="434"/>
                    </a:lnTo>
                    <a:lnTo>
                      <a:pt x="5226" y="440"/>
                    </a:lnTo>
                    <a:lnTo>
                      <a:pt x="5226" y="440"/>
                    </a:lnTo>
                    <a:lnTo>
                      <a:pt x="5226" y="440"/>
                    </a:lnTo>
                    <a:lnTo>
                      <a:pt x="5226" y="440"/>
                    </a:lnTo>
                    <a:lnTo>
                      <a:pt x="5226" y="447"/>
                    </a:lnTo>
                    <a:lnTo>
                      <a:pt x="5226" y="447"/>
                    </a:lnTo>
                    <a:lnTo>
                      <a:pt x="5226" y="447"/>
                    </a:lnTo>
                    <a:lnTo>
                      <a:pt x="5232" y="447"/>
                    </a:lnTo>
                    <a:lnTo>
                      <a:pt x="5232" y="447"/>
                    </a:lnTo>
                    <a:lnTo>
                      <a:pt x="5232" y="453"/>
                    </a:lnTo>
                    <a:lnTo>
                      <a:pt x="5232" y="453"/>
                    </a:lnTo>
                    <a:lnTo>
                      <a:pt x="5232" y="453"/>
                    </a:lnTo>
                    <a:lnTo>
                      <a:pt x="5232" y="453"/>
                    </a:lnTo>
                    <a:lnTo>
                      <a:pt x="5252" y="473"/>
                    </a:lnTo>
                    <a:lnTo>
                      <a:pt x="5252" y="473"/>
                    </a:lnTo>
                    <a:lnTo>
                      <a:pt x="5252" y="473"/>
                    </a:lnTo>
                    <a:lnTo>
                      <a:pt x="5252" y="473"/>
                    </a:lnTo>
                    <a:lnTo>
                      <a:pt x="5258" y="473"/>
                    </a:lnTo>
                    <a:lnTo>
                      <a:pt x="5258" y="473"/>
                    </a:lnTo>
                    <a:lnTo>
                      <a:pt x="5258" y="473"/>
                    </a:lnTo>
                    <a:lnTo>
                      <a:pt x="5278" y="460"/>
                    </a:lnTo>
                    <a:lnTo>
                      <a:pt x="5278" y="460"/>
                    </a:lnTo>
                    <a:lnTo>
                      <a:pt x="5278" y="460"/>
                    </a:lnTo>
                    <a:lnTo>
                      <a:pt x="5278" y="460"/>
                    </a:lnTo>
                    <a:lnTo>
                      <a:pt x="5278" y="460"/>
                    </a:lnTo>
                    <a:lnTo>
                      <a:pt x="5278" y="460"/>
                    </a:lnTo>
                    <a:lnTo>
                      <a:pt x="5284" y="453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76" name="Rectangle 3952"/>
              <p:cNvSpPr>
                <a:spLocks noChangeArrowheads="1"/>
              </p:cNvSpPr>
              <p:nvPr/>
            </p:nvSpPr>
            <p:spPr bwMode="auto">
              <a:xfrm>
                <a:off x="931" y="3711"/>
                <a:ext cx="311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Ay_bet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77" name="Freeform 3953"/>
              <p:cNvSpPr>
                <a:spLocks/>
              </p:cNvSpPr>
              <p:nvPr/>
            </p:nvSpPr>
            <p:spPr bwMode="auto">
              <a:xfrm>
                <a:off x="232" y="3478"/>
                <a:ext cx="5284" cy="220"/>
              </a:xfrm>
              <a:custGeom>
                <a:avLst/>
                <a:gdLst/>
                <a:ahLst/>
                <a:cxnLst>
                  <a:cxn ang="0">
                    <a:pos x="64" y="220"/>
                  </a:cxn>
                  <a:cxn ang="0">
                    <a:pos x="129" y="220"/>
                  </a:cxn>
                  <a:cxn ang="0">
                    <a:pos x="213" y="220"/>
                  </a:cxn>
                  <a:cxn ang="0">
                    <a:pos x="278" y="220"/>
                  </a:cxn>
                  <a:cxn ang="0">
                    <a:pos x="362" y="220"/>
                  </a:cxn>
                  <a:cxn ang="0">
                    <a:pos x="427" y="220"/>
                  </a:cxn>
                  <a:cxn ang="0">
                    <a:pos x="498" y="220"/>
                  </a:cxn>
                  <a:cxn ang="0">
                    <a:pos x="576" y="220"/>
                  </a:cxn>
                  <a:cxn ang="0">
                    <a:pos x="641" y="220"/>
                  </a:cxn>
                  <a:cxn ang="0">
                    <a:pos x="725" y="220"/>
                  </a:cxn>
                  <a:cxn ang="0">
                    <a:pos x="790" y="220"/>
                  </a:cxn>
                  <a:cxn ang="0">
                    <a:pos x="861" y="220"/>
                  </a:cxn>
                  <a:cxn ang="0">
                    <a:pos x="939" y="220"/>
                  </a:cxn>
                  <a:cxn ang="0">
                    <a:pos x="1010" y="220"/>
                  </a:cxn>
                  <a:cxn ang="0">
                    <a:pos x="1088" y="220"/>
                  </a:cxn>
                  <a:cxn ang="0">
                    <a:pos x="1159" y="220"/>
                  </a:cxn>
                  <a:cxn ang="0">
                    <a:pos x="1243" y="220"/>
                  </a:cxn>
                  <a:cxn ang="0">
                    <a:pos x="1366" y="220"/>
                  </a:cxn>
                  <a:cxn ang="0">
                    <a:pos x="1450" y="220"/>
                  </a:cxn>
                  <a:cxn ang="0">
                    <a:pos x="1535" y="220"/>
                  </a:cxn>
                  <a:cxn ang="0">
                    <a:pos x="1658" y="220"/>
                  </a:cxn>
                  <a:cxn ang="0">
                    <a:pos x="1748" y="220"/>
                  </a:cxn>
                  <a:cxn ang="0">
                    <a:pos x="1865" y="220"/>
                  </a:cxn>
                  <a:cxn ang="0">
                    <a:pos x="1956" y="220"/>
                  </a:cxn>
                  <a:cxn ang="0">
                    <a:pos x="2040" y="220"/>
                  </a:cxn>
                  <a:cxn ang="0">
                    <a:pos x="2163" y="220"/>
                  </a:cxn>
                  <a:cxn ang="0">
                    <a:pos x="2247" y="220"/>
                  </a:cxn>
                  <a:cxn ang="0">
                    <a:pos x="2331" y="220"/>
                  </a:cxn>
                  <a:cxn ang="0">
                    <a:pos x="2454" y="220"/>
                  </a:cxn>
                  <a:cxn ang="0">
                    <a:pos x="2538" y="220"/>
                  </a:cxn>
                  <a:cxn ang="0">
                    <a:pos x="2629" y="220"/>
                  </a:cxn>
                  <a:cxn ang="0">
                    <a:pos x="2752" y="220"/>
                  </a:cxn>
                  <a:cxn ang="0">
                    <a:pos x="2836" y="220"/>
                  </a:cxn>
                  <a:cxn ang="0">
                    <a:pos x="2920" y="220"/>
                  </a:cxn>
                  <a:cxn ang="0">
                    <a:pos x="3044" y="220"/>
                  </a:cxn>
                  <a:cxn ang="0">
                    <a:pos x="3128" y="220"/>
                  </a:cxn>
                  <a:cxn ang="0">
                    <a:pos x="3251" y="220"/>
                  </a:cxn>
                  <a:cxn ang="0">
                    <a:pos x="3303" y="214"/>
                  </a:cxn>
                  <a:cxn ang="0">
                    <a:pos x="3354" y="6"/>
                  </a:cxn>
                  <a:cxn ang="0">
                    <a:pos x="3406" y="214"/>
                  </a:cxn>
                  <a:cxn ang="0">
                    <a:pos x="3464" y="129"/>
                  </a:cxn>
                  <a:cxn ang="0">
                    <a:pos x="3516" y="84"/>
                  </a:cxn>
                  <a:cxn ang="0">
                    <a:pos x="3568" y="84"/>
                  </a:cxn>
                  <a:cxn ang="0">
                    <a:pos x="3620" y="214"/>
                  </a:cxn>
                  <a:cxn ang="0">
                    <a:pos x="3704" y="214"/>
                  </a:cxn>
                  <a:cxn ang="0">
                    <a:pos x="3788" y="214"/>
                  </a:cxn>
                  <a:cxn ang="0">
                    <a:pos x="3872" y="214"/>
                  </a:cxn>
                  <a:cxn ang="0">
                    <a:pos x="3957" y="214"/>
                  </a:cxn>
                  <a:cxn ang="0">
                    <a:pos x="4041" y="214"/>
                  </a:cxn>
                  <a:cxn ang="0">
                    <a:pos x="4125" y="214"/>
                  </a:cxn>
                  <a:cxn ang="0">
                    <a:pos x="4209" y="214"/>
                  </a:cxn>
                  <a:cxn ang="0">
                    <a:pos x="4293" y="214"/>
                  </a:cxn>
                  <a:cxn ang="0">
                    <a:pos x="4378" y="214"/>
                  </a:cxn>
                  <a:cxn ang="0">
                    <a:pos x="4462" y="214"/>
                  </a:cxn>
                  <a:cxn ang="0">
                    <a:pos x="4546" y="214"/>
                  </a:cxn>
                  <a:cxn ang="0">
                    <a:pos x="4630" y="214"/>
                  </a:cxn>
                  <a:cxn ang="0">
                    <a:pos x="4714" y="214"/>
                  </a:cxn>
                  <a:cxn ang="0">
                    <a:pos x="4799" y="214"/>
                  </a:cxn>
                  <a:cxn ang="0">
                    <a:pos x="4883" y="214"/>
                  </a:cxn>
                  <a:cxn ang="0">
                    <a:pos x="4967" y="214"/>
                  </a:cxn>
                  <a:cxn ang="0">
                    <a:pos x="5051" y="214"/>
                  </a:cxn>
                  <a:cxn ang="0">
                    <a:pos x="5135" y="214"/>
                  </a:cxn>
                  <a:cxn ang="0">
                    <a:pos x="5220" y="214"/>
                  </a:cxn>
                </a:cxnLst>
                <a:rect l="0" t="0" r="r" b="b"/>
                <a:pathLst>
                  <a:path w="5284" h="220">
                    <a:moveTo>
                      <a:pt x="0" y="220"/>
                    </a:moveTo>
                    <a:lnTo>
                      <a:pt x="0" y="220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6" y="220"/>
                    </a:lnTo>
                    <a:lnTo>
                      <a:pt x="6" y="220"/>
                    </a:lnTo>
                    <a:lnTo>
                      <a:pt x="6" y="220"/>
                    </a:lnTo>
                    <a:lnTo>
                      <a:pt x="6" y="220"/>
                    </a:lnTo>
                    <a:lnTo>
                      <a:pt x="6" y="220"/>
                    </a:lnTo>
                    <a:lnTo>
                      <a:pt x="6" y="220"/>
                    </a:lnTo>
                    <a:lnTo>
                      <a:pt x="6" y="220"/>
                    </a:lnTo>
                    <a:lnTo>
                      <a:pt x="13" y="220"/>
                    </a:lnTo>
                    <a:lnTo>
                      <a:pt x="13" y="220"/>
                    </a:lnTo>
                    <a:lnTo>
                      <a:pt x="13" y="220"/>
                    </a:lnTo>
                    <a:lnTo>
                      <a:pt x="13" y="220"/>
                    </a:lnTo>
                    <a:lnTo>
                      <a:pt x="13" y="220"/>
                    </a:lnTo>
                    <a:lnTo>
                      <a:pt x="13" y="220"/>
                    </a:lnTo>
                    <a:lnTo>
                      <a:pt x="19" y="220"/>
                    </a:lnTo>
                    <a:lnTo>
                      <a:pt x="19" y="220"/>
                    </a:lnTo>
                    <a:lnTo>
                      <a:pt x="19" y="220"/>
                    </a:lnTo>
                    <a:lnTo>
                      <a:pt x="19" y="220"/>
                    </a:lnTo>
                    <a:lnTo>
                      <a:pt x="19" y="220"/>
                    </a:lnTo>
                    <a:lnTo>
                      <a:pt x="26" y="220"/>
                    </a:lnTo>
                    <a:lnTo>
                      <a:pt x="26" y="220"/>
                    </a:lnTo>
                    <a:lnTo>
                      <a:pt x="26" y="220"/>
                    </a:lnTo>
                    <a:lnTo>
                      <a:pt x="26" y="220"/>
                    </a:lnTo>
                    <a:lnTo>
                      <a:pt x="26" y="220"/>
                    </a:lnTo>
                    <a:lnTo>
                      <a:pt x="26" y="220"/>
                    </a:lnTo>
                    <a:lnTo>
                      <a:pt x="45" y="220"/>
                    </a:lnTo>
                    <a:lnTo>
                      <a:pt x="45" y="220"/>
                    </a:lnTo>
                    <a:lnTo>
                      <a:pt x="45" y="220"/>
                    </a:lnTo>
                    <a:lnTo>
                      <a:pt x="52" y="220"/>
                    </a:lnTo>
                    <a:lnTo>
                      <a:pt x="52" y="220"/>
                    </a:lnTo>
                    <a:lnTo>
                      <a:pt x="52" y="220"/>
                    </a:lnTo>
                    <a:lnTo>
                      <a:pt x="52" y="220"/>
                    </a:lnTo>
                    <a:lnTo>
                      <a:pt x="52" y="220"/>
                    </a:lnTo>
                    <a:lnTo>
                      <a:pt x="52" y="220"/>
                    </a:lnTo>
                    <a:lnTo>
                      <a:pt x="52" y="220"/>
                    </a:lnTo>
                    <a:lnTo>
                      <a:pt x="52" y="220"/>
                    </a:lnTo>
                    <a:lnTo>
                      <a:pt x="58" y="220"/>
                    </a:lnTo>
                    <a:lnTo>
                      <a:pt x="58" y="220"/>
                    </a:lnTo>
                    <a:lnTo>
                      <a:pt x="58" y="220"/>
                    </a:lnTo>
                    <a:lnTo>
                      <a:pt x="58" y="220"/>
                    </a:lnTo>
                    <a:lnTo>
                      <a:pt x="58" y="220"/>
                    </a:lnTo>
                    <a:lnTo>
                      <a:pt x="58" y="220"/>
                    </a:lnTo>
                    <a:lnTo>
                      <a:pt x="64" y="220"/>
                    </a:lnTo>
                    <a:lnTo>
                      <a:pt x="64" y="220"/>
                    </a:lnTo>
                    <a:lnTo>
                      <a:pt x="64" y="220"/>
                    </a:lnTo>
                    <a:lnTo>
                      <a:pt x="64" y="220"/>
                    </a:lnTo>
                    <a:lnTo>
                      <a:pt x="64" y="220"/>
                    </a:lnTo>
                    <a:lnTo>
                      <a:pt x="64" y="220"/>
                    </a:lnTo>
                    <a:lnTo>
                      <a:pt x="64" y="220"/>
                    </a:lnTo>
                    <a:lnTo>
                      <a:pt x="71" y="220"/>
                    </a:lnTo>
                    <a:lnTo>
                      <a:pt x="71" y="220"/>
                    </a:lnTo>
                    <a:lnTo>
                      <a:pt x="71" y="220"/>
                    </a:lnTo>
                    <a:lnTo>
                      <a:pt x="71" y="220"/>
                    </a:lnTo>
                    <a:lnTo>
                      <a:pt x="71" y="220"/>
                    </a:lnTo>
                    <a:lnTo>
                      <a:pt x="71" y="220"/>
                    </a:lnTo>
                    <a:lnTo>
                      <a:pt x="71" y="220"/>
                    </a:lnTo>
                    <a:lnTo>
                      <a:pt x="77" y="220"/>
                    </a:lnTo>
                    <a:lnTo>
                      <a:pt x="77" y="220"/>
                    </a:lnTo>
                    <a:lnTo>
                      <a:pt x="77" y="220"/>
                    </a:lnTo>
                    <a:lnTo>
                      <a:pt x="77" y="220"/>
                    </a:lnTo>
                    <a:lnTo>
                      <a:pt x="77" y="220"/>
                    </a:lnTo>
                    <a:lnTo>
                      <a:pt x="77" y="220"/>
                    </a:lnTo>
                    <a:lnTo>
                      <a:pt x="77" y="220"/>
                    </a:lnTo>
                    <a:lnTo>
                      <a:pt x="97" y="220"/>
                    </a:lnTo>
                    <a:lnTo>
                      <a:pt x="97" y="220"/>
                    </a:lnTo>
                    <a:lnTo>
                      <a:pt x="97" y="220"/>
                    </a:lnTo>
                    <a:lnTo>
                      <a:pt x="103" y="220"/>
                    </a:lnTo>
                    <a:lnTo>
                      <a:pt x="103" y="220"/>
                    </a:lnTo>
                    <a:lnTo>
                      <a:pt x="103" y="220"/>
                    </a:lnTo>
                    <a:lnTo>
                      <a:pt x="103" y="220"/>
                    </a:lnTo>
                    <a:lnTo>
                      <a:pt x="103" y="220"/>
                    </a:lnTo>
                    <a:lnTo>
                      <a:pt x="103" y="220"/>
                    </a:lnTo>
                    <a:lnTo>
                      <a:pt x="103" y="220"/>
                    </a:lnTo>
                    <a:lnTo>
                      <a:pt x="103" y="220"/>
                    </a:lnTo>
                    <a:lnTo>
                      <a:pt x="110" y="220"/>
                    </a:lnTo>
                    <a:lnTo>
                      <a:pt x="110" y="220"/>
                    </a:lnTo>
                    <a:lnTo>
                      <a:pt x="110" y="220"/>
                    </a:lnTo>
                    <a:lnTo>
                      <a:pt x="110" y="220"/>
                    </a:lnTo>
                    <a:lnTo>
                      <a:pt x="110" y="220"/>
                    </a:lnTo>
                    <a:lnTo>
                      <a:pt x="110" y="220"/>
                    </a:lnTo>
                    <a:lnTo>
                      <a:pt x="116" y="220"/>
                    </a:lnTo>
                    <a:lnTo>
                      <a:pt x="116" y="220"/>
                    </a:lnTo>
                    <a:lnTo>
                      <a:pt x="116" y="220"/>
                    </a:lnTo>
                    <a:lnTo>
                      <a:pt x="116" y="220"/>
                    </a:lnTo>
                    <a:lnTo>
                      <a:pt x="116" y="220"/>
                    </a:lnTo>
                    <a:lnTo>
                      <a:pt x="116" y="220"/>
                    </a:lnTo>
                    <a:lnTo>
                      <a:pt x="123" y="220"/>
                    </a:lnTo>
                    <a:lnTo>
                      <a:pt x="123" y="220"/>
                    </a:lnTo>
                    <a:lnTo>
                      <a:pt x="123" y="220"/>
                    </a:lnTo>
                    <a:lnTo>
                      <a:pt x="123" y="220"/>
                    </a:lnTo>
                    <a:lnTo>
                      <a:pt x="123" y="220"/>
                    </a:lnTo>
                    <a:lnTo>
                      <a:pt x="123" y="220"/>
                    </a:lnTo>
                    <a:lnTo>
                      <a:pt x="123" y="220"/>
                    </a:lnTo>
                    <a:lnTo>
                      <a:pt x="123" y="220"/>
                    </a:lnTo>
                    <a:lnTo>
                      <a:pt x="129" y="220"/>
                    </a:lnTo>
                    <a:lnTo>
                      <a:pt x="129" y="220"/>
                    </a:lnTo>
                    <a:lnTo>
                      <a:pt x="129" y="220"/>
                    </a:lnTo>
                    <a:lnTo>
                      <a:pt x="129" y="220"/>
                    </a:lnTo>
                    <a:lnTo>
                      <a:pt x="129" y="220"/>
                    </a:lnTo>
                    <a:lnTo>
                      <a:pt x="129" y="220"/>
                    </a:lnTo>
                    <a:lnTo>
                      <a:pt x="129" y="220"/>
                    </a:lnTo>
                    <a:lnTo>
                      <a:pt x="149" y="220"/>
                    </a:lnTo>
                    <a:lnTo>
                      <a:pt x="149" y="220"/>
                    </a:lnTo>
                    <a:lnTo>
                      <a:pt x="149" y="220"/>
                    </a:lnTo>
                    <a:lnTo>
                      <a:pt x="155" y="220"/>
                    </a:lnTo>
                    <a:lnTo>
                      <a:pt x="155" y="220"/>
                    </a:lnTo>
                    <a:lnTo>
                      <a:pt x="155" y="220"/>
                    </a:lnTo>
                    <a:lnTo>
                      <a:pt x="155" y="220"/>
                    </a:lnTo>
                    <a:lnTo>
                      <a:pt x="155" y="220"/>
                    </a:lnTo>
                    <a:lnTo>
                      <a:pt x="155" y="220"/>
                    </a:lnTo>
                    <a:lnTo>
                      <a:pt x="155" y="220"/>
                    </a:lnTo>
                    <a:lnTo>
                      <a:pt x="155" y="220"/>
                    </a:lnTo>
                    <a:lnTo>
                      <a:pt x="162" y="220"/>
                    </a:lnTo>
                    <a:lnTo>
                      <a:pt x="162" y="220"/>
                    </a:lnTo>
                    <a:lnTo>
                      <a:pt x="162" y="220"/>
                    </a:lnTo>
                    <a:lnTo>
                      <a:pt x="162" y="220"/>
                    </a:lnTo>
                    <a:lnTo>
                      <a:pt x="162" y="220"/>
                    </a:lnTo>
                    <a:lnTo>
                      <a:pt x="162" y="220"/>
                    </a:lnTo>
                    <a:lnTo>
                      <a:pt x="168" y="220"/>
                    </a:lnTo>
                    <a:lnTo>
                      <a:pt x="168" y="220"/>
                    </a:lnTo>
                    <a:lnTo>
                      <a:pt x="168" y="220"/>
                    </a:lnTo>
                    <a:lnTo>
                      <a:pt x="168" y="220"/>
                    </a:lnTo>
                    <a:lnTo>
                      <a:pt x="168" y="220"/>
                    </a:lnTo>
                    <a:lnTo>
                      <a:pt x="168" y="220"/>
                    </a:lnTo>
                    <a:lnTo>
                      <a:pt x="175" y="220"/>
                    </a:lnTo>
                    <a:lnTo>
                      <a:pt x="175" y="220"/>
                    </a:lnTo>
                    <a:lnTo>
                      <a:pt x="175" y="220"/>
                    </a:lnTo>
                    <a:lnTo>
                      <a:pt x="175" y="220"/>
                    </a:lnTo>
                    <a:lnTo>
                      <a:pt x="175" y="220"/>
                    </a:lnTo>
                    <a:lnTo>
                      <a:pt x="175" y="220"/>
                    </a:lnTo>
                    <a:lnTo>
                      <a:pt x="175" y="220"/>
                    </a:lnTo>
                    <a:lnTo>
                      <a:pt x="175" y="220"/>
                    </a:lnTo>
                    <a:lnTo>
                      <a:pt x="181" y="220"/>
                    </a:lnTo>
                    <a:lnTo>
                      <a:pt x="181" y="220"/>
                    </a:lnTo>
                    <a:lnTo>
                      <a:pt x="181" y="220"/>
                    </a:lnTo>
                    <a:lnTo>
                      <a:pt x="181" y="220"/>
                    </a:lnTo>
                    <a:lnTo>
                      <a:pt x="181" y="220"/>
                    </a:lnTo>
                    <a:lnTo>
                      <a:pt x="181" y="220"/>
                    </a:lnTo>
                    <a:lnTo>
                      <a:pt x="181" y="220"/>
                    </a:lnTo>
                    <a:lnTo>
                      <a:pt x="200" y="220"/>
                    </a:lnTo>
                    <a:lnTo>
                      <a:pt x="200" y="220"/>
                    </a:lnTo>
                    <a:lnTo>
                      <a:pt x="200" y="220"/>
                    </a:lnTo>
                    <a:lnTo>
                      <a:pt x="207" y="220"/>
                    </a:lnTo>
                    <a:lnTo>
                      <a:pt x="207" y="220"/>
                    </a:lnTo>
                    <a:lnTo>
                      <a:pt x="207" y="220"/>
                    </a:lnTo>
                    <a:lnTo>
                      <a:pt x="207" y="220"/>
                    </a:lnTo>
                    <a:lnTo>
                      <a:pt x="207" y="220"/>
                    </a:lnTo>
                    <a:lnTo>
                      <a:pt x="207" y="220"/>
                    </a:lnTo>
                    <a:lnTo>
                      <a:pt x="207" y="220"/>
                    </a:lnTo>
                    <a:lnTo>
                      <a:pt x="207" y="220"/>
                    </a:lnTo>
                    <a:lnTo>
                      <a:pt x="213" y="220"/>
                    </a:lnTo>
                    <a:lnTo>
                      <a:pt x="213" y="220"/>
                    </a:lnTo>
                    <a:lnTo>
                      <a:pt x="213" y="220"/>
                    </a:lnTo>
                    <a:lnTo>
                      <a:pt x="213" y="220"/>
                    </a:lnTo>
                    <a:lnTo>
                      <a:pt x="213" y="220"/>
                    </a:lnTo>
                    <a:lnTo>
                      <a:pt x="213" y="220"/>
                    </a:lnTo>
                    <a:lnTo>
                      <a:pt x="220" y="220"/>
                    </a:lnTo>
                    <a:lnTo>
                      <a:pt x="220" y="220"/>
                    </a:lnTo>
                    <a:lnTo>
                      <a:pt x="220" y="220"/>
                    </a:lnTo>
                    <a:lnTo>
                      <a:pt x="220" y="220"/>
                    </a:lnTo>
                    <a:lnTo>
                      <a:pt x="220" y="220"/>
                    </a:lnTo>
                    <a:lnTo>
                      <a:pt x="220" y="220"/>
                    </a:lnTo>
                    <a:lnTo>
                      <a:pt x="226" y="220"/>
                    </a:lnTo>
                    <a:lnTo>
                      <a:pt x="226" y="220"/>
                    </a:lnTo>
                    <a:lnTo>
                      <a:pt x="226" y="220"/>
                    </a:lnTo>
                    <a:lnTo>
                      <a:pt x="226" y="220"/>
                    </a:lnTo>
                    <a:lnTo>
                      <a:pt x="226" y="220"/>
                    </a:lnTo>
                    <a:lnTo>
                      <a:pt x="226" y="220"/>
                    </a:lnTo>
                    <a:lnTo>
                      <a:pt x="226" y="220"/>
                    </a:lnTo>
                    <a:lnTo>
                      <a:pt x="226" y="220"/>
                    </a:lnTo>
                    <a:lnTo>
                      <a:pt x="233" y="220"/>
                    </a:lnTo>
                    <a:lnTo>
                      <a:pt x="233" y="220"/>
                    </a:lnTo>
                    <a:lnTo>
                      <a:pt x="233" y="220"/>
                    </a:lnTo>
                    <a:lnTo>
                      <a:pt x="233" y="220"/>
                    </a:lnTo>
                    <a:lnTo>
                      <a:pt x="233" y="220"/>
                    </a:lnTo>
                    <a:lnTo>
                      <a:pt x="233" y="220"/>
                    </a:lnTo>
                    <a:lnTo>
                      <a:pt x="233" y="220"/>
                    </a:lnTo>
                    <a:lnTo>
                      <a:pt x="252" y="220"/>
                    </a:lnTo>
                    <a:lnTo>
                      <a:pt x="252" y="220"/>
                    </a:lnTo>
                    <a:lnTo>
                      <a:pt x="259" y="220"/>
                    </a:lnTo>
                    <a:lnTo>
                      <a:pt x="259" y="220"/>
                    </a:lnTo>
                    <a:lnTo>
                      <a:pt x="259" y="220"/>
                    </a:lnTo>
                    <a:lnTo>
                      <a:pt x="259" y="220"/>
                    </a:lnTo>
                    <a:lnTo>
                      <a:pt x="259" y="220"/>
                    </a:lnTo>
                    <a:lnTo>
                      <a:pt x="259" y="220"/>
                    </a:lnTo>
                    <a:lnTo>
                      <a:pt x="259" y="220"/>
                    </a:lnTo>
                    <a:lnTo>
                      <a:pt x="259" y="220"/>
                    </a:lnTo>
                    <a:lnTo>
                      <a:pt x="265" y="220"/>
                    </a:lnTo>
                    <a:lnTo>
                      <a:pt x="265" y="220"/>
                    </a:lnTo>
                    <a:lnTo>
                      <a:pt x="265" y="220"/>
                    </a:lnTo>
                    <a:lnTo>
                      <a:pt x="265" y="220"/>
                    </a:lnTo>
                    <a:lnTo>
                      <a:pt x="265" y="220"/>
                    </a:lnTo>
                    <a:lnTo>
                      <a:pt x="265" y="220"/>
                    </a:lnTo>
                    <a:lnTo>
                      <a:pt x="265" y="220"/>
                    </a:lnTo>
                    <a:lnTo>
                      <a:pt x="272" y="220"/>
                    </a:lnTo>
                    <a:lnTo>
                      <a:pt x="272" y="220"/>
                    </a:lnTo>
                    <a:lnTo>
                      <a:pt x="272" y="220"/>
                    </a:lnTo>
                    <a:lnTo>
                      <a:pt x="272" y="220"/>
                    </a:lnTo>
                    <a:lnTo>
                      <a:pt x="272" y="220"/>
                    </a:lnTo>
                    <a:lnTo>
                      <a:pt x="272" y="220"/>
                    </a:lnTo>
                    <a:lnTo>
                      <a:pt x="278" y="220"/>
                    </a:lnTo>
                    <a:lnTo>
                      <a:pt x="278" y="220"/>
                    </a:lnTo>
                    <a:lnTo>
                      <a:pt x="278" y="220"/>
                    </a:lnTo>
                    <a:lnTo>
                      <a:pt x="278" y="220"/>
                    </a:lnTo>
                    <a:lnTo>
                      <a:pt x="278" y="220"/>
                    </a:lnTo>
                    <a:lnTo>
                      <a:pt x="278" y="220"/>
                    </a:lnTo>
                    <a:lnTo>
                      <a:pt x="278" y="220"/>
                    </a:lnTo>
                    <a:lnTo>
                      <a:pt x="285" y="220"/>
                    </a:lnTo>
                    <a:lnTo>
                      <a:pt x="285" y="220"/>
                    </a:lnTo>
                    <a:lnTo>
                      <a:pt x="285" y="220"/>
                    </a:lnTo>
                    <a:lnTo>
                      <a:pt x="285" y="220"/>
                    </a:lnTo>
                    <a:lnTo>
                      <a:pt x="285" y="220"/>
                    </a:lnTo>
                    <a:lnTo>
                      <a:pt x="285" y="220"/>
                    </a:lnTo>
                    <a:lnTo>
                      <a:pt x="285" y="220"/>
                    </a:lnTo>
                    <a:lnTo>
                      <a:pt x="285" y="220"/>
                    </a:lnTo>
                    <a:lnTo>
                      <a:pt x="304" y="220"/>
                    </a:lnTo>
                    <a:lnTo>
                      <a:pt x="304" y="220"/>
                    </a:lnTo>
                    <a:lnTo>
                      <a:pt x="311" y="220"/>
                    </a:lnTo>
                    <a:lnTo>
                      <a:pt x="311" y="220"/>
                    </a:lnTo>
                    <a:lnTo>
                      <a:pt x="311" y="220"/>
                    </a:lnTo>
                    <a:lnTo>
                      <a:pt x="311" y="220"/>
                    </a:lnTo>
                    <a:lnTo>
                      <a:pt x="311" y="220"/>
                    </a:lnTo>
                    <a:lnTo>
                      <a:pt x="311" y="220"/>
                    </a:lnTo>
                    <a:lnTo>
                      <a:pt x="311" y="220"/>
                    </a:lnTo>
                    <a:lnTo>
                      <a:pt x="311" y="220"/>
                    </a:lnTo>
                    <a:lnTo>
                      <a:pt x="317" y="220"/>
                    </a:lnTo>
                    <a:lnTo>
                      <a:pt x="317" y="220"/>
                    </a:lnTo>
                    <a:lnTo>
                      <a:pt x="317" y="220"/>
                    </a:lnTo>
                    <a:lnTo>
                      <a:pt x="317" y="220"/>
                    </a:lnTo>
                    <a:lnTo>
                      <a:pt x="317" y="220"/>
                    </a:lnTo>
                    <a:lnTo>
                      <a:pt x="317" y="220"/>
                    </a:lnTo>
                    <a:lnTo>
                      <a:pt x="324" y="220"/>
                    </a:lnTo>
                    <a:lnTo>
                      <a:pt x="324" y="220"/>
                    </a:lnTo>
                    <a:lnTo>
                      <a:pt x="324" y="220"/>
                    </a:lnTo>
                    <a:lnTo>
                      <a:pt x="324" y="220"/>
                    </a:lnTo>
                    <a:lnTo>
                      <a:pt x="324" y="220"/>
                    </a:lnTo>
                    <a:lnTo>
                      <a:pt x="324" y="220"/>
                    </a:lnTo>
                    <a:lnTo>
                      <a:pt x="324" y="220"/>
                    </a:lnTo>
                    <a:lnTo>
                      <a:pt x="330" y="220"/>
                    </a:lnTo>
                    <a:lnTo>
                      <a:pt x="330" y="220"/>
                    </a:lnTo>
                    <a:lnTo>
                      <a:pt x="330" y="220"/>
                    </a:lnTo>
                    <a:lnTo>
                      <a:pt x="330" y="220"/>
                    </a:lnTo>
                    <a:lnTo>
                      <a:pt x="330" y="220"/>
                    </a:lnTo>
                    <a:lnTo>
                      <a:pt x="330" y="220"/>
                    </a:lnTo>
                    <a:lnTo>
                      <a:pt x="330" y="220"/>
                    </a:lnTo>
                    <a:lnTo>
                      <a:pt x="336" y="220"/>
                    </a:lnTo>
                    <a:lnTo>
                      <a:pt x="336" y="220"/>
                    </a:lnTo>
                    <a:lnTo>
                      <a:pt x="336" y="220"/>
                    </a:lnTo>
                    <a:lnTo>
                      <a:pt x="336" y="220"/>
                    </a:lnTo>
                    <a:lnTo>
                      <a:pt x="336" y="220"/>
                    </a:lnTo>
                    <a:lnTo>
                      <a:pt x="336" y="220"/>
                    </a:lnTo>
                    <a:lnTo>
                      <a:pt x="336" y="220"/>
                    </a:lnTo>
                    <a:lnTo>
                      <a:pt x="336" y="220"/>
                    </a:lnTo>
                    <a:lnTo>
                      <a:pt x="356" y="220"/>
                    </a:lnTo>
                    <a:lnTo>
                      <a:pt x="356" y="220"/>
                    </a:lnTo>
                    <a:lnTo>
                      <a:pt x="362" y="220"/>
                    </a:lnTo>
                    <a:lnTo>
                      <a:pt x="362" y="220"/>
                    </a:lnTo>
                    <a:lnTo>
                      <a:pt x="362" y="220"/>
                    </a:lnTo>
                    <a:lnTo>
                      <a:pt x="362" y="220"/>
                    </a:lnTo>
                    <a:lnTo>
                      <a:pt x="362" y="220"/>
                    </a:lnTo>
                    <a:lnTo>
                      <a:pt x="362" y="220"/>
                    </a:lnTo>
                    <a:lnTo>
                      <a:pt x="362" y="220"/>
                    </a:lnTo>
                    <a:lnTo>
                      <a:pt x="362" y="220"/>
                    </a:lnTo>
                    <a:lnTo>
                      <a:pt x="369" y="220"/>
                    </a:lnTo>
                    <a:lnTo>
                      <a:pt x="369" y="220"/>
                    </a:lnTo>
                    <a:lnTo>
                      <a:pt x="369" y="220"/>
                    </a:lnTo>
                    <a:lnTo>
                      <a:pt x="369" y="220"/>
                    </a:lnTo>
                    <a:lnTo>
                      <a:pt x="369" y="220"/>
                    </a:lnTo>
                    <a:lnTo>
                      <a:pt x="369" y="220"/>
                    </a:lnTo>
                    <a:lnTo>
                      <a:pt x="375" y="220"/>
                    </a:lnTo>
                    <a:lnTo>
                      <a:pt x="375" y="220"/>
                    </a:lnTo>
                    <a:lnTo>
                      <a:pt x="375" y="220"/>
                    </a:lnTo>
                    <a:lnTo>
                      <a:pt x="375" y="220"/>
                    </a:lnTo>
                    <a:lnTo>
                      <a:pt x="375" y="220"/>
                    </a:lnTo>
                    <a:lnTo>
                      <a:pt x="375" y="220"/>
                    </a:lnTo>
                    <a:lnTo>
                      <a:pt x="382" y="220"/>
                    </a:lnTo>
                    <a:lnTo>
                      <a:pt x="382" y="220"/>
                    </a:lnTo>
                    <a:lnTo>
                      <a:pt x="382" y="220"/>
                    </a:lnTo>
                    <a:lnTo>
                      <a:pt x="382" y="220"/>
                    </a:lnTo>
                    <a:lnTo>
                      <a:pt x="382" y="220"/>
                    </a:lnTo>
                    <a:lnTo>
                      <a:pt x="382" y="220"/>
                    </a:lnTo>
                    <a:lnTo>
                      <a:pt x="382" y="220"/>
                    </a:lnTo>
                    <a:lnTo>
                      <a:pt x="382" y="220"/>
                    </a:lnTo>
                    <a:lnTo>
                      <a:pt x="388" y="220"/>
                    </a:lnTo>
                    <a:lnTo>
                      <a:pt x="388" y="220"/>
                    </a:lnTo>
                    <a:lnTo>
                      <a:pt x="388" y="220"/>
                    </a:lnTo>
                    <a:lnTo>
                      <a:pt x="388" y="220"/>
                    </a:lnTo>
                    <a:lnTo>
                      <a:pt x="388" y="220"/>
                    </a:lnTo>
                    <a:lnTo>
                      <a:pt x="388" y="220"/>
                    </a:lnTo>
                    <a:lnTo>
                      <a:pt x="388" y="220"/>
                    </a:lnTo>
                    <a:lnTo>
                      <a:pt x="388" y="220"/>
                    </a:lnTo>
                    <a:lnTo>
                      <a:pt x="408" y="220"/>
                    </a:lnTo>
                    <a:lnTo>
                      <a:pt x="408" y="220"/>
                    </a:lnTo>
                    <a:lnTo>
                      <a:pt x="414" y="220"/>
                    </a:lnTo>
                    <a:lnTo>
                      <a:pt x="414" y="220"/>
                    </a:lnTo>
                    <a:lnTo>
                      <a:pt x="414" y="220"/>
                    </a:lnTo>
                    <a:lnTo>
                      <a:pt x="414" y="220"/>
                    </a:lnTo>
                    <a:lnTo>
                      <a:pt x="414" y="220"/>
                    </a:lnTo>
                    <a:lnTo>
                      <a:pt x="414" y="220"/>
                    </a:lnTo>
                    <a:lnTo>
                      <a:pt x="414" y="220"/>
                    </a:lnTo>
                    <a:lnTo>
                      <a:pt x="414" y="220"/>
                    </a:lnTo>
                    <a:lnTo>
                      <a:pt x="421" y="220"/>
                    </a:lnTo>
                    <a:lnTo>
                      <a:pt x="421" y="220"/>
                    </a:lnTo>
                    <a:lnTo>
                      <a:pt x="421" y="220"/>
                    </a:lnTo>
                    <a:lnTo>
                      <a:pt x="421" y="220"/>
                    </a:lnTo>
                    <a:lnTo>
                      <a:pt x="421" y="220"/>
                    </a:lnTo>
                    <a:lnTo>
                      <a:pt x="421" y="220"/>
                    </a:lnTo>
                    <a:lnTo>
                      <a:pt x="427" y="220"/>
                    </a:lnTo>
                    <a:lnTo>
                      <a:pt x="427" y="220"/>
                    </a:lnTo>
                    <a:lnTo>
                      <a:pt x="427" y="220"/>
                    </a:lnTo>
                    <a:lnTo>
                      <a:pt x="427" y="220"/>
                    </a:lnTo>
                    <a:lnTo>
                      <a:pt x="427" y="220"/>
                    </a:lnTo>
                    <a:lnTo>
                      <a:pt x="427" y="220"/>
                    </a:lnTo>
                    <a:lnTo>
                      <a:pt x="434" y="220"/>
                    </a:lnTo>
                    <a:lnTo>
                      <a:pt x="434" y="220"/>
                    </a:lnTo>
                    <a:lnTo>
                      <a:pt x="434" y="220"/>
                    </a:lnTo>
                    <a:lnTo>
                      <a:pt x="434" y="220"/>
                    </a:lnTo>
                    <a:lnTo>
                      <a:pt x="434" y="220"/>
                    </a:lnTo>
                    <a:lnTo>
                      <a:pt x="434" y="220"/>
                    </a:lnTo>
                    <a:lnTo>
                      <a:pt x="434" y="220"/>
                    </a:lnTo>
                    <a:lnTo>
                      <a:pt x="434" y="220"/>
                    </a:lnTo>
                    <a:lnTo>
                      <a:pt x="440" y="220"/>
                    </a:lnTo>
                    <a:lnTo>
                      <a:pt x="440" y="220"/>
                    </a:lnTo>
                    <a:lnTo>
                      <a:pt x="440" y="220"/>
                    </a:lnTo>
                    <a:lnTo>
                      <a:pt x="440" y="220"/>
                    </a:lnTo>
                    <a:lnTo>
                      <a:pt x="440" y="220"/>
                    </a:lnTo>
                    <a:lnTo>
                      <a:pt x="440" y="220"/>
                    </a:lnTo>
                    <a:lnTo>
                      <a:pt x="447" y="220"/>
                    </a:lnTo>
                    <a:lnTo>
                      <a:pt x="447" y="220"/>
                    </a:lnTo>
                    <a:lnTo>
                      <a:pt x="460" y="220"/>
                    </a:lnTo>
                    <a:lnTo>
                      <a:pt x="460" y="220"/>
                    </a:lnTo>
                    <a:lnTo>
                      <a:pt x="466" y="220"/>
                    </a:lnTo>
                    <a:lnTo>
                      <a:pt x="466" y="220"/>
                    </a:lnTo>
                    <a:lnTo>
                      <a:pt x="466" y="220"/>
                    </a:lnTo>
                    <a:lnTo>
                      <a:pt x="466" y="220"/>
                    </a:lnTo>
                    <a:lnTo>
                      <a:pt x="466" y="220"/>
                    </a:lnTo>
                    <a:lnTo>
                      <a:pt x="466" y="220"/>
                    </a:lnTo>
                    <a:lnTo>
                      <a:pt x="466" y="220"/>
                    </a:lnTo>
                    <a:lnTo>
                      <a:pt x="466" y="220"/>
                    </a:lnTo>
                    <a:lnTo>
                      <a:pt x="472" y="220"/>
                    </a:lnTo>
                    <a:lnTo>
                      <a:pt x="472" y="220"/>
                    </a:lnTo>
                    <a:lnTo>
                      <a:pt x="472" y="220"/>
                    </a:lnTo>
                    <a:lnTo>
                      <a:pt x="472" y="220"/>
                    </a:lnTo>
                    <a:lnTo>
                      <a:pt x="472" y="220"/>
                    </a:lnTo>
                    <a:lnTo>
                      <a:pt x="472" y="220"/>
                    </a:lnTo>
                    <a:lnTo>
                      <a:pt x="479" y="220"/>
                    </a:lnTo>
                    <a:lnTo>
                      <a:pt x="479" y="220"/>
                    </a:lnTo>
                    <a:lnTo>
                      <a:pt x="479" y="220"/>
                    </a:lnTo>
                    <a:lnTo>
                      <a:pt x="479" y="220"/>
                    </a:lnTo>
                    <a:lnTo>
                      <a:pt x="479" y="220"/>
                    </a:lnTo>
                    <a:lnTo>
                      <a:pt x="479" y="220"/>
                    </a:lnTo>
                    <a:lnTo>
                      <a:pt x="485" y="220"/>
                    </a:lnTo>
                    <a:lnTo>
                      <a:pt x="485" y="220"/>
                    </a:lnTo>
                    <a:lnTo>
                      <a:pt x="485" y="220"/>
                    </a:lnTo>
                    <a:lnTo>
                      <a:pt x="485" y="220"/>
                    </a:lnTo>
                    <a:lnTo>
                      <a:pt x="485" y="220"/>
                    </a:lnTo>
                    <a:lnTo>
                      <a:pt x="485" y="220"/>
                    </a:lnTo>
                    <a:lnTo>
                      <a:pt x="485" y="220"/>
                    </a:lnTo>
                    <a:lnTo>
                      <a:pt x="492" y="220"/>
                    </a:lnTo>
                    <a:lnTo>
                      <a:pt x="492" y="220"/>
                    </a:lnTo>
                    <a:lnTo>
                      <a:pt x="492" y="220"/>
                    </a:lnTo>
                    <a:lnTo>
                      <a:pt x="492" y="220"/>
                    </a:lnTo>
                    <a:lnTo>
                      <a:pt x="492" y="220"/>
                    </a:lnTo>
                    <a:lnTo>
                      <a:pt x="492" y="220"/>
                    </a:lnTo>
                    <a:lnTo>
                      <a:pt x="492" y="220"/>
                    </a:lnTo>
                    <a:lnTo>
                      <a:pt x="498" y="220"/>
                    </a:lnTo>
                    <a:lnTo>
                      <a:pt x="498" y="220"/>
                    </a:lnTo>
                    <a:lnTo>
                      <a:pt x="518" y="220"/>
                    </a:lnTo>
                    <a:lnTo>
                      <a:pt x="518" y="220"/>
                    </a:lnTo>
                    <a:lnTo>
                      <a:pt x="518" y="220"/>
                    </a:lnTo>
                    <a:lnTo>
                      <a:pt x="518" y="220"/>
                    </a:lnTo>
                    <a:lnTo>
                      <a:pt x="518" y="220"/>
                    </a:lnTo>
                    <a:lnTo>
                      <a:pt x="518" y="220"/>
                    </a:lnTo>
                    <a:lnTo>
                      <a:pt x="518" y="220"/>
                    </a:lnTo>
                    <a:lnTo>
                      <a:pt x="518" y="220"/>
                    </a:lnTo>
                    <a:lnTo>
                      <a:pt x="524" y="220"/>
                    </a:lnTo>
                    <a:lnTo>
                      <a:pt x="524" y="220"/>
                    </a:lnTo>
                    <a:lnTo>
                      <a:pt x="524" y="220"/>
                    </a:lnTo>
                    <a:lnTo>
                      <a:pt x="524" y="220"/>
                    </a:lnTo>
                    <a:lnTo>
                      <a:pt x="524" y="220"/>
                    </a:lnTo>
                    <a:lnTo>
                      <a:pt x="524" y="220"/>
                    </a:lnTo>
                    <a:lnTo>
                      <a:pt x="524" y="220"/>
                    </a:lnTo>
                    <a:lnTo>
                      <a:pt x="524" y="220"/>
                    </a:lnTo>
                    <a:lnTo>
                      <a:pt x="531" y="220"/>
                    </a:lnTo>
                    <a:lnTo>
                      <a:pt x="531" y="220"/>
                    </a:lnTo>
                    <a:lnTo>
                      <a:pt x="531" y="220"/>
                    </a:lnTo>
                    <a:lnTo>
                      <a:pt x="531" y="220"/>
                    </a:lnTo>
                    <a:lnTo>
                      <a:pt x="531" y="220"/>
                    </a:lnTo>
                    <a:lnTo>
                      <a:pt x="531" y="220"/>
                    </a:lnTo>
                    <a:lnTo>
                      <a:pt x="537" y="220"/>
                    </a:lnTo>
                    <a:lnTo>
                      <a:pt x="537" y="220"/>
                    </a:lnTo>
                    <a:lnTo>
                      <a:pt x="537" y="220"/>
                    </a:lnTo>
                    <a:lnTo>
                      <a:pt x="537" y="220"/>
                    </a:lnTo>
                    <a:lnTo>
                      <a:pt x="537" y="220"/>
                    </a:lnTo>
                    <a:lnTo>
                      <a:pt x="537" y="220"/>
                    </a:lnTo>
                    <a:lnTo>
                      <a:pt x="537" y="220"/>
                    </a:lnTo>
                    <a:lnTo>
                      <a:pt x="544" y="220"/>
                    </a:lnTo>
                    <a:lnTo>
                      <a:pt x="544" y="220"/>
                    </a:lnTo>
                    <a:lnTo>
                      <a:pt x="544" y="220"/>
                    </a:lnTo>
                    <a:lnTo>
                      <a:pt x="544" y="220"/>
                    </a:lnTo>
                    <a:lnTo>
                      <a:pt x="544" y="220"/>
                    </a:lnTo>
                    <a:lnTo>
                      <a:pt x="544" y="220"/>
                    </a:lnTo>
                    <a:lnTo>
                      <a:pt x="544" y="220"/>
                    </a:lnTo>
                    <a:lnTo>
                      <a:pt x="550" y="220"/>
                    </a:lnTo>
                    <a:lnTo>
                      <a:pt x="550" y="220"/>
                    </a:lnTo>
                    <a:lnTo>
                      <a:pt x="570" y="220"/>
                    </a:lnTo>
                    <a:lnTo>
                      <a:pt x="570" y="220"/>
                    </a:lnTo>
                    <a:lnTo>
                      <a:pt x="570" y="220"/>
                    </a:lnTo>
                    <a:lnTo>
                      <a:pt x="570" y="220"/>
                    </a:lnTo>
                    <a:lnTo>
                      <a:pt x="570" y="220"/>
                    </a:lnTo>
                    <a:lnTo>
                      <a:pt x="570" y="220"/>
                    </a:lnTo>
                    <a:lnTo>
                      <a:pt x="570" y="220"/>
                    </a:lnTo>
                    <a:lnTo>
                      <a:pt x="576" y="220"/>
                    </a:lnTo>
                    <a:lnTo>
                      <a:pt x="576" y="220"/>
                    </a:lnTo>
                    <a:lnTo>
                      <a:pt x="576" y="220"/>
                    </a:lnTo>
                    <a:lnTo>
                      <a:pt x="576" y="220"/>
                    </a:lnTo>
                    <a:lnTo>
                      <a:pt x="576" y="220"/>
                    </a:lnTo>
                    <a:lnTo>
                      <a:pt x="576" y="220"/>
                    </a:lnTo>
                    <a:lnTo>
                      <a:pt x="576" y="220"/>
                    </a:lnTo>
                    <a:lnTo>
                      <a:pt x="576" y="220"/>
                    </a:lnTo>
                    <a:lnTo>
                      <a:pt x="583" y="220"/>
                    </a:lnTo>
                    <a:lnTo>
                      <a:pt x="583" y="220"/>
                    </a:lnTo>
                    <a:lnTo>
                      <a:pt x="583" y="220"/>
                    </a:lnTo>
                    <a:lnTo>
                      <a:pt x="583" y="220"/>
                    </a:lnTo>
                    <a:lnTo>
                      <a:pt x="583" y="220"/>
                    </a:lnTo>
                    <a:lnTo>
                      <a:pt x="583" y="220"/>
                    </a:lnTo>
                    <a:lnTo>
                      <a:pt x="583" y="220"/>
                    </a:lnTo>
                    <a:lnTo>
                      <a:pt x="589" y="220"/>
                    </a:lnTo>
                    <a:lnTo>
                      <a:pt x="589" y="220"/>
                    </a:lnTo>
                    <a:lnTo>
                      <a:pt x="589" y="220"/>
                    </a:lnTo>
                    <a:lnTo>
                      <a:pt x="589" y="220"/>
                    </a:lnTo>
                    <a:lnTo>
                      <a:pt x="589" y="220"/>
                    </a:lnTo>
                    <a:lnTo>
                      <a:pt x="589" y="220"/>
                    </a:lnTo>
                    <a:lnTo>
                      <a:pt x="589" y="220"/>
                    </a:lnTo>
                    <a:lnTo>
                      <a:pt x="596" y="220"/>
                    </a:lnTo>
                    <a:lnTo>
                      <a:pt x="596" y="220"/>
                    </a:lnTo>
                    <a:lnTo>
                      <a:pt x="596" y="220"/>
                    </a:lnTo>
                    <a:lnTo>
                      <a:pt x="596" y="220"/>
                    </a:lnTo>
                    <a:lnTo>
                      <a:pt x="596" y="220"/>
                    </a:lnTo>
                    <a:lnTo>
                      <a:pt x="596" y="220"/>
                    </a:lnTo>
                    <a:lnTo>
                      <a:pt x="596" y="220"/>
                    </a:lnTo>
                    <a:lnTo>
                      <a:pt x="602" y="220"/>
                    </a:lnTo>
                    <a:lnTo>
                      <a:pt x="602" y="220"/>
                    </a:lnTo>
                    <a:lnTo>
                      <a:pt x="621" y="220"/>
                    </a:lnTo>
                    <a:lnTo>
                      <a:pt x="621" y="220"/>
                    </a:lnTo>
                    <a:lnTo>
                      <a:pt x="621" y="220"/>
                    </a:lnTo>
                    <a:lnTo>
                      <a:pt x="621" y="220"/>
                    </a:lnTo>
                    <a:lnTo>
                      <a:pt x="621" y="220"/>
                    </a:lnTo>
                    <a:lnTo>
                      <a:pt x="621" y="220"/>
                    </a:lnTo>
                    <a:lnTo>
                      <a:pt x="621" y="220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34" y="220"/>
                    </a:lnTo>
                    <a:lnTo>
                      <a:pt x="634" y="220"/>
                    </a:lnTo>
                    <a:lnTo>
                      <a:pt x="634" y="220"/>
                    </a:lnTo>
                    <a:lnTo>
                      <a:pt x="634" y="220"/>
                    </a:lnTo>
                    <a:lnTo>
                      <a:pt x="634" y="220"/>
                    </a:lnTo>
                    <a:lnTo>
                      <a:pt x="634" y="220"/>
                    </a:lnTo>
                    <a:lnTo>
                      <a:pt x="641" y="220"/>
                    </a:lnTo>
                    <a:lnTo>
                      <a:pt x="641" y="220"/>
                    </a:lnTo>
                    <a:lnTo>
                      <a:pt x="641" y="220"/>
                    </a:lnTo>
                    <a:lnTo>
                      <a:pt x="641" y="220"/>
                    </a:lnTo>
                    <a:lnTo>
                      <a:pt x="641" y="220"/>
                    </a:lnTo>
                    <a:lnTo>
                      <a:pt x="641" y="220"/>
                    </a:lnTo>
                    <a:lnTo>
                      <a:pt x="641" y="220"/>
                    </a:lnTo>
                    <a:lnTo>
                      <a:pt x="641" y="220"/>
                    </a:lnTo>
                    <a:lnTo>
                      <a:pt x="647" y="220"/>
                    </a:lnTo>
                    <a:lnTo>
                      <a:pt x="647" y="220"/>
                    </a:lnTo>
                    <a:lnTo>
                      <a:pt x="647" y="220"/>
                    </a:lnTo>
                    <a:lnTo>
                      <a:pt x="647" y="220"/>
                    </a:lnTo>
                    <a:lnTo>
                      <a:pt x="647" y="220"/>
                    </a:lnTo>
                    <a:lnTo>
                      <a:pt x="647" y="220"/>
                    </a:lnTo>
                    <a:lnTo>
                      <a:pt x="647" y="220"/>
                    </a:lnTo>
                    <a:lnTo>
                      <a:pt x="654" y="220"/>
                    </a:lnTo>
                    <a:lnTo>
                      <a:pt x="654" y="220"/>
                    </a:lnTo>
                    <a:lnTo>
                      <a:pt x="673" y="220"/>
                    </a:lnTo>
                    <a:lnTo>
                      <a:pt x="673" y="220"/>
                    </a:lnTo>
                    <a:lnTo>
                      <a:pt x="673" y="220"/>
                    </a:lnTo>
                    <a:lnTo>
                      <a:pt x="673" y="220"/>
                    </a:lnTo>
                    <a:lnTo>
                      <a:pt x="673" y="220"/>
                    </a:lnTo>
                    <a:lnTo>
                      <a:pt x="673" y="220"/>
                    </a:lnTo>
                    <a:lnTo>
                      <a:pt x="673" y="220"/>
                    </a:lnTo>
                    <a:lnTo>
                      <a:pt x="680" y="220"/>
                    </a:lnTo>
                    <a:lnTo>
                      <a:pt x="680" y="220"/>
                    </a:lnTo>
                    <a:lnTo>
                      <a:pt x="680" y="220"/>
                    </a:lnTo>
                    <a:lnTo>
                      <a:pt x="680" y="220"/>
                    </a:lnTo>
                    <a:lnTo>
                      <a:pt x="680" y="220"/>
                    </a:lnTo>
                    <a:lnTo>
                      <a:pt x="680" y="220"/>
                    </a:lnTo>
                    <a:lnTo>
                      <a:pt x="680" y="220"/>
                    </a:lnTo>
                    <a:lnTo>
                      <a:pt x="680" y="220"/>
                    </a:lnTo>
                    <a:lnTo>
                      <a:pt x="686" y="220"/>
                    </a:lnTo>
                    <a:lnTo>
                      <a:pt x="686" y="220"/>
                    </a:lnTo>
                    <a:lnTo>
                      <a:pt x="686" y="220"/>
                    </a:lnTo>
                    <a:lnTo>
                      <a:pt x="686" y="220"/>
                    </a:lnTo>
                    <a:lnTo>
                      <a:pt x="686" y="220"/>
                    </a:lnTo>
                    <a:lnTo>
                      <a:pt x="686" y="220"/>
                    </a:lnTo>
                    <a:lnTo>
                      <a:pt x="693" y="220"/>
                    </a:lnTo>
                    <a:lnTo>
                      <a:pt x="693" y="220"/>
                    </a:lnTo>
                    <a:lnTo>
                      <a:pt x="693" y="220"/>
                    </a:lnTo>
                    <a:lnTo>
                      <a:pt x="693" y="220"/>
                    </a:lnTo>
                    <a:lnTo>
                      <a:pt x="693" y="220"/>
                    </a:lnTo>
                    <a:lnTo>
                      <a:pt x="693" y="220"/>
                    </a:lnTo>
                    <a:lnTo>
                      <a:pt x="693" y="220"/>
                    </a:lnTo>
                    <a:lnTo>
                      <a:pt x="693" y="220"/>
                    </a:lnTo>
                    <a:lnTo>
                      <a:pt x="699" y="220"/>
                    </a:lnTo>
                    <a:lnTo>
                      <a:pt x="699" y="220"/>
                    </a:lnTo>
                    <a:lnTo>
                      <a:pt x="699" y="220"/>
                    </a:lnTo>
                    <a:lnTo>
                      <a:pt x="699" y="220"/>
                    </a:lnTo>
                    <a:lnTo>
                      <a:pt x="699" y="220"/>
                    </a:lnTo>
                    <a:lnTo>
                      <a:pt x="699" y="220"/>
                    </a:lnTo>
                    <a:lnTo>
                      <a:pt x="706" y="220"/>
                    </a:lnTo>
                    <a:lnTo>
                      <a:pt x="706" y="220"/>
                    </a:lnTo>
                    <a:lnTo>
                      <a:pt x="706" y="220"/>
                    </a:lnTo>
                    <a:lnTo>
                      <a:pt x="725" y="220"/>
                    </a:lnTo>
                    <a:lnTo>
                      <a:pt x="725" y="220"/>
                    </a:lnTo>
                    <a:lnTo>
                      <a:pt x="725" y="220"/>
                    </a:lnTo>
                    <a:lnTo>
                      <a:pt x="725" y="220"/>
                    </a:lnTo>
                    <a:lnTo>
                      <a:pt x="725" y="220"/>
                    </a:lnTo>
                    <a:lnTo>
                      <a:pt x="725" y="220"/>
                    </a:lnTo>
                    <a:lnTo>
                      <a:pt x="725" y="220"/>
                    </a:lnTo>
                    <a:lnTo>
                      <a:pt x="732" y="220"/>
                    </a:lnTo>
                    <a:lnTo>
                      <a:pt x="732" y="220"/>
                    </a:lnTo>
                    <a:lnTo>
                      <a:pt x="732" y="220"/>
                    </a:lnTo>
                    <a:lnTo>
                      <a:pt x="732" y="220"/>
                    </a:lnTo>
                    <a:lnTo>
                      <a:pt x="732" y="220"/>
                    </a:lnTo>
                    <a:lnTo>
                      <a:pt x="732" y="220"/>
                    </a:lnTo>
                    <a:lnTo>
                      <a:pt x="732" y="220"/>
                    </a:lnTo>
                    <a:lnTo>
                      <a:pt x="732" y="220"/>
                    </a:lnTo>
                    <a:lnTo>
                      <a:pt x="738" y="220"/>
                    </a:lnTo>
                    <a:lnTo>
                      <a:pt x="738" y="220"/>
                    </a:lnTo>
                    <a:lnTo>
                      <a:pt x="738" y="220"/>
                    </a:lnTo>
                    <a:lnTo>
                      <a:pt x="738" y="220"/>
                    </a:lnTo>
                    <a:lnTo>
                      <a:pt x="738" y="220"/>
                    </a:lnTo>
                    <a:lnTo>
                      <a:pt x="738" y="220"/>
                    </a:lnTo>
                    <a:lnTo>
                      <a:pt x="744" y="220"/>
                    </a:lnTo>
                    <a:lnTo>
                      <a:pt x="744" y="220"/>
                    </a:lnTo>
                    <a:lnTo>
                      <a:pt x="744" y="220"/>
                    </a:lnTo>
                    <a:lnTo>
                      <a:pt x="744" y="220"/>
                    </a:lnTo>
                    <a:lnTo>
                      <a:pt x="744" y="220"/>
                    </a:lnTo>
                    <a:lnTo>
                      <a:pt x="744" y="220"/>
                    </a:lnTo>
                    <a:lnTo>
                      <a:pt x="744" y="220"/>
                    </a:lnTo>
                    <a:lnTo>
                      <a:pt x="751" y="220"/>
                    </a:lnTo>
                    <a:lnTo>
                      <a:pt x="751" y="220"/>
                    </a:lnTo>
                    <a:lnTo>
                      <a:pt x="751" y="220"/>
                    </a:lnTo>
                    <a:lnTo>
                      <a:pt x="751" y="220"/>
                    </a:lnTo>
                    <a:lnTo>
                      <a:pt x="751" y="220"/>
                    </a:lnTo>
                    <a:lnTo>
                      <a:pt x="751" y="220"/>
                    </a:lnTo>
                    <a:lnTo>
                      <a:pt x="751" y="220"/>
                    </a:lnTo>
                    <a:lnTo>
                      <a:pt x="757" y="220"/>
                    </a:lnTo>
                    <a:lnTo>
                      <a:pt x="757" y="220"/>
                    </a:lnTo>
                    <a:lnTo>
                      <a:pt x="757" y="220"/>
                    </a:lnTo>
                    <a:lnTo>
                      <a:pt x="777" y="220"/>
                    </a:lnTo>
                    <a:lnTo>
                      <a:pt x="777" y="220"/>
                    </a:lnTo>
                    <a:lnTo>
                      <a:pt x="777" y="220"/>
                    </a:lnTo>
                    <a:lnTo>
                      <a:pt x="777" y="220"/>
                    </a:lnTo>
                    <a:lnTo>
                      <a:pt x="777" y="220"/>
                    </a:lnTo>
                    <a:lnTo>
                      <a:pt x="777" y="220"/>
                    </a:lnTo>
                    <a:lnTo>
                      <a:pt x="777" y="220"/>
                    </a:lnTo>
                    <a:lnTo>
                      <a:pt x="783" y="220"/>
                    </a:lnTo>
                    <a:lnTo>
                      <a:pt x="783" y="220"/>
                    </a:lnTo>
                    <a:lnTo>
                      <a:pt x="783" y="220"/>
                    </a:lnTo>
                    <a:lnTo>
                      <a:pt x="783" y="220"/>
                    </a:lnTo>
                    <a:lnTo>
                      <a:pt x="783" y="220"/>
                    </a:lnTo>
                    <a:lnTo>
                      <a:pt x="783" y="220"/>
                    </a:lnTo>
                    <a:lnTo>
                      <a:pt x="783" y="220"/>
                    </a:lnTo>
                    <a:lnTo>
                      <a:pt x="783" y="220"/>
                    </a:lnTo>
                    <a:lnTo>
                      <a:pt x="790" y="220"/>
                    </a:lnTo>
                    <a:lnTo>
                      <a:pt x="790" y="220"/>
                    </a:lnTo>
                    <a:lnTo>
                      <a:pt x="790" y="220"/>
                    </a:lnTo>
                    <a:lnTo>
                      <a:pt x="790" y="220"/>
                    </a:lnTo>
                    <a:lnTo>
                      <a:pt x="790" y="220"/>
                    </a:lnTo>
                    <a:lnTo>
                      <a:pt x="790" y="220"/>
                    </a:lnTo>
                    <a:lnTo>
                      <a:pt x="796" y="220"/>
                    </a:lnTo>
                    <a:lnTo>
                      <a:pt x="796" y="220"/>
                    </a:lnTo>
                    <a:lnTo>
                      <a:pt x="796" y="220"/>
                    </a:lnTo>
                    <a:lnTo>
                      <a:pt x="796" y="220"/>
                    </a:lnTo>
                    <a:lnTo>
                      <a:pt x="796" y="220"/>
                    </a:lnTo>
                    <a:lnTo>
                      <a:pt x="796" y="220"/>
                    </a:lnTo>
                    <a:lnTo>
                      <a:pt x="796" y="220"/>
                    </a:lnTo>
                    <a:lnTo>
                      <a:pt x="803" y="220"/>
                    </a:lnTo>
                    <a:lnTo>
                      <a:pt x="803" y="220"/>
                    </a:lnTo>
                    <a:lnTo>
                      <a:pt x="803" y="220"/>
                    </a:lnTo>
                    <a:lnTo>
                      <a:pt x="803" y="220"/>
                    </a:lnTo>
                    <a:lnTo>
                      <a:pt x="803" y="220"/>
                    </a:lnTo>
                    <a:lnTo>
                      <a:pt x="803" y="220"/>
                    </a:lnTo>
                    <a:lnTo>
                      <a:pt x="803" y="220"/>
                    </a:lnTo>
                    <a:lnTo>
                      <a:pt x="809" y="220"/>
                    </a:lnTo>
                    <a:lnTo>
                      <a:pt x="809" y="220"/>
                    </a:lnTo>
                    <a:lnTo>
                      <a:pt x="809" y="220"/>
                    </a:lnTo>
                    <a:lnTo>
                      <a:pt x="829" y="220"/>
                    </a:lnTo>
                    <a:lnTo>
                      <a:pt x="829" y="220"/>
                    </a:lnTo>
                    <a:lnTo>
                      <a:pt x="829" y="220"/>
                    </a:lnTo>
                    <a:lnTo>
                      <a:pt x="829" y="220"/>
                    </a:lnTo>
                    <a:lnTo>
                      <a:pt x="829" y="220"/>
                    </a:lnTo>
                    <a:lnTo>
                      <a:pt x="829" y="220"/>
                    </a:lnTo>
                    <a:lnTo>
                      <a:pt x="835" y="220"/>
                    </a:lnTo>
                    <a:lnTo>
                      <a:pt x="835" y="220"/>
                    </a:lnTo>
                    <a:lnTo>
                      <a:pt x="835" y="220"/>
                    </a:lnTo>
                    <a:lnTo>
                      <a:pt x="835" y="220"/>
                    </a:lnTo>
                    <a:lnTo>
                      <a:pt x="835" y="220"/>
                    </a:lnTo>
                    <a:lnTo>
                      <a:pt x="835" y="220"/>
                    </a:lnTo>
                    <a:lnTo>
                      <a:pt x="835" y="220"/>
                    </a:lnTo>
                    <a:lnTo>
                      <a:pt x="835" y="220"/>
                    </a:lnTo>
                    <a:lnTo>
                      <a:pt x="842" y="220"/>
                    </a:lnTo>
                    <a:lnTo>
                      <a:pt x="842" y="220"/>
                    </a:lnTo>
                    <a:lnTo>
                      <a:pt x="842" y="220"/>
                    </a:lnTo>
                    <a:lnTo>
                      <a:pt x="842" y="220"/>
                    </a:lnTo>
                    <a:lnTo>
                      <a:pt x="842" y="220"/>
                    </a:lnTo>
                    <a:lnTo>
                      <a:pt x="842" y="220"/>
                    </a:lnTo>
                    <a:lnTo>
                      <a:pt x="842" y="220"/>
                    </a:lnTo>
                    <a:lnTo>
                      <a:pt x="848" y="220"/>
                    </a:lnTo>
                    <a:lnTo>
                      <a:pt x="848" y="220"/>
                    </a:lnTo>
                    <a:lnTo>
                      <a:pt x="848" y="220"/>
                    </a:lnTo>
                    <a:lnTo>
                      <a:pt x="848" y="220"/>
                    </a:lnTo>
                    <a:lnTo>
                      <a:pt x="848" y="220"/>
                    </a:lnTo>
                    <a:lnTo>
                      <a:pt x="848" y="220"/>
                    </a:lnTo>
                    <a:lnTo>
                      <a:pt x="848" y="220"/>
                    </a:lnTo>
                    <a:lnTo>
                      <a:pt x="855" y="220"/>
                    </a:lnTo>
                    <a:lnTo>
                      <a:pt x="855" y="220"/>
                    </a:lnTo>
                    <a:lnTo>
                      <a:pt x="855" y="220"/>
                    </a:lnTo>
                    <a:lnTo>
                      <a:pt x="855" y="220"/>
                    </a:lnTo>
                    <a:lnTo>
                      <a:pt x="855" y="220"/>
                    </a:lnTo>
                    <a:lnTo>
                      <a:pt x="855" y="220"/>
                    </a:lnTo>
                    <a:lnTo>
                      <a:pt x="855" y="220"/>
                    </a:lnTo>
                    <a:lnTo>
                      <a:pt x="861" y="220"/>
                    </a:lnTo>
                    <a:lnTo>
                      <a:pt x="861" y="220"/>
                    </a:lnTo>
                    <a:lnTo>
                      <a:pt x="861" y="220"/>
                    </a:lnTo>
                    <a:lnTo>
                      <a:pt x="880" y="220"/>
                    </a:lnTo>
                    <a:lnTo>
                      <a:pt x="880" y="220"/>
                    </a:lnTo>
                    <a:lnTo>
                      <a:pt x="880" y="220"/>
                    </a:lnTo>
                    <a:lnTo>
                      <a:pt x="880" y="220"/>
                    </a:lnTo>
                    <a:lnTo>
                      <a:pt x="880" y="220"/>
                    </a:lnTo>
                    <a:lnTo>
                      <a:pt x="880" y="220"/>
                    </a:lnTo>
                    <a:lnTo>
                      <a:pt x="887" y="220"/>
                    </a:lnTo>
                    <a:lnTo>
                      <a:pt x="887" y="220"/>
                    </a:lnTo>
                    <a:lnTo>
                      <a:pt x="887" y="220"/>
                    </a:lnTo>
                    <a:lnTo>
                      <a:pt x="887" y="220"/>
                    </a:lnTo>
                    <a:lnTo>
                      <a:pt x="887" y="220"/>
                    </a:lnTo>
                    <a:lnTo>
                      <a:pt x="887" y="220"/>
                    </a:lnTo>
                    <a:lnTo>
                      <a:pt x="887" y="220"/>
                    </a:lnTo>
                    <a:lnTo>
                      <a:pt x="887" y="220"/>
                    </a:lnTo>
                    <a:lnTo>
                      <a:pt x="893" y="220"/>
                    </a:lnTo>
                    <a:lnTo>
                      <a:pt x="893" y="220"/>
                    </a:lnTo>
                    <a:lnTo>
                      <a:pt x="893" y="220"/>
                    </a:lnTo>
                    <a:lnTo>
                      <a:pt x="893" y="220"/>
                    </a:lnTo>
                    <a:lnTo>
                      <a:pt x="893" y="220"/>
                    </a:lnTo>
                    <a:lnTo>
                      <a:pt x="893" y="220"/>
                    </a:lnTo>
                    <a:lnTo>
                      <a:pt x="900" y="220"/>
                    </a:lnTo>
                    <a:lnTo>
                      <a:pt x="900" y="220"/>
                    </a:lnTo>
                    <a:lnTo>
                      <a:pt x="900" y="220"/>
                    </a:lnTo>
                    <a:lnTo>
                      <a:pt x="900" y="220"/>
                    </a:lnTo>
                    <a:lnTo>
                      <a:pt x="900" y="220"/>
                    </a:lnTo>
                    <a:lnTo>
                      <a:pt x="900" y="220"/>
                    </a:lnTo>
                    <a:lnTo>
                      <a:pt x="900" y="220"/>
                    </a:lnTo>
                    <a:lnTo>
                      <a:pt x="900" y="220"/>
                    </a:lnTo>
                    <a:lnTo>
                      <a:pt x="906" y="220"/>
                    </a:lnTo>
                    <a:lnTo>
                      <a:pt x="906" y="220"/>
                    </a:lnTo>
                    <a:lnTo>
                      <a:pt x="906" y="220"/>
                    </a:lnTo>
                    <a:lnTo>
                      <a:pt x="906" y="220"/>
                    </a:lnTo>
                    <a:lnTo>
                      <a:pt x="906" y="220"/>
                    </a:lnTo>
                    <a:lnTo>
                      <a:pt x="906" y="220"/>
                    </a:lnTo>
                    <a:lnTo>
                      <a:pt x="913" y="220"/>
                    </a:lnTo>
                    <a:lnTo>
                      <a:pt x="913" y="220"/>
                    </a:lnTo>
                    <a:lnTo>
                      <a:pt x="913" y="220"/>
                    </a:lnTo>
                    <a:lnTo>
                      <a:pt x="913" y="220"/>
                    </a:lnTo>
                    <a:lnTo>
                      <a:pt x="932" y="220"/>
                    </a:lnTo>
                    <a:lnTo>
                      <a:pt x="932" y="220"/>
                    </a:lnTo>
                    <a:lnTo>
                      <a:pt x="932" y="220"/>
                    </a:lnTo>
                    <a:lnTo>
                      <a:pt x="932" y="220"/>
                    </a:lnTo>
                    <a:lnTo>
                      <a:pt x="932" y="220"/>
                    </a:lnTo>
                    <a:lnTo>
                      <a:pt x="932" y="220"/>
                    </a:lnTo>
                    <a:lnTo>
                      <a:pt x="939" y="220"/>
                    </a:lnTo>
                    <a:lnTo>
                      <a:pt x="939" y="220"/>
                    </a:lnTo>
                    <a:lnTo>
                      <a:pt x="939" y="220"/>
                    </a:lnTo>
                    <a:lnTo>
                      <a:pt x="939" y="220"/>
                    </a:lnTo>
                    <a:lnTo>
                      <a:pt x="939" y="220"/>
                    </a:lnTo>
                    <a:lnTo>
                      <a:pt x="939" y="220"/>
                    </a:lnTo>
                    <a:lnTo>
                      <a:pt x="939" y="220"/>
                    </a:lnTo>
                    <a:lnTo>
                      <a:pt x="939" y="220"/>
                    </a:lnTo>
                    <a:lnTo>
                      <a:pt x="945" y="220"/>
                    </a:lnTo>
                    <a:lnTo>
                      <a:pt x="945" y="220"/>
                    </a:lnTo>
                    <a:lnTo>
                      <a:pt x="945" y="220"/>
                    </a:lnTo>
                    <a:lnTo>
                      <a:pt x="945" y="220"/>
                    </a:lnTo>
                    <a:lnTo>
                      <a:pt x="945" y="220"/>
                    </a:lnTo>
                    <a:lnTo>
                      <a:pt x="945" y="220"/>
                    </a:lnTo>
                    <a:lnTo>
                      <a:pt x="952" y="220"/>
                    </a:lnTo>
                    <a:lnTo>
                      <a:pt x="952" y="220"/>
                    </a:lnTo>
                    <a:lnTo>
                      <a:pt x="952" y="220"/>
                    </a:lnTo>
                    <a:lnTo>
                      <a:pt x="952" y="220"/>
                    </a:lnTo>
                    <a:lnTo>
                      <a:pt x="952" y="220"/>
                    </a:lnTo>
                    <a:lnTo>
                      <a:pt x="952" y="220"/>
                    </a:lnTo>
                    <a:lnTo>
                      <a:pt x="952" y="220"/>
                    </a:lnTo>
                    <a:lnTo>
                      <a:pt x="958" y="220"/>
                    </a:lnTo>
                    <a:lnTo>
                      <a:pt x="958" y="220"/>
                    </a:lnTo>
                    <a:lnTo>
                      <a:pt x="958" y="220"/>
                    </a:lnTo>
                    <a:lnTo>
                      <a:pt x="958" y="220"/>
                    </a:lnTo>
                    <a:lnTo>
                      <a:pt x="958" y="220"/>
                    </a:lnTo>
                    <a:lnTo>
                      <a:pt x="958" y="220"/>
                    </a:lnTo>
                    <a:lnTo>
                      <a:pt x="958" y="220"/>
                    </a:lnTo>
                    <a:lnTo>
                      <a:pt x="965" y="220"/>
                    </a:lnTo>
                    <a:lnTo>
                      <a:pt x="965" y="220"/>
                    </a:lnTo>
                    <a:lnTo>
                      <a:pt x="965" y="220"/>
                    </a:lnTo>
                    <a:lnTo>
                      <a:pt x="965" y="220"/>
                    </a:lnTo>
                    <a:lnTo>
                      <a:pt x="984" y="220"/>
                    </a:lnTo>
                    <a:lnTo>
                      <a:pt x="984" y="220"/>
                    </a:lnTo>
                    <a:lnTo>
                      <a:pt x="984" y="220"/>
                    </a:lnTo>
                    <a:lnTo>
                      <a:pt x="984" y="220"/>
                    </a:lnTo>
                    <a:lnTo>
                      <a:pt x="984" y="220"/>
                    </a:lnTo>
                    <a:lnTo>
                      <a:pt x="984" y="220"/>
                    </a:lnTo>
                    <a:lnTo>
                      <a:pt x="991" y="220"/>
                    </a:lnTo>
                    <a:lnTo>
                      <a:pt x="991" y="220"/>
                    </a:lnTo>
                    <a:lnTo>
                      <a:pt x="991" y="220"/>
                    </a:lnTo>
                    <a:lnTo>
                      <a:pt x="991" y="220"/>
                    </a:lnTo>
                    <a:lnTo>
                      <a:pt x="991" y="220"/>
                    </a:lnTo>
                    <a:lnTo>
                      <a:pt x="991" y="220"/>
                    </a:lnTo>
                    <a:lnTo>
                      <a:pt x="991" y="220"/>
                    </a:lnTo>
                    <a:lnTo>
                      <a:pt x="991" y="220"/>
                    </a:lnTo>
                    <a:lnTo>
                      <a:pt x="997" y="220"/>
                    </a:lnTo>
                    <a:lnTo>
                      <a:pt x="997" y="220"/>
                    </a:lnTo>
                    <a:lnTo>
                      <a:pt x="997" y="220"/>
                    </a:lnTo>
                    <a:lnTo>
                      <a:pt x="997" y="220"/>
                    </a:lnTo>
                    <a:lnTo>
                      <a:pt x="997" y="220"/>
                    </a:lnTo>
                    <a:lnTo>
                      <a:pt x="997" y="220"/>
                    </a:lnTo>
                    <a:lnTo>
                      <a:pt x="1004" y="220"/>
                    </a:lnTo>
                    <a:lnTo>
                      <a:pt x="1004" y="220"/>
                    </a:lnTo>
                    <a:lnTo>
                      <a:pt x="1004" y="220"/>
                    </a:lnTo>
                    <a:lnTo>
                      <a:pt x="1004" y="220"/>
                    </a:lnTo>
                    <a:lnTo>
                      <a:pt x="1004" y="220"/>
                    </a:lnTo>
                    <a:lnTo>
                      <a:pt x="1004" y="220"/>
                    </a:lnTo>
                    <a:lnTo>
                      <a:pt x="1004" y="220"/>
                    </a:lnTo>
                    <a:lnTo>
                      <a:pt x="1010" y="220"/>
                    </a:lnTo>
                    <a:lnTo>
                      <a:pt x="1010" y="220"/>
                    </a:lnTo>
                    <a:lnTo>
                      <a:pt x="1010" y="220"/>
                    </a:lnTo>
                    <a:lnTo>
                      <a:pt x="1010" y="220"/>
                    </a:lnTo>
                    <a:lnTo>
                      <a:pt x="1010" y="220"/>
                    </a:lnTo>
                    <a:lnTo>
                      <a:pt x="1010" y="220"/>
                    </a:lnTo>
                    <a:lnTo>
                      <a:pt x="1010" y="220"/>
                    </a:lnTo>
                    <a:lnTo>
                      <a:pt x="1016" y="220"/>
                    </a:lnTo>
                    <a:lnTo>
                      <a:pt x="1016" y="220"/>
                    </a:lnTo>
                    <a:lnTo>
                      <a:pt x="1016" y="220"/>
                    </a:lnTo>
                    <a:lnTo>
                      <a:pt x="1016" y="220"/>
                    </a:lnTo>
                    <a:lnTo>
                      <a:pt x="1036" y="220"/>
                    </a:lnTo>
                    <a:lnTo>
                      <a:pt x="1036" y="220"/>
                    </a:lnTo>
                    <a:lnTo>
                      <a:pt x="1036" y="220"/>
                    </a:lnTo>
                    <a:lnTo>
                      <a:pt x="1036" y="220"/>
                    </a:lnTo>
                    <a:lnTo>
                      <a:pt x="1036" y="220"/>
                    </a:lnTo>
                    <a:lnTo>
                      <a:pt x="1036" y="220"/>
                    </a:lnTo>
                    <a:lnTo>
                      <a:pt x="1042" y="220"/>
                    </a:lnTo>
                    <a:lnTo>
                      <a:pt x="1042" y="220"/>
                    </a:lnTo>
                    <a:lnTo>
                      <a:pt x="1042" y="220"/>
                    </a:lnTo>
                    <a:lnTo>
                      <a:pt x="1042" y="220"/>
                    </a:lnTo>
                    <a:lnTo>
                      <a:pt x="1042" y="220"/>
                    </a:lnTo>
                    <a:lnTo>
                      <a:pt x="1042" y="220"/>
                    </a:lnTo>
                    <a:lnTo>
                      <a:pt x="1042" y="220"/>
                    </a:lnTo>
                    <a:lnTo>
                      <a:pt x="1042" y="220"/>
                    </a:lnTo>
                    <a:lnTo>
                      <a:pt x="1049" y="220"/>
                    </a:lnTo>
                    <a:lnTo>
                      <a:pt x="1049" y="220"/>
                    </a:lnTo>
                    <a:lnTo>
                      <a:pt x="1049" y="220"/>
                    </a:lnTo>
                    <a:lnTo>
                      <a:pt x="1049" y="220"/>
                    </a:lnTo>
                    <a:lnTo>
                      <a:pt x="1049" y="220"/>
                    </a:lnTo>
                    <a:lnTo>
                      <a:pt x="1049" y="220"/>
                    </a:lnTo>
                    <a:lnTo>
                      <a:pt x="1055" y="220"/>
                    </a:lnTo>
                    <a:lnTo>
                      <a:pt x="1055" y="220"/>
                    </a:lnTo>
                    <a:lnTo>
                      <a:pt x="1055" y="220"/>
                    </a:lnTo>
                    <a:lnTo>
                      <a:pt x="1055" y="220"/>
                    </a:lnTo>
                    <a:lnTo>
                      <a:pt x="1055" y="220"/>
                    </a:lnTo>
                    <a:lnTo>
                      <a:pt x="1055" y="220"/>
                    </a:lnTo>
                    <a:lnTo>
                      <a:pt x="1055" y="220"/>
                    </a:lnTo>
                    <a:lnTo>
                      <a:pt x="1062" y="220"/>
                    </a:lnTo>
                    <a:lnTo>
                      <a:pt x="1062" y="220"/>
                    </a:lnTo>
                    <a:lnTo>
                      <a:pt x="1062" y="220"/>
                    </a:lnTo>
                    <a:lnTo>
                      <a:pt x="1062" y="220"/>
                    </a:lnTo>
                    <a:lnTo>
                      <a:pt x="1062" y="220"/>
                    </a:lnTo>
                    <a:lnTo>
                      <a:pt x="1062" y="220"/>
                    </a:lnTo>
                    <a:lnTo>
                      <a:pt x="1062" y="220"/>
                    </a:lnTo>
                    <a:lnTo>
                      <a:pt x="1068" y="220"/>
                    </a:lnTo>
                    <a:lnTo>
                      <a:pt x="1068" y="220"/>
                    </a:lnTo>
                    <a:lnTo>
                      <a:pt x="1068" y="220"/>
                    </a:lnTo>
                    <a:lnTo>
                      <a:pt x="1068" y="220"/>
                    </a:lnTo>
                    <a:lnTo>
                      <a:pt x="1088" y="220"/>
                    </a:lnTo>
                    <a:lnTo>
                      <a:pt x="1088" y="220"/>
                    </a:lnTo>
                    <a:lnTo>
                      <a:pt x="1088" y="220"/>
                    </a:lnTo>
                    <a:lnTo>
                      <a:pt x="1088" y="220"/>
                    </a:lnTo>
                    <a:lnTo>
                      <a:pt x="1088" y="220"/>
                    </a:lnTo>
                    <a:lnTo>
                      <a:pt x="1094" y="220"/>
                    </a:lnTo>
                    <a:lnTo>
                      <a:pt x="1094" y="220"/>
                    </a:lnTo>
                    <a:lnTo>
                      <a:pt x="1094" y="220"/>
                    </a:lnTo>
                    <a:lnTo>
                      <a:pt x="1094" y="220"/>
                    </a:lnTo>
                    <a:lnTo>
                      <a:pt x="1094" y="220"/>
                    </a:lnTo>
                    <a:lnTo>
                      <a:pt x="1094" y="220"/>
                    </a:lnTo>
                    <a:lnTo>
                      <a:pt x="1094" y="220"/>
                    </a:lnTo>
                    <a:lnTo>
                      <a:pt x="1094" y="220"/>
                    </a:lnTo>
                    <a:lnTo>
                      <a:pt x="1101" y="220"/>
                    </a:lnTo>
                    <a:lnTo>
                      <a:pt x="1101" y="220"/>
                    </a:lnTo>
                    <a:lnTo>
                      <a:pt x="1101" y="220"/>
                    </a:lnTo>
                    <a:lnTo>
                      <a:pt x="1101" y="220"/>
                    </a:lnTo>
                    <a:lnTo>
                      <a:pt x="1101" y="220"/>
                    </a:lnTo>
                    <a:lnTo>
                      <a:pt x="1101" y="220"/>
                    </a:lnTo>
                    <a:lnTo>
                      <a:pt x="1101" y="220"/>
                    </a:lnTo>
                    <a:lnTo>
                      <a:pt x="1107" y="220"/>
                    </a:lnTo>
                    <a:lnTo>
                      <a:pt x="1107" y="220"/>
                    </a:lnTo>
                    <a:lnTo>
                      <a:pt x="1107" y="220"/>
                    </a:lnTo>
                    <a:lnTo>
                      <a:pt x="1107" y="220"/>
                    </a:lnTo>
                    <a:lnTo>
                      <a:pt x="1107" y="220"/>
                    </a:lnTo>
                    <a:lnTo>
                      <a:pt x="1107" y="220"/>
                    </a:lnTo>
                    <a:lnTo>
                      <a:pt x="1107" y="220"/>
                    </a:lnTo>
                    <a:lnTo>
                      <a:pt x="1114" y="220"/>
                    </a:lnTo>
                    <a:lnTo>
                      <a:pt x="1114" y="220"/>
                    </a:lnTo>
                    <a:lnTo>
                      <a:pt x="1114" y="220"/>
                    </a:lnTo>
                    <a:lnTo>
                      <a:pt x="1114" y="220"/>
                    </a:lnTo>
                    <a:lnTo>
                      <a:pt x="1114" y="220"/>
                    </a:lnTo>
                    <a:lnTo>
                      <a:pt x="1114" y="220"/>
                    </a:lnTo>
                    <a:lnTo>
                      <a:pt x="1114" y="220"/>
                    </a:lnTo>
                    <a:lnTo>
                      <a:pt x="1120" y="220"/>
                    </a:lnTo>
                    <a:lnTo>
                      <a:pt x="1120" y="220"/>
                    </a:lnTo>
                    <a:lnTo>
                      <a:pt x="1120" y="220"/>
                    </a:lnTo>
                    <a:lnTo>
                      <a:pt x="1120" y="220"/>
                    </a:lnTo>
                    <a:lnTo>
                      <a:pt x="1140" y="220"/>
                    </a:lnTo>
                    <a:lnTo>
                      <a:pt x="1140" y="220"/>
                    </a:lnTo>
                    <a:lnTo>
                      <a:pt x="1140" y="220"/>
                    </a:lnTo>
                    <a:lnTo>
                      <a:pt x="1140" y="220"/>
                    </a:lnTo>
                    <a:lnTo>
                      <a:pt x="1140" y="220"/>
                    </a:lnTo>
                    <a:lnTo>
                      <a:pt x="1146" y="220"/>
                    </a:lnTo>
                    <a:lnTo>
                      <a:pt x="1146" y="220"/>
                    </a:lnTo>
                    <a:lnTo>
                      <a:pt x="1146" y="220"/>
                    </a:lnTo>
                    <a:lnTo>
                      <a:pt x="1146" y="220"/>
                    </a:lnTo>
                    <a:lnTo>
                      <a:pt x="1146" y="220"/>
                    </a:lnTo>
                    <a:lnTo>
                      <a:pt x="1146" y="220"/>
                    </a:lnTo>
                    <a:lnTo>
                      <a:pt x="1146" y="220"/>
                    </a:lnTo>
                    <a:lnTo>
                      <a:pt x="1146" y="220"/>
                    </a:lnTo>
                    <a:lnTo>
                      <a:pt x="1152" y="220"/>
                    </a:lnTo>
                    <a:lnTo>
                      <a:pt x="1152" y="220"/>
                    </a:lnTo>
                    <a:lnTo>
                      <a:pt x="1152" y="220"/>
                    </a:lnTo>
                    <a:lnTo>
                      <a:pt x="1152" y="220"/>
                    </a:lnTo>
                    <a:lnTo>
                      <a:pt x="1152" y="220"/>
                    </a:lnTo>
                    <a:lnTo>
                      <a:pt x="1152" y="220"/>
                    </a:lnTo>
                    <a:lnTo>
                      <a:pt x="1159" y="220"/>
                    </a:lnTo>
                    <a:lnTo>
                      <a:pt x="1159" y="220"/>
                    </a:lnTo>
                    <a:lnTo>
                      <a:pt x="1159" y="220"/>
                    </a:lnTo>
                    <a:lnTo>
                      <a:pt x="1159" y="220"/>
                    </a:lnTo>
                    <a:lnTo>
                      <a:pt x="1159" y="220"/>
                    </a:lnTo>
                    <a:lnTo>
                      <a:pt x="1159" y="220"/>
                    </a:lnTo>
                    <a:lnTo>
                      <a:pt x="1165" y="220"/>
                    </a:lnTo>
                    <a:lnTo>
                      <a:pt x="1165" y="220"/>
                    </a:lnTo>
                    <a:lnTo>
                      <a:pt x="1165" y="220"/>
                    </a:lnTo>
                    <a:lnTo>
                      <a:pt x="1165" y="220"/>
                    </a:lnTo>
                    <a:lnTo>
                      <a:pt x="1165" y="220"/>
                    </a:lnTo>
                    <a:lnTo>
                      <a:pt x="1165" y="220"/>
                    </a:lnTo>
                    <a:lnTo>
                      <a:pt x="1165" y="220"/>
                    </a:lnTo>
                    <a:lnTo>
                      <a:pt x="1165" y="220"/>
                    </a:lnTo>
                    <a:lnTo>
                      <a:pt x="1172" y="220"/>
                    </a:lnTo>
                    <a:lnTo>
                      <a:pt x="1172" y="220"/>
                    </a:lnTo>
                    <a:lnTo>
                      <a:pt x="1172" y="220"/>
                    </a:lnTo>
                    <a:lnTo>
                      <a:pt x="1172" y="220"/>
                    </a:lnTo>
                    <a:lnTo>
                      <a:pt x="1172" y="220"/>
                    </a:lnTo>
                    <a:lnTo>
                      <a:pt x="1172" y="220"/>
                    </a:lnTo>
                    <a:lnTo>
                      <a:pt x="1211" y="220"/>
                    </a:lnTo>
                    <a:lnTo>
                      <a:pt x="1211" y="220"/>
                    </a:lnTo>
                    <a:lnTo>
                      <a:pt x="1211" y="220"/>
                    </a:lnTo>
                    <a:lnTo>
                      <a:pt x="1211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24" y="220"/>
                    </a:lnTo>
                    <a:lnTo>
                      <a:pt x="1224" y="220"/>
                    </a:lnTo>
                    <a:lnTo>
                      <a:pt x="1224" y="220"/>
                    </a:lnTo>
                    <a:lnTo>
                      <a:pt x="1224" y="220"/>
                    </a:lnTo>
                    <a:lnTo>
                      <a:pt x="1224" y="220"/>
                    </a:lnTo>
                    <a:lnTo>
                      <a:pt x="1224" y="220"/>
                    </a:lnTo>
                    <a:lnTo>
                      <a:pt x="1230" y="220"/>
                    </a:lnTo>
                    <a:lnTo>
                      <a:pt x="1230" y="220"/>
                    </a:lnTo>
                    <a:lnTo>
                      <a:pt x="1230" y="220"/>
                    </a:lnTo>
                    <a:lnTo>
                      <a:pt x="1230" y="220"/>
                    </a:lnTo>
                    <a:lnTo>
                      <a:pt x="1230" y="220"/>
                    </a:lnTo>
                    <a:lnTo>
                      <a:pt x="1230" y="220"/>
                    </a:lnTo>
                    <a:lnTo>
                      <a:pt x="1237" y="220"/>
                    </a:lnTo>
                    <a:lnTo>
                      <a:pt x="1237" y="220"/>
                    </a:lnTo>
                    <a:lnTo>
                      <a:pt x="1237" y="220"/>
                    </a:lnTo>
                    <a:lnTo>
                      <a:pt x="1237" y="220"/>
                    </a:lnTo>
                    <a:lnTo>
                      <a:pt x="1237" y="220"/>
                    </a:lnTo>
                    <a:lnTo>
                      <a:pt x="1237" y="220"/>
                    </a:lnTo>
                    <a:lnTo>
                      <a:pt x="1237" y="220"/>
                    </a:lnTo>
                    <a:lnTo>
                      <a:pt x="1237" y="220"/>
                    </a:lnTo>
                    <a:lnTo>
                      <a:pt x="1243" y="220"/>
                    </a:lnTo>
                    <a:lnTo>
                      <a:pt x="1243" y="220"/>
                    </a:lnTo>
                    <a:lnTo>
                      <a:pt x="1243" y="220"/>
                    </a:lnTo>
                    <a:lnTo>
                      <a:pt x="1243" y="220"/>
                    </a:lnTo>
                    <a:lnTo>
                      <a:pt x="1243" y="220"/>
                    </a:lnTo>
                    <a:lnTo>
                      <a:pt x="1243" y="220"/>
                    </a:lnTo>
                    <a:lnTo>
                      <a:pt x="1243" y="220"/>
                    </a:lnTo>
                    <a:lnTo>
                      <a:pt x="1243" y="220"/>
                    </a:lnTo>
                    <a:lnTo>
                      <a:pt x="1282" y="220"/>
                    </a:lnTo>
                    <a:lnTo>
                      <a:pt x="1282" y="220"/>
                    </a:lnTo>
                    <a:lnTo>
                      <a:pt x="1288" y="220"/>
                    </a:lnTo>
                    <a:lnTo>
                      <a:pt x="1288" y="220"/>
                    </a:lnTo>
                    <a:lnTo>
                      <a:pt x="1288" y="220"/>
                    </a:lnTo>
                    <a:lnTo>
                      <a:pt x="1288" y="220"/>
                    </a:lnTo>
                    <a:lnTo>
                      <a:pt x="1288" y="220"/>
                    </a:lnTo>
                    <a:lnTo>
                      <a:pt x="1288" y="220"/>
                    </a:lnTo>
                    <a:lnTo>
                      <a:pt x="1295" y="220"/>
                    </a:lnTo>
                    <a:lnTo>
                      <a:pt x="1295" y="220"/>
                    </a:lnTo>
                    <a:lnTo>
                      <a:pt x="1295" y="220"/>
                    </a:lnTo>
                    <a:lnTo>
                      <a:pt x="1295" y="220"/>
                    </a:lnTo>
                    <a:lnTo>
                      <a:pt x="1295" y="220"/>
                    </a:lnTo>
                    <a:lnTo>
                      <a:pt x="1295" y="220"/>
                    </a:lnTo>
                    <a:lnTo>
                      <a:pt x="1295" y="220"/>
                    </a:lnTo>
                    <a:lnTo>
                      <a:pt x="1295" y="220"/>
                    </a:lnTo>
                    <a:lnTo>
                      <a:pt x="1301" y="220"/>
                    </a:lnTo>
                    <a:lnTo>
                      <a:pt x="1301" y="220"/>
                    </a:lnTo>
                    <a:lnTo>
                      <a:pt x="1301" y="220"/>
                    </a:lnTo>
                    <a:lnTo>
                      <a:pt x="1301" y="220"/>
                    </a:lnTo>
                    <a:lnTo>
                      <a:pt x="1301" y="220"/>
                    </a:lnTo>
                    <a:lnTo>
                      <a:pt x="1301" y="220"/>
                    </a:lnTo>
                    <a:lnTo>
                      <a:pt x="1308" y="220"/>
                    </a:lnTo>
                    <a:lnTo>
                      <a:pt x="1308" y="220"/>
                    </a:lnTo>
                    <a:lnTo>
                      <a:pt x="1308" y="220"/>
                    </a:lnTo>
                    <a:lnTo>
                      <a:pt x="1308" y="220"/>
                    </a:lnTo>
                    <a:lnTo>
                      <a:pt x="1308" y="220"/>
                    </a:lnTo>
                    <a:lnTo>
                      <a:pt x="1308" y="220"/>
                    </a:lnTo>
                    <a:lnTo>
                      <a:pt x="1308" y="220"/>
                    </a:lnTo>
                    <a:lnTo>
                      <a:pt x="1314" y="220"/>
                    </a:lnTo>
                    <a:lnTo>
                      <a:pt x="1314" y="220"/>
                    </a:lnTo>
                    <a:lnTo>
                      <a:pt x="1314" y="220"/>
                    </a:lnTo>
                    <a:lnTo>
                      <a:pt x="1314" y="220"/>
                    </a:lnTo>
                    <a:lnTo>
                      <a:pt x="1314" y="220"/>
                    </a:lnTo>
                    <a:lnTo>
                      <a:pt x="1314" y="220"/>
                    </a:lnTo>
                    <a:lnTo>
                      <a:pt x="1314" y="220"/>
                    </a:lnTo>
                    <a:lnTo>
                      <a:pt x="1321" y="220"/>
                    </a:lnTo>
                    <a:lnTo>
                      <a:pt x="1321" y="220"/>
                    </a:lnTo>
                    <a:lnTo>
                      <a:pt x="1321" y="220"/>
                    </a:lnTo>
                    <a:lnTo>
                      <a:pt x="1360" y="220"/>
                    </a:lnTo>
                    <a:lnTo>
                      <a:pt x="1360" y="220"/>
                    </a:lnTo>
                    <a:lnTo>
                      <a:pt x="1360" y="220"/>
                    </a:lnTo>
                    <a:lnTo>
                      <a:pt x="1360" y="220"/>
                    </a:lnTo>
                    <a:lnTo>
                      <a:pt x="1360" y="220"/>
                    </a:lnTo>
                    <a:lnTo>
                      <a:pt x="1360" y="220"/>
                    </a:lnTo>
                    <a:lnTo>
                      <a:pt x="1360" y="220"/>
                    </a:lnTo>
                    <a:lnTo>
                      <a:pt x="1366" y="220"/>
                    </a:lnTo>
                    <a:lnTo>
                      <a:pt x="1366" y="220"/>
                    </a:lnTo>
                    <a:lnTo>
                      <a:pt x="1366" y="220"/>
                    </a:lnTo>
                    <a:lnTo>
                      <a:pt x="1366" y="220"/>
                    </a:lnTo>
                    <a:lnTo>
                      <a:pt x="1366" y="220"/>
                    </a:lnTo>
                    <a:lnTo>
                      <a:pt x="1366" y="220"/>
                    </a:lnTo>
                    <a:lnTo>
                      <a:pt x="1366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9" y="220"/>
                    </a:lnTo>
                    <a:lnTo>
                      <a:pt x="1379" y="220"/>
                    </a:lnTo>
                    <a:lnTo>
                      <a:pt x="1379" y="220"/>
                    </a:lnTo>
                    <a:lnTo>
                      <a:pt x="1379" y="220"/>
                    </a:lnTo>
                    <a:lnTo>
                      <a:pt x="1379" y="220"/>
                    </a:lnTo>
                    <a:lnTo>
                      <a:pt x="1379" y="220"/>
                    </a:lnTo>
                    <a:lnTo>
                      <a:pt x="1379" y="220"/>
                    </a:lnTo>
                    <a:lnTo>
                      <a:pt x="1379" y="220"/>
                    </a:lnTo>
                    <a:lnTo>
                      <a:pt x="1386" y="220"/>
                    </a:lnTo>
                    <a:lnTo>
                      <a:pt x="1386" y="220"/>
                    </a:lnTo>
                    <a:lnTo>
                      <a:pt x="1386" y="220"/>
                    </a:lnTo>
                    <a:lnTo>
                      <a:pt x="1386" y="220"/>
                    </a:lnTo>
                    <a:lnTo>
                      <a:pt x="1386" y="220"/>
                    </a:lnTo>
                    <a:lnTo>
                      <a:pt x="1386" y="220"/>
                    </a:lnTo>
                    <a:lnTo>
                      <a:pt x="1392" y="220"/>
                    </a:lnTo>
                    <a:lnTo>
                      <a:pt x="1392" y="220"/>
                    </a:lnTo>
                    <a:lnTo>
                      <a:pt x="1392" y="220"/>
                    </a:lnTo>
                    <a:lnTo>
                      <a:pt x="1392" y="220"/>
                    </a:lnTo>
                    <a:lnTo>
                      <a:pt x="1392" y="220"/>
                    </a:lnTo>
                    <a:lnTo>
                      <a:pt x="1431" y="220"/>
                    </a:lnTo>
                    <a:lnTo>
                      <a:pt x="1431" y="220"/>
                    </a:lnTo>
                    <a:lnTo>
                      <a:pt x="1431" y="220"/>
                    </a:lnTo>
                    <a:lnTo>
                      <a:pt x="1431" y="220"/>
                    </a:lnTo>
                    <a:lnTo>
                      <a:pt x="1431" y="220"/>
                    </a:lnTo>
                    <a:lnTo>
                      <a:pt x="1437" y="220"/>
                    </a:lnTo>
                    <a:lnTo>
                      <a:pt x="1437" y="220"/>
                    </a:lnTo>
                    <a:lnTo>
                      <a:pt x="1437" y="220"/>
                    </a:lnTo>
                    <a:lnTo>
                      <a:pt x="1437" y="220"/>
                    </a:lnTo>
                    <a:lnTo>
                      <a:pt x="1437" y="220"/>
                    </a:lnTo>
                    <a:lnTo>
                      <a:pt x="1437" y="220"/>
                    </a:lnTo>
                    <a:lnTo>
                      <a:pt x="1437" y="220"/>
                    </a:lnTo>
                    <a:lnTo>
                      <a:pt x="1437" y="220"/>
                    </a:lnTo>
                    <a:lnTo>
                      <a:pt x="1444" y="220"/>
                    </a:lnTo>
                    <a:lnTo>
                      <a:pt x="1444" y="220"/>
                    </a:lnTo>
                    <a:lnTo>
                      <a:pt x="1444" y="220"/>
                    </a:lnTo>
                    <a:lnTo>
                      <a:pt x="1444" y="220"/>
                    </a:lnTo>
                    <a:lnTo>
                      <a:pt x="1444" y="220"/>
                    </a:lnTo>
                    <a:lnTo>
                      <a:pt x="1444" y="220"/>
                    </a:lnTo>
                    <a:lnTo>
                      <a:pt x="1450" y="220"/>
                    </a:lnTo>
                    <a:lnTo>
                      <a:pt x="1450" y="220"/>
                    </a:lnTo>
                    <a:lnTo>
                      <a:pt x="1450" y="220"/>
                    </a:lnTo>
                    <a:lnTo>
                      <a:pt x="1450" y="220"/>
                    </a:lnTo>
                    <a:lnTo>
                      <a:pt x="1450" y="220"/>
                    </a:lnTo>
                    <a:lnTo>
                      <a:pt x="1450" y="220"/>
                    </a:lnTo>
                    <a:lnTo>
                      <a:pt x="1457" y="220"/>
                    </a:lnTo>
                    <a:lnTo>
                      <a:pt x="1457" y="220"/>
                    </a:lnTo>
                    <a:lnTo>
                      <a:pt x="1457" y="220"/>
                    </a:lnTo>
                    <a:lnTo>
                      <a:pt x="1457" y="220"/>
                    </a:lnTo>
                    <a:lnTo>
                      <a:pt x="1457" y="220"/>
                    </a:lnTo>
                    <a:lnTo>
                      <a:pt x="1457" y="220"/>
                    </a:lnTo>
                    <a:lnTo>
                      <a:pt x="1457" y="220"/>
                    </a:lnTo>
                    <a:lnTo>
                      <a:pt x="1457" y="220"/>
                    </a:lnTo>
                    <a:lnTo>
                      <a:pt x="1463" y="220"/>
                    </a:lnTo>
                    <a:lnTo>
                      <a:pt x="1463" y="220"/>
                    </a:lnTo>
                    <a:lnTo>
                      <a:pt x="1463" y="220"/>
                    </a:lnTo>
                    <a:lnTo>
                      <a:pt x="1463" y="220"/>
                    </a:lnTo>
                    <a:lnTo>
                      <a:pt x="1463" y="220"/>
                    </a:lnTo>
                    <a:lnTo>
                      <a:pt x="1463" y="220"/>
                    </a:lnTo>
                    <a:lnTo>
                      <a:pt x="1502" y="220"/>
                    </a:lnTo>
                    <a:lnTo>
                      <a:pt x="1502" y="220"/>
                    </a:lnTo>
                    <a:lnTo>
                      <a:pt x="1502" y="220"/>
                    </a:lnTo>
                    <a:lnTo>
                      <a:pt x="1502" y="220"/>
                    </a:lnTo>
                    <a:lnTo>
                      <a:pt x="1509" y="220"/>
                    </a:lnTo>
                    <a:lnTo>
                      <a:pt x="1509" y="220"/>
                    </a:lnTo>
                    <a:lnTo>
                      <a:pt x="1509" y="220"/>
                    </a:lnTo>
                    <a:lnTo>
                      <a:pt x="1509" y="220"/>
                    </a:lnTo>
                    <a:lnTo>
                      <a:pt x="1509" y="220"/>
                    </a:lnTo>
                    <a:lnTo>
                      <a:pt x="1509" y="220"/>
                    </a:lnTo>
                    <a:lnTo>
                      <a:pt x="1509" y="220"/>
                    </a:lnTo>
                    <a:lnTo>
                      <a:pt x="1515" y="220"/>
                    </a:lnTo>
                    <a:lnTo>
                      <a:pt x="1515" y="220"/>
                    </a:lnTo>
                    <a:lnTo>
                      <a:pt x="1515" y="220"/>
                    </a:lnTo>
                    <a:lnTo>
                      <a:pt x="1515" y="220"/>
                    </a:lnTo>
                    <a:lnTo>
                      <a:pt x="1515" y="220"/>
                    </a:lnTo>
                    <a:lnTo>
                      <a:pt x="1515" y="220"/>
                    </a:lnTo>
                    <a:lnTo>
                      <a:pt x="1522" y="220"/>
                    </a:lnTo>
                    <a:lnTo>
                      <a:pt x="1522" y="220"/>
                    </a:lnTo>
                    <a:lnTo>
                      <a:pt x="1522" y="220"/>
                    </a:lnTo>
                    <a:lnTo>
                      <a:pt x="1522" y="220"/>
                    </a:lnTo>
                    <a:lnTo>
                      <a:pt x="1522" y="220"/>
                    </a:lnTo>
                    <a:lnTo>
                      <a:pt x="1522" y="220"/>
                    </a:lnTo>
                    <a:lnTo>
                      <a:pt x="1522" y="220"/>
                    </a:lnTo>
                    <a:lnTo>
                      <a:pt x="1528" y="220"/>
                    </a:lnTo>
                    <a:lnTo>
                      <a:pt x="1528" y="220"/>
                    </a:lnTo>
                    <a:lnTo>
                      <a:pt x="1528" y="220"/>
                    </a:lnTo>
                    <a:lnTo>
                      <a:pt x="1528" y="220"/>
                    </a:lnTo>
                    <a:lnTo>
                      <a:pt x="1528" y="220"/>
                    </a:lnTo>
                    <a:lnTo>
                      <a:pt x="1528" y="220"/>
                    </a:lnTo>
                    <a:lnTo>
                      <a:pt x="1528" y="220"/>
                    </a:lnTo>
                    <a:lnTo>
                      <a:pt x="1535" y="220"/>
                    </a:lnTo>
                    <a:lnTo>
                      <a:pt x="1535" y="220"/>
                    </a:lnTo>
                    <a:lnTo>
                      <a:pt x="1535" y="220"/>
                    </a:lnTo>
                    <a:lnTo>
                      <a:pt x="1535" y="220"/>
                    </a:lnTo>
                    <a:lnTo>
                      <a:pt x="1535" y="220"/>
                    </a:lnTo>
                    <a:lnTo>
                      <a:pt x="1535" y="220"/>
                    </a:lnTo>
                    <a:lnTo>
                      <a:pt x="1535" y="220"/>
                    </a:lnTo>
                    <a:lnTo>
                      <a:pt x="1535" y="220"/>
                    </a:lnTo>
                    <a:lnTo>
                      <a:pt x="1573" y="220"/>
                    </a:lnTo>
                    <a:lnTo>
                      <a:pt x="1573" y="220"/>
                    </a:lnTo>
                    <a:lnTo>
                      <a:pt x="1580" y="220"/>
                    </a:lnTo>
                    <a:lnTo>
                      <a:pt x="1580" y="220"/>
                    </a:lnTo>
                    <a:lnTo>
                      <a:pt x="1580" y="220"/>
                    </a:lnTo>
                    <a:lnTo>
                      <a:pt x="1580" y="220"/>
                    </a:lnTo>
                    <a:lnTo>
                      <a:pt x="1580" y="220"/>
                    </a:lnTo>
                    <a:lnTo>
                      <a:pt x="1580" y="220"/>
                    </a:lnTo>
                    <a:lnTo>
                      <a:pt x="1580" y="220"/>
                    </a:lnTo>
                    <a:lnTo>
                      <a:pt x="1586" y="220"/>
                    </a:lnTo>
                    <a:lnTo>
                      <a:pt x="1586" y="220"/>
                    </a:lnTo>
                    <a:lnTo>
                      <a:pt x="1586" y="220"/>
                    </a:lnTo>
                    <a:lnTo>
                      <a:pt x="1586" y="220"/>
                    </a:lnTo>
                    <a:lnTo>
                      <a:pt x="1586" y="220"/>
                    </a:lnTo>
                    <a:lnTo>
                      <a:pt x="1586" y="220"/>
                    </a:lnTo>
                    <a:lnTo>
                      <a:pt x="1586" y="220"/>
                    </a:lnTo>
                    <a:lnTo>
                      <a:pt x="1593" y="220"/>
                    </a:lnTo>
                    <a:lnTo>
                      <a:pt x="1593" y="220"/>
                    </a:lnTo>
                    <a:lnTo>
                      <a:pt x="1593" y="220"/>
                    </a:lnTo>
                    <a:lnTo>
                      <a:pt x="1593" y="220"/>
                    </a:lnTo>
                    <a:lnTo>
                      <a:pt x="1593" y="220"/>
                    </a:lnTo>
                    <a:lnTo>
                      <a:pt x="1593" y="220"/>
                    </a:lnTo>
                    <a:lnTo>
                      <a:pt x="1599" y="220"/>
                    </a:lnTo>
                    <a:lnTo>
                      <a:pt x="1599" y="220"/>
                    </a:lnTo>
                    <a:lnTo>
                      <a:pt x="1599" y="220"/>
                    </a:lnTo>
                    <a:lnTo>
                      <a:pt x="1599" y="220"/>
                    </a:lnTo>
                    <a:lnTo>
                      <a:pt x="1599" y="220"/>
                    </a:lnTo>
                    <a:lnTo>
                      <a:pt x="1599" y="220"/>
                    </a:lnTo>
                    <a:lnTo>
                      <a:pt x="1599" y="220"/>
                    </a:lnTo>
                    <a:lnTo>
                      <a:pt x="1606" y="220"/>
                    </a:lnTo>
                    <a:lnTo>
                      <a:pt x="1606" y="220"/>
                    </a:lnTo>
                    <a:lnTo>
                      <a:pt x="1606" y="220"/>
                    </a:lnTo>
                    <a:lnTo>
                      <a:pt x="1606" y="220"/>
                    </a:lnTo>
                    <a:lnTo>
                      <a:pt x="1606" y="220"/>
                    </a:lnTo>
                    <a:lnTo>
                      <a:pt x="1606" y="220"/>
                    </a:lnTo>
                    <a:lnTo>
                      <a:pt x="1606" y="220"/>
                    </a:lnTo>
                    <a:lnTo>
                      <a:pt x="1612" y="220"/>
                    </a:lnTo>
                    <a:lnTo>
                      <a:pt x="1612" y="220"/>
                    </a:lnTo>
                    <a:lnTo>
                      <a:pt x="1612" y="220"/>
                    </a:lnTo>
                    <a:lnTo>
                      <a:pt x="1651" y="220"/>
                    </a:lnTo>
                    <a:lnTo>
                      <a:pt x="1651" y="220"/>
                    </a:lnTo>
                    <a:lnTo>
                      <a:pt x="1651" y="220"/>
                    </a:lnTo>
                    <a:lnTo>
                      <a:pt x="1651" y="220"/>
                    </a:lnTo>
                    <a:lnTo>
                      <a:pt x="1651" y="220"/>
                    </a:lnTo>
                    <a:lnTo>
                      <a:pt x="1651" y="220"/>
                    </a:lnTo>
                    <a:lnTo>
                      <a:pt x="1651" y="220"/>
                    </a:lnTo>
                    <a:lnTo>
                      <a:pt x="1658" y="220"/>
                    </a:lnTo>
                    <a:lnTo>
                      <a:pt x="1658" y="220"/>
                    </a:lnTo>
                    <a:lnTo>
                      <a:pt x="1658" y="220"/>
                    </a:lnTo>
                    <a:lnTo>
                      <a:pt x="1658" y="220"/>
                    </a:lnTo>
                    <a:lnTo>
                      <a:pt x="1658" y="220"/>
                    </a:lnTo>
                    <a:lnTo>
                      <a:pt x="1658" y="220"/>
                    </a:lnTo>
                    <a:lnTo>
                      <a:pt x="1658" y="220"/>
                    </a:lnTo>
                    <a:lnTo>
                      <a:pt x="1664" y="220"/>
                    </a:lnTo>
                    <a:lnTo>
                      <a:pt x="1664" y="220"/>
                    </a:lnTo>
                    <a:lnTo>
                      <a:pt x="1664" y="220"/>
                    </a:lnTo>
                    <a:lnTo>
                      <a:pt x="1664" y="220"/>
                    </a:lnTo>
                    <a:lnTo>
                      <a:pt x="1664" y="220"/>
                    </a:lnTo>
                    <a:lnTo>
                      <a:pt x="1664" y="220"/>
                    </a:lnTo>
                    <a:lnTo>
                      <a:pt x="1664" y="220"/>
                    </a:lnTo>
                    <a:lnTo>
                      <a:pt x="1671" y="220"/>
                    </a:lnTo>
                    <a:lnTo>
                      <a:pt x="1671" y="220"/>
                    </a:lnTo>
                    <a:lnTo>
                      <a:pt x="1671" y="220"/>
                    </a:lnTo>
                    <a:lnTo>
                      <a:pt x="1671" y="220"/>
                    </a:lnTo>
                    <a:lnTo>
                      <a:pt x="1671" y="220"/>
                    </a:lnTo>
                    <a:lnTo>
                      <a:pt x="1671" y="220"/>
                    </a:lnTo>
                    <a:lnTo>
                      <a:pt x="1671" y="220"/>
                    </a:lnTo>
                    <a:lnTo>
                      <a:pt x="1677" y="220"/>
                    </a:lnTo>
                    <a:lnTo>
                      <a:pt x="1677" y="220"/>
                    </a:lnTo>
                    <a:lnTo>
                      <a:pt x="1677" y="220"/>
                    </a:lnTo>
                    <a:lnTo>
                      <a:pt x="1677" y="220"/>
                    </a:lnTo>
                    <a:lnTo>
                      <a:pt x="1677" y="220"/>
                    </a:lnTo>
                    <a:lnTo>
                      <a:pt x="1677" y="220"/>
                    </a:lnTo>
                    <a:lnTo>
                      <a:pt x="1684" y="220"/>
                    </a:lnTo>
                    <a:lnTo>
                      <a:pt x="1684" y="220"/>
                    </a:lnTo>
                    <a:lnTo>
                      <a:pt x="1684" y="220"/>
                    </a:lnTo>
                    <a:lnTo>
                      <a:pt x="1684" y="220"/>
                    </a:lnTo>
                    <a:lnTo>
                      <a:pt x="1684" y="220"/>
                    </a:lnTo>
                    <a:lnTo>
                      <a:pt x="1722" y="220"/>
                    </a:lnTo>
                    <a:lnTo>
                      <a:pt x="1722" y="220"/>
                    </a:lnTo>
                    <a:lnTo>
                      <a:pt x="1722" y="220"/>
                    </a:lnTo>
                    <a:lnTo>
                      <a:pt x="1722" y="220"/>
                    </a:lnTo>
                    <a:lnTo>
                      <a:pt x="1722" y="220"/>
                    </a:lnTo>
                    <a:lnTo>
                      <a:pt x="1729" y="220"/>
                    </a:lnTo>
                    <a:lnTo>
                      <a:pt x="1729" y="220"/>
                    </a:lnTo>
                    <a:lnTo>
                      <a:pt x="1729" y="220"/>
                    </a:lnTo>
                    <a:lnTo>
                      <a:pt x="1729" y="220"/>
                    </a:lnTo>
                    <a:lnTo>
                      <a:pt x="1729" y="220"/>
                    </a:lnTo>
                    <a:lnTo>
                      <a:pt x="1729" y="220"/>
                    </a:lnTo>
                    <a:lnTo>
                      <a:pt x="1729" y="220"/>
                    </a:lnTo>
                    <a:lnTo>
                      <a:pt x="1729" y="220"/>
                    </a:lnTo>
                    <a:lnTo>
                      <a:pt x="1735" y="220"/>
                    </a:lnTo>
                    <a:lnTo>
                      <a:pt x="1735" y="220"/>
                    </a:lnTo>
                    <a:lnTo>
                      <a:pt x="1735" y="220"/>
                    </a:lnTo>
                    <a:lnTo>
                      <a:pt x="1735" y="220"/>
                    </a:lnTo>
                    <a:lnTo>
                      <a:pt x="1735" y="220"/>
                    </a:lnTo>
                    <a:lnTo>
                      <a:pt x="1735" y="220"/>
                    </a:lnTo>
                    <a:lnTo>
                      <a:pt x="1742" y="220"/>
                    </a:lnTo>
                    <a:lnTo>
                      <a:pt x="1742" y="220"/>
                    </a:lnTo>
                    <a:lnTo>
                      <a:pt x="1742" y="220"/>
                    </a:lnTo>
                    <a:lnTo>
                      <a:pt x="1742" y="220"/>
                    </a:lnTo>
                    <a:lnTo>
                      <a:pt x="1742" y="220"/>
                    </a:lnTo>
                    <a:lnTo>
                      <a:pt x="1742" y="220"/>
                    </a:lnTo>
                    <a:lnTo>
                      <a:pt x="1748" y="220"/>
                    </a:lnTo>
                    <a:lnTo>
                      <a:pt x="1748" y="220"/>
                    </a:lnTo>
                    <a:lnTo>
                      <a:pt x="1748" y="220"/>
                    </a:lnTo>
                    <a:lnTo>
                      <a:pt x="1748" y="220"/>
                    </a:lnTo>
                    <a:lnTo>
                      <a:pt x="1748" y="220"/>
                    </a:lnTo>
                    <a:lnTo>
                      <a:pt x="1748" y="220"/>
                    </a:lnTo>
                    <a:lnTo>
                      <a:pt x="1748" y="220"/>
                    </a:lnTo>
                    <a:lnTo>
                      <a:pt x="1748" y="220"/>
                    </a:lnTo>
                    <a:lnTo>
                      <a:pt x="1755" y="220"/>
                    </a:lnTo>
                    <a:lnTo>
                      <a:pt x="1755" y="220"/>
                    </a:lnTo>
                    <a:lnTo>
                      <a:pt x="1755" y="220"/>
                    </a:lnTo>
                    <a:lnTo>
                      <a:pt x="1755" y="220"/>
                    </a:lnTo>
                    <a:lnTo>
                      <a:pt x="1755" y="220"/>
                    </a:lnTo>
                    <a:lnTo>
                      <a:pt x="1755" y="220"/>
                    </a:lnTo>
                    <a:lnTo>
                      <a:pt x="1794" y="220"/>
                    </a:lnTo>
                    <a:lnTo>
                      <a:pt x="1794" y="220"/>
                    </a:lnTo>
                    <a:lnTo>
                      <a:pt x="1794" y="220"/>
                    </a:lnTo>
                    <a:lnTo>
                      <a:pt x="1794" y="220"/>
                    </a:lnTo>
                    <a:lnTo>
                      <a:pt x="1800" y="220"/>
                    </a:lnTo>
                    <a:lnTo>
                      <a:pt x="1800" y="220"/>
                    </a:lnTo>
                    <a:lnTo>
                      <a:pt x="1800" y="220"/>
                    </a:lnTo>
                    <a:lnTo>
                      <a:pt x="1800" y="220"/>
                    </a:lnTo>
                    <a:lnTo>
                      <a:pt x="1800" y="220"/>
                    </a:lnTo>
                    <a:lnTo>
                      <a:pt x="1800" y="220"/>
                    </a:lnTo>
                    <a:lnTo>
                      <a:pt x="1800" y="220"/>
                    </a:lnTo>
                    <a:lnTo>
                      <a:pt x="1807" y="220"/>
                    </a:lnTo>
                    <a:lnTo>
                      <a:pt x="1807" y="220"/>
                    </a:lnTo>
                    <a:lnTo>
                      <a:pt x="1807" y="220"/>
                    </a:lnTo>
                    <a:lnTo>
                      <a:pt x="1807" y="220"/>
                    </a:lnTo>
                    <a:lnTo>
                      <a:pt x="1807" y="220"/>
                    </a:lnTo>
                    <a:lnTo>
                      <a:pt x="1807" y="220"/>
                    </a:lnTo>
                    <a:lnTo>
                      <a:pt x="1813" y="220"/>
                    </a:lnTo>
                    <a:lnTo>
                      <a:pt x="1813" y="220"/>
                    </a:lnTo>
                    <a:lnTo>
                      <a:pt x="1813" y="220"/>
                    </a:lnTo>
                    <a:lnTo>
                      <a:pt x="1813" y="220"/>
                    </a:lnTo>
                    <a:lnTo>
                      <a:pt x="1813" y="220"/>
                    </a:lnTo>
                    <a:lnTo>
                      <a:pt x="1813" y="220"/>
                    </a:lnTo>
                    <a:lnTo>
                      <a:pt x="1813" y="220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6" y="220"/>
                    </a:lnTo>
                    <a:lnTo>
                      <a:pt x="1826" y="220"/>
                    </a:lnTo>
                    <a:lnTo>
                      <a:pt x="1826" y="220"/>
                    </a:lnTo>
                    <a:lnTo>
                      <a:pt x="1826" y="220"/>
                    </a:lnTo>
                    <a:lnTo>
                      <a:pt x="1826" y="220"/>
                    </a:lnTo>
                    <a:lnTo>
                      <a:pt x="1826" y="220"/>
                    </a:lnTo>
                    <a:lnTo>
                      <a:pt x="1826" y="220"/>
                    </a:lnTo>
                    <a:lnTo>
                      <a:pt x="1826" y="220"/>
                    </a:lnTo>
                    <a:lnTo>
                      <a:pt x="1865" y="220"/>
                    </a:lnTo>
                    <a:lnTo>
                      <a:pt x="1865" y="220"/>
                    </a:lnTo>
                    <a:lnTo>
                      <a:pt x="1871" y="220"/>
                    </a:lnTo>
                    <a:lnTo>
                      <a:pt x="1871" y="220"/>
                    </a:lnTo>
                    <a:lnTo>
                      <a:pt x="1871" y="220"/>
                    </a:lnTo>
                    <a:lnTo>
                      <a:pt x="1871" y="220"/>
                    </a:lnTo>
                    <a:lnTo>
                      <a:pt x="1871" y="220"/>
                    </a:lnTo>
                    <a:lnTo>
                      <a:pt x="1871" y="220"/>
                    </a:lnTo>
                    <a:lnTo>
                      <a:pt x="1871" y="220"/>
                    </a:lnTo>
                    <a:lnTo>
                      <a:pt x="1878" y="220"/>
                    </a:lnTo>
                    <a:lnTo>
                      <a:pt x="1878" y="220"/>
                    </a:lnTo>
                    <a:lnTo>
                      <a:pt x="1878" y="220"/>
                    </a:lnTo>
                    <a:lnTo>
                      <a:pt x="1878" y="220"/>
                    </a:lnTo>
                    <a:lnTo>
                      <a:pt x="1878" y="220"/>
                    </a:lnTo>
                    <a:lnTo>
                      <a:pt x="1878" y="220"/>
                    </a:lnTo>
                    <a:lnTo>
                      <a:pt x="1878" y="220"/>
                    </a:lnTo>
                    <a:lnTo>
                      <a:pt x="1884" y="220"/>
                    </a:lnTo>
                    <a:lnTo>
                      <a:pt x="1884" y="220"/>
                    </a:lnTo>
                    <a:lnTo>
                      <a:pt x="1884" y="220"/>
                    </a:lnTo>
                    <a:lnTo>
                      <a:pt x="1884" y="220"/>
                    </a:lnTo>
                    <a:lnTo>
                      <a:pt x="1884" y="220"/>
                    </a:lnTo>
                    <a:lnTo>
                      <a:pt x="1884" y="220"/>
                    </a:lnTo>
                    <a:lnTo>
                      <a:pt x="1891" y="220"/>
                    </a:lnTo>
                    <a:lnTo>
                      <a:pt x="1891" y="220"/>
                    </a:lnTo>
                    <a:lnTo>
                      <a:pt x="1891" y="220"/>
                    </a:lnTo>
                    <a:lnTo>
                      <a:pt x="1891" y="220"/>
                    </a:lnTo>
                    <a:lnTo>
                      <a:pt x="1891" y="220"/>
                    </a:lnTo>
                    <a:lnTo>
                      <a:pt x="1891" y="220"/>
                    </a:lnTo>
                    <a:lnTo>
                      <a:pt x="1891" y="220"/>
                    </a:lnTo>
                    <a:lnTo>
                      <a:pt x="1891" y="220"/>
                    </a:lnTo>
                    <a:lnTo>
                      <a:pt x="1897" y="220"/>
                    </a:lnTo>
                    <a:lnTo>
                      <a:pt x="1897" y="220"/>
                    </a:lnTo>
                    <a:lnTo>
                      <a:pt x="1897" y="220"/>
                    </a:lnTo>
                    <a:lnTo>
                      <a:pt x="1897" y="220"/>
                    </a:lnTo>
                    <a:lnTo>
                      <a:pt x="1897" y="220"/>
                    </a:lnTo>
                    <a:lnTo>
                      <a:pt x="1897" y="220"/>
                    </a:lnTo>
                    <a:lnTo>
                      <a:pt x="1904" y="220"/>
                    </a:lnTo>
                    <a:lnTo>
                      <a:pt x="1904" y="220"/>
                    </a:lnTo>
                    <a:lnTo>
                      <a:pt x="1904" y="220"/>
                    </a:lnTo>
                    <a:lnTo>
                      <a:pt x="1943" y="220"/>
                    </a:lnTo>
                    <a:lnTo>
                      <a:pt x="1943" y="220"/>
                    </a:lnTo>
                    <a:lnTo>
                      <a:pt x="1943" y="220"/>
                    </a:lnTo>
                    <a:lnTo>
                      <a:pt x="1943" y="220"/>
                    </a:lnTo>
                    <a:lnTo>
                      <a:pt x="1943" y="220"/>
                    </a:lnTo>
                    <a:lnTo>
                      <a:pt x="1943" y="220"/>
                    </a:lnTo>
                    <a:lnTo>
                      <a:pt x="1943" y="220"/>
                    </a:lnTo>
                    <a:lnTo>
                      <a:pt x="1949" y="220"/>
                    </a:lnTo>
                    <a:lnTo>
                      <a:pt x="1949" y="220"/>
                    </a:lnTo>
                    <a:lnTo>
                      <a:pt x="1949" y="220"/>
                    </a:lnTo>
                    <a:lnTo>
                      <a:pt x="1949" y="220"/>
                    </a:lnTo>
                    <a:lnTo>
                      <a:pt x="1949" y="220"/>
                    </a:lnTo>
                    <a:lnTo>
                      <a:pt x="1949" y="220"/>
                    </a:lnTo>
                    <a:lnTo>
                      <a:pt x="1949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56" y="220"/>
                    </a:lnTo>
                    <a:lnTo>
                      <a:pt x="1962" y="220"/>
                    </a:lnTo>
                    <a:lnTo>
                      <a:pt x="1962" y="220"/>
                    </a:lnTo>
                    <a:lnTo>
                      <a:pt x="1962" y="220"/>
                    </a:lnTo>
                    <a:lnTo>
                      <a:pt x="1962" y="220"/>
                    </a:lnTo>
                    <a:lnTo>
                      <a:pt x="1962" y="220"/>
                    </a:lnTo>
                    <a:lnTo>
                      <a:pt x="1962" y="220"/>
                    </a:lnTo>
                    <a:lnTo>
                      <a:pt x="1962" y="220"/>
                    </a:lnTo>
                    <a:lnTo>
                      <a:pt x="1968" y="220"/>
                    </a:lnTo>
                    <a:lnTo>
                      <a:pt x="1968" y="220"/>
                    </a:lnTo>
                    <a:lnTo>
                      <a:pt x="1968" y="220"/>
                    </a:lnTo>
                    <a:lnTo>
                      <a:pt x="1968" y="220"/>
                    </a:lnTo>
                    <a:lnTo>
                      <a:pt x="1968" y="220"/>
                    </a:lnTo>
                    <a:lnTo>
                      <a:pt x="1968" y="220"/>
                    </a:lnTo>
                    <a:lnTo>
                      <a:pt x="1968" y="220"/>
                    </a:lnTo>
                    <a:lnTo>
                      <a:pt x="1975" y="220"/>
                    </a:lnTo>
                    <a:lnTo>
                      <a:pt x="1975" y="220"/>
                    </a:lnTo>
                    <a:lnTo>
                      <a:pt x="1975" y="220"/>
                    </a:lnTo>
                    <a:lnTo>
                      <a:pt x="1975" y="220"/>
                    </a:lnTo>
                    <a:lnTo>
                      <a:pt x="2014" y="220"/>
                    </a:lnTo>
                    <a:lnTo>
                      <a:pt x="2014" y="220"/>
                    </a:lnTo>
                    <a:lnTo>
                      <a:pt x="2014" y="220"/>
                    </a:lnTo>
                    <a:lnTo>
                      <a:pt x="2014" y="220"/>
                    </a:lnTo>
                    <a:lnTo>
                      <a:pt x="2014" y="220"/>
                    </a:lnTo>
                    <a:lnTo>
                      <a:pt x="2020" y="220"/>
                    </a:lnTo>
                    <a:lnTo>
                      <a:pt x="2020" y="220"/>
                    </a:lnTo>
                    <a:lnTo>
                      <a:pt x="2020" y="220"/>
                    </a:lnTo>
                    <a:lnTo>
                      <a:pt x="2020" y="220"/>
                    </a:lnTo>
                    <a:lnTo>
                      <a:pt x="2020" y="220"/>
                    </a:lnTo>
                    <a:lnTo>
                      <a:pt x="2020" y="220"/>
                    </a:lnTo>
                    <a:lnTo>
                      <a:pt x="2020" y="220"/>
                    </a:lnTo>
                    <a:lnTo>
                      <a:pt x="2020" y="220"/>
                    </a:lnTo>
                    <a:lnTo>
                      <a:pt x="2027" y="220"/>
                    </a:lnTo>
                    <a:lnTo>
                      <a:pt x="2027" y="220"/>
                    </a:lnTo>
                    <a:lnTo>
                      <a:pt x="2027" y="220"/>
                    </a:lnTo>
                    <a:lnTo>
                      <a:pt x="2027" y="220"/>
                    </a:lnTo>
                    <a:lnTo>
                      <a:pt x="2027" y="220"/>
                    </a:lnTo>
                    <a:lnTo>
                      <a:pt x="2027" y="220"/>
                    </a:lnTo>
                    <a:lnTo>
                      <a:pt x="2033" y="220"/>
                    </a:lnTo>
                    <a:lnTo>
                      <a:pt x="2033" y="220"/>
                    </a:lnTo>
                    <a:lnTo>
                      <a:pt x="2033" y="220"/>
                    </a:lnTo>
                    <a:lnTo>
                      <a:pt x="2033" y="220"/>
                    </a:lnTo>
                    <a:lnTo>
                      <a:pt x="2033" y="220"/>
                    </a:lnTo>
                    <a:lnTo>
                      <a:pt x="2033" y="220"/>
                    </a:lnTo>
                    <a:lnTo>
                      <a:pt x="2040" y="220"/>
                    </a:lnTo>
                    <a:lnTo>
                      <a:pt x="2040" y="220"/>
                    </a:lnTo>
                    <a:lnTo>
                      <a:pt x="2040" y="220"/>
                    </a:lnTo>
                    <a:lnTo>
                      <a:pt x="2040" y="220"/>
                    </a:lnTo>
                    <a:lnTo>
                      <a:pt x="2040" y="220"/>
                    </a:lnTo>
                    <a:lnTo>
                      <a:pt x="2040" y="220"/>
                    </a:lnTo>
                    <a:lnTo>
                      <a:pt x="2040" y="220"/>
                    </a:lnTo>
                    <a:lnTo>
                      <a:pt x="2040" y="220"/>
                    </a:lnTo>
                    <a:lnTo>
                      <a:pt x="2046" y="220"/>
                    </a:lnTo>
                    <a:lnTo>
                      <a:pt x="2046" y="220"/>
                    </a:lnTo>
                    <a:lnTo>
                      <a:pt x="2046" y="220"/>
                    </a:lnTo>
                    <a:lnTo>
                      <a:pt x="2046" y="220"/>
                    </a:lnTo>
                    <a:lnTo>
                      <a:pt x="2046" y="220"/>
                    </a:lnTo>
                    <a:lnTo>
                      <a:pt x="2046" y="220"/>
                    </a:lnTo>
                    <a:lnTo>
                      <a:pt x="2085" y="220"/>
                    </a:lnTo>
                    <a:lnTo>
                      <a:pt x="2085" y="220"/>
                    </a:lnTo>
                    <a:lnTo>
                      <a:pt x="2085" y="220"/>
                    </a:lnTo>
                    <a:lnTo>
                      <a:pt x="2085" y="220"/>
                    </a:lnTo>
                    <a:lnTo>
                      <a:pt x="2092" y="220"/>
                    </a:lnTo>
                    <a:lnTo>
                      <a:pt x="2092" y="220"/>
                    </a:lnTo>
                    <a:lnTo>
                      <a:pt x="2092" y="220"/>
                    </a:lnTo>
                    <a:lnTo>
                      <a:pt x="2092" y="220"/>
                    </a:lnTo>
                    <a:lnTo>
                      <a:pt x="2092" y="220"/>
                    </a:lnTo>
                    <a:lnTo>
                      <a:pt x="2092" y="220"/>
                    </a:lnTo>
                    <a:lnTo>
                      <a:pt x="2092" y="220"/>
                    </a:lnTo>
                    <a:lnTo>
                      <a:pt x="2098" y="220"/>
                    </a:lnTo>
                    <a:lnTo>
                      <a:pt x="2098" y="220"/>
                    </a:lnTo>
                    <a:lnTo>
                      <a:pt x="2098" y="220"/>
                    </a:lnTo>
                    <a:lnTo>
                      <a:pt x="2098" y="220"/>
                    </a:lnTo>
                    <a:lnTo>
                      <a:pt x="2098" y="220"/>
                    </a:lnTo>
                    <a:lnTo>
                      <a:pt x="2098" y="220"/>
                    </a:lnTo>
                    <a:lnTo>
                      <a:pt x="2098" y="220"/>
                    </a:lnTo>
                    <a:lnTo>
                      <a:pt x="2104" y="220"/>
                    </a:lnTo>
                    <a:lnTo>
                      <a:pt x="2104" y="220"/>
                    </a:lnTo>
                    <a:lnTo>
                      <a:pt x="2104" y="220"/>
                    </a:lnTo>
                    <a:lnTo>
                      <a:pt x="2104" y="220"/>
                    </a:lnTo>
                    <a:lnTo>
                      <a:pt x="2104" y="220"/>
                    </a:lnTo>
                    <a:lnTo>
                      <a:pt x="2104" y="220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17" y="220"/>
                    </a:lnTo>
                    <a:lnTo>
                      <a:pt x="2117" y="220"/>
                    </a:lnTo>
                    <a:lnTo>
                      <a:pt x="2117" y="220"/>
                    </a:lnTo>
                    <a:lnTo>
                      <a:pt x="2117" y="220"/>
                    </a:lnTo>
                    <a:lnTo>
                      <a:pt x="2117" y="220"/>
                    </a:lnTo>
                    <a:lnTo>
                      <a:pt x="2117" y="220"/>
                    </a:lnTo>
                    <a:lnTo>
                      <a:pt x="2117" y="220"/>
                    </a:lnTo>
                    <a:lnTo>
                      <a:pt x="2117" y="220"/>
                    </a:lnTo>
                    <a:lnTo>
                      <a:pt x="2156" y="220"/>
                    </a:lnTo>
                    <a:lnTo>
                      <a:pt x="2156" y="220"/>
                    </a:lnTo>
                    <a:lnTo>
                      <a:pt x="2163" y="220"/>
                    </a:lnTo>
                    <a:lnTo>
                      <a:pt x="2163" y="220"/>
                    </a:lnTo>
                    <a:lnTo>
                      <a:pt x="2163" y="220"/>
                    </a:lnTo>
                    <a:lnTo>
                      <a:pt x="2163" y="220"/>
                    </a:lnTo>
                    <a:lnTo>
                      <a:pt x="2163" y="220"/>
                    </a:lnTo>
                    <a:lnTo>
                      <a:pt x="2163" y="220"/>
                    </a:lnTo>
                    <a:lnTo>
                      <a:pt x="2163" y="220"/>
                    </a:lnTo>
                    <a:lnTo>
                      <a:pt x="2169" y="220"/>
                    </a:lnTo>
                    <a:lnTo>
                      <a:pt x="2169" y="220"/>
                    </a:lnTo>
                    <a:lnTo>
                      <a:pt x="2169" y="220"/>
                    </a:lnTo>
                    <a:lnTo>
                      <a:pt x="2169" y="220"/>
                    </a:lnTo>
                    <a:lnTo>
                      <a:pt x="2169" y="220"/>
                    </a:lnTo>
                    <a:lnTo>
                      <a:pt x="2169" y="220"/>
                    </a:lnTo>
                    <a:lnTo>
                      <a:pt x="2169" y="220"/>
                    </a:lnTo>
                    <a:lnTo>
                      <a:pt x="2176" y="220"/>
                    </a:lnTo>
                    <a:lnTo>
                      <a:pt x="2176" y="220"/>
                    </a:lnTo>
                    <a:lnTo>
                      <a:pt x="2176" y="220"/>
                    </a:lnTo>
                    <a:lnTo>
                      <a:pt x="2176" y="220"/>
                    </a:lnTo>
                    <a:lnTo>
                      <a:pt x="2176" y="220"/>
                    </a:lnTo>
                    <a:lnTo>
                      <a:pt x="2176" y="220"/>
                    </a:lnTo>
                    <a:lnTo>
                      <a:pt x="2182" y="220"/>
                    </a:lnTo>
                    <a:lnTo>
                      <a:pt x="2182" y="220"/>
                    </a:lnTo>
                    <a:lnTo>
                      <a:pt x="2182" y="220"/>
                    </a:lnTo>
                    <a:lnTo>
                      <a:pt x="2182" y="220"/>
                    </a:lnTo>
                    <a:lnTo>
                      <a:pt x="2182" y="220"/>
                    </a:lnTo>
                    <a:lnTo>
                      <a:pt x="2182" y="220"/>
                    </a:lnTo>
                    <a:lnTo>
                      <a:pt x="2182" y="220"/>
                    </a:lnTo>
                    <a:lnTo>
                      <a:pt x="2182" y="220"/>
                    </a:lnTo>
                    <a:lnTo>
                      <a:pt x="2189" y="220"/>
                    </a:lnTo>
                    <a:lnTo>
                      <a:pt x="2189" y="220"/>
                    </a:lnTo>
                    <a:lnTo>
                      <a:pt x="2189" y="220"/>
                    </a:lnTo>
                    <a:lnTo>
                      <a:pt x="2189" y="220"/>
                    </a:lnTo>
                    <a:lnTo>
                      <a:pt x="2189" y="220"/>
                    </a:lnTo>
                    <a:lnTo>
                      <a:pt x="2189" y="220"/>
                    </a:lnTo>
                    <a:lnTo>
                      <a:pt x="2195" y="220"/>
                    </a:lnTo>
                    <a:lnTo>
                      <a:pt x="2195" y="220"/>
                    </a:lnTo>
                    <a:lnTo>
                      <a:pt x="2195" y="220"/>
                    </a:lnTo>
                    <a:lnTo>
                      <a:pt x="2234" y="220"/>
                    </a:lnTo>
                    <a:lnTo>
                      <a:pt x="2234" y="220"/>
                    </a:lnTo>
                    <a:lnTo>
                      <a:pt x="2234" y="220"/>
                    </a:lnTo>
                    <a:lnTo>
                      <a:pt x="2234" y="220"/>
                    </a:lnTo>
                    <a:lnTo>
                      <a:pt x="2234" y="220"/>
                    </a:lnTo>
                    <a:lnTo>
                      <a:pt x="2234" y="220"/>
                    </a:lnTo>
                    <a:lnTo>
                      <a:pt x="2234" y="220"/>
                    </a:lnTo>
                    <a:lnTo>
                      <a:pt x="2240" y="220"/>
                    </a:lnTo>
                    <a:lnTo>
                      <a:pt x="2240" y="220"/>
                    </a:lnTo>
                    <a:lnTo>
                      <a:pt x="2240" y="220"/>
                    </a:lnTo>
                    <a:lnTo>
                      <a:pt x="2240" y="220"/>
                    </a:lnTo>
                    <a:lnTo>
                      <a:pt x="2240" y="220"/>
                    </a:lnTo>
                    <a:lnTo>
                      <a:pt x="2240" y="220"/>
                    </a:lnTo>
                    <a:lnTo>
                      <a:pt x="2240" y="220"/>
                    </a:lnTo>
                    <a:lnTo>
                      <a:pt x="2247" y="220"/>
                    </a:lnTo>
                    <a:lnTo>
                      <a:pt x="2247" y="220"/>
                    </a:lnTo>
                    <a:lnTo>
                      <a:pt x="2247" y="220"/>
                    </a:lnTo>
                    <a:lnTo>
                      <a:pt x="2247" y="220"/>
                    </a:lnTo>
                    <a:lnTo>
                      <a:pt x="2247" y="220"/>
                    </a:lnTo>
                    <a:lnTo>
                      <a:pt x="2247" y="220"/>
                    </a:lnTo>
                    <a:lnTo>
                      <a:pt x="2247" y="220"/>
                    </a:lnTo>
                    <a:lnTo>
                      <a:pt x="2253" y="220"/>
                    </a:lnTo>
                    <a:lnTo>
                      <a:pt x="2253" y="220"/>
                    </a:lnTo>
                    <a:lnTo>
                      <a:pt x="2253" y="220"/>
                    </a:lnTo>
                    <a:lnTo>
                      <a:pt x="2253" y="220"/>
                    </a:lnTo>
                    <a:lnTo>
                      <a:pt x="2253" y="220"/>
                    </a:lnTo>
                    <a:lnTo>
                      <a:pt x="2253" y="220"/>
                    </a:lnTo>
                    <a:lnTo>
                      <a:pt x="2253" y="220"/>
                    </a:lnTo>
                    <a:lnTo>
                      <a:pt x="2260" y="220"/>
                    </a:lnTo>
                    <a:lnTo>
                      <a:pt x="2260" y="220"/>
                    </a:lnTo>
                    <a:lnTo>
                      <a:pt x="2260" y="220"/>
                    </a:lnTo>
                    <a:lnTo>
                      <a:pt x="2260" y="220"/>
                    </a:lnTo>
                    <a:lnTo>
                      <a:pt x="2260" y="220"/>
                    </a:lnTo>
                    <a:lnTo>
                      <a:pt x="2260" y="220"/>
                    </a:lnTo>
                    <a:lnTo>
                      <a:pt x="2260" y="220"/>
                    </a:lnTo>
                    <a:lnTo>
                      <a:pt x="2266" y="220"/>
                    </a:lnTo>
                    <a:lnTo>
                      <a:pt x="2266" y="220"/>
                    </a:lnTo>
                    <a:lnTo>
                      <a:pt x="2266" y="220"/>
                    </a:lnTo>
                    <a:lnTo>
                      <a:pt x="2266" y="220"/>
                    </a:lnTo>
                    <a:lnTo>
                      <a:pt x="2305" y="220"/>
                    </a:lnTo>
                    <a:lnTo>
                      <a:pt x="2305" y="220"/>
                    </a:lnTo>
                    <a:lnTo>
                      <a:pt x="2305" y="220"/>
                    </a:lnTo>
                    <a:lnTo>
                      <a:pt x="2305" y="220"/>
                    </a:lnTo>
                    <a:lnTo>
                      <a:pt x="2305" y="220"/>
                    </a:lnTo>
                    <a:lnTo>
                      <a:pt x="2305" y="220"/>
                    </a:lnTo>
                    <a:lnTo>
                      <a:pt x="2312" y="220"/>
                    </a:lnTo>
                    <a:lnTo>
                      <a:pt x="2312" y="220"/>
                    </a:lnTo>
                    <a:lnTo>
                      <a:pt x="2312" y="220"/>
                    </a:lnTo>
                    <a:lnTo>
                      <a:pt x="2312" y="220"/>
                    </a:lnTo>
                    <a:lnTo>
                      <a:pt x="2312" y="220"/>
                    </a:lnTo>
                    <a:lnTo>
                      <a:pt x="2312" y="220"/>
                    </a:lnTo>
                    <a:lnTo>
                      <a:pt x="2312" y="220"/>
                    </a:lnTo>
                    <a:lnTo>
                      <a:pt x="2318" y="220"/>
                    </a:lnTo>
                    <a:lnTo>
                      <a:pt x="2318" y="220"/>
                    </a:lnTo>
                    <a:lnTo>
                      <a:pt x="2318" y="220"/>
                    </a:lnTo>
                    <a:lnTo>
                      <a:pt x="2318" y="220"/>
                    </a:lnTo>
                    <a:lnTo>
                      <a:pt x="2318" y="220"/>
                    </a:lnTo>
                    <a:lnTo>
                      <a:pt x="2318" y="220"/>
                    </a:lnTo>
                    <a:lnTo>
                      <a:pt x="2325" y="220"/>
                    </a:lnTo>
                    <a:lnTo>
                      <a:pt x="2325" y="220"/>
                    </a:lnTo>
                    <a:lnTo>
                      <a:pt x="2325" y="220"/>
                    </a:lnTo>
                    <a:lnTo>
                      <a:pt x="2325" y="220"/>
                    </a:lnTo>
                    <a:lnTo>
                      <a:pt x="2325" y="220"/>
                    </a:lnTo>
                    <a:lnTo>
                      <a:pt x="2325" y="220"/>
                    </a:lnTo>
                    <a:lnTo>
                      <a:pt x="2331" y="220"/>
                    </a:lnTo>
                    <a:lnTo>
                      <a:pt x="2331" y="220"/>
                    </a:lnTo>
                    <a:lnTo>
                      <a:pt x="2331" y="220"/>
                    </a:lnTo>
                    <a:lnTo>
                      <a:pt x="2331" y="220"/>
                    </a:lnTo>
                    <a:lnTo>
                      <a:pt x="2331" y="220"/>
                    </a:lnTo>
                    <a:lnTo>
                      <a:pt x="2331" y="220"/>
                    </a:lnTo>
                    <a:lnTo>
                      <a:pt x="2331" y="220"/>
                    </a:lnTo>
                    <a:lnTo>
                      <a:pt x="2331" y="220"/>
                    </a:lnTo>
                    <a:lnTo>
                      <a:pt x="2338" y="220"/>
                    </a:lnTo>
                    <a:lnTo>
                      <a:pt x="2338" y="220"/>
                    </a:lnTo>
                    <a:lnTo>
                      <a:pt x="2338" y="220"/>
                    </a:lnTo>
                    <a:lnTo>
                      <a:pt x="2338" y="220"/>
                    </a:lnTo>
                    <a:lnTo>
                      <a:pt x="2338" y="220"/>
                    </a:lnTo>
                    <a:lnTo>
                      <a:pt x="2338" y="220"/>
                    </a:lnTo>
                    <a:lnTo>
                      <a:pt x="2376" y="220"/>
                    </a:lnTo>
                    <a:lnTo>
                      <a:pt x="2376" y="220"/>
                    </a:lnTo>
                    <a:lnTo>
                      <a:pt x="2376" y="220"/>
                    </a:lnTo>
                    <a:lnTo>
                      <a:pt x="2376" y="220"/>
                    </a:lnTo>
                    <a:lnTo>
                      <a:pt x="2383" y="220"/>
                    </a:lnTo>
                    <a:lnTo>
                      <a:pt x="2383" y="220"/>
                    </a:lnTo>
                    <a:lnTo>
                      <a:pt x="2383" y="220"/>
                    </a:lnTo>
                    <a:lnTo>
                      <a:pt x="2383" y="220"/>
                    </a:lnTo>
                    <a:lnTo>
                      <a:pt x="2383" y="220"/>
                    </a:lnTo>
                    <a:lnTo>
                      <a:pt x="2383" y="220"/>
                    </a:lnTo>
                    <a:lnTo>
                      <a:pt x="2383" y="220"/>
                    </a:lnTo>
                    <a:lnTo>
                      <a:pt x="2389" y="220"/>
                    </a:lnTo>
                    <a:lnTo>
                      <a:pt x="2389" y="220"/>
                    </a:lnTo>
                    <a:lnTo>
                      <a:pt x="2389" y="220"/>
                    </a:lnTo>
                    <a:lnTo>
                      <a:pt x="2389" y="220"/>
                    </a:lnTo>
                    <a:lnTo>
                      <a:pt x="2389" y="220"/>
                    </a:lnTo>
                    <a:lnTo>
                      <a:pt x="2389" y="220"/>
                    </a:lnTo>
                    <a:lnTo>
                      <a:pt x="2389" y="220"/>
                    </a:lnTo>
                    <a:lnTo>
                      <a:pt x="2396" y="220"/>
                    </a:lnTo>
                    <a:lnTo>
                      <a:pt x="2396" y="220"/>
                    </a:lnTo>
                    <a:lnTo>
                      <a:pt x="2396" y="220"/>
                    </a:lnTo>
                    <a:lnTo>
                      <a:pt x="2396" y="220"/>
                    </a:lnTo>
                    <a:lnTo>
                      <a:pt x="2396" y="220"/>
                    </a:lnTo>
                    <a:lnTo>
                      <a:pt x="2396" y="220"/>
                    </a:lnTo>
                    <a:lnTo>
                      <a:pt x="2402" y="220"/>
                    </a:lnTo>
                    <a:lnTo>
                      <a:pt x="2402" y="220"/>
                    </a:lnTo>
                    <a:lnTo>
                      <a:pt x="2402" y="220"/>
                    </a:lnTo>
                    <a:lnTo>
                      <a:pt x="2402" y="220"/>
                    </a:lnTo>
                    <a:lnTo>
                      <a:pt x="2402" y="220"/>
                    </a:lnTo>
                    <a:lnTo>
                      <a:pt x="2402" y="220"/>
                    </a:lnTo>
                    <a:lnTo>
                      <a:pt x="2402" y="220"/>
                    </a:lnTo>
                    <a:lnTo>
                      <a:pt x="2409" y="220"/>
                    </a:lnTo>
                    <a:lnTo>
                      <a:pt x="2409" y="220"/>
                    </a:lnTo>
                    <a:lnTo>
                      <a:pt x="2409" y="220"/>
                    </a:lnTo>
                    <a:lnTo>
                      <a:pt x="2409" y="220"/>
                    </a:lnTo>
                    <a:lnTo>
                      <a:pt x="2409" y="220"/>
                    </a:lnTo>
                    <a:lnTo>
                      <a:pt x="2409" y="220"/>
                    </a:lnTo>
                    <a:lnTo>
                      <a:pt x="2409" y="220"/>
                    </a:lnTo>
                    <a:lnTo>
                      <a:pt x="2409" y="220"/>
                    </a:lnTo>
                    <a:lnTo>
                      <a:pt x="2448" y="220"/>
                    </a:lnTo>
                    <a:lnTo>
                      <a:pt x="2448" y="220"/>
                    </a:lnTo>
                    <a:lnTo>
                      <a:pt x="2448" y="220"/>
                    </a:lnTo>
                    <a:lnTo>
                      <a:pt x="2454" y="220"/>
                    </a:lnTo>
                    <a:lnTo>
                      <a:pt x="2454" y="220"/>
                    </a:lnTo>
                    <a:lnTo>
                      <a:pt x="2454" y="220"/>
                    </a:lnTo>
                    <a:lnTo>
                      <a:pt x="2454" y="220"/>
                    </a:lnTo>
                    <a:lnTo>
                      <a:pt x="2454" y="220"/>
                    </a:lnTo>
                    <a:lnTo>
                      <a:pt x="2454" y="220"/>
                    </a:lnTo>
                    <a:lnTo>
                      <a:pt x="2461" y="220"/>
                    </a:lnTo>
                    <a:lnTo>
                      <a:pt x="2461" y="220"/>
                    </a:lnTo>
                    <a:lnTo>
                      <a:pt x="2461" y="220"/>
                    </a:lnTo>
                    <a:lnTo>
                      <a:pt x="2461" y="220"/>
                    </a:lnTo>
                    <a:lnTo>
                      <a:pt x="2461" y="220"/>
                    </a:lnTo>
                    <a:lnTo>
                      <a:pt x="2461" y="220"/>
                    </a:lnTo>
                    <a:lnTo>
                      <a:pt x="2461" y="220"/>
                    </a:lnTo>
                    <a:lnTo>
                      <a:pt x="2467" y="220"/>
                    </a:lnTo>
                    <a:lnTo>
                      <a:pt x="2467" y="220"/>
                    </a:lnTo>
                    <a:lnTo>
                      <a:pt x="2467" y="220"/>
                    </a:lnTo>
                    <a:lnTo>
                      <a:pt x="2467" y="220"/>
                    </a:lnTo>
                    <a:lnTo>
                      <a:pt x="2467" y="220"/>
                    </a:lnTo>
                    <a:lnTo>
                      <a:pt x="2467" y="220"/>
                    </a:lnTo>
                    <a:lnTo>
                      <a:pt x="2474" y="220"/>
                    </a:lnTo>
                    <a:lnTo>
                      <a:pt x="2474" y="220"/>
                    </a:lnTo>
                    <a:lnTo>
                      <a:pt x="2474" y="220"/>
                    </a:lnTo>
                    <a:lnTo>
                      <a:pt x="2474" y="220"/>
                    </a:lnTo>
                    <a:lnTo>
                      <a:pt x="2474" y="220"/>
                    </a:lnTo>
                    <a:lnTo>
                      <a:pt x="2474" y="220"/>
                    </a:lnTo>
                    <a:lnTo>
                      <a:pt x="2474" y="220"/>
                    </a:lnTo>
                    <a:lnTo>
                      <a:pt x="2474" y="220"/>
                    </a:lnTo>
                    <a:lnTo>
                      <a:pt x="2480" y="220"/>
                    </a:lnTo>
                    <a:lnTo>
                      <a:pt x="2480" y="220"/>
                    </a:lnTo>
                    <a:lnTo>
                      <a:pt x="2480" y="220"/>
                    </a:lnTo>
                    <a:lnTo>
                      <a:pt x="2480" y="220"/>
                    </a:lnTo>
                    <a:lnTo>
                      <a:pt x="2480" y="220"/>
                    </a:lnTo>
                    <a:lnTo>
                      <a:pt x="2480" y="220"/>
                    </a:lnTo>
                    <a:lnTo>
                      <a:pt x="2487" y="220"/>
                    </a:lnTo>
                    <a:lnTo>
                      <a:pt x="2487" y="220"/>
                    </a:lnTo>
                    <a:lnTo>
                      <a:pt x="2487" y="220"/>
                    </a:lnTo>
                    <a:lnTo>
                      <a:pt x="2525" y="220"/>
                    </a:lnTo>
                    <a:lnTo>
                      <a:pt x="2525" y="220"/>
                    </a:lnTo>
                    <a:lnTo>
                      <a:pt x="2525" y="220"/>
                    </a:lnTo>
                    <a:lnTo>
                      <a:pt x="2525" y="220"/>
                    </a:lnTo>
                    <a:lnTo>
                      <a:pt x="2525" y="220"/>
                    </a:lnTo>
                    <a:lnTo>
                      <a:pt x="2525" y="220"/>
                    </a:lnTo>
                    <a:lnTo>
                      <a:pt x="2525" y="220"/>
                    </a:lnTo>
                    <a:lnTo>
                      <a:pt x="2532" y="220"/>
                    </a:lnTo>
                    <a:lnTo>
                      <a:pt x="2532" y="220"/>
                    </a:lnTo>
                    <a:lnTo>
                      <a:pt x="2532" y="220"/>
                    </a:lnTo>
                    <a:lnTo>
                      <a:pt x="2532" y="220"/>
                    </a:lnTo>
                    <a:lnTo>
                      <a:pt x="2532" y="220"/>
                    </a:lnTo>
                    <a:lnTo>
                      <a:pt x="2532" y="220"/>
                    </a:lnTo>
                    <a:lnTo>
                      <a:pt x="2532" y="220"/>
                    </a:lnTo>
                    <a:lnTo>
                      <a:pt x="2532" y="220"/>
                    </a:lnTo>
                    <a:lnTo>
                      <a:pt x="2538" y="220"/>
                    </a:lnTo>
                    <a:lnTo>
                      <a:pt x="2538" y="220"/>
                    </a:lnTo>
                    <a:lnTo>
                      <a:pt x="2538" y="220"/>
                    </a:lnTo>
                    <a:lnTo>
                      <a:pt x="2538" y="220"/>
                    </a:lnTo>
                    <a:lnTo>
                      <a:pt x="2538" y="220"/>
                    </a:lnTo>
                    <a:lnTo>
                      <a:pt x="2538" y="220"/>
                    </a:lnTo>
                    <a:lnTo>
                      <a:pt x="2545" y="220"/>
                    </a:lnTo>
                    <a:lnTo>
                      <a:pt x="2545" y="220"/>
                    </a:lnTo>
                    <a:lnTo>
                      <a:pt x="2545" y="220"/>
                    </a:lnTo>
                    <a:lnTo>
                      <a:pt x="2545" y="220"/>
                    </a:lnTo>
                    <a:lnTo>
                      <a:pt x="2545" y="220"/>
                    </a:lnTo>
                    <a:lnTo>
                      <a:pt x="2545" y="220"/>
                    </a:lnTo>
                    <a:lnTo>
                      <a:pt x="2545" y="220"/>
                    </a:lnTo>
                    <a:lnTo>
                      <a:pt x="2551" y="220"/>
                    </a:lnTo>
                    <a:lnTo>
                      <a:pt x="2551" y="220"/>
                    </a:lnTo>
                    <a:lnTo>
                      <a:pt x="2551" y="220"/>
                    </a:lnTo>
                    <a:lnTo>
                      <a:pt x="2551" y="220"/>
                    </a:lnTo>
                    <a:lnTo>
                      <a:pt x="2551" y="220"/>
                    </a:lnTo>
                    <a:lnTo>
                      <a:pt x="2551" y="220"/>
                    </a:lnTo>
                    <a:lnTo>
                      <a:pt x="2551" y="220"/>
                    </a:lnTo>
                    <a:lnTo>
                      <a:pt x="2558" y="220"/>
                    </a:lnTo>
                    <a:lnTo>
                      <a:pt x="2558" y="220"/>
                    </a:lnTo>
                    <a:lnTo>
                      <a:pt x="2558" y="220"/>
                    </a:lnTo>
                    <a:lnTo>
                      <a:pt x="2558" y="220"/>
                    </a:lnTo>
                    <a:lnTo>
                      <a:pt x="2597" y="220"/>
                    </a:lnTo>
                    <a:lnTo>
                      <a:pt x="2597" y="220"/>
                    </a:lnTo>
                    <a:lnTo>
                      <a:pt x="2597" y="220"/>
                    </a:lnTo>
                    <a:lnTo>
                      <a:pt x="2597" y="220"/>
                    </a:lnTo>
                    <a:lnTo>
                      <a:pt x="2597" y="220"/>
                    </a:lnTo>
                    <a:lnTo>
                      <a:pt x="2597" y="220"/>
                    </a:lnTo>
                    <a:lnTo>
                      <a:pt x="2603" y="220"/>
                    </a:lnTo>
                    <a:lnTo>
                      <a:pt x="2603" y="220"/>
                    </a:lnTo>
                    <a:lnTo>
                      <a:pt x="2603" y="220"/>
                    </a:lnTo>
                    <a:lnTo>
                      <a:pt x="2603" y="220"/>
                    </a:lnTo>
                    <a:lnTo>
                      <a:pt x="2603" y="220"/>
                    </a:lnTo>
                    <a:lnTo>
                      <a:pt x="2603" y="220"/>
                    </a:lnTo>
                    <a:lnTo>
                      <a:pt x="2603" y="220"/>
                    </a:lnTo>
                    <a:lnTo>
                      <a:pt x="2610" y="220"/>
                    </a:lnTo>
                    <a:lnTo>
                      <a:pt x="2610" y="220"/>
                    </a:lnTo>
                    <a:lnTo>
                      <a:pt x="2610" y="220"/>
                    </a:lnTo>
                    <a:lnTo>
                      <a:pt x="2610" y="220"/>
                    </a:lnTo>
                    <a:lnTo>
                      <a:pt x="2610" y="220"/>
                    </a:lnTo>
                    <a:lnTo>
                      <a:pt x="2610" y="220"/>
                    </a:lnTo>
                    <a:lnTo>
                      <a:pt x="2616" y="220"/>
                    </a:lnTo>
                    <a:lnTo>
                      <a:pt x="2616" y="220"/>
                    </a:lnTo>
                    <a:lnTo>
                      <a:pt x="2616" y="220"/>
                    </a:lnTo>
                    <a:lnTo>
                      <a:pt x="2616" y="220"/>
                    </a:lnTo>
                    <a:lnTo>
                      <a:pt x="2616" y="220"/>
                    </a:lnTo>
                    <a:lnTo>
                      <a:pt x="2616" y="220"/>
                    </a:lnTo>
                    <a:lnTo>
                      <a:pt x="2623" y="220"/>
                    </a:lnTo>
                    <a:lnTo>
                      <a:pt x="2623" y="220"/>
                    </a:lnTo>
                    <a:lnTo>
                      <a:pt x="2623" y="220"/>
                    </a:lnTo>
                    <a:lnTo>
                      <a:pt x="2623" y="220"/>
                    </a:lnTo>
                    <a:lnTo>
                      <a:pt x="2623" y="220"/>
                    </a:lnTo>
                    <a:lnTo>
                      <a:pt x="2623" y="220"/>
                    </a:lnTo>
                    <a:lnTo>
                      <a:pt x="2623" y="220"/>
                    </a:lnTo>
                    <a:lnTo>
                      <a:pt x="2623" y="220"/>
                    </a:lnTo>
                    <a:lnTo>
                      <a:pt x="2629" y="220"/>
                    </a:lnTo>
                    <a:lnTo>
                      <a:pt x="2629" y="220"/>
                    </a:lnTo>
                    <a:lnTo>
                      <a:pt x="2629" y="220"/>
                    </a:lnTo>
                    <a:lnTo>
                      <a:pt x="2629" y="220"/>
                    </a:lnTo>
                    <a:lnTo>
                      <a:pt x="2629" y="220"/>
                    </a:lnTo>
                    <a:lnTo>
                      <a:pt x="2629" y="220"/>
                    </a:lnTo>
                    <a:lnTo>
                      <a:pt x="2668" y="220"/>
                    </a:lnTo>
                    <a:lnTo>
                      <a:pt x="2668" y="220"/>
                    </a:lnTo>
                    <a:lnTo>
                      <a:pt x="2668" y="220"/>
                    </a:lnTo>
                    <a:lnTo>
                      <a:pt x="2668" y="220"/>
                    </a:lnTo>
                    <a:lnTo>
                      <a:pt x="2674" y="220"/>
                    </a:lnTo>
                    <a:lnTo>
                      <a:pt x="2674" y="220"/>
                    </a:lnTo>
                    <a:lnTo>
                      <a:pt x="2674" y="220"/>
                    </a:lnTo>
                    <a:lnTo>
                      <a:pt x="2674" y="220"/>
                    </a:lnTo>
                    <a:lnTo>
                      <a:pt x="2674" y="220"/>
                    </a:lnTo>
                    <a:lnTo>
                      <a:pt x="2674" y="220"/>
                    </a:lnTo>
                    <a:lnTo>
                      <a:pt x="2674" y="220"/>
                    </a:lnTo>
                    <a:lnTo>
                      <a:pt x="2674" y="220"/>
                    </a:lnTo>
                    <a:lnTo>
                      <a:pt x="2681" y="220"/>
                    </a:lnTo>
                    <a:lnTo>
                      <a:pt x="2681" y="220"/>
                    </a:lnTo>
                    <a:lnTo>
                      <a:pt x="2681" y="220"/>
                    </a:lnTo>
                    <a:lnTo>
                      <a:pt x="2681" y="220"/>
                    </a:lnTo>
                    <a:lnTo>
                      <a:pt x="2681" y="220"/>
                    </a:lnTo>
                    <a:lnTo>
                      <a:pt x="2681" y="220"/>
                    </a:lnTo>
                    <a:lnTo>
                      <a:pt x="2687" y="220"/>
                    </a:lnTo>
                    <a:lnTo>
                      <a:pt x="2687" y="220"/>
                    </a:lnTo>
                    <a:lnTo>
                      <a:pt x="2687" y="220"/>
                    </a:lnTo>
                    <a:lnTo>
                      <a:pt x="2687" y="220"/>
                    </a:lnTo>
                    <a:lnTo>
                      <a:pt x="2687" y="220"/>
                    </a:lnTo>
                    <a:lnTo>
                      <a:pt x="2687" y="220"/>
                    </a:lnTo>
                    <a:lnTo>
                      <a:pt x="2694" y="220"/>
                    </a:lnTo>
                    <a:lnTo>
                      <a:pt x="2694" y="220"/>
                    </a:lnTo>
                    <a:lnTo>
                      <a:pt x="2694" y="220"/>
                    </a:lnTo>
                    <a:lnTo>
                      <a:pt x="2694" y="220"/>
                    </a:lnTo>
                    <a:lnTo>
                      <a:pt x="2694" y="220"/>
                    </a:lnTo>
                    <a:lnTo>
                      <a:pt x="2694" y="220"/>
                    </a:lnTo>
                    <a:lnTo>
                      <a:pt x="2694" y="220"/>
                    </a:lnTo>
                    <a:lnTo>
                      <a:pt x="2700" y="220"/>
                    </a:lnTo>
                    <a:lnTo>
                      <a:pt x="2700" y="220"/>
                    </a:lnTo>
                    <a:lnTo>
                      <a:pt x="2700" y="220"/>
                    </a:lnTo>
                    <a:lnTo>
                      <a:pt x="2700" y="220"/>
                    </a:lnTo>
                    <a:lnTo>
                      <a:pt x="2700" y="220"/>
                    </a:lnTo>
                    <a:lnTo>
                      <a:pt x="2700" y="220"/>
                    </a:lnTo>
                    <a:lnTo>
                      <a:pt x="2700" y="220"/>
                    </a:lnTo>
                    <a:lnTo>
                      <a:pt x="2700" y="220"/>
                    </a:lnTo>
                    <a:lnTo>
                      <a:pt x="2739" y="220"/>
                    </a:lnTo>
                    <a:lnTo>
                      <a:pt x="2739" y="220"/>
                    </a:lnTo>
                    <a:lnTo>
                      <a:pt x="2739" y="220"/>
                    </a:lnTo>
                    <a:lnTo>
                      <a:pt x="2746" y="220"/>
                    </a:lnTo>
                    <a:lnTo>
                      <a:pt x="2746" y="220"/>
                    </a:lnTo>
                    <a:lnTo>
                      <a:pt x="2746" y="220"/>
                    </a:lnTo>
                    <a:lnTo>
                      <a:pt x="2746" y="220"/>
                    </a:lnTo>
                    <a:lnTo>
                      <a:pt x="2746" y="220"/>
                    </a:lnTo>
                    <a:lnTo>
                      <a:pt x="2746" y="220"/>
                    </a:lnTo>
                    <a:lnTo>
                      <a:pt x="2752" y="220"/>
                    </a:lnTo>
                    <a:lnTo>
                      <a:pt x="2752" y="220"/>
                    </a:lnTo>
                    <a:lnTo>
                      <a:pt x="2752" y="220"/>
                    </a:lnTo>
                    <a:lnTo>
                      <a:pt x="2752" y="220"/>
                    </a:lnTo>
                    <a:lnTo>
                      <a:pt x="2752" y="220"/>
                    </a:lnTo>
                    <a:lnTo>
                      <a:pt x="2752" y="220"/>
                    </a:lnTo>
                    <a:lnTo>
                      <a:pt x="2752" y="220"/>
                    </a:lnTo>
                    <a:lnTo>
                      <a:pt x="2759" y="220"/>
                    </a:lnTo>
                    <a:lnTo>
                      <a:pt x="2759" y="220"/>
                    </a:lnTo>
                    <a:lnTo>
                      <a:pt x="2759" y="220"/>
                    </a:lnTo>
                    <a:lnTo>
                      <a:pt x="2759" y="220"/>
                    </a:lnTo>
                    <a:lnTo>
                      <a:pt x="2759" y="220"/>
                    </a:lnTo>
                    <a:lnTo>
                      <a:pt x="2759" y="220"/>
                    </a:lnTo>
                    <a:lnTo>
                      <a:pt x="2765" y="220"/>
                    </a:lnTo>
                    <a:lnTo>
                      <a:pt x="2765" y="220"/>
                    </a:lnTo>
                    <a:lnTo>
                      <a:pt x="2765" y="220"/>
                    </a:lnTo>
                    <a:lnTo>
                      <a:pt x="2765" y="220"/>
                    </a:lnTo>
                    <a:lnTo>
                      <a:pt x="2765" y="220"/>
                    </a:lnTo>
                    <a:lnTo>
                      <a:pt x="2765" y="220"/>
                    </a:lnTo>
                    <a:lnTo>
                      <a:pt x="2765" y="220"/>
                    </a:lnTo>
                    <a:lnTo>
                      <a:pt x="2765" y="220"/>
                    </a:lnTo>
                    <a:lnTo>
                      <a:pt x="2772" y="220"/>
                    </a:lnTo>
                    <a:lnTo>
                      <a:pt x="2772" y="220"/>
                    </a:lnTo>
                    <a:lnTo>
                      <a:pt x="2772" y="220"/>
                    </a:lnTo>
                    <a:lnTo>
                      <a:pt x="2772" y="220"/>
                    </a:lnTo>
                    <a:lnTo>
                      <a:pt x="2772" y="220"/>
                    </a:lnTo>
                    <a:lnTo>
                      <a:pt x="2772" y="220"/>
                    </a:lnTo>
                    <a:lnTo>
                      <a:pt x="2772" y="220"/>
                    </a:lnTo>
                    <a:lnTo>
                      <a:pt x="2778" y="220"/>
                    </a:lnTo>
                    <a:lnTo>
                      <a:pt x="2778" y="220"/>
                    </a:lnTo>
                    <a:lnTo>
                      <a:pt x="2817" y="220"/>
                    </a:lnTo>
                    <a:lnTo>
                      <a:pt x="2817" y="220"/>
                    </a:lnTo>
                    <a:lnTo>
                      <a:pt x="2817" y="220"/>
                    </a:lnTo>
                    <a:lnTo>
                      <a:pt x="2817" y="220"/>
                    </a:lnTo>
                    <a:lnTo>
                      <a:pt x="2817" y="220"/>
                    </a:lnTo>
                    <a:lnTo>
                      <a:pt x="2817" y="220"/>
                    </a:lnTo>
                    <a:lnTo>
                      <a:pt x="2817" y="220"/>
                    </a:lnTo>
                    <a:lnTo>
                      <a:pt x="2823" y="220"/>
                    </a:lnTo>
                    <a:lnTo>
                      <a:pt x="2823" y="220"/>
                    </a:lnTo>
                    <a:lnTo>
                      <a:pt x="2823" y="220"/>
                    </a:lnTo>
                    <a:lnTo>
                      <a:pt x="2823" y="220"/>
                    </a:lnTo>
                    <a:lnTo>
                      <a:pt x="2823" y="220"/>
                    </a:lnTo>
                    <a:lnTo>
                      <a:pt x="2823" y="220"/>
                    </a:lnTo>
                    <a:lnTo>
                      <a:pt x="2823" y="220"/>
                    </a:lnTo>
                    <a:lnTo>
                      <a:pt x="2823" y="220"/>
                    </a:lnTo>
                    <a:lnTo>
                      <a:pt x="2830" y="220"/>
                    </a:lnTo>
                    <a:lnTo>
                      <a:pt x="2830" y="220"/>
                    </a:lnTo>
                    <a:lnTo>
                      <a:pt x="2830" y="220"/>
                    </a:lnTo>
                    <a:lnTo>
                      <a:pt x="2830" y="220"/>
                    </a:lnTo>
                    <a:lnTo>
                      <a:pt x="2830" y="220"/>
                    </a:lnTo>
                    <a:lnTo>
                      <a:pt x="2830" y="220"/>
                    </a:lnTo>
                    <a:lnTo>
                      <a:pt x="2836" y="220"/>
                    </a:lnTo>
                    <a:lnTo>
                      <a:pt x="2836" y="220"/>
                    </a:lnTo>
                    <a:lnTo>
                      <a:pt x="2836" y="220"/>
                    </a:lnTo>
                    <a:lnTo>
                      <a:pt x="2836" y="220"/>
                    </a:lnTo>
                    <a:lnTo>
                      <a:pt x="2836" y="220"/>
                    </a:lnTo>
                    <a:lnTo>
                      <a:pt x="2836" y="220"/>
                    </a:lnTo>
                    <a:lnTo>
                      <a:pt x="2836" y="220"/>
                    </a:lnTo>
                    <a:lnTo>
                      <a:pt x="2843" y="220"/>
                    </a:lnTo>
                    <a:lnTo>
                      <a:pt x="2843" y="220"/>
                    </a:lnTo>
                    <a:lnTo>
                      <a:pt x="2843" y="220"/>
                    </a:lnTo>
                    <a:lnTo>
                      <a:pt x="2843" y="220"/>
                    </a:lnTo>
                    <a:lnTo>
                      <a:pt x="2843" y="220"/>
                    </a:lnTo>
                    <a:lnTo>
                      <a:pt x="2843" y="220"/>
                    </a:lnTo>
                    <a:lnTo>
                      <a:pt x="2843" y="220"/>
                    </a:lnTo>
                    <a:lnTo>
                      <a:pt x="2849" y="220"/>
                    </a:lnTo>
                    <a:lnTo>
                      <a:pt x="2849" y="220"/>
                    </a:lnTo>
                    <a:lnTo>
                      <a:pt x="2849" y="220"/>
                    </a:lnTo>
                    <a:lnTo>
                      <a:pt x="2849" y="220"/>
                    </a:lnTo>
                    <a:lnTo>
                      <a:pt x="2888" y="220"/>
                    </a:lnTo>
                    <a:lnTo>
                      <a:pt x="2888" y="220"/>
                    </a:lnTo>
                    <a:lnTo>
                      <a:pt x="2888" y="220"/>
                    </a:lnTo>
                    <a:lnTo>
                      <a:pt x="2888" y="220"/>
                    </a:lnTo>
                    <a:lnTo>
                      <a:pt x="2888" y="220"/>
                    </a:lnTo>
                    <a:lnTo>
                      <a:pt x="2888" y="220"/>
                    </a:lnTo>
                    <a:lnTo>
                      <a:pt x="2895" y="220"/>
                    </a:lnTo>
                    <a:lnTo>
                      <a:pt x="2895" y="220"/>
                    </a:lnTo>
                    <a:lnTo>
                      <a:pt x="2895" y="220"/>
                    </a:lnTo>
                    <a:lnTo>
                      <a:pt x="2895" y="220"/>
                    </a:lnTo>
                    <a:lnTo>
                      <a:pt x="2895" y="220"/>
                    </a:lnTo>
                    <a:lnTo>
                      <a:pt x="2895" y="220"/>
                    </a:lnTo>
                    <a:lnTo>
                      <a:pt x="2895" y="220"/>
                    </a:lnTo>
                    <a:lnTo>
                      <a:pt x="2901" y="220"/>
                    </a:lnTo>
                    <a:lnTo>
                      <a:pt x="2901" y="220"/>
                    </a:lnTo>
                    <a:lnTo>
                      <a:pt x="2901" y="220"/>
                    </a:lnTo>
                    <a:lnTo>
                      <a:pt x="2901" y="220"/>
                    </a:lnTo>
                    <a:lnTo>
                      <a:pt x="2901" y="220"/>
                    </a:lnTo>
                    <a:lnTo>
                      <a:pt x="2901" y="220"/>
                    </a:lnTo>
                    <a:lnTo>
                      <a:pt x="2908" y="220"/>
                    </a:lnTo>
                    <a:lnTo>
                      <a:pt x="2908" y="220"/>
                    </a:lnTo>
                    <a:lnTo>
                      <a:pt x="2908" y="220"/>
                    </a:lnTo>
                    <a:lnTo>
                      <a:pt x="2908" y="220"/>
                    </a:lnTo>
                    <a:lnTo>
                      <a:pt x="2908" y="220"/>
                    </a:lnTo>
                    <a:lnTo>
                      <a:pt x="2908" y="220"/>
                    </a:lnTo>
                    <a:lnTo>
                      <a:pt x="2908" y="220"/>
                    </a:lnTo>
                    <a:lnTo>
                      <a:pt x="2914" y="220"/>
                    </a:lnTo>
                    <a:lnTo>
                      <a:pt x="2914" y="220"/>
                    </a:lnTo>
                    <a:lnTo>
                      <a:pt x="2914" y="220"/>
                    </a:lnTo>
                    <a:lnTo>
                      <a:pt x="2914" y="220"/>
                    </a:lnTo>
                    <a:lnTo>
                      <a:pt x="2914" y="220"/>
                    </a:lnTo>
                    <a:lnTo>
                      <a:pt x="2914" y="220"/>
                    </a:lnTo>
                    <a:lnTo>
                      <a:pt x="2914" y="220"/>
                    </a:lnTo>
                    <a:lnTo>
                      <a:pt x="2920" y="220"/>
                    </a:lnTo>
                    <a:lnTo>
                      <a:pt x="2920" y="220"/>
                    </a:lnTo>
                    <a:lnTo>
                      <a:pt x="2920" y="220"/>
                    </a:lnTo>
                    <a:lnTo>
                      <a:pt x="2920" y="220"/>
                    </a:lnTo>
                    <a:lnTo>
                      <a:pt x="2920" y="220"/>
                    </a:lnTo>
                    <a:lnTo>
                      <a:pt x="2920" y="220"/>
                    </a:lnTo>
                    <a:lnTo>
                      <a:pt x="2959" y="220"/>
                    </a:lnTo>
                    <a:lnTo>
                      <a:pt x="2959" y="220"/>
                    </a:lnTo>
                    <a:lnTo>
                      <a:pt x="2959" y="220"/>
                    </a:lnTo>
                    <a:lnTo>
                      <a:pt x="2959" y="220"/>
                    </a:lnTo>
                    <a:lnTo>
                      <a:pt x="2966" y="220"/>
                    </a:lnTo>
                    <a:lnTo>
                      <a:pt x="2966" y="220"/>
                    </a:lnTo>
                    <a:lnTo>
                      <a:pt x="2966" y="220"/>
                    </a:lnTo>
                    <a:lnTo>
                      <a:pt x="2966" y="220"/>
                    </a:lnTo>
                    <a:lnTo>
                      <a:pt x="2966" y="220"/>
                    </a:lnTo>
                    <a:lnTo>
                      <a:pt x="2966" y="220"/>
                    </a:lnTo>
                    <a:lnTo>
                      <a:pt x="2966" y="220"/>
                    </a:lnTo>
                    <a:lnTo>
                      <a:pt x="2966" y="220"/>
                    </a:lnTo>
                    <a:lnTo>
                      <a:pt x="2972" y="220"/>
                    </a:lnTo>
                    <a:lnTo>
                      <a:pt x="2972" y="220"/>
                    </a:lnTo>
                    <a:lnTo>
                      <a:pt x="2972" y="220"/>
                    </a:lnTo>
                    <a:lnTo>
                      <a:pt x="2972" y="220"/>
                    </a:lnTo>
                    <a:lnTo>
                      <a:pt x="2972" y="220"/>
                    </a:lnTo>
                    <a:lnTo>
                      <a:pt x="2972" y="220"/>
                    </a:lnTo>
                    <a:lnTo>
                      <a:pt x="2979" y="220"/>
                    </a:lnTo>
                    <a:lnTo>
                      <a:pt x="2979" y="220"/>
                    </a:lnTo>
                    <a:lnTo>
                      <a:pt x="2979" y="220"/>
                    </a:lnTo>
                    <a:lnTo>
                      <a:pt x="2979" y="220"/>
                    </a:lnTo>
                    <a:lnTo>
                      <a:pt x="2979" y="220"/>
                    </a:lnTo>
                    <a:lnTo>
                      <a:pt x="2979" y="220"/>
                    </a:lnTo>
                    <a:lnTo>
                      <a:pt x="2985" y="220"/>
                    </a:lnTo>
                    <a:lnTo>
                      <a:pt x="2985" y="220"/>
                    </a:lnTo>
                    <a:lnTo>
                      <a:pt x="2985" y="220"/>
                    </a:lnTo>
                    <a:lnTo>
                      <a:pt x="2985" y="220"/>
                    </a:lnTo>
                    <a:lnTo>
                      <a:pt x="2985" y="220"/>
                    </a:lnTo>
                    <a:lnTo>
                      <a:pt x="2985" y="220"/>
                    </a:lnTo>
                    <a:lnTo>
                      <a:pt x="2985" y="220"/>
                    </a:lnTo>
                    <a:lnTo>
                      <a:pt x="2985" y="220"/>
                    </a:lnTo>
                    <a:lnTo>
                      <a:pt x="2992" y="220"/>
                    </a:lnTo>
                    <a:lnTo>
                      <a:pt x="2992" y="220"/>
                    </a:lnTo>
                    <a:lnTo>
                      <a:pt x="2992" y="220"/>
                    </a:lnTo>
                    <a:lnTo>
                      <a:pt x="2992" y="220"/>
                    </a:lnTo>
                    <a:lnTo>
                      <a:pt x="2992" y="220"/>
                    </a:lnTo>
                    <a:lnTo>
                      <a:pt x="2992" y="220"/>
                    </a:lnTo>
                    <a:lnTo>
                      <a:pt x="2992" y="220"/>
                    </a:lnTo>
                    <a:lnTo>
                      <a:pt x="3031" y="220"/>
                    </a:lnTo>
                    <a:lnTo>
                      <a:pt x="3031" y="220"/>
                    </a:lnTo>
                    <a:lnTo>
                      <a:pt x="3031" y="220"/>
                    </a:lnTo>
                    <a:lnTo>
                      <a:pt x="3037" y="220"/>
                    </a:lnTo>
                    <a:lnTo>
                      <a:pt x="3037" y="220"/>
                    </a:lnTo>
                    <a:lnTo>
                      <a:pt x="3037" y="220"/>
                    </a:lnTo>
                    <a:lnTo>
                      <a:pt x="3037" y="220"/>
                    </a:lnTo>
                    <a:lnTo>
                      <a:pt x="3037" y="220"/>
                    </a:lnTo>
                    <a:lnTo>
                      <a:pt x="3037" y="220"/>
                    </a:lnTo>
                    <a:lnTo>
                      <a:pt x="3044" y="220"/>
                    </a:lnTo>
                    <a:lnTo>
                      <a:pt x="3044" y="220"/>
                    </a:lnTo>
                    <a:lnTo>
                      <a:pt x="3044" y="220"/>
                    </a:lnTo>
                    <a:lnTo>
                      <a:pt x="3044" y="220"/>
                    </a:lnTo>
                    <a:lnTo>
                      <a:pt x="3044" y="220"/>
                    </a:lnTo>
                    <a:lnTo>
                      <a:pt x="3044" y="220"/>
                    </a:lnTo>
                    <a:lnTo>
                      <a:pt x="3044" y="220"/>
                    </a:lnTo>
                    <a:lnTo>
                      <a:pt x="3050" y="220"/>
                    </a:lnTo>
                    <a:lnTo>
                      <a:pt x="3050" y="220"/>
                    </a:lnTo>
                    <a:lnTo>
                      <a:pt x="3050" y="220"/>
                    </a:lnTo>
                    <a:lnTo>
                      <a:pt x="3050" y="220"/>
                    </a:lnTo>
                    <a:lnTo>
                      <a:pt x="3050" y="220"/>
                    </a:lnTo>
                    <a:lnTo>
                      <a:pt x="3050" y="220"/>
                    </a:lnTo>
                    <a:lnTo>
                      <a:pt x="3050" y="220"/>
                    </a:lnTo>
                    <a:lnTo>
                      <a:pt x="3056" y="220"/>
                    </a:lnTo>
                    <a:lnTo>
                      <a:pt x="3056" y="220"/>
                    </a:lnTo>
                    <a:lnTo>
                      <a:pt x="3056" y="220"/>
                    </a:lnTo>
                    <a:lnTo>
                      <a:pt x="3056" y="220"/>
                    </a:lnTo>
                    <a:lnTo>
                      <a:pt x="3056" y="220"/>
                    </a:lnTo>
                    <a:lnTo>
                      <a:pt x="3056" y="220"/>
                    </a:lnTo>
                    <a:lnTo>
                      <a:pt x="3056" y="220"/>
                    </a:lnTo>
                    <a:lnTo>
                      <a:pt x="3063" y="220"/>
                    </a:lnTo>
                    <a:lnTo>
                      <a:pt x="3063" y="220"/>
                    </a:lnTo>
                    <a:lnTo>
                      <a:pt x="3063" y="220"/>
                    </a:lnTo>
                    <a:lnTo>
                      <a:pt x="3063" y="220"/>
                    </a:lnTo>
                    <a:lnTo>
                      <a:pt x="3063" y="220"/>
                    </a:lnTo>
                    <a:lnTo>
                      <a:pt x="3063" y="220"/>
                    </a:lnTo>
                    <a:lnTo>
                      <a:pt x="3063" y="220"/>
                    </a:lnTo>
                    <a:lnTo>
                      <a:pt x="3069" y="220"/>
                    </a:lnTo>
                    <a:lnTo>
                      <a:pt x="3069" y="220"/>
                    </a:lnTo>
                    <a:lnTo>
                      <a:pt x="3108" y="220"/>
                    </a:lnTo>
                    <a:lnTo>
                      <a:pt x="3108" y="220"/>
                    </a:lnTo>
                    <a:lnTo>
                      <a:pt x="3108" y="220"/>
                    </a:lnTo>
                    <a:lnTo>
                      <a:pt x="3108" y="220"/>
                    </a:lnTo>
                    <a:lnTo>
                      <a:pt x="3108" y="220"/>
                    </a:lnTo>
                    <a:lnTo>
                      <a:pt x="3108" y="220"/>
                    </a:lnTo>
                    <a:lnTo>
                      <a:pt x="3108" y="220"/>
                    </a:lnTo>
                    <a:lnTo>
                      <a:pt x="3115" y="220"/>
                    </a:lnTo>
                    <a:lnTo>
                      <a:pt x="3115" y="220"/>
                    </a:lnTo>
                    <a:lnTo>
                      <a:pt x="3115" y="220"/>
                    </a:lnTo>
                    <a:lnTo>
                      <a:pt x="3115" y="220"/>
                    </a:lnTo>
                    <a:lnTo>
                      <a:pt x="3115" y="220"/>
                    </a:lnTo>
                    <a:lnTo>
                      <a:pt x="3115" y="220"/>
                    </a:lnTo>
                    <a:lnTo>
                      <a:pt x="3115" y="220"/>
                    </a:lnTo>
                    <a:lnTo>
                      <a:pt x="3115" y="220"/>
                    </a:lnTo>
                    <a:lnTo>
                      <a:pt x="3121" y="220"/>
                    </a:lnTo>
                    <a:lnTo>
                      <a:pt x="3121" y="220"/>
                    </a:lnTo>
                    <a:lnTo>
                      <a:pt x="3121" y="220"/>
                    </a:lnTo>
                    <a:lnTo>
                      <a:pt x="3121" y="220"/>
                    </a:lnTo>
                    <a:lnTo>
                      <a:pt x="3121" y="220"/>
                    </a:lnTo>
                    <a:lnTo>
                      <a:pt x="3121" y="220"/>
                    </a:lnTo>
                    <a:lnTo>
                      <a:pt x="3128" y="220"/>
                    </a:lnTo>
                    <a:lnTo>
                      <a:pt x="3128" y="220"/>
                    </a:lnTo>
                    <a:lnTo>
                      <a:pt x="3128" y="220"/>
                    </a:lnTo>
                    <a:lnTo>
                      <a:pt x="3128" y="220"/>
                    </a:lnTo>
                    <a:lnTo>
                      <a:pt x="3128" y="220"/>
                    </a:lnTo>
                    <a:lnTo>
                      <a:pt x="3128" y="220"/>
                    </a:lnTo>
                    <a:lnTo>
                      <a:pt x="3128" y="220"/>
                    </a:lnTo>
                    <a:lnTo>
                      <a:pt x="3134" y="220"/>
                    </a:lnTo>
                    <a:lnTo>
                      <a:pt x="3134" y="220"/>
                    </a:lnTo>
                    <a:lnTo>
                      <a:pt x="3134" y="220"/>
                    </a:lnTo>
                    <a:lnTo>
                      <a:pt x="3134" y="220"/>
                    </a:lnTo>
                    <a:lnTo>
                      <a:pt x="3134" y="220"/>
                    </a:lnTo>
                    <a:lnTo>
                      <a:pt x="3134" y="220"/>
                    </a:lnTo>
                    <a:lnTo>
                      <a:pt x="3134" y="220"/>
                    </a:lnTo>
                    <a:lnTo>
                      <a:pt x="3141" y="220"/>
                    </a:lnTo>
                    <a:lnTo>
                      <a:pt x="3141" y="220"/>
                    </a:lnTo>
                    <a:lnTo>
                      <a:pt x="3141" y="220"/>
                    </a:lnTo>
                    <a:lnTo>
                      <a:pt x="3141" y="220"/>
                    </a:lnTo>
                    <a:lnTo>
                      <a:pt x="3180" y="220"/>
                    </a:lnTo>
                    <a:lnTo>
                      <a:pt x="3180" y="220"/>
                    </a:lnTo>
                    <a:lnTo>
                      <a:pt x="3180" y="220"/>
                    </a:lnTo>
                    <a:lnTo>
                      <a:pt x="3180" y="220"/>
                    </a:lnTo>
                    <a:lnTo>
                      <a:pt x="3180" y="220"/>
                    </a:lnTo>
                    <a:lnTo>
                      <a:pt x="3180" y="220"/>
                    </a:lnTo>
                    <a:lnTo>
                      <a:pt x="3186" y="220"/>
                    </a:lnTo>
                    <a:lnTo>
                      <a:pt x="3186" y="220"/>
                    </a:lnTo>
                    <a:lnTo>
                      <a:pt x="3186" y="220"/>
                    </a:lnTo>
                    <a:lnTo>
                      <a:pt x="3186" y="220"/>
                    </a:lnTo>
                    <a:lnTo>
                      <a:pt x="3186" y="220"/>
                    </a:lnTo>
                    <a:lnTo>
                      <a:pt x="3186" y="220"/>
                    </a:lnTo>
                    <a:lnTo>
                      <a:pt x="3186" y="220"/>
                    </a:lnTo>
                    <a:lnTo>
                      <a:pt x="3192" y="220"/>
                    </a:lnTo>
                    <a:lnTo>
                      <a:pt x="3192" y="220"/>
                    </a:lnTo>
                    <a:lnTo>
                      <a:pt x="3192" y="220"/>
                    </a:lnTo>
                    <a:lnTo>
                      <a:pt x="3192" y="220"/>
                    </a:lnTo>
                    <a:lnTo>
                      <a:pt x="3192" y="220"/>
                    </a:lnTo>
                    <a:lnTo>
                      <a:pt x="3192" y="220"/>
                    </a:lnTo>
                    <a:lnTo>
                      <a:pt x="3199" y="220"/>
                    </a:lnTo>
                    <a:lnTo>
                      <a:pt x="3199" y="220"/>
                    </a:lnTo>
                    <a:lnTo>
                      <a:pt x="3199" y="220"/>
                    </a:lnTo>
                    <a:lnTo>
                      <a:pt x="3199" y="220"/>
                    </a:lnTo>
                    <a:lnTo>
                      <a:pt x="3199" y="220"/>
                    </a:lnTo>
                    <a:lnTo>
                      <a:pt x="3199" y="220"/>
                    </a:lnTo>
                    <a:lnTo>
                      <a:pt x="3199" y="220"/>
                    </a:lnTo>
                    <a:lnTo>
                      <a:pt x="3205" y="220"/>
                    </a:lnTo>
                    <a:lnTo>
                      <a:pt x="3205" y="220"/>
                    </a:lnTo>
                    <a:lnTo>
                      <a:pt x="3205" y="220"/>
                    </a:lnTo>
                    <a:lnTo>
                      <a:pt x="3205" y="220"/>
                    </a:lnTo>
                    <a:lnTo>
                      <a:pt x="3205" y="220"/>
                    </a:lnTo>
                    <a:lnTo>
                      <a:pt x="3205" y="220"/>
                    </a:lnTo>
                    <a:lnTo>
                      <a:pt x="3205" y="220"/>
                    </a:lnTo>
                    <a:lnTo>
                      <a:pt x="3212" y="220"/>
                    </a:lnTo>
                    <a:lnTo>
                      <a:pt x="3212" y="220"/>
                    </a:lnTo>
                    <a:lnTo>
                      <a:pt x="3212" y="220"/>
                    </a:lnTo>
                    <a:lnTo>
                      <a:pt x="3212" y="220"/>
                    </a:lnTo>
                    <a:lnTo>
                      <a:pt x="3212" y="220"/>
                    </a:lnTo>
                    <a:lnTo>
                      <a:pt x="3212" y="220"/>
                    </a:lnTo>
                    <a:lnTo>
                      <a:pt x="3251" y="220"/>
                    </a:lnTo>
                    <a:lnTo>
                      <a:pt x="3251" y="220"/>
                    </a:lnTo>
                    <a:lnTo>
                      <a:pt x="3251" y="220"/>
                    </a:lnTo>
                    <a:lnTo>
                      <a:pt x="3251" y="220"/>
                    </a:lnTo>
                    <a:lnTo>
                      <a:pt x="3257" y="220"/>
                    </a:lnTo>
                    <a:lnTo>
                      <a:pt x="3257" y="220"/>
                    </a:lnTo>
                    <a:lnTo>
                      <a:pt x="3257" y="220"/>
                    </a:lnTo>
                    <a:lnTo>
                      <a:pt x="3257" y="220"/>
                    </a:lnTo>
                    <a:lnTo>
                      <a:pt x="3257" y="220"/>
                    </a:lnTo>
                    <a:lnTo>
                      <a:pt x="3257" y="220"/>
                    </a:lnTo>
                    <a:lnTo>
                      <a:pt x="3257" y="220"/>
                    </a:lnTo>
                    <a:lnTo>
                      <a:pt x="3257" y="220"/>
                    </a:lnTo>
                    <a:lnTo>
                      <a:pt x="3264" y="220"/>
                    </a:lnTo>
                    <a:lnTo>
                      <a:pt x="3264" y="220"/>
                    </a:lnTo>
                    <a:lnTo>
                      <a:pt x="3264" y="220"/>
                    </a:lnTo>
                    <a:lnTo>
                      <a:pt x="3264" y="220"/>
                    </a:lnTo>
                    <a:lnTo>
                      <a:pt x="3264" y="220"/>
                    </a:lnTo>
                    <a:lnTo>
                      <a:pt x="3264" y="220"/>
                    </a:lnTo>
                    <a:lnTo>
                      <a:pt x="3270" y="220"/>
                    </a:lnTo>
                    <a:lnTo>
                      <a:pt x="3270" y="220"/>
                    </a:lnTo>
                    <a:lnTo>
                      <a:pt x="3270" y="220"/>
                    </a:lnTo>
                    <a:lnTo>
                      <a:pt x="3270" y="220"/>
                    </a:lnTo>
                    <a:lnTo>
                      <a:pt x="3270" y="220"/>
                    </a:lnTo>
                    <a:lnTo>
                      <a:pt x="3270" y="220"/>
                    </a:lnTo>
                    <a:lnTo>
                      <a:pt x="3277" y="220"/>
                    </a:lnTo>
                    <a:lnTo>
                      <a:pt x="3277" y="220"/>
                    </a:lnTo>
                    <a:lnTo>
                      <a:pt x="3277" y="220"/>
                    </a:lnTo>
                    <a:lnTo>
                      <a:pt x="3277" y="220"/>
                    </a:lnTo>
                    <a:lnTo>
                      <a:pt x="3277" y="220"/>
                    </a:lnTo>
                    <a:lnTo>
                      <a:pt x="3277" y="220"/>
                    </a:lnTo>
                    <a:lnTo>
                      <a:pt x="3277" y="220"/>
                    </a:lnTo>
                    <a:lnTo>
                      <a:pt x="3277" y="220"/>
                    </a:lnTo>
                    <a:lnTo>
                      <a:pt x="3283" y="220"/>
                    </a:lnTo>
                    <a:lnTo>
                      <a:pt x="3283" y="220"/>
                    </a:lnTo>
                    <a:lnTo>
                      <a:pt x="3283" y="220"/>
                    </a:lnTo>
                    <a:lnTo>
                      <a:pt x="3283" y="220"/>
                    </a:lnTo>
                    <a:lnTo>
                      <a:pt x="3283" y="220"/>
                    </a:lnTo>
                    <a:lnTo>
                      <a:pt x="3283" y="220"/>
                    </a:lnTo>
                    <a:lnTo>
                      <a:pt x="3283" y="220"/>
                    </a:lnTo>
                    <a:lnTo>
                      <a:pt x="3290" y="220"/>
                    </a:lnTo>
                    <a:lnTo>
                      <a:pt x="3290" y="220"/>
                    </a:lnTo>
                    <a:lnTo>
                      <a:pt x="3290" y="220"/>
                    </a:lnTo>
                    <a:lnTo>
                      <a:pt x="3290" y="220"/>
                    </a:lnTo>
                    <a:lnTo>
                      <a:pt x="3290" y="220"/>
                    </a:lnTo>
                    <a:lnTo>
                      <a:pt x="3290" y="220"/>
                    </a:lnTo>
                    <a:lnTo>
                      <a:pt x="3290" y="220"/>
                    </a:lnTo>
                    <a:lnTo>
                      <a:pt x="3296" y="220"/>
                    </a:lnTo>
                    <a:lnTo>
                      <a:pt x="3296" y="220"/>
                    </a:lnTo>
                    <a:lnTo>
                      <a:pt x="3296" y="220"/>
                    </a:lnTo>
                    <a:lnTo>
                      <a:pt x="3296" y="220"/>
                    </a:lnTo>
                    <a:lnTo>
                      <a:pt x="3296" y="214"/>
                    </a:lnTo>
                    <a:lnTo>
                      <a:pt x="3296" y="214"/>
                    </a:lnTo>
                    <a:lnTo>
                      <a:pt x="3296" y="214"/>
                    </a:lnTo>
                    <a:lnTo>
                      <a:pt x="3303" y="214"/>
                    </a:lnTo>
                    <a:lnTo>
                      <a:pt x="3303" y="214"/>
                    </a:lnTo>
                    <a:lnTo>
                      <a:pt x="3303" y="214"/>
                    </a:lnTo>
                    <a:lnTo>
                      <a:pt x="3303" y="214"/>
                    </a:lnTo>
                    <a:lnTo>
                      <a:pt x="3303" y="207"/>
                    </a:lnTo>
                    <a:lnTo>
                      <a:pt x="3303" y="207"/>
                    </a:lnTo>
                    <a:lnTo>
                      <a:pt x="3309" y="201"/>
                    </a:lnTo>
                    <a:lnTo>
                      <a:pt x="3309" y="201"/>
                    </a:lnTo>
                    <a:lnTo>
                      <a:pt x="3309" y="201"/>
                    </a:lnTo>
                    <a:lnTo>
                      <a:pt x="3309" y="194"/>
                    </a:lnTo>
                    <a:lnTo>
                      <a:pt x="3309" y="194"/>
                    </a:lnTo>
                    <a:lnTo>
                      <a:pt x="3309" y="188"/>
                    </a:lnTo>
                    <a:lnTo>
                      <a:pt x="3316" y="181"/>
                    </a:lnTo>
                    <a:lnTo>
                      <a:pt x="3316" y="181"/>
                    </a:lnTo>
                    <a:lnTo>
                      <a:pt x="3316" y="175"/>
                    </a:lnTo>
                    <a:lnTo>
                      <a:pt x="3316" y="168"/>
                    </a:lnTo>
                    <a:lnTo>
                      <a:pt x="3316" y="168"/>
                    </a:lnTo>
                    <a:lnTo>
                      <a:pt x="3316" y="162"/>
                    </a:lnTo>
                    <a:lnTo>
                      <a:pt x="3316" y="162"/>
                    </a:lnTo>
                    <a:lnTo>
                      <a:pt x="3316" y="155"/>
                    </a:lnTo>
                    <a:lnTo>
                      <a:pt x="3322" y="149"/>
                    </a:lnTo>
                    <a:lnTo>
                      <a:pt x="3322" y="142"/>
                    </a:lnTo>
                    <a:lnTo>
                      <a:pt x="3322" y="136"/>
                    </a:lnTo>
                    <a:lnTo>
                      <a:pt x="3322" y="129"/>
                    </a:lnTo>
                    <a:lnTo>
                      <a:pt x="3322" y="123"/>
                    </a:lnTo>
                    <a:lnTo>
                      <a:pt x="3322" y="123"/>
                    </a:lnTo>
                    <a:lnTo>
                      <a:pt x="3328" y="116"/>
                    </a:lnTo>
                    <a:lnTo>
                      <a:pt x="3328" y="110"/>
                    </a:lnTo>
                    <a:lnTo>
                      <a:pt x="3328" y="103"/>
                    </a:lnTo>
                    <a:lnTo>
                      <a:pt x="3328" y="97"/>
                    </a:lnTo>
                    <a:lnTo>
                      <a:pt x="3328" y="90"/>
                    </a:lnTo>
                    <a:lnTo>
                      <a:pt x="3328" y="84"/>
                    </a:lnTo>
                    <a:lnTo>
                      <a:pt x="3335" y="84"/>
                    </a:lnTo>
                    <a:lnTo>
                      <a:pt x="3335" y="78"/>
                    </a:lnTo>
                    <a:lnTo>
                      <a:pt x="3335" y="78"/>
                    </a:lnTo>
                    <a:lnTo>
                      <a:pt x="3335" y="71"/>
                    </a:lnTo>
                    <a:lnTo>
                      <a:pt x="3335" y="71"/>
                    </a:lnTo>
                    <a:lnTo>
                      <a:pt x="3335" y="65"/>
                    </a:lnTo>
                    <a:lnTo>
                      <a:pt x="3335" y="65"/>
                    </a:lnTo>
                    <a:lnTo>
                      <a:pt x="3341" y="58"/>
                    </a:lnTo>
                    <a:lnTo>
                      <a:pt x="3341" y="52"/>
                    </a:lnTo>
                    <a:lnTo>
                      <a:pt x="3341" y="52"/>
                    </a:lnTo>
                    <a:lnTo>
                      <a:pt x="3341" y="45"/>
                    </a:lnTo>
                    <a:lnTo>
                      <a:pt x="3341" y="45"/>
                    </a:lnTo>
                    <a:lnTo>
                      <a:pt x="3341" y="39"/>
                    </a:lnTo>
                    <a:lnTo>
                      <a:pt x="3341" y="39"/>
                    </a:lnTo>
                    <a:lnTo>
                      <a:pt x="3348" y="32"/>
                    </a:lnTo>
                    <a:lnTo>
                      <a:pt x="3348" y="26"/>
                    </a:lnTo>
                    <a:lnTo>
                      <a:pt x="3348" y="19"/>
                    </a:lnTo>
                    <a:lnTo>
                      <a:pt x="3348" y="19"/>
                    </a:lnTo>
                    <a:lnTo>
                      <a:pt x="3348" y="13"/>
                    </a:lnTo>
                    <a:lnTo>
                      <a:pt x="3348" y="13"/>
                    </a:lnTo>
                    <a:lnTo>
                      <a:pt x="3348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1" y="0"/>
                    </a:lnTo>
                    <a:lnTo>
                      <a:pt x="3361" y="0"/>
                    </a:lnTo>
                    <a:lnTo>
                      <a:pt x="3361" y="0"/>
                    </a:lnTo>
                    <a:lnTo>
                      <a:pt x="3361" y="0"/>
                    </a:lnTo>
                    <a:lnTo>
                      <a:pt x="3361" y="6"/>
                    </a:lnTo>
                    <a:lnTo>
                      <a:pt x="3361" y="6"/>
                    </a:lnTo>
                    <a:lnTo>
                      <a:pt x="3361" y="6"/>
                    </a:lnTo>
                    <a:lnTo>
                      <a:pt x="3367" y="6"/>
                    </a:lnTo>
                    <a:lnTo>
                      <a:pt x="3367" y="13"/>
                    </a:lnTo>
                    <a:lnTo>
                      <a:pt x="3367" y="13"/>
                    </a:lnTo>
                    <a:lnTo>
                      <a:pt x="3367" y="13"/>
                    </a:lnTo>
                    <a:lnTo>
                      <a:pt x="3367" y="19"/>
                    </a:lnTo>
                    <a:lnTo>
                      <a:pt x="3367" y="19"/>
                    </a:lnTo>
                    <a:lnTo>
                      <a:pt x="3374" y="19"/>
                    </a:lnTo>
                    <a:lnTo>
                      <a:pt x="3374" y="26"/>
                    </a:lnTo>
                    <a:lnTo>
                      <a:pt x="3374" y="26"/>
                    </a:lnTo>
                    <a:lnTo>
                      <a:pt x="3374" y="26"/>
                    </a:lnTo>
                    <a:lnTo>
                      <a:pt x="3374" y="32"/>
                    </a:lnTo>
                    <a:lnTo>
                      <a:pt x="3374" y="32"/>
                    </a:lnTo>
                    <a:lnTo>
                      <a:pt x="3374" y="39"/>
                    </a:lnTo>
                    <a:lnTo>
                      <a:pt x="3380" y="45"/>
                    </a:lnTo>
                    <a:lnTo>
                      <a:pt x="3380" y="52"/>
                    </a:lnTo>
                    <a:lnTo>
                      <a:pt x="3380" y="58"/>
                    </a:lnTo>
                    <a:lnTo>
                      <a:pt x="3380" y="65"/>
                    </a:lnTo>
                    <a:lnTo>
                      <a:pt x="3380" y="71"/>
                    </a:lnTo>
                    <a:lnTo>
                      <a:pt x="3380" y="78"/>
                    </a:lnTo>
                    <a:lnTo>
                      <a:pt x="3387" y="84"/>
                    </a:lnTo>
                    <a:lnTo>
                      <a:pt x="3387" y="90"/>
                    </a:lnTo>
                    <a:lnTo>
                      <a:pt x="3387" y="97"/>
                    </a:lnTo>
                    <a:lnTo>
                      <a:pt x="3387" y="103"/>
                    </a:lnTo>
                    <a:lnTo>
                      <a:pt x="3387" y="110"/>
                    </a:lnTo>
                    <a:lnTo>
                      <a:pt x="3387" y="116"/>
                    </a:lnTo>
                    <a:lnTo>
                      <a:pt x="3393" y="123"/>
                    </a:lnTo>
                    <a:lnTo>
                      <a:pt x="3393" y="129"/>
                    </a:lnTo>
                    <a:lnTo>
                      <a:pt x="3393" y="136"/>
                    </a:lnTo>
                    <a:lnTo>
                      <a:pt x="3393" y="142"/>
                    </a:lnTo>
                    <a:lnTo>
                      <a:pt x="3393" y="149"/>
                    </a:lnTo>
                    <a:lnTo>
                      <a:pt x="3393" y="155"/>
                    </a:lnTo>
                    <a:lnTo>
                      <a:pt x="3400" y="162"/>
                    </a:lnTo>
                    <a:lnTo>
                      <a:pt x="3400" y="168"/>
                    </a:lnTo>
                    <a:lnTo>
                      <a:pt x="3400" y="175"/>
                    </a:lnTo>
                    <a:lnTo>
                      <a:pt x="3400" y="181"/>
                    </a:lnTo>
                    <a:lnTo>
                      <a:pt x="3400" y="188"/>
                    </a:lnTo>
                    <a:lnTo>
                      <a:pt x="3400" y="194"/>
                    </a:lnTo>
                    <a:lnTo>
                      <a:pt x="3406" y="201"/>
                    </a:lnTo>
                    <a:lnTo>
                      <a:pt x="3406" y="207"/>
                    </a:lnTo>
                    <a:lnTo>
                      <a:pt x="3406" y="214"/>
                    </a:lnTo>
                    <a:lnTo>
                      <a:pt x="3406" y="214"/>
                    </a:lnTo>
                    <a:lnTo>
                      <a:pt x="3406" y="214"/>
                    </a:lnTo>
                    <a:lnTo>
                      <a:pt x="3406" y="207"/>
                    </a:lnTo>
                    <a:lnTo>
                      <a:pt x="3406" y="201"/>
                    </a:lnTo>
                    <a:lnTo>
                      <a:pt x="3413" y="194"/>
                    </a:lnTo>
                    <a:lnTo>
                      <a:pt x="3413" y="194"/>
                    </a:lnTo>
                    <a:lnTo>
                      <a:pt x="3413" y="188"/>
                    </a:lnTo>
                    <a:lnTo>
                      <a:pt x="3413" y="181"/>
                    </a:lnTo>
                    <a:lnTo>
                      <a:pt x="3413" y="175"/>
                    </a:lnTo>
                    <a:lnTo>
                      <a:pt x="3413" y="168"/>
                    </a:lnTo>
                    <a:lnTo>
                      <a:pt x="3419" y="168"/>
                    </a:lnTo>
                    <a:lnTo>
                      <a:pt x="3419" y="162"/>
                    </a:lnTo>
                    <a:lnTo>
                      <a:pt x="3419" y="155"/>
                    </a:lnTo>
                    <a:lnTo>
                      <a:pt x="3419" y="149"/>
                    </a:lnTo>
                    <a:lnTo>
                      <a:pt x="3419" y="142"/>
                    </a:lnTo>
                    <a:lnTo>
                      <a:pt x="3419" y="136"/>
                    </a:lnTo>
                    <a:lnTo>
                      <a:pt x="3426" y="136"/>
                    </a:lnTo>
                    <a:lnTo>
                      <a:pt x="3426" y="129"/>
                    </a:lnTo>
                    <a:lnTo>
                      <a:pt x="3426" y="123"/>
                    </a:lnTo>
                    <a:lnTo>
                      <a:pt x="3426" y="123"/>
                    </a:lnTo>
                    <a:lnTo>
                      <a:pt x="3426" y="123"/>
                    </a:lnTo>
                    <a:lnTo>
                      <a:pt x="3426" y="123"/>
                    </a:lnTo>
                    <a:lnTo>
                      <a:pt x="3432" y="123"/>
                    </a:lnTo>
                    <a:lnTo>
                      <a:pt x="3432" y="123"/>
                    </a:lnTo>
                    <a:lnTo>
                      <a:pt x="3432" y="123"/>
                    </a:lnTo>
                    <a:lnTo>
                      <a:pt x="3432" y="123"/>
                    </a:lnTo>
                    <a:lnTo>
                      <a:pt x="3432" y="123"/>
                    </a:lnTo>
                    <a:lnTo>
                      <a:pt x="3432" y="123"/>
                    </a:lnTo>
                    <a:lnTo>
                      <a:pt x="3432" y="129"/>
                    </a:lnTo>
                    <a:lnTo>
                      <a:pt x="3439" y="129"/>
                    </a:lnTo>
                    <a:lnTo>
                      <a:pt x="3439" y="129"/>
                    </a:lnTo>
                    <a:lnTo>
                      <a:pt x="3439" y="129"/>
                    </a:lnTo>
                    <a:lnTo>
                      <a:pt x="3439" y="129"/>
                    </a:lnTo>
                    <a:lnTo>
                      <a:pt x="3439" y="129"/>
                    </a:lnTo>
                    <a:lnTo>
                      <a:pt x="3439" y="129"/>
                    </a:lnTo>
                    <a:lnTo>
                      <a:pt x="3445" y="136"/>
                    </a:lnTo>
                    <a:lnTo>
                      <a:pt x="3445" y="136"/>
                    </a:lnTo>
                    <a:lnTo>
                      <a:pt x="3445" y="136"/>
                    </a:lnTo>
                    <a:lnTo>
                      <a:pt x="3445" y="136"/>
                    </a:lnTo>
                    <a:lnTo>
                      <a:pt x="3445" y="136"/>
                    </a:lnTo>
                    <a:lnTo>
                      <a:pt x="3445" y="136"/>
                    </a:lnTo>
                    <a:lnTo>
                      <a:pt x="3452" y="142"/>
                    </a:lnTo>
                    <a:lnTo>
                      <a:pt x="3452" y="142"/>
                    </a:lnTo>
                    <a:lnTo>
                      <a:pt x="3452" y="142"/>
                    </a:lnTo>
                    <a:lnTo>
                      <a:pt x="3452" y="142"/>
                    </a:lnTo>
                    <a:lnTo>
                      <a:pt x="3452" y="142"/>
                    </a:lnTo>
                    <a:lnTo>
                      <a:pt x="3452" y="136"/>
                    </a:lnTo>
                    <a:lnTo>
                      <a:pt x="3458" y="136"/>
                    </a:lnTo>
                    <a:lnTo>
                      <a:pt x="3458" y="136"/>
                    </a:lnTo>
                    <a:lnTo>
                      <a:pt x="3458" y="136"/>
                    </a:lnTo>
                    <a:lnTo>
                      <a:pt x="3458" y="136"/>
                    </a:lnTo>
                    <a:lnTo>
                      <a:pt x="3458" y="136"/>
                    </a:lnTo>
                    <a:lnTo>
                      <a:pt x="3458" y="129"/>
                    </a:lnTo>
                    <a:lnTo>
                      <a:pt x="3464" y="129"/>
                    </a:lnTo>
                    <a:lnTo>
                      <a:pt x="3464" y="129"/>
                    </a:lnTo>
                    <a:lnTo>
                      <a:pt x="3464" y="129"/>
                    </a:lnTo>
                    <a:lnTo>
                      <a:pt x="3464" y="129"/>
                    </a:lnTo>
                    <a:lnTo>
                      <a:pt x="3464" y="129"/>
                    </a:lnTo>
                    <a:lnTo>
                      <a:pt x="3464" y="129"/>
                    </a:lnTo>
                    <a:lnTo>
                      <a:pt x="3464" y="123"/>
                    </a:lnTo>
                    <a:lnTo>
                      <a:pt x="3471" y="123"/>
                    </a:lnTo>
                    <a:lnTo>
                      <a:pt x="3471" y="123"/>
                    </a:lnTo>
                    <a:lnTo>
                      <a:pt x="3471" y="123"/>
                    </a:lnTo>
                    <a:lnTo>
                      <a:pt x="3471" y="123"/>
                    </a:lnTo>
                    <a:lnTo>
                      <a:pt x="3471" y="123"/>
                    </a:lnTo>
                    <a:lnTo>
                      <a:pt x="3471" y="123"/>
                    </a:lnTo>
                    <a:lnTo>
                      <a:pt x="3477" y="123"/>
                    </a:lnTo>
                    <a:lnTo>
                      <a:pt x="3477" y="123"/>
                    </a:lnTo>
                    <a:lnTo>
                      <a:pt x="3477" y="123"/>
                    </a:lnTo>
                    <a:lnTo>
                      <a:pt x="3477" y="129"/>
                    </a:lnTo>
                    <a:lnTo>
                      <a:pt x="3477" y="136"/>
                    </a:lnTo>
                    <a:lnTo>
                      <a:pt x="3477" y="136"/>
                    </a:lnTo>
                    <a:lnTo>
                      <a:pt x="3484" y="142"/>
                    </a:lnTo>
                    <a:lnTo>
                      <a:pt x="3484" y="149"/>
                    </a:lnTo>
                    <a:lnTo>
                      <a:pt x="3484" y="155"/>
                    </a:lnTo>
                    <a:lnTo>
                      <a:pt x="3484" y="162"/>
                    </a:lnTo>
                    <a:lnTo>
                      <a:pt x="3484" y="168"/>
                    </a:lnTo>
                    <a:lnTo>
                      <a:pt x="3484" y="168"/>
                    </a:lnTo>
                    <a:lnTo>
                      <a:pt x="3490" y="175"/>
                    </a:lnTo>
                    <a:lnTo>
                      <a:pt x="3490" y="181"/>
                    </a:lnTo>
                    <a:lnTo>
                      <a:pt x="3490" y="188"/>
                    </a:lnTo>
                    <a:lnTo>
                      <a:pt x="3490" y="194"/>
                    </a:lnTo>
                    <a:lnTo>
                      <a:pt x="3490" y="194"/>
                    </a:lnTo>
                    <a:lnTo>
                      <a:pt x="3490" y="201"/>
                    </a:lnTo>
                    <a:lnTo>
                      <a:pt x="3490" y="207"/>
                    </a:lnTo>
                    <a:lnTo>
                      <a:pt x="3497" y="214"/>
                    </a:lnTo>
                    <a:lnTo>
                      <a:pt x="3497" y="214"/>
                    </a:lnTo>
                    <a:lnTo>
                      <a:pt x="3497" y="214"/>
                    </a:lnTo>
                    <a:lnTo>
                      <a:pt x="3497" y="207"/>
                    </a:lnTo>
                    <a:lnTo>
                      <a:pt x="3497" y="201"/>
                    </a:lnTo>
                    <a:lnTo>
                      <a:pt x="3497" y="194"/>
                    </a:lnTo>
                    <a:lnTo>
                      <a:pt x="3503" y="188"/>
                    </a:lnTo>
                    <a:lnTo>
                      <a:pt x="3503" y="181"/>
                    </a:lnTo>
                    <a:lnTo>
                      <a:pt x="3503" y="175"/>
                    </a:lnTo>
                    <a:lnTo>
                      <a:pt x="3503" y="168"/>
                    </a:lnTo>
                    <a:lnTo>
                      <a:pt x="3503" y="162"/>
                    </a:lnTo>
                    <a:lnTo>
                      <a:pt x="3503" y="155"/>
                    </a:lnTo>
                    <a:lnTo>
                      <a:pt x="3510" y="149"/>
                    </a:lnTo>
                    <a:lnTo>
                      <a:pt x="3510" y="142"/>
                    </a:lnTo>
                    <a:lnTo>
                      <a:pt x="3510" y="136"/>
                    </a:lnTo>
                    <a:lnTo>
                      <a:pt x="3510" y="129"/>
                    </a:lnTo>
                    <a:lnTo>
                      <a:pt x="3510" y="123"/>
                    </a:lnTo>
                    <a:lnTo>
                      <a:pt x="3510" y="116"/>
                    </a:lnTo>
                    <a:lnTo>
                      <a:pt x="3516" y="110"/>
                    </a:lnTo>
                    <a:lnTo>
                      <a:pt x="3516" y="103"/>
                    </a:lnTo>
                    <a:lnTo>
                      <a:pt x="3516" y="97"/>
                    </a:lnTo>
                    <a:lnTo>
                      <a:pt x="3516" y="90"/>
                    </a:lnTo>
                    <a:lnTo>
                      <a:pt x="3516" y="84"/>
                    </a:lnTo>
                    <a:lnTo>
                      <a:pt x="3516" y="78"/>
                    </a:lnTo>
                    <a:lnTo>
                      <a:pt x="3523" y="71"/>
                    </a:lnTo>
                    <a:lnTo>
                      <a:pt x="3523" y="65"/>
                    </a:lnTo>
                    <a:lnTo>
                      <a:pt x="3523" y="58"/>
                    </a:lnTo>
                    <a:lnTo>
                      <a:pt x="3523" y="52"/>
                    </a:lnTo>
                    <a:lnTo>
                      <a:pt x="3523" y="45"/>
                    </a:lnTo>
                    <a:lnTo>
                      <a:pt x="3523" y="39"/>
                    </a:lnTo>
                    <a:lnTo>
                      <a:pt x="3523" y="32"/>
                    </a:lnTo>
                    <a:lnTo>
                      <a:pt x="3529" y="32"/>
                    </a:lnTo>
                    <a:lnTo>
                      <a:pt x="3529" y="26"/>
                    </a:lnTo>
                    <a:lnTo>
                      <a:pt x="3529" y="26"/>
                    </a:lnTo>
                    <a:lnTo>
                      <a:pt x="3529" y="26"/>
                    </a:lnTo>
                    <a:lnTo>
                      <a:pt x="3529" y="19"/>
                    </a:lnTo>
                    <a:lnTo>
                      <a:pt x="3529" y="19"/>
                    </a:lnTo>
                    <a:lnTo>
                      <a:pt x="3536" y="19"/>
                    </a:lnTo>
                    <a:lnTo>
                      <a:pt x="3536" y="13"/>
                    </a:lnTo>
                    <a:lnTo>
                      <a:pt x="3536" y="13"/>
                    </a:lnTo>
                    <a:lnTo>
                      <a:pt x="3536" y="13"/>
                    </a:lnTo>
                    <a:lnTo>
                      <a:pt x="3536" y="6"/>
                    </a:lnTo>
                    <a:lnTo>
                      <a:pt x="3536" y="6"/>
                    </a:lnTo>
                    <a:lnTo>
                      <a:pt x="3536" y="6"/>
                    </a:lnTo>
                    <a:lnTo>
                      <a:pt x="3542" y="6"/>
                    </a:lnTo>
                    <a:lnTo>
                      <a:pt x="3542" y="0"/>
                    </a:lnTo>
                    <a:lnTo>
                      <a:pt x="3542" y="0"/>
                    </a:lnTo>
                    <a:lnTo>
                      <a:pt x="3542" y="0"/>
                    </a:lnTo>
                    <a:lnTo>
                      <a:pt x="3542" y="0"/>
                    </a:lnTo>
                    <a:lnTo>
                      <a:pt x="3542" y="0"/>
                    </a:lnTo>
                    <a:lnTo>
                      <a:pt x="3549" y="0"/>
                    </a:lnTo>
                    <a:lnTo>
                      <a:pt x="3549" y="0"/>
                    </a:lnTo>
                    <a:lnTo>
                      <a:pt x="3549" y="0"/>
                    </a:lnTo>
                    <a:lnTo>
                      <a:pt x="3549" y="6"/>
                    </a:lnTo>
                    <a:lnTo>
                      <a:pt x="3549" y="6"/>
                    </a:lnTo>
                    <a:lnTo>
                      <a:pt x="3549" y="6"/>
                    </a:lnTo>
                    <a:lnTo>
                      <a:pt x="3549" y="13"/>
                    </a:lnTo>
                    <a:lnTo>
                      <a:pt x="3555" y="13"/>
                    </a:lnTo>
                    <a:lnTo>
                      <a:pt x="3555" y="19"/>
                    </a:lnTo>
                    <a:lnTo>
                      <a:pt x="3555" y="19"/>
                    </a:lnTo>
                    <a:lnTo>
                      <a:pt x="3555" y="26"/>
                    </a:lnTo>
                    <a:lnTo>
                      <a:pt x="3555" y="32"/>
                    </a:lnTo>
                    <a:lnTo>
                      <a:pt x="3555" y="39"/>
                    </a:lnTo>
                    <a:lnTo>
                      <a:pt x="3562" y="39"/>
                    </a:lnTo>
                    <a:lnTo>
                      <a:pt x="3562" y="45"/>
                    </a:lnTo>
                    <a:lnTo>
                      <a:pt x="3562" y="45"/>
                    </a:lnTo>
                    <a:lnTo>
                      <a:pt x="3562" y="52"/>
                    </a:lnTo>
                    <a:lnTo>
                      <a:pt x="3562" y="52"/>
                    </a:lnTo>
                    <a:lnTo>
                      <a:pt x="3562" y="58"/>
                    </a:lnTo>
                    <a:lnTo>
                      <a:pt x="3562" y="65"/>
                    </a:lnTo>
                    <a:lnTo>
                      <a:pt x="3568" y="65"/>
                    </a:lnTo>
                    <a:lnTo>
                      <a:pt x="3568" y="71"/>
                    </a:lnTo>
                    <a:lnTo>
                      <a:pt x="3568" y="71"/>
                    </a:lnTo>
                    <a:lnTo>
                      <a:pt x="3568" y="78"/>
                    </a:lnTo>
                    <a:lnTo>
                      <a:pt x="3568" y="78"/>
                    </a:lnTo>
                    <a:lnTo>
                      <a:pt x="3568" y="84"/>
                    </a:lnTo>
                    <a:lnTo>
                      <a:pt x="3568" y="84"/>
                    </a:lnTo>
                    <a:lnTo>
                      <a:pt x="3575" y="90"/>
                    </a:lnTo>
                    <a:lnTo>
                      <a:pt x="3575" y="97"/>
                    </a:lnTo>
                    <a:lnTo>
                      <a:pt x="3575" y="103"/>
                    </a:lnTo>
                    <a:lnTo>
                      <a:pt x="3575" y="110"/>
                    </a:lnTo>
                    <a:lnTo>
                      <a:pt x="3575" y="116"/>
                    </a:lnTo>
                    <a:lnTo>
                      <a:pt x="3575" y="123"/>
                    </a:lnTo>
                    <a:lnTo>
                      <a:pt x="3581" y="123"/>
                    </a:lnTo>
                    <a:lnTo>
                      <a:pt x="3581" y="129"/>
                    </a:lnTo>
                    <a:lnTo>
                      <a:pt x="3581" y="136"/>
                    </a:lnTo>
                    <a:lnTo>
                      <a:pt x="3581" y="142"/>
                    </a:lnTo>
                    <a:lnTo>
                      <a:pt x="3581" y="149"/>
                    </a:lnTo>
                    <a:lnTo>
                      <a:pt x="3581" y="155"/>
                    </a:lnTo>
                    <a:lnTo>
                      <a:pt x="3581" y="162"/>
                    </a:lnTo>
                    <a:lnTo>
                      <a:pt x="3581" y="162"/>
                    </a:lnTo>
                    <a:lnTo>
                      <a:pt x="3588" y="168"/>
                    </a:lnTo>
                    <a:lnTo>
                      <a:pt x="3588" y="168"/>
                    </a:lnTo>
                    <a:lnTo>
                      <a:pt x="3588" y="175"/>
                    </a:lnTo>
                    <a:lnTo>
                      <a:pt x="3588" y="181"/>
                    </a:lnTo>
                    <a:lnTo>
                      <a:pt x="3588" y="181"/>
                    </a:lnTo>
                    <a:lnTo>
                      <a:pt x="3588" y="188"/>
                    </a:lnTo>
                    <a:lnTo>
                      <a:pt x="3594" y="194"/>
                    </a:lnTo>
                    <a:lnTo>
                      <a:pt x="3594" y="194"/>
                    </a:lnTo>
                    <a:lnTo>
                      <a:pt x="3594" y="201"/>
                    </a:lnTo>
                    <a:lnTo>
                      <a:pt x="3594" y="201"/>
                    </a:lnTo>
                    <a:lnTo>
                      <a:pt x="3594" y="201"/>
                    </a:lnTo>
                    <a:lnTo>
                      <a:pt x="3594" y="207"/>
                    </a:lnTo>
                    <a:lnTo>
                      <a:pt x="3600" y="207"/>
                    </a:lnTo>
                    <a:lnTo>
                      <a:pt x="3600" y="214"/>
                    </a:lnTo>
                    <a:lnTo>
                      <a:pt x="3600" y="214"/>
                    </a:lnTo>
                    <a:lnTo>
                      <a:pt x="3600" y="214"/>
                    </a:lnTo>
                    <a:lnTo>
                      <a:pt x="3600" y="214"/>
                    </a:lnTo>
                    <a:lnTo>
                      <a:pt x="3600" y="214"/>
                    </a:lnTo>
                    <a:lnTo>
                      <a:pt x="3607" y="214"/>
                    </a:lnTo>
                    <a:lnTo>
                      <a:pt x="3607" y="214"/>
                    </a:lnTo>
                    <a:lnTo>
                      <a:pt x="3607" y="214"/>
                    </a:lnTo>
                    <a:lnTo>
                      <a:pt x="3607" y="214"/>
                    </a:lnTo>
                    <a:lnTo>
                      <a:pt x="3607" y="214"/>
                    </a:lnTo>
                    <a:lnTo>
                      <a:pt x="3607" y="214"/>
                    </a:lnTo>
                    <a:lnTo>
                      <a:pt x="3607" y="214"/>
                    </a:lnTo>
                    <a:lnTo>
                      <a:pt x="3607" y="214"/>
                    </a:lnTo>
                    <a:lnTo>
                      <a:pt x="3613" y="214"/>
                    </a:lnTo>
                    <a:lnTo>
                      <a:pt x="3613" y="214"/>
                    </a:lnTo>
                    <a:lnTo>
                      <a:pt x="3613" y="214"/>
                    </a:lnTo>
                    <a:lnTo>
                      <a:pt x="3613" y="214"/>
                    </a:lnTo>
                    <a:lnTo>
                      <a:pt x="3613" y="214"/>
                    </a:lnTo>
                    <a:lnTo>
                      <a:pt x="3613" y="214"/>
                    </a:lnTo>
                    <a:lnTo>
                      <a:pt x="3620" y="214"/>
                    </a:lnTo>
                    <a:lnTo>
                      <a:pt x="3620" y="214"/>
                    </a:lnTo>
                    <a:lnTo>
                      <a:pt x="3620" y="214"/>
                    </a:lnTo>
                    <a:lnTo>
                      <a:pt x="3620" y="214"/>
                    </a:lnTo>
                    <a:lnTo>
                      <a:pt x="3620" y="214"/>
                    </a:lnTo>
                    <a:lnTo>
                      <a:pt x="3620" y="214"/>
                    </a:lnTo>
                    <a:lnTo>
                      <a:pt x="3620" y="214"/>
                    </a:lnTo>
                    <a:lnTo>
                      <a:pt x="3620" y="214"/>
                    </a:lnTo>
                    <a:lnTo>
                      <a:pt x="3626" y="214"/>
                    </a:lnTo>
                    <a:lnTo>
                      <a:pt x="3626" y="214"/>
                    </a:lnTo>
                    <a:lnTo>
                      <a:pt x="3626" y="214"/>
                    </a:lnTo>
                    <a:lnTo>
                      <a:pt x="3626" y="214"/>
                    </a:lnTo>
                    <a:lnTo>
                      <a:pt x="3626" y="214"/>
                    </a:lnTo>
                    <a:lnTo>
                      <a:pt x="3626" y="214"/>
                    </a:lnTo>
                    <a:lnTo>
                      <a:pt x="3633" y="214"/>
                    </a:lnTo>
                    <a:lnTo>
                      <a:pt x="3633" y="214"/>
                    </a:lnTo>
                    <a:lnTo>
                      <a:pt x="3633" y="214"/>
                    </a:lnTo>
                    <a:lnTo>
                      <a:pt x="3633" y="214"/>
                    </a:lnTo>
                    <a:lnTo>
                      <a:pt x="3633" y="214"/>
                    </a:lnTo>
                    <a:lnTo>
                      <a:pt x="3633" y="214"/>
                    </a:lnTo>
                    <a:lnTo>
                      <a:pt x="3639" y="214"/>
                    </a:lnTo>
                    <a:lnTo>
                      <a:pt x="3639" y="214"/>
                    </a:lnTo>
                    <a:lnTo>
                      <a:pt x="3639" y="214"/>
                    </a:lnTo>
                    <a:lnTo>
                      <a:pt x="3639" y="214"/>
                    </a:lnTo>
                    <a:lnTo>
                      <a:pt x="3639" y="214"/>
                    </a:lnTo>
                    <a:lnTo>
                      <a:pt x="3639" y="214"/>
                    </a:lnTo>
                    <a:lnTo>
                      <a:pt x="3646" y="214"/>
                    </a:lnTo>
                    <a:lnTo>
                      <a:pt x="3646" y="214"/>
                    </a:lnTo>
                    <a:lnTo>
                      <a:pt x="3646" y="214"/>
                    </a:lnTo>
                    <a:lnTo>
                      <a:pt x="3646" y="214"/>
                    </a:lnTo>
                    <a:lnTo>
                      <a:pt x="3646" y="214"/>
                    </a:lnTo>
                    <a:lnTo>
                      <a:pt x="3646" y="214"/>
                    </a:lnTo>
                    <a:lnTo>
                      <a:pt x="3646" y="214"/>
                    </a:lnTo>
                    <a:lnTo>
                      <a:pt x="3646" y="214"/>
                    </a:lnTo>
                    <a:lnTo>
                      <a:pt x="3652" y="214"/>
                    </a:lnTo>
                    <a:lnTo>
                      <a:pt x="3652" y="214"/>
                    </a:lnTo>
                    <a:lnTo>
                      <a:pt x="3652" y="214"/>
                    </a:lnTo>
                    <a:lnTo>
                      <a:pt x="3652" y="214"/>
                    </a:lnTo>
                    <a:lnTo>
                      <a:pt x="3672" y="214"/>
                    </a:lnTo>
                    <a:lnTo>
                      <a:pt x="3672" y="214"/>
                    </a:lnTo>
                    <a:lnTo>
                      <a:pt x="3672" y="214"/>
                    </a:lnTo>
                    <a:lnTo>
                      <a:pt x="3672" y="214"/>
                    </a:lnTo>
                    <a:lnTo>
                      <a:pt x="3672" y="214"/>
                    </a:lnTo>
                    <a:lnTo>
                      <a:pt x="3672" y="214"/>
                    </a:lnTo>
                    <a:lnTo>
                      <a:pt x="3678" y="214"/>
                    </a:lnTo>
                    <a:lnTo>
                      <a:pt x="3698" y="214"/>
                    </a:lnTo>
                    <a:lnTo>
                      <a:pt x="3698" y="214"/>
                    </a:lnTo>
                    <a:lnTo>
                      <a:pt x="3698" y="214"/>
                    </a:lnTo>
                    <a:lnTo>
                      <a:pt x="3698" y="214"/>
                    </a:lnTo>
                    <a:lnTo>
                      <a:pt x="3698" y="214"/>
                    </a:lnTo>
                    <a:lnTo>
                      <a:pt x="3698" y="214"/>
                    </a:lnTo>
                    <a:lnTo>
                      <a:pt x="3698" y="214"/>
                    </a:lnTo>
                    <a:lnTo>
                      <a:pt x="3698" y="214"/>
                    </a:lnTo>
                    <a:lnTo>
                      <a:pt x="3704" y="214"/>
                    </a:lnTo>
                    <a:lnTo>
                      <a:pt x="3704" y="214"/>
                    </a:lnTo>
                    <a:lnTo>
                      <a:pt x="3704" y="214"/>
                    </a:lnTo>
                    <a:lnTo>
                      <a:pt x="3704" y="214"/>
                    </a:lnTo>
                    <a:lnTo>
                      <a:pt x="3704" y="214"/>
                    </a:lnTo>
                    <a:lnTo>
                      <a:pt x="3704" y="214"/>
                    </a:lnTo>
                    <a:lnTo>
                      <a:pt x="3704" y="214"/>
                    </a:lnTo>
                    <a:lnTo>
                      <a:pt x="3704" y="214"/>
                    </a:lnTo>
                    <a:lnTo>
                      <a:pt x="3711" y="214"/>
                    </a:lnTo>
                    <a:lnTo>
                      <a:pt x="3711" y="214"/>
                    </a:lnTo>
                    <a:lnTo>
                      <a:pt x="3711" y="214"/>
                    </a:lnTo>
                    <a:lnTo>
                      <a:pt x="3711" y="214"/>
                    </a:lnTo>
                    <a:lnTo>
                      <a:pt x="3711" y="214"/>
                    </a:lnTo>
                    <a:lnTo>
                      <a:pt x="3711" y="214"/>
                    </a:lnTo>
                    <a:lnTo>
                      <a:pt x="3717" y="214"/>
                    </a:lnTo>
                    <a:lnTo>
                      <a:pt x="3717" y="214"/>
                    </a:lnTo>
                    <a:lnTo>
                      <a:pt x="3717" y="214"/>
                    </a:lnTo>
                    <a:lnTo>
                      <a:pt x="3717" y="214"/>
                    </a:lnTo>
                    <a:lnTo>
                      <a:pt x="3717" y="214"/>
                    </a:lnTo>
                    <a:lnTo>
                      <a:pt x="3717" y="214"/>
                    </a:lnTo>
                    <a:lnTo>
                      <a:pt x="3724" y="214"/>
                    </a:lnTo>
                    <a:lnTo>
                      <a:pt x="3724" y="214"/>
                    </a:lnTo>
                    <a:lnTo>
                      <a:pt x="3724" y="214"/>
                    </a:lnTo>
                    <a:lnTo>
                      <a:pt x="3724" y="214"/>
                    </a:lnTo>
                    <a:lnTo>
                      <a:pt x="3724" y="214"/>
                    </a:lnTo>
                    <a:lnTo>
                      <a:pt x="3724" y="214"/>
                    </a:lnTo>
                    <a:lnTo>
                      <a:pt x="3730" y="214"/>
                    </a:lnTo>
                    <a:lnTo>
                      <a:pt x="3730" y="214"/>
                    </a:lnTo>
                    <a:lnTo>
                      <a:pt x="3730" y="214"/>
                    </a:lnTo>
                    <a:lnTo>
                      <a:pt x="3730" y="214"/>
                    </a:lnTo>
                    <a:lnTo>
                      <a:pt x="3730" y="214"/>
                    </a:lnTo>
                    <a:lnTo>
                      <a:pt x="3730" y="214"/>
                    </a:lnTo>
                    <a:lnTo>
                      <a:pt x="3730" y="214"/>
                    </a:lnTo>
                    <a:lnTo>
                      <a:pt x="3730" y="214"/>
                    </a:lnTo>
                    <a:lnTo>
                      <a:pt x="3736" y="214"/>
                    </a:lnTo>
                    <a:lnTo>
                      <a:pt x="3736" y="214"/>
                    </a:lnTo>
                    <a:lnTo>
                      <a:pt x="3736" y="214"/>
                    </a:lnTo>
                    <a:lnTo>
                      <a:pt x="3756" y="214"/>
                    </a:lnTo>
                    <a:lnTo>
                      <a:pt x="3756" y="214"/>
                    </a:lnTo>
                    <a:lnTo>
                      <a:pt x="3756" y="214"/>
                    </a:lnTo>
                    <a:lnTo>
                      <a:pt x="3756" y="214"/>
                    </a:lnTo>
                    <a:lnTo>
                      <a:pt x="3756" y="214"/>
                    </a:lnTo>
                    <a:lnTo>
                      <a:pt x="3756" y="214"/>
                    </a:lnTo>
                    <a:lnTo>
                      <a:pt x="3756" y="214"/>
                    </a:lnTo>
                    <a:lnTo>
                      <a:pt x="3775" y="214"/>
                    </a:lnTo>
                    <a:lnTo>
                      <a:pt x="3775" y="214"/>
                    </a:lnTo>
                    <a:lnTo>
                      <a:pt x="3782" y="214"/>
                    </a:lnTo>
                    <a:lnTo>
                      <a:pt x="3782" y="214"/>
                    </a:lnTo>
                    <a:lnTo>
                      <a:pt x="3782" y="214"/>
                    </a:lnTo>
                    <a:lnTo>
                      <a:pt x="3782" y="214"/>
                    </a:lnTo>
                    <a:lnTo>
                      <a:pt x="3782" y="214"/>
                    </a:lnTo>
                    <a:lnTo>
                      <a:pt x="3782" y="214"/>
                    </a:lnTo>
                    <a:lnTo>
                      <a:pt x="3782" y="214"/>
                    </a:lnTo>
                    <a:lnTo>
                      <a:pt x="3788" y="214"/>
                    </a:lnTo>
                    <a:lnTo>
                      <a:pt x="3788" y="214"/>
                    </a:lnTo>
                    <a:lnTo>
                      <a:pt x="3788" y="214"/>
                    </a:lnTo>
                    <a:lnTo>
                      <a:pt x="3788" y="214"/>
                    </a:lnTo>
                    <a:lnTo>
                      <a:pt x="3788" y="214"/>
                    </a:lnTo>
                    <a:lnTo>
                      <a:pt x="3788" y="214"/>
                    </a:lnTo>
                    <a:lnTo>
                      <a:pt x="3788" y="214"/>
                    </a:lnTo>
                    <a:lnTo>
                      <a:pt x="3795" y="214"/>
                    </a:lnTo>
                    <a:lnTo>
                      <a:pt x="3795" y="214"/>
                    </a:lnTo>
                    <a:lnTo>
                      <a:pt x="3795" y="214"/>
                    </a:lnTo>
                    <a:lnTo>
                      <a:pt x="3795" y="214"/>
                    </a:lnTo>
                    <a:lnTo>
                      <a:pt x="3795" y="214"/>
                    </a:lnTo>
                    <a:lnTo>
                      <a:pt x="3795" y="214"/>
                    </a:lnTo>
                    <a:lnTo>
                      <a:pt x="3795" y="214"/>
                    </a:lnTo>
                    <a:lnTo>
                      <a:pt x="3801" y="214"/>
                    </a:lnTo>
                    <a:lnTo>
                      <a:pt x="3801" y="214"/>
                    </a:lnTo>
                    <a:lnTo>
                      <a:pt x="3801" y="214"/>
                    </a:lnTo>
                    <a:lnTo>
                      <a:pt x="3801" y="214"/>
                    </a:lnTo>
                    <a:lnTo>
                      <a:pt x="3801" y="214"/>
                    </a:lnTo>
                    <a:lnTo>
                      <a:pt x="3801" y="214"/>
                    </a:lnTo>
                    <a:lnTo>
                      <a:pt x="3808" y="214"/>
                    </a:lnTo>
                    <a:lnTo>
                      <a:pt x="3808" y="214"/>
                    </a:lnTo>
                    <a:lnTo>
                      <a:pt x="3808" y="214"/>
                    </a:lnTo>
                    <a:lnTo>
                      <a:pt x="3808" y="214"/>
                    </a:lnTo>
                    <a:lnTo>
                      <a:pt x="3808" y="214"/>
                    </a:lnTo>
                    <a:lnTo>
                      <a:pt x="3808" y="214"/>
                    </a:lnTo>
                    <a:lnTo>
                      <a:pt x="3814" y="214"/>
                    </a:lnTo>
                    <a:lnTo>
                      <a:pt x="3814" y="214"/>
                    </a:lnTo>
                    <a:lnTo>
                      <a:pt x="3814" y="214"/>
                    </a:lnTo>
                    <a:lnTo>
                      <a:pt x="3814" y="214"/>
                    </a:lnTo>
                    <a:lnTo>
                      <a:pt x="3814" y="214"/>
                    </a:lnTo>
                    <a:lnTo>
                      <a:pt x="3814" y="214"/>
                    </a:lnTo>
                    <a:lnTo>
                      <a:pt x="3814" y="214"/>
                    </a:lnTo>
                    <a:lnTo>
                      <a:pt x="3814" y="214"/>
                    </a:lnTo>
                    <a:lnTo>
                      <a:pt x="3821" y="214"/>
                    </a:lnTo>
                    <a:lnTo>
                      <a:pt x="3821" y="214"/>
                    </a:lnTo>
                    <a:lnTo>
                      <a:pt x="3840" y="214"/>
                    </a:lnTo>
                    <a:lnTo>
                      <a:pt x="3840" y="214"/>
                    </a:lnTo>
                    <a:lnTo>
                      <a:pt x="3840" y="214"/>
                    </a:lnTo>
                    <a:lnTo>
                      <a:pt x="3840" y="214"/>
                    </a:lnTo>
                    <a:lnTo>
                      <a:pt x="3840" y="214"/>
                    </a:lnTo>
                    <a:lnTo>
                      <a:pt x="3840" y="214"/>
                    </a:lnTo>
                    <a:lnTo>
                      <a:pt x="3840" y="214"/>
                    </a:lnTo>
                    <a:lnTo>
                      <a:pt x="3860" y="214"/>
                    </a:lnTo>
                    <a:lnTo>
                      <a:pt x="3860" y="214"/>
                    </a:lnTo>
                    <a:lnTo>
                      <a:pt x="3860" y="214"/>
                    </a:lnTo>
                    <a:lnTo>
                      <a:pt x="3866" y="214"/>
                    </a:lnTo>
                    <a:lnTo>
                      <a:pt x="3866" y="214"/>
                    </a:lnTo>
                    <a:lnTo>
                      <a:pt x="3866" y="214"/>
                    </a:lnTo>
                    <a:lnTo>
                      <a:pt x="3866" y="214"/>
                    </a:lnTo>
                    <a:lnTo>
                      <a:pt x="3866" y="214"/>
                    </a:lnTo>
                    <a:lnTo>
                      <a:pt x="3866" y="214"/>
                    </a:lnTo>
                    <a:lnTo>
                      <a:pt x="3866" y="214"/>
                    </a:lnTo>
                    <a:lnTo>
                      <a:pt x="3872" y="214"/>
                    </a:lnTo>
                    <a:lnTo>
                      <a:pt x="3872" y="214"/>
                    </a:lnTo>
                    <a:lnTo>
                      <a:pt x="3872" y="214"/>
                    </a:lnTo>
                    <a:lnTo>
                      <a:pt x="3872" y="214"/>
                    </a:lnTo>
                    <a:lnTo>
                      <a:pt x="3872" y="214"/>
                    </a:lnTo>
                    <a:lnTo>
                      <a:pt x="3872" y="214"/>
                    </a:lnTo>
                    <a:lnTo>
                      <a:pt x="3872" y="214"/>
                    </a:lnTo>
                    <a:lnTo>
                      <a:pt x="3879" y="214"/>
                    </a:lnTo>
                    <a:lnTo>
                      <a:pt x="3879" y="214"/>
                    </a:lnTo>
                    <a:lnTo>
                      <a:pt x="3879" y="214"/>
                    </a:lnTo>
                    <a:lnTo>
                      <a:pt x="3879" y="214"/>
                    </a:lnTo>
                    <a:lnTo>
                      <a:pt x="3879" y="214"/>
                    </a:lnTo>
                    <a:lnTo>
                      <a:pt x="3879" y="214"/>
                    </a:lnTo>
                    <a:lnTo>
                      <a:pt x="3879" y="214"/>
                    </a:lnTo>
                    <a:lnTo>
                      <a:pt x="3885" y="214"/>
                    </a:lnTo>
                    <a:lnTo>
                      <a:pt x="3885" y="214"/>
                    </a:lnTo>
                    <a:lnTo>
                      <a:pt x="3885" y="214"/>
                    </a:lnTo>
                    <a:lnTo>
                      <a:pt x="3885" y="214"/>
                    </a:lnTo>
                    <a:lnTo>
                      <a:pt x="3885" y="214"/>
                    </a:lnTo>
                    <a:lnTo>
                      <a:pt x="3885" y="214"/>
                    </a:lnTo>
                    <a:lnTo>
                      <a:pt x="3892" y="214"/>
                    </a:lnTo>
                    <a:lnTo>
                      <a:pt x="3892" y="214"/>
                    </a:lnTo>
                    <a:lnTo>
                      <a:pt x="3892" y="214"/>
                    </a:lnTo>
                    <a:lnTo>
                      <a:pt x="3892" y="214"/>
                    </a:lnTo>
                    <a:lnTo>
                      <a:pt x="3892" y="214"/>
                    </a:lnTo>
                    <a:lnTo>
                      <a:pt x="3892" y="214"/>
                    </a:lnTo>
                    <a:lnTo>
                      <a:pt x="3898" y="214"/>
                    </a:lnTo>
                    <a:lnTo>
                      <a:pt x="3898" y="214"/>
                    </a:lnTo>
                    <a:lnTo>
                      <a:pt x="3898" y="214"/>
                    </a:lnTo>
                    <a:lnTo>
                      <a:pt x="3898" y="214"/>
                    </a:lnTo>
                    <a:lnTo>
                      <a:pt x="3898" y="214"/>
                    </a:lnTo>
                    <a:lnTo>
                      <a:pt x="3898" y="214"/>
                    </a:lnTo>
                    <a:lnTo>
                      <a:pt x="3898" y="214"/>
                    </a:lnTo>
                    <a:lnTo>
                      <a:pt x="3898" y="214"/>
                    </a:lnTo>
                    <a:lnTo>
                      <a:pt x="3898" y="214"/>
                    </a:lnTo>
                    <a:lnTo>
                      <a:pt x="3918" y="214"/>
                    </a:lnTo>
                    <a:lnTo>
                      <a:pt x="3918" y="214"/>
                    </a:lnTo>
                    <a:lnTo>
                      <a:pt x="3924" y="214"/>
                    </a:lnTo>
                    <a:lnTo>
                      <a:pt x="3924" y="214"/>
                    </a:lnTo>
                    <a:lnTo>
                      <a:pt x="3924" y="214"/>
                    </a:lnTo>
                    <a:lnTo>
                      <a:pt x="3924" y="214"/>
                    </a:lnTo>
                    <a:lnTo>
                      <a:pt x="3924" y="214"/>
                    </a:lnTo>
                    <a:lnTo>
                      <a:pt x="3944" y="214"/>
                    </a:lnTo>
                    <a:lnTo>
                      <a:pt x="3944" y="214"/>
                    </a:lnTo>
                    <a:lnTo>
                      <a:pt x="3944" y="214"/>
                    </a:lnTo>
                    <a:lnTo>
                      <a:pt x="3944" y="214"/>
                    </a:lnTo>
                    <a:lnTo>
                      <a:pt x="3950" y="214"/>
                    </a:lnTo>
                    <a:lnTo>
                      <a:pt x="3950" y="214"/>
                    </a:lnTo>
                    <a:lnTo>
                      <a:pt x="3950" y="214"/>
                    </a:lnTo>
                    <a:lnTo>
                      <a:pt x="3950" y="214"/>
                    </a:lnTo>
                    <a:lnTo>
                      <a:pt x="3950" y="214"/>
                    </a:lnTo>
                    <a:lnTo>
                      <a:pt x="3950" y="214"/>
                    </a:lnTo>
                    <a:lnTo>
                      <a:pt x="3950" y="214"/>
                    </a:lnTo>
                    <a:lnTo>
                      <a:pt x="3957" y="214"/>
                    </a:lnTo>
                    <a:lnTo>
                      <a:pt x="3957" y="214"/>
                    </a:lnTo>
                    <a:lnTo>
                      <a:pt x="3957" y="214"/>
                    </a:lnTo>
                    <a:lnTo>
                      <a:pt x="3957" y="214"/>
                    </a:lnTo>
                    <a:lnTo>
                      <a:pt x="3957" y="214"/>
                    </a:lnTo>
                    <a:lnTo>
                      <a:pt x="3957" y="214"/>
                    </a:lnTo>
                    <a:lnTo>
                      <a:pt x="3957" y="214"/>
                    </a:lnTo>
                    <a:lnTo>
                      <a:pt x="3963" y="214"/>
                    </a:lnTo>
                    <a:lnTo>
                      <a:pt x="3963" y="214"/>
                    </a:lnTo>
                    <a:lnTo>
                      <a:pt x="3963" y="214"/>
                    </a:lnTo>
                    <a:lnTo>
                      <a:pt x="3963" y="214"/>
                    </a:lnTo>
                    <a:lnTo>
                      <a:pt x="3963" y="214"/>
                    </a:lnTo>
                    <a:lnTo>
                      <a:pt x="3963" y="214"/>
                    </a:lnTo>
                    <a:lnTo>
                      <a:pt x="3963" y="214"/>
                    </a:lnTo>
                    <a:lnTo>
                      <a:pt x="3970" y="214"/>
                    </a:lnTo>
                    <a:lnTo>
                      <a:pt x="3970" y="214"/>
                    </a:lnTo>
                    <a:lnTo>
                      <a:pt x="3970" y="214"/>
                    </a:lnTo>
                    <a:lnTo>
                      <a:pt x="3970" y="214"/>
                    </a:lnTo>
                    <a:lnTo>
                      <a:pt x="3970" y="214"/>
                    </a:lnTo>
                    <a:lnTo>
                      <a:pt x="3970" y="214"/>
                    </a:lnTo>
                    <a:lnTo>
                      <a:pt x="3976" y="214"/>
                    </a:lnTo>
                    <a:lnTo>
                      <a:pt x="3976" y="214"/>
                    </a:lnTo>
                    <a:lnTo>
                      <a:pt x="3976" y="214"/>
                    </a:lnTo>
                    <a:lnTo>
                      <a:pt x="3976" y="214"/>
                    </a:lnTo>
                    <a:lnTo>
                      <a:pt x="3976" y="214"/>
                    </a:lnTo>
                    <a:lnTo>
                      <a:pt x="3976" y="214"/>
                    </a:lnTo>
                    <a:lnTo>
                      <a:pt x="3983" y="214"/>
                    </a:lnTo>
                    <a:lnTo>
                      <a:pt x="3983" y="214"/>
                    </a:lnTo>
                    <a:lnTo>
                      <a:pt x="3983" y="214"/>
                    </a:lnTo>
                    <a:lnTo>
                      <a:pt x="3983" y="214"/>
                    </a:lnTo>
                    <a:lnTo>
                      <a:pt x="3983" y="214"/>
                    </a:lnTo>
                    <a:lnTo>
                      <a:pt x="3983" y="214"/>
                    </a:lnTo>
                    <a:lnTo>
                      <a:pt x="3983" y="214"/>
                    </a:lnTo>
                    <a:lnTo>
                      <a:pt x="3983" y="214"/>
                    </a:lnTo>
                    <a:lnTo>
                      <a:pt x="4002" y="214"/>
                    </a:lnTo>
                    <a:lnTo>
                      <a:pt x="4002" y="214"/>
                    </a:lnTo>
                    <a:lnTo>
                      <a:pt x="4002" y="220"/>
                    </a:lnTo>
                    <a:lnTo>
                      <a:pt x="4008" y="220"/>
                    </a:lnTo>
                    <a:lnTo>
                      <a:pt x="4008" y="220"/>
                    </a:lnTo>
                    <a:lnTo>
                      <a:pt x="4008" y="214"/>
                    </a:lnTo>
                    <a:lnTo>
                      <a:pt x="4008" y="214"/>
                    </a:lnTo>
                    <a:lnTo>
                      <a:pt x="4028" y="214"/>
                    </a:lnTo>
                    <a:lnTo>
                      <a:pt x="4028" y="214"/>
                    </a:lnTo>
                    <a:lnTo>
                      <a:pt x="4028" y="214"/>
                    </a:lnTo>
                    <a:lnTo>
                      <a:pt x="4028" y="214"/>
                    </a:lnTo>
                    <a:lnTo>
                      <a:pt x="4028" y="214"/>
                    </a:lnTo>
                    <a:lnTo>
                      <a:pt x="4034" y="214"/>
                    </a:lnTo>
                    <a:lnTo>
                      <a:pt x="4034" y="214"/>
                    </a:lnTo>
                    <a:lnTo>
                      <a:pt x="4034" y="214"/>
                    </a:lnTo>
                    <a:lnTo>
                      <a:pt x="4034" y="214"/>
                    </a:lnTo>
                    <a:lnTo>
                      <a:pt x="4034" y="214"/>
                    </a:lnTo>
                    <a:lnTo>
                      <a:pt x="4034" y="214"/>
                    </a:lnTo>
                    <a:lnTo>
                      <a:pt x="4034" y="214"/>
                    </a:lnTo>
                    <a:lnTo>
                      <a:pt x="4034" y="214"/>
                    </a:lnTo>
                    <a:lnTo>
                      <a:pt x="4041" y="214"/>
                    </a:lnTo>
                    <a:lnTo>
                      <a:pt x="4041" y="214"/>
                    </a:lnTo>
                    <a:lnTo>
                      <a:pt x="4041" y="214"/>
                    </a:lnTo>
                    <a:lnTo>
                      <a:pt x="4041" y="214"/>
                    </a:lnTo>
                    <a:lnTo>
                      <a:pt x="4041" y="214"/>
                    </a:lnTo>
                    <a:lnTo>
                      <a:pt x="4041" y="214"/>
                    </a:lnTo>
                    <a:lnTo>
                      <a:pt x="4047" y="214"/>
                    </a:lnTo>
                    <a:lnTo>
                      <a:pt x="4047" y="214"/>
                    </a:lnTo>
                    <a:lnTo>
                      <a:pt x="4047" y="214"/>
                    </a:lnTo>
                    <a:lnTo>
                      <a:pt x="4047" y="214"/>
                    </a:lnTo>
                    <a:lnTo>
                      <a:pt x="4047" y="214"/>
                    </a:lnTo>
                    <a:lnTo>
                      <a:pt x="4047" y="214"/>
                    </a:lnTo>
                    <a:lnTo>
                      <a:pt x="4054" y="214"/>
                    </a:lnTo>
                    <a:lnTo>
                      <a:pt x="4054" y="214"/>
                    </a:lnTo>
                    <a:lnTo>
                      <a:pt x="4054" y="214"/>
                    </a:lnTo>
                    <a:lnTo>
                      <a:pt x="4054" y="214"/>
                    </a:lnTo>
                    <a:lnTo>
                      <a:pt x="4054" y="214"/>
                    </a:lnTo>
                    <a:lnTo>
                      <a:pt x="4054" y="214"/>
                    </a:lnTo>
                    <a:lnTo>
                      <a:pt x="4054" y="214"/>
                    </a:lnTo>
                    <a:lnTo>
                      <a:pt x="4060" y="214"/>
                    </a:lnTo>
                    <a:lnTo>
                      <a:pt x="4060" y="214"/>
                    </a:lnTo>
                    <a:lnTo>
                      <a:pt x="4060" y="214"/>
                    </a:lnTo>
                    <a:lnTo>
                      <a:pt x="4060" y="214"/>
                    </a:lnTo>
                    <a:lnTo>
                      <a:pt x="4060" y="214"/>
                    </a:lnTo>
                    <a:lnTo>
                      <a:pt x="4060" y="214"/>
                    </a:lnTo>
                    <a:lnTo>
                      <a:pt x="4060" y="214"/>
                    </a:lnTo>
                    <a:lnTo>
                      <a:pt x="4067" y="214"/>
                    </a:lnTo>
                    <a:lnTo>
                      <a:pt x="4067" y="214"/>
                    </a:lnTo>
                    <a:lnTo>
                      <a:pt x="4067" y="214"/>
                    </a:lnTo>
                    <a:lnTo>
                      <a:pt x="4067" y="214"/>
                    </a:lnTo>
                    <a:lnTo>
                      <a:pt x="4067" y="214"/>
                    </a:lnTo>
                    <a:lnTo>
                      <a:pt x="4067" y="214"/>
                    </a:lnTo>
                    <a:lnTo>
                      <a:pt x="4086" y="214"/>
                    </a:lnTo>
                    <a:lnTo>
                      <a:pt x="4086" y="214"/>
                    </a:lnTo>
                    <a:lnTo>
                      <a:pt x="4086" y="214"/>
                    </a:lnTo>
                    <a:lnTo>
                      <a:pt x="4086" y="214"/>
                    </a:lnTo>
                    <a:lnTo>
                      <a:pt x="4093" y="214"/>
                    </a:lnTo>
                    <a:lnTo>
                      <a:pt x="4093" y="214"/>
                    </a:lnTo>
                    <a:lnTo>
                      <a:pt x="4093" y="214"/>
                    </a:lnTo>
                    <a:lnTo>
                      <a:pt x="4112" y="214"/>
                    </a:lnTo>
                    <a:lnTo>
                      <a:pt x="4112" y="214"/>
                    </a:lnTo>
                    <a:lnTo>
                      <a:pt x="4112" y="214"/>
                    </a:lnTo>
                    <a:lnTo>
                      <a:pt x="4112" y="214"/>
                    </a:lnTo>
                    <a:lnTo>
                      <a:pt x="4112" y="214"/>
                    </a:lnTo>
                    <a:lnTo>
                      <a:pt x="4112" y="214"/>
                    </a:lnTo>
                    <a:lnTo>
                      <a:pt x="4119" y="214"/>
                    </a:lnTo>
                    <a:lnTo>
                      <a:pt x="4119" y="214"/>
                    </a:lnTo>
                    <a:lnTo>
                      <a:pt x="4119" y="214"/>
                    </a:lnTo>
                    <a:lnTo>
                      <a:pt x="4119" y="214"/>
                    </a:lnTo>
                    <a:lnTo>
                      <a:pt x="4119" y="214"/>
                    </a:lnTo>
                    <a:lnTo>
                      <a:pt x="4119" y="214"/>
                    </a:lnTo>
                    <a:lnTo>
                      <a:pt x="4119" y="214"/>
                    </a:lnTo>
                    <a:lnTo>
                      <a:pt x="4119" y="214"/>
                    </a:lnTo>
                    <a:lnTo>
                      <a:pt x="4125" y="214"/>
                    </a:lnTo>
                    <a:lnTo>
                      <a:pt x="4125" y="214"/>
                    </a:lnTo>
                    <a:lnTo>
                      <a:pt x="4125" y="214"/>
                    </a:lnTo>
                    <a:lnTo>
                      <a:pt x="4125" y="214"/>
                    </a:lnTo>
                    <a:lnTo>
                      <a:pt x="4125" y="214"/>
                    </a:lnTo>
                    <a:lnTo>
                      <a:pt x="4125" y="214"/>
                    </a:lnTo>
                    <a:lnTo>
                      <a:pt x="4132" y="214"/>
                    </a:lnTo>
                    <a:lnTo>
                      <a:pt x="4132" y="214"/>
                    </a:lnTo>
                    <a:lnTo>
                      <a:pt x="4132" y="214"/>
                    </a:lnTo>
                    <a:lnTo>
                      <a:pt x="4132" y="214"/>
                    </a:lnTo>
                    <a:lnTo>
                      <a:pt x="4132" y="214"/>
                    </a:lnTo>
                    <a:lnTo>
                      <a:pt x="4132" y="214"/>
                    </a:lnTo>
                    <a:lnTo>
                      <a:pt x="4138" y="214"/>
                    </a:lnTo>
                    <a:lnTo>
                      <a:pt x="4138" y="214"/>
                    </a:lnTo>
                    <a:lnTo>
                      <a:pt x="4138" y="214"/>
                    </a:lnTo>
                    <a:lnTo>
                      <a:pt x="4138" y="214"/>
                    </a:lnTo>
                    <a:lnTo>
                      <a:pt x="4138" y="214"/>
                    </a:lnTo>
                    <a:lnTo>
                      <a:pt x="4138" y="214"/>
                    </a:lnTo>
                    <a:lnTo>
                      <a:pt x="4138" y="214"/>
                    </a:lnTo>
                    <a:lnTo>
                      <a:pt x="4144" y="214"/>
                    </a:lnTo>
                    <a:lnTo>
                      <a:pt x="4144" y="214"/>
                    </a:lnTo>
                    <a:lnTo>
                      <a:pt x="4144" y="214"/>
                    </a:lnTo>
                    <a:lnTo>
                      <a:pt x="4144" y="214"/>
                    </a:lnTo>
                    <a:lnTo>
                      <a:pt x="4144" y="214"/>
                    </a:lnTo>
                    <a:lnTo>
                      <a:pt x="4144" y="214"/>
                    </a:lnTo>
                    <a:lnTo>
                      <a:pt x="4144" y="214"/>
                    </a:lnTo>
                    <a:lnTo>
                      <a:pt x="4151" y="214"/>
                    </a:lnTo>
                    <a:lnTo>
                      <a:pt x="4151" y="214"/>
                    </a:lnTo>
                    <a:lnTo>
                      <a:pt x="4151" y="214"/>
                    </a:lnTo>
                    <a:lnTo>
                      <a:pt x="4151" y="214"/>
                    </a:lnTo>
                    <a:lnTo>
                      <a:pt x="4151" y="214"/>
                    </a:lnTo>
                    <a:lnTo>
                      <a:pt x="4170" y="214"/>
                    </a:lnTo>
                    <a:lnTo>
                      <a:pt x="4170" y="214"/>
                    </a:lnTo>
                    <a:lnTo>
                      <a:pt x="4170" y="214"/>
                    </a:lnTo>
                    <a:lnTo>
                      <a:pt x="4170" y="214"/>
                    </a:lnTo>
                    <a:lnTo>
                      <a:pt x="4170" y="214"/>
                    </a:lnTo>
                    <a:lnTo>
                      <a:pt x="4177" y="214"/>
                    </a:lnTo>
                    <a:lnTo>
                      <a:pt x="4177" y="214"/>
                    </a:lnTo>
                    <a:lnTo>
                      <a:pt x="4196" y="214"/>
                    </a:lnTo>
                    <a:lnTo>
                      <a:pt x="4196" y="214"/>
                    </a:lnTo>
                    <a:lnTo>
                      <a:pt x="4196" y="214"/>
                    </a:lnTo>
                    <a:lnTo>
                      <a:pt x="4196" y="214"/>
                    </a:lnTo>
                    <a:lnTo>
                      <a:pt x="4196" y="214"/>
                    </a:lnTo>
                    <a:lnTo>
                      <a:pt x="4196" y="214"/>
                    </a:lnTo>
                    <a:lnTo>
                      <a:pt x="4196" y="214"/>
                    </a:lnTo>
                    <a:lnTo>
                      <a:pt x="4203" y="214"/>
                    </a:lnTo>
                    <a:lnTo>
                      <a:pt x="4203" y="214"/>
                    </a:lnTo>
                    <a:lnTo>
                      <a:pt x="4203" y="214"/>
                    </a:lnTo>
                    <a:lnTo>
                      <a:pt x="4203" y="214"/>
                    </a:lnTo>
                    <a:lnTo>
                      <a:pt x="4203" y="214"/>
                    </a:lnTo>
                    <a:lnTo>
                      <a:pt x="4203" y="214"/>
                    </a:lnTo>
                    <a:lnTo>
                      <a:pt x="4203" y="214"/>
                    </a:lnTo>
                    <a:lnTo>
                      <a:pt x="4203" y="214"/>
                    </a:lnTo>
                    <a:lnTo>
                      <a:pt x="4209" y="214"/>
                    </a:lnTo>
                    <a:lnTo>
                      <a:pt x="4209" y="214"/>
                    </a:lnTo>
                    <a:lnTo>
                      <a:pt x="4209" y="214"/>
                    </a:lnTo>
                    <a:lnTo>
                      <a:pt x="4209" y="214"/>
                    </a:lnTo>
                    <a:lnTo>
                      <a:pt x="4209" y="214"/>
                    </a:lnTo>
                    <a:lnTo>
                      <a:pt x="4209" y="214"/>
                    </a:lnTo>
                    <a:lnTo>
                      <a:pt x="4216" y="214"/>
                    </a:lnTo>
                    <a:lnTo>
                      <a:pt x="4216" y="214"/>
                    </a:lnTo>
                    <a:lnTo>
                      <a:pt x="4216" y="214"/>
                    </a:lnTo>
                    <a:lnTo>
                      <a:pt x="4216" y="214"/>
                    </a:lnTo>
                    <a:lnTo>
                      <a:pt x="4216" y="214"/>
                    </a:lnTo>
                    <a:lnTo>
                      <a:pt x="4216" y="214"/>
                    </a:lnTo>
                    <a:lnTo>
                      <a:pt x="4222" y="214"/>
                    </a:lnTo>
                    <a:lnTo>
                      <a:pt x="4222" y="214"/>
                    </a:lnTo>
                    <a:lnTo>
                      <a:pt x="4222" y="214"/>
                    </a:lnTo>
                    <a:lnTo>
                      <a:pt x="4222" y="214"/>
                    </a:lnTo>
                    <a:lnTo>
                      <a:pt x="4222" y="214"/>
                    </a:lnTo>
                    <a:lnTo>
                      <a:pt x="4222" y="214"/>
                    </a:lnTo>
                    <a:lnTo>
                      <a:pt x="4229" y="214"/>
                    </a:lnTo>
                    <a:lnTo>
                      <a:pt x="4229" y="214"/>
                    </a:lnTo>
                    <a:lnTo>
                      <a:pt x="4229" y="214"/>
                    </a:lnTo>
                    <a:lnTo>
                      <a:pt x="4229" y="214"/>
                    </a:lnTo>
                    <a:lnTo>
                      <a:pt x="4229" y="214"/>
                    </a:lnTo>
                    <a:lnTo>
                      <a:pt x="4229" y="214"/>
                    </a:lnTo>
                    <a:lnTo>
                      <a:pt x="4229" y="214"/>
                    </a:lnTo>
                    <a:lnTo>
                      <a:pt x="4229" y="214"/>
                    </a:lnTo>
                    <a:lnTo>
                      <a:pt x="4235" y="214"/>
                    </a:lnTo>
                    <a:lnTo>
                      <a:pt x="4235" y="214"/>
                    </a:lnTo>
                    <a:lnTo>
                      <a:pt x="4235" y="214"/>
                    </a:lnTo>
                    <a:lnTo>
                      <a:pt x="4235" y="214"/>
                    </a:lnTo>
                    <a:lnTo>
                      <a:pt x="4255" y="214"/>
                    </a:lnTo>
                    <a:lnTo>
                      <a:pt x="4255" y="214"/>
                    </a:lnTo>
                    <a:lnTo>
                      <a:pt x="4255" y="214"/>
                    </a:lnTo>
                    <a:lnTo>
                      <a:pt x="4255" y="214"/>
                    </a:lnTo>
                    <a:lnTo>
                      <a:pt x="4255" y="214"/>
                    </a:lnTo>
                    <a:lnTo>
                      <a:pt x="4255" y="214"/>
                    </a:lnTo>
                    <a:lnTo>
                      <a:pt x="4261" y="214"/>
                    </a:lnTo>
                    <a:lnTo>
                      <a:pt x="4280" y="214"/>
                    </a:lnTo>
                    <a:lnTo>
                      <a:pt x="4280" y="214"/>
                    </a:lnTo>
                    <a:lnTo>
                      <a:pt x="4280" y="214"/>
                    </a:lnTo>
                    <a:lnTo>
                      <a:pt x="4280" y="214"/>
                    </a:lnTo>
                    <a:lnTo>
                      <a:pt x="4280" y="214"/>
                    </a:lnTo>
                    <a:lnTo>
                      <a:pt x="4280" y="214"/>
                    </a:lnTo>
                    <a:lnTo>
                      <a:pt x="4280" y="214"/>
                    </a:lnTo>
                    <a:lnTo>
                      <a:pt x="4280" y="214"/>
                    </a:lnTo>
                    <a:lnTo>
                      <a:pt x="4287" y="214"/>
                    </a:lnTo>
                    <a:lnTo>
                      <a:pt x="4287" y="214"/>
                    </a:lnTo>
                    <a:lnTo>
                      <a:pt x="4287" y="214"/>
                    </a:lnTo>
                    <a:lnTo>
                      <a:pt x="4287" y="214"/>
                    </a:lnTo>
                    <a:lnTo>
                      <a:pt x="4287" y="214"/>
                    </a:lnTo>
                    <a:lnTo>
                      <a:pt x="4287" y="214"/>
                    </a:lnTo>
                    <a:lnTo>
                      <a:pt x="4287" y="214"/>
                    </a:lnTo>
                    <a:lnTo>
                      <a:pt x="4287" y="214"/>
                    </a:lnTo>
                    <a:lnTo>
                      <a:pt x="4293" y="214"/>
                    </a:lnTo>
                    <a:lnTo>
                      <a:pt x="4293" y="214"/>
                    </a:lnTo>
                    <a:lnTo>
                      <a:pt x="4293" y="214"/>
                    </a:lnTo>
                    <a:lnTo>
                      <a:pt x="4293" y="214"/>
                    </a:lnTo>
                    <a:lnTo>
                      <a:pt x="4293" y="214"/>
                    </a:lnTo>
                    <a:lnTo>
                      <a:pt x="4293" y="214"/>
                    </a:lnTo>
                    <a:lnTo>
                      <a:pt x="4300" y="214"/>
                    </a:lnTo>
                    <a:lnTo>
                      <a:pt x="4300" y="214"/>
                    </a:lnTo>
                    <a:lnTo>
                      <a:pt x="4300" y="214"/>
                    </a:lnTo>
                    <a:lnTo>
                      <a:pt x="4300" y="214"/>
                    </a:lnTo>
                    <a:lnTo>
                      <a:pt x="4300" y="214"/>
                    </a:lnTo>
                    <a:lnTo>
                      <a:pt x="4300" y="214"/>
                    </a:lnTo>
                    <a:lnTo>
                      <a:pt x="4306" y="214"/>
                    </a:lnTo>
                    <a:lnTo>
                      <a:pt x="4306" y="214"/>
                    </a:lnTo>
                    <a:lnTo>
                      <a:pt x="4306" y="214"/>
                    </a:lnTo>
                    <a:lnTo>
                      <a:pt x="4306" y="214"/>
                    </a:lnTo>
                    <a:lnTo>
                      <a:pt x="4306" y="214"/>
                    </a:lnTo>
                    <a:lnTo>
                      <a:pt x="4306" y="214"/>
                    </a:lnTo>
                    <a:lnTo>
                      <a:pt x="4313" y="214"/>
                    </a:lnTo>
                    <a:lnTo>
                      <a:pt x="4313" y="214"/>
                    </a:lnTo>
                    <a:lnTo>
                      <a:pt x="4313" y="214"/>
                    </a:lnTo>
                    <a:lnTo>
                      <a:pt x="4313" y="214"/>
                    </a:lnTo>
                    <a:lnTo>
                      <a:pt x="4313" y="214"/>
                    </a:lnTo>
                    <a:lnTo>
                      <a:pt x="4313" y="214"/>
                    </a:lnTo>
                    <a:lnTo>
                      <a:pt x="4313" y="214"/>
                    </a:lnTo>
                    <a:lnTo>
                      <a:pt x="4313" y="214"/>
                    </a:lnTo>
                    <a:lnTo>
                      <a:pt x="4319" y="214"/>
                    </a:lnTo>
                    <a:lnTo>
                      <a:pt x="4319" y="214"/>
                    </a:lnTo>
                    <a:lnTo>
                      <a:pt x="4319" y="214"/>
                    </a:lnTo>
                    <a:lnTo>
                      <a:pt x="4339" y="214"/>
                    </a:lnTo>
                    <a:lnTo>
                      <a:pt x="4339" y="214"/>
                    </a:lnTo>
                    <a:lnTo>
                      <a:pt x="4339" y="214"/>
                    </a:lnTo>
                    <a:lnTo>
                      <a:pt x="4339" y="214"/>
                    </a:lnTo>
                    <a:lnTo>
                      <a:pt x="4339" y="214"/>
                    </a:lnTo>
                    <a:lnTo>
                      <a:pt x="4339" y="214"/>
                    </a:lnTo>
                    <a:lnTo>
                      <a:pt x="4339" y="214"/>
                    </a:lnTo>
                    <a:lnTo>
                      <a:pt x="4358" y="214"/>
                    </a:lnTo>
                    <a:lnTo>
                      <a:pt x="4358" y="214"/>
                    </a:lnTo>
                    <a:lnTo>
                      <a:pt x="4358" y="214"/>
                    </a:lnTo>
                    <a:lnTo>
                      <a:pt x="4365" y="214"/>
                    </a:lnTo>
                    <a:lnTo>
                      <a:pt x="4365" y="214"/>
                    </a:lnTo>
                    <a:lnTo>
                      <a:pt x="4365" y="214"/>
                    </a:lnTo>
                    <a:lnTo>
                      <a:pt x="4365" y="214"/>
                    </a:lnTo>
                    <a:lnTo>
                      <a:pt x="4365" y="214"/>
                    </a:lnTo>
                    <a:lnTo>
                      <a:pt x="4365" y="214"/>
                    </a:lnTo>
                    <a:lnTo>
                      <a:pt x="4371" y="214"/>
                    </a:lnTo>
                    <a:lnTo>
                      <a:pt x="4371" y="214"/>
                    </a:lnTo>
                    <a:lnTo>
                      <a:pt x="4371" y="214"/>
                    </a:lnTo>
                    <a:lnTo>
                      <a:pt x="4371" y="214"/>
                    </a:lnTo>
                    <a:lnTo>
                      <a:pt x="4371" y="214"/>
                    </a:lnTo>
                    <a:lnTo>
                      <a:pt x="4371" y="214"/>
                    </a:lnTo>
                    <a:lnTo>
                      <a:pt x="4371" y="214"/>
                    </a:lnTo>
                    <a:lnTo>
                      <a:pt x="4371" y="214"/>
                    </a:lnTo>
                    <a:lnTo>
                      <a:pt x="4378" y="214"/>
                    </a:lnTo>
                    <a:lnTo>
                      <a:pt x="4378" y="214"/>
                    </a:lnTo>
                    <a:lnTo>
                      <a:pt x="4378" y="214"/>
                    </a:lnTo>
                    <a:lnTo>
                      <a:pt x="4378" y="214"/>
                    </a:lnTo>
                    <a:lnTo>
                      <a:pt x="4378" y="214"/>
                    </a:lnTo>
                    <a:lnTo>
                      <a:pt x="4378" y="214"/>
                    </a:lnTo>
                    <a:lnTo>
                      <a:pt x="4384" y="214"/>
                    </a:lnTo>
                    <a:lnTo>
                      <a:pt x="4384" y="214"/>
                    </a:lnTo>
                    <a:lnTo>
                      <a:pt x="4384" y="214"/>
                    </a:lnTo>
                    <a:lnTo>
                      <a:pt x="4384" y="214"/>
                    </a:lnTo>
                    <a:lnTo>
                      <a:pt x="4384" y="214"/>
                    </a:lnTo>
                    <a:lnTo>
                      <a:pt x="4384" y="214"/>
                    </a:lnTo>
                    <a:lnTo>
                      <a:pt x="4391" y="214"/>
                    </a:lnTo>
                    <a:lnTo>
                      <a:pt x="4391" y="214"/>
                    </a:lnTo>
                    <a:lnTo>
                      <a:pt x="4391" y="214"/>
                    </a:lnTo>
                    <a:lnTo>
                      <a:pt x="4391" y="214"/>
                    </a:lnTo>
                    <a:lnTo>
                      <a:pt x="4391" y="214"/>
                    </a:lnTo>
                    <a:lnTo>
                      <a:pt x="4391" y="214"/>
                    </a:lnTo>
                    <a:lnTo>
                      <a:pt x="4397" y="214"/>
                    </a:lnTo>
                    <a:lnTo>
                      <a:pt x="4397" y="214"/>
                    </a:lnTo>
                    <a:lnTo>
                      <a:pt x="4397" y="214"/>
                    </a:lnTo>
                    <a:lnTo>
                      <a:pt x="4397" y="214"/>
                    </a:lnTo>
                    <a:lnTo>
                      <a:pt x="4397" y="214"/>
                    </a:lnTo>
                    <a:lnTo>
                      <a:pt x="4397" y="214"/>
                    </a:lnTo>
                    <a:lnTo>
                      <a:pt x="4397" y="214"/>
                    </a:lnTo>
                    <a:lnTo>
                      <a:pt x="4397" y="214"/>
                    </a:lnTo>
                    <a:lnTo>
                      <a:pt x="4404" y="214"/>
                    </a:lnTo>
                    <a:lnTo>
                      <a:pt x="4404" y="214"/>
                    </a:lnTo>
                    <a:lnTo>
                      <a:pt x="4423" y="214"/>
                    </a:lnTo>
                    <a:lnTo>
                      <a:pt x="4423" y="214"/>
                    </a:lnTo>
                    <a:lnTo>
                      <a:pt x="4423" y="214"/>
                    </a:lnTo>
                    <a:lnTo>
                      <a:pt x="4423" y="214"/>
                    </a:lnTo>
                    <a:lnTo>
                      <a:pt x="4423" y="214"/>
                    </a:lnTo>
                    <a:lnTo>
                      <a:pt x="4423" y="214"/>
                    </a:lnTo>
                    <a:lnTo>
                      <a:pt x="4423" y="214"/>
                    </a:lnTo>
                    <a:lnTo>
                      <a:pt x="4442" y="214"/>
                    </a:lnTo>
                    <a:lnTo>
                      <a:pt x="4442" y="214"/>
                    </a:lnTo>
                    <a:lnTo>
                      <a:pt x="4442" y="214"/>
                    </a:lnTo>
                    <a:lnTo>
                      <a:pt x="4442" y="214"/>
                    </a:lnTo>
                    <a:lnTo>
                      <a:pt x="4449" y="214"/>
                    </a:lnTo>
                    <a:lnTo>
                      <a:pt x="4449" y="214"/>
                    </a:lnTo>
                    <a:lnTo>
                      <a:pt x="4449" y="214"/>
                    </a:lnTo>
                    <a:lnTo>
                      <a:pt x="4449" y="214"/>
                    </a:lnTo>
                    <a:lnTo>
                      <a:pt x="4449" y="214"/>
                    </a:lnTo>
                    <a:lnTo>
                      <a:pt x="4449" y="214"/>
                    </a:lnTo>
                    <a:lnTo>
                      <a:pt x="4455" y="214"/>
                    </a:lnTo>
                    <a:lnTo>
                      <a:pt x="4455" y="214"/>
                    </a:lnTo>
                    <a:lnTo>
                      <a:pt x="4455" y="214"/>
                    </a:lnTo>
                    <a:lnTo>
                      <a:pt x="4455" y="214"/>
                    </a:lnTo>
                    <a:lnTo>
                      <a:pt x="4455" y="214"/>
                    </a:lnTo>
                    <a:lnTo>
                      <a:pt x="4455" y="214"/>
                    </a:lnTo>
                    <a:lnTo>
                      <a:pt x="4455" y="214"/>
                    </a:lnTo>
                    <a:lnTo>
                      <a:pt x="4455" y="214"/>
                    </a:lnTo>
                    <a:lnTo>
                      <a:pt x="4462" y="214"/>
                    </a:lnTo>
                    <a:lnTo>
                      <a:pt x="4462" y="214"/>
                    </a:lnTo>
                    <a:lnTo>
                      <a:pt x="4462" y="214"/>
                    </a:lnTo>
                    <a:lnTo>
                      <a:pt x="4462" y="214"/>
                    </a:lnTo>
                    <a:lnTo>
                      <a:pt x="4462" y="214"/>
                    </a:lnTo>
                    <a:lnTo>
                      <a:pt x="4462" y="214"/>
                    </a:lnTo>
                    <a:lnTo>
                      <a:pt x="4468" y="214"/>
                    </a:lnTo>
                    <a:lnTo>
                      <a:pt x="4468" y="214"/>
                    </a:lnTo>
                    <a:lnTo>
                      <a:pt x="4468" y="214"/>
                    </a:lnTo>
                    <a:lnTo>
                      <a:pt x="4468" y="220"/>
                    </a:lnTo>
                    <a:lnTo>
                      <a:pt x="4468" y="220"/>
                    </a:lnTo>
                    <a:lnTo>
                      <a:pt x="4468" y="220"/>
                    </a:lnTo>
                    <a:lnTo>
                      <a:pt x="4475" y="220"/>
                    </a:lnTo>
                    <a:lnTo>
                      <a:pt x="4475" y="214"/>
                    </a:lnTo>
                    <a:lnTo>
                      <a:pt x="4475" y="214"/>
                    </a:lnTo>
                    <a:lnTo>
                      <a:pt x="4475" y="214"/>
                    </a:lnTo>
                    <a:lnTo>
                      <a:pt x="4475" y="214"/>
                    </a:lnTo>
                    <a:lnTo>
                      <a:pt x="4475" y="214"/>
                    </a:lnTo>
                    <a:lnTo>
                      <a:pt x="4481" y="214"/>
                    </a:lnTo>
                    <a:lnTo>
                      <a:pt x="4481" y="214"/>
                    </a:lnTo>
                    <a:lnTo>
                      <a:pt x="4481" y="214"/>
                    </a:lnTo>
                    <a:lnTo>
                      <a:pt x="4481" y="214"/>
                    </a:lnTo>
                    <a:lnTo>
                      <a:pt x="4481" y="214"/>
                    </a:lnTo>
                    <a:lnTo>
                      <a:pt x="4481" y="214"/>
                    </a:lnTo>
                    <a:lnTo>
                      <a:pt x="4481" y="214"/>
                    </a:lnTo>
                    <a:lnTo>
                      <a:pt x="4481" y="214"/>
                    </a:lnTo>
                    <a:lnTo>
                      <a:pt x="4481" y="214"/>
                    </a:lnTo>
                    <a:lnTo>
                      <a:pt x="4501" y="214"/>
                    </a:lnTo>
                    <a:lnTo>
                      <a:pt x="4501" y="214"/>
                    </a:lnTo>
                    <a:lnTo>
                      <a:pt x="4507" y="214"/>
                    </a:lnTo>
                    <a:lnTo>
                      <a:pt x="4507" y="214"/>
                    </a:lnTo>
                    <a:lnTo>
                      <a:pt x="4507" y="214"/>
                    </a:lnTo>
                    <a:lnTo>
                      <a:pt x="4507" y="214"/>
                    </a:lnTo>
                    <a:lnTo>
                      <a:pt x="4507" y="214"/>
                    </a:lnTo>
                    <a:lnTo>
                      <a:pt x="4527" y="214"/>
                    </a:lnTo>
                    <a:lnTo>
                      <a:pt x="4527" y="214"/>
                    </a:lnTo>
                    <a:lnTo>
                      <a:pt x="4527" y="214"/>
                    </a:lnTo>
                    <a:lnTo>
                      <a:pt x="4527" y="214"/>
                    </a:lnTo>
                    <a:lnTo>
                      <a:pt x="4533" y="214"/>
                    </a:lnTo>
                    <a:lnTo>
                      <a:pt x="4533" y="214"/>
                    </a:lnTo>
                    <a:lnTo>
                      <a:pt x="4533" y="214"/>
                    </a:lnTo>
                    <a:lnTo>
                      <a:pt x="4533" y="214"/>
                    </a:lnTo>
                    <a:lnTo>
                      <a:pt x="4533" y="214"/>
                    </a:lnTo>
                    <a:lnTo>
                      <a:pt x="4533" y="214"/>
                    </a:lnTo>
                    <a:lnTo>
                      <a:pt x="4533" y="214"/>
                    </a:lnTo>
                    <a:lnTo>
                      <a:pt x="4540" y="214"/>
                    </a:lnTo>
                    <a:lnTo>
                      <a:pt x="4540" y="214"/>
                    </a:lnTo>
                    <a:lnTo>
                      <a:pt x="4540" y="214"/>
                    </a:lnTo>
                    <a:lnTo>
                      <a:pt x="4540" y="214"/>
                    </a:lnTo>
                    <a:lnTo>
                      <a:pt x="4540" y="214"/>
                    </a:lnTo>
                    <a:lnTo>
                      <a:pt x="4540" y="214"/>
                    </a:lnTo>
                    <a:lnTo>
                      <a:pt x="4540" y="214"/>
                    </a:lnTo>
                    <a:lnTo>
                      <a:pt x="4546" y="214"/>
                    </a:lnTo>
                    <a:lnTo>
                      <a:pt x="4546" y="214"/>
                    </a:lnTo>
                    <a:lnTo>
                      <a:pt x="4546" y="214"/>
                    </a:lnTo>
                    <a:lnTo>
                      <a:pt x="4546" y="214"/>
                    </a:lnTo>
                    <a:lnTo>
                      <a:pt x="4546" y="214"/>
                    </a:lnTo>
                    <a:lnTo>
                      <a:pt x="4546" y="214"/>
                    </a:lnTo>
                    <a:lnTo>
                      <a:pt x="4546" y="214"/>
                    </a:lnTo>
                    <a:lnTo>
                      <a:pt x="4552" y="214"/>
                    </a:lnTo>
                    <a:lnTo>
                      <a:pt x="4552" y="214"/>
                    </a:lnTo>
                    <a:lnTo>
                      <a:pt x="4552" y="214"/>
                    </a:lnTo>
                    <a:lnTo>
                      <a:pt x="4552" y="214"/>
                    </a:lnTo>
                    <a:lnTo>
                      <a:pt x="4552" y="214"/>
                    </a:lnTo>
                    <a:lnTo>
                      <a:pt x="4552" y="214"/>
                    </a:lnTo>
                    <a:lnTo>
                      <a:pt x="4559" y="214"/>
                    </a:lnTo>
                    <a:lnTo>
                      <a:pt x="4559" y="214"/>
                    </a:lnTo>
                    <a:lnTo>
                      <a:pt x="4559" y="214"/>
                    </a:lnTo>
                    <a:lnTo>
                      <a:pt x="4559" y="214"/>
                    </a:lnTo>
                    <a:lnTo>
                      <a:pt x="4559" y="214"/>
                    </a:lnTo>
                    <a:lnTo>
                      <a:pt x="4559" y="214"/>
                    </a:lnTo>
                    <a:lnTo>
                      <a:pt x="4565" y="214"/>
                    </a:lnTo>
                    <a:lnTo>
                      <a:pt x="4565" y="214"/>
                    </a:lnTo>
                    <a:lnTo>
                      <a:pt x="4565" y="214"/>
                    </a:lnTo>
                    <a:lnTo>
                      <a:pt x="4565" y="214"/>
                    </a:lnTo>
                    <a:lnTo>
                      <a:pt x="4565" y="214"/>
                    </a:lnTo>
                    <a:lnTo>
                      <a:pt x="4565" y="214"/>
                    </a:lnTo>
                    <a:lnTo>
                      <a:pt x="4565" y="214"/>
                    </a:lnTo>
                    <a:lnTo>
                      <a:pt x="4565" y="214"/>
                    </a:lnTo>
                    <a:lnTo>
                      <a:pt x="4585" y="214"/>
                    </a:lnTo>
                    <a:lnTo>
                      <a:pt x="4585" y="214"/>
                    </a:lnTo>
                    <a:lnTo>
                      <a:pt x="4585" y="214"/>
                    </a:lnTo>
                    <a:lnTo>
                      <a:pt x="4591" y="214"/>
                    </a:lnTo>
                    <a:lnTo>
                      <a:pt x="4591" y="214"/>
                    </a:lnTo>
                    <a:lnTo>
                      <a:pt x="4591" y="214"/>
                    </a:lnTo>
                    <a:lnTo>
                      <a:pt x="4591" y="214"/>
                    </a:lnTo>
                    <a:lnTo>
                      <a:pt x="4611" y="214"/>
                    </a:lnTo>
                    <a:lnTo>
                      <a:pt x="4611" y="214"/>
                    </a:lnTo>
                    <a:lnTo>
                      <a:pt x="4611" y="214"/>
                    </a:lnTo>
                    <a:lnTo>
                      <a:pt x="4611" y="214"/>
                    </a:lnTo>
                    <a:lnTo>
                      <a:pt x="4611" y="214"/>
                    </a:lnTo>
                    <a:lnTo>
                      <a:pt x="4617" y="214"/>
                    </a:lnTo>
                    <a:lnTo>
                      <a:pt x="4617" y="214"/>
                    </a:lnTo>
                    <a:lnTo>
                      <a:pt x="4617" y="214"/>
                    </a:lnTo>
                    <a:lnTo>
                      <a:pt x="4617" y="214"/>
                    </a:lnTo>
                    <a:lnTo>
                      <a:pt x="4617" y="214"/>
                    </a:lnTo>
                    <a:lnTo>
                      <a:pt x="4617" y="214"/>
                    </a:lnTo>
                    <a:lnTo>
                      <a:pt x="4617" y="214"/>
                    </a:lnTo>
                    <a:lnTo>
                      <a:pt x="4617" y="214"/>
                    </a:lnTo>
                    <a:lnTo>
                      <a:pt x="4624" y="214"/>
                    </a:lnTo>
                    <a:lnTo>
                      <a:pt x="4624" y="214"/>
                    </a:lnTo>
                    <a:lnTo>
                      <a:pt x="4624" y="214"/>
                    </a:lnTo>
                    <a:lnTo>
                      <a:pt x="4624" y="214"/>
                    </a:lnTo>
                    <a:lnTo>
                      <a:pt x="4624" y="214"/>
                    </a:lnTo>
                    <a:lnTo>
                      <a:pt x="4624" y="214"/>
                    </a:lnTo>
                    <a:lnTo>
                      <a:pt x="4630" y="214"/>
                    </a:lnTo>
                    <a:lnTo>
                      <a:pt x="4630" y="214"/>
                    </a:lnTo>
                    <a:lnTo>
                      <a:pt x="4630" y="214"/>
                    </a:lnTo>
                    <a:lnTo>
                      <a:pt x="4630" y="214"/>
                    </a:lnTo>
                    <a:lnTo>
                      <a:pt x="4630" y="214"/>
                    </a:lnTo>
                    <a:lnTo>
                      <a:pt x="4630" y="214"/>
                    </a:lnTo>
                    <a:lnTo>
                      <a:pt x="4630" y="214"/>
                    </a:lnTo>
                    <a:lnTo>
                      <a:pt x="4637" y="214"/>
                    </a:lnTo>
                    <a:lnTo>
                      <a:pt x="4637" y="214"/>
                    </a:lnTo>
                    <a:lnTo>
                      <a:pt x="4637" y="214"/>
                    </a:lnTo>
                    <a:lnTo>
                      <a:pt x="4637" y="214"/>
                    </a:lnTo>
                    <a:lnTo>
                      <a:pt x="4637" y="214"/>
                    </a:lnTo>
                    <a:lnTo>
                      <a:pt x="4637" y="214"/>
                    </a:lnTo>
                    <a:lnTo>
                      <a:pt x="4643" y="214"/>
                    </a:lnTo>
                    <a:lnTo>
                      <a:pt x="4643" y="214"/>
                    </a:lnTo>
                    <a:lnTo>
                      <a:pt x="4643" y="214"/>
                    </a:lnTo>
                    <a:lnTo>
                      <a:pt x="4643" y="214"/>
                    </a:lnTo>
                    <a:lnTo>
                      <a:pt x="4643" y="214"/>
                    </a:lnTo>
                    <a:lnTo>
                      <a:pt x="4643" y="214"/>
                    </a:lnTo>
                    <a:lnTo>
                      <a:pt x="4643" y="214"/>
                    </a:lnTo>
                    <a:lnTo>
                      <a:pt x="4650" y="214"/>
                    </a:lnTo>
                    <a:lnTo>
                      <a:pt x="4650" y="214"/>
                    </a:lnTo>
                    <a:lnTo>
                      <a:pt x="4650" y="214"/>
                    </a:lnTo>
                    <a:lnTo>
                      <a:pt x="4650" y="214"/>
                    </a:lnTo>
                    <a:lnTo>
                      <a:pt x="4650" y="214"/>
                    </a:lnTo>
                    <a:lnTo>
                      <a:pt x="4650" y="214"/>
                    </a:lnTo>
                    <a:lnTo>
                      <a:pt x="4669" y="214"/>
                    </a:lnTo>
                    <a:lnTo>
                      <a:pt x="4669" y="214"/>
                    </a:lnTo>
                    <a:lnTo>
                      <a:pt x="4669" y="214"/>
                    </a:lnTo>
                    <a:lnTo>
                      <a:pt x="4669" y="214"/>
                    </a:lnTo>
                    <a:lnTo>
                      <a:pt x="4676" y="214"/>
                    </a:lnTo>
                    <a:lnTo>
                      <a:pt x="4676" y="214"/>
                    </a:lnTo>
                    <a:lnTo>
                      <a:pt x="4676" y="214"/>
                    </a:lnTo>
                    <a:lnTo>
                      <a:pt x="4695" y="214"/>
                    </a:lnTo>
                    <a:lnTo>
                      <a:pt x="4695" y="214"/>
                    </a:lnTo>
                    <a:lnTo>
                      <a:pt x="4695" y="214"/>
                    </a:lnTo>
                    <a:lnTo>
                      <a:pt x="4695" y="214"/>
                    </a:lnTo>
                    <a:lnTo>
                      <a:pt x="4695" y="214"/>
                    </a:lnTo>
                    <a:lnTo>
                      <a:pt x="4695" y="214"/>
                    </a:lnTo>
                    <a:lnTo>
                      <a:pt x="4701" y="214"/>
                    </a:lnTo>
                    <a:lnTo>
                      <a:pt x="4701" y="220"/>
                    </a:lnTo>
                    <a:lnTo>
                      <a:pt x="4701" y="220"/>
                    </a:lnTo>
                    <a:lnTo>
                      <a:pt x="4701" y="220"/>
                    </a:lnTo>
                    <a:lnTo>
                      <a:pt x="4701" y="220"/>
                    </a:lnTo>
                    <a:lnTo>
                      <a:pt x="4701" y="214"/>
                    </a:lnTo>
                    <a:lnTo>
                      <a:pt x="4701" y="214"/>
                    </a:lnTo>
                    <a:lnTo>
                      <a:pt x="4701" y="214"/>
                    </a:lnTo>
                    <a:lnTo>
                      <a:pt x="4708" y="214"/>
                    </a:lnTo>
                    <a:lnTo>
                      <a:pt x="4708" y="214"/>
                    </a:lnTo>
                    <a:lnTo>
                      <a:pt x="4708" y="214"/>
                    </a:lnTo>
                    <a:lnTo>
                      <a:pt x="4708" y="214"/>
                    </a:lnTo>
                    <a:lnTo>
                      <a:pt x="4708" y="214"/>
                    </a:lnTo>
                    <a:lnTo>
                      <a:pt x="4708" y="214"/>
                    </a:lnTo>
                    <a:lnTo>
                      <a:pt x="4714" y="214"/>
                    </a:lnTo>
                    <a:lnTo>
                      <a:pt x="4714" y="214"/>
                    </a:lnTo>
                    <a:lnTo>
                      <a:pt x="4714" y="214"/>
                    </a:lnTo>
                    <a:lnTo>
                      <a:pt x="4714" y="214"/>
                    </a:lnTo>
                    <a:lnTo>
                      <a:pt x="4714" y="214"/>
                    </a:lnTo>
                    <a:lnTo>
                      <a:pt x="4714" y="214"/>
                    </a:lnTo>
                    <a:lnTo>
                      <a:pt x="4714" y="214"/>
                    </a:lnTo>
                    <a:lnTo>
                      <a:pt x="4721" y="214"/>
                    </a:lnTo>
                    <a:lnTo>
                      <a:pt x="4721" y="214"/>
                    </a:lnTo>
                    <a:lnTo>
                      <a:pt x="4721" y="214"/>
                    </a:lnTo>
                    <a:lnTo>
                      <a:pt x="4721" y="214"/>
                    </a:lnTo>
                    <a:lnTo>
                      <a:pt x="4721" y="214"/>
                    </a:lnTo>
                    <a:lnTo>
                      <a:pt x="4721" y="214"/>
                    </a:lnTo>
                    <a:lnTo>
                      <a:pt x="4727" y="214"/>
                    </a:lnTo>
                    <a:lnTo>
                      <a:pt x="4727" y="214"/>
                    </a:lnTo>
                    <a:lnTo>
                      <a:pt x="4727" y="214"/>
                    </a:lnTo>
                    <a:lnTo>
                      <a:pt x="4727" y="214"/>
                    </a:lnTo>
                    <a:lnTo>
                      <a:pt x="4727" y="214"/>
                    </a:lnTo>
                    <a:lnTo>
                      <a:pt x="4727" y="214"/>
                    </a:lnTo>
                    <a:lnTo>
                      <a:pt x="4727" y="214"/>
                    </a:lnTo>
                    <a:lnTo>
                      <a:pt x="4734" y="214"/>
                    </a:lnTo>
                    <a:lnTo>
                      <a:pt x="4734" y="214"/>
                    </a:lnTo>
                    <a:lnTo>
                      <a:pt x="4734" y="214"/>
                    </a:lnTo>
                    <a:lnTo>
                      <a:pt x="4734" y="214"/>
                    </a:lnTo>
                    <a:lnTo>
                      <a:pt x="4734" y="214"/>
                    </a:lnTo>
                    <a:lnTo>
                      <a:pt x="4753" y="214"/>
                    </a:lnTo>
                    <a:lnTo>
                      <a:pt x="4753" y="214"/>
                    </a:lnTo>
                    <a:lnTo>
                      <a:pt x="4753" y="214"/>
                    </a:lnTo>
                    <a:lnTo>
                      <a:pt x="4753" y="214"/>
                    </a:lnTo>
                    <a:lnTo>
                      <a:pt x="4753" y="214"/>
                    </a:lnTo>
                    <a:lnTo>
                      <a:pt x="4760" y="214"/>
                    </a:lnTo>
                    <a:lnTo>
                      <a:pt x="4760" y="214"/>
                    </a:lnTo>
                    <a:lnTo>
                      <a:pt x="4779" y="214"/>
                    </a:lnTo>
                    <a:lnTo>
                      <a:pt x="4779" y="214"/>
                    </a:lnTo>
                    <a:lnTo>
                      <a:pt x="4779" y="214"/>
                    </a:lnTo>
                    <a:lnTo>
                      <a:pt x="4779" y="214"/>
                    </a:lnTo>
                    <a:lnTo>
                      <a:pt x="4779" y="214"/>
                    </a:lnTo>
                    <a:lnTo>
                      <a:pt x="4779" y="214"/>
                    </a:lnTo>
                    <a:lnTo>
                      <a:pt x="4779" y="214"/>
                    </a:lnTo>
                    <a:lnTo>
                      <a:pt x="4786" y="214"/>
                    </a:lnTo>
                    <a:lnTo>
                      <a:pt x="4786" y="214"/>
                    </a:lnTo>
                    <a:lnTo>
                      <a:pt x="4786" y="214"/>
                    </a:lnTo>
                    <a:lnTo>
                      <a:pt x="4786" y="214"/>
                    </a:lnTo>
                    <a:lnTo>
                      <a:pt x="4786" y="214"/>
                    </a:lnTo>
                    <a:lnTo>
                      <a:pt x="4786" y="214"/>
                    </a:lnTo>
                    <a:lnTo>
                      <a:pt x="4786" y="214"/>
                    </a:lnTo>
                    <a:lnTo>
                      <a:pt x="4786" y="214"/>
                    </a:lnTo>
                    <a:lnTo>
                      <a:pt x="4792" y="214"/>
                    </a:lnTo>
                    <a:lnTo>
                      <a:pt x="4792" y="214"/>
                    </a:lnTo>
                    <a:lnTo>
                      <a:pt x="4792" y="214"/>
                    </a:lnTo>
                    <a:lnTo>
                      <a:pt x="4792" y="214"/>
                    </a:lnTo>
                    <a:lnTo>
                      <a:pt x="4792" y="214"/>
                    </a:lnTo>
                    <a:lnTo>
                      <a:pt x="4792" y="214"/>
                    </a:lnTo>
                    <a:lnTo>
                      <a:pt x="4799" y="214"/>
                    </a:lnTo>
                    <a:lnTo>
                      <a:pt x="4799" y="214"/>
                    </a:lnTo>
                    <a:lnTo>
                      <a:pt x="4799" y="214"/>
                    </a:lnTo>
                    <a:lnTo>
                      <a:pt x="4799" y="214"/>
                    </a:lnTo>
                    <a:lnTo>
                      <a:pt x="4799" y="214"/>
                    </a:lnTo>
                    <a:lnTo>
                      <a:pt x="4799" y="214"/>
                    </a:lnTo>
                    <a:lnTo>
                      <a:pt x="4805" y="214"/>
                    </a:lnTo>
                    <a:lnTo>
                      <a:pt x="4805" y="214"/>
                    </a:lnTo>
                    <a:lnTo>
                      <a:pt x="4805" y="214"/>
                    </a:lnTo>
                    <a:lnTo>
                      <a:pt x="4805" y="214"/>
                    </a:lnTo>
                    <a:lnTo>
                      <a:pt x="4805" y="214"/>
                    </a:lnTo>
                    <a:lnTo>
                      <a:pt x="4805" y="214"/>
                    </a:lnTo>
                    <a:lnTo>
                      <a:pt x="4805" y="214"/>
                    </a:lnTo>
                    <a:lnTo>
                      <a:pt x="4812" y="214"/>
                    </a:lnTo>
                    <a:lnTo>
                      <a:pt x="4812" y="214"/>
                    </a:lnTo>
                    <a:lnTo>
                      <a:pt x="4812" y="214"/>
                    </a:lnTo>
                    <a:lnTo>
                      <a:pt x="4812" y="214"/>
                    </a:lnTo>
                    <a:lnTo>
                      <a:pt x="4812" y="214"/>
                    </a:lnTo>
                    <a:lnTo>
                      <a:pt x="4812" y="214"/>
                    </a:lnTo>
                    <a:lnTo>
                      <a:pt x="4812" y="214"/>
                    </a:lnTo>
                    <a:lnTo>
                      <a:pt x="4818" y="214"/>
                    </a:lnTo>
                    <a:lnTo>
                      <a:pt x="4818" y="214"/>
                    </a:lnTo>
                    <a:lnTo>
                      <a:pt x="4818" y="214"/>
                    </a:lnTo>
                    <a:lnTo>
                      <a:pt x="4818" y="214"/>
                    </a:lnTo>
                    <a:lnTo>
                      <a:pt x="4837" y="214"/>
                    </a:lnTo>
                    <a:lnTo>
                      <a:pt x="4837" y="214"/>
                    </a:lnTo>
                    <a:lnTo>
                      <a:pt x="4837" y="214"/>
                    </a:lnTo>
                    <a:lnTo>
                      <a:pt x="4837" y="214"/>
                    </a:lnTo>
                    <a:lnTo>
                      <a:pt x="4837" y="214"/>
                    </a:lnTo>
                    <a:lnTo>
                      <a:pt x="4837" y="214"/>
                    </a:lnTo>
                    <a:lnTo>
                      <a:pt x="4844" y="214"/>
                    </a:lnTo>
                    <a:lnTo>
                      <a:pt x="4863" y="214"/>
                    </a:lnTo>
                    <a:lnTo>
                      <a:pt x="4863" y="214"/>
                    </a:lnTo>
                    <a:lnTo>
                      <a:pt x="4863" y="214"/>
                    </a:lnTo>
                    <a:lnTo>
                      <a:pt x="4863" y="214"/>
                    </a:lnTo>
                    <a:lnTo>
                      <a:pt x="4863" y="214"/>
                    </a:lnTo>
                    <a:lnTo>
                      <a:pt x="4863" y="214"/>
                    </a:lnTo>
                    <a:lnTo>
                      <a:pt x="4863" y="214"/>
                    </a:lnTo>
                    <a:lnTo>
                      <a:pt x="4863" y="214"/>
                    </a:lnTo>
                    <a:lnTo>
                      <a:pt x="4870" y="214"/>
                    </a:lnTo>
                    <a:lnTo>
                      <a:pt x="4870" y="214"/>
                    </a:lnTo>
                    <a:lnTo>
                      <a:pt x="4870" y="214"/>
                    </a:lnTo>
                    <a:lnTo>
                      <a:pt x="4870" y="214"/>
                    </a:lnTo>
                    <a:lnTo>
                      <a:pt x="4870" y="214"/>
                    </a:lnTo>
                    <a:lnTo>
                      <a:pt x="4870" y="214"/>
                    </a:lnTo>
                    <a:lnTo>
                      <a:pt x="4870" y="214"/>
                    </a:lnTo>
                    <a:lnTo>
                      <a:pt x="4870" y="214"/>
                    </a:lnTo>
                    <a:lnTo>
                      <a:pt x="4876" y="214"/>
                    </a:lnTo>
                    <a:lnTo>
                      <a:pt x="4876" y="214"/>
                    </a:lnTo>
                    <a:lnTo>
                      <a:pt x="4876" y="214"/>
                    </a:lnTo>
                    <a:lnTo>
                      <a:pt x="4876" y="214"/>
                    </a:lnTo>
                    <a:lnTo>
                      <a:pt x="4876" y="214"/>
                    </a:lnTo>
                    <a:lnTo>
                      <a:pt x="4876" y="214"/>
                    </a:lnTo>
                    <a:lnTo>
                      <a:pt x="4883" y="214"/>
                    </a:lnTo>
                    <a:lnTo>
                      <a:pt x="4883" y="214"/>
                    </a:lnTo>
                    <a:lnTo>
                      <a:pt x="4883" y="214"/>
                    </a:lnTo>
                    <a:lnTo>
                      <a:pt x="4883" y="214"/>
                    </a:lnTo>
                    <a:lnTo>
                      <a:pt x="4883" y="214"/>
                    </a:lnTo>
                    <a:lnTo>
                      <a:pt x="4883" y="214"/>
                    </a:lnTo>
                    <a:lnTo>
                      <a:pt x="4889" y="214"/>
                    </a:lnTo>
                    <a:lnTo>
                      <a:pt x="4889" y="214"/>
                    </a:lnTo>
                    <a:lnTo>
                      <a:pt x="4889" y="214"/>
                    </a:lnTo>
                    <a:lnTo>
                      <a:pt x="4889" y="214"/>
                    </a:lnTo>
                    <a:lnTo>
                      <a:pt x="4889" y="214"/>
                    </a:lnTo>
                    <a:lnTo>
                      <a:pt x="4889" y="214"/>
                    </a:lnTo>
                    <a:lnTo>
                      <a:pt x="4889" y="214"/>
                    </a:lnTo>
                    <a:lnTo>
                      <a:pt x="4896" y="214"/>
                    </a:lnTo>
                    <a:lnTo>
                      <a:pt x="4896" y="214"/>
                    </a:lnTo>
                    <a:lnTo>
                      <a:pt x="4896" y="214"/>
                    </a:lnTo>
                    <a:lnTo>
                      <a:pt x="4896" y="214"/>
                    </a:lnTo>
                    <a:lnTo>
                      <a:pt x="4896" y="214"/>
                    </a:lnTo>
                    <a:lnTo>
                      <a:pt x="4896" y="214"/>
                    </a:lnTo>
                    <a:lnTo>
                      <a:pt x="4896" y="214"/>
                    </a:lnTo>
                    <a:lnTo>
                      <a:pt x="4902" y="214"/>
                    </a:lnTo>
                    <a:lnTo>
                      <a:pt x="4902" y="214"/>
                    </a:lnTo>
                    <a:lnTo>
                      <a:pt x="4902" y="214"/>
                    </a:lnTo>
                    <a:lnTo>
                      <a:pt x="4922" y="214"/>
                    </a:lnTo>
                    <a:lnTo>
                      <a:pt x="4922" y="214"/>
                    </a:lnTo>
                    <a:lnTo>
                      <a:pt x="4922" y="214"/>
                    </a:lnTo>
                    <a:lnTo>
                      <a:pt x="4922" y="214"/>
                    </a:lnTo>
                    <a:lnTo>
                      <a:pt x="4922" y="214"/>
                    </a:lnTo>
                    <a:lnTo>
                      <a:pt x="4922" y="214"/>
                    </a:lnTo>
                    <a:lnTo>
                      <a:pt x="4922" y="214"/>
                    </a:lnTo>
                    <a:lnTo>
                      <a:pt x="4941" y="214"/>
                    </a:lnTo>
                    <a:lnTo>
                      <a:pt x="4941" y="214"/>
                    </a:lnTo>
                    <a:lnTo>
                      <a:pt x="4941" y="214"/>
                    </a:lnTo>
                    <a:lnTo>
                      <a:pt x="4948" y="214"/>
                    </a:lnTo>
                    <a:lnTo>
                      <a:pt x="4948" y="214"/>
                    </a:lnTo>
                    <a:lnTo>
                      <a:pt x="4948" y="214"/>
                    </a:lnTo>
                    <a:lnTo>
                      <a:pt x="4948" y="214"/>
                    </a:lnTo>
                    <a:lnTo>
                      <a:pt x="4948" y="214"/>
                    </a:lnTo>
                    <a:lnTo>
                      <a:pt x="4948" y="214"/>
                    </a:lnTo>
                    <a:lnTo>
                      <a:pt x="4954" y="214"/>
                    </a:lnTo>
                    <a:lnTo>
                      <a:pt x="4954" y="214"/>
                    </a:lnTo>
                    <a:lnTo>
                      <a:pt x="4954" y="214"/>
                    </a:lnTo>
                    <a:lnTo>
                      <a:pt x="4954" y="214"/>
                    </a:lnTo>
                    <a:lnTo>
                      <a:pt x="4954" y="214"/>
                    </a:lnTo>
                    <a:lnTo>
                      <a:pt x="4954" y="214"/>
                    </a:lnTo>
                    <a:lnTo>
                      <a:pt x="4954" y="214"/>
                    </a:lnTo>
                    <a:lnTo>
                      <a:pt x="4954" y="214"/>
                    </a:lnTo>
                    <a:lnTo>
                      <a:pt x="4960" y="214"/>
                    </a:lnTo>
                    <a:lnTo>
                      <a:pt x="4960" y="214"/>
                    </a:lnTo>
                    <a:lnTo>
                      <a:pt x="4960" y="214"/>
                    </a:lnTo>
                    <a:lnTo>
                      <a:pt x="4960" y="214"/>
                    </a:lnTo>
                    <a:lnTo>
                      <a:pt x="4960" y="214"/>
                    </a:lnTo>
                    <a:lnTo>
                      <a:pt x="4960" y="214"/>
                    </a:lnTo>
                    <a:lnTo>
                      <a:pt x="4967" y="214"/>
                    </a:lnTo>
                    <a:lnTo>
                      <a:pt x="4967" y="214"/>
                    </a:lnTo>
                    <a:lnTo>
                      <a:pt x="4967" y="214"/>
                    </a:lnTo>
                    <a:lnTo>
                      <a:pt x="4967" y="214"/>
                    </a:lnTo>
                    <a:lnTo>
                      <a:pt x="4967" y="214"/>
                    </a:lnTo>
                    <a:lnTo>
                      <a:pt x="4967" y="214"/>
                    </a:lnTo>
                    <a:lnTo>
                      <a:pt x="4973" y="214"/>
                    </a:lnTo>
                    <a:lnTo>
                      <a:pt x="4973" y="214"/>
                    </a:lnTo>
                    <a:lnTo>
                      <a:pt x="4973" y="214"/>
                    </a:lnTo>
                    <a:lnTo>
                      <a:pt x="4973" y="214"/>
                    </a:lnTo>
                    <a:lnTo>
                      <a:pt x="4973" y="214"/>
                    </a:lnTo>
                    <a:lnTo>
                      <a:pt x="4973" y="214"/>
                    </a:lnTo>
                    <a:lnTo>
                      <a:pt x="4973" y="214"/>
                    </a:lnTo>
                    <a:lnTo>
                      <a:pt x="4980" y="214"/>
                    </a:lnTo>
                    <a:lnTo>
                      <a:pt x="4980" y="214"/>
                    </a:lnTo>
                    <a:lnTo>
                      <a:pt x="4980" y="214"/>
                    </a:lnTo>
                    <a:lnTo>
                      <a:pt x="4980" y="214"/>
                    </a:lnTo>
                    <a:lnTo>
                      <a:pt x="4980" y="214"/>
                    </a:lnTo>
                    <a:lnTo>
                      <a:pt x="4980" y="214"/>
                    </a:lnTo>
                    <a:lnTo>
                      <a:pt x="4980" y="214"/>
                    </a:lnTo>
                    <a:lnTo>
                      <a:pt x="4986" y="214"/>
                    </a:lnTo>
                    <a:lnTo>
                      <a:pt x="4986" y="214"/>
                    </a:lnTo>
                    <a:lnTo>
                      <a:pt x="5006" y="214"/>
                    </a:lnTo>
                    <a:lnTo>
                      <a:pt x="5006" y="214"/>
                    </a:lnTo>
                    <a:lnTo>
                      <a:pt x="5006" y="214"/>
                    </a:lnTo>
                    <a:lnTo>
                      <a:pt x="5006" y="214"/>
                    </a:lnTo>
                    <a:lnTo>
                      <a:pt x="5006" y="214"/>
                    </a:lnTo>
                    <a:lnTo>
                      <a:pt x="5006" y="214"/>
                    </a:lnTo>
                    <a:lnTo>
                      <a:pt x="5006" y="214"/>
                    </a:lnTo>
                    <a:lnTo>
                      <a:pt x="5025" y="214"/>
                    </a:lnTo>
                    <a:lnTo>
                      <a:pt x="5025" y="214"/>
                    </a:lnTo>
                    <a:lnTo>
                      <a:pt x="5025" y="214"/>
                    </a:lnTo>
                    <a:lnTo>
                      <a:pt x="5025" y="214"/>
                    </a:lnTo>
                    <a:lnTo>
                      <a:pt x="5032" y="214"/>
                    </a:lnTo>
                    <a:lnTo>
                      <a:pt x="5032" y="214"/>
                    </a:lnTo>
                    <a:lnTo>
                      <a:pt x="5032" y="214"/>
                    </a:lnTo>
                    <a:lnTo>
                      <a:pt x="5032" y="214"/>
                    </a:lnTo>
                    <a:lnTo>
                      <a:pt x="5032" y="214"/>
                    </a:lnTo>
                    <a:lnTo>
                      <a:pt x="5032" y="214"/>
                    </a:lnTo>
                    <a:lnTo>
                      <a:pt x="5038" y="214"/>
                    </a:lnTo>
                    <a:lnTo>
                      <a:pt x="5038" y="214"/>
                    </a:lnTo>
                    <a:lnTo>
                      <a:pt x="5038" y="214"/>
                    </a:lnTo>
                    <a:lnTo>
                      <a:pt x="5038" y="214"/>
                    </a:lnTo>
                    <a:lnTo>
                      <a:pt x="5038" y="214"/>
                    </a:lnTo>
                    <a:lnTo>
                      <a:pt x="5038" y="214"/>
                    </a:lnTo>
                    <a:lnTo>
                      <a:pt x="5038" y="214"/>
                    </a:lnTo>
                    <a:lnTo>
                      <a:pt x="5038" y="214"/>
                    </a:lnTo>
                    <a:lnTo>
                      <a:pt x="5045" y="214"/>
                    </a:lnTo>
                    <a:lnTo>
                      <a:pt x="5045" y="214"/>
                    </a:lnTo>
                    <a:lnTo>
                      <a:pt x="5045" y="214"/>
                    </a:lnTo>
                    <a:lnTo>
                      <a:pt x="5045" y="214"/>
                    </a:lnTo>
                    <a:lnTo>
                      <a:pt x="5045" y="214"/>
                    </a:lnTo>
                    <a:lnTo>
                      <a:pt x="5045" y="214"/>
                    </a:lnTo>
                    <a:lnTo>
                      <a:pt x="5051" y="214"/>
                    </a:lnTo>
                    <a:lnTo>
                      <a:pt x="5051" y="214"/>
                    </a:lnTo>
                    <a:lnTo>
                      <a:pt x="5051" y="214"/>
                    </a:lnTo>
                    <a:lnTo>
                      <a:pt x="5051" y="214"/>
                    </a:lnTo>
                    <a:lnTo>
                      <a:pt x="5051" y="214"/>
                    </a:lnTo>
                    <a:lnTo>
                      <a:pt x="5051" y="214"/>
                    </a:lnTo>
                    <a:lnTo>
                      <a:pt x="5058" y="214"/>
                    </a:lnTo>
                    <a:lnTo>
                      <a:pt x="5058" y="214"/>
                    </a:lnTo>
                    <a:lnTo>
                      <a:pt x="5058" y="214"/>
                    </a:lnTo>
                    <a:lnTo>
                      <a:pt x="5058" y="214"/>
                    </a:lnTo>
                    <a:lnTo>
                      <a:pt x="5058" y="214"/>
                    </a:lnTo>
                    <a:lnTo>
                      <a:pt x="5058" y="214"/>
                    </a:lnTo>
                    <a:lnTo>
                      <a:pt x="5064" y="214"/>
                    </a:lnTo>
                    <a:lnTo>
                      <a:pt x="5064" y="214"/>
                    </a:lnTo>
                    <a:lnTo>
                      <a:pt x="5064" y="214"/>
                    </a:lnTo>
                    <a:lnTo>
                      <a:pt x="5064" y="214"/>
                    </a:lnTo>
                    <a:lnTo>
                      <a:pt x="5064" y="214"/>
                    </a:lnTo>
                    <a:lnTo>
                      <a:pt x="5064" y="214"/>
                    </a:lnTo>
                    <a:lnTo>
                      <a:pt x="5064" y="214"/>
                    </a:lnTo>
                    <a:lnTo>
                      <a:pt x="5064" y="214"/>
                    </a:lnTo>
                    <a:lnTo>
                      <a:pt x="5064" y="214"/>
                    </a:lnTo>
                    <a:lnTo>
                      <a:pt x="5084" y="214"/>
                    </a:lnTo>
                    <a:lnTo>
                      <a:pt x="5084" y="214"/>
                    </a:lnTo>
                    <a:lnTo>
                      <a:pt x="5090" y="214"/>
                    </a:lnTo>
                    <a:lnTo>
                      <a:pt x="5090" y="214"/>
                    </a:lnTo>
                    <a:lnTo>
                      <a:pt x="5090" y="214"/>
                    </a:lnTo>
                    <a:lnTo>
                      <a:pt x="5090" y="214"/>
                    </a:lnTo>
                    <a:lnTo>
                      <a:pt x="5090" y="214"/>
                    </a:lnTo>
                    <a:lnTo>
                      <a:pt x="5109" y="214"/>
                    </a:lnTo>
                    <a:lnTo>
                      <a:pt x="5109" y="214"/>
                    </a:lnTo>
                    <a:lnTo>
                      <a:pt x="5109" y="214"/>
                    </a:lnTo>
                    <a:lnTo>
                      <a:pt x="5109" y="214"/>
                    </a:lnTo>
                    <a:lnTo>
                      <a:pt x="5109" y="214"/>
                    </a:lnTo>
                    <a:lnTo>
                      <a:pt x="5116" y="214"/>
                    </a:lnTo>
                    <a:lnTo>
                      <a:pt x="5116" y="214"/>
                    </a:lnTo>
                    <a:lnTo>
                      <a:pt x="5116" y="214"/>
                    </a:lnTo>
                    <a:lnTo>
                      <a:pt x="5116" y="214"/>
                    </a:lnTo>
                    <a:lnTo>
                      <a:pt x="5116" y="214"/>
                    </a:lnTo>
                    <a:lnTo>
                      <a:pt x="5116" y="214"/>
                    </a:lnTo>
                    <a:lnTo>
                      <a:pt x="5122" y="214"/>
                    </a:lnTo>
                    <a:lnTo>
                      <a:pt x="5122" y="214"/>
                    </a:lnTo>
                    <a:lnTo>
                      <a:pt x="5122" y="214"/>
                    </a:lnTo>
                    <a:lnTo>
                      <a:pt x="5122" y="214"/>
                    </a:lnTo>
                    <a:lnTo>
                      <a:pt x="5122" y="214"/>
                    </a:lnTo>
                    <a:lnTo>
                      <a:pt x="5122" y="214"/>
                    </a:lnTo>
                    <a:lnTo>
                      <a:pt x="5122" y="214"/>
                    </a:lnTo>
                    <a:lnTo>
                      <a:pt x="5122" y="214"/>
                    </a:lnTo>
                    <a:lnTo>
                      <a:pt x="5129" y="214"/>
                    </a:lnTo>
                    <a:lnTo>
                      <a:pt x="5129" y="214"/>
                    </a:lnTo>
                    <a:lnTo>
                      <a:pt x="5129" y="214"/>
                    </a:lnTo>
                    <a:lnTo>
                      <a:pt x="5129" y="214"/>
                    </a:lnTo>
                    <a:lnTo>
                      <a:pt x="5129" y="214"/>
                    </a:lnTo>
                    <a:lnTo>
                      <a:pt x="5129" y="214"/>
                    </a:lnTo>
                    <a:lnTo>
                      <a:pt x="5135" y="214"/>
                    </a:lnTo>
                    <a:lnTo>
                      <a:pt x="5135" y="214"/>
                    </a:lnTo>
                    <a:lnTo>
                      <a:pt x="5135" y="214"/>
                    </a:lnTo>
                    <a:lnTo>
                      <a:pt x="5135" y="214"/>
                    </a:lnTo>
                    <a:lnTo>
                      <a:pt x="5135" y="214"/>
                    </a:lnTo>
                    <a:lnTo>
                      <a:pt x="5135" y="214"/>
                    </a:lnTo>
                    <a:lnTo>
                      <a:pt x="5142" y="214"/>
                    </a:lnTo>
                    <a:lnTo>
                      <a:pt x="5142" y="214"/>
                    </a:lnTo>
                    <a:lnTo>
                      <a:pt x="5142" y="214"/>
                    </a:lnTo>
                    <a:lnTo>
                      <a:pt x="5142" y="214"/>
                    </a:lnTo>
                    <a:lnTo>
                      <a:pt x="5142" y="214"/>
                    </a:lnTo>
                    <a:lnTo>
                      <a:pt x="5142" y="214"/>
                    </a:lnTo>
                    <a:lnTo>
                      <a:pt x="5148" y="214"/>
                    </a:lnTo>
                    <a:lnTo>
                      <a:pt x="5148" y="214"/>
                    </a:lnTo>
                    <a:lnTo>
                      <a:pt x="5148" y="214"/>
                    </a:lnTo>
                    <a:lnTo>
                      <a:pt x="5148" y="214"/>
                    </a:lnTo>
                    <a:lnTo>
                      <a:pt x="5148" y="214"/>
                    </a:lnTo>
                    <a:lnTo>
                      <a:pt x="5148" y="214"/>
                    </a:lnTo>
                    <a:lnTo>
                      <a:pt x="5148" y="214"/>
                    </a:lnTo>
                    <a:lnTo>
                      <a:pt x="5148" y="214"/>
                    </a:lnTo>
                    <a:lnTo>
                      <a:pt x="5168" y="220"/>
                    </a:lnTo>
                    <a:lnTo>
                      <a:pt x="5168" y="220"/>
                    </a:lnTo>
                    <a:lnTo>
                      <a:pt x="5168" y="220"/>
                    </a:lnTo>
                    <a:lnTo>
                      <a:pt x="5174" y="220"/>
                    </a:lnTo>
                    <a:lnTo>
                      <a:pt x="5174" y="214"/>
                    </a:lnTo>
                    <a:lnTo>
                      <a:pt x="5174" y="214"/>
                    </a:lnTo>
                    <a:lnTo>
                      <a:pt x="5174" y="214"/>
                    </a:lnTo>
                    <a:lnTo>
                      <a:pt x="5194" y="214"/>
                    </a:lnTo>
                    <a:lnTo>
                      <a:pt x="5194" y="214"/>
                    </a:lnTo>
                    <a:lnTo>
                      <a:pt x="5194" y="214"/>
                    </a:lnTo>
                    <a:lnTo>
                      <a:pt x="5194" y="214"/>
                    </a:lnTo>
                    <a:lnTo>
                      <a:pt x="5194" y="214"/>
                    </a:lnTo>
                    <a:lnTo>
                      <a:pt x="5194" y="214"/>
                    </a:lnTo>
                    <a:lnTo>
                      <a:pt x="5200" y="214"/>
                    </a:lnTo>
                    <a:lnTo>
                      <a:pt x="5200" y="214"/>
                    </a:lnTo>
                    <a:lnTo>
                      <a:pt x="5200" y="214"/>
                    </a:lnTo>
                    <a:lnTo>
                      <a:pt x="5200" y="214"/>
                    </a:lnTo>
                    <a:lnTo>
                      <a:pt x="5200" y="214"/>
                    </a:lnTo>
                    <a:lnTo>
                      <a:pt x="5200" y="214"/>
                    </a:lnTo>
                    <a:lnTo>
                      <a:pt x="5200" y="214"/>
                    </a:lnTo>
                    <a:lnTo>
                      <a:pt x="5207" y="214"/>
                    </a:lnTo>
                    <a:lnTo>
                      <a:pt x="5207" y="214"/>
                    </a:lnTo>
                    <a:lnTo>
                      <a:pt x="5207" y="214"/>
                    </a:lnTo>
                    <a:lnTo>
                      <a:pt x="5207" y="214"/>
                    </a:lnTo>
                    <a:lnTo>
                      <a:pt x="5207" y="214"/>
                    </a:lnTo>
                    <a:lnTo>
                      <a:pt x="5207" y="214"/>
                    </a:lnTo>
                    <a:lnTo>
                      <a:pt x="5207" y="214"/>
                    </a:lnTo>
                    <a:lnTo>
                      <a:pt x="5213" y="214"/>
                    </a:lnTo>
                    <a:lnTo>
                      <a:pt x="5213" y="214"/>
                    </a:lnTo>
                    <a:lnTo>
                      <a:pt x="5213" y="214"/>
                    </a:lnTo>
                    <a:lnTo>
                      <a:pt x="5213" y="214"/>
                    </a:lnTo>
                    <a:lnTo>
                      <a:pt x="5213" y="214"/>
                    </a:lnTo>
                    <a:lnTo>
                      <a:pt x="5213" y="214"/>
                    </a:lnTo>
                    <a:lnTo>
                      <a:pt x="5220" y="214"/>
                    </a:lnTo>
                    <a:lnTo>
                      <a:pt x="5220" y="214"/>
                    </a:lnTo>
                    <a:lnTo>
                      <a:pt x="5220" y="214"/>
                    </a:lnTo>
                    <a:lnTo>
                      <a:pt x="5220" y="214"/>
                    </a:lnTo>
                    <a:lnTo>
                      <a:pt x="5220" y="214"/>
                    </a:lnTo>
                    <a:lnTo>
                      <a:pt x="5220" y="214"/>
                    </a:lnTo>
                    <a:lnTo>
                      <a:pt x="5226" y="214"/>
                    </a:lnTo>
                    <a:lnTo>
                      <a:pt x="5226" y="214"/>
                    </a:lnTo>
                    <a:lnTo>
                      <a:pt x="5226" y="214"/>
                    </a:lnTo>
                    <a:lnTo>
                      <a:pt x="5226" y="214"/>
                    </a:lnTo>
                    <a:lnTo>
                      <a:pt x="5226" y="214"/>
                    </a:lnTo>
                    <a:lnTo>
                      <a:pt x="5226" y="214"/>
                    </a:lnTo>
                    <a:lnTo>
                      <a:pt x="5226" y="214"/>
                    </a:lnTo>
                    <a:lnTo>
                      <a:pt x="5232" y="214"/>
                    </a:lnTo>
                    <a:lnTo>
                      <a:pt x="5232" y="214"/>
                    </a:lnTo>
                    <a:lnTo>
                      <a:pt x="5232" y="214"/>
                    </a:lnTo>
                    <a:lnTo>
                      <a:pt x="5232" y="214"/>
                    </a:lnTo>
                    <a:lnTo>
                      <a:pt x="5232" y="214"/>
                    </a:lnTo>
                    <a:lnTo>
                      <a:pt x="5232" y="214"/>
                    </a:lnTo>
                    <a:lnTo>
                      <a:pt x="5252" y="214"/>
                    </a:lnTo>
                    <a:lnTo>
                      <a:pt x="5252" y="214"/>
                    </a:lnTo>
                    <a:lnTo>
                      <a:pt x="5252" y="214"/>
                    </a:lnTo>
                    <a:lnTo>
                      <a:pt x="5252" y="214"/>
                    </a:lnTo>
                    <a:lnTo>
                      <a:pt x="5258" y="214"/>
                    </a:lnTo>
                    <a:lnTo>
                      <a:pt x="5258" y="214"/>
                    </a:lnTo>
                    <a:lnTo>
                      <a:pt x="5258" y="214"/>
                    </a:lnTo>
                    <a:lnTo>
                      <a:pt x="5278" y="214"/>
                    </a:lnTo>
                    <a:lnTo>
                      <a:pt x="5278" y="214"/>
                    </a:lnTo>
                    <a:lnTo>
                      <a:pt x="5278" y="214"/>
                    </a:lnTo>
                    <a:lnTo>
                      <a:pt x="5278" y="214"/>
                    </a:lnTo>
                    <a:lnTo>
                      <a:pt x="5278" y="214"/>
                    </a:lnTo>
                    <a:lnTo>
                      <a:pt x="5278" y="214"/>
                    </a:lnTo>
                    <a:lnTo>
                      <a:pt x="5284" y="214"/>
                    </a:lnTo>
                  </a:path>
                </a:pathLst>
              </a:custGeom>
              <a:noFill/>
              <a:ln w="158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78" name="Rectangle 3954"/>
              <p:cNvSpPr>
                <a:spLocks noChangeArrowheads="1"/>
              </p:cNvSpPr>
              <p:nvPr/>
            </p:nvSpPr>
            <p:spPr bwMode="auto">
              <a:xfrm>
                <a:off x="1384" y="3711"/>
                <a:ext cx="356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Ax_disp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79" name="Freeform 3955"/>
              <p:cNvSpPr>
                <a:spLocks/>
              </p:cNvSpPr>
              <p:nvPr/>
            </p:nvSpPr>
            <p:spPr bwMode="auto">
              <a:xfrm>
                <a:off x="232" y="3698"/>
                <a:ext cx="5284" cy="1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129" y="0"/>
                  </a:cxn>
                  <a:cxn ang="0">
                    <a:pos x="213" y="0"/>
                  </a:cxn>
                  <a:cxn ang="0">
                    <a:pos x="278" y="0"/>
                  </a:cxn>
                  <a:cxn ang="0">
                    <a:pos x="362" y="0"/>
                  </a:cxn>
                  <a:cxn ang="0">
                    <a:pos x="427" y="0"/>
                  </a:cxn>
                  <a:cxn ang="0">
                    <a:pos x="498" y="0"/>
                  </a:cxn>
                  <a:cxn ang="0">
                    <a:pos x="576" y="0"/>
                  </a:cxn>
                  <a:cxn ang="0">
                    <a:pos x="641" y="0"/>
                  </a:cxn>
                  <a:cxn ang="0">
                    <a:pos x="725" y="0"/>
                  </a:cxn>
                  <a:cxn ang="0">
                    <a:pos x="790" y="0"/>
                  </a:cxn>
                  <a:cxn ang="0">
                    <a:pos x="861" y="0"/>
                  </a:cxn>
                  <a:cxn ang="0">
                    <a:pos x="939" y="0"/>
                  </a:cxn>
                  <a:cxn ang="0">
                    <a:pos x="1010" y="0"/>
                  </a:cxn>
                  <a:cxn ang="0">
                    <a:pos x="1088" y="0"/>
                  </a:cxn>
                  <a:cxn ang="0">
                    <a:pos x="1159" y="0"/>
                  </a:cxn>
                  <a:cxn ang="0">
                    <a:pos x="1243" y="0"/>
                  </a:cxn>
                  <a:cxn ang="0">
                    <a:pos x="1366" y="0"/>
                  </a:cxn>
                  <a:cxn ang="0">
                    <a:pos x="1450" y="0"/>
                  </a:cxn>
                  <a:cxn ang="0">
                    <a:pos x="1535" y="0"/>
                  </a:cxn>
                  <a:cxn ang="0">
                    <a:pos x="1658" y="0"/>
                  </a:cxn>
                  <a:cxn ang="0">
                    <a:pos x="1748" y="0"/>
                  </a:cxn>
                  <a:cxn ang="0">
                    <a:pos x="1865" y="0"/>
                  </a:cxn>
                  <a:cxn ang="0">
                    <a:pos x="1956" y="0"/>
                  </a:cxn>
                  <a:cxn ang="0">
                    <a:pos x="2040" y="0"/>
                  </a:cxn>
                  <a:cxn ang="0">
                    <a:pos x="2163" y="0"/>
                  </a:cxn>
                  <a:cxn ang="0">
                    <a:pos x="2247" y="0"/>
                  </a:cxn>
                  <a:cxn ang="0">
                    <a:pos x="2331" y="0"/>
                  </a:cxn>
                  <a:cxn ang="0">
                    <a:pos x="2454" y="0"/>
                  </a:cxn>
                  <a:cxn ang="0">
                    <a:pos x="2538" y="0"/>
                  </a:cxn>
                  <a:cxn ang="0">
                    <a:pos x="2629" y="0"/>
                  </a:cxn>
                  <a:cxn ang="0">
                    <a:pos x="2752" y="0"/>
                  </a:cxn>
                  <a:cxn ang="0">
                    <a:pos x="2836" y="0"/>
                  </a:cxn>
                  <a:cxn ang="0">
                    <a:pos x="2920" y="0"/>
                  </a:cxn>
                  <a:cxn ang="0">
                    <a:pos x="3044" y="0"/>
                  </a:cxn>
                  <a:cxn ang="0">
                    <a:pos x="3128" y="0"/>
                  </a:cxn>
                  <a:cxn ang="0">
                    <a:pos x="3251" y="0"/>
                  </a:cxn>
                  <a:cxn ang="0">
                    <a:pos x="3303" y="0"/>
                  </a:cxn>
                  <a:cxn ang="0">
                    <a:pos x="3354" y="0"/>
                  </a:cxn>
                  <a:cxn ang="0">
                    <a:pos x="3406" y="0"/>
                  </a:cxn>
                  <a:cxn ang="0">
                    <a:pos x="3464" y="0"/>
                  </a:cxn>
                  <a:cxn ang="0">
                    <a:pos x="3516" y="0"/>
                  </a:cxn>
                  <a:cxn ang="0">
                    <a:pos x="3568" y="0"/>
                  </a:cxn>
                  <a:cxn ang="0">
                    <a:pos x="3620" y="0"/>
                  </a:cxn>
                  <a:cxn ang="0">
                    <a:pos x="3704" y="0"/>
                  </a:cxn>
                  <a:cxn ang="0">
                    <a:pos x="3788" y="0"/>
                  </a:cxn>
                  <a:cxn ang="0">
                    <a:pos x="3872" y="0"/>
                  </a:cxn>
                  <a:cxn ang="0">
                    <a:pos x="3957" y="0"/>
                  </a:cxn>
                  <a:cxn ang="0">
                    <a:pos x="4041" y="0"/>
                  </a:cxn>
                  <a:cxn ang="0">
                    <a:pos x="4125" y="0"/>
                  </a:cxn>
                  <a:cxn ang="0">
                    <a:pos x="4209" y="0"/>
                  </a:cxn>
                  <a:cxn ang="0">
                    <a:pos x="4293" y="0"/>
                  </a:cxn>
                  <a:cxn ang="0">
                    <a:pos x="4378" y="0"/>
                  </a:cxn>
                  <a:cxn ang="0">
                    <a:pos x="4462" y="0"/>
                  </a:cxn>
                  <a:cxn ang="0">
                    <a:pos x="4546" y="0"/>
                  </a:cxn>
                  <a:cxn ang="0">
                    <a:pos x="4630" y="0"/>
                  </a:cxn>
                  <a:cxn ang="0">
                    <a:pos x="4714" y="0"/>
                  </a:cxn>
                  <a:cxn ang="0">
                    <a:pos x="4799" y="0"/>
                  </a:cxn>
                  <a:cxn ang="0">
                    <a:pos x="4883" y="0"/>
                  </a:cxn>
                  <a:cxn ang="0">
                    <a:pos x="4967" y="0"/>
                  </a:cxn>
                  <a:cxn ang="0">
                    <a:pos x="5051" y="0"/>
                  </a:cxn>
                  <a:cxn ang="0">
                    <a:pos x="5135" y="0"/>
                  </a:cxn>
                  <a:cxn ang="0">
                    <a:pos x="5220" y="0"/>
                  </a:cxn>
                </a:cxnLst>
                <a:rect l="0" t="0" r="r" b="b"/>
                <a:pathLst>
                  <a:path w="52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149" y="0"/>
                    </a:lnTo>
                    <a:lnTo>
                      <a:pt x="149" y="0"/>
                    </a:lnTo>
                    <a:lnTo>
                      <a:pt x="149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5" y="0"/>
                    </a:lnTo>
                    <a:lnTo>
                      <a:pt x="175" y="0"/>
                    </a:lnTo>
                    <a:lnTo>
                      <a:pt x="175" y="0"/>
                    </a:lnTo>
                    <a:lnTo>
                      <a:pt x="175" y="0"/>
                    </a:lnTo>
                    <a:lnTo>
                      <a:pt x="175" y="0"/>
                    </a:lnTo>
                    <a:lnTo>
                      <a:pt x="175" y="0"/>
                    </a:lnTo>
                    <a:lnTo>
                      <a:pt x="175" y="0"/>
                    </a:lnTo>
                    <a:lnTo>
                      <a:pt x="175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3" y="0"/>
                    </a:lnTo>
                    <a:lnTo>
                      <a:pt x="233" y="0"/>
                    </a:lnTo>
                    <a:lnTo>
                      <a:pt x="233" y="0"/>
                    </a:lnTo>
                    <a:lnTo>
                      <a:pt x="233" y="0"/>
                    </a:lnTo>
                    <a:lnTo>
                      <a:pt x="233" y="0"/>
                    </a:lnTo>
                    <a:lnTo>
                      <a:pt x="233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9" y="0"/>
                    </a:lnTo>
                    <a:lnTo>
                      <a:pt x="259" y="0"/>
                    </a:lnTo>
                    <a:lnTo>
                      <a:pt x="259" y="0"/>
                    </a:lnTo>
                    <a:lnTo>
                      <a:pt x="259" y="0"/>
                    </a:lnTo>
                    <a:lnTo>
                      <a:pt x="259" y="0"/>
                    </a:lnTo>
                    <a:lnTo>
                      <a:pt x="259" y="0"/>
                    </a:lnTo>
                    <a:lnTo>
                      <a:pt x="259" y="0"/>
                    </a:lnTo>
                    <a:lnTo>
                      <a:pt x="259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17" y="0"/>
                    </a:lnTo>
                    <a:lnTo>
                      <a:pt x="317" y="0"/>
                    </a:lnTo>
                    <a:lnTo>
                      <a:pt x="317" y="0"/>
                    </a:lnTo>
                    <a:lnTo>
                      <a:pt x="317" y="0"/>
                    </a:lnTo>
                    <a:lnTo>
                      <a:pt x="317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56" y="0"/>
                    </a:lnTo>
                    <a:lnTo>
                      <a:pt x="356" y="0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9" y="0"/>
                    </a:lnTo>
                    <a:lnTo>
                      <a:pt x="369" y="0"/>
                    </a:lnTo>
                    <a:lnTo>
                      <a:pt x="369" y="0"/>
                    </a:lnTo>
                    <a:lnTo>
                      <a:pt x="369" y="0"/>
                    </a:lnTo>
                    <a:lnTo>
                      <a:pt x="369" y="0"/>
                    </a:lnTo>
                    <a:lnTo>
                      <a:pt x="369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7" y="0"/>
                    </a:lnTo>
                    <a:lnTo>
                      <a:pt x="427" y="0"/>
                    </a:lnTo>
                    <a:lnTo>
                      <a:pt x="427" y="0"/>
                    </a:lnTo>
                    <a:lnTo>
                      <a:pt x="427" y="0"/>
                    </a:lnTo>
                    <a:lnTo>
                      <a:pt x="427" y="0"/>
                    </a:lnTo>
                    <a:lnTo>
                      <a:pt x="427" y="0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60" y="0"/>
                    </a:lnTo>
                    <a:lnTo>
                      <a:pt x="460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72" y="0"/>
                    </a:lnTo>
                    <a:lnTo>
                      <a:pt x="472" y="0"/>
                    </a:lnTo>
                    <a:lnTo>
                      <a:pt x="472" y="0"/>
                    </a:lnTo>
                    <a:lnTo>
                      <a:pt x="472" y="0"/>
                    </a:lnTo>
                    <a:lnTo>
                      <a:pt x="472" y="0"/>
                    </a:lnTo>
                    <a:lnTo>
                      <a:pt x="472" y="0"/>
                    </a:lnTo>
                    <a:lnTo>
                      <a:pt x="479" y="0"/>
                    </a:lnTo>
                    <a:lnTo>
                      <a:pt x="479" y="0"/>
                    </a:lnTo>
                    <a:lnTo>
                      <a:pt x="479" y="0"/>
                    </a:lnTo>
                    <a:lnTo>
                      <a:pt x="479" y="0"/>
                    </a:lnTo>
                    <a:lnTo>
                      <a:pt x="479" y="0"/>
                    </a:lnTo>
                    <a:lnTo>
                      <a:pt x="479" y="0"/>
                    </a:lnTo>
                    <a:lnTo>
                      <a:pt x="485" y="0"/>
                    </a:lnTo>
                    <a:lnTo>
                      <a:pt x="485" y="0"/>
                    </a:lnTo>
                    <a:lnTo>
                      <a:pt x="485" y="0"/>
                    </a:lnTo>
                    <a:lnTo>
                      <a:pt x="485" y="0"/>
                    </a:lnTo>
                    <a:lnTo>
                      <a:pt x="485" y="0"/>
                    </a:lnTo>
                    <a:lnTo>
                      <a:pt x="485" y="0"/>
                    </a:lnTo>
                    <a:lnTo>
                      <a:pt x="485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24" y="0"/>
                    </a:lnTo>
                    <a:lnTo>
                      <a:pt x="524" y="0"/>
                    </a:lnTo>
                    <a:lnTo>
                      <a:pt x="524" y="0"/>
                    </a:lnTo>
                    <a:lnTo>
                      <a:pt x="524" y="0"/>
                    </a:lnTo>
                    <a:lnTo>
                      <a:pt x="524" y="0"/>
                    </a:lnTo>
                    <a:lnTo>
                      <a:pt x="524" y="0"/>
                    </a:lnTo>
                    <a:lnTo>
                      <a:pt x="524" y="0"/>
                    </a:lnTo>
                    <a:lnTo>
                      <a:pt x="524" y="0"/>
                    </a:lnTo>
                    <a:lnTo>
                      <a:pt x="531" y="0"/>
                    </a:lnTo>
                    <a:lnTo>
                      <a:pt x="531" y="0"/>
                    </a:lnTo>
                    <a:lnTo>
                      <a:pt x="531" y="0"/>
                    </a:lnTo>
                    <a:lnTo>
                      <a:pt x="531" y="0"/>
                    </a:lnTo>
                    <a:lnTo>
                      <a:pt x="531" y="0"/>
                    </a:lnTo>
                    <a:lnTo>
                      <a:pt x="531" y="0"/>
                    </a:lnTo>
                    <a:lnTo>
                      <a:pt x="537" y="0"/>
                    </a:lnTo>
                    <a:lnTo>
                      <a:pt x="537" y="0"/>
                    </a:lnTo>
                    <a:lnTo>
                      <a:pt x="537" y="0"/>
                    </a:lnTo>
                    <a:lnTo>
                      <a:pt x="537" y="0"/>
                    </a:lnTo>
                    <a:lnTo>
                      <a:pt x="537" y="0"/>
                    </a:lnTo>
                    <a:lnTo>
                      <a:pt x="537" y="0"/>
                    </a:lnTo>
                    <a:lnTo>
                      <a:pt x="537" y="0"/>
                    </a:lnTo>
                    <a:lnTo>
                      <a:pt x="544" y="0"/>
                    </a:lnTo>
                    <a:lnTo>
                      <a:pt x="544" y="0"/>
                    </a:lnTo>
                    <a:lnTo>
                      <a:pt x="544" y="0"/>
                    </a:lnTo>
                    <a:lnTo>
                      <a:pt x="544" y="0"/>
                    </a:lnTo>
                    <a:lnTo>
                      <a:pt x="544" y="0"/>
                    </a:lnTo>
                    <a:lnTo>
                      <a:pt x="544" y="0"/>
                    </a:lnTo>
                    <a:lnTo>
                      <a:pt x="544" y="0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3" y="0"/>
                    </a:lnTo>
                    <a:lnTo>
                      <a:pt x="583" y="0"/>
                    </a:lnTo>
                    <a:lnTo>
                      <a:pt x="583" y="0"/>
                    </a:lnTo>
                    <a:lnTo>
                      <a:pt x="583" y="0"/>
                    </a:lnTo>
                    <a:lnTo>
                      <a:pt x="583" y="0"/>
                    </a:lnTo>
                    <a:lnTo>
                      <a:pt x="583" y="0"/>
                    </a:lnTo>
                    <a:lnTo>
                      <a:pt x="583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96" y="0"/>
                    </a:lnTo>
                    <a:lnTo>
                      <a:pt x="596" y="0"/>
                    </a:lnTo>
                    <a:lnTo>
                      <a:pt x="596" y="0"/>
                    </a:lnTo>
                    <a:lnTo>
                      <a:pt x="596" y="0"/>
                    </a:lnTo>
                    <a:lnTo>
                      <a:pt x="596" y="0"/>
                    </a:lnTo>
                    <a:lnTo>
                      <a:pt x="596" y="0"/>
                    </a:lnTo>
                    <a:lnTo>
                      <a:pt x="596" y="0"/>
                    </a:lnTo>
                    <a:lnTo>
                      <a:pt x="602" y="0"/>
                    </a:lnTo>
                    <a:lnTo>
                      <a:pt x="602" y="0"/>
                    </a:lnTo>
                    <a:lnTo>
                      <a:pt x="621" y="0"/>
                    </a:lnTo>
                    <a:lnTo>
                      <a:pt x="621" y="0"/>
                    </a:lnTo>
                    <a:lnTo>
                      <a:pt x="621" y="0"/>
                    </a:lnTo>
                    <a:lnTo>
                      <a:pt x="621" y="0"/>
                    </a:lnTo>
                    <a:lnTo>
                      <a:pt x="621" y="0"/>
                    </a:lnTo>
                    <a:lnTo>
                      <a:pt x="621" y="0"/>
                    </a:lnTo>
                    <a:lnTo>
                      <a:pt x="621" y="0"/>
                    </a:lnTo>
                    <a:lnTo>
                      <a:pt x="628" y="0"/>
                    </a:lnTo>
                    <a:lnTo>
                      <a:pt x="628" y="0"/>
                    </a:lnTo>
                    <a:lnTo>
                      <a:pt x="628" y="0"/>
                    </a:lnTo>
                    <a:lnTo>
                      <a:pt x="628" y="0"/>
                    </a:lnTo>
                    <a:lnTo>
                      <a:pt x="628" y="0"/>
                    </a:lnTo>
                    <a:lnTo>
                      <a:pt x="628" y="0"/>
                    </a:lnTo>
                    <a:lnTo>
                      <a:pt x="628" y="0"/>
                    </a:lnTo>
                    <a:lnTo>
                      <a:pt x="628" y="0"/>
                    </a:lnTo>
                    <a:lnTo>
                      <a:pt x="634" y="0"/>
                    </a:lnTo>
                    <a:lnTo>
                      <a:pt x="634" y="0"/>
                    </a:lnTo>
                    <a:lnTo>
                      <a:pt x="634" y="0"/>
                    </a:lnTo>
                    <a:lnTo>
                      <a:pt x="634" y="0"/>
                    </a:lnTo>
                    <a:lnTo>
                      <a:pt x="634" y="0"/>
                    </a:lnTo>
                    <a:lnTo>
                      <a:pt x="634" y="0"/>
                    </a:lnTo>
                    <a:lnTo>
                      <a:pt x="641" y="0"/>
                    </a:lnTo>
                    <a:lnTo>
                      <a:pt x="641" y="0"/>
                    </a:lnTo>
                    <a:lnTo>
                      <a:pt x="641" y="0"/>
                    </a:lnTo>
                    <a:lnTo>
                      <a:pt x="641" y="0"/>
                    </a:lnTo>
                    <a:lnTo>
                      <a:pt x="641" y="0"/>
                    </a:lnTo>
                    <a:lnTo>
                      <a:pt x="641" y="0"/>
                    </a:lnTo>
                    <a:lnTo>
                      <a:pt x="641" y="0"/>
                    </a:lnTo>
                    <a:lnTo>
                      <a:pt x="641" y="0"/>
                    </a:lnTo>
                    <a:lnTo>
                      <a:pt x="647" y="0"/>
                    </a:lnTo>
                    <a:lnTo>
                      <a:pt x="647" y="0"/>
                    </a:lnTo>
                    <a:lnTo>
                      <a:pt x="647" y="0"/>
                    </a:lnTo>
                    <a:lnTo>
                      <a:pt x="647" y="0"/>
                    </a:lnTo>
                    <a:lnTo>
                      <a:pt x="647" y="0"/>
                    </a:lnTo>
                    <a:lnTo>
                      <a:pt x="647" y="0"/>
                    </a:lnTo>
                    <a:lnTo>
                      <a:pt x="647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73" y="0"/>
                    </a:lnTo>
                    <a:lnTo>
                      <a:pt x="673" y="0"/>
                    </a:lnTo>
                    <a:lnTo>
                      <a:pt x="673" y="0"/>
                    </a:lnTo>
                    <a:lnTo>
                      <a:pt x="673" y="0"/>
                    </a:lnTo>
                    <a:lnTo>
                      <a:pt x="673" y="0"/>
                    </a:lnTo>
                    <a:lnTo>
                      <a:pt x="673" y="0"/>
                    </a:lnTo>
                    <a:lnTo>
                      <a:pt x="673" y="0"/>
                    </a:lnTo>
                    <a:lnTo>
                      <a:pt x="680" y="0"/>
                    </a:lnTo>
                    <a:lnTo>
                      <a:pt x="680" y="0"/>
                    </a:lnTo>
                    <a:lnTo>
                      <a:pt x="680" y="0"/>
                    </a:lnTo>
                    <a:lnTo>
                      <a:pt x="680" y="0"/>
                    </a:lnTo>
                    <a:lnTo>
                      <a:pt x="680" y="0"/>
                    </a:lnTo>
                    <a:lnTo>
                      <a:pt x="680" y="0"/>
                    </a:lnTo>
                    <a:lnTo>
                      <a:pt x="680" y="0"/>
                    </a:lnTo>
                    <a:lnTo>
                      <a:pt x="680" y="0"/>
                    </a:lnTo>
                    <a:lnTo>
                      <a:pt x="686" y="0"/>
                    </a:lnTo>
                    <a:lnTo>
                      <a:pt x="686" y="0"/>
                    </a:lnTo>
                    <a:lnTo>
                      <a:pt x="686" y="0"/>
                    </a:lnTo>
                    <a:lnTo>
                      <a:pt x="686" y="0"/>
                    </a:lnTo>
                    <a:lnTo>
                      <a:pt x="686" y="0"/>
                    </a:lnTo>
                    <a:lnTo>
                      <a:pt x="686" y="0"/>
                    </a:lnTo>
                    <a:lnTo>
                      <a:pt x="693" y="0"/>
                    </a:lnTo>
                    <a:lnTo>
                      <a:pt x="693" y="0"/>
                    </a:lnTo>
                    <a:lnTo>
                      <a:pt x="693" y="0"/>
                    </a:lnTo>
                    <a:lnTo>
                      <a:pt x="693" y="0"/>
                    </a:lnTo>
                    <a:lnTo>
                      <a:pt x="693" y="0"/>
                    </a:lnTo>
                    <a:lnTo>
                      <a:pt x="693" y="0"/>
                    </a:lnTo>
                    <a:lnTo>
                      <a:pt x="693" y="0"/>
                    </a:lnTo>
                    <a:lnTo>
                      <a:pt x="693" y="0"/>
                    </a:lnTo>
                    <a:lnTo>
                      <a:pt x="699" y="0"/>
                    </a:lnTo>
                    <a:lnTo>
                      <a:pt x="699" y="0"/>
                    </a:lnTo>
                    <a:lnTo>
                      <a:pt x="699" y="0"/>
                    </a:lnTo>
                    <a:lnTo>
                      <a:pt x="699" y="0"/>
                    </a:lnTo>
                    <a:lnTo>
                      <a:pt x="699" y="0"/>
                    </a:lnTo>
                    <a:lnTo>
                      <a:pt x="699" y="0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25" y="0"/>
                    </a:lnTo>
                    <a:lnTo>
                      <a:pt x="725" y="0"/>
                    </a:lnTo>
                    <a:lnTo>
                      <a:pt x="725" y="0"/>
                    </a:lnTo>
                    <a:lnTo>
                      <a:pt x="725" y="0"/>
                    </a:lnTo>
                    <a:lnTo>
                      <a:pt x="725" y="0"/>
                    </a:lnTo>
                    <a:lnTo>
                      <a:pt x="725" y="0"/>
                    </a:lnTo>
                    <a:lnTo>
                      <a:pt x="725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1" y="0"/>
                    </a:lnTo>
                    <a:lnTo>
                      <a:pt x="751" y="0"/>
                    </a:lnTo>
                    <a:lnTo>
                      <a:pt x="751" y="0"/>
                    </a:lnTo>
                    <a:lnTo>
                      <a:pt x="751" y="0"/>
                    </a:lnTo>
                    <a:lnTo>
                      <a:pt x="751" y="0"/>
                    </a:lnTo>
                    <a:lnTo>
                      <a:pt x="751" y="0"/>
                    </a:lnTo>
                    <a:lnTo>
                      <a:pt x="751" y="0"/>
                    </a:lnTo>
                    <a:lnTo>
                      <a:pt x="757" y="0"/>
                    </a:lnTo>
                    <a:lnTo>
                      <a:pt x="757" y="0"/>
                    </a:lnTo>
                    <a:lnTo>
                      <a:pt x="757" y="0"/>
                    </a:lnTo>
                    <a:lnTo>
                      <a:pt x="777" y="0"/>
                    </a:lnTo>
                    <a:lnTo>
                      <a:pt x="777" y="0"/>
                    </a:lnTo>
                    <a:lnTo>
                      <a:pt x="777" y="0"/>
                    </a:lnTo>
                    <a:lnTo>
                      <a:pt x="777" y="0"/>
                    </a:lnTo>
                    <a:lnTo>
                      <a:pt x="777" y="0"/>
                    </a:lnTo>
                    <a:lnTo>
                      <a:pt x="777" y="0"/>
                    </a:lnTo>
                    <a:lnTo>
                      <a:pt x="777" y="0"/>
                    </a:lnTo>
                    <a:lnTo>
                      <a:pt x="783" y="0"/>
                    </a:lnTo>
                    <a:lnTo>
                      <a:pt x="783" y="0"/>
                    </a:lnTo>
                    <a:lnTo>
                      <a:pt x="783" y="0"/>
                    </a:lnTo>
                    <a:lnTo>
                      <a:pt x="783" y="0"/>
                    </a:lnTo>
                    <a:lnTo>
                      <a:pt x="783" y="0"/>
                    </a:lnTo>
                    <a:lnTo>
                      <a:pt x="783" y="0"/>
                    </a:lnTo>
                    <a:lnTo>
                      <a:pt x="783" y="0"/>
                    </a:lnTo>
                    <a:lnTo>
                      <a:pt x="783" y="0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96" y="0"/>
                    </a:lnTo>
                    <a:lnTo>
                      <a:pt x="796" y="0"/>
                    </a:lnTo>
                    <a:lnTo>
                      <a:pt x="796" y="0"/>
                    </a:lnTo>
                    <a:lnTo>
                      <a:pt x="796" y="0"/>
                    </a:lnTo>
                    <a:lnTo>
                      <a:pt x="796" y="0"/>
                    </a:lnTo>
                    <a:lnTo>
                      <a:pt x="796" y="0"/>
                    </a:lnTo>
                    <a:lnTo>
                      <a:pt x="796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09" y="0"/>
                    </a:lnTo>
                    <a:lnTo>
                      <a:pt x="809" y="0"/>
                    </a:lnTo>
                    <a:lnTo>
                      <a:pt x="809" y="0"/>
                    </a:lnTo>
                    <a:lnTo>
                      <a:pt x="829" y="0"/>
                    </a:lnTo>
                    <a:lnTo>
                      <a:pt x="829" y="0"/>
                    </a:lnTo>
                    <a:lnTo>
                      <a:pt x="829" y="0"/>
                    </a:lnTo>
                    <a:lnTo>
                      <a:pt x="829" y="0"/>
                    </a:lnTo>
                    <a:lnTo>
                      <a:pt x="829" y="0"/>
                    </a:lnTo>
                    <a:lnTo>
                      <a:pt x="829" y="0"/>
                    </a:lnTo>
                    <a:lnTo>
                      <a:pt x="835" y="0"/>
                    </a:lnTo>
                    <a:lnTo>
                      <a:pt x="835" y="0"/>
                    </a:lnTo>
                    <a:lnTo>
                      <a:pt x="835" y="0"/>
                    </a:lnTo>
                    <a:lnTo>
                      <a:pt x="835" y="0"/>
                    </a:lnTo>
                    <a:lnTo>
                      <a:pt x="835" y="0"/>
                    </a:lnTo>
                    <a:lnTo>
                      <a:pt x="835" y="0"/>
                    </a:lnTo>
                    <a:lnTo>
                      <a:pt x="835" y="0"/>
                    </a:lnTo>
                    <a:lnTo>
                      <a:pt x="835" y="0"/>
                    </a:lnTo>
                    <a:lnTo>
                      <a:pt x="842" y="0"/>
                    </a:lnTo>
                    <a:lnTo>
                      <a:pt x="842" y="0"/>
                    </a:lnTo>
                    <a:lnTo>
                      <a:pt x="842" y="0"/>
                    </a:lnTo>
                    <a:lnTo>
                      <a:pt x="842" y="0"/>
                    </a:lnTo>
                    <a:lnTo>
                      <a:pt x="842" y="0"/>
                    </a:lnTo>
                    <a:lnTo>
                      <a:pt x="842" y="0"/>
                    </a:lnTo>
                    <a:lnTo>
                      <a:pt x="842" y="0"/>
                    </a:lnTo>
                    <a:lnTo>
                      <a:pt x="848" y="0"/>
                    </a:lnTo>
                    <a:lnTo>
                      <a:pt x="848" y="0"/>
                    </a:lnTo>
                    <a:lnTo>
                      <a:pt x="848" y="0"/>
                    </a:lnTo>
                    <a:lnTo>
                      <a:pt x="848" y="0"/>
                    </a:lnTo>
                    <a:lnTo>
                      <a:pt x="848" y="0"/>
                    </a:lnTo>
                    <a:lnTo>
                      <a:pt x="848" y="0"/>
                    </a:lnTo>
                    <a:lnTo>
                      <a:pt x="848" y="0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861" y="0"/>
                    </a:lnTo>
                    <a:lnTo>
                      <a:pt x="861" y="0"/>
                    </a:lnTo>
                    <a:lnTo>
                      <a:pt x="861" y="0"/>
                    </a:lnTo>
                    <a:lnTo>
                      <a:pt x="880" y="0"/>
                    </a:lnTo>
                    <a:lnTo>
                      <a:pt x="880" y="0"/>
                    </a:lnTo>
                    <a:lnTo>
                      <a:pt x="880" y="0"/>
                    </a:lnTo>
                    <a:lnTo>
                      <a:pt x="880" y="0"/>
                    </a:lnTo>
                    <a:lnTo>
                      <a:pt x="880" y="0"/>
                    </a:lnTo>
                    <a:lnTo>
                      <a:pt x="880" y="0"/>
                    </a:lnTo>
                    <a:lnTo>
                      <a:pt x="887" y="0"/>
                    </a:lnTo>
                    <a:lnTo>
                      <a:pt x="887" y="0"/>
                    </a:lnTo>
                    <a:lnTo>
                      <a:pt x="887" y="0"/>
                    </a:lnTo>
                    <a:lnTo>
                      <a:pt x="887" y="0"/>
                    </a:lnTo>
                    <a:lnTo>
                      <a:pt x="887" y="0"/>
                    </a:lnTo>
                    <a:lnTo>
                      <a:pt x="887" y="0"/>
                    </a:lnTo>
                    <a:lnTo>
                      <a:pt x="887" y="0"/>
                    </a:lnTo>
                    <a:lnTo>
                      <a:pt x="887" y="0"/>
                    </a:lnTo>
                    <a:lnTo>
                      <a:pt x="893" y="0"/>
                    </a:lnTo>
                    <a:lnTo>
                      <a:pt x="893" y="0"/>
                    </a:lnTo>
                    <a:lnTo>
                      <a:pt x="893" y="0"/>
                    </a:lnTo>
                    <a:lnTo>
                      <a:pt x="893" y="0"/>
                    </a:lnTo>
                    <a:lnTo>
                      <a:pt x="893" y="0"/>
                    </a:lnTo>
                    <a:lnTo>
                      <a:pt x="893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3" y="0"/>
                    </a:lnTo>
                    <a:lnTo>
                      <a:pt x="913" y="0"/>
                    </a:lnTo>
                    <a:lnTo>
                      <a:pt x="913" y="0"/>
                    </a:lnTo>
                    <a:lnTo>
                      <a:pt x="913" y="0"/>
                    </a:lnTo>
                    <a:lnTo>
                      <a:pt x="932" y="0"/>
                    </a:lnTo>
                    <a:lnTo>
                      <a:pt x="932" y="0"/>
                    </a:lnTo>
                    <a:lnTo>
                      <a:pt x="932" y="0"/>
                    </a:lnTo>
                    <a:lnTo>
                      <a:pt x="932" y="0"/>
                    </a:lnTo>
                    <a:lnTo>
                      <a:pt x="932" y="0"/>
                    </a:lnTo>
                    <a:lnTo>
                      <a:pt x="932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945" y="0"/>
                    </a:lnTo>
                    <a:lnTo>
                      <a:pt x="945" y="0"/>
                    </a:lnTo>
                    <a:lnTo>
                      <a:pt x="945" y="0"/>
                    </a:lnTo>
                    <a:lnTo>
                      <a:pt x="945" y="0"/>
                    </a:lnTo>
                    <a:lnTo>
                      <a:pt x="945" y="0"/>
                    </a:lnTo>
                    <a:lnTo>
                      <a:pt x="945" y="0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965" y="0"/>
                    </a:lnTo>
                    <a:lnTo>
                      <a:pt x="965" y="0"/>
                    </a:lnTo>
                    <a:lnTo>
                      <a:pt x="965" y="0"/>
                    </a:lnTo>
                    <a:lnTo>
                      <a:pt x="965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1" y="0"/>
                    </a:lnTo>
                    <a:lnTo>
                      <a:pt x="991" y="0"/>
                    </a:lnTo>
                    <a:lnTo>
                      <a:pt x="991" y="0"/>
                    </a:lnTo>
                    <a:lnTo>
                      <a:pt x="991" y="0"/>
                    </a:lnTo>
                    <a:lnTo>
                      <a:pt x="991" y="0"/>
                    </a:lnTo>
                    <a:lnTo>
                      <a:pt x="991" y="0"/>
                    </a:lnTo>
                    <a:lnTo>
                      <a:pt x="991" y="0"/>
                    </a:lnTo>
                    <a:lnTo>
                      <a:pt x="991" y="0"/>
                    </a:lnTo>
                    <a:lnTo>
                      <a:pt x="997" y="0"/>
                    </a:lnTo>
                    <a:lnTo>
                      <a:pt x="997" y="0"/>
                    </a:lnTo>
                    <a:lnTo>
                      <a:pt x="997" y="0"/>
                    </a:lnTo>
                    <a:lnTo>
                      <a:pt x="997" y="0"/>
                    </a:lnTo>
                    <a:lnTo>
                      <a:pt x="997" y="0"/>
                    </a:lnTo>
                    <a:lnTo>
                      <a:pt x="997" y="0"/>
                    </a:lnTo>
                    <a:lnTo>
                      <a:pt x="1004" y="0"/>
                    </a:lnTo>
                    <a:lnTo>
                      <a:pt x="1004" y="0"/>
                    </a:lnTo>
                    <a:lnTo>
                      <a:pt x="1004" y="0"/>
                    </a:lnTo>
                    <a:lnTo>
                      <a:pt x="1004" y="0"/>
                    </a:lnTo>
                    <a:lnTo>
                      <a:pt x="1004" y="0"/>
                    </a:lnTo>
                    <a:lnTo>
                      <a:pt x="1004" y="0"/>
                    </a:lnTo>
                    <a:lnTo>
                      <a:pt x="1004" y="0"/>
                    </a:lnTo>
                    <a:lnTo>
                      <a:pt x="1010" y="0"/>
                    </a:lnTo>
                    <a:lnTo>
                      <a:pt x="1010" y="0"/>
                    </a:lnTo>
                    <a:lnTo>
                      <a:pt x="1010" y="0"/>
                    </a:lnTo>
                    <a:lnTo>
                      <a:pt x="1010" y="0"/>
                    </a:lnTo>
                    <a:lnTo>
                      <a:pt x="1010" y="0"/>
                    </a:lnTo>
                    <a:lnTo>
                      <a:pt x="1010" y="0"/>
                    </a:lnTo>
                    <a:lnTo>
                      <a:pt x="1010" y="0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036" y="0"/>
                    </a:lnTo>
                    <a:lnTo>
                      <a:pt x="1036" y="0"/>
                    </a:lnTo>
                    <a:lnTo>
                      <a:pt x="1036" y="0"/>
                    </a:lnTo>
                    <a:lnTo>
                      <a:pt x="1036" y="0"/>
                    </a:lnTo>
                    <a:lnTo>
                      <a:pt x="1036" y="0"/>
                    </a:lnTo>
                    <a:lnTo>
                      <a:pt x="1036" y="0"/>
                    </a:lnTo>
                    <a:lnTo>
                      <a:pt x="1042" y="0"/>
                    </a:lnTo>
                    <a:lnTo>
                      <a:pt x="1042" y="0"/>
                    </a:lnTo>
                    <a:lnTo>
                      <a:pt x="1042" y="0"/>
                    </a:lnTo>
                    <a:lnTo>
                      <a:pt x="1042" y="0"/>
                    </a:lnTo>
                    <a:lnTo>
                      <a:pt x="1042" y="0"/>
                    </a:lnTo>
                    <a:lnTo>
                      <a:pt x="1042" y="0"/>
                    </a:lnTo>
                    <a:lnTo>
                      <a:pt x="1042" y="0"/>
                    </a:lnTo>
                    <a:lnTo>
                      <a:pt x="1042" y="0"/>
                    </a:lnTo>
                    <a:lnTo>
                      <a:pt x="1049" y="0"/>
                    </a:lnTo>
                    <a:lnTo>
                      <a:pt x="1049" y="0"/>
                    </a:lnTo>
                    <a:lnTo>
                      <a:pt x="1049" y="0"/>
                    </a:lnTo>
                    <a:lnTo>
                      <a:pt x="1049" y="0"/>
                    </a:lnTo>
                    <a:lnTo>
                      <a:pt x="1049" y="0"/>
                    </a:lnTo>
                    <a:lnTo>
                      <a:pt x="1049" y="0"/>
                    </a:lnTo>
                    <a:lnTo>
                      <a:pt x="1055" y="0"/>
                    </a:lnTo>
                    <a:lnTo>
                      <a:pt x="1055" y="0"/>
                    </a:lnTo>
                    <a:lnTo>
                      <a:pt x="1055" y="0"/>
                    </a:lnTo>
                    <a:lnTo>
                      <a:pt x="1055" y="0"/>
                    </a:lnTo>
                    <a:lnTo>
                      <a:pt x="1055" y="0"/>
                    </a:lnTo>
                    <a:lnTo>
                      <a:pt x="1055" y="0"/>
                    </a:lnTo>
                    <a:lnTo>
                      <a:pt x="1055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88" y="0"/>
                    </a:lnTo>
                    <a:lnTo>
                      <a:pt x="1088" y="0"/>
                    </a:lnTo>
                    <a:lnTo>
                      <a:pt x="1088" y="0"/>
                    </a:lnTo>
                    <a:lnTo>
                      <a:pt x="1088" y="0"/>
                    </a:lnTo>
                    <a:lnTo>
                      <a:pt x="1088" y="0"/>
                    </a:lnTo>
                    <a:lnTo>
                      <a:pt x="1094" y="0"/>
                    </a:lnTo>
                    <a:lnTo>
                      <a:pt x="1094" y="0"/>
                    </a:lnTo>
                    <a:lnTo>
                      <a:pt x="1094" y="0"/>
                    </a:lnTo>
                    <a:lnTo>
                      <a:pt x="1094" y="0"/>
                    </a:lnTo>
                    <a:lnTo>
                      <a:pt x="1094" y="0"/>
                    </a:lnTo>
                    <a:lnTo>
                      <a:pt x="1094" y="0"/>
                    </a:lnTo>
                    <a:lnTo>
                      <a:pt x="1094" y="0"/>
                    </a:lnTo>
                    <a:lnTo>
                      <a:pt x="1094" y="0"/>
                    </a:lnTo>
                    <a:lnTo>
                      <a:pt x="1101" y="0"/>
                    </a:lnTo>
                    <a:lnTo>
                      <a:pt x="1101" y="0"/>
                    </a:lnTo>
                    <a:lnTo>
                      <a:pt x="1101" y="0"/>
                    </a:lnTo>
                    <a:lnTo>
                      <a:pt x="1101" y="0"/>
                    </a:lnTo>
                    <a:lnTo>
                      <a:pt x="1101" y="0"/>
                    </a:lnTo>
                    <a:lnTo>
                      <a:pt x="1101" y="0"/>
                    </a:lnTo>
                    <a:lnTo>
                      <a:pt x="1101" y="0"/>
                    </a:lnTo>
                    <a:lnTo>
                      <a:pt x="1107" y="0"/>
                    </a:lnTo>
                    <a:lnTo>
                      <a:pt x="1107" y="0"/>
                    </a:lnTo>
                    <a:lnTo>
                      <a:pt x="1107" y="0"/>
                    </a:lnTo>
                    <a:lnTo>
                      <a:pt x="1107" y="0"/>
                    </a:lnTo>
                    <a:lnTo>
                      <a:pt x="1107" y="0"/>
                    </a:lnTo>
                    <a:lnTo>
                      <a:pt x="1107" y="0"/>
                    </a:lnTo>
                    <a:lnTo>
                      <a:pt x="1107" y="0"/>
                    </a:lnTo>
                    <a:lnTo>
                      <a:pt x="1114" y="0"/>
                    </a:lnTo>
                    <a:lnTo>
                      <a:pt x="1114" y="0"/>
                    </a:lnTo>
                    <a:lnTo>
                      <a:pt x="1114" y="0"/>
                    </a:lnTo>
                    <a:lnTo>
                      <a:pt x="1114" y="0"/>
                    </a:lnTo>
                    <a:lnTo>
                      <a:pt x="1114" y="0"/>
                    </a:lnTo>
                    <a:lnTo>
                      <a:pt x="1114" y="0"/>
                    </a:lnTo>
                    <a:lnTo>
                      <a:pt x="1114" y="0"/>
                    </a:lnTo>
                    <a:lnTo>
                      <a:pt x="1120" y="0"/>
                    </a:lnTo>
                    <a:lnTo>
                      <a:pt x="1120" y="0"/>
                    </a:lnTo>
                    <a:lnTo>
                      <a:pt x="1120" y="0"/>
                    </a:lnTo>
                    <a:lnTo>
                      <a:pt x="112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9" y="0"/>
                    </a:lnTo>
                    <a:lnTo>
                      <a:pt x="1159" y="0"/>
                    </a:lnTo>
                    <a:lnTo>
                      <a:pt x="1159" y="0"/>
                    </a:lnTo>
                    <a:lnTo>
                      <a:pt x="1159" y="0"/>
                    </a:lnTo>
                    <a:lnTo>
                      <a:pt x="1159" y="0"/>
                    </a:lnTo>
                    <a:lnTo>
                      <a:pt x="1159" y="0"/>
                    </a:lnTo>
                    <a:lnTo>
                      <a:pt x="1165" y="0"/>
                    </a:lnTo>
                    <a:lnTo>
                      <a:pt x="1165" y="0"/>
                    </a:lnTo>
                    <a:lnTo>
                      <a:pt x="1165" y="0"/>
                    </a:lnTo>
                    <a:lnTo>
                      <a:pt x="1165" y="0"/>
                    </a:lnTo>
                    <a:lnTo>
                      <a:pt x="1165" y="0"/>
                    </a:lnTo>
                    <a:lnTo>
                      <a:pt x="1165" y="0"/>
                    </a:lnTo>
                    <a:lnTo>
                      <a:pt x="1165" y="0"/>
                    </a:lnTo>
                    <a:lnTo>
                      <a:pt x="1165" y="0"/>
                    </a:lnTo>
                    <a:lnTo>
                      <a:pt x="1172" y="0"/>
                    </a:lnTo>
                    <a:lnTo>
                      <a:pt x="1172" y="0"/>
                    </a:lnTo>
                    <a:lnTo>
                      <a:pt x="1172" y="0"/>
                    </a:lnTo>
                    <a:lnTo>
                      <a:pt x="1172" y="0"/>
                    </a:lnTo>
                    <a:lnTo>
                      <a:pt x="1172" y="0"/>
                    </a:lnTo>
                    <a:lnTo>
                      <a:pt x="1172" y="0"/>
                    </a:lnTo>
                    <a:lnTo>
                      <a:pt x="1211" y="0"/>
                    </a:lnTo>
                    <a:lnTo>
                      <a:pt x="1211" y="0"/>
                    </a:lnTo>
                    <a:lnTo>
                      <a:pt x="1211" y="0"/>
                    </a:lnTo>
                    <a:lnTo>
                      <a:pt x="1211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7" y="0"/>
                    </a:lnTo>
                    <a:lnTo>
                      <a:pt x="1237" y="0"/>
                    </a:lnTo>
                    <a:lnTo>
                      <a:pt x="1237" y="0"/>
                    </a:lnTo>
                    <a:lnTo>
                      <a:pt x="1237" y="0"/>
                    </a:lnTo>
                    <a:lnTo>
                      <a:pt x="1237" y="0"/>
                    </a:lnTo>
                    <a:lnTo>
                      <a:pt x="1237" y="0"/>
                    </a:lnTo>
                    <a:lnTo>
                      <a:pt x="1237" y="0"/>
                    </a:lnTo>
                    <a:lnTo>
                      <a:pt x="1237" y="0"/>
                    </a:lnTo>
                    <a:lnTo>
                      <a:pt x="1243" y="0"/>
                    </a:lnTo>
                    <a:lnTo>
                      <a:pt x="1243" y="0"/>
                    </a:lnTo>
                    <a:lnTo>
                      <a:pt x="1243" y="0"/>
                    </a:lnTo>
                    <a:lnTo>
                      <a:pt x="1243" y="0"/>
                    </a:lnTo>
                    <a:lnTo>
                      <a:pt x="1243" y="0"/>
                    </a:lnTo>
                    <a:lnTo>
                      <a:pt x="1243" y="0"/>
                    </a:lnTo>
                    <a:lnTo>
                      <a:pt x="1243" y="0"/>
                    </a:lnTo>
                    <a:lnTo>
                      <a:pt x="1243" y="0"/>
                    </a:lnTo>
                    <a:lnTo>
                      <a:pt x="1282" y="0"/>
                    </a:lnTo>
                    <a:lnTo>
                      <a:pt x="1282" y="0"/>
                    </a:lnTo>
                    <a:lnTo>
                      <a:pt x="1288" y="0"/>
                    </a:lnTo>
                    <a:lnTo>
                      <a:pt x="1288" y="0"/>
                    </a:lnTo>
                    <a:lnTo>
                      <a:pt x="1288" y="0"/>
                    </a:lnTo>
                    <a:lnTo>
                      <a:pt x="1288" y="0"/>
                    </a:lnTo>
                    <a:lnTo>
                      <a:pt x="1288" y="0"/>
                    </a:lnTo>
                    <a:lnTo>
                      <a:pt x="1288" y="0"/>
                    </a:lnTo>
                    <a:lnTo>
                      <a:pt x="1295" y="0"/>
                    </a:lnTo>
                    <a:lnTo>
                      <a:pt x="1295" y="0"/>
                    </a:lnTo>
                    <a:lnTo>
                      <a:pt x="1295" y="0"/>
                    </a:lnTo>
                    <a:lnTo>
                      <a:pt x="1295" y="0"/>
                    </a:lnTo>
                    <a:lnTo>
                      <a:pt x="1295" y="0"/>
                    </a:lnTo>
                    <a:lnTo>
                      <a:pt x="1295" y="0"/>
                    </a:lnTo>
                    <a:lnTo>
                      <a:pt x="1295" y="0"/>
                    </a:lnTo>
                    <a:lnTo>
                      <a:pt x="1295" y="0"/>
                    </a:lnTo>
                    <a:lnTo>
                      <a:pt x="1301" y="0"/>
                    </a:lnTo>
                    <a:lnTo>
                      <a:pt x="1301" y="0"/>
                    </a:lnTo>
                    <a:lnTo>
                      <a:pt x="1301" y="0"/>
                    </a:lnTo>
                    <a:lnTo>
                      <a:pt x="1301" y="0"/>
                    </a:lnTo>
                    <a:lnTo>
                      <a:pt x="1301" y="0"/>
                    </a:lnTo>
                    <a:lnTo>
                      <a:pt x="1301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1" y="0"/>
                    </a:lnTo>
                    <a:lnTo>
                      <a:pt x="1321" y="0"/>
                    </a:lnTo>
                    <a:lnTo>
                      <a:pt x="1321" y="0"/>
                    </a:lnTo>
                    <a:lnTo>
                      <a:pt x="1360" y="0"/>
                    </a:lnTo>
                    <a:lnTo>
                      <a:pt x="1360" y="0"/>
                    </a:lnTo>
                    <a:lnTo>
                      <a:pt x="1360" y="0"/>
                    </a:lnTo>
                    <a:lnTo>
                      <a:pt x="1360" y="0"/>
                    </a:lnTo>
                    <a:lnTo>
                      <a:pt x="1360" y="0"/>
                    </a:lnTo>
                    <a:lnTo>
                      <a:pt x="1360" y="0"/>
                    </a:lnTo>
                    <a:lnTo>
                      <a:pt x="1360" y="0"/>
                    </a:lnTo>
                    <a:lnTo>
                      <a:pt x="1366" y="0"/>
                    </a:lnTo>
                    <a:lnTo>
                      <a:pt x="1366" y="0"/>
                    </a:lnTo>
                    <a:lnTo>
                      <a:pt x="1366" y="0"/>
                    </a:lnTo>
                    <a:lnTo>
                      <a:pt x="1366" y="0"/>
                    </a:lnTo>
                    <a:lnTo>
                      <a:pt x="1366" y="0"/>
                    </a:lnTo>
                    <a:lnTo>
                      <a:pt x="1366" y="0"/>
                    </a:lnTo>
                    <a:lnTo>
                      <a:pt x="1366" y="0"/>
                    </a:lnTo>
                    <a:lnTo>
                      <a:pt x="1373" y="0"/>
                    </a:lnTo>
                    <a:lnTo>
                      <a:pt x="1373" y="0"/>
                    </a:lnTo>
                    <a:lnTo>
                      <a:pt x="1373" y="0"/>
                    </a:lnTo>
                    <a:lnTo>
                      <a:pt x="1373" y="0"/>
                    </a:lnTo>
                    <a:lnTo>
                      <a:pt x="1373" y="0"/>
                    </a:lnTo>
                    <a:lnTo>
                      <a:pt x="1373" y="0"/>
                    </a:lnTo>
                    <a:lnTo>
                      <a:pt x="1379" y="0"/>
                    </a:lnTo>
                    <a:lnTo>
                      <a:pt x="1379" y="0"/>
                    </a:lnTo>
                    <a:lnTo>
                      <a:pt x="1379" y="0"/>
                    </a:lnTo>
                    <a:lnTo>
                      <a:pt x="1379" y="0"/>
                    </a:lnTo>
                    <a:lnTo>
                      <a:pt x="1379" y="0"/>
                    </a:lnTo>
                    <a:lnTo>
                      <a:pt x="1379" y="0"/>
                    </a:lnTo>
                    <a:lnTo>
                      <a:pt x="1379" y="0"/>
                    </a:lnTo>
                    <a:lnTo>
                      <a:pt x="1379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431" y="0"/>
                    </a:lnTo>
                    <a:lnTo>
                      <a:pt x="1431" y="0"/>
                    </a:lnTo>
                    <a:lnTo>
                      <a:pt x="1431" y="0"/>
                    </a:lnTo>
                    <a:lnTo>
                      <a:pt x="1431" y="0"/>
                    </a:lnTo>
                    <a:lnTo>
                      <a:pt x="1431" y="0"/>
                    </a:lnTo>
                    <a:lnTo>
                      <a:pt x="1437" y="0"/>
                    </a:lnTo>
                    <a:lnTo>
                      <a:pt x="1437" y="0"/>
                    </a:lnTo>
                    <a:lnTo>
                      <a:pt x="1437" y="0"/>
                    </a:lnTo>
                    <a:lnTo>
                      <a:pt x="1437" y="0"/>
                    </a:lnTo>
                    <a:lnTo>
                      <a:pt x="1437" y="0"/>
                    </a:lnTo>
                    <a:lnTo>
                      <a:pt x="1437" y="0"/>
                    </a:lnTo>
                    <a:lnTo>
                      <a:pt x="1437" y="0"/>
                    </a:lnTo>
                    <a:lnTo>
                      <a:pt x="1437" y="0"/>
                    </a:lnTo>
                    <a:lnTo>
                      <a:pt x="1444" y="0"/>
                    </a:lnTo>
                    <a:lnTo>
                      <a:pt x="1444" y="0"/>
                    </a:lnTo>
                    <a:lnTo>
                      <a:pt x="1444" y="0"/>
                    </a:lnTo>
                    <a:lnTo>
                      <a:pt x="1444" y="0"/>
                    </a:lnTo>
                    <a:lnTo>
                      <a:pt x="1444" y="0"/>
                    </a:lnTo>
                    <a:lnTo>
                      <a:pt x="1444" y="0"/>
                    </a:lnTo>
                    <a:lnTo>
                      <a:pt x="1450" y="0"/>
                    </a:lnTo>
                    <a:lnTo>
                      <a:pt x="1450" y="0"/>
                    </a:lnTo>
                    <a:lnTo>
                      <a:pt x="1450" y="0"/>
                    </a:lnTo>
                    <a:lnTo>
                      <a:pt x="1450" y="0"/>
                    </a:lnTo>
                    <a:lnTo>
                      <a:pt x="1450" y="0"/>
                    </a:lnTo>
                    <a:lnTo>
                      <a:pt x="1450" y="0"/>
                    </a:lnTo>
                    <a:lnTo>
                      <a:pt x="1457" y="0"/>
                    </a:lnTo>
                    <a:lnTo>
                      <a:pt x="1457" y="0"/>
                    </a:lnTo>
                    <a:lnTo>
                      <a:pt x="1457" y="0"/>
                    </a:lnTo>
                    <a:lnTo>
                      <a:pt x="1457" y="0"/>
                    </a:lnTo>
                    <a:lnTo>
                      <a:pt x="1457" y="0"/>
                    </a:lnTo>
                    <a:lnTo>
                      <a:pt x="1457" y="0"/>
                    </a:lnTo>
                    <a:lnTo>
                      <a:pt x="1457" y="0"/>
                    </a:lnTo>
                    <a:lnTo>
                      <a:pt x="1457" y="0"/>
                    </a:lnTo>
                    <a:lnTo>
                      <a:pt x="1463" y="0"/>
                    </a:lnTo>
                    <a:lnTo>
                      <a:pt x="1463" y="0"/>
                    </a:lnTo>
                    <a:lnTo>
                      <a:pt x="1463" y="0"/>
                    </a:lnTo>
                    <a:lnTo>
                      <a:pt x="1463" y="0"/>
                    </a:lnTo>
                    <a:lnTo>
                      <a:pt x="1463" y="0"/>
                    </a:lnTo>
                    <a:lnTo>
                      <a:pt x="1463" y="0"/>
                    </a:lnTo>
                    <a:lnTo>
                      <a:pt x="1502" y="0"/>
                    </a:lnTo>
                    <a:lnTo>
                      <a:pt x="1502" y="0"/>
                    </a:lnTo>
                    <a:lnTo>
                      <a:pt x="1502" y="0"/>
                    </a:lnTo>
                    <a:lnTo>
                      <a:pt x="1502" y="0"/>
                    </a:lnTo>
                    <a:lnTo>
                      <a:pt x="1509" y="0"/>
                    </a:lnTo>
                    <a:lnTo>
                      <a:pt x="1509" y="0"/>
                    </a:lnTo>
                    <a:lnTo>
                      <a:pt x="1509" y="0"/>
                    </a:lnTo>
                    <a:lnTo>
                      <a:pt x="1509" y="0"/>
                    </a:lnTo>
                    <a:lnTo>
                      <a:pt x="1509" y="0"/>
                    </a:lnTo>
                    <a:lnTo>
                      <a:pt x="1509" y="0"/>
                    </a:lnTo>
                    <a:lnTo>
                      <a:pt x="1509" y="0"/>
                    </a:lnTo>
                    <a:lnTo>
                      <a:pt x="1515" y="0"/>
                    </a:lnTo>
                    <a:lnTo>
                      <a:pt x="1515" y="0"/>
                    </a:lnTo>
                    <a:lnTo>
                      <a:pt x="1515" y="0"/>
                    </a:lnTo>
                    <a:lnTo>
                      <a:pt x="1515" y="0"/>
                    </a:lnTo>
                    <a:lnTo>
                      <a:pt x="1515" y="0"/>
                    </a:lnTo>
                    <a:lnTo>
                      <a:pt x="1515" y="0"/>
                    </a:lnTo>
                    <a:lnTo>
                      <a:pt x="1522" y="0"/>
                    </a:lnTo>
                    <a:lnTo>
                      <a:pt x="1522" y="0"/>
                    </a:lnTo>
                    <a:lnTo>
                      <a:pt x="1522" y="0"/>
                    </a:lnTo>
                    <a:lnTo>
                      <a:pt x="1522" y="0"/>
                    </a:lnTo>
                    <a:lnTo>
                      <a:pt x="1522" y="0"/>
                    </a:lnTo>
                    <a:lnTo>
                      <a:pt x="1522" y="0"/>
                    </a:lnTo>
                    <a:lnTo>
                      <a:pt x="1522" y="0"/>
                    </a:lnTo>
                    <a:lnTo>
                      <a:pt x="1528" y="0"/>
                    </a:lnTo>
                    <a:lnTo>
                      <a:pt x="1528" y="0"/>
                    </a:lnTo>
                    <a:lnTo>
                      <a:pt x="1528" y="0"/>
                    </a:lnTo>
                    <a:lnTo>
                      <a:pt x="1528" y="0"/>
                    </a:lnTo>
                    <a:lnTo>
                      <a:pt x="1528" y="0"/>
                    </a:lnTo>
                    <a:lnTo>
                      <a:pt x="1528" y="0"/>
                    </a:lnTo>
                    <a:lnTo>
                      <a:pt x="1528" y="0"/>
                    </a:lnTo>
                    <a:lnTo>
                      <a:pt x="1535" y="0"/>
                    </a:lnTo>
                    <a:lnTo>
                      <a:pt x="1535" y="0"/>
                    </a:lnTo>
                    <a:lnTo>
                      <a:pt x="1535" y="0"/>
                    </a:lnTo>
                    <a:lnTo>
                      <a:pt x="1535" y="0"/>
                    </a:lnTo>
                    <a:lnTo>
                      <a:pt x="1535" y="0"/>
                    </a:lnTo>
                    <a:lnTo>
                      <a:pt x="1535" y="0"/>
                    </a:lnTo>
                    <a:lnTo>
                      <a:pt x="1535" y="0"/>
                    </a:lnTo>
                    <a:lnTo>
                      <a:pt x="1535" y="0"/>
                    </a:lnTo>
                    <a:lnTo>
                      <a:pt x="1573" y="0"/>
                    </a:lnTo>
                    <a:lnTo>
                      <a:pt x="1573" y="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1586" y="0"/>
                    </a:lnTo>
                    <a:lnTo>
                      <a:pt x="1586" y="0"/>
                    </a:lnTo>
                    <a:lnTo>
                      <a:pt x="1586" y="0"/>
                    </a:lnTo>
                    <a:lnTo>
                      <a:pt x="1586" y="0"/>
                    </a:lnTo>
                    <a:lnTo>
                      <a:pt x="1586" y="0"/>
                    </a:lnTo>
                    <a:lnTo>
                      <a:pt x="1586" y="0"/>
                    </a:lnTo>
                    <a:lnTo>
                      <a:pt x="1586" y="0"/>
                    </a:lnTo>
                    <a:lnTo>
                      <a:pt x="1593" y="0"/>
                    </a:lnTo>
                    <a:lnTo>
                      <a:pt x="1593" y="0"/>
                    </a:lnTo>
                    <a:lnTo>
                      <a:pt x="1593" y="0"/>
                    </a:lnTo>
                    <a:lnTo>
                      <a:pt x="1593" y="0"/>
                    </a:lnTo>
                    <a:lnTo>
                      <a:pt x="1593" y="0"/>
                    </a:lnTo>
                    <a:lnTo>
                      <a:pt x="1593" y="0"/>
                    </a:lnTo>
                    <a:lnTo>
                      <a:pt x="1599" y="0"/>
                    </a:lnTo>
                    <a:lnTo>
                      <a:pt x="1599" y="0"/>
                    </a:lnTo>
                    <a:lnTo>
                      <a:pt x="1599" y="0"/>
                    </a:lnTo>
                    <a:lnTo>
                      <a:pt x="1599" y="0"/>
                    </a:lnTo>
                    <a:lnTo>
                      <a:pt x="1599" y="0"/>
                    </a:lnTo>
                    <a:lnTo>
                      <a:pt x="1599" y="0"/>
                    </a:lnTo>
                    <a:lnTo>
                      <a:pt x="1599" y="0"/>
                    </a:lnTo>
                    <a:lnTo>
                      <a:pt x="1606" y="0"/>
                    </a:lnTo>
                    <a:lnTo>
                      <a:pt x="1606" y="0"/>
                    </a:lnTo>
                    <a:lnTo>
                      <a:pt x="1606" y="0"/>
                    </a:lnTo>
                    <a:lnTo>
                      <a:pt x="1606" y="0"/>
                    </a:lnTo>
                    <a:lnTo>
                      <a:pt x="1606" y="0"/>
                    </a:lnTo>
                    <a:lnTo>
                      <a:pt x="1606" y="0"/>
                    </a:lnTo>
                    <a:lnTo>
                      <a:pt x="1606" y="0"/>
                    </a:ln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lnTo>
                      <a:pt x="1651" y="0"/>
                    </a:lnTo>
                    <a:lnTo>
                      <a:pt x="1651" y="0"/>
                    </a:lnTo>
                    <a:lnTo>
                      <a:pt x="1651" y="0"/>
                    </a:lnTo>
                    <a:lnTo>
                      <a:pt x="1651" y="0"/>
                    </a:lnTo>
                    <a:lnTo>
                      <a:pt x="1651" y="0"/>
                    </a:lnTo>
                    <a:lnTo>
                      <a:pt x="1651" y="0"/>
                    </a:lnTo>
                    <a:lnTo>
                      <a:pt x="1651" y="0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664" y="0"/>
                    </a:lnTo>
                    <a:lnTo>
                      <a:pt x="1664" y="0"/>
                    </a:lnTo>
                    <a:lnTo>
                      <a:pt x="1664" y="0"/>
                    </a:lnTo>
                    <a:lnTo>
                      <a:pt x="1664" y="0"/>
                    </a:lnTo>
                    <a:lnTo>
                      <a:pt x="1664" y="0"/>
                    </a:lnTo>
                    <a:lnTo>
                      <a:pt x="1664" y="0"/>
                    </a:lnTo>
                    <a:lnTo>
                      <a:pt x="1664" y="0"/>
                    </a:lnTo>
                    <a:lnTo>
                      <a:pt x="1671" y="0"/>
                    </a:lnTo>
                    <a:lnTo>
                      <a:pt x="1671" y="0"/>
                    </a:lnTo>
                    <a:lnTo>
                      <a:pt x="1671" y="0"/>
                    </a:lnTo>
                    <a:lnTo>
                      <a:pt x="1671" y="0"/>
                    </a:lnTo>
                    <a:lnTo>
                      <a:pt x="1671" y="0"/>
                    </a:lnTo>
                    <a:lnTo>
                      <a:pt x="1671" y="0"/>
                    </a:lnTo>
                    <a:lnTo>
                      <a:pt x="1671" y="0"/>
                    </a:lnTo>
                    <a:lnTo>
                      <a:pt x="1677" y="0"/>
                    </a:lnTo>
                    <a:lnTo>
                      <a:pt x="1677" y="0"/>
                    </a:lnTo>
                    <a:lnTo>
                      <a:pt x="1677" y="0"/>
                    </a:lnTo>
                    <a:lnTo>
                      <a:pt x="1677" y="0"/>
                    </a:lnTo>
                    <a:lnTo>
                      <a:pt x="1677" y="0"/>
                    </a:lnTo>
                    <a:lnTo>
                      <a:pt x="1677" y="0"/>
                    </a:lnTo>
                    <a:lnTo>
                      <a:pt x="1684" y="0"/>
                    </a:lnTo>
                    <a:lnTo>
                      <a:pt x="1684" y="0"/>
                    </a:lnTo>
                    <a:lnTo>
                      <a:pt x="1684" y="0"/>
                    </a:lnTo>
                    <a:lnTo>
                      <a:pt x="1684" y="0"/>
                    </a:lnTo>
                    <a:lnTo>
                      <a:pt x="1684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9" y="0"/>
                    </a:lnTo>
                    <a:lnTo>
                      <a:pt x="1729" y="0"/>
                    </a:lnTo>
                    <a:lnTo>
                      <a:pt x="1729" y="0"/>
                    </a:lnTo>
                    <a:lnTo>
                      <a:pt x="1729" y="0"/>
                    </a:lnTo>
                    <a:lnTo>
                      <a:pt x="1729" y="0"/>
                    </a:lnTo>
                    <a:lnTo>
                      <a:pt x="1729" y="0"/>
                    </a:lnTo>
                    <a:lnTo>
                      <a:pt x="1729" y="0"/>
                    </a:lnTo>
                    <a:lnTo>
                      <a:pt x="1729" y="0"/>
                    </a:lnTo>
                    <a:lnTo>
                      <a:pt x="1735" y="0"/>
                    </a:lnTo>
                    <a:lnTo>
                      <a:pt x="1735" y="0"/>
                    </a:lnTo>
                    <a:lnTo>
                      <a:pt x="1735" y="0"/>
                    </a:lnTo>
                    <a:lnTo>
                      <a:pt x="1735" y="0"/>
                    </a:lnTo>
                    <a:lnTo>
                      <a:pt x="1735" y="0"/>
                    </a:lnTo>
                    <a:lnTo>
                      <a:pt x="1735" y="0"/>
                    </a:lnTo>
                    <a:lnTo>
                      <a:pt x="1742" y="0"/>
                    </a:lnTo>
                    <a:lnTo>
                      <a:pt x="1742" y="0"/>
                    </a:lnTo>
                    <a:lnTo>
                      <a:pt x="1742" y="0"/>
                    </a:lnTo>
                    <a:lnTo>
                      <a:pt x="1742" y="0"/>
                    </a:lnTo>
                    <a:lnTo>
                      <a:pt x="1742" y="0"/>
                    </a:lnTo>
                    <a:lnTo>
                      <a:pt x="1742" y="0"/>
                    </a:lnTo>
                    <a:lnTo>
                      <a:pt x="1748" y="0"/>
                    </a:lnTo>
                    <a:lnTo>
                      <a:pt x="1748" y="0"/>
                    </a:lnTo>
                    <a:lnTo>
                      <a:pt x="1748" y="0"/>
                    </a:lnTo>
                    <a:lnTo>
                      <a:pt x="1748" y="0"/>
                    </a:lnTo>
                    <a:lnTo>
                      <a:pt x="1748" y="0"/>
                    </a:lnTo>
                    <a:lnTo>
                      <a:pt x="1748" y="0"/>
                    </a:lnTo>
                    <a:lnTo>
                      <a:pt x="1748" y="0"/>
                    </a:lnTo>
                    <a:lnTo>
                      <a:pt x="1748" y="0"/>
                    </a:lnTo>
                    <a:lnTo>
                      <a:pt x="1755" y="0"/>
                    </a:lnTo>
                    <a:lnTo>
                      <a:pt x="1755" y="0"/>
                    </a:lnTo>
                    <a:lnTo>
                      <a:pt x="1755" y="0"/>
                    </a:lnTo>
                    <a:lnTo>
                      <a:pt x="1755" y="0"/>
                    </a:lnTo>
                    <a:lnTo>
                      <a:pt x="1755" y="0"/>
                    </a:lnTo>
                    <a:lnTo>
                      <a:pt x="1755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7" y="0"/>
                    </a:lnTo>
                    <a:lnTo>
                      <a:pt x="1807" y="0"/>
                    </a:lnTo>
                    <a:lnTo>
                      <a:pt x="1807" y="0"/>
                    </a:lnTo>
                    <a:lnTo>
                      <a:pt x="1807" y="0"/>
                    </a:lnTo>
                    <a:lnTo>
                      <a:pt x="1807" y="0"/>
                    </a:lnTo>
                    <a:lnTo>
                      <a:pt x="1807" y="0"/>
                    </a:lnTo>
                    <a:lnTo>
                      <a:pt x="1813" y="0"/>
                    </a:lnTo>
                    <a:lnTo>
                      <a:pt x="1813" y="0"/>
                    </a:lnTo>
                    <a:lnTo>
                      <a:pt x="1813" y="0"/>
                    </a:lnTo>
                    <a:lnTo>
                      <a:pt x="1813" y="0"/>
                    </a:lnTo>
                    <a:lnTo>
                      <a:pt x="1813" y="0"/>
                    </a:lnTo>
                    <a:lnTo>
                      <a:pt x="1813" y="0"/>
                    </a:lnTo>
                    <a:lnTo>
                      <a:pt x="1813" y="0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6" y="0"/>
                    </a:lnTo>
                    <a:lnTo>
                      <a:pt x="1826" y="0"/>
                    </a:lnTo>
                    <a:lnTo>
                      <a:pt x="1826" y="0"/>
                    </a:lnTo>
                    <a:lnTo>
                      <a:pt x="1826" y="0"/>
                    </a:lnTo>
                    <a:lnTo>
                      <a:pt x="1826" y="0"/>
                    </a:lnTo>
                    <a:lnTo>
                      <a:pt x="1826" y="0"/>
                    </a:lnTo>
                    <a:lnTo>
                      <a:pt x="1826" y="0"/>
                    </a:lnTo>
                    <a:lnTo>
                      <a:pt x="1826" y="0"/>
                    </a:lnTo>
                    <a:lnTo>
                      <a:pt x="1865" y="0"/>
                    </a:lnTo>
                    <a:lnTo>
                      <a:pt x="1865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1" y="0"/>
                    </a:lnTo>
                    <a:lnTo>
                      <a:pt x="1891" y="0"/>
                    </a:lnTo>
                    <a:lnTo>
                      <a:pt x="1891" y="0"/>
                    </a:lnTo>
                    <a:lnTo>
                      <a:pt x="1891" y="0"/>
                    </a:lnTo>
                    <a:lnTo>
                      <a:pt x="1891" y="0"/>
                    </a:lnTo>
                    <a:lnTo>
                      <a:pt x="1891" y="0"/>
                    </a:lnTo>
                    <a:lnTo>
                      <a:pt x="1891" y="0"/>
                    </a:lnTo>
                    <a:lnTo>
                      <a:pt x="1891" y="0"/>
                    </a:lnTo>
                    <a:lnTo>
                      <a:pt x="1897" y="0"/>
                    </a:lnTo>
                    <a:lnTo>
                      <a:pt x="1897" y="0"/>
                    </a:lnTo>
                    <a:lnTo>
                      <a:pt x="1897" y="0"/>
                    </a:lnTo>
                    <a:lnTo>
                      <a:pt x="1897" y="0"/>
                    </a:lnTo>
                    <a:lnTo>
                      <a:pt x="1897" y="0"/>
                    </a:lnTo>
                    <a:lnTo>
                      <a:pt x="1897" y="0"/>
                    </a:lnTo>
                    <a:lnTo>
                      <a:pt x="1904" y="0"/>
                    </a:lnTo>
                    <a:lnTo>
                      <a:pt x="1904" y="0"/>
                    </a:lnTo>
                    <a:lnTo>
                      <a:pt x="1904" y="0"/>
                    </a:lnTo>
                    <a:lnTo>
                      <a:pt x="1943" y="0"/>
                    </a:lnTo>
                    <a:lnTo>
                      <a:pt x="1943" y="0"/>
                    </a:lnTo>
                    <a:lnTo>
                      <a:pt x="1943" y="0"/>
                    </a:lnTo>
                    <a:lnTo>
                      <a:pt x="1943" y="0"/>
                    </a:lnTo>
                    <a:lnTo>
                      <a:pt x="1943" y="0"/>
                    </a:lnTo>
                    <a:lnTo>
                      <a:pt x="1943" y="0"/>
                    </a:lnTo>
                    <a:lnTo>
                      <a:pt x="1943" y="0"/>
                    </a:lnTo>
                    <a:lnTo>
                      <a:pt x="1949" y="0"/>
                    </a:lnTo>
                    <a:lnTo>
                      <a:pt x="1949" y="0"/>
                    </a:lnTo>
                    <a:lnTo>
                      <a:pt x="1949" y="0"/>
                    </a:lnTo>
                    <a:lnTo>
                      <a:pt x="1949" y="0"/>
                    </a:lnTo>
                    <a:lnTo>
                      <a:pt x="1949" y="0"/>
                    </a:lnTo>
                    <a:lnTo>
                      <a:pt x="1949" y="0"/>
                    </a:lnTo>
                    <a:lnTo>
                      <a:pt x="1949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5" y="0"/>
                    </a:lnTo>
                    <a:lnTo>
                      <a:pt x="1975" y="0"/>
                    </a:lnTo>
                    <a:lnTo>
                      <a:pt x="1975" y="0"/>
                    </a:lnTo>
                    <a:lnTo>
                      <a:pt x="1975" y="0"/>
                    </a:lnTo>
                    <a:lnTo>
                      <a:pt x="2014" y="0"/>
                    </a:lnTo>
                    <a:lnTo>
                      <a:pt x="2014" y="0"/>
                    </a:lnTo>
                    <a:lnTo>
                      <a:pt x="2014" y="0"/>
                    </a:lnTo>
                    <a:lnTo>
                      <a:pt x="2014" y="0"/>
                    </a:lnTo>
                    <a:lnTo>
                      <a:pt x="2014" y="0"/>
                    </a:lnTo>
                    <a:lnTo>
                      <a:pt x="2020" y="0"/>
                    </a:lnTo>
                    <a:lnTo>
                      <a:pt x="2020" y="0"/>
                    </a:lnTo>
                    <a:lnTo>
                      <a:pt x="2020" y="0"/>
                    </a:lnTo>
                    <a:lnTo>
                      <a:pt x="2020" y="0"/>
                    </a:lnTo>
                    <a:lnTo>
                      <a:pt x="2020" y="0"/>
                    </a:lnTo>
                    <a:lnTo>
                      <a:pt x="2020" y="0"/>
                    </a:lnTo>
                    <a:lnTo>
                      <a:pt x="2020" y="0"/>
                    </a:lnTo>
                    <a:lnTo>
                      <a:pt x="2020" y="0"/>
                    </a:lnTo>
                    <a:lnTo>
                      <a:pt x="2027" y="0"/>
                    </a:lnTo>
                    <a:lnTo>
                      <a:pt x="2027" y="0"/>
                    </a:lnTo>
                    <a:lnTo>
                      <a:pt x="2027" y="0"/>
                    </a:lnTo>
                    <a:lnTo>
                      <a:pt x="2027" y="0"/>
                    </a:lnTo>
                    <a:lnTo>
                      <a:pt x="2027" y="0"/>
                    </a:lnTo>
                    <a:lnTo>
                      <a:pt x="2027" y="0"/>
                    </a:lnTo>
                    <a:lnTo>
                      <a:pt x="2033" y="0"/>
                    </a:lnTo>
                    <a:lnTo>
                      <a:pt x="2033" y="0"/>
                    </a:lnTo>
                    <a:lnTo>
                      <a:pt x="2033" y="0"/>
                    </a:lnTo>
                    <a:lnTo>
                      <a:pt x="2033" y="0"/>
                    </a:lnTo>
                    <a:lnTo>
                      <a:pt x="2033" y="0"/>
                    </a:lnTo>
                    <a:lnTo>
                      <a:pt x="2033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92" y="0"/>
                    </a:lnTo>
                    <a:lnTo>
                      <a:pt x="2092" y="0"/>
                    </a:lnTo>
                    <a:lnTo>
                      <a:pt x="2092" y="0"/>
                    </a:lnTo>
                    <a:lnTo>
                      <a:pt x="2092" y="0"/>
                    </a:lnTo>
                    <a:lnTo>
                      <a:pt x="2092" y="0"/>
                    </a:lnTo>
                    <a:lnTo>
                      <a:pt x="2092" y="0"/>
                    </a:lnTo>
                    <a:lnTo>
                      <a:pt x="2092" y="0"/>
                    </a:lnTo>
                    <a:lnTo>
                      <a:pt x="2098" y="0"/>
                    </a:lnTo>
                    <a:lnTo>
                      <a:pt x="2098" y="0"/>
                    </a:lnTo>
                    <a:lnTo>
                      <a:pt x="2098" y="0"/>
                    </a:lnTo>
                    <a:lnTo>
                      <a:pt x="2098" y="0"/>
                    </a:lnTo>
                    <a:lnTo>
                      <a:pt x="2098" y="0"/>
                    </a:lnTo>
                    <a:lnTo>
                      <a:pt x="2098" y="0"/>
                    </a:lnTo>
                    <a:lnTo>
                      <a:pt x="2098" y="0"/>
                    </a:lnTo>
                    <a:lnTo>
                      <a:pt x="2104" y="0"/>
                    </a:lnTo>
                    <a:lnTo>
                      <a:pt x="2104" y="0"/>
                    </a:lnTo>
                    <a:lnTo>
                      <a:pt x="2104" y="0"/>
                    </a:lnTo>
                    <a:lnTo>
                      <a:pt x="2104" y="0"/>
                    </a:lnTo>
                    <a:lnTo>
                      <a:pt x="2104" y="0"/>
                    </a:lnTo>
                    <a:lnTo>
                      <a:pt x="2104" y="0"/>
                    </a:lnTo>
                    <a:lnTo>
                      <a:pt x="2111" y="0"/>
                    </a:lnTo>
                    <a:lnTo>
                      <a:pt x="2111" y="0"/>
                    </a:lnTo>
                    <a:lnTo>
                      <a:pt x="2111" y="0"/>
                    </a:lnTo>
                    <a:lnTo>
                      <a:pt x="2111" y="0"/>
                    </a:lnTo>
                    <a:lnTo>
                      <a:pt x="2111" y="0"/>
                    </a:lnTo>
                    <a:lnTo>
                      <a:pt x="2111" y="0"/>
                    </a:lnTo>
                    <a:lnTo>
                      <a:pt x="2111" y="0"/>
                    </a:lnTo>
                    <a:lnTo>
                      <a:pt x="2117" y="0"/>
                    </a:lnTo>
                    <a:lnTo>
                      <a:pt x="2117" y="0"/>
                    </a:lnTo>
                    <a:lnTo>
                      <a:pt x="2117" y="0"/>
                    </a:lnTo>
                    <a:lnTo>
                      <a:pt x="2117" y="0"/>
                    </a:lnTo>
                    <a:lnTo>
                      <a:pt x="2117" y="0"/>
                    </a:lnTo>
                    <a:lnTo>
                      <a:pt x="2117" y="0"/>
                    </a:lnTo>
                    <a:lnTo>
                      <a:pt x="2117" y="0"/>
                    </a:lnTo>
                    <a:lnTo>
                      <a:pt x="2117" y="0"/>
                    </a:lnTo>
                    <a:lnTo>
                      <a:pt x="2156" y="0"/>
                    </a:lnTo>
                    <a:lnTo>
                      <a:pt x="2156" y="0"/>
                    </a:lnTo>
                    <a:lnTo>
                      <a:pt x="2163" y="0"/>
                    </a:lnTo>
                    <a:lnTo>
                      <a:pt x="2163" y="0"/>
                    </a:lnTo>
                    <a:lnTo>
                      <a:pt x="2163" y="0"/>
                    </a:lnTo>
                    <a:lnTo>
                      <a:pt x="2163" y="0"/>
                    </a:lnTo>
                    <a:lnTo>
                      <a:pt x="2163" y="0"/>
                    </a:lnTo>
                    <a:lnTo>
                      <a:pt x="2163" y="0"/>
                    </a:lnTo>
                    <a:lnTo>
                      <a:pt x="2163" y="0"/>
                    </a:lnTo>
                    <a:lnTo>
                      <a:pt x="2169" y="0"/>
                    </a:lnTo>
                    <a:lnTo>
                      <a:pt x="2169" y="0"/>
                    </a:lnTo>
                    <a:lnTo>
                      <a:pt x="2169" y="0"/>
                    </a:lnTo>
                    <a:lnTo>
                      <a:pt x="2169" y="0"/>
                    </a:lnTo>
                    <a:lnTo>
                      <a:pt x="2169" y="0"/>
                    </a:lnTo>
                    <a:lnTo>
                      <a:pt x="2169" y="0"/>
                    </a:lnTo>
                    <a:lnTo>
                      <a:pt x="2169" y="0"/>
                    </a:lnTo>
                    <a:lnTo>
                      <a:pt x="2176" y="0"/>
                    </a:lnTo>
                    <a:lnTo>
                      <a:pt x="2176" y="0"/>
                    </a:lnTo>
                    <a:lnTo>
                      <a:pt x="2176" y="0"/>
                    </a:lnTo>
                    <a:lnTo>
                      <a:pt x="2176" y="0"/>
                    </a:lnTo>
                    <a:lnTo>
                      <a:pt x="2176" y="0"/>
                    </a:lnTo>
                    <a:lnTo>
                      <a:pt x="2176" y="0"/>
                    </a:lnTo>
                    <a:lnTo>
                      <a:pt x="2182" y="0"/>
                    </a:lnTo>
                    <a:lnTo>
                      <a:pt x="2182" y="0"/>
                    </a:lnTo>
                    <a:lnTo>
                      <a:pt x="2182" y="0"/>
                    </a:lnTo>
                    <a:lnTo>
                      <a:pt x="2182" y="0"/>
                    </a:lnTo>
                    <a:lnTo>
                      <a:pt x="2182" y="0"/>
                    </a:lnTo>
                    <a:lnTo>
                      <a:pt x="2182" y="0"/>
                    </a:lnTo>
                    <a:lnTo>
                      <a:pt x="2182" y="0"/>
                    </a:lnTo>
                    <a:lnTo>
                      <a:pt x="2182" y="0"/>
                    </a:lnTo>
                    <a:lnTo>
                      <a:pt x="2189" y="0"/>
                    </a:lnTo>
                    <a:lnTo>
                      <a:pt x="2189" y="0"/>
                    </a:lnTo>
                    <a:lnTo>
                      <a:pt x="2189" y="0"/>
                    </a:lnTo>
                    <a:lnTo>
                      <a:pt x="2189" y="0"/>
                    </a:lnTo>
                    <a:lnTo>
                      <a:pt x="2189" y="0"/>
                    </a:lnTo>
                    <a:lnTo>
                      <a:pt x="2189" y="0"/>
                    </a:lnTo>
                    <a:lnTo>
                      <a:pt x="2195" y="0"/>
                    </a:lnTo>
                    <a:lnTo>
                      <a:pt x="2195" y="0"/>
                    </a:lnTo>
                    <a:lnTo>
                      <a:pt x="2195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2240" y="0"/>
                    </a:lnTo>
                    <a:lnTo>
                      <a:pt x="2240" y="0"/>
                    </a:lnTo>
                    <a:lnTo>
                      <a:pt x="2240" y="0"/>
                    </a:lnTo>
                    <a:lnTo>
                      <a:pt x="2240" y="0"/>
                    </a:lnTo>
                    <a:lnTo>
                      <a:pt x="2240" y="0"/>
                    </a:lnTo>
                    <a:lnTo>
                      <a:pt x="2240" y="0"/>
                    </a:lnTo>
                    <a:lnTo>
                      <a:pt x="2240" y="0"/>
                    </a:lnTo>
                    <a:lnTo>
                      <a:pt x="2247" y="0"/>
                    </a:lnTo>
                    <a:lnTo>
                      <a:pt x="2247" y="0"/>
                    </a:lnTo>
                    <a:lnTo>
                      <a:pt x="2247" y="0"/>
                    </a:lnTo>
                    <a:lnTo>
                      <a:pt x="2247" y="0"/>
                    </a:lnTo>
                    <a:lnTo>
                      <a:pt x="2247" y="0"/>
                    </a:lnTo>
                    <a:lnTo>
                      <a:pt x="2247" y="0"/>
                    </a:lnTo>
                    <a:lnTo>
                      <a:pt x="2247" y="0"/>
                    </a:lnTo>
                    <a:lnTo>
                      <a:pt x="2253" y="0"/>
                    </a:lnTo>
                    <a:lnTo>
                      <a:pt x="2253" y="0"/>
                    </a:lnTo>
                    <a:lnTo>
                      <a:pt x="2253" y="0"/>
                    </a:lnTo>
                    <a:lnTo>
                      <a:pt x="2253" y="0"/>
                    </a:lnTo>
                    <a:lnTo>
                      <a:pt x="2253" y="0"/>
                    </a:lnTo>
                    <a:lnTo>
                      <a:pt x="2253" y="0"/>
                    </a:lnTo>
                    <a:lnTo>
                      <a:pt x="2253" y="0"/>
                    </a:lnTo>
                    <a:lnTo>
                      <a:pt x="2260" y="0"/>
                    </a:lnTo>
                    <a:lnTo>
                      <a:pt x="2260" y="0"/>
                    </a:lnTo>
                    <a:lnTo>
                      <a:pt x="2260" y="0"/>
                    </a:lnTo>
                    <a:lnTo>
                      <a:pt x="2260" y="0"/>
                    </a:lnTo>
                    <a:lnTo>
                      <a:pt x="2260" y="0"/>
                    </a:lnTo>
                    <a:lnTo>
                      <a:pt x="2260" y="0"/>
                    </a:lnTo>
                    <a:lnTo>
                      <a:pt x="2260" y="0"/>
                    </a:lnTo>
                    <a:lnTo>
                      <a:pt x="2266" y="0"/>
                    </a:lnTo>
                    <a:lnTo>
                      <a:pt x="2266" y="0"/>
                    </a:lnTo>
                    <a:lnTo>
                      <a:pt x="2266" y="0"/>
                    </a:lnTo>
                    <a:lnTo>
                      <a:pt x="2266" y="0"/>
                    </a:lnTo>
                    <a:lnTo>
                      <a:pt x="2305" y="0"/>
                    </a:lnTo>
                    <a:lnTo>
                      <a:pt x="2305" y="0"/>
                    </a:lnTo>
                    <a:lnTo>
                      <a:pt x="2305" y="0"/>
                    </a:lnTo>
                    <a:lnTo>
                      <a:pt x="2305" y="0"/>
                    </a:lnTo>
                    <a:lnTo>
                      <a:pt x="2305" y="0"/>
                    </a:lnTo>
                    <a:lnTo>
                      <a:pt x="2305" y="0"/>
                    </a:lnTo>
                    <a:lnTo>
                      <a:pt x="2312" y="0"/>
                    </a:lnTo>
                    <a:lnTo>
                      <a:pt x="2312" y="0"/>
                    </a:lnTo>
                    <a:lnTo>
                      <a:pt x="2312" y="0"/>
                    </a:lnTo>
                    <a:lnTo>
                      <a:pt x="2312" y="0"/>
                    </a:lnTo>
                    <a:lnTo>
                      <a:pt x="2312" y="0"/>
                    </a:lnTo>
                    <a:lnTo>
                      <a:pt x="2312" y="0"/>
                    </a:lnTo>
                    <a:lnTo>
                      <a:pt x="2312" y="0"/>
                    </a:lnTo>
                    <a:lnTo>
                      <a:pt x="2318" y="0"/>
                    </a:lnTo>
                    <a:lnTo>
                      <a:pt x="2318" y="0"/>
                    </a:lnTo>
                    <a:lnTo>
                      <a:pt x="2318" y="0"/>
                    </a:lnTo>
                    <a:lnTo>
                      <a:pt x="2318" y="0"/>
                    </a:lnTo>
                    <a:lnTo>
                      <a:pt x="2318" y="0"/>
                    </a:lnTo>
                    <a:lnTo>
                      <a:pt x="2318" y="0"/>
                    </a:lnTo>
                    <a:lnTo>
                      <a:pt x="2325" y="0"/>
                    </a:lnTo>
                    <a:lnTo>
                      <a:pt x="2325" y="0"/>
                    </a:lnTo>
                    <a:lnTo>
                      <a:pt x="2325" y="0"/>
                    </a:lnTo>
                    <a:lnTo>
                      <a:pt x="2325" y="0"/>
                    </a:lnTo>
                    <a:lnTo>
                      <a:pt x="2325" y="0"/>
                    </a:lnTo>
                    <a:lnTo>
                      <a:pt x="2325" y="0"/>
                    </a:lnTo>
                    <a:lnTo>
                      <a:pt x="2331" y="0"/>
                    </a:lnTo>
                    <a:lnTo>
                      <a:pt x="2331" y="0"/>
                    </a:lnTo>
                    <a:lnTo>
                      <a:pt x="2331" y="0"/>
                    </a:lnTo>
                    <a:lnTo>
                      <a:pt x="2331" y="0"/>
                    </a:lnTo>
                    <a:lnTo>
                      <a:pt x="2331" y="0"/>
                    </a:lnTo>
                    <a:lnTo>
                      <a:pt x="2331" y="0"/>
                    </a:lnTo>
                    <a:lnTo>
                      <a:pt x="2331" y="0"/>
                    </a:lnTo>
                    <a:lnTo>
                      <a:pt x="2331" y="0"/>
                    </a:lnTo>
                    <a:lnTo>
                      <a:pt x="2338" y="0"/>
                    </a:lnTo>
                    <a:lnTo>
                      <a:pt x="2338" y="0"/>
                    </a:lnTo>
                    <a:lnTo>
                      <a:pt x="2338" y="0"/>
                    </a:lnTo>
                    <a:lnTo>
                      <a:pt x="2338" y="0"/>
                    </a:lnTo>
                    <a:lnTo>
                      <a:pt x="2338" y="0"/>
                    </a:lnTo>
                    <a:lnTo>
                      <a:pt x="2338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3" y="0"/>
                    </a:lnTo>
                    <a:lnTo>
                      <a:pt x="2383" y="0"/>
                    </a:lnTo>
                    <a:lnTo>
                      <a:pt x="2383" y="0"/>
                    </a:lnTo>
                    <a:lnTo>
                      <a:pt x="2383" y="0"/>
                    </a:lnTo>
                    <a:lnTo>
                      <a:pt x="2383" y="0"/>
                    </a:lnTo>
                    <a:lnTo>
                      <a:pt x="2383" y="0"/>
                    </a:lnTo>
                    <a:lnTo>
                      <a:pt x="2383" y="0"/>
                    </a:lnTo>
                    <a:lnTo>
                      <a:pt x="2389" y="0"/>
                    </a:lnTo>
                    <a:lnTo>
                      <a:pt x="2389" y="0"/>
                    </a:lnTo>
                    <a:lnTo>
                      <a:pt x="2389" y="0"/>
                    </a:lnTo>
                    <a:lnTo>
                      <a:pt x="2389" y="0"/>
                    </a:lnTo>
                    <a:lnTo>
                      <a:pt x="2389" y="0"/>
                    </a:lnTo>
                    <a:lnTo>
                      <a:pt x="2389" y="0"/>
                    </a:lnTo>
                    <a:lnTo>
                      <a:pt x="2389" y="0"/>
                    </a:lnTo>
                    <a:lnTo>
                      <a:pt x="2396" y="0"/>
                    </a:lnTo>
                    <a:lnTo>
                      <a:pt x="2396" y="0"/>
                    </a:lnTo>
                    <a:lnTo>
                      <a:pt x="2396" y="0"/>
                    </a:lnTo>
                    <a:lnTo>
                      <a:pt x="2396" y="0"/>
                    </a:lnTo>
                    <a:lnTo>
                      <a:pt x="2396" y="0"/>
                    </a:lnTo>
                    <a:lnTo>
                      <a:pt x="2396" y="0"/>
                    </a:lnTo>
                    <a:lnTo>
                      <a:pt x="2402" y="0"/>
                    </a:lnTo>
                    <a:lnTo>
                      <a:pt x="2402" y="0"/>
                    </a:lnTo>
                    <a:lnTo>
                      <a:pt x="2402" y="0"/>
                    </a:lnTo>
                    <a:lnTo>
                      <a:pt x="2402" y="0"/>
                    </a:lnTo>
                    <a:lnTo>
                      <a:pt x="2402" y="0"/>
                    </a:lnTo>
                    <a:lnTo>
                      <a:pt x="2402" y="0"/>
                    </a:lnTo>
                    <a:lnTo>
                      <a:pt x="2402" y="0"/>
                    </a:lnTo>
                    <a:lnTo>
                      <a:pt x="2409" y="0"/>
                    </a:lnTo>
                    <a:lnTo>
                      <a:pt x="2409" y="0"/>
                    </a:lnTo>
                    <a:lnTo>
                      <a:pt x="2409" y="0"/>
                    </a:lnTo>
                    <a:lnTo>
                      <a:pt x="2409" y="0"/>
                    </a:lnTo>
                    <a:lnTo>
                      <a:pt x="2409" y="0"/>
                    </a:lnTo>
                    <a:lnTo>
                      <a:pt x="2409" y="0"/>
                    </a:lnTo>
                    <a:lnTo>
                      <a:pt x="2409" y="0"/>
                    </a:lnTo>
                    <a:lnTo>
                      <a:pt x="2409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1" y="0"/>
                    </a:lnTo>
                    <a:lnTo>
                      <a:pt x="2461" y="0"/>
                    </a:lnTo>
                    <a:lnTo>
                      <a:pt x="2461" y="0"/>
                    </a:lnTo>
                    <a:lnTo>
                      <a:pt x="2461" y="0"/>
                    </a:lnTo>
                    <a:lnTo>
                      <a:pt x="2461" y="0"/>
                    </a:lnTo>
                    <a:lnTo>
                      <a:pt x="2461" y="0"/>
                    </a:lnTo>
                    <a:lnTo>
                      <a:pt x="2461" y="0"/>
                    </a:lnTo>
                    <a:lnTo>
                      <a:pt x="2467" y="0"/>
                    </a:lnTo>
                    <a:lnTo>
                      <a:pt x="2467" y="0"/>
                    </a:lnTo>
                    <a:lnTo>
                      <a:pt x="2467" y="0"/>
                    </a:lnTo>
                    <a:lnTo>
                      <a:pt x="2467" y="0"/>
                    </a:lnTo>
                    <a:lnTo>
                      <a:pt x="2467" y="0"/>
                    </a:lnTo>
                    <a:lnTo>
                      <a:pt x="2467" y="0"/>
                    </a:lnTo>
                    <a:lnTo>
                      <a:pt x="2474" y="0"/>
                    </a:lnTo>
                    <a:lnTo>
                      <a:pt x="2474" y="0"/>
                    </a:lnTo>
                    <a:lnTo>
                      <a:pt x="2474" y="0"/>
                    </a:lnTo>
                    <a:lnTo>
                      <a:pt x="2474" y="0"/>
                    </a:lnTo>
                    <a:lnTo>
                      <a:pt x="2474" y="0"/>
                    </a:lnTo>
                    <a:lnTo>
                      <a:pt x="2474" y="0"/>
                    </a:lnTo>
                    <a:lnTo>
                      <a:pt x="2474" y="0"/>
                    </a:lnTo>
                    <a:lnTo>
                      <a:pt x="2474" y="0"/>
                    </a:lnTo>
                    <a:lnTo>
                      <a:pt x="2480" y="0"/>
                    </a:lnTo>
                    <a:lnTo>
                      <a:pt x="2480" y="0"/>
                    </a:lnTo>
                    <a:lnTo>
                      <a:pt x="2480" y="0"/>
                    </a:lnTo>
                    <a:lnTo>
                      <a:pt x="2480" y="0"/>
                    </a:lnTo>
                    <a:lnTo>
                      <a:pt x="2480" y="0"/>
                    </a:lnTo>
                    <a:lnTo>
                      <a:pt x="2480" y="0"/>
                    </a:lnTo>
                    <a:lnTo>
                      <a:pt x="2487" y="0"/>
                    </a:lnTo>
                    <a:lnTo>
                      <a:pt x="2487" y="0"/>
                    </a:lnTo>
                    <a:lnTo>
                      <a:pt x="2487" y="0"/>
                    </a:lnTo>
                    <a:lnTo>
                      <a:pt x="2525" y="0"/>
                    </a:lnTo>
                    <a:lnTo>
                      <a:pt x="2525" y="0"/>
                    </a:lnTo>
                    <a:lnTo>
                      <a:pt x="2525" y="0"/>
                    </a:lnTo>
                    <a:lnTo>
                      <a:pt x="2525" y="0"/>
                    </a:lnTo>
                    <a:lnTo>
                      <a:pt x="2525" y="0"/>
                    </a:lnTo>
                    <a:lnTo>
                      <a:pt x="2525" y="0"/>
                    </a:lnTo>
                    <a:lnTo>
                      <a:pt x="2525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5" y="0"/>
                    </a:lnTo>
                    <a:lnTo>
                      <a:pt x="2545" y="0"/>
                    </a:lnTo>
                    <a:lnTo>
                      <a:pt x="2545" y="0"/>
                    </a:lnTo>
                    <a:lnTo>
                      <a:pt x="2545" y="0"/>
                    </a:lnTo>
                    <a:lnTo>
                      <a:pt x="2545" y="0"/>
                    </a:lnTo>
                    <a:lnTo>
                      <a:pt x="2545" y="0"/>
                    </a:lnTo>
                    <a:lnTo>
                      <a:pt x="2545" y="0"/>
                    </a:lnTo>
                    <a:lnTo>
                      <a:pt x="2551" y="0"/>
                    </a:lnTo>
                    <a:lnTo>
                      <a:pt x="2551" y="0"/>
                    </a:lnTo>
                    <a:lnTo>
                      <a:pt x="2551" y="0"/>
                    </a:lnTo>
                    <a:lnTo>
                      <a:pt x="2551" y="0"/>
                    </a:lnTo>
                    <a:lnTo>
                      <a:pt x="2551" y="0"/>
                    </a:lnTo>
                    <a:lnTo>
                      <a:pt x="2551" y="0"/>
                    </a:lnTo>
                    <a:lnTo>
                      <a:pt x="2551" y="0"/>
                    </a:lnTo>
                    <a:lnTo>
                      <a:pt x="2558" y="0"/>
                    </a:lnTo>
                    <a:lnTo>
                      <a:pt x="2558" y="0"/>
                    </a:lnTo>
                    <a:lnTo>
                      <a:pt x="2558" y="0"/>
                    </a:lnTo>
                    <a:lnTo>
                      <a:pt x="2558" y="0"/>
                    </a:lnTo>
                    <a:lnTo>
                      <a:pt x="2597" y="0"/>
                    </a:lnTo>
                    <a:lnTo>
                      <a:pt x="2597" y="0"/>
                    </a:lnTo>
                    <a:lnTo>
                      <a:pt x="2597" y="0"/>
                    </a:lnTo>
                    <a:lnTo>
                      <a:pt x="2597" y="0"/>
                    </a:lnTo>
                    <a:lnTo>
                      <a:pt x="2597" y="0"/>
                    </a:lnTo>
                    <a:lnTo>
                      <a:pt x="2597" y="0"/>
                    </a:lnTo>
                    <a:lnTo>
                      <a:pt x="2603" y="0"/>
                    </a:lnTo>
                    <a:lnTo>
                      <a:pt x="2603" y="0"/>
                    </a:lnTo>
                    <a:lnTo>
                      <a:pt x="2603" y="0"/>
                    </a:lnTo>
                    <a:lnTo>
                      <a:pt x="2603" y="0"/>
                    </a:lnTo>
                    <a:lnTo>
                      <a:pt x="2603" y="0"/>
                    </a:lnTo>
                    <a:lnTo>
                      <a:pt x="2603" y="0"/>
                    </a:lnTo>
                    <a:lnTo>
                      <a:pt x="2603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3" y="0"/>
                    </a:lnTo>
                    <a:lnTo>
                      <a:pt x="2623" y="0"/>
                    </a:lnTo>
                    <a:lnTo>
                      <a:pt x="2623" y="0"/>
                    </a:lnTo>
                    <a:lnTo>
                      <a:pt x="2623" y="0"/>
                    </a:lnTo>
                    <a:lnTo>
                      <a:pt x="2623" y="0"/>
                    </a:lnTo>
                    <a:lnTo>
                      <a:pt x="2623" y="0"/>
                    </a:lnTo>
                    <a:lnTo>
                      <a:pt x="2623" y="0"/>
                    </a:lnTo>
                    <a:lnTo>
                      <a:pt x="2623" y="0"/>
                    </a:lnTo>
                    <a:lnTo>
                      <a:pt x="2629" y="0"/>
                    </a:lnTo>
                    <a:lnTo>
                      <a:pt x="2629" y="0"/>
                    </a:lnTo>
                    <a:lnTo>
                      <a:pt x="2629" y="0"/>
                    </a:lnTo>
                    <a:lnTo>
                      <a:pt x="2629" y="0"/>
                    </a:lnTo>
                    <a:lnTo>
                      <a:pt x="2629" y="0"/>
                    </a:lnTo>
                    <a:lnTo>
                      <a:pt x="2629" y="0"/>
                    </a:lnTo>
                    <a:lnTo>
                      <a:pt x="2668" y="0"/>
                    </a:lnTo>
                    <a:lnTo>
                      <a:pt x="2668" y="0"/>
                    </a:lnTo>
                    <a:lnTo>
                      <a:pt x="2668" y="0"/>
                    </a:lnTo>
                    <a:lnTo>
                      <a:pt x="2668" y="0"/>
                    </a:lnTo>
                    <a:lnTo>
                      <a:pt x="2674" y="0"/>
                    </a:lnTo>
                    <a:lnTo>
                      <a:pt x="2674" y="0"/>
                    </a:lnTo>
                    <a:lnTo>
                      <a:pt x="2674" y="0"/>
                    </a:lnTo>
                    <a:lnTo>
                      <a:pt x="2674" y="0"/>
                    </a:lnTo>
                    <a:lnTo>
                      <a:pt x="2674" y="0"/>
                    </a:lnTo>
                    <a:lnTo>
                      <a:pt x="2674" y="0"/>
                    </a:lnTo>
                    <a:lnTo>
                      <a:pt x="2674" y="0"/>
                    </a:lnTo>
                    <a:lnTo>
                      <a:pt x="2674" y="0"/>
                    </a:lnTo>
                    <a:lnTo>
                      <a:pt x="2681" y="0"/>
                    </a:lnTo>
                    <a:lnTo>
                      <a:pt x="2681" y="0"/>
                    </a:lnTo>
                    <a:lnTo>
                      <a:pt x="2681" y="0"/>
                    </a:lnTo>
                    <a:lnTo>
                      <a:pt x="2681" y="0"/>
                    </a:lnTo>
                    <a:lnTo>
                      <a:pt x="2681" y="0"/>
                    </a:lnTo>
                    <a:lnTo>
                      <a:pt x="2681" y="0"/>
                    </a:lnTo>
                    <a:lnTo>
                      <a:pt x="2687" y="0"/>
                    </a:lnTo>
                    <a:lnTo>
                      <a:pt x="2687" y="0"/>
                    </a:lnTo>
                    <a:lnTo>
                      <a:pt x="2687" y="0"/>
                    </a:lnTo>
                    <a:lnTo>
                      <a:pt x="2687" y="0"/>
                    </a:lnTo>
                    <a:lnTo>
                      <a:pt x="2687" y="0"/>
                    </a:lnTo>
                    <a:lnTo>
                      <a:pt x="2687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39" y="0"/>
                    </a:lnTo>
                    <a:lnTo>
                      <a:pt x="2739" y="0"/>
                    </a:lnTo>
                    <a:lnTo>
                      <a:pt x="2739" y="0"/>
                    </a:lnTo>
                    <a:lnTo>
                      <a:pt x="2746" y="0"/>
                    </a:lnTo>
                    <a:lnTo>
                      <a:pt x="2746" y="0"/>
                    </a:lnTo>
                    <a:lnTo>
                      <a:pt x="2746" y="0"/>
                    </a:lnTo>
                    <a:lnTo>
                      <a:pt x="2746" y="0"/>
                    </a:lnTo>
                    <a:lnTo>
                      <a:pt x="2746" y="0"/>
                    </a:lnTo>
                    <a:lnTo>
                      <a:pt x="2746" y="0"/>
                    </a:lnTo>
                    <a:lnTo>
                      <a:pt x="2752" y="0"/>
                    </a:lnTo>
                    <a:lnTo>
                      <a:pt x="2752" y="0"/>
                    </a:lnTo>
                    <a:lnTo>
                      <a:pt x="2752" y="0"/>
                    </a:lnTo>
                    <a:lnTo>
                      <a:pt x="2752" y="0"/>
                    </a:lnTo>
                    <a:lnTo>
                      <a:pt x="2752" y="0"/>
                    </a:lnTo>
                    <a:lnTo>
                      <a:pt x="2752" y="0"/>
                    </a:lnTo>
                    <a:lnTo>
                      <a:pt x="2752" y="0"/>
                    </a:lnTo>
                    <a:lnTo>
                      <a:pt x="2759" y="0"/>
                    </a:lnTo>
                    <a:lnTo>
                      <a:pt x="2759" y="0"/>
                    </a:lnTo>
                    <a:lnTo>
                      <a:pt x="2759" y="0"/>
                    </a:lnTo>
                    <a:lnTo>
                      <a:pt x="2759" y="0"/>
                    </a:lnTo>
                    <a:lnTo>
                      <a:pt x="2759" y="0"/>
                    </a:lnTo>
                    <a:lnTo>
                      <a:pt x="2759" y="0"/>
                    </a:lnTo>
                    <a:lnTo>
                      <a:pt x="2765" y="0"/>
                    </a:lnTo>
                    <a:lnTo>
                      <a:pt x="2765" y="0"/>
                    </a:lnTo>
                    <a:lnTo>
                      <a:pt x="2765" y="0"/>
                    </a:lnTo>
                    <a:lnTo>
                      <a:pt x="2765" y="0"/>
                    </a:lnTo>
                    <a:lnTo>
                      <a:pt x="2765" y="0"/>
                    </a:lnTo>
                    <a:lnTo>
                      <a:pt x="2765" y="0"/>
                    </a:lnTo>
                    <a:lnTo>
                      <a:pt x="2765" y="0"/>
                    </a:lnTo>
                    <a:lnTo>
                      <a:pt x="2765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2823" y="0"/>
                    </a:lnTo>
                    <a:lnTo>
                      <a:pt x="2823" y="0"/>
                    </a:lnTo>
                    <a:lnTo>
                      <a:pt x="2823" y="0"/>
                    </a:lnTo>
                    <a:lnTo>
                      <a:pt x="2823" y="0"/>
                    </a:lnTo>
                    <a:lnTo>
                      <a:pt x="2823" y="0"/>
                    </a:lnTo>
                    <a:lnTo>
                      <a:pt x="2823" y="0"/>
                    </a:lnTo>
                    <a:lnTo>
                      <a:pt x="2823" y="0"/>
                    </a:lnTo>
                    <a:lnTo>
                      <a:pt x="2823" y="0"/>
                    </a:lnTo>
                    <a:lnTo>
                      <a:pt x="2830" y="0"/>
                    </a:lnTo>
                    <a:lnTo>
                      <a:pt x="2830" y="0"/>
                    </a:lnTo>
                    <a:lnTo>
                      <a:pt x="2830" y="0"/>
                    </a:lnTo>
                    <a:lnTo>
                      <a:pt x="2830" y="0"/>
                    </a:lnTo>
                    <a:lnTo>
                      <a:pt x="2830" y="0"/>
                    </a:lnTo>
                    <a:lnTo>
                      <a:pt x="2830" y="0"/>
                    </a:lnTo>
                    <a:lnTo>
                      <a:pt x="2836" y="0"/>
                    </a:lnTo>
                    <a:lnTo>
                      <a:pt x="2836" y="0"/>
                    </a:lnTo>
                    <a:lnTo>
                      <a:pt x="2836" y="0"/>
                    </a:lnTo>
                    <a:lnTo>
                      <a:pt x="2836" y="0"/>
                    </a:lnTo>
                    <a:lnTo>
                      <a:pt x="2836" y="0"/>
                    </a:lnTo>
                    <a:lnTo>
                      <a:pt x="2836" y="0"/>
                    </a:lnTo>
                    <a:lnTo>
                      <a:pt x="2836" y="0"/>
                    </a:lnTo>
                    <a:lnTo>
                      <a:pt x="2843" y="0"/>
                    </a:lnTo>
                    <a:lnTo>
                      <a:pt x="2843" y="0"/>
                    </a:lnTo>
                    <a:lnTo>
                      <a:pt x="2843" y="0"/>
                    </a:lnTo>
                    <a:lnTo>
                      <a:pt x="2843" y="0"/>
                    </a:lnTo>
                    <a:lnTo>
                      <a:pt x="2843" y="0"/>
                    </a:lnTo>
                    <a:lnTo>
                      <a:pt x="2843" y="0"/>
                    </a:lnTo>
                    <a:lnTo>
                      <a:pt x="2843" y="0"/>
                    </a:lnTo>
                    <a:lnTo>
                      <a:pt x="2849" y="0"/>
                    </a:lnTo>
                    <a:lnTo>
                      <a:pt x="2849" y="0"/>
                    </a:lnTo>
                    <a:lnTo>
                      <a:pt x="2849" y="0"/>
                    </a:lnTo>
                    <a:lnTo>
                      <a:pt x="2849" y="0"/>
                    </a:lnTo>
                    <a:lnTo>
                      <a:pt x="2888" y="0"/>
                    </a:lnTo>
                    <a:lnTo>
                      <a:pt x="2888" y="0"/>
                    </a:lnTo>
                    <a:lnTo>
                      <a:pt x="2888" y="0"/>
                    </a:lnTo>
                    <a:lnTo>
                      <a:pt x="2888" y="0"/>
                    </a:lnTo>
                    <a:lnTo>
                      <a:pt x="2888" y="0"/>
                    </a:lnTo>
                    <a:lnTo>
                      <a:pt x="2888" y="0"/>
                    </a:lnTo>
                    <a:lnTo>
                      <a:pt x="2895" y="0"/>
                    </a:lnTo>
                    <a:lnTo>
                      <a:pt x="2895" y="0"/>
                    </a:lnTo>
                    <a:lnTo>
                      <a:pt x="2895" y="0"/>
                    </a:lnTo>
                    <a:lnTo>
                      <a:pt x="2895" y="0"/>
                    </a:lnTo>
                    <a:lnTo>
                      <a:pt x="2895" y="0"/>
                    </a:lnTo>
                    <a:lnTo>
                      <a:pt x="2895" y="0"/>
                    </a:lnTo>
                    <a:lnTo>
                      <a:pt x="2895" y="0"/>
                    </a:lnTo>
                    <a:lnTo>
                      <a:pt x="2901" y="0"/>
                    </a:lnTo>
                    <a:lnTo>
                      <a:pt x="2901" y="0"/>
                    </a:lnTo>
                    <a:lnTo>
                      <a:pt x="2901" y="0"/>
                    </a:lnTo>
                    <a:lnTo>
                      <a:pt x="2901" y="0"/>
                    </a:lnTo>
                    <a:lnTo>
                      <a:pt x="2901" y="0"/>
                    </a:lnTo>
                    <a:lnTo>
                      <a:pt x="2901" y="0"/>
                    </a:lnTo>
                    <a:lnTo>
                      <a:pt x="2908" y="0"/>
                    </a:lnTo>
                    <a:lnTo>
                      <a:pt x="2908" y="0"/>
                    </a:lnTo>
                    <a:lnTo>
                      <a:pt x="2908" y="0"/>
                    </a:lnTo>
                    <a:lnTo>
                      <a:pt x="2908" y="0"/>
                    </a:lnTo>
                    <a:lnTo>
                      <a:pt x="2908" y="0"/>
                    </a:lnTo>
                    <a:lnTo>
                      <a:pt x="2908" y="0"/>
                    </a:lnTo>
                    <a:lnTo>
                      <a:pt x="2908" y="0"/>
                    </a:lnTo>
                    <a:lnTo>
                      <a:pt x="2914" y="0"/>
                    </a:lnTo>
                    <a:lnTo>
                      <a:pt x="2914" y="0"/>
                    </a:lnTo>
                    <a:lnTo>
                      <a:pt x="2914" y="0"/>
                    </a:lnTo>
                    <a:lnTo>
                      <a:pt x="2914" y="0"/>
                    </a:lnTo>
                    <a:lnTo>
                      <a:pt x="2914" y="0"/>
                    </a:lnTo>
                    <a:lnTo>
                      <a:pt x="2914" y="0"/>
                    </a:lnTo>
                    <a:lnTo>
                      <a:pt x="2914" y="0"/>
                    </a:lnTo>
                    <a:lnTo>
                      <a:pt x="2920" y="0"/>
                    </a:lnTo>
                    <a:lnTo>
                      <a:pt x="2920" y="0"/>
                    </a:lnTo>
                    <a:lnTo>
                      <a:pt x="2920" y="0"/>
                    </a:lnTo>
                    <a:lnTo>
                      <a:pt x="2920" y="0"/>
                    </a:lnTo>
                    <a:lnTo>
                      <a:pt x="2920" y="0"/>
                    </a:lnTo>
                    <a:lnTo>
                      <a:pt x="2920" y="0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2966" y="0"/>
                    </a:lnTo>
                    <a:lnTo>
                      <a:pt x="2966" y="0"/>
                    </a:lnTo>
                    <a:lnTo>
                      <a:pt x="2966" y="0"/>
                    </a:lnTo>
                    <a:lnTo>
                      <a:pt x="2966" y="0"/>
                    </a:lnTo>
                    <a:lnTo>
                      <a:pt x="2966" y="0"/>
                    </a:lnTo>
                    <a:lnTo>
                      <a:pt x="2966" y="0"/>
                    </a:lnTo>
                    <a:lnTo>
                      <a:pt x="2966" y="0"/>
                    </a:lnTo>
                    <a:lnTo>
                      <a:pt x="2966" y="0"/>
                    </a:lnTo>
                    <a:lnTo>
                      <a:pt x="2972" y="0"/>
                    </a:lnTo>
                    <a:lnTo>
                      <a:pt x="2972" y="0"/>
                    </a:lnTo>
                    <a:lnTo>
                      <a:pt x="2972" y="0"/>
                    </a:lnTo>
                    <a:lnTo>
                      <a:pt x="2972" y="0"/>
                    </a:lnTo>
                    <a:lnTo>
                      <a:pt x="2972" y="0"/>
                    </a:lnTo>
                    <a:lnTo>
                      <a:pt x="2972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2985" y="0"/>
                    </a:lnTo>
                    <a:lnTo>
                      <a:pt x="2985" y="0"/>
                    </a:lnTo>
                    <a:lnTo>
                      <a:pt x="2985" y="0"/>
                    </a:lnTo>
                    <a:lnTo>
                      <a:pt x="2985" y="0"/>
                    </a:lnTo>
                    <a:lnTo>
                      <a:pt x="2985" y="0"/>
                    </a:lnTo>
                    <a:lnTo>
                      <a:pt x="2985" y="0"/>
                    </a:lnTo>
                    <a:lnTo>
                      <a:pt x="2985" y="0"/>
                    </a:lnTo>
                    <a:lnTo>
                      <a:pt x="2985" y="0"/>
                    </a:lnTo>
                    <a:lnTo>
                      <a:pt x="2992" y="0"/>
                    </a:lnTo>
                    <a:lnTo>
                      <a:pt x="2992" y="0"/>
                    </a:lnTo>
                    <a:lnTo>
                      <a:pt x="2992" y="0"/>
                    </a:lnTo>
                    <a:lnTo>
                      <a:pt x="2992" y="0"/>
                    </a:lnTo>
                    <a:lnTo>
                      <a:pt x="2992" y="0"/>
                    </a:lnTo>
                    <a:lnTo>
                      <a:pt x="2992" y="0"/>
                    </a:lnTo>
                    <a:lnTo>
                      <a:pt x="2992" y="0"/>
                    </a:lnTo>
                    <a:lnTo>
                      <a:pt x="3031" y="0"/>
                    </a:lnTo>
                    <a:lnTo>
                      <a:pt x="3031" y="0"/>
                    </a:lnTo>
                    <a:lnTo>
                      <a:pt x="3031" y="0"/>
                    </a:lnTo>
                    <a:lnTo>
                      <a:pt x="3037" y="0"/>
                    </a:lnTo>
                    <a:lnTo>
                      <a:pt x="3037" y="0"/>
                    </a:lnTo>
                    <a:lnTo>
                      <a:pt x="3037" y="0"/>
                    </a:lnTo>
                    <a:lnTo>
                      <a:pt x="3037" y="0"/>
                    </a:lnTo>
                    <a:lnTo>
                      <a:pt x="3037" y="0"/>
                    </a:lnTo>
                    <a:lnTo>
                      <a:pt x="3037" y="0"/>
                    </a:lnTo>
                    <a:lnTo>
                      <a:pt x="3044" y="0"/>
                    </a:lnTo>
                    <a:lnTo>
                      <a:pt x="3044" y="0"/>
                    </a:lnTo>
                    <a:lnTo>
                      <a:pt x="3044" y="0"/>
                    </a:lnTo>
                    <a:lnTo>
                      <a:pt x="3044" y="0"/>
                    </a:lnTo>
                    <a:lnTo>
                      <a:pt x="3044" y="0"/>
                    </a:lnTo>
                    <a:lnTo>
                      <a:pt x="3044" y="0"/>
                    </a:lnTo>
                    <a:lnTo>
                      <a:pt x="3044" y="0"/>
                    </a:lnTo>
                    <a:lnTo>
                      <a:pt x="3050" y="0"/>
                    </a:lnTo>
                    <a:lnTo>
                      <a:pt x="3050" y="0"/>
                    </a:lnTo>
                    <a:lnTo>
                      <a:pt x="3050" y="0"/>
                    </a:lnTo>
                    <a:lnTo>
                      <a:pt x="3050" y="0"/>
                    </a:lnTo>
                    <a:lnTo>
                      <a:pt x="3050" y="0"/>
                    </a:lnTo>
                    <a:lnTo>
                      <a:pt x="3050" y="0"/>
                    </a:lnTo>
                    <a:lnTo>
                      <a:pt x="3050" y="0"/>
                    </a:lnTo>
                    <a:lnTo>
                      <a:pt x="3056" y="0"/>
                    </a:lnTo>
                    <a:lnTo>
                      <a:pt x="3056" y="0"/>
                    </a:lnTo>
                    <a:lnTo>
                      <a:pt x="3056" y="0"/>
                    </a:lnTo>
                    <a:lnTo>
                      <a:pt x="3056" y="0"/>
                    </a:lnTo>
                    <a:lnTo>
                      <a:pt x="3056" y="0"/>
                    </a:lnTo>
                    <a:lnTo>
                      <a:pt x="3056" y="0"/>
                    </a:lnTo>
                    <a:lnTo>
                      <a:pt x="3056" y="0"/>
                    </a:lnTo>
                    <a:lnTo>
                      <a:pt x="3063" y="0"/>
                    </a:lnTo>
                    <a:lnTo>
                      <a:pt x="3063" y="0"/>
                    </a:lnTo>
                    <a:lnTo>
                      <a:pt x="3063" y="0"/>
                    </a:lnTo>
                    <a:lnTo>
                      <a:pt x="3063" y="0"/>
                    </a:lnTo>
                    <a:lnTo>
                      <a:pt x="3063" y="0"/>
                    </a:lnTo>
                    <a:lnTo>
                      <a:pt x="3063" y="0"/>
                    </a:lnTo>
                    <a:lnTo>
                      <a:pt x="3063" y="0"/>
                    </a:lnTo>
                    <a:lnTo>
                      <a:pt x="3069" y="0"/>
                    </a:lnTo>
                    <a:lnTo>
                      <a:pt x="3069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5" y="0"/>
                    </a:lnTo>
                    <a:lnTo>
                      <a:pt x="3115" y="0"/>
                    </a:lnTo>
                    <a:lnTo>
                      <a:pt x="3115" y="0"/>
                    </a:lnTo>
                    <a:lnTo>
                      <a:pt x="3115" y="0"/>
                    </a:lnTo>
                    <a:lnTo>
                      <a:pt x="3115" y="0"/>
                    </a:lnTo>
                    <a:lnTo>
                      <a:pt x="3115" y="0"/>
                    </a:lnTo>
                    <a:lnTo>
                      <a:pt x="3115" y="0"/>
                    </a:lnTo>
                    <a:lnTo>
                      <a:pt x="3115" y="0"/>
                    </a:lnTo>
                    <a:lnTo>
                      <a:pt x="3121" y="0"/>
                    </a:lnTo>
                    <a:lnTo>
                      <a:pt x="3121" y="0"/>
                    </a:lnTo>
                    <a:lnTo>
                      <a:pt x="3121" y="0"/>
                    </a:lnTo>
                    <a:lnTo>
                      <a:pt x="3121" y="0"/>
                    </a:lnTo>
                    <a:lnTo>
                      <a:pt x="3121" y="0"/>
                    </a:lnTo>
                    <a:lnTo>
                      <a:pt x="3121" y="0"/>
                    </a:lnTo>
                    <a:lnTo>
                      <a:pt x="3128" y="0"/>
                    </a:lnTo>
                    <a:lnTo>
                      <a:pt x="3128" y="0"/>
                    </a:lnTo>
                    <a:lnTo>
                      <a:pt x="3128" y="0"/>
                    </a:lnTo>
                    <a:lnTo>
                      <a:pt x="3128" y="0"/>
                    </a:lnTo>
                    <a:lnTo>
                      <a:pt x="3128" y="0"/>
                    </a:lnTo>
                    <a:lnTo>
                      <a:pt x="3128" y="0"/>
                    </a:lnTo>
                    <a:lnTo>
                      <a:pt x="3128" y="0"/>
                    </a:lnTo>
                    <a:lnTo>
                      <a:pt x="3134" y="0"/>
                    </a:lnTo>
                    <a:lnTo>
                      <a:pt x="3134" y="0"/>
                    </a:lnTo>
                    <a:lnTo>
                      <a:pt x="3134" y="0"/>
                    </a:lnTo>
                    <a:lnTo>
                      <a:pt x="3134" y="0"/>
                    </a:lnTo>
                    <a:lnTo>
                      <a:pt x="3134" y="0"/>
                    </a:lnTo>
                    <a:lnTo>
                      <a:pt x="3134" y="0"/>
                    </a:lnTo>
                    <a:lnTo>
                      <a:pt x="3134" y="0"/>
                    </a:lnTo>
                    <a:lnTo>
                      <a:pt x="3141" y="0"/>
                    </a:lnTo>
                    <a:lnTo>
                      <a:pt x="3141" y="0"/>
                    </a:lnTo>
                    <a:lnTo>
                      <a:pt x="3141" y="0"/>
                    </a:lnTo>
                    <a:lnTo>
                      <a:pt x="3141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9" y="0"/>
                    </a:lnTo>
                    <a:lnTo>
                      <a:pt x="3199" y="0"/>
                    </a:lnTo>
                    <a:lnTo>
                      <a:pt x="3199" y="0"/>
                    </a:lnTo>
                    <a:lnTo>
                      <a:pt x="3199" y="0"/>
                    </a:lnTo>
                    <a:lnTo>
                      <a:pt x="3199" y="0"/>
                    </a:lnTo>
                    <a:lnTo>
                      <a:pt x="3199" y="0"/>
                    </a:lnTo>
                    <a:lnTo>
                      <a:pt x="3199" y="0"/>
                    </a:lnTo>
                    <a:lnTo>
                      <a:pt x="3205" y="0"/>
                    </a:lnTo>
                    <a:lnTo>
                      <a:pt x="3205" y="0"/>
                    </a:lnTo>
                    <a:lnTo>
                      <a:pt x="3205" y="0"/>
                    </a:lnTo>
                    <a:lnTo>
                      <a:pt x="3205" y="0"/>
                    </a:lnTo>
                    <a:lnTo>
                      <a:pt x="3205" y="0"/>
                    </a:lnTo>
                    <a:lnTo>
                      <a:pt x="3205" y="0"/>
                    </a:lnTo>
                    <a:lnTo>
                      <a:pt x="3205" y="0"/>
                    </a:lnTo>
                    <a:lnTo>
                      <a:pt x="3212" y="0"/>
                    </a:lnTo>
                    <a:lnTo>
                      <a:pt x="3212" y="0"/>
                    </a:lnTo>
                    <a:lnTo>
                      <a:pt x="3212" y="0"/>
                    </a:lnTo>
                    <a:lnTo>
                      <a:pt x="3212" y="0"/>
                    </a:lnTo>
                    <a:lnTo>
                      <a:pt x="3212" y="0"/>
                    </a:lnTo>
                    <a:lnTo>
                      <a:pt x="3212" y="0"/>
                    </a:lnTo>
                    <a:lnTo>
                      <a:pt x="3251" y="0"/>
                    </a:lnTo>
                    <a:lnTo>
                      <a:pt x="3251" y="0"/>
                    </a:lnTo>
                    <a:lnTo>
                      <a:pt x="3251" y="0"/>
                    </a:lnTo>
                    <a:lnTo>
                      <a:pt x="3251" y="0"/>
                    </a:lnTo>
                    <a:lnTo>
                      <a:pt x="3257" y="0"/>
                    </a:lnTo>
                    <a:lnTo>
                      <a:pt x="3257" y="0"/>
                    </a:lnTo>
                    <a:lnTo>
                      <a:pt x="3257" y="0"/>
                    </a:lnTo>
                    <a:lnTo>
                      <a:pt x="3257" y="0"/>
                    </a:lnTo>
                    <a:lnTo>
                      <a:pt x="3257" y="0"/>
                    </a:lnTo>
                    <a:lnTo>
                      <a:pt x="3257" y="0"/>
                    </a:lnTo>
                    <a:lnTo>
                      <a:pt x="3257" y="0"/>
                    </a:lnTo>
                    <a:lnTo>
                      <a:pt x="3257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7" y="0"/>
                    </a:lnTo>
                    <a:lnTo>
                      <a:pt x="3277" y="0"/>
                    </a:lnTo>
                    <a:lnTo>
                      <a:pt x="3277" y="0"/>
                    </a:lnTo>
                    <a:lnTo>
                      <a:pt x="3277" y="0"/>
                    </a:lnTo>
                    <a:lnTo>
                      <a:pt x="3277" y="0"/>
                    </a:lnTo>
                    <a:lnTo>
                      <a:pt x="3277" y="0"/>
                    </a:lnTo>
                    <a:lnTo>
                      <a:pt x="3277" y="0"/>
                    </a:lnTo>
                    <a:lnTo>
                      <a:pt x="3277" y="0"/>
                    </a:lnTo>
                    <a:lnTo>
                      <a:pt x="3283" y="0"/>
                    </a:lnTo>
                    <a:lnTo>
                      <a:pt x="3283" y="0"/>
                    </a:lnTo>
                    <a:lnTo>
                      <a:pt x="3283" y="0"/>
                    </a:lnTo>
                    <a:lnTo>
                      <a:pt x="3283" y="0"/>
                    </a:lnTo>
                    <a:lnTo>
                      <a:pt x="3283" y="0"/>
                    </a:lnTo>
                    <a:lnTo>
                      <a:pt x="3283" y="0"/>
                    </a:lnTo>
                    <a:lnTo>
                      <a:pt x="3283" y="0"/>
                    </a:lnTo>
                    <a:lnTo>
                      <a:pt x="3290" y="0"/>
                    </a:lnTo>
                    <a:lnTo>
                      <a:pt x="3290" y="0"/>
                    </a:lnTo>
                    <a:lnTo>
                      <a:pt x="3290" y="0"/>
                    </a:lnTo>
                    <a:lnTo>
                      <a:pt x="3290" y="0"/>
                    </a:lnTo>
                    <a:lnTo>
                      <a:pt x="3290" y="0"/>
                    </a:lnTo>
                    <a:lnTo>
                      <a:pt x="3290" y="0"/>
                    </a:lnTo>
                    <a:lnTo>
                      <a:pt x="3290" y="0"/>
                    </a:lnTo>
                    <a:lnTo>
                      <a:pt x="3296" y="0"/>
                    </a:lnTo>
                    <a:lnTo>
                      <a:pt x="3296" y="0"/>
                    </a:lnTo>
                    <a:lnTo>
                      <a:pt x="3296" y="0"/>
                    </a:lnTo>
                    <a:lnTo>
                      <a:pt x="3296" y="0"/>
                    </a:lnTo>
                    <a:lnTo>
                      <a:pt x="3296" y="0"/>
                    </a:lnTo>
                    <a:lnTo>
                      <a:pt x="3296" y="0"/>
                    </a:lnTo>
                    <a:lnTo>
                      <a:pt x="3296" y="0"/>
                    </a:lnTo>
                    <a:lnTo>
                      <a:pt x="3303" y="0"/>
                    </a:lnTo>
                    <a:lnTo>
                      <a:pt x="3303" y="0"/>
                    </a:lnTo>
                    <a:lnTo>
                      <a:pt x="3303" y="0"/>
                    </a:lnTo>
                    <a:lnTo>
                      <a:pt x="3303" y="0"/>
                    </a:lnTo>
                    <a:lnTo>
                      <a:pt x="3303" y="0"/>
                    </a:lnTo>
                    <a:lnTo>
                      <a:pt x="3303" y="0"/>
                    </a:lnTo>
                    <a:lnTo>
                      <a:pt x="3309" y="0"/>
                    </a:lnTo>
                    <a:lnTo>
                      <a:pt x="3309" y="0"/>
                    </a:lnTo>
                    <a:lnTo>
                      <a:pt x="3309" y="0"/>
                    </a:lnTo>
                    <a:lnTo>
                      <a:pt x="3309" y="0"/>
                    </a:lnTo>
                    <a:lnTo>
                      <a:pt x="3309" y="0"/>
                    </a:lnTo>
                    <a:lnTo>
                      <a:pt x="3309" y="0"/>
                    </a:lnTo>
                    <a:lnTo>
                      <a:pt x="3316" y="0"/>
                    </a:lnTo>
                    <a:lnTo>
                      <a:pt x="3316" y="0"/>
                    </a:lnTo>
                    <a:lnTo>
                      <a:pt x="3316" y="0"/>
                    </a:lnTo>
                    <a:lnTo>
                      <a:pt x="3316" y="0"/>
                    </a:lnTo>
                    <a:lnTo>
                      <a:pt x="3316" y="0"/>
                    </a:lnTo>
                    <a:lnTo>
                      <a:pt x="3316" y="0"/>
                    </a:lnTo>
                    <a:lnTo>
                      <a:pt x="3316" y="0"/>
                    </a:lnTo>
                    <a:lnTo>
                      <a:pt x="3316" y="0"/>
                    </a:lnTo>
                    <a:lnTo>
                      <a:pt x="3322" y="0"/>
                    </a:lnTo>
                    <a:lnTo>
                      <a:pt x="3322" y="0"/>
                    </a:lnTo>
                    <a:lnTo>
                      <a:pt x="3322" y="0"/>
                    </a:lnTo>
                    <a:lnTo>
                      <a:pt x="3322" y="0"/>
                    </a:lnTo>
                    <a:lnTo>
                      <a:pt x="3322" y="0"/>
                    </a:lnTo>
                    <a:lnTo>
                      <a:pt x="3322" y="0"/>
                    </a:lnTo>
                    <a:lnTo>
                      <a:pt x="3328" y="0"/>
                    </a:lnTo>
                    <a:lnTo>
                      <a:pt x="3328" y="0"/>
                    </a:lnTo>
                    <a:lnTo>
                      <a:pt x="3328" y="0"/>
                    </a:lnTo>
                    <a:lnTo>
                      <a:pt x="3328" y="0"/>
                    </a:lnTo>
                    <a:lnTo>
                      <a:pt x="3328" y="0"/>
                    </a:lnTo>
                    <a:lnTo>
                      <a:pt x="3328" y="0"/>
                    </a:lnTo>
                    <a:lnTo>
                      <a:pt x="3335" y="0"/>
                    </a:lnTo>
                    <a:lnTo>
                      <a:pt x="3335" y="0"/>
                    </a:lnTo>
                    <a:lnTo>
                      <a:pt x="3335" y="0"/>
                    </a:lnTo>
                    <a:lnTo>
                      <a:pt x="3335" y="0"/>
                    </a:lnTo>
                    <a:lnTo>
                      <a:pt x="3335" y="0"/>
                    </a:lnTo>
                    <a:lnTo>
                      <a:pt x="3335" y="0"/>
                    </a:lnTo>
                    <a:lnTo>
                      <a:pt x="3335" y="0"/>
                    </a:lnTo>
                    <a:lnTo>
                      <a:pt x="3341" y="0"/>
                    </a:lnTo>
                    <a:lnTo>
                      <a:pt x="3341" y="0"/>
                    </a:lnTo>
                    <a:lnTo>
                      <a:pt x="3341" y="0"/>
                    </a:lnTo>
                    <a:lnTo>
                      <a:pt x="3341" y="0"/>
                    </a:lnTo>
                    <a:lnTo>
                      <a:pt x="3341" y="0"/>
                    </a:lnTo>
                    <a:lnTo>
                      <a:pt x="3341" y="0"/>
                    </a:lnTo>
                    <a:lnTo>
                      <a:pt x="3341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1" y="0"/>
                    </a:lnTo>
                    <a:lnTo>
                      <a:pt x="3361" y="0"/>
                    </a:lnTo>
                    <a:lnTo>
                      <a:pt x="3361" y="0"/>
                    </a:lnTo>
                    <a:lnTo>
                      <a:pt x="3361" y="0"/>
                    </a:lnTo>
                    <a:lnTo>
                      <a:pt x="3361" y="0"/>
                    </a:lnTo>
                    <a:lnTo>
                      <a:pt x="3361" y="0"/>
                    </a:lnTo>
                    <a:lnTo>
                      <a:pt x="3361" y="0"/>
                    </a:lnTo>
                    <a:lnTo>
                      <a:pt x="3367" y="0"/>
                    </a:lnTo>
                    <a:lnTo>
                      <a:pt x="3367" y="0"/>
                    </a:lnTo>
                    <a:lnTo>
                      <a:pt x="3367" y="0"/>
                    </a:lnTo>
                    <a:lnTo>
                      <a:pt x="3367" y="0"/>
                    </a:lnTo>
                    <a:lnTo>
                      <a:pt x="3367" y="0"/>
                    </a:lnTo>
                    <a:lnTo>
                      <a:pt x="3367" y="0"/>
                    </a:lnTo>
                    <a:lnTo>
                      <a:pt x="3374" y="0"/>
                    </a:lnTo>
                    <a:lnTo>
                      <a:pt x="3374" y="0"/>
                    </a:lnTo>
                    <a:lnTo>
                      <a:pt x="3374" y="0"/>
                    </a:lnTo>
                    <a:lnTo>
                      <a:pt x="3374" y="0"/>
                    </a:lnTo>
                    <a:lnTo>
                      <a:pt x="3374" y="0"/>
                    </a:lnTo>
                    <a:lnTo>
                      <a:pt x="3374" y="0"/>
                    </a:lnTo>
                    <a:lnTo>
                      <a:pt x="3374" y="0"/>
                    </a:lnTo>
                    <a:lnTo>
                      <a:pt x="3380" y="0"/>
                    </a:lnTo>
                    <a:lnTo>
                      <a:pt x="3380" y="0"/>
                    </a:lnTo>
                    <a:lnTo>
                      <a:pt x="3380" y="0"/>
                    </a:lnTo>
                    <a:lnTo>
                      <a:pt x="3380" y="0"/>
                    </a:lnTo>
                    <a:lnTo>
                      <a:pt x="3380" y="0"/>
                    </a:lnTo>
                    <a:lnTo>
                      <a:pt x="3380" y="0"/>
                    </a:lnTo>
                    <a:lnTo>
                      <a:pt x="3387" y="0"/>
                    </a:lnTo>
                    <a:lnTo>
                      <a:pt x="3387" y="0"/>
                    </a:lnTo>
                    <a:lnTo>
                      <a:pt x="3387" y="0"/>
                    </a:lnTo>
                    <a:lnTo>
                      <a:pt x="3387" y="0"/>
                    </a:lnTo>
                    <a:lnTo>
                      <a:pt x="3387" y="0"/>
                    </a:lnTo>
                    <a:lnTo>
                      <a:pt x="3387" y="0"/>
                    </a:lnTo>
                    <a:lnTo>
                      <a:pt x="3393" y="0"/>
                    </a:lnTo>
                    <a:lnTo>
                      <a:pt x="3393" y="0"/>
                    </a:lnTo>
                    <a:lnTo>
                      <a:pt x="3393" y="0"/>
                    </a:lnTo>
                    <a:lnTo>
                      <a:pt x="3393" y="0"/>
                    </a:lnTo>
                    <a:lnTo>
                      <a:pt x="3393" y="0"/>
                    </a:lnTo>
                    <a:lnTo>
                      <a:pt x="3393" y="0"/>
                    </a:lnTo>
                    <a:lnTo>
                      <a:pt x="3400" y="0"/>
                    </a:lnTo>
                    <a:lnTo>
                      <a:pt x="3400" y="0"/>
                    </a:lnTo>
                    <a:lnTo>
                      <a:pt x="3400" y="0"/>
                    </a:lnTo>
                    <a:lnTo>
                      <a:pt x="3400" y="0"/>
                    </a:lnTo>
                    <a:lnTo>
                      <a:pt x="3400" y="0"/>
                    </a:lnTo>
                    <a:lnTo>
                      <a:pt x="3400" y="0"/>
                    </a:lnTo>
                    <a:lnTo>
                      <a:pt x="3406" y="0"/>
                    </a:lnTo>
                    <a:lnTo>
                      <a:pt x="3406" y="0"/>
                    </a:lnTo>
                    <a:lnTo>
                      <a:pt x="3406" y="0"/>
                    </a:lnTo>
                    <a:lnTo>
                      <a:pt x="3406" y="0"/>
                    </a:lnTo>
                    <a:lnTo>
                      <a:pt x="3406" y="0"/>
                    </a:lnTo>
                    <a:lnTo>
                      <a:pt x="3406" y="0"/>
                    </a:lnTo>
                    <a:lnTo>
                      <a:pt x="3406" y="0"/>
                    </a:lnTo>
                    <a:lnTo>
                      <a:pt x="3413" y="0"/>
                    </a:lnTo>
                    <a:lnTo>
                      <a:pt x="3413" y="0"/>
                    </a:lnTo>
                    <a:lnTo>
                      <a:pt x="3413" y="0"/>
                    </a:lnTo>
                    <a:lnTo>
                      <a:pt x="3413" y="0"/>
                    </a:lnTo>
                    <a:lnTo>
                      <a:pt x="3413" y="0"/>
                    </a:lnTo>
                    <a:lnTo>
                      <a:pt x="3413" y="0"/>
                    </a:lnTo>
                    <a:lnTo>
                      <a:pt x="3419" y="0"/>
                    </a:lnTo>
                    <a:lnTo>
                      <a:pt x="3419" y="0"/>
                    </a:lnTo>
                    <a:lnTo>
                      <a:pt x="3419" y="0"/>
                    </a:lnTo>
                    <a:lnTo>
                      <a:pt x="3419" y="0"/>
                    </a:lnTo>
                    <a:lnTo>
                      <a:pt x="3419" y="0"/>
                    </a:lnTo>
                    <a:lnTo>
                      <a:pt x="3419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9" y="0"/>
                    </a:lnTo>
                    <a:lnTo>
                      <a:pt x="3439" y="0"/>
                    </a:lnTo>
                    <a:lnTo>
                      <a:pt x="3439" y="0"/>
                    </a:lnTo>
                    <a:lnTo>
                      <a:pt x="3439" y="0"/>
                    </a:lnTo>
                    <a:lnTo>
                      <a:pt x="3439" y="0"/>
                    </a:lnTo>
                    <a:lnTo>
                      <a:pt x="3439" y="0"/>
                    </a:lnTo>
                    <a:lnTo>
                      <a:pt x="3445" y="0"/>
                    </a:lnTo>
                    <a:lnTo>
                      <a:pt x="3445" y="0"/>
                    </a:lnTo>
                    <a:lnTo>
                      <a:pt x="3445" y="0"/>
                    </a:lnTo>
                    <a:lnTo>
                      <a:pt x="3445" y="0"/>
                    </a:lnTo>
                    <a:lnTo>
                      <a:pt x="3445" y="0"/>
                    </a:lnTo>
                    <a:lnTo>
                      <a:pt x="3445" y="0"/>
                    </a:lnTo>
                    <a:lnTo>
                      <a:pt x="3452" y="0"/>
                    </a:lnTo>
                    <a:lnTo>
                      <a:pt x="3452" y="0"/>
                    </a:lnTo>
                    <a:lnTo>
                      <a:pt x="3452" y="0"/>
                    </a:lnTo>
                    <a:lnTo>
                      <a:pt x="3452" y="0"/>
                    </a:lnTo>
                    <a:lnTo>
                      <a:pt x="3452" y="0"/>
                    </a:lnTo>
                    <a:lnTo>
                      <a:pt x="3452" y="0"/>
                    </a:lnTo>
                    <a:lnTo>
                      <a:pt x="3458" y="0"/>
                    </a:lnTo>
                    <a:lnTo>
                      <a:pt x="3458" y="0"/>
                    </a:lnTo>
                    <a:lnTo>
                      <a:pt x="3458" y="0"/>
                    </a:lnTo>
                    <a:lnTo>
                      <a:pt x="3458" y="0"/>
                    </a:lnTo>
                    <a:lnTo>
                      <a:pt x="3458" y="0"/>
                    </a:lnTo>
                    <a:lnTo>
                      <a:pt x="3458" y="0"/>
                    </a:lnTo>
                    <a:lnTo>
                      <a:pt x="3464" y="0"/>
                    </a:lnTo>
                    <a:lnTo>
                      <a:pt x="3464" y="0"/>
                    </a:lnTo>
                    <a:lnTo>
                      <a:pt x="3464" y="0"/>
                    </a:lnTo>
                    <a:lnTo>
                      <a:pt x="3464" y="0"/>
                    </a:lnTo>
                    <a:lnTo>
                      <a:pt x="3464" y="0"/>
                    </a:lnTo>
                    <a:lnTo>
                      <a:pt x="3464" y="0"/>
                    </a:lnTo>
                    <a:lnTo>
                      <a:pt x="3464" y="0"/>
                    </a:lnTo>
                    <a:lnTo>
                      <a:pt x="3471" y="0"/>
                    </a:lnTo>
                    <a:lnTo>
                      <a:pt x="3471" y="0"/>
                    </a:lnTo>
                    <a:lnTo>
                      <a:pt x="3471" y="0"/>
                    </a:lnTo>
                    <a:lnTo>
                      <a:pt x="3471" y="0"/>
                    </a:lnTo>
                    <a:lnTo>
                      <a:pt x="3471" y="0"/>
                    </a:lnTo>
                    <a:lnTo>
                      <a:pt x="3471" y="0"/>
                    </a:lnTo>
                    <a:lnTo>
                      <a:pt x="3477" y="0"/>
                    </a:lnTo>
                    <a:lnTo>
                      <a:pt x="3477" y="0"/>
                    </a:lnTo>
                    <a:lnTo>
                      <a:pt x="3477" y="0"/>
                    </a:lnTo>
                    <a:lnTo>
                      <a:pt x="3477" y="0"/>
                    </a:lnTo>
                    <a:lnTo>
                      <a:pt x="3477" y="0"/>
                    </a:lnTo>
                    <a:lnTo>
                      <a:pt x="3477" y="0"/>
                    </a:lnTo>
                    <a:lnTo>
                      <a:pt x="3484" y="0"/>
                    </a:lnTo>
                    <a:lnTo>
                      <a:pt x="3484" y="0"/>
                    </a:lnTo>
                    <a:lnTo>
                      <a:pt x="3484" y="0"/>
                    </a:lnTo>
                    <a:lnTo>
                      <a:pt x="3484" y="0"/>
                    </a:lnTo>
                    <a:lnTo>
                      <a:pt x="3484" y="0"/>
                    </a:lnTo>
                    <a:lnTo>
                      <a:pt x="3484" y="0"/>
                    </a:lnTo>
                    <a:lnTo>
                      <a:pt x="3490" y="0"/>
                    </a:lnTo>
                    <a:lnTo>
                      <a:pt x="3490" y="0"/>
                    </a:lnTo>
                    <a:lnTo>
                      <a:pt x="3490" y="0"/>
                    </a:lnTo>
                    <a:lnTo>
                      <a:pt x="3490" y="0"/>
                    </a:lnTo>
                    <a:lnTo>
                      <a:pt x="3490" y="0"/>
                    </a:lnTo>
                    <a:lnTo>
                      <a:pt x="3490" y="0"/>
                    </a:lnTo>
                    <a:lnTo>
                      <a:pt x="3490" y="0"/>
                    </a:lnTo>
                    <a:lnTo>
                      <a:pt x="3497" y="0"/>
                    </a:lnTo>
                    <a:lnTo>
                      <a:pt x="3497" y="0"/>
                    </a:lnTo>
                    <a:lnTo>
                      <a:pt x="3497" y="0"/>
                    </a:lnTo>
                    <a:lnTo>
                      <a:pt x="3497" y="0"/>
                    </a:lnTo>
                    <a:lnTo>
                      <a:pt x="3497" y="0"/>
                    </a:lnTo>
                    <a:lnTo>
                      <a:pt x="3497" y="0"/>
                    </a:lnTo>
                    <a:lnTo>
                      <a:pt x="3503" y="0"/>
                    </a:lnTo>
                    <a:lnTo>
                      <a:pt x="3503" y="0"/>
                    </a:lnTo>
                    <a:lnTo>
                      <a:pt x="3503" y="0"/>
                    </a:lnTo>
                    <a:lnTo>
                      <a:pt x="3503" y="0"/>
                    </a:lnTo>
                    <a:lnTo>
                      <a:pt x="3503" y="0"/>
                    </a:lnTo>
                    <a:lnTo>
                      <a:pt x="3503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3" y="0"/>
                    </a:lnTo>
                    <a:lnTo>
                      <a:pt x="3523" y="0"/>
                    </a:lnTo>
                    <a:lnTo>
                      <a:pt x="3523" y="0"/>
                    </a:lnTo>
                    <a:lnTo>
                      <a:pt x="3523" y="0"/>
                    </a:lnTo>
                    <a:lnTo>
                      <a:pt x="3523" y="0"/>
                    </a:lnTo>
                    <a:lnTo>
                      <a:pt x="3523" y="0"/>
                    </a:lnTo>
                    <a:lnTo>
                      <a:pt x="3523" y="0"/>
                    </a:lnTo>
                    <a:lnTo>
                      <a:pt x="3529" y="0"/>
                    </a:lnTo>
                    <a:lnTo>
                      <a:pt x="3529" y="0"/>
                    </a:lnTo>
                    <a:lnTo>
                      <a:pt x="3529" y="0"/>
                    </a:lnTo>
                    <a:lnTo>
                      <a:pt x="3529" y="0"/>
                    </a:lnTo>
                    <a:lnTo>
                      <a:pt x="3529" y="0"/>
                    </a:lnTo>
                    <a:lnTo>
                      <a:pt x="3529" y="0"/>
                    </a:lnTo>
                    <a:lnTo>
                      <a:pt x="3536" y="0"/>
                    </a:lnTo>
                    <a:lnTo>
                      <a:pt x="3536" y="0"/>
                    </a:lnTo>
                    <a:lnTo>
                      <a:pt x="3536" y="0"/>
                    </a:lnTo>
                    <a:lnTo>
                      <a:pt x="3536" y="0"/>
                    </a:lnTo>
                    <a:lnTo>
                      <a:pt x="3536" y="0"/>
                    </a:lnTo>
                    <a:lnTo>
                      <a:pt x="3536" y="0"/>
                    </a:lnTo>
                    <a:lnTo>
                      <a:pt x="3536" y="0"/>
                    </a:lnTo>
                    <a:lnTo>
                      <a:pt x="3542" y="0"/>
                    </a:lnTo>
                    <a:lnTo>
                      <a:pt x="3542" y="0"/>
                    </a:lnTo>
                    <a:lnTo>
                      <a:pt x="3542" y="0"/>
                    </a:lnTo>
                    <a:lnTo>
                      <a:pt x="3542" y="0"/>
                    </a:lnTo>
                    <a:lnTo>
                      <a:pt x="3542" y="0"/>
                    </a:lnTo>
                    <a:lnTo>
                      <a:pt x="3542" y="0"/>
                    </a:lnTo>
                    <a:lnTo>
                      <a:pt x="3549" y="0"/>
                    </a:lnTo>
                    <a:lnTo>
                      <a:pt x="3549" y="0"/>
                    </a:lnTo>
                    <a:lnTo>
                      <a:pt x="3549" y="0"/>
                    </a:lnTo>
                    <a:lnTo>
                      <a:pt x="3549" y="0"/>
                    </a:lnTo>
                    <a:lnTo>
                      <a:pt x="3549" y="0"/>
                    </a:lnTo>
                    <a:lnTo>
                      <a:pt x="3549" y="0"/>
                    </a:lnTo>
                    <a:lnTo>
                      <a:pt x="3549" y="0"/>
                    </a:lnTo>
                    <a:lnTo>
                      <a:pt x="3555" y="0"/>
                    </a:lnTo>
                    <a:lnTo>
                      <a:pt x="3555" y="0"/>
                    </a:lnTo>
                    <a:lnTo>
                      <a:pt x="3555" y="0"/>
                    </a:lnTo>
                    <a:lnTo>
                      <a:pt x="3555" y="0"/>
                    </a:lnTo>
                    <a:lnTo>
                      <a:pt x="3555" y="0"/>
                    </a:lnTo>
                    <a:lnTo>
                      <a:pt x="3555" y="0"/>
                    </a:lnTo>
                    <a:lnTo>
                      <a:pt x="3562" y="0"/>
                    </a:lnTo>
                    <a:lnTo>
                      <a:pt x="3562" y="0"/>
                    </a:lnTo>
                    <a:lnTo>
                      <a:pt x="3562" y="0"/>
                    </a:lnTo>
                    <a:lnTo>
                      <a:pt x="3562" y="0"/>
                    </a:lnTo>
                    <a:lnTo>
                      <a:pt x="3562" y="0"/>
                    </a:lnTo>
                    <a:lnTo>
                      <a:pt x="3562" y="0"/>
                    </a:lnTo>
                    <a:lnTo>
                      <a:pt x="3562" y="0"/>
                    </a:lnTo>
                    <a:lnTo>
                      <a:pt x="3568" y="0"/>
                    </a:lnTo>
                    <a:lnTo>
                      <a:pt x="3568" y="0"/>
                    </a:lnTo>
                    <a:lnTo>
                      <a:pt x="3568" y="0"/>
                    </a:lnTo>
                    <a:lnTo>
                      <a:pt x="3568" y="0"/>
                    </a:lnTo>
                    <a:lnTo>
                      <a:pt x="3568" y="0"/>
                    </a:lnTo>
                    <a:lnTo>
                      <a:pt x="3568" y="0"/>
                    </a:lnTo>
                    <a:lnTo>
                      <a:pt x="3568" y="0"/>
                    </a:lnTo>
                    <a:lnTo>
                      <a:pt x="3575" y="0"/>
                    </a:lnTo>
                    <a:lnTo>
                      <a:pt x="3575" y="0"/>
                    </a:lnTo>
                    <a:lnTo>
                      <a:pt x="3575" y="0"/>
                    </a:lnTo>
                    <a:lnTo>
                      <a:pt x="3575" y="0"/>
                    </a:lnTo>
                    <a:lnTo>
                      <a:pt x="3575" y="0"/>
                    </a:lnTo>
                    <a:lnTo>
                      <a:pt x="3575" y="0"/>
                    </a:lnTo>
                    <a:lnTo>
                      <a:pt x="3581" y="0"/>
                    </a:lnTo>
                    <a:lnTo>
                      <a:pt x="3581" y="0"/>
                    </a:lnTo>
                    <a:lnTo>
                      <a:pt x="3581" y="0"/>
                    </a:lnTo>
                    <a:lnTo>
                      <a:pt x="3581" y="0"/>
                    </a:lnTo>
                    <a:lnTo>
                      <a:pt x="3581" y="0"/>
                    </a:lnTo>
                    <a:lnTo>
                      <a:pt x="3581" y="0"/>
                    </a:lnTo>
                    <a:lnTo>
                      <a:pt x="3581" y="0"/>
                    </a:lnTo>
                    <a:lnTo>
                      <a:pt x="3581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7" y="0"/>
                    </a:lnTo>
                    <a:lnTo>
                      <a:pt x="3607" y="0"/>
                    </a:lnTo>
                    <a:lnTo>
                      <a:pt x="3607" y="0"/>
                    </a:lnTo>
                    <a:lnTo>
                      <a:pt x="3607" y="0"/>
                    </a:lnTo>
                    <a:lnTo>
                      <a:pt x="3607" y="0"/>
                    </a:lnTo>
                    <a:lnTo>
                      <a:pt x="3607" y="0"/>
                    </a:lnTo>
                    <a:lnTo>
                      <a:pt x="3607" y="0"/>
                    </a:lnTo>
                    <a:lnTo>
                      <a:pt x="3607" y="0"/>
                    </a:lnTo>
                    <a:lnTo>
                      <a:pt x="3613" y="0"/>
                    </a:lnTo>
                    <a:lnTo>
                      <a:pt x="3613" y="0"/>
                    </a:lnTo>
                    <a:lnTo>
                      <a:pt x="3613" y="0"/>
                    </a:lnTo>
                    <a:lnTo>
                      <a:pt x="3613" y="0"/>
                    </a:lnTo>
                    <a:lnTo>
                      <a:pt x="3613" y="0"/>
                    </a:lnTo>
                    <a:lnTo>
                      <a:pt x="3613" y="0"/>
                    </a:lnTo>
                    <a:lnTo>
                      <a:pt x="3620" y="0"/>
                    </a:lnTo>
                    <a:lnTo>
                      <a:pt x="3620" y="0"/>
                    </a:lnTo>
                    <a:lnTo>
                      <a:pt x="3620" y="0"/>
                    </a:lnTo>
                    <a:lnTo>
                      <a:pt x="3620" y="0"/>
                    </a:lnTo>
                    <a:lnTo>
                      <a:pt x="3620" y="0"/>
                    </a:lnTo>
                    <a:lnTo>
                      <a:pt x="3620" y="0"/>
                    </a:lnTo>
                    <a:lnTo>
                      <a:pt x="3620" y="0"/>
                    </a:lnTo>
                    <a:lnTo>
                      <a:pt x="3620" y="0"/>
                    </a:lnTo>
                    <a:lnTo>
                      <a:pt x="3626" y="0"/>
                    </a:lnTo>
                    <a:lnTo>
                      <a:pt x="3626" y="0"/>
                    </a:lnTo>
                    <a:lnTo>
                      <a:pt x="3626" y="0"/>
                    </a:lnTo>
                    <a:lnTo>
                      <a:pt x="3626" y="0"/>
                    </a:lnTo>
                    <a:lnTo>
                      <a:pt x="3626" y="0"/>
                    </a:lnTo>
                    <a:lnTo>
                      <a:pt x="3626" y="0"/>
                    </a:lnTo>
                    <a:lnTo>
                      <a:pt x="3633" y="0"/>
                    </a:lnTo>
                    <a:lnTo>
                      <a:pt x="3633" y="0"/>
                    </a:lnTo>
                    <a:lnTo>
                      <a:pt x="3633" y="0"/>
                    </a:lnTo>
                    <a:lnTo>
                      <a:pt x="3633" y="0"/>
                    </a:lnTo>
                    <a:lnTo>
                      <a:pt x="3633" y="0"/>
                    </a:lnTo>
                    <a:lnTo>
                      <a:pt x="3633" y="0"/>
                    </a:lnTo>
                    <a:lnTo>
                      <a:pt x="3639" y="0"/>
                    </a:lnTo>
                    <a:lnTo>
                      <a:pt x="3639" y="0"/>
                    </a:lnTo>
                    <a:lnTo>
                      <a:pt x="3639" y="0"/>
                    </a:lnTo>
                    <a:lnTo>
                      <a:pt x="3639" y="0"/>
                    </a:lnTo>
                    <a:lnTo>
                      <a:pt x="3639" y="0"/>
                    </a:lnTo>
                    <a:lnTo>
                      <a:pt x="3639" y="0"/>
                    </a:lnTo>
                    <a:lnTo>
                      <a:pt x="3646" y="0"/>
                    </a:lnTo>
                    <a:lnTo>
                      <a:pt x="3646" y="0"/>
                    </a:lnTo>
                    <a:lnTo>
                      <a:pt x="3646" y="0"/>
                    </a:lnTo>
                    <a:lnTo>
                      <a:pt x="3646" y="0"/>
                    </a:lnTo>
                    <a:lnTo>
                      <a:pt x="3646" y="0"/>
                    </a:lnTo>
                    <a:lnTo>
                      <a:pt x="3646" y="0"/>
                    </a:lnTo>
                    <a:lnTo>
                      <a:pt x="3646" y="0"/>
                    </a:lnTo>
                    <a:lnTo>
                      <a:pt x="3646" y="0"/>
                    </a:lnTo>
                    <a:lnTo>
                      <a:pt x="3652" y="0"/>
                    </a:lnTo>
                    <a:lnTo>
                      <a:pt x="3652" y="0"/>
                    </a:lnTo>
                    <a:lnTo>
                      <a:pt x="3652" y="0"/>
                    </a:lnTo>
                    <a:lnTo>
                      <a:pt x="365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98" y="0"/>
                    </a:lnTo>
                    <a:lnTo>
                      <a:pt x="3698" y="0"/>
                    </a:lnTo>
                    <a:lnTo>
                      <a:pt x="3698" y="0"/>
                    </a:lnTo>
                    <a:lnTo>
                      <a:pt x="3698" y="0"/>
                    </a:lnTo>
                    <a:lnTo>
                      <a:pt x="3698" y="0"/>
                    </a:lnTo>
                    <a:lnTo>
                      <a:pt x="3698" y="0"/>
                    </a:lnTo>
                    <a:lnTo>
                      <a:pt x="3698" y="0"/>
                    </a:lnTo>
                    <a:lnTo>
                      <a:pt x="3698" y="0"/>
                    </a:lnTo>
                    <a:lnTo>
                      <a:pt x="3704" y="0"/>
                    </a:lnTo>
                    <a:lnTo>
                      <a:pt x="3704" y="0"/>
                    </a:lnTo>
                    <a:lnTo>
                      <a:pt x="3704" y="0"/>
                    </a:lnTo>
                    <a:lnTo>
                      <a:pt x="3704" y="0"/>
                    </a:lnTo>
                    <a:lnTo>
                      <a:pt x="3704" y="0"/>
                    </a:lnTo>
                    <a:lnTo>
                      <a:pt x="3704" y="0"/>
                    </a:lnTo>
                    <a:lnTo>
                      <a:pt x="3704" y="0"/>
                    </a:lnTo>
                    <a:lnTo>
                      <a:pt x="3704" y="0"/>
                    </a:lnTo>
                    <a:lnTo>
                      <a:pt x="3711" y="0"/>
                    </a:lnTo>
                    <a:lnTo>
                      <a:pt x="3711" y="0"/>
                    </a:lnTo>
                    <a:lnTo>
                      <a:pt x="3711" y="0"/>
                    </a:lnTo>
                    <a:lnTo>
                      <a:pt x="3711" y="0"/>
                    </a:lnTo>
                    <a:lnTo>
                      <a:pt x="3711" y="0"/>
                    </a:lnTo>
                    <a:lnTo>
                      <a:pt x="3711" y="0"/>
                    </a:lnTo>
                    <a:lnTo>
                      <a:pt x="3717" y="0"/>
                    </a:lnTo>
                    <a:lnTo>
                      <a:pt x="3717" y="0"/>
                    </a:lnTo>
                    <a:lnTo>
                      <a:pt x="3717" y="0"/>
                    </a:lnTo>
                    <a:lnTo>
                      <a:pt x="3717" y="0"/>
                    </a:lnTo>
                    <a:lnTo>
                      <a:pt x="3717" y="0"/>
                    </a:lnTo>
                    <a:lnTo>
                      <a:pt x="3717" y="0"/>
                    </a:lnTo>
                    <a:lnTo>
                      <a:pt x="3724" y="0"/>
                    </a:lnTo>
                    <a:lnTo>
                      <a:pt x="3724" y="0"/>
                    </a:lnTo>
                    <a:lnTo>
                      <a:pt x="3724" y="0"/>
                    </a:lnTo>
                    <a:lnTo>
                      <a:pt x="3724" y="0"/>
                    </a:lnTo>
                    <a:lnTo>
                      <a:pt x="3724" y="0"/>
                    </a:lnTo>
                    <a:lnTo>
                      <a:pt x="3724" y="0"/>
                    </a:lnTo>
                    <a:lnTo>
                      <a:pt x="3730" y="0"/>
                    </a:lnTo>
                    <a:lnTo>
                      <a:pt x="3730" y="0"/>
                    </a:lnTo>
                    <a:lnTo>
                      <a:pt x="3730" y="0"/>
                    </a:lnTo>
                    <a:lnTo>
                      <a:pt x="3730" y="0"/>
                    </a:lnTo>
                    <a:lnTo>
                      <a:pt x="3730" y="0"/>
                    </a:lnTo>
                    <a:lnTo>
                      <a:pt x="3730" y="0"/>
                    </a:lnTo>
                    <a:lnTo>
                      <a:pt x="3730" y="0"/>
                    </a:lnTo>
                    <a:lnTo>
                      <a:pt x="3730" y="0"/>
                    </a:lnTo>
                    <a:lnTo>
                      <a:pt x="3736" y="0"/>
                    </a:lnTo>
                    <a:lnTo>
                      <a:pt x="3736" y="0"/>
                    </a:lnTo>
                    <a:lnTo>
                      <a:pt x="373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75" y="0"/>
                    </a:lnTo>
                    <a:lnTo>
                      <a:pt x="3775" y="0"/>
                    </a:lnTo>
                    <a:lnTo>
                      <a:pt x="3782" y="0"/>
                    </a:lnTo>
                    <a:lnTo>
                      <a:pt x="3782" y="0"/>
                    </a:lnTo>
                    <a:lnTo>
                      <a:pt x="3782" y="0"/>
                    </a:lnTo>
                    <a:lnTo>
                      <a:pt x="3782" y="0"/>
                    </a:lnTo>
                    <a:lnTo>
                      <a:pt x="3782" y="0"/>
                    </a:lnTo>
                    <a:lnTo>
                      <a:pt x="3782" y="0"/>
                    </a:lnTo>
                    <a:lnTo>
                      <a:pt x="3782" y="0"/>
                    </a:lnTo>
                    <a:lnTo>
                      <a:pt x="3788" y="0"/>
                    </a:lnTo>
                    <a:lnTo>
                      <a:pt x="3788" y="0"/>
                    </a:lnTo>
                    <a:lnTo>
                      <a:pt x="3788" y="0"/>
                    </a:lnTo>
                    <a:lnTo>
                      <a:pt x="3788" y="0"/>
                    </a:lnTo>
                    <a:lnTo>
                      <a:pt x="3788" y="0"/>
                    </a:lnTo>
                    <a:lnTo>
                      <a:pt x="3788" y="0"/>
                    </a:lnTo>
                    <a:lnTo>
                      <a:pt x="3788" y="0"/>
                    </a:lnTo>
                    <a:lnTo>
                      <a:pt x="3795" y="0"/>
                    </a:lnTo>
                    <a:lnTo>
                      <a:pt x="3795" y="0"/>
                    </a:lnTo>
                    <a:lnTo>
                      <a:pt x="3795" y="0"/>
                    </a:lnTo>
                    <a:lnTo>
                      <a:pt x="3795" y="0"/>
                    </a:lnTo>
                    <a:lnTo>
                      <a:pt x="3795" y="0"/>
                    </a:lnTo>
                    <a:lnTo>
                      <a:pt x="3795" y="0"/>
                    </a:lnTo>
                    <a:lnTo>
                      <a:pt x="3795" y="0"/>
                    </a:lnTo>
                    <a:lnTo>
                      <a:pt x="3801" y="0"/>
                    </a:lnTo>
                    <a:lnTo>
                      <a:pt x="3801" y="0"/>
                    </a:lnTo>
                    <a:lnTo>
                      <a:pt x="3801" y="0"/>
                    </a:lnTo>
                    <a:lnTo>
                      <a:pt x="3801" y="0"/>
                    </a:lnTo>
                    <a:lnTo>
                      <a:pt x="3801" y="0"/>
                    </a:lnTo>
                    <a:lnTo>
                      <a:pt x="3801" y="0"/>
                    </a:lnTo>
                    <a:lnTo>
                      <a:pt x="3808" y="0"/>
                    </a:lnTo>
                    <a:lnTo>
                      <a:pt x="3808" y="0"/>
                    </a:lnTo>
                    <a:lnTo>
                      <a:pt x="3808" y="0"/>
                    </a:lnTo>
                    <a:lnTo>
                      <a:pt x="3808" y="0"/>
                    </a:lnTo>
                    <a:lnTo>
                      <a:pt x="3808" y="0"/>
                    </a:lnTo>
                    <a:lnTo>
                      <a:pt x="3808" y="0"/>
                    </a:lnTo>
                    <a:lnTo>
                      <a:pt x="3814" y="0"/>
                    </a:lnTo>
                    <a:lnTo>
                      <a:pt x="3814" y="0"/>
                    </a:lnTo>
                    <a:lnTo>
                      <a:pt x="3814" y="0"/>
                    </a:lnTo>
                    <a:lnTo>
                      <a:pt x="3814" y="0"/>
                    </a:lnTo>
                    <a:lnTo>
                      <a:pt x="3814" y="0"/>
                    </a:lnTo>
                    <a:lnTo>
                      <a:pt x="3814" y="0"/>
                    </a:lnTo>
                    <a:lnTo>
                      <a:pt x="3814" y="0"/>
                    </a:lnTo>
                    <a:lnTo>
                      <a:pt x="3814" y="0"/>
                    </a:lnTo>
                    <a:lnTo>
                      <a:pt x="3821" y="0"/>
                    </a:lnTo>
                    <a:lnTo>
                      <a:pt x="3821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60" y="0"/>
                    </a:lnTo>
                    <a:lnTo>
                      <a:pt x="3860" y="0"/>
                    </a:lnTo>
                    <a:lnTo>
                      <a:pt x="3860" y="0"/>
                    </a:lnTo>
                    <a:lnTo>
                      <a:pt x="3866" y="0"/>
                    </a:lnTo>
                    <a:lnTo>
                      <a:pt x="3866" y="0"/>
                    </a:lnTo>
                    <a:lnTo>
                      <a:pt x="3866" y="0"/>
                    </a:lnTo>
                    <a:lnTo>
                      <a:pt x="3866" y="0"/>
                    </a:lnTo>
                    <a:lnTo>
                      <a:pt x="3866" y="0"/>
                    </a:lnTo>
                    <a:lnTo>
                      <a:pt x="3866" y="0"/>
                    </a:lnTo>
                    <a:lnTo>
                      <a:pt x="3866" y="0"/>
                    </a:lnTo>
                    <a:lnTo>
                      <a:pt x="3872" y="0"/>
                    </a:lnTo>
                    <a:lnTo>
                      <a:pt x="3872" y="0"/>
                    </a:lnTo>
                    <a:lnTo>
                      <a:pt x="3872" y="0"/>
                    </a:lnTo>
                    <a:lnTo>
                      <a:pt x="3872" y="0"/>
                    </a:lnTo>
                    <a:lnTo>
                      <a:pt x="3872" y="0"/>
                    </a:lnTo>
                    <a:lnTo>
                      <a:pt x="3872" y="0"/>
                    </a:lnTo>
                    <a:lnTo>
                      <a:pt x="3872" y="0"/>
                    </a:lnTo>
                    <a:lnTo>
                      <a:pt x="3879" y="0"/>
                    </a:lnTo>
                    <a:lnTo>
                      <a:pt x="3879" y="0"/>
                    </a:lnTo>
                    <a:lnTo>
                      <a:pt x="3879" y="0"/>
                    </a:lnTo>
                    <a:lnTo>
                      <a:pt x="3879" y="0"/>
                    </a:lnTo>
                    <a:lnTo>
                      <a:pt x="3879" y="0"/>
                    </a:lnTo>
                    <a:lnTo>
                      <a:pt x="3879" y="0"/>
                    </a:lnTo>
                    <a:lnTo>
                      <a:pt x="3879" y="0"/>
                    </a:lnTo>
                    <a:lnTo>
                      <a:pt x="3885" y="0"/>
                    </a:lnTo>
                    <a:lnTo>
                      <a:pt x="3885" y="0"/>
                    </a:lnTo>
                    <a:lnTo>
                      <a:pt x="3885" y="0"/>
                    </a:lnTo>
                    <a:lnTo>
                      <a:pt x="3885" y="0"/>
                    </a:lnTo>
                    <a:lnTo>
                      <a:pt x="3885" y="0"/>
                    </a:lnTo>
                    <a:lnTo>
                      <a:pt x="3885" y="0"/>
                    </a:lnTo>
                    <a:lnTo>
                      <a:pt x="3892" y="0"/>
                    </a:lnTo>
                    <a:lnTo>
                      <a:pt x="3892" y="0"/>
                    </a:lnTo>
                    <a:lnTo>
                      <a:pt x="3892" y="0"/>
                    </a:lnTo>
                    <a:lnTo>
                      <a:pt x="3892" y="0"/>
                    </a:lnTo>
                    <a:lnTo>
                      <a:pt x="3892" y="0"/>
                    </a:lnTo>
                    <a:lnTo>
                      <a:pt x="3892" y="0"/>
                    </a:lnTo>
                    <a:lnTo>
                      <a:pt x="3898" y="0"/>
                    </a:lnTo>
                    <a:lnTo>
                      <a:pt x="3898" y="0"/>
                    </a:lnTo>
                    <a:lnTo>
                      <a:pt x="3898" y="0"/>
                    </a:lnTo>
                    <a:lnTo>
                      <a:pt x="3898" y="0"/>
                    </a:lnTo>
                    <a:lnTo>
                      <a:pt x="3898" y="0"/>
                    </a:lnTo>
                    <a:lnTo>
                      <a:pt x="3898" y="0"/>
                    </a:lnTo>
                    <a:lnTo>
                      <a:pt x="3898" y="0"/>
                    </a:lnTo>
                    <a:lnTo>
                      <a:pt x="3898" y="0"/>
                    </a:lnTo>
                    <a:lnTo>
                      <a:pt x="389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44" y="0"/>
                    </a:lnTo>
                    <a:lnTo>
                      <a:pt x="3944" y="0"/>
                    </a:lnTo>
                    <a:lnTo>
                      <a:pt x="3944" y="0"/>
                    </a:lnTo>
                    <a:lnTo>
                      <a:pt x="3944" y="0"/>
                    </a:lnTo>
                    <a:lnTo>
                      <a:pt x="3950" y="0"/>
                    </a:lnTo>
                    <a:lnTo>
                      <a:pt x="3950" y="0"/>
                    </a:lnTo>
                    <a:lnTo>
                      <a:pt x="3950" y="0"/>
                    </a:lnTo>
                    <a:lnTo>
                      <a:pt x="3950" y="0"/>
                    </a:lnTo>
                    <a:lnTo>
                      <a:pt x="3950" y="0"/>
                    </a:lnTo>
                    <a:lnTo>
                      <a:pt x="3950" y="0"/>
                    </a:lnTo>
                    <a:lnTo>
                      <a:pt x="3950" y="0"/>
                    </a:lnTo>
                    <a:lnTo>
                      <a:pt x="3957" y="0"/>
                    </a:lnTo>
                    <a:lnTo>
                      <a:pt x="3957" y="0"/>
                    </a:lnTo>
                    <a:lnTo>
                      <a:pt x="3957" y="0"/>
                    </a:lnTo>
                    <a:lnTo>
                      <a:pt x="3957" y="0"/>
                    </a:lnTo>
                    <a:lnTo>
                      <a:pt x="3957" y="0"/>
                    </a:lnTo>
                    <a:lnTo>
                      <a:pt x="3957" y="0"/>
                    </a:lnTo>
                    <a:lnTo>
                      <a:pt x="3957" y="0"/>
                    </a:lnTo>
                    <a:lnTo>
                      <a:pt x="3963" y="0"/>
                    </a:lnTo>
                    <a:lnTo>
                      <a:pt x="3963" y="0"/>
                    </a:lnTo>
                    <a:lnTo>
                      <a:pt x="3963" y="0"/>
                    </a:lnTo>
                    <a:lnTo>
                      <a:pt x="3963" y="0"/>
                    </a:lnTo>
                    <a:lnTo>
                      <a:pt x="3963" y="0"/>
                    </a:lnTo>
                    <a:lnTo>
                      <a:pt x="3963" y="0"/>
                    </a:lnTo>
                    <a:lnTo>
                      <a:pt x="3963" y="0"/>
                    </a:lnTo>
                    <a:lnTo>
                      <a:pt x="3970" y="0"/>
                    </a:lnTo>
                    <a:lnTo>
                      <a:pt x="3970" y="0"/>
                    </a:lnTo>
                    <a:lnTo>
                      <a:pt x="3970" y="0"/>
                    </a:lnTo>
                    <a:lnTo>
                      <a:pt x="3970" y="0"/>
                    </a:lnTo>
                    <a:lnTo>
                      <a:pt x="3970" y="0"/>
                    </a:lnTo>
                    <a:lnTo>
                      <a:pt x="3970" y="0"/>
                    </a:lnTo>
                    <a:lnTo>
                      <a:pt x="3976" y="0"/>
                    </a:lnTo>
                    <a:lnTo>
                      <a:pt x="3976" y="0"/>
                    </a:lnTo>
                    <a:lnTo>
                      <a:pt x="3976" y="0"/>
                    </a:lnTo>
                    <a:lnTo>
                      <a:pt x="3976" y="0"/>
                    </a:lnTo>
                    <a:lnTo>
                      <a:pt x="3976" y="0"/>
                    </a:lnTo>
                    <a:lnTo>
                      <a:pt x="3976" y="0"/>
                    </a:lnTo>
                    <a:lnTo>
                      <a:pt x="3983" y="0"/>
                    </a:lnTo>
                    <a:lnTo>
                      <a:pt x="3983" y="0"/>
                    </a:lnTo>
                    <a:lnTo>
                      <a:pt x="3983" y="0"/>
                    </a:lnTo>
                    <a:lnTo>
                      <a:pt x="3983" y="0"/>
                    </a:lnTo>
                    <a:lnTo>
                      <a:pt x="3983" y="0"/>
                    </a:lnTo>
                    <a:lnTo>
                      <a:pt x="3983" y="0"/>
                    </a:lnTo>
                    <a:lnTo>
                      <a:pt x="3983" y="0"/>
                    </a:lnTo>
                    <a:lnTo>
                      <a:pt x="3983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28" y="0"/>
                    </a:lnTo>
                    <a:lnTo>
                      <a:pt x="4028" y="0"/>
                    </a:lnTo>
                    <a:lnTo>
                      <a:pt x="4028" y="0"/>
                    </a:lnTo>
                    <a:lnTo>
                      <a:pt x="4028" y="0"/>
                    </a:lnTo>
                    <a:lnTo>
                      <a:pt x="4028" y="0"/>
                    </a:lnTo>
                    <a:lnTo>
                      <a:pt x="4034" y="0"/>
                    </a:lnTo>
                    <a:lnTo>
                      <a:pt x="4034" y="0"/>
                    </a:lnTo>
                    <a:lnTo>
                      <a:pt x="4034" y="0"/>
                    </a:lnTo>
                    <a:lnTo>
                      <a:pt x="4034" y="0"/>
                    </a:lnTo>
                    <a:lnTo>
                      <a:pt x="4034" y="0"/>
                    </a:lnTo>
                    <a:lnTo>
                      <a:pt x="4034" y="0"/>
                    </a:lnTo>
                    <a:lnTo>
                      <a:pt x="4034" y="0"/>
                    </a:lnTo>
                    <a:lnTo>
                      <a:pt x="4034" y="0"/>
                    </a:lnTo>
                    <a:lnTo>
                      <a:pt x="4041" y="0"/>
                    </a:lnTo>
                    <a:lnTo>
                      <a:pt x="4041" y="0"/>
                    </a:lnTo>
                    <a:lnTo>
                      <a:pt x="4041" y="0"/>
                    </a:lnTo>
                    <a:lnTo>
                      <a:pt x="4041" y="0"/>
                    </a:lnTo>
                    <a:lnTo>
                      <a:pt x="4041" y="0"/>
                    </a:lnTo>
                    <a:lnTo>
                      <a:pt x="4041" y="0"/>
                    </a:lnTo>
                    <a:lnTo>
                      <a:pt x="4047" y="0"/>
                    </a:lnTo>
                    <a:lnTo>
                      <a:pt x="4047" y="0"/>
                    </a:lnTo>
                    <a:lnTo>
                      <a:pt x="4047" y="0"/>
                    </a:lnTo>
                    <a:lnTo>
                      <a:pt x="4047" y="0"/>
                    </a:lnTo>
                    <a:lnTo>
                      <a:pt x="4047" y="0"/>
                    </a:lnTo>
                    <a:lnTo>
                      <a:pt x="4047" y="0"/>
                    </a:lnTo>
                    <a:lnTo>
                      <a:pt x="4054" y="0"/>
                    </a:lnTo>
                    <a:lnTo>
                      <a:pt x="4054" y="0"/>
                    </a:lnTo>
                    <a:lnTo>
                      <a:pt x="4054" y="0"/>
                    </a:lnTo>
                    <a:lnTo>
                      <a:pt x="4054" y="0"/>
                    </a:lnTo>
                    <a:lnTo>
                      <a:pt x="4054" y="0"/>
                    </a:lnTo>
                    <a:lnTo>
                      <a:pt x="4054" y="0"/>
                    </a:lnTo>
                    <a:lnTo>
                      <a:pt x="4054" y="0"/>
                    </a:lnTo>
                    <a:lnTo>
                      <a:pt x="4060" y="0"/>
                    </a:lnTo>
                    <a:lnTo>
                      <a:pt x="4060" y="0"/>
                    </a:lnTo>
                    <a:lnTo>
                      <a:pt x="4060" y="0"/>
                    </a:lnTo>
                    <a:lnTo>
                      <a:pt x="4060" y="0"/>
                    </a:lnTo>
                    <a:lnTo>
                      <a:pt x="4060" y="0"/>
                    </a:lnTo>
                    <a:lnTo>
                      <a:pt x="4060" y="0"/>
                    </a:lnTo>
                    <a:lnTo>
                      <a:pt x="4060" y="0"/>
                    </a:lnTo>
                    <a:lnTo>
                      <a:pt x="4067" y="0"/>
                    </a:lnTo>
                    <a:lnTo>
                      <a:pt x="4067" y="0"/>
                    </a:lnTo>
                    <a:lnTo>
                      <a:pt x="4067" y="0"/>
                    </a:lnTo>
                    <a:lnTo>
                      <a:pt x="4067" y="0"/>
                    </a:lnTo>
                    <a:lnTo>
                      <a:pt x="4067" y="0"/>
                    </a:lnTo>
                    <a:lnTo>
                      <a:pt x="4067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3" y="0"/>
                    </a:lnTo>
                    <a:lnTo>
                      <a:pt x="4093" y="0"/>
                    </a:lnTo>
                    <a:lnTo>
                      <a:pt x="4093" y="0"/>
                    </a:lnTo>
                    <a:lnTo>
                      <a:pt x="4112" y="0"/>
                    </a:lnTo>
                    <a:lnTo>
                      <a:pt x="4112" y="0"/>
                    </a:lnTo>
                    <a:lnTo>
                      <a:pt x="4112" y="0"/>
                    </a:lnTo>
                    <a:lnTo>
                      <a:pt x="4112" y="0"/>
                    </a:lnTo>
                    <a:lnTo>
                      <a:pt x="4112" y="0"/>
                    </a:lnTo>
                    <a:lnTo>
                      <a:pt x="4112" y="0"/>
                    </a:lnTo>
                    <a:lnTo>
                      <a:pt x="4119" y="0"/>
                    </a:lnTo>
                    <a:lnTo>
                      <a:pt x="4119" y="0"/>
                    </a:lnTo>
                    <a:lnTo>
                      <a:pt x="4119" y="0"/>
                    </a:lnTo>
                    <a:lnTo>
                      <a:pt x="4119" y="0"/>
                    </a:lnTo>
                    <a:lnTo>
                      <a:pt x="4119" y="0"/>
                    </a:lnTo>
                    <a:lnTo>
                      <a:pt x="4119" y="0"/>
                    </a:lnTo>
                    <a:lnTo>
                      <a:pt x="4119" y="0"/>
                    </a:lnTo>
                    <a:lnTo>
                      <a:pt x="4119" y="0"/>
                    </a:lnTo>
                    <a:lnTo>
                      <a:pt x="4125" y="0"/>
                    </a:lnTo>
                    <a:lnTo>
                      <a:pt x="4125" y="0"/>
                    </a:lnTo>
                    <a:lnTo>
                      <a:pt x="4125" y="0"/>
                    </a:lnTo>
                    <a:lnTo>
                      <a:pt x="4125" y="0"/>
                    </a:lnTo>
                    <a:lnTo>
                      <a:pt x="4125" y="0"/>
                    </a:lnTo>
                    <a:lnTo>
                      <a:pt x="4125" y="0"/>
                    </a:lnTo>
                    <a:lnTo>
                      <a:pt x="4132" y="0"/>
                    </a:lnTo>
                    <a:lnTo>
                      <a:pt x="4132" y="0"/>
                    </a:lnTo>
                    <a:lnTo>
                      <a:pt x="4132" y="0"/>
                    </a:lnTo>
                    <a:lnTo>
                      <a:pt x="4132" y="0"/>
                    </a:lnTo>
                    <a:lnTo>
                      <a:pt x="4132" y="0"/>
                    </a:lnTo>
                    <a:lnTo>
                      <a:pt x="4132" y="0"/>
                    </a:lnTo>
                    <a:lnTo>
                      <a:pt x="4138" y="0"/>
                    </a:lnTo>
                    <a:lnTo>
                      <a:pt x="4138" y="0"/>
                    </a:lnTo>
                    <a:lnTo>
                      <a:pt x="4138" y="0"/>
                    </a:lnTo>
                    <a:lnTo>
                      <a:pt x="4138" y="0"/>
                    </a:lnTo>
                    <a:lnTo>
                      <a:pt x="4138" y="0"/>
                    </a:lnTo>
                    <a:lnTo>
                      <a:pt x="4138" y="0"/>
                    </a:lnTo>
                    <a:lnTo>
                      <a:pt x="4138" y="0"/>
                    </a:lnTo>
                    <a:lnTo>
                      <a:pt x="4144" y="0"/>
                    </a:lnTo>
                    <a:lnTo>
                      <a:pt x="4144" y="0"/>
                    </a:lnTo>
                    <a:lnTo>
                      <a:pt x="4144" y="0"/>
                    </a:lnTo>
                    <a:lnTo>
                      <a:pt x="4144" y="0"/>
                    </a:lnTo>
                    <a:lnTo>
                      <a:pt x="4144" y="0"/>
                    </a:lnTo>
                    <a:lnTo>
                      <a:pt x="4144" y="0"/>
                    </a:lnTo>
                    <a:lnTo>
                      <a:pt x="4144" y="0"/>
                    </a:lnTo>
                    <a:lnTo>
                      <a:pt x="4151" y="0"/>
                    </a:lnTo>
                    <a:lnTo>
                      <a:pt x="4151" y="0"/>
                    </a:lnTo>
                    <a:lnTo>
                      <a:pt x="4151" y="0"/>
                    </a:lnTo>
                    <a:lnTo>
                      <a:pt x="4151" y="0"/>
                    </a:lnTo>
                    <a:lnTo>
                      <a:pt x="4151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7" y="0"/>
                    </a:lnTo>
                    <a:lnTo>
                      <a:pt x="4177" y="0"/>
                    </a:lnTo>
                    <a:lnTo>
                      <a:pt x="4196" y="0"/>
                    </a:lnTo>
                    <a:lnTo>
                      <a:pt x="4196" y="0"/>
                    </a:lnTo>
                    <a:lnTo>
                      <a:pt x="4196" y="0"/>
                    </a:lnTo>
                    <a:lnTo>
                      <a:pt x="4196" y="0"/>
                    </a:lnTo>
                    <a:lnTo>
                      <a:pt x="4196" y="0"/>
                    </a:lnTo>
                    <a:lnTo>
                      <a:pt x="4196" y="0"/>
                    </a:lnTo>
                    <a:lnTo>
                      <a:pt x="4196" y="0"/>
                    </a:lnTo>
                    <a:lnTo>
                      <a:pt x="4203" y="0"/>
                    </a:lnTo>
                    <a:lnTo>
                      <a:pt x="4203" y="0"/>
                    </a:lnTo>
                    <a:lnTo>
                      <a:pt x="4203" y="0"/>
                    </a:lnTo>
                    <a:lnTo>
                      <a:pt x="4203" y="0"/>
                    </a:lnTo>
                    <a:lnTo>
                      <a:pt x="4203" y="0"/>
                    </a:lnTo>
                    <a:lnTo>
                      <a:pt x="4203" y="0"/>
                    </a:lnTo>
                    <a:lnTo>
                      <a:pt x="4203" y="0"/>
                    </a:lnTo>
                    <a:lnTo>
                      <a:pt x="4203" y="0"/>
                    </a:lnTo>
                    <a:lnTo>
                      <a:pt x="4209" y="0"/>
                    </a:lnTo>
                    <a:lnTo>
                      <a:pt x="4209" y="0"/>
                    </a:lnTo>
                    <a:lnTo>
                      <a:pt x="4209" y="0"/>
                    </a:lnTo>
                    <a:lnTo>
                      <a:pt x="4209" y="0"/>
                    </a:lnTo>
                    <a:lnTo>
                      <a:pt x="4209" y="0"/>
                    </a:lnTo>
                    <a:lnTo>
                      <a:pt x="4209" y="0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222" y="0"/>
                    </a:lnTo>
                    <a:lnTo>
                      <a:pt x="4222" y="0"/>
                    </a:lnTo>
                    <a:lnTo>
                      <a:pt x="4222" y="0"/>
                    </a:lnTo>
                    <a:lnTo>
                      <a:pt x="4222" y="0"/>
                    </a:lnTo>
                    <a:lnTo>
                      <a:pt x="4222" y="0"/>
                    </a:lnTo>
                    <a:lnTo>
                      <a:pt x="4222" y="0"/>
                    </a:lnTo>
                    <a:lnTo>
                      <a:pt x="4229" y="0"/>
                    </a:lnTo>
                    <a:lnTo>
                      <a:pt x="4229" y="0"/>
                    </a:lnTo>
                    <a:lnTo>
                      <a:pt x="4229" y="0"/>
                    </a:lnTo>
                    <a:lnTo>
                      <a:pt x="4229" y="0"/>
                    </a:lnTo>
                    <a:lnTo>
                      <a:pt x="4229" y="0"/>
                    </a:lnTo>
                    <a:lnTo>
                      <a:pt x="4229" y="0"/>
                    </a:lnTo>
                    <a:lnTo>
                      <a:pt x="4229" y="0"/>
                    </a:lnTo>
                    <a:lnTo>
                      <a:pt x="4229" y="0"/>
                    </a:lnTo>
                    <a:lnTo>
                      <a:pt x="4235" y="0"/>
                    </a:lnTo>
                    <a:lnTo>
                      <a:pt x="4235" y="0"/>
                    </a:lnTo>
                    <a:lnTo>
                      <a:pt x="4235" y="0"/>
                    </a:lnTo>
                    <a:lnTo>
                      <a:pt x="4235" y="0"/>
                    </a:lnTo>
                    <a:lnTo>
                      <a:pt x="4255" y="0"/>
                    </a:lnTo>
                    <a:lnTo>
                      <a:pt x="4255" y="0"/>
                    </a:lnTo>
                    <a:lnTo>
                      <a:pt x="4255" y="0"/>
                    </a:lnTo>
                    <a:lnTo>
                      <a:pt x="4255" y="0"/>
                    </a:lnTo>
                    <a:lnTo>
                      <a:pt x="4255" y="0"/>
                    </a:lnTo>
                    <a:lnTo>
                      <a:pt x="4255" y="0"/>
                    </a:lnTo>
                    <a:lnTo>
                      <a:pt x="4261" y="0"/>
                    </a:lnTo>
                    <a:lnTo>
                      <a:pt x="4280" y="0"/>
                    </a:lnTo>
                    <a:lnTo>
                      <a:pt x="4280" y="0"/>
                    </a:lnTo>
                    <a:lnTo>
                      <a:pt x="4280" y="0"/>
                    </a:lnTo>
                    <a:lnTo>
                      <a:pt x="4280" y="0"/>
                    </a:lnTo>
                    <a:lnTo>
                      <a:pt x="4280" y="0"/>
                    </a:lnTo>
                    <a:lnTo>
                      <a:pt x="4280" y="0"/>
                    </a:lnTo>
                    <a:lnTo>
                      <a:pt x="4280" y="0"/>
                    </a:lnTo>
                    <a:lnTo>
                      <a:pt x="4280" y="0"/>
                    </a:lnTo>
                    <a:lnTo>
                      <a:pt x="4287" y="0"/>
                    </a:lnTo>
                    <a:lnTo>
                      <a:pt x="4287" y="0"/>
                    </a:lnTo>
                    <a:lnTo>
                      <a:pt x="4287" y="0"/>
                    </a:lnTo>
                    <a:lnTo>
                      <a:pt x="4287" y="0"/>
                    </a:lnTo>
                    <a:lnTo>
                      <a:pt x="4287" y="0"/>
                    </a:lnTo>
                    <a:lnTo>
                      <a:pt x="4287" y="0"/>
                    </a:lnTo>
                    <a:lnTo>
                      <a:pt x="4287" y="0"/>
                    </a:lnTo>
                    <a:lnTo>
                      <a:pt x="4287" y="0"/>
                    </a:lnTo>
                    <a:lnTo>
                      <a:pt x="4293" y="0"/>
                    </a:lnTo>
                    <a:lnTo>
                      <a:pt x="4293" y="0"/>
                    </a:lnTo>
                    <a:lnTo>
                      <a:pt x="4293" y="0"/>
                    </a:lnTo>
                    <a:lnTo>
                      <a:pt x="4293" y="0"/>
                    </a:lnTo>
                    <a:lnTo>
                      <a:pt x="4293" y="0"/>
                    </a:lnTo>
                    <a:lnTo>
                      <a:pt x="4293" y="0"/>
                    </a:lnTo>
                    <a:lnTo>
                      <a:pt x="4300" y="0"/>
                    </a:lnTo>
                    <a:lnTo>
                      <a:pt x="4300" y="0"/>
                    </a:lnTo>
                    <a:lnTo>
                      <a:pt x="4300" y="0"/>
                    </a:lnTo>
                    <a:lnTo>
                      <a:pt x="4300" y="0"/>
                    </a:lnTo>
                    <a:lnTo>
                      <a:pt x="4300" y="0"/>
                    </a:lnTo>
                    <a:lnTo>
                      <a:pt x="4300" y="0"/>
                    </a:lnTo>
                    <a:lnTo>
                      <a:pt x="4306" y="0"/>
                    </a:lnTo>
                    <a:lnTo>
                      <a:pt x="4306" y="0"/>
                    </a:lnTo>
                    <a:lnTo>
                      <a:pt x="4306" y="0"/>
                    </a:lnTo>
                    <a:lnTo>
                      <a:pt x="4306" y="0"/>
                    </a:lnTo>
                    <a:lnTo>
                      <a:pt x="4306" y="0"/>
                    </a:lnTo>
                    <a:lnTo>
                      <a:pt x="4306" y="0"/>
                    </a:lnTo>
                    <a:lnTo>
                      <a:pt x="4313" y="0"/>
                    </a:lnTo>
                    <a:lnTo>
                      <a:pt x="4313" y="0"/>
                    </a:lnTo>
                    <a:lnTo>
                      <a:pt x="4313" y="0"/>
                    </a:lnTo>
                    <a:lnTo>
                      <a:pt x="4313" y="0"/>
                    </a:lnTo>
                    <a:lnTo>
                      <a:pt x="4313" y="0"/>
                    </a:lnTo>
                    <a:lnTo>
                      <a:pt x="4313" y="0"/>
                    </a:lnTo>
                    <a:lnTo>
                      <a:pt x="4313" y="0"/>
                    </a:lnTo>
                    <a:lnTo>
                      <a:pt x="4313" y="0"/>
                    </a:lnTo>
                    <a:lnTo>
                      <a:pt x="4319" y="0"/>
                    </a:lnTo>
                    <a:lnTo>
                      <a:pt x="4319" y="0"/>
                    </a:lnTo>
                    <a:lnTo>
                      <a:pt x="4319" y="0"/>
                    </a:lnTo>
                    <a:lnTo>
                      <a:pt x="4339" y="0"/>
                    </a:lnTo>
                    <a:lnTo>
                      <a:pt x="4339" y="0"/>
                    </a:lnTo>
                    <a:lnTo>
                      <a:pt x="4339" y="0"/>
                    </a:lnTo>
                    <a:lnTo>
                      <a:pt x="4339" y="0"/>
                    </a:lnTo>
                    <a:lnTo>
                      <a:pt x="4339" y="0"/>
                    </a:lnTo>
                    <a:lnTo>
                      <a:pt x="4339" y="0"/>
                    </a:lnTo>
                    <a:lnTo>
                      <a:pt x="4339" y="0"/>
                    </a:lnTo>
                    <a:lnTo>
                      <a:pt x="4358" y="0"/>
                    </a:lnTo>
                    <a:lnTo>
                      <a:pt x="4358" y="0"/>
                    </a:lnTo>
                    <a:lnTo>
                      <a:pt x="4358" y="0"/>
                    </a:lnTo>
                    <a:lnTo>
                      <a:pt x="4365" y="0"/>
                    </a:lnTo>
                    <a:lnTo>
                      <a:pt x="4365" y="0"/>
                    </a:lnTo>
                    <a:lnTo>
                      <a:pt x="4365" y="0"/>
                    </a:lnTo>
                    <a:lnTo>
                      <a:pt x="4365" y="0"/>
                    </a:lnTo>
                    <a:lnTo>
                      <a:pt x="4365" y="0"/>
                    </a:lnTo>
                    <a:lnTo>
                      <a:pt x="4365" y="0"/>
                    </a:lnTo>
                    <a:lnTo>
                      <a:pt x="4371" y="0"/>
                    </a:lnTo>
                    <a:lnTo>
                      <a:pt x="4371" y="0"/>
                    </a:lnTo>
                    <a:lnTo>
                      <a:pt x="4371" y="0"/>
                    </a:lnTo>
                    <a:lnTo>
                      <a:pt x="4371" y="0"/>
                    </a:lnTo>
                    <a:lnTo>
                      <a:pt x="4371" y="0"/>
                    </a:lnTo>
                    <a:lnTo>
                      <a:pt x="4371" y="0"/>
                    </a:lnTo>
                    <a:lnTo>
                      <a:pt x="4371" y="0"/>
                    </a:lnTo>
                    <a:lnTo>
                      <a:pt x="4371" y="0"/>
                    </a:lnTo>
                    <a:lnTo>
                      <a:pt x="4378" y="0"/>
                    </a:lnTo>
                    <a:lnTo>
                      <a:pt x="4378" y="0"/>
                    </a:lnTo>
                    <a:lnTo>
                      <a:pt x="4378" y="0"/>
                    </a:lnTo>
                    <a:lnTo>
                      <a:pt x="4378" y="0"/>
                    </a:lnTo>
                    <a:lnTo>
                      <a:pt x="4378" y="0"/>
                    </a:lnTo>
                    <a:lnTo>
                      <a:pt x="4378" y="0"/>
                    </a:lnTo>
                    <a:lnTo>
                      <a:pt x="4384" y="0"/>
                    </a:lnTo>
                    <a:lnTo>
                      <a:pt x="4384" y="0"/>
                    </a:lnTo>
                    <a:lnTo>
                      <a:pt x="4384" y="0"/>
                    </a:lnTo>
                    <a:lnTo>
                      <a:pt x="4384" y="0"/>
                    </a:lnTo>
                    <a:lnTo>
                      <a:pt x="4384" y="0"/>
                    </a:lnTo>
                    <a:lnTo>
                      <a:pt x="4384" y="0"/>
                    </a:lnTo>
                    <a:lnTo>
                      <a:pt x="4391" y="0"/>
                    </a:lnTo>
                    <a:lnTo>
                      <a:pt x="4391" y="0"/>
                    </a:lnTo>
                    <a:lnTo>
                      <a:pt x="4391" y="0"/>
                    </a:lnTo>
                    <a:lnTo>
                      <a:pt x="4391" y="0"/>
                    </a:lnTo>
                    <a:lnTo>
                      <a:pt x="4391" y="0"/>
                    </a:lnTo>
                    <a:lnTo>
                      <a:pt x="4391" y="0"/>
                    </a:lnTo>
                    <a:lnTo>
                      <a:pt x="4397" y="0"/>
                    </a:lnTo>
                    <a:lnTo>
                      <a:pt x="4397" y="0"/>
                    </a:lnTo>
                    <a:lnTo>
                      <a:pt x="4397" y="0"/>
                    </a:lnTo>
                    <a:lnTo>
                      <a:pt x="4397" y="0"/>
                    </a:lnTo>
                    <a:lnTo>
                      <a:pt x="4397" y="0"/>
                    </a:lnTo>
                    <a:lnTo>
                      <a:pt x="4397" y="0"/>
                    </a:lnTo>
                    <a:lnTo>
                      <a:pt x="4397" y="0"/>
                    </a:lnTo>
                    <a:lnTo>
                      <a:pt x="4397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23" y="0"/>
                    </a:lnTo>
                    <a:lnTo>
                      <a:pt x="4423" y="0"/>
                    </a:lnTo>
                    <a:lnTo>
                      <a:pt x="4423" y="0"/>
                    </a:lnTo>
                    <a:lnTo>
                      <a:pt x="4423" y="0"/>
                    </a:lnTo>
                    <a:lnTo>
                      <a:pt x="4423" y="0"/>
                    </a:lnTo>
                    <a:lnTo>
                      <a:pt x="4423" y="0"/>
                    </a:lnTo>
                    <a:lnTo>
                      <a:pt x="4423" y="0"/>
                    </a:lnTo>
                    <a:lnTo>
                      <a:pt x="4442" y="0"/>
                    </a:lnTo>
                    <a:lnTo>
                      <a:pt x="4442" y="0"/>
                    </a:lnTo>
                    <a:lnTo>
                      <a:pt x="4442" y="0"/>
                    </a:lnTo>
                    <a:lnTo>
                      <a:pt x="4442" y="0"/>
                    </a:lnTo>
                    <a:lnTo>
                      <a:pt x="4449" y="0"/>
                    </a:lnTo>
                    <a:lnTo>
                      <a:pt x="4449" y="0"/>
                    </a:lnTo>
                    <a:lnTo>
                      <a:pt x="4449" y="0"/>
                    </a:lnTo>
                    <a:lnTo>
                      <a:pt x="4449" y="0"/>
                    </a:lnTo>
                    <a:lnTo>
                      <a:pt x="4449" y="0"/>
                    </a:lnTo>
                    <a:lnTo>
                      <a:pt x="4449" y="0"/>
                    </a:lnTo>
                    <a:lnTo>
                      <a:pt x="4455" y="0"/>
                    </a:lnTo>
                    <a:lnTo>
                      <a:pt x="4455" y="0"/>
                    </a:lnTo>
                    <a:lnTo>
                      <a:pt x="4455" y="0"/>
                    </a:lnTo>
                    <a:lnTo>
                      <a:pt x="4455" y="0"/>
                    </a:lnTo>
                    <a:lnTo>
                      <a:pt x="4455" y="0"/>
                    </a:lnTo>
                    <a:lnTo>
                      <a:pt x="4455" y="0"/>
                    </a:lnTo>
                    <a:lnTo>
                      <a:pt x="4455" y="0"/>
                    </a:lnTo>
                    <a:lnTo>
                      <a:pt x="4455" y="0"/>
                    </a:lnTo>
                    <a:lnTo>
                      <a:pt x="4462" y="0"/>
                    </a:lnTo>
                    <a:lnTo>
                      <a:pt x="4462" y="0"/>
                    </a:lnTo>
                    <a:lnTo>
                      <a:pt x="4462" y="0"/>
                    </a:lnTo>
                    <a:lnTo>
                      <a:pt x="4462" y="0"/>
                    </a:lnTo>
                    <a:lnTo>
                      <a:pt x="4462" y="0"/>
                    </a:lnTo>
                    <a:lnTo>
                      <a:pt x="4462" y="0"/>
                    </a:lnTo>
                    <a:lnTo>
                      <a:pt x="4468" y="0"/>
                    </a:lnTo>
                    <a:lnTo>
                      <a:pt x="4468" y="0"/>
                    </a:lnTo>
                    <a:lnTo>
                      <a:pt x="4468" y="0"/>
                    </a:lnTo>
                    <a:lnTo>
                      <a:pt x="4468" y="0"/>
                    </a:lnTo>
                    <a:lnTo>
                      <a:pt x="4468" y="0"/>
                    </a:lnTo>
                    <a:lnTo>
                      <a:pt x="4468" y="0"/>
                    </a:lnTo>
                    <a:lnTo>
                      <a:pt x="4475" y="0"/>
                    </a:lnTo>
                    <a:lnTo>
                      <a:pt x="4475" y="0"/>
                    </a:lnTo>
                    <a:lnTo>
                      <a:pt x="4475" y="0"/>
                    </a:lnTo>
                    <a:lnTo>
                      <a:pt x="4475" y="0"/>
                    </a:lnTo>
                    <a:lnTo>
                      <a:pt x="4475" y="0"/>
                    </a:lnTo>
                    <a:lnTo>
                      <a:pt x="4475" y="0"/>
                    </a:lnTo>
                    <a:lnTo>
                      <a:pt x="4481" y="0"/>
                    </a:lnTo>
                    <a:lnTo>
                      <a:pt x="4481" y="0"/>
                    </a:lnTo>
                    <a:lnTo>
                      <a:pt x="4481" y="0"/>
                    </a:lnTo>
                    <a:lnTo>
                      <a:pt x="4481" y="0"/>
                    </a:lnTo>
                    <a:lnTo>
                      <a:pt x="4481" y="0"/>
                    </a:lnTo>
                    <a:lnTo>
                      <a:pt x="4481" y="0"/>
                    </a:lnTo>
                    <a:lnTo>
                      <a:pt x="4481" y="0"/>
                    </a:lnTo>
                    <a:lnTo>
                      <a:pt x="4481" y="0"/>
                    </a:lnTo>
                    <a:lnTo>
                      <a:pt x="4481" y="0"/>
                    </a:lnTo>
                    <a:lnTo>
                      <a:pt x="4501" y="0"/>
                    </a:lnTo>
                    <a:lnTo>
                      <a:pt x="4501" y="0"/>
                    </a:lnTo>
                    <a:lnTo>
                      <a:pt x="4507" y="0"/>
                    </a:lnTo>
                    <a:lnTo>
                      <a:pt x="4507" y="0"/>
                    </a:lnTo>
                    <a:lnTo>
                      <a:pt x="4507" y="0"/>
                    </a:lnTo>
                    <a:lnTo>
                      <a:pt x="4507" y="0"/>
                    </a:lnTo>
                    <a:lnTo>
                      <a:pt x="4507" y="0"/>
                    </a:lnTo>
                    <a:lnTo>
                      <a:pt x="4527" y="0"/>
                    </a:lnTo>
                    <a:lnTo>
                      <a:pt x="4527" y="0"/>
                    </a:lnTo>
                    <a:lnTo>
                      <a:pt x="4527" y="0"/>
                    </a:lnTo>
                    <a:lnTo>
                      <a:pt x="4527" y="0"/>
                    </a:lnTo>
                    <a:lnTo>
                      <a:pt x="4533" y="0"/>
                    </a:lnTo>
                    <a:lnTo>
                      <a:pt x="4533" y="0"/>
                    </a:lnTo>
                    <a:lnTo>
                      <a:pt x="4533" y="0"/>
                    </a:lnTo>
                    <a:lnTo>
                      <a:pt x="4533" y="0"/>
                    </a:lnTo>
                    <a:lnTo>
                      <a:pt x="4533" y="0"/>
                    </a:lnTo>
                    <a:lnTo>
                      <a:pt x="4533" y="0"/>
                    </a:lnTo>
                    <a:lnTo>
                      <a:pt x="4533" y="0"/>
                    </a:lnTo>
                    <a:lnTo>
                      <a:pt x="4540" y="0"/>
                    </a:lnTo>
                    <a:lnTo>
                      <a:pt x="4540" y="0"/>
                    </a:lnTo>
                    <a:lnTo>
                      <a:pt x="4540" y="0"/>
                    </a:lnTo>
                    <a:lnTo>
                      <a:pt x="4540" y="0"/>
                    </a:lnTo>
                    <a:lnTo>
                      <a:pt x="4540" y="0"/>
                    </a:lnTo>
                    <a:lnTo>
                      <a:pt x="4540" y="0"/>
                    </a:lnTo>
                    <a:lnTo>
                      <a:pt x="4540" y="0"/>
                    </a:lnTo>
                    <a:lnTo>
                      <a:pt x="4546" y="0"/>
                    </a:lnTo>
                    <a:lnTo>
                      <a:pt x="4546" y="0"/>
                    </a:lnTo>
                    <a:lnTo>
                      <a:pt x="4546" y="0"/>
                    </a:lnTo>
                    <a:lnTo>
                      <a:pt x="4546" y="0"/>
                    </a:lnTo>
                    <a:lnTo>
                      <a:pt x="4546" y="0"/>
                    </a:lnTo>
                    <a:lnTo>
                      <a:pt x="4546" y="0"/>
                    </a:lnTo>
                    <a:lnTo>
                      <a:pt x="4546" y="0"/>
                    </a:lnTo>
                    <a:lnTo>
                      <a:pt x="4552" y="0"/>
                    </a:lnTo>
                    <a:lnTo>
                      <a:pt x="4552" y="0"/>
                    </a:lnTo>
                    <a:lnTo>
                      <a:pt x="4552" y="0"/>
                    </a:lnTo>
                    <a:lnTo>
                      <a:pt x="4552" y="0"/>
                    </a:lnTo>
                    <a:lnTo>
                      <a:pt x="4552" y="0"/>
                    </a:lnTo>
                    <a:lnTo>
                      <a:pt x="4552" y="0"/>
                    </a:lnTo>
                    <a:lnTo>
                      <a:pt x="4559" y="0"/>
                    </a:lnTo>
                    <a:lnTo>
                      <a:pt x="4559" y="0"/>
                    </a:lnTo>
                    <a:lnTo>
                      <a:pt x="4559" y="0"/>
                    </a:lnTo>
                    <a:lnTo>
                      <a:pt x="4559" y="0"/>
                    </a:lnTo>
                    <a:lnTo>
                      <a:pt x="4559" y="0"/>
                    </a:lnTo>
                    <a:lnTo>
                      <a:pt x="4559" y="0"/>
                    </a:lnTo>
                    <a:lnTo>
                      <a:pt x="4565" y="0"/>
                    </a:lnTo>
                    <a:lnTo>
                      <a:pt x="4565" y="0"/>
                    </a:lnTo>
                    <a:lnTo>
                      <a:pt x="4565" y="0"/>
                    </a:lnTo>
                    <a:lnTo>
                      <a:pt x="4565" y="0"/>
                    </a:lnTo>
                    <a:lnTo>
                      <a:pt x="4565" y="0"/>
                    </a:lnTo>
                    <a:lnTo>
                      <a:pt x="4565" y="0"/>
                    </a:lnTo>
                    <a:lnTo>
                      <a:pt x="4565" y="0"/>
                    </a:lnTo>
                    <a:lnTo>
                      <a:pt x="4565" y="0"/>
                    </a:lnTo>
                    <a:lnTo>
                      <a:pt x="4585" y="0"/>
                    </a:lnTo>
                    <a:lnTo>
                      <a:pt x="4585" y="0"/>
                    </a:lnTo>
                    <a:lnTo>
                      <a:pt x="4585" y="0"/>
                    </a:lnTo>
                    <a:lnTo>
                      <a:pt x="4591" y="0"/>
                    </a:lnTo>
                    <a:lnTo>
                      <a:pt x="4591" y="0"/>
                    </a:lnTo>
                    <a:lnTo>
                      <a:pt x="4591" y="0"/>
                    </a:lnTo>
                    <a:lnTo>
                      <a:pt x="4591" y="0"/>
                    </a:lnTo>
                    <a:lnTo>
                      <a:pt x="4611" y="0"/>
                    </a:lnTo>
                    <a:lnTo>
                      <a:pt x="4611" y="0"/>
                    </a:lnTo>
                    <a:lnTo>
                      <a:pt x="4611" y="0"/>
                    </a:lnTo>
                    <a:lnTo>
                      <a:pt x="4611" y="0"/>
                    </a:lnTo>
                    <a:lnTo>
                      <a:pt x="4611" y="0"/>
                    </a:lnTo>
                    <a:lnTo>
                      <a:pt x="4617" y="0"/>
                    </a:lnTo>
                    <a:lnTo>
                      <a:pt x="4617" y="0"/>
                    </a:lnTo>
                    <a:lnTo>
                      <a:pt x="4617" y="0"/>
                    </a:lnTo>
                    <a:lnTo>
                      <a:pt x="4617" y="0"/>
                    </a:lnTo>
                    <a:lnTo>
                      <a:pt x="4617" y="0"/>
                    </a:lnTo>
                    <a:lnTo>
                      <a:pt x="4617" y="0"/>
                    </a:lnTo>
                    <a:lnTo>
                      <a:pt x="4617" y="0"/>
                    </a:lnTo>
                    <a:lnTo>
                      <a:pt x="4617" y="0"/>
                    </a:lnTo>
                    <a:lnTo>
                      <a:pt x="4624" y="0"/>
                    </a:lnTo>
                    <a:lnTo>
                      <a:pt x="4624" y="0"/>
                    </a:lnTo>
                    <a:lnTo>
                      <a:pt x="4624" y="0"/>
                    </a:lnTo>
                    <a:lnTo>
                      <a:pt x="4624" y="0"/>
                    </a:lnTo>
                    <a:lnTo>
                      <a:pt x="4624" y="0"/>
                    </a:lnTo>
                    <a:lnTo>
                      <a:pt x="4624" y="0"/>
                    </a:lnTo>
                    <a:lnTo>
                      <a:pt x="4630" y="0"/>
                    </a:lnTo>
                    <a:lnTo>
                      <a:pt x="4630" y="0"/>
                    </a:lnTo>
                    <a:lnTo>
                      <a:pt x="4630" y="0"/>
                    </a:lnTo>
                    <a:lnTo>
                      <a:pt x="4630" y="0"/>
                    </a:lnTo>
                    <a:lnTo>
                      <a:pt x="4630" y="0"/>
                    </a:lnTo>
                    <a:lnTo>
                      <a:pt x="4630" y="0"/>
                    </a:lnTo>
                    <a:lnTo>
                      <a:pt x="4630" y="0"/>
                    </a:lnTo>
                    <a:lnTo>
                      <a:pt x="4637" y="0"/>
                    </a:lnTo>
                    <a:lnTo>
                      <a:pt x="4637" y="0"/>
                    </a:lnTo>
                    <a:lnTo>
                      <a:pt x="4637" y="0"/>
                    </a:lnTo>
                    <a:lnTo>
                      <a:pt x="4637" y="0"/>
                    </a:lnTo>
                    <a:lnTo>
                      <a:pt x="4637" y="0"/>
                    </a:lnTo>
                    <a:lnTo>
                      <a:pt x="4637" y="0"/>
                    </a:lnTo>
                    <a:lnTo>
                      <a:pt x="4643" y="0"/>
                    </a:lnTo>
                    <a:lnTo>
                      <a:pt x="4643" y="0"/>
                    </a:lnTo>
                    <a:lnTo>
                      <a:pt x="4643" y="0"/>
                    </a:lnTo>
                    <a:lnTo>
                      <a:pt x="4643" y="0"/>
                    </a:lnTo>
                    <a:lnTo>
                      <a:pt x="4643" y="0"/>
                    </a:lnTo>
                    <a:lnTo>
                      <a:pt x="4643" y="0"/>
                    </a:lnTo>
                    <a:lnTo>
                      <a:pt x="4643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69" y="0"/>
                    </a:lnTo>
                    <a:lnTo>
                      <a:pt x="4669" y="0"/>
                    </a:lnTo>
                    <a:lnTo>
                      <a:pt x="4669" y="0"/>
                    </a:lnTo>
                    <a:lnTo>
                      <a:pt x="4669" y="0"/>
                    </a:lnTo>
                    <a:lnTo>
                      <a:pt x="4676" y="0"/>
                    </a:lnTo>
                    <a:lnTo>
                      <a:pt x="4676" y="0"/>
                    </a:lnTo>
                    <a:lnTo>
                      <a:pt x="4676" y="0"/>
                    </a:lnTo>
                    <a:lnTo>
                      <a:pt x="4695" y="0"/>
                    </a:lnTo>
                    <a:lnTo>
                      <a:pt x="4695" y="0"/>
                    </a:lnTo>
                    <a:lnTo>
                      <a:pt x="4695" y="0"/>
                    </a:lnTo>
                    <a:lnTo>
                      <a:pt x="4695" y="0"/>
                    </a:lnTo>
                    <a:lnTo>
                      <a:pt x="4695" y="0"/>
                    </a:lnTo>
                    <a:lnTo>
                      <a:pt x="4695" y="0"/>
                    </a:lnTo>
                    <a:lnTo>
                      <a:pt x="4701" y="0"/>
                    </a:lnTo>
                    <a:lnTo>
                      <a:pt x="4701" y="0"/>
                    </a:lnTo>
                    <a:lnTo>
                      <a:pt x="4701" y="0"/>
                    </a:lnTo>
                    <a:lnTo>
                      <a:pt x="4701" y="0"/>
                    </a:lnTo>
                    <a:lnTo>
                      <a:pt x="4701" y="0"/>
                    </a:lnTo>
                    <a:lnTo>
                      <a:pt x="4701" y="0"/>
                    </a:lnTo>
                    <a:lnTo>
                      <a:pt x="4701" y="0"/>
                    </a:lnTo>
                    <a:lnTo>
                      <a:pt x="4701" y="0"/>
                    </a:lnTo>
                    <a:lnTo>
                      <a:pt x="4708" y="0"/>
                    </a:lnTo>
                    <a:lnTo>
                      <a:pt x="4708" y="0"/>
                    </a:lnTo>
                    <a:lnTo>
                      <a:pt x="4708" y="0"/>
                    </a:lnTo>
                    <a:lnTo>
                      <a:pt x="4708" y="0"/>
                    </a:lnTo>
                    <a:lnTo>
                      <a:pt x="4708" y="0"/>
                    </a:lnTo>
                    <a:lnTo>
                      <a:pt x="4708" y="0"/>
                    </a:lnTo>
                    <a:lnTo>
                      <a:pt x="4714" y="0"/>
                    </a:lnTo>
                    <a:lnTo>
                      <a:pt x="4714" y="0"/>
                    </a:lnTo>
                    <a:lnTo>
                      <a:pt x="4714" y="0"/>
                    </a:lnTo>
                    <a:lnTo>
                      <a:pt x="4714" y="0"/>
                    </a:lnTo>
                    <a:lnTo>
                      <a:pt x="4714" y="0"/>
                    </a:lnTo>
                    <a:lnTo>
                      <a:pt x="4714" y="0"/>
                    </a:lnTo>
                    <a:lnTo>
                      <a:pt x="4714" y="0"/>
                    </a:lnTo>
                    <a:lnTo>
                      <a:pt x="4721" y="0"/>
                    </a:lnTo>
                    <a:lnTo>
                      <a:pt x="4721" y="0"/>
                    </a:lnTo>
                    <a:lnTo>
                      <a:pt x="4721" y="0"/>
                    </a:lnTo>
                    <a:lnTo>
                      <a:pt x="4721" y="0"/>
                    </a:lnTo>
                    <a:lnTo>
                      <a:pt x="4721" y="0"/>
                    </a:lnTo>
                    <a:lnTo>
                      <a:pt x="4721" y="0"/>
                    </a:lnTo>
                    <a:lnTo>
                      <a:pt x="4727" y="0"/>
                    </a:lnTo>
                    <a:lnTo>
                      <a:pt x="4727" y="0"/>
                    </a:lnTo>
                    <a:lnTo>
                      <a:pt x="4727" y="0"/>
                    </a:lnTo>
                    <a:lnTo>
                      <a:pt x="4727" y="0"/>
                    </a:lnTo>
                    <a:lnTo>
                      <a:pt x="4727" y="0"/>
                    </a:lnTo>
                    <a:lnTo>
                      <a:pt x="4727" y="0"/>
                    </a:lnTo>
                    <a:lnTo>
                      <a:pt x="4727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53" y="0"/>
                    </a:lnTo>
                    <a:lnTo>
                      <a:pt x="4753" y="0"/>
                    </a:lnTo>
                    <a:lnTo>
                      <a:pt x="4753" y="0"/>
                    </a:lnTo>
                    <a:lnTo>
                      <a:pt x="4753" y="0"/>
                    </a:lnTo>
                    <a:lnTo>
                      <a:pt x="4753" y="0"/>
                    </a:lnTo>
                    <a:lnTo>
                      <a:pt x="4760" y="0"/>
                    </a:lnTo>
                    <a:lnTo>
                      <a:pt x="4760" y="0"/>
                    </a:lnTo>
                    <a:lnTo>
                      <a:pt x="4779" y="0"/>
                    </a:lnTo>
                    <a:lnTo>
                      <a:pt x="4779" y="0"/>
                    </a:lnTo>
                    <a:lnTo>
                      <a:pt x="4779" y="0"/>
                    </a:lnTo>
                    <a:lnTo>
                      <a:pt x="4779" y="0"/>
                    </a:lnTo>
                    <a:lnTo>
                      <a:pt x="4779" y="0"/>
                    </a:lnTo>
                    <a:lnTo>
                      <a:pt x="4779" y="0"/>
                    </a:lnTo>
                    <a:lnTo>
                      <a:pt x="4779" y="0"/>
                    </a:lnTo>
                    <a:lnTo>
                      <a:pt x="4786" y="0"/>
                    </a:lnTo>
                    <a:lnTo>
                      <a:pt x="4786" y="0"/>
                    </a:lnTo>
                    <a:lnTo>
                      <a:pt x="4786" y="0"/>
                    </a:lnTo>
                    <a:lnTo>
                      <a:pt x="4786" y="0"/>
                    </a:lnTo>
                    <a:lnTo>
                      <a:pt x="4786" y="0"/>
                    </a:lnTo>
                    <a:lnTo>
                      <a:pt x="4786" y="0"/>
                    </a:lnTo>
                    <a:lnTo>
                      <a:pt x="4786" y="0"/>
                    </a:lnTo>
                    <a:lnTo>
                      <a:pt x="4786" y="0"/>
                    </a:lnTo>
                    <a:lnTo>
                      <a:pt x="4792" y="0"/>
                    </a:lnTo>
                    <a:lnTo>
                      <a:pt x="4792" y="0"/>
                    </a:lnTo>
                    <a:lnTo>
                      <a:pt x="4792" y="0"/>
                    </a:lnTo>
                    <a:lnTo>
                      <a:pt x="4792" y="0"/>
                    </a:lnTo>
                    <a:lnTo>
                      <a:pt x="4792" y="0"/>
                    </a:lnTo>
                    <a:lnTo>
                      <a:pt x="4792" y="0"/>
                    </a:lnTo>
                    <a:lnTo>
                      <a:pt x="4799" y="0"/>
                    </a:lnTo>
                    <a:lnTo>
                      <a:pt x="4799" y="0"/>
                    </a:lnTo>
                    <a:lnTo>
                      <a:pt x="4799" y="0"/>
                    </a:lnTo>
                    <a:lnTo>
                      <a:pt x="4799" y="0"/>
                    </a:lnTo>
                    <a:lnTo>
                      <a:pt x="4799" y="0"/>
                    </a:lnTo>
                    <a:lnTo>
                      <a:pt x="4799" y="0"/>
                    </a:lnTo>
                    <a:lnTo>
                      <a:pt x="4805" y="0"/>
                    </a:lnTo>
                    <a:lnTo>
                      <a:pt x="4805" y="0"/>
                    </a:lnTo>
                    <a:lnTo>
                      <a:pt x="4805" y="0"/>
                    </a:lnTo>
                    <a:lnTo>
                      <a:pt x="4805" y="0"/>
                    </a:lnTo>
                    <a:lnTo>
                      <a:pt x="4805" y="0"/>
                    </a:lnTo>
                    <a:lnTo>
                      <a:pt x="4805" y="0"/>
                    </a:lnTo>
                    <a:lnTo>
                      <a:pt x="4805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37" y="0"/>
                    </a:lnTo>
                    <a:lnTo>
                      <a:pt x="4837" y="0"/>
                    </a:lnTo>
                    <a:lnTo>
                      <a:pt x="4837" y="0"/>
                    </a:lnTo>
                    <a:lnTo>
                      <a:pt x="4837" y="0"/>
                    </a:lnTo>
                    <a:lnTo>
                      <a:pt x="4837" y="0"/>
                    </a:lnTo>
                    <a:lnTo>
                      <a:pt x="4837" y="0"/>
                    </a:lnTo>
                    <a:lnTo>
                      <a:pt x="4844" y="0"/>
                    </a:lnTo>
                    <a:lnTo>
                      <a:pt x="4863" y="0"/>
                    </a:lnTo>
                    <a:lnTo>
                      <a:pt x="4863" y="0"/>
                    </a:lnTo>
                    <a:lnTo>
                      <a:pt x="4863" y="0"/>
                    </a:lnTo>
                    <a:lnTo>
                      <a:pt x="4863" y="0"/>
                    </a:lnTo>
                    <a:lnTo>
                      <a:pt x="4863" y="0"/>
                    </a:lnTo>
                    <a:lnTo>
                      <a:pt x="4863" y="0"/>
                    </a:lnTo>
                    <a:lnTo>
                      <a:pt x="4863" y="0"/>
                    </a:lnTo>
                    <a:lnTo>
                      <a:pt x="4863" y="0"/>
                    </a:lnTo>
                    <a:lnTo>
                      <a:pt x="4870" y="0"/>
                    </a:lnTo>
                    <a:lnTo>
                      <a:pt x="4870" y="0"/>
                    </a:lnTo>
                    <a:lnTo>
                      <a:pt x="4870" y="0"/>
                    </a:lnTo>
                    <a:lnTo>
                      <a:pt x="4870" y="0"/>
                    </a:lnTo>
                    <a:lnTo>
                      <a:pt x="4870" y="0"/>
                    </a:lnTo>
                    <a:lnTo>
                      <a:pt x="4870" y="0"/>
                    </a:lnTo>
                    <a:lnTo>
                      <a:pt x="4870" y="0"/>
                    </a:lnTo>
                    <a:lnTo>
                      <a:pt x="4870" y="0"/>
                    </a:lnTo>
                    <a:lnTo>
                      <a:pt x="4876" y="0"/>
                    </a:lnTo>
                    <a:lnTo>
                      <a:pt x="4876" y="0"/>
                    </a:lnTo>
                    <a:lnTo>
                      <a:pt x="4876" y="0"/>
                    </a:lnTo>
                    <a:lnTo>
                      <a:pt x="4876" y="0"/>
                    </a:lnTo>
                    <a:lnTo>
                      <a:pt x="4876" y="0"/>
                    </a:lnTo>
                    <a:lnTo>
                      <a:pt x="4876" y="0"/>
                    </a:lnTo>
                    <a:lnTo>
                      <a:pt x="4883" y="0"/>
                    </a:lnTo>
                    <a:lnTo>
                      <a:pt x="4883" y="0"/>
                    </a:lnTo>
                    <a:lnTo>
                      <a:pt x="4883" y="0"/>
                    </a:lnTo>
                    <a:lnTo>
                      <a:pt x="4883" y="0"/>
                    </a:lnTo>
                    <a:lnTo>
                      <a:pt x="4883" y="0"/>
                    </a:lnTo>
                    <a:lnTo>
                      <a:pt x="4883" y="0"/>
                    </a:lnTo>
                    <a:lnTo>
                      <a:pt x="4889" y="0"/>
                    </a:lnTo>
                    <a:lnTo>
                      <a:pt x="4889" y="0"/>
                    </a:lnTo>
                    <a:lnTo>
                      <a:pt x="4889" y="0"/>
                    </a:lnTo>
                    <a:lnTo>
                      <a:pt x="4889" y="0"/>
                    </a:lnTo>
                    <a:lnTo>
                      <a:pt x="4889" y="0"/>
                    </a:lnTo>
                    <a:lnTo>
                      <a:pt x="4889" y="0"/>
                    </a:lnTo>
                    <a:lnTo>
                      <a:pt x="4889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22" y="0"/>
                    </a:lnTo>
                    <a:lnTo>
                      <a:pt x="4922" y="0"/>
                    </a:lnTo>
                    <a:lnTo>
                      <a:pt x="4922" y="0"/>
                    </a:lnTo>
                    <a:lnTo>
                      <a:pt x="4922" y="0"/>
                    </a:lnTo>
                    <a:lnTo>
                      <a:pt x="4922" y="0"/>
                    </a:lnTo>
                    <a:lnTo>
                      <a:pt x="4922" y="0"/>
                    </a:lnTo>
                    <a:lnTo>
                      <a:pt x="4922" y="0"/>
                    </a:lnTo>
                    <a:lnTo>
                      <a:pt x="4941" y="0"/>
                    </a:lnTo>
                    <a:lnTo>
                      <a:pt x="4941" y="0"/>
                    </a:lnTo>
                    <a:lnTo>
                      <a:pt x="4941" y="0"/>
                    </a:lnTo>
                    <a:lnTo>
                      <a:pt x="4948" y="0"/>
                    </a:lnTo>
                    <a:lnTo>
                      <a:pt x="4948" y="0"/>
                    </a:lnTo>
                    <a:lnTo>
                      <a:pt x="4948" y="0"/>
                    </a:lnTo>
                    <a:lnTo>
                      <a:pt x="4948" y="0"/>
                    </a:lnTo>
                    <a:lnTo>
                      <a:pt x="4948" y="0"/>
                    </a:lnTo>
                    <a:lnTo>
                      <a:pt x="4948" y="0"/>
                    </a:lnTo>
                    <a:lnTo>
                      <a:pt x="4954" y="0"/>
                    </a:lnTo>
                    <a:lnTo>
                      <a:pt x="4954" y="0"/>
                    </a:lnTo>
                    <a:lnTo>
                      <a:pt x="4954" y="0"/>
                    </a:lnTo>
                    <a:lnTo>
                      <a:pt x="4954" y="0"/>
                    </a:lnTo>
                    <a:lnTo>
                      <a:pt x="4954" y="0"/>
                    </a:lnTo>
                    <a:lnTo>
                      <a:pt x="4954" y="0"/>
                    </a:lnTo>
                    <a:lnTo>
                      <a:pt x="4954" y="0"/>
                    </a:lnTo>
                    <a:lnTo>
                      <a:pt x="4954" y="0"/>
                    </a:lnTo>
                    <a:lnTo>
                      <a:pt x="4960" y="0"/>
                    </a:lnTo>
                    <a:lnTo>
                      <a:pt x="4960" y="0"/>
                    </a:lnTo>
                    <a:lnTo>
                      <a:pt x="4960" y="0"/>
                    </a:lnTo>
                    <a:lnTo>
                      <a:pt x="4960" y="0"/>
                    </a:lnTo>
                    <a:lnTo>
                      <a:pt x="4960" y="0"/>
                    </a:lnTo>
                    <a:lnTo>
                      <a:pt x="4960" y="0"/>
                    </a:lnTo>
                    <a:lnTo>
                      <a:pt x="4967" y="0"/>
                    </a:lnTo>
                    <a:lnTo>
                      <a:pt x="4967" y="0"/>
                    </a:lnTo>
                    <a:lnTo>
                      <a:pt x="4967" y="0"/>
                    </a:lnTo>
                    <a:lnTo>
                      <a:pt x="4967" y="0"/>
                    </a:lnTo>
                    <a:lnTo>
                      <a:pt x="4967" y="0"/>
                    </a:lnTo>
                    <a:lnTo>
                      <a:pt x="4967" y="0"/>
                    </a:lnTo>
                    <a:lnTo>
                      <a:pt x="4973" y="0"/>
                    </a:lnTo>
                    <a:lnTo>
                      <a:pt x="4973" y="0"/>
                    </a:lnTo>
                    <a:lnTo>
                      <a:pt x="4973" y="0"/>
                    </a:lnTo>
                    <a:lnTo>
                      <a:pt x="4973" y="0"/>
                    </a:lnTo>
                    <a:lnTo>
                      <a:pt x="4973" y="0"/>
                    </a:lnTo>
                    <a:lnTo>
                      <a:pt x="4973" y="0"/>
                    </a:lnTo>
                    <a:lnTo>
                      <a:pt x="4973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5006" y="0"/>
                    </a:lnTo>
                    <a:lnTo>
                      <a:pt x="5006" y="0"/>
                    </a:lnTo>
                    <a:lnTo>
                      <a:pt x="5006" y="0"/>
                    </a:lnTo>
                    <a:lnTo>
                      <a:pt x="5006" y="0"/>
                    </a:lnTo>
                    <a:lnTo>
                      <a:pt x="5006" y="0"/>
                    </a:lnTo>
                    <a:lnTo>
                      <a:pt x="5006" y="0"/>
                    </a:lnTo>
                    <a:lnTo>
                      <a:pt x="5006" y="0"/>
                    </a:lnTo>
                    <a:lnTo>
                      <a:pt x="5025" y="0"/>
                    </a:lnTo>
                    <a:lnTo>
                      <a:pt x="5025" y="0"/>
                    </a:lnTo>
                    <a:lnTo>
                      <a:pt x="5025" y="0"/>
                    </a:lnTo>
                    <a:lnTo>
                      <a:pt x="5025" y="0"/>
                    </a:lnTo>
                    <a:lnTo>
                      <a:pt x="5032" y="0"/>
                    </a:lnTo>
                    <a:lnTo>
                      <a:pt x="5032" y="0"/>
                    </a:lnTo>
                    <a:lnTo>
                      <a:pt x="5032" y="0"/>
                    </a:lnTo>
                    <a:lnTo>
                      <a:pt x="5032" y="0"/>
                    </a:lnTo>
                    <a:lnTo>
                      <a:pt x="5032" y="0"/>
                    </a:lnTo>
                    <a:lnTo>
                      <a:pt x="5032" y="0"/>
                    </a:lnTo>
                    <a:lnTo>
                      <a:pt x="5038" y="0"/>
                    </a:lnTo>
                    <a:lnTo>
                      <a:pt x="5038" y="0"/>
                    </a:lnTo>
                    <a:lnTo>
                      <a:pt x="5038" y="0"/>
                    </a:lnTo>
                    <a:lnTo>
                      <a:pt x="5038" y="0"/>
                    </a:lnTo>
                    <a:lnTo>
                      <a:pt x="5038" y="0"/>
                    </a:lnTo>
                    <a:lnTo>
                      <a:pt x="5038" y="0"/>
                    </a:lnTo>
                    <a:lnTo>
                      <a:pt x="5038" y="0"/>
                    </a:lnTo>
                    <a:lnTo>
                      <a:pt x="5038" y="0"/>
                    </a:lnTo>
                    <a:lnTo>
                      <a:pt x="5045" y="0"/>
                    </a:lnTo>
                    <a:lnTo>
                      <a:pt x="5045" y="0"/>
                    </a:lnTo>
                    <a:lnTo>
                      <a:pt x="5045" y="0"/>
                    </a:lnTo>
                    <a:lnTo>
                      <a:pt x="5045" y="0"/>
                    </a:lnTo>
                    <a:lnTo>
                      <a:pt x="5045" y="0"/>
                    </a:lnTo>
                    <a:lnTo>
                      <a:pt x="5045" y="0"/>
                    </a:lnTo>
                    <a:lnTo>
                      <a:pt x="5051" y="0"/>
                    </a:lnTo>
                    <a:lnTo>
                      <a:pt x="5051" y="0"/>
                    </a:lnTo>
                    <a:lnTo>
                      <a:pt x="5051" y="0"/>
                    </a:lnTo>
                    <a:lnTo>
                      <a:pt x="5051" y="0"/>
                    </a:lnTo>
                    <a:lnTo>
                      <a:pt x="5051" y="0"/>
                    </a:lnTo>
                    <a:lnTo>
                      <a:pt x="5051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84" y="0"/>
                    </a:lnTo>
                    <a:lnTo>
                      <a:pt x="5084" y="0"/>
                    </a:lnTo>
                    <a:lnTo>
                      <a:pt x="5090" y="0"/>
                    </a:lnTo>
                    <a:lnTo>
                      <a:pt x="5090" y="0"/>
                    </a:lnTo>
                    <a:lnTo>
                      <a:pt x="5090" y="0"/>
                    </a:lnTo>
                    <a:lnTo>
                      <a:pt x="5090" y="0"/>
                    </a:lnTo>
                    <a:lnTo>
                      <a:pt x="5090" y="0"/>
                    </a:lnTo>
                    <a:lnTo>
                      <a:pt x="5109" y="0"/>
                    </a:lnTo>
                    <a:lnTo>
                      <a:pt x="5109" y="0"/>
                    </a:lnTo>
                    <a:lnTo>
                      <a:pt x="5109" y="0"/>
                    </a:lnTo>
                    <a:lnTo>
                      <a:pt x="5109" y="0"/>
                    </a:lnTo>
                    <a:lnTo>
                      <a:pt x="5109" y="0"/>
                    </a:lnTo>
                    <a:lnTo>
                      <a:pt x="5116" y="0"/>
                    </a:lnTo>
                    <a:lnTo>
                      <a:pt x="5116" y="0"/>
                    </a:lnTo>
                    <a:lnTo>
                      <a:pt x="5116" y="0"/>
                    </a:lnTo>
                    <a:lnTo>
                      <a:pt x="5116" y="0"/>
                    </a:lnTo>
                    <a:lnTo>
                      <a:pt x="5116" y="0"/>
                    </a:lnTo>
                    <a:lnTo>
                      <a:pt x="5116" y="0"/>
                    </a:lnTo>
                    <a:lnTo>
                      <a:pt x="5122" y="0"/>
                    </a:lnTo>
                    <a:lnTo>
                      <a:pt x="5122" y="0"/>
                    </a:lnTo>
                    <a:lnTo>
                      <a:pt x="5122" y="0"/>
                    </a:lnTo>
                    <a:lnTo>
                      <a:pt x="5122" y="0"/>
                    </a:lnTo>
                    <a:lnTo>
                      <a:pt x="5122" y="0"/>
                    </a:lnTo>
                    <a:lnTo>
                      <a:pt x="5122" y="0"/>
                    </a:lnTo>
                    <a:lnTo>
                      <a:pt x="5122" y="0"/>
                    </a:lnTo>
                    <a:lnTo>
                      <a:pt x="5122" y="0"/>
                    </a:lnTo>
                    <a:lnTo>
                      <a:pt x="5129" y="0"/>
                    </a:lnTo>
                    <a:lnTo>
                      <a:pt x="5129" y="0"/>
                    </a:lnTo>
                    <a:lnTo>
                      <a:pt x="5129" y="0"/>
                    </a:lnTo>
                    <a:lnTo>
                      <a:pt x="5129" y="0"/>
                    </a:lnTo>
                    <a:lnTo>
                      <a:pt x="5129" y="0"/>
                    </a:lnTo>
                    <a:lnTo>
                      <a:pt x="5129" y="0"/>
                    </a:lnTo>
                    <a:lnTo>
                      <a:pt x="5135" y="0"/>
                    </a:lnTo>
                    <a:lnTo>
                      <a:pt x="5135" y="0"/>
                    </a:lnTo>
                    <a:lnTo>
                      <a:pt x="5135" y="0"/>
                    </a:lnTo>
                    <a:lnTo>
                      <a:pt x="5135" y="0"/>
                    </a:lnTo>
                    <a:lnTo>
                      <a:pt x="5135" y="0"/>
                    </a:lnTo>
                    <a:lnTo>
                      <a:pt x="5135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68" y="0"/>
                    </a:lnTo>
                    <a:lnTo>
                      <a:pt x="5168" y="0"/>
                    </a:lnTo>
                    <a:lnTo>
                      <a:pt x="5168" y="0"/>
                    </a:lnTo>
                    <a:lnTo>
                      <a:pt x="5174" y="0"/>
                    </a:lnTo>
                    <a:lnTo>
                      <a:pt x="5174" y="0"/>
                    </a:lnTo>
                    <a:lnTo>
                      <a:pt x="5174" y="0"/>
                    </a:lnTo>
                    <a:lnTo>
                      <a:pt x="5174" y="0"/>
                    </a:lnTo>
                    <a:lnTo>
                      <a:pt x="5194" y="0"/>
                    </a:lnTo>
                    <a:lnTo>
                      <a:pt x="5194" y="0"/>
                    </a:lnTo>
                    <a:lnTo>
                      <a:pt x="5194" y="0"/>
                    </a:lnTo>
                    <a:lnTo>
                      <a:pt x="5194" y="0"/>
                    </a:lnTo>
                    <a:lnTo>
                      <a:pt x="5194" y="0"/>
                    </a:lnTo>
                    <a:lnTo>
                      <a:pt x="5194" y="0"/>
                    </a:lnTo>
                    <a:lnTo>
                      <a:pt x="5200" y="0"/>
                    </a:lnTo>
                    <a:lnTo>
                      <a:pt x="5200" y="0"/>
                    </a:lnTo>
                    <a:lnTo>
                      <a:pt x="5200" y="0"/>
                    </a:lnTo>
                    <a:lnTo>
                      <a:pt x="5200" y="0"/>
                    </a:lnTo>
                    <a:lnTo>
                      <a:pt x="5200" y="0"/>
                    </a:lnTo>
                    <a:lnTo>
                      <a:pt x="5200" y="0"/>
                    </a:lnTo>
                    <a:lnTo>
                      <a:pt x="5200" y="0"/>
                    </a:lnTo>
                    <a:lnTo>
                      <a:pt x="5207" y="0"/>
                    </a:lnTo>
                    <a:lnTo>
                      <a:pt x="5207" y="0"/>
                    </a:lnTo>
                    <a:lnTo>
                      <a:pt x="5207" y="0"/>
                    </a:lnTo>
                    <a:lnTo>
                      <a:pt x="5207" y="0"/>
                    </a:lnTo>
                    <a:lnTo>
                      <a:pt x="5207" y="0"/>
                    </a:lnTo>
                    <a:lnTo>
                      <a:pt x="5207" y="0"/>
                    </a:lnTo>
                    <a:lnTo>
                      <a:pt x="5207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6" y="0"/>
                    </a:lnTo>
                    <a:lnTo>
                      <a:pt x="5226" y="0"/>
                    </a:lnTo>
                    <a:lnTo>
                      <a:pt x="5226" y="0"/>
                    </a:lnTo>
                    <a:lnTo>
                      <a:pt x="5226" y="0"/>
                    </a:lnTo>
                    <a:lnTo>
                      <a:pt x="5226" y="0"/>
                    </a:lnTo>
                    <a:lnTo>
                      <a:pt x="5226" y="0"/>
                    </a:lnTo>
                    <a:lnTo>
                      <a:pt x="5226" y="0"/>
                    </a:lnTo>
                    <a:lnTo>
                      <a:pt x="5232" y="0"/>
                    </a:lnTo>
                    <a:lnTo>
                      <a:pt x="5232" y="0"/>
                    </a:lnTo>
                    <a:lnTo>
                      <a:pt x="5232" y="0"/>
                    </a:lnTo>
                    <a:lnTo>
                      <a:pt x="5232" y="0"/>
                    </a:lnTo>
                    <a:lnTo>
                      <a:pt x="5232" y="0"/>
                    </a:lnTo>
                    <a:lnTo>
                      <a:pt x="5232" y="0"/>
                    </a:lnTo>
                    <a:lnTo>
                      <a:pt x="5252" y="0"/>
                    </a:lnTo>
                    <a:lnTo>
                      <a:pt x="5252" y="0"/>
                    </a:lnTo>
                    <a:lnTo>
                      <a:pt x="5252" y="0"/>
                    </a:lnTo>
                    <a:lnTo>
                      <a:pt x="5252" y="0"/>
                    </a:lnTo>
                    <a:lnTo>
                      <a:pt x="5258" y="0"/>
                    </a:lnTo>
                    <a:lnTo>
                      <a:pt x="5258" y="0"/>
                    </a:lnTo>
                    <a:lnTo>
                      <a:pt x="5258" y="0"/>
                    </a:lnTo>
                    <a:lnTo>
                      <a:pt x="5278" y="0"/>
                    </a:lnTo>
                    <a:lnTo>
                      <a:pt x="5278" y="0"/>
                    </a:lnTo>
                    <a:lnTo>
                      <a:pt x="5278" y="0"/>
                    </a:lnTo>
                    <a:lnTo>
                      <a:pt x="5278" y="0"/>
                    </a:lnTo>
                    <a:lnTo>
                      <a:pt x="5278" y="0"/>
                    </a:lnTo>
                    <a:lnTo>
                      <a:pt x="5278" y="0"/>
                    </a:lnTo>
                    <a:lnTo>
                      <a:pt x="52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80" name="Rectangle 3956"/>
              <p:cNvSpPr>
                <a:spLocks noChangeArrowheads="1"/>
              </p:cNvSpPr>
              <p:nvPr/>
            </p:nvSpPr>
            <p:spPr bwMode="auto">
              <a:xfrm>
                <a:off x="1838" y="3711"/>
                <a:ext cx="356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Ay_disp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32981" name="Rectangle 3957"/>
              <p:cNvSpPr>
                <a:spLocks noChangeArrowheads="1"/>
              </p:cNvSpPr>
              <p:nvPr/>
            </p:nvSpPr>
            <p:spPr bwMode="auto">
              <a:xfrm>
                <a:off x="23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82" name="Rectangle 3958"/>
              <p:cNvSpPr>
                <a:spLocks noChangeArrowheads="1"/>
              </p:cNvSpPr>
              <p:nvPr/>
            </p:nvSpPr>
            <p:spPr bwMode="auto">
              <a:xfrm>
                <a:off x="232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83" name="Rectangle 3959"/>
              <p:cNvSpPr>
                <a:spLocks noChangeArrowheads="1"/>
              </p:cNvSpPr>
              <p:nvPr/>
            </p:nvSpPr>
            <p:spPr bwMode="auto">
              <a:xfrm>
                <a:off x="25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84" name="Rectangle 3960"/>
              <p:cNvSpPr>
                <a:spLocks noChangeArrowheads="1"/>
              </p:cNvSpPr>
              <p:nvPr/>
            </p:nvSpPr>
            <p:spPr bwMode="auto">
              <a:xfrm>
                <a:off x="25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85" name="Rectangle 3961"/>
              <p:cNvSpPr>
                <a:spLocks noChangeArrowheads="1"/>
              </p:cNvSpPr>
              <p:nvPr/>
            </p:nvSpPr>
            <p:spPr bwMode="auto">
              <a:xfrm>
                <a:off x="258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86" name="Rectangle 3962"/>
              <p:cNvSpPr>
                <a:spLocks noChangeArrowheads="1"/>
              </p:cNvSpPr>
              <p:nvPr/>
            </p:nvSpPr>
            <p:spPr bwMode="auto">
              <a:xfrm>
                <a:off x="27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87" name="Rectangle 3963"/>
              <p:cNvSpPr>
                <a:spLocks noChangeArrowheads="1"/>
              </p:cNvSpPr>
              <p:nvPr/>
            </p:nvSpPr>
            <p:spPr bwMode="auto">
              <a:xfrm>
                <a:off x="28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88" name="Rectangle 3964"/>
              <p:cNvSpPr>
                <a:spLocks noChangeArrowheads="1"/>
              </p:cNvSpPr>
              <p:nvPr/>
            </p:nvSpPr>
            <p:spPr bwMode="auto">
              <a:xfrm>
                <a:off x="284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89" name="Rectangle 3965"/>
              <p:cNvSpPr>
                <a:spLocks noChangeArrowheads="1"/>
              </p:cNvSpPr>
              <p:nvPr/>
            </p:nvSpPr>
            <p:spPr bwMode="auto">
              <a:xfrm>
                <a:off x="30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90" name="Rectangle 3966"/>
              <p:cNvSpPr>
                <a:spLocks noChangeArrowheads="1"/>
              </p:cNvSpPr>
              <p:nvPr/>
            </p:nvSpPr>
            <p:spPr bwMode="auto">
              <a:xfrm>
                <a:off x="30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91" name="Rectangle 3967"/>
              <p:cNvSpPr>
                <a:spLocks noChangeArrowheads="1"/>
              </p:cNvSpPr>
              <p:nvPr/>
            </p:nvSpPr>
            <p:spPr bwMode="auto">
              <a:xfrm>
                <a:off x="309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92" name="Rectangle 3968"/>
              <p:cNvSpPr>
                <a:spLocks noChangeArrowheads="1"/>
              </p:cNvSpPr>
              <p:nvPr/>
            </p:nvSpPr>
            <p:spPr bwMode="auto">
              <a:xfrm>
                <a:off x="32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93" name="Rectangle 3969"/>
              <p:cNvSpPr>
                <a:spLocks noChangeArrowheads="1"/>
              </p:cNvSpPr>
              <p:nvPr/>
            </p:nvSpPr>
            <p:spPr bwMode="auto">
              <a:xfrm>
                <a:off x="33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94" name="Rectangle 3970"/>
              <p:cNvSpPr>
                <a:spLocks noChangeArrowheads="1"/>
              </p:cNvSpPr>
              <p:nvPr/>
            </p:nvSpPr>
            <p:spPr bwMode="auto">
              <a:xfrm>
                <a:off x="335" y="3834"/>
                <a:ext cx="20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95" name="Rectangle 3971"/>
              <p:cNvSpPr>
                <a:spLocks noChangeArrowheads="1"/>
              </p:cNvSpPr>
              <p:nvPr/>
            </p:nvSpPr>
            <p:spPr bwMode="auto">
              <a:xfrm>
                <a:off x="35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96" name="Rectangle 3972"/>
              <p:cNvSpPr>
                <a:spLocks noChangeArrowheads="1"/>
              </p:cNvSpPr>
              <p:nvPr/>
            </p:nvSpPr>
            <p:spPr bwMode="auto">
              <a:xfrm>
                <a:off x="36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97" name="Rectangle 3973"/>
              <p:cNvSpPr>
                <a:spLocks noChangeArrowheads="1"/>
              </p:cNvSpPr>
              <p:nvPr/>
            </p:nvSpPr>
            <p:spPr bwMode="auto">
              <a:xfrm>
                <a:off x="361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98" name="Rectangle 3974"/>
              <p:cNvSpPr>
                <a:spLocks noChangeArrowheads="1"/>
              </p:cNvSpPr>
              <p:nvPr/>
            </p:nvSpPr>
            <p:spPr bwMode="auto">
              <a:xfrm>
                <a:off x="381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99" name="Rectangle 3975"/>
              <p:cNvSpPr>
                <a:spLocks noChangeArrowheads="1"/>
              </p:cNvSpPr>
              <p:nvPr/>
            </p:nvSpPr>
            <p:spPr bwMode="auto">
              <a:xfrm>
                <a:off x="38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00" name="Rectangle 3976"/>
              <p:cNvSpPr>
                <a:spLocks noChangeArrowheads="1"/>
              </p:cNvSpPr>
              <p:nvPr/>
            </p:nvSpPr>
            <p:spPr bwMode="auto">
              <a:xfrm>
                <a:off x="387" y="3834"/>
                <a:ext cx="20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01" name="Rectangle 3977"/>
              <p:cNvSpPr>
                <a:spLocks noChangeArrowheads="1"/>
              </p:cNvSpPr>
              <p:nvPr/>
            </p:nvSpPr>
            <p:spPr bwMode="auto">
              <a:xfrm>
                <a:off x="40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02" name="Rectangle 3978"/>
              <p:cNvSpPr>
                <a:spLocks noChangeArrowheads="1"/>
              </p:cNvSpPr>
              <p:nvPr/>
            </p:nvSpPr>
            <p:spPr bwMode="auto">
              <a:xfrm>
                <a:off x="413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03" name="Rectangle 3979"/>
              <p:cNvSpPr>
                <a:spLocks noChangeArrowheads="1"/>
              </p:cNvSpPr>
              <p:nvPr/>
            </p:nvSpPr>
            <p:spPr bwMode="auto">
              <a:xfrm>
                <a:off x="413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04" name="Rectangle 3980"/>
              <p:cNvSpPr>
                <a:spLocks noChangeArrowheads="1"/>
              </p:cNvSpPr>
              <p:nvPr/>
            </p:nvSpPr>
            <p:spPr bwMode="auto">
              <a:xfrm>
                <a:off x="43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05" name="Rectangle 3981"/>
              <p:cNvSpPr>
                <a:spLocks noChangeArrowheads="1"/>
              </p:cNvSpPr>
              <p:nvPr/>
            </p:nvSpPr>
            <p:spPr bwMode="auto">
              <a:xfrm>
                <a:off x="43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06" name="Rectangle 3982"/>
              <p:cNvSpPr>
                <a:spLocks noChangeArrowheads="1"/>
              </p:cNvSpPr>
              <p:nvPr/>
            </p:nvSpPr>
            <p:spPr bwMode="auto">
              <a:xfrm>
                <a:off x="439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07" name="Rectangle 3983"/>
              <p:cNvSpPr>
                <a:spLocks noChangeArrowheads="1"/>
              </p:cNvSpPr>
              <p:nvPr/>
            </p:nvSpPr>
            <p:spPr bwMode="auto">
              <a:xfrm>
                <a:off x="45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08" name="Rectangle 3984"/>
              <p:cNvSpPr>
                <a:spLocks noChangeArrowheads="1"/>
              </p:cNvSpPr>
              <p:nvPr/>
            </p:nvSpPr>
            <p:spPr bwMode="auto">
              <a:xfrm>
                <a:off x="46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09" name="Rectangle 3985"/>
              <p:cNvSpPr>
                <a:spLocks noChangeArrowheads="1"/>
              </p:cNvSpPr>
              <p:nvPr/>
            </p:nvSpPr>
            <p:spPr bwMode="auto">
              <a:xfrm>
                <a:off x="465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10" name="Rectangle 3986"/>
              <p:cNvSpPr>
                <a:spLocks noChangeArrowheads="1"/>
              </p:cNvSpPr>
              <p:nvPr/>
            </p:nvSpPr>
            <p:spPr bwMode="auto">
              <a:xfrm>
                <a:off x="48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11" name="Rectangle 3987"/>
              <p:cNvSpPr>
                <a:spLocks noChangeArrowheads="1"/>
              </p:cNvSpPr>
              <p:nvPr/>
            </p:nvSpPr>
            <p:spPr bwMode="auto">
              <a:xfrm>
                <a:off x="491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12" name="Rectangle 3988"/>
              <p:cNvSpPr>
                <a:spLocks noChangeArrowheads="1"/>
              </p:cNvSpPr>
              <p:nvPr/>
            </p:nvSpPr>
            <p:spPr bwMode="auto">
              <a:xfrm>
                <a:off x="491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13" name="Rectangle 3989"/>
              <p:cNvSpPr>
                <a:spLocks noChangeArrowheads="1"/>
              </p:cNvSpPr>
              <p:nvPr/>
            </p:nvSpPr>
            <p:spPr bwMode="auto">
              <a:xfrm>
                <a:off x="51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14" name="Rectangle 3990"/>
              <p:cNvSpPr>
                <a:spLocks noChangeArrowheads="1"/>
              </p:cNvSpPr>
              <p:nvPr/>
            </p:nvSpPr>
            <p:spPr bwMode="auto">
              <a:xfrm>
                <a:off x="51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15" name="Rectangle 3991"/>
              <p:cNvSpPr>
                <a:spLocks noChangeArrowheads="1"/>
              </p:cNvSpPr>
              <p:nvPr/>
            </p:nvSpPr>
            <p:spPr bwMode="auto">
              <a:xfrm>
                <a:off x="517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16" name="Rectangle 3992"/>
              <p:cNvSpPr>
                <a:spLocks noChangeArrowheads="1"/>
              </p:cNvSpPr>
              <p:nvPr/>
            </p:nvSpPr>
            <p:spPr bwMode="auto">
              <a:xfrm>
                <a:off x="53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17" name="Rectangle 3993"/>
              <p:cNvSpPr>
                <a:spLocks noChangeArrowheads="1"/>
              </p:cNvSpPr>
              <p:nvPr/>
            </p:nvSpPr>
            <p:spPr bwMode="auto">
              <a:xfrm>
                <a:off x="54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18" name="Rectangle 3994"/>
              <p:cNvSpPr>
                <a:spLocks noChangeArrowheads="1"/>
              </p:cNvSpPr>
              <p:nvPr/>
            </p:nvSpPr>
            <p:spPr bwMode="auto">
              <a:xfrm>
                <a:off x="543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19" name="Rectangle 3995"/>
              <p:cNvSpPr>
                <a:spLocks noChangeArrowheads="1"/>
              </p:cNvSpPr>
              <p:nvPr/>
            </p:nvSpPr>
            <p:spPr bwMode="auto">
              <a:xfrm>
                <a:off x="56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20" name="Rectangle 3996"/>
              <p:cNvSpPr>
                <a:spLocks noChangeArrowheads="1"/>
              </p:cNvSpPr>
              <p:nvPr/>
            </p:nvSpPr>
            <p:spPr bwMode="auto">
              <a:xfrm>
                <a:off x="56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21" name="Rectangle 3997"/>
              <p:cNvSpPr>
                <a:spLocks noChangeArrowheads="1"/>
              </p:cNvSpPr>
              <p:nvPr/>
            </p:nvSpPr>
            <p:spPr bwMode="auto">
              <a:xfrm>
                <a:off x="568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22" name="Rectangle 3998"/>
              <p:cNvSpPr>
                <a:spLocks noChangeArrowheads="1"/>
              </p:cNvSpPr>
              <p:nvPr/>
            </p:nvSpPr>
            <p:spPr bwMode="auto">
              <a:xfrm>
                <a:off x="58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23" name="Rectangle 3999"/>
              <p:cNvSpPr>
                <a:spLocks noChangeArrowheads="1"/>
              </p:cNvSpPr>
              <p:nvPr/>
            </p:nvSpPr>
            <p:spPr bwMode="auto">
              <a:xfrm>
                <a:off x="59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24" name="Rectangle 4000"/>
              <p:cNvSpPr>
                <a:spLocks noChangeArrowheads="1"/>
              </p:cNvSpPr>
              <p:nvPr/>
            </p:nvSpPr>
            <p:spPr bwMode="auto">
              <a:xfrm>
                <a:off x="594" y="3834"/>
                <a:ext cx="20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25" name="Rectangle 4001"/>
              <p:cNvSpPr>
                <a:spLocks noChangeArrowheads="1"/>
              </p:cNvSpPr>
              <p:nvPr/>
            </p:nvSpPr>
            <p:spPr bwMode="auto">
              <a:xfrm>
                <a:off x="61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26" name="Rectangle 4002"/>
              <p:cNvSpPr>
                <a:spLocks noChangeArrowheads="1"/>
              </p:cNvSpPr>
              <p:nvPr/>
            </p:nvSpPr>
            <p:spPr bwMode="auto">
              <a:xfrm>
                <a:off x="62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27" name="Rectangle 4003"/>
              <p:cNvSpPr>
                <a:spLocks noChangeArrowheads="1"/>
              </p:cNvSpPr>
              <p:nvPr/>
            </p:nvSpPr>
            <p:spPr bwMode="auto">
              <a:xfrm>
                <a:off x="620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28" name="Rectangle 4004"/>
              <p:cNvSpPr>
                <a:spLocks noChangeArrowheads="1"/>
              </p:cNvSpPr>
              <p:nvPr/>
            </p:nvSpPr>
            <p:spPr bwMode="auto">
              <a:xfrm>
                <a:off x="64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29" name="Rectangle 4005"/>
              <p:cNvSpPr>
                <a:spLocks noChangeArrowheads="1"/>
              </p:cNvSpPr>
              <p:nvPr/>
            </p:nvSpPr>
            <p:spPr bwMode="auto">
              <a:xfrm>
                <a:off x="64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30" name="Rectangle 4006"/>
              <p:cNvSpPr>
                <a:spLocks noChangeArrowheads="1"/>
              </p:cNvSpPr>
              <p:nvPr/>
            </p:nvSpPr>
            <p:spPr bwMode="auto">
              <a:xfrm>
                <a:off x="646" y="3834"/>
                <a:ext cx="20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31" name="Rectangle 4007"/>
              <p:cNvSpPr>
                <a:spLocks noChangeArrowheads="1"/>
              </p:cNvSpPr>
              <p:nvPr/>
            </p:nvSpPr>
            <p:spPr bwMode="auto">
              <a:xfrm>
                <a:off x="66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32" name="Rectangle 4008"/>
              <p:cNvSpPr>
                <a:spLocks noChangeArrowheads="1"/>
              </p:cNvSpPr>
              <p:nvPr/>
            </p:nvSpPr>
            <p:spPr bwMode="auto">
              <a:xfrm>
                <a:off x="67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33" name="Rectangle 4009"/>
              <p:cNvSpPr>
                <a:spLocks noChangeArrowheads="1"/>
              </p:cNvSpPr>
              <p:nvPr/>
            </p:nvSpPr>
            <p:spPr bwMode="auto">
              <a:xfrm>
                <a:off x="679" y="3834"/>
                <a:ext cx="13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34" name="Rectangle 4010"/>
              <p:cNvSpPr>
                <a:spLocks noChangeArrowheads="1"/>
              </p:cNvSpPr>
              <p:nvPr/>
            </p:nvSpPr>
            <p:spPr bwMode="auto">
              <a:xfrm>
                <a:off x="69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35" name="Rectangle 4011"/>
              <p:cNvSpPr>
                <a:spLocks noChangeArrowheads="1"/>
              </p:cNvSpPr>
              <p:nvPr/>
            </p:nvSpPr>
            <p:spPr bwMode="auto">
              <a:xfrm>
                <a:off x="69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36" name="Rectangle 4012"/>
              <p:cNvSpPr>
                <a:spLocks noChangeArrowheads="1"/>
              </p:cNvSpPr>
              <p:nvPr/>
            </p:nvSpPr>
            <p:spPr bwMode="auto">
              <a:xfrm>
                <a:off x="698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37" name="Rectangle 4013"/>
              <p:cNvSpPr>
                <a:spLocks noChangeArrowheads="1"/>
              </p:cNvSpPr>
              <p:nvPr/>
            </p:nvSpPr>
            <p:spPr bwMode="auto">
              <a:xfrm>
                <a:off x="71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38" name="Rectangle 4014"/>
              <p:cNvSpPr>
                <a:spLocks noChangeArrowheads="1"/>
              </p:cNvSpPr>
              <p:nvPr/>
            </p:nvSpPr>
            <p:spPr bwMode="auto">
              <a:xfrm>
                <a:off x="73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39" name="Rectangle 4015"/>
              <p:cNvSpPr>
                <a:spLocks noChangeArrowheads="1"/>
              </p:cNvSpPr>
              <p:nvPr/>
            </p:nvSpPr>
            <p:spPr bwMode="auto">
              <a:xfrm>
                <a:off x="730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40" name="Rectangle 4016"/>
              <p:cNvSpPr>
                <a:spLocks noChangeArrowheads="1"/>
              </p:cNvSpPr>
              <p:nvPr/>
            </p:nvSpPr>
            <p:spPr bwMode="auto">
              <a:xfrm>
                <a:off x="75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41" name="Rectangle 4017"/>
              <p:cNvSpPr>
                <a:spLocks noChangeArrowheads="1"/>
              </p:cNvSpPr>
              <p:nvPr/>
            </p:nvSpPr>
            <p:spPr bwMode="auto">
              <a:xfrm>
                <a:off x="75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42" name="Rectangle 4018"/>
              <p:cNvSpPr>
                <a:spLocks noChangeArrowheads="1"/>
              </p:cNvSpPr>
              <p:nvPr/>
            </p:nvSpPr>
            <p:spPr bwMode="auto">
              <a:xfrm>
                <a:off x="756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43" name="Rectangle 4019"/>
              <p:cNvSpPr>
                <a:spLocks noChangeArrowheads="1"/>
              </p:cNvSpPr>
              <p:nvPr/>
            </p:nvSpPr>
            <p:spPr bwMode="auto">
              <a:xfrm>
                <a:off x="76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44" name="Rectangle 4020"/>
              <p:cNvSpPr>
                <a:spLocks noChangeArrowheads="1"/>
              </p:cNvSpPr>
              <p:nvPr/>
            </p:nvSpPr>
            <p:spPr bwMode="auto">
              <a:xfrm>
                <a:off x="78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45" name="Rectangle 4021"/>
              <p:cNvSpPr>
                <a:spLocks noChangeArrowheads="1"/>
              </p:cNvSpPr>
              <p:nvPr/>
            </p:nvSpPr>
            <p:spPr bwMode="auto">
              <a:xfrm>
                <a:off x="782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46" name="Rectangle 4022"/>
              <p:cNvSpPr>
                <a:spLocks noChangeArrowheads="1"/>
              </p:cNvSpPr>
              <p:nvPr/>
            </p:nvSpPr>
            <p:spPr bwMode="auto">
              <a:xfrm>
                <a:off x="80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47" name="Rectangle 4023"/>
              <p:cNvSpPr>
                <a:spLocks noChangeArrowheads="1"/>
              </p:cNvSpPr>
              <p:nvPr/>
            </p:nvSpPr>
            <p:spPr bwMode="auto">
              <a:xfrm>
                <a:off x="80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48" name="Rectangle 4024"/>
              <p:cNvSpPr>
                <a:spLocks noChangeArrowheads="1"/>
              </p:cNvSpPr>
              <p:nvPr/>
            </p:nvSpPr>
            <p:spPr bwMode="auto">
              <a:xfrm>
                <a:off x="808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49" name="Rectangle 4025"/>
              <p:cNvSpPr>
                <a:spLocks noChangeArrowheads="1"/>
              </p:cNvSpPr>
              <p:nvPr/>
            </p:nvSpPr>
            <p:spPr bwMode="auto">
              <a:xfrm>
                <a:off x="82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50" name="Rectangle 4026"/>
              <p:cNvSpPr>
                <a:spLocks noChangeArrowheads="1"/>
              </p:cNvSpPr>
              <p:nvPr/>
            </p:nvSpPr>
            <p:spPr bwMode="auto">
              <a:xfrm>
                <a:off x="83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51" name="Rectangle 4027"/>
              <p:cNvSpPr>
                <a:spLocks noChangeArrowheads="1"/>
              </p:cNvSpPr>
              <p:nvPr/>
            </p:nvSpPr>
            <p:spPr bwMode="auto">
              <a:xfrm>
                <a:off x="834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52" name="Rectangle 4028"/>
              <p:cNvSpPr>
                <a:spLocks noChangeArrowheads="1"/>
              </p:cNvSpPr>
              <p:nvPr/>
            </p:nvSpPr>
            <p:spPr bwMode="auto">
              <a:xfrm>
                <a:off x="853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53" name="Rectangle 4029"/>
              <p:cNvSpPr>
                <a:spLocks noChangeArrowheads="1"/>
              </p:cNvSpPr>
              <p:nvPr/>
            </p:nvSpPr>
            <p:spPr bwMode="auto">
              <a:xfrm>
                <a:off x="86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54" name="Rectangle 4030"/>
              <p:cNvSpPr>
                <a:spLocks noChangeArrowheads="1"/>
              </p:cNvSpPr>
              <p:nvPr/>
            </p:nvSpPr>
            <p:spPr bwMode="auto">
              <a:xfrm>
                <a:off x="860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55" name="Rectangle 4031"/>
              <p:cNvSpPr>
                <a:spLocks noChangeArrowheads="1"/>
              </p:cNvSpPr>
              <p:nvPr/>
            </p:nvSpPr>
            <p:spPr bwMode="auto">
              <a:xfrm>
                <a:off x="87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56" name="Rectangle 4032"/>
              <p:cNvSpPr>
                <a:spLocks noChangeArrowheads="1"/>
              </p:cNvSpPr>
              <p:nvPr/>
            </p:nvSpPr>
            <p:spPr bwMode="auto">
              <a:xfrm>
                <a:off x="88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57" name="Rectangle 4033"/>
              <p:cNvSpPr>
                <a:spLocks noChangeArrowheads="1"/>
              </p:cNvSpPr>
              <p:nvPr/>
            </p:nvSpPr>
            <p:spPr bwMode="auto">
              <a:xfrm>
                <a:off x="886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58" name="Rectangle 4034"/>
              <p:cNvSpPr>
                <a:spLocks noChangeArrowheads="1"/>
              </p:cNvSpPr>
              <p:nvPr/>
            </p:nvSpPr>
            <p:spPr bwMode="auto">
              <a:xfrm>
                <a:off x="90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59" name="Rectangle 4035"/>
              <p:cNvSpPr>
                <a:spLocks noChangeArrowheads="1"/>
              </p:cNvSpPr>
              <p:nvPr/>
            </p:nvSpPr>
            <p:spPr bwMode="auto">
              <a:xfrm>
                <a:off x="91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60" name="Rectangle 4036"/>
              <p:cNvSpPr>
                <a:spLocks noChangeArrowheads="1"/>
              </p:cNvSpPr>
              <p:nvPr/>
            </p:nvSpPr>
            <p:spPr bwMode="auto">
              <a:xfrm>
                <a:off x="912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61" name="Rectangle 4037"/>
              <p:cNvSpPr>
                <a:spLocks noChangeArrowheads="1"/>
              </p:cNvSpPr>
              <p:nvPr/>
            </p:nvSpPr>
            <p:spPr bwMode="auto">
              <a:xfrm>
                <a:off x="92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62" name="Rectangle 4038"/>
              <p:cNvSpPr>
                <a:spLocks noChangeArrowheads="1"/>
              </p:cNvSpPr>
              <p:nvPr/>
            </p:nvSpPr>
            <p:spPr bwMode="auto">
              <a:xfrm>
                <a:off x="93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63" name="Rectangle 4039"/>
              <p:cNvSpPr>
                <a:spLocks noChangeArrowheads="1"/>
              </p:cNvSpPr>
              <p:nvPr/>
            </p:nvSpPr>
            <p:spPr bwMode="auto">
              <a:xfrm>
                <a:off x="938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64" name="Rectangle 4040"/>
              <p:cNvSpPr>
                <a:spLocks noChangeArrowheads="1"/>
              </p:cNvSpPr>
              <p:nvPr/>
            </p:nvSpPr>
            <p:spPr bwMode="auto">
              <a:xfrm>
                <a:off x="95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65" name="Rectangle 4041"/>
              <p:cNvSpPr>
                <a:spLocks noChangeArrowheads="1"/>
              </p:cNvSpPr>
              <p:nvPr/>
            </p:nvSpPr>
            <p:spPr bwMode="auto">
              <a:xfrm>
                <a:off x="96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66" name="Rectangle 4042"/>
              <p:cNvSpPr>
                <a:spLocks noChangeArrowheads="1"/>
              </p:cNvSpPr>
              <p:nvPr/>
            </p:nvSpPr>
            <p:spPr bwMode="auto">
              <a:xfrm>
                <a:off x="964" y="3834"/>
                <a:ext cx="12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67" name="Rectangle 4043"/>
              <p:cNvSpPr>
                <a:spLocks noChangeArrowheads="1"/>
              </p:cNvSpPr>
              <p:nvPr/>
            </p:nvSpPr>
            <p:spPr bwMode="auto">
              <a:xfrm>
                <a:off x="97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68" name="Rectangle 4044"/>
              <p:cNvSpPr>
                <a:spLocks noChangeArrowheads="1"/>
              </p:cNvSpPr>
              <p:nvPr/>
            </p:nvSpPr>
            <p:spPr bwMode="auto">
              <a:xfrm>
                <a:off x="98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69" name="Rectangle 4045"/>
              <p:cNvSpPr>
                <a:spLocks noChangeArrowheads="1"/>
              </p:cNvSpPr>
              <p:nvPr/>
            </p:nvSpPr>
            <p:spPr bwMode="auto">
              <a:xfrm>
                <a:off x="989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70" name="Rectangle 4046"/>
              <p:cNvSpPr>
                <a:spLocks noChangeArrowheads="1"/>
              </p:cNvSpPr>
              <p:nvPr/>
            </p:nvSpPr>
            <p:spPr bwMode="auto">
              <a:xfrm>
                <a:off x="100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71" name="Rectangle 4047"/>
              <p:cNvSpPr>
                <a:spLocks noChangeArrowheads="1"/>
              </p:cNvSpPr>
              <p:nvPr/>
            </p:nvSpPr>
            <p:spPr bwMode="auto">
              <a:xfrm>
                <a:off x="101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72" name="Rectangle 4048"/>
              <p:cNvSpPr>
                <a:spLocks noChangeArrowheads="1"/>
              </p:cNvSpPr>
              <p:nvPr/>
            </p:nvSpPr>
            <p:spPr bwMode="auto">
              <a:xfrm>
                <a:off x="1015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73" name="Rectangle 4049"/>
              <p:cNvSpPr>
                <a:spLocks noChangeArrowheads="1"/>
              </p:cNvSpPr>
              <p:nvPr/>
            </p:nvSpPr>
            <p:spPr bwMode="auto">
              <a:xfrm>
                <a:off x="102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74" name="Rectangle 4050"/>
              <p:cNvSpPr>
                <a:spLocks noChangeArrowheads="1"/>
              </p:cNvSpPr>
              <p:nvPr/>
            </p:nvSpPr>
            <p:spPr bwMode="auto">
              <a:xfrm>
                <a:off x="104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75" name="Rectangle 4051"/>
              <p:cNvSpPr>
                <a:spLocks noChangeArrowheads="1"/>
              </p:cNvSpPr>
              <p:nvPr/>
            </p:nvSpPr>
            <p:spPr bwMode="auto">
              <a:xfrm>
                <a:off x="1041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76" name="Rectangle 4052"/>
              <p:cNvSpPr>
                <a:spLocks noChangeArrowheads="1"/>
              </p:cNvSpPr>
              <p:nvPr/>
            </p:nvSpPr>
            <p:spPr bwMode="auto">
              <a:xfrm>
                <a:off x="1061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77" name="Rectangle 4053"/>
              <p:cNvSpPr>
                <a:spLocks noChangeArrowheads="1"/>
              </p:cNvSpPr>
              <p:nvPr/>
            </p:nvSpPr>
            <p:spPr bwMode="auto">
              <a:xfrm>
                <a:off x="106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78" name="Rectangle 4054"/>
              <p:cNvSpPr>
                <a:spLocks noChangeArrowheads="1"/>
              </p:cNvSpPr>
              <p:nvPr/>
            </p:nvSpPr>
            <p:spPr bwMode="auto">
              <a:xfrm>
                <a:off x="1067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79" name="Rectangle 4055"/>
              <p:cNvSpPr>
                <a:spLocks noChangeArrowheads="1"/>
              </p:cNvSpPr>
              <p:nvPr/>
            </p:nvSpPr>
            <p:spPr bwMode="auto">
              <a:xfrm>
                <a:off x="108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80" name="Rectangle 4056"/>
              <p:cNvSpPr>
                <a:spLocks noChangeArrowheads="1"/>
              </p:cNvSpPr>
              <p:nvPr/>
            </p:nvSpPr>
            <p:spPr bwMode="auto">
              <a:xfrm>
                <a:off x="1093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81" name="Rectangle 4057"/>
              <p:cNvSpPr>
                <a:spLocks noChangeArrowheads="1"/>
              </p:cNvSpPr>
              <p:nvPr/>
            </p:nvSpPr>
            <p:spPr bwMode="auto">
              <a:xfrm>
                <a:off x="1093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82" name="Rectangle 4058"/>
              <p:cNvSpPr>
                <a:spLocks noChangeArrowheads="1"/>
              </p:cNvSpPr>
              <p:nvPr/>
            </p:nvSpPr>
            <p:spPr bwMode="auto">
              <a:xfrm>
                <a:off x="111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83" name="Rectangle 4059"/>
              <p:cNvSpPr>
                <a:spLocks noChangeArrowheads="1"/>
              </p:cNvSpPr>
              <p:nvPr/>
            </p:nvSpPr>
            <p:spPr bwMode="auto">
              <a:xfrm>
                <a:off x="111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84" name="Rectangle 4060"/>
              <p:cNvSpPr>
                <a:spLocks noChangeArrowheads="1"/>
              </p:cNvSpPr>
              <p:nvPr/>
            </p:nvSpPr>
            <p:spPr bwMode="auto">
              <a:xfrm>
                <a:off x="1119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85" name="Rectangle 4061"/>
              <p:cNvSpPr>
                <a:spLocks noChangeArrowheads="1"/>
              </p:cNvSpPr>
              <p:nvPr/>
            </p:nvSpPr>
            <p:spPr bwMode="auto">
              <a:xfrm>
                <a:off x="113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86" name="Rectangle 4062"/>
              <p:cNvSpPr>
                <a:spLocks noChangeArrowheads="1"/>
              </p:cNvSpPr>
              <p:nvPr/>
            </p:nvSpPr>
            <p:spPr bwMode="auto">
              <a:xfrm>
                <a:off x="114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87" name="Rectangle 4063"/>
              <p:cNvSpPr>
                <a:spLocks noChangeArrowheads="1"/>
              </p:cNvSpPr>
              <p:nvPr/>
            </p:nvSpPr>
            <p:spPr bwMode="auto">
              <a:xfrm>
                <a:off x="1145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88" name="Rectangle 4064"/>
              <p:cNvSpPr>
                <a:spLocks noChangeArrowheads="1"/>
              </p:cNvSpPr>
              <p:nvPr/>
            </p:nvSpPr>
            <p:spPr bwMode="auto">
              <a:xfrm>
                <a:off x="116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89" name="Rectangle 4065"/>
              <p:cNvSpPr>
                <a:spLocks noChangeArrowheads="1"/>
              </p:cNvSpPr>
              <p:nvPr/>
            </p:nvSpPr>
            <p:spPr bwMode="auto">
              <a:xfrm>
                <a:off x="1171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90" name="Rectangle 4066"/>
              <p:cNvSpPr>
                <a:spLocks noChangeArrowheads="1"/>
              </p:cNvSpPr>
              <p:nvPr/>
            </p:nvSpPr>
            <p:spPr bwMode="auto">
              <a:xfrm>
                <a:off x="1171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91" name="Rectangle 4067"/>
              <p:cNvSpPr>
                <a:spLocks noChangeArrowheads="1"/>
              </p:cNvSpPr>
              <p:nvPr/>
            </p:nvSpPr>
            <p:spPr bwMode="auto">
              <a:xfrm>
                <a:off x="118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92" name="Rectangle 4068"/>
              <p:cNvSpPr>
                <a:spLocks noChangeArrowheads="1"/>
              </p:cNvSpPr>
              <p:nvPr/>
            </p:nvSpPr>
            <p:spPr bwMode="auto">
              <a:xfrm>
                <a:off x="119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93" name="Rectangle 4069"/>
              <p:cNvSpPr>
                <a:spLocks noChangeArrowheads="1"/>
              </p:cNvSpPr>
              <p:nvPr/>
            </p:nvSpPr>
            <p:spPr bwMode="auto">
              <a:xfrm>
                <a:off x="1197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94" name="Rectangle 4070"/>
              <p:cNvSpPr>
                <a:spLocks noChangeArrowheads="1"/>
              </p:cNvSpPr>
              <p:nvPr/>
            </p:nvSpPr>
            <p:spPr bwMode="auto">
              <a:xfrm>
                <a:off x="121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95" name="Rectangle 4071"/>
              <p:cNvSpPr>
                <a:spLocks noChangeArrowheads="1"/>
              </p:cNvSpPr>
              <p:nvPr/>
            </p:nvSpPr>
            <p:spPr bwMode="auto">
              <a:xfrm>
                <a:off x="122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96" name="Rectangle 4072"/>
              <p:cNvSpPr>
                <a:spLocks noChangeArrowheads="1"/>
              </p:cNvSpPr>
              <p:nvPr/>
            </p:nvSpPr>
            <p:spPr bwMode="auto">
              <a:xfrm>
                <a:off x="1223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97" name="Rectangle 4073"/>
              <p:cNvSpPr>
                <a:spLocks noChangeArrowheads="1"/>
              </p:cNvSpPr>
              <p:nvPr/>
            </p:nvSpPr>
            <p:spPr bwMode="auto">
              <a:xfrm>
                <a:off x="123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98" name="Rectangle 4074"/>
              <p:cNvSpPr>
                <a:spLocks noChangeArrowheads="1"/>
              </p:cNvSpPr>
              <p:nvPr/>
            </p:nvSpPr>
            <p:spPr bwMode="auto">
              <a:xfrm>
                <a:off x="124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99" name="Rectangle 4075"/>
              <p:cNvSpPr>
                <a:spLocks noChangeArrowheads="1"/>
              </p:cNvSpPr>
              <p:nvPr/>
            </p:nvSpPr>
            <p:spPr bwMode="auto">
              <a:xfrm>
                <a:off x="1248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00" name="Rectangle 4076"/>
              <p:cNvSpPr>
                <a:spLocks noChangeArrowheads="1"/>
              </p:cNvSpPr>
              <p:nvPr/>
            </p:nvSpPr>
            <p:spPr bwMode="auto">
              <a:xfrm>
                <a:off x="126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01" name="Rectangle 4077"/>
              <p:cNvSpPr>
                <a:spLocks noChangeArrowheads="1"/>
              </p:cNvSpPr>
              <p:nvPr/>
            </p:nvSpPr>
            <p:spPr bwMode="auto">
              <a:xfrm>
                <a:off x="127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02" name="Rectangle 4078"/>
              <p:cNvSpPr>
                <a:spLocks noChangeArrowheads="1"/>
              </p:cNvSpPr>
              <p:nvPr/>
            </p:nvSpPr>
            <p:spPr bwMode="auto">
              <a:xfrm>
                <a:off x="1274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03" name="Rectangle 4079"/>
              <p:cNvSpPr>
                <a:spLocks noChangeArrowheads="1"/>
              </p:cNvSpPr>
              <p:nvPr/>
            </p:nvSpPr>
            <p:spPr bwMode="auto">
              <a:xfrm>
                <a:off x="128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04" name="Rectangle 4080"/>
              <p:cNvSpPr>
                <a:spLocks noChangeArrowheads="1"/>
              </p:cNvSpPr>
              <p:nvPr/>
            </p:nvSpPr>
            <p:spPr bwMode="auto">
              <a:xfrm>
                <a:off x="130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05" name="Rectangle 4081"/>
              <p:cNvSpPr>
                <a:spLocks noChangeArrowheads="1"/>
              </p:cNvSpPr>
              <p:nvPr/>
            </p:nvSpPr>
            <p:spPr bwMode="auto">
              <a:xfrm>
                <a:off x="1300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06" name="Rectangle 4082"/>
              <p:cNvSpPr>
                <a:spLocks noChangeArrowheads="1"/>
              </p:cNvSpPr>
              <p:nvPr/>
            </p:nvSpPr>
            <p:spPr bwMode="auto">
              <a:xfrm>
                <a:off x="132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07" name="Rectangle 4083"/>
              <p:cNvSpPr>
                <a:spLocks noChangeArrowheads="1"/>
              </p:cNvSpPr>
              <p:nvPr/>
            </p:nvSpPr>
            <p:spPr bwMode="auto">
              <a:xfrm>
                <a:off x="132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08" name="Rectangle 4084"/>
              <p:cNvSpPr>
                <a:spLocks noChangeArrowheads="1"/>
              </p:cNvSpPr>
              <p:nvPr/>
            </p:nvSpPr>
            <p:spPr bwMode="auto">
              <a:xfrm>
                <a:off x="1326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09" name="Rectangle 4085"/>
              <p:cNvSpPr>
                <a:spLocks noChangeArrowheads="1"/>
              </p:cNvSpPr>
              <p:nvPr/>
            </p:nvSpPr>
            <p:spPr bwMode="auto">
              <a:xfrm>
                <a:off x="133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10" name="Rectangle 4086"/>
              <p:cNvSpPr>
                <a:spLocks noChangeArrowheads="1"/>
              </p:cNvSpPr>
              <p:nvPr/>
            </p:nvSpPr>
            <p:spPr bwMode="auto">
              <a:xfrm>
                <a:off x="135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11" name="Rectangle 4087"/>
              <p:cNvSpPr>
                <a:spLocks noChangeArrowheads="1"/>
              </p:cNvSpPr>
              <p:nvPr/>
            </p:nvSpPr>
            <p:spPr bwMode="auto">
              <a:xfrm>
                <a:off x="1352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12" name="Rectangle 4088"/>
              <p:cNvSpPr>
                <a:spLocks noChangeArrowheads="1"/>
              </p:cNvSpPr>
              <p:nvPr/>
            </p:nvSpPr>
            <p:spPr bwMode="auto">
              <a:xfrm>
                <a:off x="137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13" name="Rectangle 4089"/>
              <p:cNvSpPr>
                <a:spLocks noChangeArrowheads="1"/>
              </p:cNvSpPr>
              <p:nvPr/>
            </p:nvSpPr>
            <p:spPr bwMode="auto">
              <a:xfrm>
                <a:off x="137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14" name="Rectangle 4090"/>
              <p:cNvSpPr>
                <a:spLocks noChangeArrowheads="1"/>
              </p:cNvSpPr>
              <p:nvPr/>
            </p:nvSpPr>
            <p:spPr bwMode="auto">
              <a:xfrm>
                <a:off x="1378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15" name="Rectangle 4091"/>
              <p:cNvSpPr>
                <a:spLocks noChangeArrowheads="1"/>
              </p:cNvSpPr>
              <p:nvPr/>
            </p:nvSpPr>
            <p:spPr bwMode="auto">
              <a:xfrm>
                <a:off x="139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16" name="Rectangle 4092"/>
              <p:cNvSpPr>
                <a:spLocks noChangeArrowheads="1"/>
              </p:cNvSpPr>
              <p:nvPr/>
            </p:nvSpPr>
            <p:spPr bwMode="auto">
              <a:xfrm>
                <a:off x="140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17" name="Rectangle 4093"/>
              <p:cNvSpPr>
                <a:spLocks noChangeArrowheads="1"/>
              </p:cNvSpPr>
              <p:nvPr/>
            </p:nvSpPr>
            <p:spPr bwMode="auto">
              <a:xfrm>
                <a:off x="1404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18" name="Rectangle 4094"/>
              <p:cNvSpPr>
                <a:spLocks noChangeArrowheads="1"/>
              </p:cNvSpPr>
              <p:nvPr/>
            </p:nvSpPr>
            <p:spPr bwMode="auto">
              <a:xfrm>
                <a:off x="144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19" name="Rectangle 4095"/>
              <p:cNvSpPr>
                <a:spLocks noChangeArrowheads="1"/>
              </p:cNvSpPr>
              <p:nvPr/>
            </p:nvSpPr>
            <p:spPr bwMode="auto">
              <a:xfrm>
                <a:off x="144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20" name="Rectangle 4096"/>
              <p:cNvSpPr>
                <a:spLocks noChangeArrowheads="1"/>
              </p:cNvSpPr>
              <p:nvPr/>
            </p:nvSpPr>
            <p:spPr bwMode="auto">
              <a:xfrm>
                <a:off x="1449" y="3834"/>
                <a:ext cx="20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21" name="Rectangle 4097"/>
              <p:cNvSpPr>
                <a:spLocks noChangeArrowheads="1"/>
              </p:cNvSpPr>
              <p:nvPr/>
            </p:nvSpPr>
            <p:spPr bwMode="auto">
              <a:xfrm>
                <a:off x="146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22" name="Rectangle 4098"/>
              <p:cNvSpPr>
                <a:spLocks noChangeArrowheads="1"/>
              </p:cNvSpPr>
              <p:nvPr/>
            </p:nvSpPr>
            <p:spPr bwMode="auto">
              <a:xfrm>
                <a:off x="147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23" name="Rectangle 4099"/>
              <p:cNvSpPr>
                <a:spLocks noChangeArrowheads="1"/>
              </p:cNvSpPr>
              <p:nvPr/>
            </p:nvSpPr>
            <p:spPr bwMode="auto">
              <a:xfrm>
                <a:off x="1475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24" name="Rectangle 4100"/>
              <p:cNvSpPr>
                <a:spLocks noChangeArrowheads="1"/>
              </p:cNvSpPr>
              <p:nvPr/>
            </p:nvSpPr>
            <p:spPr bwMode="auto">
              <a:xfrm>
                <a:off x="151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3326" name="Group 4302"/>
            <p:cNvGrpSpPr>
              <a:grpSpLocks/>
            </p:cNvGrpSpPr>
            <p:nvPr/>
          </p:nvGrpSpPr>
          <p:grpSpPr bwMode="auto">
            <a:xfrm>
              <a:off x="1527" y="3808"/>
              <a:ext cx="2545" cy="46"/>
              <a:chOff x="1527" y="3808"/>
              <a:chExt cx="2545" cy="46"/>
            </a:xfrm>
          </p:grpSpPr>
          <p:sp>
            <p:nvSpPr>
              <p:cNvPr id="133126" name="Rectangle 4102"/>
              <p:cNvSpPr>
                <a:spLocks noChangeArrowheads="1"/>
              </p:cNvSpPr>
              <p:nvPr/>
            </p:nvSpPr>
            <p:spPr bwMode="auto">
              <a:xfrm>
                <a:off x="152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27" name="Rectangle 4103"/>
              <p:cNvSpPr>
                <a:spLocks noChangeArrowheads="1"/>
              </p:cNvSpPr>
              <p:nvPr/>
            </p:nvSpPr>
            <p:spPr bwMode="auto">
              <a:xfrm>
                <a:off x="1527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28" name="Rectangle 4104"/>
              <p:cNvSpPr>
                <a:spLocks noChangeArrowheads="1"/>
              </p:cNvSpPr>
              <p:nvPr/>
            </p:nvSpPr>
            <p:spPr bwMode="auto">
              <a:xfrm>
                <a:off x="154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29" name="Rectangle 4105"/>
              <p:cNvSpPr>
                <a:spLocks noChangeArrowheads="1"/>
              </p:cNvSpPr>
              <p:nvPr/>
            </p:nvSpPr>
            <p:spPr bwMode="auto">
              <a:xfrm>
                <a:off x="155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30" name="Rectangle 4106"/>
              <p:cNvSpPr>
                <a:spLocks noChangeArrowheads="1"/>
              </p:cNvSpPr>
              <p:nvPr/>
            </p:nvSpPr>
            <p:spPr bwMode="auto">
              <a:xfrm>
                <a:off x="1553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31" name="Rectangle 4107"/>
              <p:cNvSpPr>
                <a:spLocks noChangeArrowheads="1"/>
              </p:cNvSpPr>
              <p:nvPr/>
            </p:nvSpPr>
            <p:spPr bwMode="auto">
              <a:xfrm>
                <a:off x="159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32" name="Rectangle 4108"/>
              <p:cNvSpPr>
                <a:spLocks noChangeArrowheads="1"/>
              </p:cNvSpPr>
              <p:nvPr/>
            </p:nvSpPr>
            <p:spPr bwMode="auto">
              <a:xfrm>
                <a:off x="159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33" name="Rectangle 4109"/>
              <p:cNvSpPr>
                <a:spLocks noChangeArrowheads="1"/>
              </p:cNvSpPr>
              <p:nvPr/>
            </p:nvSpPr>
            <p:spPr bwMode="auto">
              <a:xfrm>
                <a:off x="1598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34" name="Rectangle 4110"/>
              <p:cNvSpPr>
                <a:spLocks noChangeArrowheads="1"/>
              </p:cNvSpPr>
              <p:nvPr/>
            </p:nvSpPr>
            <p:spPr bwMode="auto">
              <a:xfrm>
                <a:off x="161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35" name="Rectangle 4111"/>
              <p:cNvSpPr>
                <a:spLocks noChangeArrowheads="1"/>
              </p:cNvSpPr>
              <p:nvPr/>
            </p:nvSpPr>
            <p:spPr bwMode="auto">
              <a:xfrm>
                <a:off x="162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36" name="Rectangle 4112"/>
              <p:cNvSpPr>
                <a:spLocks noChangeArrowheads="1"/>
              </p:cNvSpPr>
              <p:nvPr/>
            </p:nvSpPr>
            <p:spPr bwMode="auto">
              <a:xfrm>
                <a:off x="1624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37" name="Rectangle 4113"/>
              <p:cNvSpPr>
                <a:spLocks noChangeArrowheads="1"/>
              </p:cNvSpPr>
              <p:nvPr/>
            </p:nvSpPr>
            <p:spPr bwMode="auto">
              <a:xfrm>
                <a:off x="166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38" name="Rectangle 4114"/>
              <p:cNvSpPr>
                <a:spLocks noChangeArrowheads="1"/>
              </p:cNvSpPr>
              <p:nvPr/>
            </p:nvSpPr>
            <p:spPr bwMode="auto">
              <a:xfrm>
                <a:off x="166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39" name="Rectangle 4115"/>
              <p:cNvSpPr>
                <a:spLocks noChangeArrowheads="1"/>
              </p:cNvSpPr>
              <p:nvPr/>
            </p:nvSpPr>
            <p:spPr bwMode="auto">
              <a:xfrm>
                <a:off x="1669" y="3834"/>
                <a:ext cx="20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40" name="Rectangle 4116"/>
              <p:cNvSpPr>
                <a:spLocks noChangeArrowheads="1"/>
              </p:cNvSpPr>
              <p:nvPr/>
            </p:nvSpPr>
            <p:spPr bwMode="auto">
              <a:xfrm>
                <a:off x="168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41" name="Rectangle 4117"/>
              <p:cNvSpPr>
                <a:spLocks noChangeArrowheads="1"/>
              </p:cNvSpPr>
              <p:nvPr/>
            </p:nvSpPr>
            <p:spPr bwMode="auto">
              <a:xfrm>
                <a:off x="169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42" name="Rectangle 4118"/>
              <p:cNvSpPr>
                <a:spLocks noChangeArrowheads="1"/>
              </p:cNvSpPr>
              <p:nvPr/>
            </p:nvSpPr>
            <p:spPr bwMode="auto">
              <a:xfrm>
                <a:off x="1695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43" name="Rectangle 4119"/>
              <p:cNvSpPr>
                <a:spLocks noChangeArrowheads="1"/>
              </p:cNvSpPr>
              <p:nvPr/>
            </p:nvSpPr>
            <p:spPr bwMode="auto">
              <a:xfrm>
                <a:off x="173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44" name="Rectangle 4120"/>
              <p:cNvSpPr>
                <a:spLocks noChangeArrowheads="1"/>
              </p:cNvSpPr>
              <p:nvPr/>
            </p:nvSpPr>
            <p:spPr bwMode="auto">
              <a:xfrm>
                <a:off x="1741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45" name="Rectangle 4121"/>
              <p:cNvSpPr>
                <a:spLocks noChangeArrowheads="1"/>
              </p:cNvSpPr>
              <p:nvPr/>
            </p:nvSpPr>
            <p:spPr bwMode="auto">
              <a:xfrm>
                <a:off x="1741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46" name="Rectangle 4122"/>
              <p:cNvSpPr>
                <a:spLocks noChangeArrowheads="1"/>
              </p:cNvSpPr>
              <p:nvPr/>
            </p:nvSpPr>
            <p:spPr bwMode="auto">
              <a:xfrm>
                <a:off x="176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47" name="Rectangle 4123"/>
              <p:cNvSpPr>
                <a:spLocks noChangeArrowheads="1"/>
              </p:cNvSpPr>
              <p:nvPr/>
            </p:nvSpPr>
            <p:spPr bwMode="auto">
              <a:xfrm>
                <a:off x="176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48" name="Rectangle 4124"/>
              <p:cNvSpPr>
                <a:spLocks noChangeArrowheads="1"/>
              </p:cNvSpPr>
              <p:nvPr/>
            </p:nvSpPr>
            <p:spPr bwMode="auto">
              <a:xfrm>
                <a:off x="1767" y="3834"/>
                <a:ext cx="38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49" name="Rectangle 4125"/>
              <p:cNvSpPr>
                <a:spLocks noChangeArrowheads="1"/>
              </p:cNvSpPr>
              <p:nvPr/>
            </p:nvSpPr>
            <p:spPr bwMode="auto">
              <a:xfrm>
                <a:off x="180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50" name="Rectangle 4126"/>
              <p:cNvSpPr>
                <a:spLocks noChangeArrowheads="1"/>
              </p:cNvSpPr>
              <p:nvPr/>
            </p:nvSpPr>
            <p:spPr bwMode="auto">
              <a:xfrm>
                <a:off x="181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51" name="Rectangle 4127"/>
              <p:cNvSpPr>
                <a:spLocks noChangeArrowheads="1"/>
              </p:cNvSpPr>
              <p:nvPr/>
            </p:nvSpPr>
            <p:spPr bwMode="auto">
              <a:xfrm>
                <a:off x="1818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52" name="Rectangle 4128"/>
              <p:cNvSpPr>
                <a:spLocks noChangeArrowheads="1"/>
              </p:cNvSpPr>
              <p:nvPr/>
            </p:nvSpPr>
            <p:spPr bwMode="auto">
              <a:xfrm>
                <a:off x="183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53" name="Rectangle 4129"/>
              <p:cNvSpPr>
                <a:spLocks noChangeArrowheads="1"/>
              </p:cNvSpPr>
              <p:nvPr/>
            </p:nvSpPr>
            <p:spPr bwMode="auto">
              <a:xfrm>
                <a:off x="184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54" name="Rectangle 4130"/>
              <p:cNvSpPr>
                <a:spLocks noChangeArrowheads="1"/>
              </p:cNvSpPr>
              <p:nvPr/>
            </p:nvSpPr>
            <p:spPr bwMode="auto">
              <a:xfrm>
                <a:off x="1844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55" name="Rectangle 4131"/>
              <p:cNvSpPr>
                <a:spLocks noChangeArrowheads="1"/>
              </p:cNvSpPr>
              <p:nvPr/>
            </p:nvSpPr>
            <p:spPr bwMode="auto">
              <a:xfrm>
                <a:off x="1883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56" name="Rectangle 4132"/>
              <p:cNvSpPr>
                <a:spLocks noChangeArrowheads="1"/>
              </p:cNvSpPr>
              <p:nvPr/>
            </p:nvSpPr>
            <p:spPr bwMode="auto">
              <a:xfrm>
                <a:off x="189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57" name="Rectangle 4133"/>
              <p:cNvSpPr>
                <a:spLocks noChangeArrowheads="1"/>
              </p:cNvSpPr>
              <p:nvPr/>
            </p:nvSpPr>
            <p:spPr bwMode="auto">
              <a:xfrm>
                <a:off x="1890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58" name="Rectangle 4134"/>
              <p:cNvSpPr>
                <a:spLocks noChangeArrowheads="1"/>
              </p:cNvSpPr>
              <p:nvPr/>
            </p:nvSpPr>
            <p:spPr bwMode="auto">
              <a:xfrm>
                <a:off x="190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59" name="Rectangle 4135"/>
              <p:cNvSpPr>
                <a:spLocks noChangeArrowheads="1"/>
              </p:cNvSpPr>
              <p:nvPr/>
            </p:nvSpPr>
            <p:spPr bwMode="auto">
              <a:xfrm>
                <a:off x="191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60" name="Rectangle 4136"/>
              <p:cNvSpPr>
                <a:spLocks noChangeArrowheads="1"/>
              </p:cNvSpPr>
              <p:nvPr/>
            </p:nvSpPr>
            <p:spPr bwMode="auto">
              <a:xfrm>
                <a:off x="1916" y="3834"/>
                <a:ext cx="38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61" name="Rectangle 4137"/>
              <p:cNvSpPr>
                <a:spLocks noChangeArrowheads="1"/>
              </p:cNvSpPr>
              <p:nvPr/>
            </p:nvSpPr>
            <p:spPr bwMode="auto">
              <a:xfrm>
                <a:off x="195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62" name="Rectangle 4138"/>
              <p:cNvSpPr>
                <a:spLocks noChangeArrowheads="1"/>
              </p:cNvSpPr>
              <p:nvPr/>
            </p:nvSpPr>
            <p:spPr bwMode="auto">
              <a:xfrm>
                <a:off x="1961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63" name="Rectangle 4139"/>
              <p:cNvSpPr>
                <a:spLocks noChangeArrowheads="1"/>
              </p:cNvSpPr>
              <p:nvPr/>
            </p:nvSpPr>
            <p:spPr bwMode="auto">
              <a:xfrm>
                <a:off x="1961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64" name="Rectangle 4140"/>
              <p:cNvSpPr>
                <a:spLocks noChangeArrowheads="1"/>
              </p:cNvSpPr>
              <p:nvPr/>
            </p:nvSpPr>
            <p:spPr bwMode="auto">
              <a:xfrm>
                <a:off x="198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65" name="Rectangle 4141"/>
              <p:cNvSpPr>
                <a:spLocks noChangeArrowheads="1"/>
              </p:cNvSpPr>
              <p:nvPr/>
            </p:nvSpPr>
            <p:spPr bwMode="auto">
              <a:xfrm>
                <a:off x="198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66" name="Rectangle 4142"/>
              <p:cNvSpPr>
                <a:spLocks noChangeArrowheads="1"/>
              </p:cNvSpPr>
              <p:nvPr/>
            </p:nvSpPr>
            <p:spPr bwMode="auto">
              <a:xfrm>
                <a:off x="1987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67" name="Rectangle 4143"/>
              <p:cNvSpPr>
                <a:spLocks noChangeArrowheads="1"/>
              </p:cNvSpPr>
              <p:nvPr/>
            </p:nvSpPr>
            <p:spPr bwMode="auto">
              <a:xfrm>
                <a:off x="202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68" name="Rectangle 4144"/>
              <p:cNvSpPr>
                <a:spLocks noChangeArrowheads="1"/>
              </p:cNvSpPr>
              <p:nvPr/>
            </p:nvSpPr>
            <p:spPr bwMode="auto">
              <a:xfrm>
                <a:off x="203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69" name="Rectangle 4145"/>
              <p:cNvSpPr>
                <a:spLocks noChangeArrowheads="1"/>
              </p:cNvSpPr>
              <p:nvPr/>
            </p:nvSpPr>
            <p:spPr bwMode="auto">
              <a:xfrm>
                <a:off x="2032" y="3834"/>
                <a:ext cx="20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70" name="Rectangle 4146"/>
              <p:cNvSpPr>
                <a:spLocks noChangeArrowheads="1"/>
              </p:cNvSpPr>
              <p:nvPr/>
            </p:nvSpPr>
            <p:spPr bwMode="auto">
              <a:xfrm>
                <a:off x="205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71" name="Rectangle 4147"/>
              <p:cNvSpPr>
                <a:spLocks noChangeArrowheads="1"/>
              </p:cNvSpPr>
              <p:nvPr/>
            </p:nvSpPr>
            <p:spPr bwMode="auto">
              <a:xfrm>
                <a:off x="205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72" name="Rectangle 4148"/>
              <p:cNvSpPr>
                <a:spLocks noChangeArrowheads="1"/>
              </p:cNvSpPr>
              <p:nvPr/>
            </p:nvSpPr>
            <p:spPr bwMode="auto">
              <a:xfrm>
                <a:off x="2058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73" name="Rectangle 4149"/>
              <p:cNvSpPr>
                <a:spLocks noChangeArrowheads="1"/>
              </p:cNvSpPr>
              <p:nvPr/>
            </p:nvSpPr>
            <p:spPr bwMode="auto">
              <a:xfrm>
                <a:off x="209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74" name="Rectangle 4150"/>
              <p:cNvSpPr>
                <a:spLocks noChangeArrowheads="1"/>
              </p:cNvSpPr>
              <p:nvPr/>
            </p:nvSpPr>
            <p:spPr bwMode="auto">
              <a:xfrm>
                <a:off x="211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75" name="Rectangle 4151"/>
              <p:cNvSpPr>
                <a:spLocks noChangeArrowheads="1"/>
              </p:cNvSpPr>
              <p:nvPr/>
            </p:nvSpPr>
            <p:spPr bwMode="auto">
              <a:xfrm>
                <a:off x="2110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76" name="Rectangle 4152"/>
              <p:cNvSpPr>
                <a:spLocks noChangeArrowheads="1"/>
              </p:cNvSpPr>
              <p:nvPr/>
            </p:nvSpPr>
            <p:spPr bwMode="auto">
              <a:xfrm>
                <a:off x="212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77" name="Rectangle 4153"/>
              <p:cNvSpPr>
                <a:spLocks noChangeArrowheads="1"/>
              </p:cNvSpPr>
              <p:nvPr/>
            </p:nvSpPr>
            <p:spPr bwMode="auto">
              <a:xfrm>
                <a:off x="213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78" name="Rectangle 4154"/>
              <p:cNvSpPr>
                <a:spLocks noChangeArrowheads="1"/>
              </p:cNvSpPr>
              <p:nvPr/>
            </p:nvSpPr>
            <p:spPr bwMode="auto">
              <a:xfrm>
                <a:off x="2136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79" name="Rectangle 4155"/>
              <p:cNvSpPr>
                <a:spLocks noChangeArrowheads="1"/>
              </p:cNvSpPr>
              <p:nvPr/>
            </p:nvSpPr>
            <p:spPr bwMode="auto">
              <a:xfrm>
                <a:off x="217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80" name="Rectangle 4156"/>
              <p:cNvSpPr>
                <a:spLocks noChangeArrowheads="1"/>
              </p:cNvSpPr>
              <p:nvPr/>
            </p:nvSpPr>
            <p:spPr bwMode="auto">
              <a:xfrm>
                <a:off x="218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81" name="Rectangle 4157"/>
              <p:cNvSpPr>
                <a:spLocks noChangeArrowheads="1"/>
              </p:cNvSpPr>
              <p:nvPr/>
            </p:nvSpPr>
            <p:spPr bwMode="auto">
              <a:xfrm>
                <a:off x="2181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82" name="Rectangle 4158"/>
              <p:cNvSpPr>
                <a:spLocks noChangeArrowheads="1"/>
              </p:cNvSpPr>
              <p:nvPr/>
            </p:nvSpPr>
            <p:spPr bwMode="auto">
              <a:xfrm>
                <a:off x="219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83" name="Rectangle 4159"/>
              <p:cNvSpPr>
                <a:spLocks noChangeArrowheads="1"/>
              </p:cNvSpPr>
              <p:nvPr/>
            </p:nvSpPr>
            <p:spPr bwMode="auto">
              <a:xfrm>
                <a:off x="220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84" name="Rectangle 4160"/>
              <p:cNvSpPr>
                <a:spLocks noChangeArrowheads="1"/>
              </p:cNvSpPr>
              <p:nvPr/>
            </p:nvSpPr>
            <p:spPr bwMode="auto">
              <a:xfrm>
                <a:off x="2207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85" name="Rectangle 4161"/>
              <p:cNvSpPr>
                <a:spLocks noChangeArrowheads="1"/>
              </p:cNvSpPr>
              <p:nvPr/>
            </p:nvSpPr>
            <p:spPr bwMode="auto">
              <a:xfrm>
                <a:off x="224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86" name="Rectangle 4162"/>
              <p:cNvSpPr>
                <a:spLocks noChangeArrowheads="1"/>
              </p:cNvSpPr>
              <p:nvPr/>
            </p:nvSpPr>
            <p:spPr bwMode="auto">
              <a:xfrm>
                <a:off x="225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87" name="Rectangle 4163"/>
              <p:cNvSpPr>
                <a:spLocks noChangeArrowheads="1"/>
              </p:cNvSpPr>
              <p:nvPr/>
            </p:nvSpPr>
            <p:spPr bwMode="auto">
              <a:xfrm>
                <a:off x="2252" y="3834"/>
                <a:ext cx="20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88" name="Rectangle 4164"/>
              <p:cNvSpPr>
                <a:spLocks noChangeArrowheads="1"/>
              </p:cNvSpPr>
              <p:nvPr/>
            </p:nvSpPr>
            <p:spPr bwMode="auto">
              <a:xfrm>
                <a:off x="227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89" name="Rectangle 4165"/>
              <p:cNvSpPr>
                <a:spLocks noChangeArrowheads="1"/>
              </p:cNvSpPr>
              <p:nvPr/>
            </p:nvSpPr>
            <p:spPr bwMode="auto">
              <a:xfrm>
                <a:off x="227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90" name="Rectangle 4166"/>
              <p:cNvSpPr>
                <a:spLocks noChangeArrowheads="1"/>
              </p:cNvSpPr>
              <p:nvPr/>
            </p:nvSpPr>
            <p:spPr bwMode="auto">
              <a:xfrm>
                <a:off x="2278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91" name="Rectangle 4167"/>
              <p:cNvSpPr>
                <a:spLocks noChangeArrowheads="1"/>
              </p:cNvSpPr>
              <p:nvPr/>
            </p:nvSpPr>
            <p:spPr bwMode="auto">
              <a:xfrm>
                <a:off x="231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92" name="Rectangle 4168"/>
              <p:cNvSpPr>
                <a:spLocks noChangeArrowheads="1"/>
              </p:cNvSpPr>
              <p:nvPr/>
            </p:nvSpPr>
            <p:spPr bwMode="auto">
              <a:xfrm>
                <a:off x="232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93" name="Rectangle 4169"/>
              <p:cNvSpPr>
                <a:spLocks noChangeArrowheads="1"/>
              </p:cNvSpPr>
              <p:nvPr/>
            </p:nvSpPr>
            <p:spPr bwMode="auto">
              <a:xfrm>
                <a:off x="2324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94" name="Rectangle 4170"/>
              <p:cNvSpPr>
                <a:spLocks noChangeArrowheads="1"/>
              </p:cNvSpPr>
              <p:nvPr/>
            </p:nvSpPr>
            <p:spPr bwMode="auto">
              <a:xfrm>
                <a:off x="234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95" name="Rectangle 4171"/>
              <p:cNvSpPr>
                <a:spLocks noChangeArrowheads="1"/>
              </p:cNvSpPr>
              <p:nvPr/>
            </p:nvSpPr>
            <p:spPr bwMode="auto">
              <a:xfrm>
                <a:off x="234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96" name="Rectangle 4172"/>
              <p:cNvSpPr>
                <a:spLocks noChangeArrowheads="1"/>
              </p:cNvSpPr>
              <p:nvPr/>
            </p:nvSpPr>
            <p:spPr bwMode="auto">
              <a:xfrm>
                <a:off x="2349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97" name="Rectangle 4173"/>
              <p:cNvSpPr>
                <a:spLocks noChangeArrowheads="1"/>
              </p:cNvSpPr>
              <p:nvPr/>
            </p:nvSpPr>
            <p:spPr bwMode="auto">
              <a:xfrm>
                <a:off x="238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98" name="Rectangle 4174"/>
              <p:cNvSpPr>
                <a:spLocks noChangeArrowheads="1"/>
              </p:cNvSpPr>
              <p:nvPr/>
            </p:nvSpPr>
            <p:spPr bwMode="auto">
              <a:xfrm>
                <a:off x="240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99" name="Rectangle 4175"/>
              <p:cNvSpPr>
                <a:spLocks noChangeArrowheads="1"/>
              </p:cNvSpPr>
              <p:nvPr/>
            </p:nvSpPr>
            <p:spPr bwMode="auto">
              <a:xfrm>
                <a:off x="2401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00" name="Rectangle 4176"/>
              <p:cNvSpPr>
                <a:spLocks noChangeArrowheads="1"/>
              </p:cNvSpPr>
              <p:nvPr/>
            </p:nvSpPr>
            <p:spPr bwMode="auto">
              <a:xfrm>
                <a:off x="241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01" name="Rectangle 4177"/>
              <p:cNvSpPr>
                <a:spLocks noChangeArrowheads="1"/>
              </p:cNvSpPr>
              <p:nvPr/>
            </p:nvSpPr>
            <p:spPr bwMode="auto">
              <a:xfrm>
                <a:off x="242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02" name="Rectangle 4178"/>
              <p:cNvSpPr>
                <a:spLocks noChangeArrowheads="1"/>
              </p:cNvSpPr>
              <p:nvPr/>
            </p:nvSpPr>
            <p:spPr bwMode="auto">
              <a:xfrm>
                <a:off x="2427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03" name="Rectangle 4179"/>
              <p:cNvSpPr>
                <a:spLocks noChangeArrowheads="1"/>
              </p:cNvSpPr>
              <p:nvPr/>
            </p:nvSpPr>
            <p:spPr bwMode="auto">
              <a:xfrm>
                <a:off x="246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04" name="Rectangle 4180"/>
              <p:cNvSpPr>
                <a:spLocks noChangeArrowheads="1"/>
              </p:cNvSpPr>
              <p:nvPr/>
            </p:nvSpPr>
            <p:spPr bwMode="auto">
              <a:xfrm>
                <a:off x="247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05" name="Rectangle 4181"/>
              <p:cNvSpPr>
                <a:spLocks noChangeArrowheads="1"/>
              </p:cNvSpPr>
              <p:nvPr/>
            </p:nvSpPr>
            <p:spPr bwMode="auto">
              <a:xfrm>
                <a:off x="2472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06" name="Rectangle 4182"/>
              <p:cNvSpPr>
                <a:spLocks noChangeArrowheads="1"/>
              </p:cNvSpPr>
              <p:nvPr/>
            </p:nvSpPr>
            <p:spPr bwMode="auto">
              <a:xfrm>
                <a:off x="248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07" name="Rectangle 4183"/>
              <p:cNvSpPr>
                <a:spLocks noChangeArrowheads="1"/>
              </p:cNvSpPr>
              <p:nvPr/>
            </p:nvSpPr>
            <p:spPr bwMode="auto">
              <a:xfrm>
                <a:off x="249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08" name="Rectangle 4184"/>
              <p:cNvSpPr>
                <a:spLocks noChangeArrowheads="1"/>
              </p:cNvSpPr>
              <p:nvPr/>
            </p:nvSpPr>
            <p:spPr bwMode="auto">
              <a:xfrm>
                <a:off x="2498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09" name="Rectangle 4185"/>
              <p:cNvSpPr>
                <a:spLocks noChangeArrowheads="1"/>
              </p:cNvSpPr>
              <p:nvPr/>
            </p:nvSpPr>
            <p:spPr bwMode="auto">
              <a:xfrm>
                <a:off x="253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10" name="Rectangle 4186"/>
              <p:cNvSpPr>
                <a:spLocks noChangeArrowheads="1"/>
              </p:cNvSpPr>
              <p:nvPr/>
            </p:nvSpPr>
            <p:spPr bwMode="auto">
              <a:xfrm>
                <a:off x="254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11" name="Rectangle 4187"/>
              <p:cNvSpPr>
                <a:spLocks noChangeArrowheads="1"/>
              </p:cNvSpPr>
              <p:nvPr/>
            </p:nvSpPr>
            <p:spPr bwMode="auto">
              <a:xfrm>
                <a:off x="2544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12" name="Rectangle 4188"/>
              <p:cNvSpPr>
                <a:spLocks noChangeArrowheads="1"/>
              </p:cNvSpPr>
              <p:nvPr/>
            </p:nvSpPr>
            <p:spPr bwMode="auto">
              <a:xfrm>
                <a:off x="2563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13" name="Rectangle 4189"/>
              <p:cNvSpPr>
                <a:spLocks noChangeArrowheads="1"/>
              </p:cNvSpPr>
              <p:nvPr/>
            </p:nvSpPr>
            <p:spPr bwMode="auto">
              <a:xfrm>
                <a:off x="257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14" name="Rectangle 4190"/>
              <p:cNvSpPr>
                <a:spLocks noChangeArrowheads="1"/>
              </p:cNvSpPr>
              <p:nvPr/>
            </p:nvSpPr>
            <p:spPr bwMode="auto">
              <a:xfrm>
                <a:off x="2570" y="3834"/>
                <a:ext cx="38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15" name="Rectangle 4191"/>
              <p:cNvSpPr>
                <a:spLocks noChangeArrowheads="1"/>
              </p:cNvSpPr>
              <p:nvPr/>
            </p:nvSpPr>
            <p:spPr bwMode="auto">
              <a:xfrm>
                <a:off x="260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16" name="Rectangle 4192"/>
              <p:cNvSpPr>
                <a:spLocks noChangeArrowheads="1"/>
              </p:cNvSpPr>
              <p:nvPr/>
            </p:nvSpPr>
            <p:spPr bwMode="auto">
              <a:xfrm>
                <a:off x="261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17" name="Rectangle 4193"/>
              <p:cNvSpPr>
                <a:spLocks noChangeArrowheads="1"/>
              </p:cNvSpPr>
              <p:nvPr/>
            </p:nvSpPr>
            <p:spPr bwMode="auto">
              <a:xfrm>
                <a:off x="2615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18" name="Rectangle 4194"/>
              <p:cNvSpPr>
                <a:spLocks noChangeArrowheads="1"/>
              </p:cNvSpPr>
              <p:nvPr/>
            </p:nvSpPr>
            <p:spPr bwMode="auto">
              <a:xfrm>
                <a:off x="263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19" name="Rectangle 4195"/>
              <p:cNvSpPr>
                <a:spLocks noChangeArrowheads="1"/>
              </p:cNvSpPr>
              <p:nvPr/>
            </p:nvSpPr>
            <p:spPr bwMode="auto">
              <a:xfrm>
                <a:off x="2641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20" name="Rectangle 4196"/>
              <p:cNvSpPr>
                <a:spLocks noChangeArrowheads="1"/>
              </p:cNvSpPr>
              <p:nvPr/>
            </p:nvSpPr>
            <p:spPr bwMode="auto">
              <a:xfrm>
                <a:off x="2641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21" name="Rectangle 4197"/>
              <p:cNvSpPr>
                <a:spLocks noChangeArrowheads="1"/>
              </p:cNvSpPr>
              <p:nvPr/>
            </p:nvSpPr>
            <p:spPr bwMode="auto">
              <a:xfrm>
                <a:off x="268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22" name="Rectangle 4198"/>
              <p:cNvSpPr>
                <a:spLocks noChangeArrowheads="1"/>
              </p:cNvSpPr>
              <p:nvPr/>
            </p:nvSpPr>
            <p:spPr bwMode="auto">
              <a:xfrm>
                <a:off x="269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23" name="Rectangle 4199"/>
              <p:cNvSpPr>
                <a:spLocks noChangeArrowheads="1"/>
              </p:cNvSpPr>
              <p:nvPr/>
            </p:nvSpPr>
            <p:spPr bwMode="auto">
              <a:xfrm>
                <a:off x="2693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24" name="Rectangle 4200"/>
              <p:cNvSpPr>
                <a:spLocks noChangeArrowheads="1"/>
              </p:cNvSpPr>
              <p:nvPr/>
            </p:nvSpPr>
            <p:spPr bwMode="auto">
              <a:xfrm>
                <a:off x="270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25" name="Rectangle 4201"/>
              <p:cNvSpPr>
                <a:spLocks noChangeArrowheads="1"/>
              </p:cNvSpPr>
              <p:nvPr/>
            </p:nvSpPr>
            <p:spPr bwMode="auto">
              <a:xfrm>
                <a:off x="271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26" name="Rectangle 4202"/>
              <p:cNvSpPr>
                <a:spLocks noChangeArrowheads="1"/>
              </p:cNvSpPr>
              <p:nvPr/>
            </p:nvSpPr>
            <p:spPr bwMode="auto">
              <a:xfrm>
                <a:off x="2719" y="3834"/>
                <a:ext cx="38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27" name="Rectangle 4203"/>
              <p:cNvSpPr>
                <a:spLocks noChangeArrowheads="1"/>
              </p:cNvSpPr>
              <p:nvPr/>
            </p:nvSpPr>
            <p:spPr bwMode="auto">
              <a:xfrm>
                <a:off x="275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28" name="Rectangle 4204"/>
              <p:cNvSpPr>
                <a:spLocks noChangeArrowheads="1"/>
              </p:cNvSpPr>
              <p:nvPr/>
            </p:nvSpPr>
            <p:spPr bwMode="auto">
              <a:xfrm>
                <a:off x="276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29" name="Rectangle 4205"/>
              <p:cNvSpPr>
                <a:spLocks noChangeArrowheads="1"/>
              </p:cNvSpPr>
              <p:nvPr/>
            </p:nvSpPr>
            <p:spPr bwMode="auto">
              <a:xfrm>
                <a:off x="2764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30" name="Rectangle 4206"/>
              <p:cNvSpPr>
                <a:spLocks noChangeArrowheads="1"/>
              </p:cNvSpPr>
              <p:nvPr/>
            </p:nvSpPr>
            <p:spPr bwMode="auto">
              <a:xfrm>
                <a:off x="277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31" name="Rectangle 4207"/>
              <p:cNvSpPr>
                <a:spLocks noChangeArrowheads="1"/>
              </p:cNvSpPr>
              <p:nvPr/>
            </p:nvSpPr>
            <p:spPr bwMode="auto">
              <a:xfrm>
                <a:off x="279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32" name="Rectangle 4208"/>
              <p:cNvSpPr>
                <a:spLocks noChangeArrowheads="1"/>
              </p:cNvSpPr>
              <p:nvPr/>
            </p:nvSpPr>
            <p:spPr bwMode="auto">
              <a:xfrm>
                <a:off x="2790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33" name="Rectangle 4209"/>
              <p:cNvSpPr>
                <a:spLocks noChangeArrowheads="1"/>
              </p:cNvSpPr>
              <p:nvPr/>
            </p:nvSpPr>
            <p:spPr bwMode="auto">
              <a:xfrm>
                <a:off x="282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34" name="Rectangle 4210"/>
              <p:cNvSpPr>
                <a:spLocks noChangeArrowheads="1"/>
              </p:cNvSpPr>
              <p:nvPr/>
            </p:nvSpPr>
            <p:spPr bwMode="auto">
              <a:xfrm>
                <a:off x="283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35" name="Rectangle 4211"/>
              <p:cNvSpPr>
                <a:spLocks noChangeArrowheads="1"/>
              </p:cNvSpPr>
              <p:nvPr/>
            </p:nvSpPr>
            <p:spPr bwMode="auto">
              <a:xfrm>
                <a:off x="2835" y="3834"/>
                <a:ext cx="20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36" name="Rectangle 4212"/>
              <p:cNvSpPr>
                <a:spLocks noChangeArrowheads="1"/>
              </p:cNvSpPr>
              <p:nvPr/>
            </p:nvSpPr>
            <p:spPr bwMode="auto">
              <a:xfrm>
                <a:off x="285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37" name="Rectangle 4213"/>
              <p:cNvSpPr>
                <a:spLocks noChangeArrowheads="1"/>
              </p:cNvSpPr>
              <p:nvPr/>
            </p:nvSpPr>
            <p:spPr bwMode="auto">
              <a:xfrm>
                <a:off x="286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38" name="Rectangle 4214"/>
              <p:cNvSpPr>
                <a:spLocks noChangeArrowheads="1"/>
              </p:cNvSpPr>
              <p:nvPr/>
            </p:nvSpPr>
            <p:spPr bwMode="auto">
              <a:xfrm>
                <a:off x="2861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39" name="Rectangle 4215"/>
              <p:cNvSpPr>
                <a:spLocks noChangeArrowheads="1"/>
              </p:cNvSpPr>
              <p:nvPr/>
            </p:nvSpPr>
            <p:spPr bwMode="auto">
              <a:xfrm>
                <a:off x="290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40" name="Rectangle 4216"/>
              <p:cNvSpPr>
                <a:spLocks noChangeArrowheads="1"/>
              </p:cNvSpPr>
              <p:nvPr/>
            </p:nvSpPr>
            <p:spPr bwMode="auto">
              <a:xfrm>
                <a:off x="290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41" name="Rectangle 4217"/>
              <p:cNvSpPr>
                <a:spLocks noChangeArrowheads="1"/>
              </p:cNvSpPr>
              <p:nvPr/>
            </p:nvSpPr>
            <p:spPr bwMode="auto">
              <a:xfrm>
                <a:off x="2906" y="3834"/>
                <a:ext cx="20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42" name="Rectangle 4218"/>
              <p:cNvSpPr>
                <a:spLocks noChangeArrowheads="1"/>
              </p:cNvSpPr>
              <p:nvPr/>
            </p:nvSpPr>
            <p:spPr bwMode="auto">
              <a:xfrm>
                <a:off x="292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43" name="Rectangle 4219"/>
              <p:cNvSpPr>
                <a:spLocks noChangeArrowheads="1"/>
              </p:cNvSpPr>
              <p:nvPr/>
            </p:nvSpPr>
            <p:spPr bwMode="auto">
              <a:xfrm>
                <a:off x="293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44" name="Rectangle 4220"/>
              <p:cNvSpPr>
                <a:spLocks noChangeArrowheads="1"/>
              </p:cNvSpPr>
              <p:nvPr/>
            </p:nvSpPr>
            <p:spPr bwMode="auto">
              <a:xfrm>
                <a:off x="2932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45" name="Rectangle 4221"/>
              <p:cNvSpPr>
                <a:spLocks noChangeArrowheads="1"/>
              </p:cNvSpPr>
              <p:nvPr/>
            </p:nvSpPr>
            <p:spPr bwMode="auto">
              <a:xfrm>
                <a:off x="297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46" name="Rectangle 4222"/>
              <p:cNvSpPr>
                <a:spLocks noChangeArrowheads="1"/>
              </p:cNvSpPr>
              <p:nvPr/>
            </p:nvSpPr>
            <p:spPr bwMode="auto">
              <a:xfrm>
                <a:off x="298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47" name="Rectangle 4223"/>
              <p:cNvSpPr>
                <a:spLocks noChangeArrowheads="1"/>
              </p:cNvSpPr>
              <p:nvPr/>
            </p:nvSpPr>
            <p:spPr bwMode="auto">
              <a:xfrm>
                <a:off x="2984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48" name="Rectangle 4224"/>
              <p:cNvSpPr>
                <a:spLocks noChangeArrowheads="1"/>
              </p:cNvSpPr>
              <p:nvPr/>
            </p:nvSpPr>
            <p:spPr bwMode="auto">
              <a:xfrm>
                <a:off x="299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49" name="Rectangle 4225"/>
              <p:cNvSpPr>
                <a:spLocks noChangeArrowheads="1"/>
              </p:cNvSpPr>
              <p:nvPr/>
            </p:nvSpPr>
            <p:spPr bwMode="auto">
              <a:xfrm>
                <a:off x="301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50" name="Rectangle 4226"/>
              <p:cNvSpPr>
                <a:spLocks noChangeArrowheads="1"/>
              </p:cNvSpPr>
              <p:nvPr/>
            </p:nvSpPr>
            <p:spPr bwMode="auto">
              <a:xfrm>
                <a:off x="3010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51" name="Rectangle 4227"/>
              <p:cNvSpPr>
                <a:spLocks noChangeArrowheads="1"/>
              </p:cNvSpPr>
              <p:nvPr/>
            </p:nvSpPr>
            <p:spPr bwMode="auto">
              <a:xfrm>
                <a:off x="304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52" name="Rectangle 4228"/>
              <p:cNvSpPr>
                <a:spLocks noChangeArrowheads="1"/>
              </p:cNvSpPr>
              <p:nvPr/>
            </p:nvSpPr>
            <p:spPr bwMode="auto">
              <a:xfrm>
                <a:off x="305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53" name="Rectangle 4229"/>
              <p:cNvSpPr>
                <a:spLocks noChangeArrowheads="1"/>
              </p:cNvSpPr>
              <p:nvPr/>
            </p:nvSpPr>
            <p:spPr bwMode="auto">
              <a:xfrm>
                <a:off x="3055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54" name="Rectangle 4230"/>
              <p:cNvSpPr>
                <a:spLocks noChangeArrowheads="1"/>
              </p:cNvSpPr>
              <p:nvPr/>
            </p:nvSpPr>
            <p:spPr bwMode="auto">
              <a:xfrm>
                <a:off x="306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55" name="Rectangle 4231"/>
              <p:cNvSpPr>
                <a:spLocks noChangeArrowheads="1"/>
              </p:cNvSpPr>
              <p:nvPr/>
            </p:nvSpPr>
            <p:spPr bwMode="auto">
              <a:xfrm>
                <a:off x="308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56" name="Rectangle 4232"/>
              <p:cNvSpPr>
                <a:spLocks noChangeArrowheads="1"/>
              </p:cNvSpPr>
              <p:nvPr/>
            </p:nvSpPr>
            <p:spPr bwMode="auto">
              <a:xfrm>
                <a:off x="3081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57" name="Rectangle 4233"/>
              <p:cNvSpPr>
                <a:spLocks noChangeArrowheads="1"/>
              </p:cNvSpPr>
              <p:nvPr/>
            </p:nvSpPr>
            <p:spPr bwMode="auto">
              <a:xfrm>
                <a:off x="312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58" name="Rectangle 4234"/>
              <p:cNvSpPr>
                <a:spLocks noChangeArrowheads="1"/>
              </p:cNvSpPr>
              <p:nvPr/>
            </p:nvSpPr>
            <p:spPr bwMode="auto">
              <a:xfrm>
                <a:off x="312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59" name="Rectangle 4235"/>
              <p:cNvSpPr>
                <a:spLocks noChangeArrowheads="1"/>
              </p:cNvSpPr>
              <p:nvPr/>
            </p:nvSpPr>
            <p:spPr bwMode="auto">
              <a:xfrm>
                <a:off x="3127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60" name="Rectangle 4236"/>
              <p:cNvSpPr>
                <a:spLocks noChangeArrowheads="1"/>
              </p:cNvSpPr>
              <p:nvPr/>
            </p:nvSpPr>
            <p:spPr bwMode="auto">
              <a:xfrm>
                <a:off x="314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61" name="Rectangle 4237"/>
              <p:cNvSpPr>
                <a:spLocks noChangeArrowheads="1"/>
              </p:cNvSpPr>
              <p:nvPr/>
            </p:nvSpPr>
            <p:spPr bwMode="auto">
              <a:xfrm>
                <a:off x="315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62" name="Rectangle 4238"/>
              <p:cNvSpPr>
                <a:spLocks noChangeArrowheads="1"/>
              </p:cNvSpPr>
              <p:nvPr/>
            </p:nvSpPr>
            <p:spPr bwMode="auto">
              <a:xfrm>
                <a:off x="3152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63" name="Rectangle 4239"/>
              <p:cNvSpPr>
                <a:spLocks noChangeArrowheads="1"/>
              </p:cNvSpPr>
              <p:nvPr/>
            </p:nvSpPr>
            <p:spPr bwMode="auto">
              <a:xfrm>
                <a:off x="319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64" name="Rectangle 4240"/>
              <p:cNvSpPr>
                <a:spLocks noChangeArrowheads="1"/>
              </p:cNvSpPr>
              <p:nvPr/>
            </p:nvSpPr>
            <p:spPr bwMode="auto">
              <a:xfrm>
                <a:off x="319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65" name="Rectangle 4241"/>
              <p:cNvSpPr>
                <a:spLocks noChangeArrowheads="1"/>
              </p:cNvSpPr>
              <p:nvPr/>
            </p:nvSpPr>
            <p:spPr bwMode="auto">
              <a:xfrm>
                <a:off x="3198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66" name="Rectangle 4242"/>
              <p:cNvSpPr>
                <a:spLocks noChangeArrowheads="1"/>
              </p:cNvSpPr>
              <p:nvPr/>
            </p:nvSpPr>
            <p:spPr bwMode="auto">
              <a:xfrm>
                <a:off x="321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67" name="Rectangle 4243"/>
              <p:cNvSpPr>
                <a:spLocks noChangeArrowheads="1"/>
              </p:cNvSpPr>
              <p:nvPr/>
            </p:nvSpPr>
            <p:spPr bwMode="auto">
              <a:xfrm>
                <a:off x="322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68" name="Rectangle 4244"/>
              <p:cNvSpPr>
                <a:spLocks noChangeArrowheads="1"/>
              </p:cNvSpPr>
              <p:nvPr/>
            </p:nvSpPr>
            <p:spPr bwMode="auto">
              <a:xfrm>
                <a:off x="3224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69" name="Rectangle 4245"/>
              <p:cNvSpPr>
                <a:spLocks noChangeArrowheads="1"/>
              </p:cNvSpPr>
              <p:nvPr/>
            </p:nvSpPr>
            <p:spPr bwMode="auto">
              <a:xfrm>
                <a:off x="326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70" name="Rectangle 4246"/>
              <p:cNvSpPr>
                <a:spLocks noChangeArrowheads="1"/>
              </p:cNvSpPr>
              <p:nvPr/>
            </p:nvSpPr>
            <p:spPr bwMode="auto">
              <a:xfrm>
                <a:off x="327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71" name="Rectangle 4247"/>
              <p:cNvSpPr>
                <a:spLocks noChangeArrowheads="1"/>
              </p:cNvSpPr>
              <p:nvPr/>
            </p:nvSpPr>
            <p:spPr bwMode="auto">
              <a:xfrm>
                <a:off x="3276" y="3834"/>
                <a:ext cx="12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72" name="Rectangle 4248"/>
              <p:cNvSpPr>
                <a:spLocks noChangeArrowheads="1"/>
              </p:cNvSpPr>
              <p:nvPr/>
            </p:nvSpPr>
            <p:spPr bwMode="auto">
              <a:xfrm>
                <a:off x="328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73" name="Rectangle 4249"/>
              <p:cNvSpPr>
                <a:spLocks noChangeArrowheads="1"/>
              </p:cNvSpPr>
              <p:nvPr/>
            </p:nvSpPr>
            <p:spPr bwMode="auto">
              <a:xfrm>
                <a:off x="330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74" name="Rectangle 4250"/>
              <p:cNvSpPr>
                <a:spLocks noChangeArrowheads="1"/>
              </p:cNvSpPr>
              <p:nvPr/>
            </p:nvSpPr>
            <p:spPr bwMode="auto">
              <a:xfrm>
                <a:off x="3301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75" name="Rectangle 4251"/>
              <p:cNvSpPr>
                <a:spLocks noChangeArrowheads="1"/>
              </p:cNvSpPr>
              <p:nvPr/>
            </p:nvSpPr>
            <p:spPr bwMode="auto">
              <a:xfrm>
                <a:off x="334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76" name="Rectangle 4252"/>
              <p:cNvSpPr>
                <a:spLocks noChangeArrowheads="1"/>
              </p:cNvSpPr>
              <p:nvPr/>
            </p:nvSpPr>
            <p:spPr bwMode="auto">
              <a:xfrm>
                <a:off x="334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77" name="Rectangle 4253"/>
              <p:cNvSpPr>
                <a:spLocks noChangeArrowheads="1"/>
              </p:cNvSpPr>
              <p:nvPr/>
            </p:nvSpPr>
            <p:spPr bwMode="auto">
              <a:xfrm>
                <a:off x="3347" y="3834"/>
                <a:ext cx="13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78" name="Rectangle 4254"/>
              <p:cNvSpPr>
                <a:spLocks noChangeArrowheads="1"/>
              </p:cNvSpPr>
              <p:nvPr/>
            </p:nvSpPr>
            <p:spPr bwMode="auto">
              <a:xfrm>
                <a:off x="336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79" name="Rectangle 4255"/>
              <p:cNvSpPr>
                <a:spLocks noChangeArrowheads="1"/>
              </p:cNvSpPr>
              <p:nvPr/>
            </p:nvSpPr>
            <p:spPr bwMode="auto">
              <a:xfrm>
                <a:off x="337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80" name="Rectangle 4256"/>
              <p:cNvSpPr>
                <a:spLocks noChangeArrowheads="1"/>
              </p:cNvSpPr>
              <p:nvPr/>
            </p:nvSpPr>
            <p:spPr bwMode="auto">
              <a:xfrm>
                <a:off x="3373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81" name="Rectangle 4257"/>
              <p:cNvSpPr>
                <a:spLocks noChangeArrowheads="1"/>
              </p:cNvSpPr>
              <p:nvPr/>
            </p:nvSpPr>
            <p:spPr bwMode="auto">
              <a:xfrm>
                <a:off x="341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82" name="Rectangle 4258"/>
              <p:cNvSpPr>
                <a:spLocks noChangeArrowheads="1"/>
              </p:cNvSpPr>
              <p:nvPr/>
            </p:nvSpPr>
            <p:spPr bwMode="auto">
              <a:xfrm>
                <a:off x="341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83" name="Rectangle 4259"/>
              <p:cNvSpPr>
                <a:spLocks noChangeArrowheads="1"/>
              </p:cNvSpPr>
              <p:nvPr/>
            </p:nvSpPr>
            <p:spPr bwMode="auto">
              <a:xfrm>
                <a:off x="3418" y="3834"/>
                <a:ext cx="19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84" name="Rectangle 4260"/>
              <p:cNvSpPr>
                <a:spLocks noChangeArrowheads="1"/>
              </p:cNvSpPr>
              <p:nvPr/>
            </p:nvSpPr>
            <p:spPr bwMode="auto">
              <a:xfrm>
                <a:off x="343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85" name="Rectangle 4261"/>
              <p:cNvSpPr>
                <a:spLocks noChangeArrowheads="1"/>
              </p:cNvSpPr>
              <p:nvPr/>
            </p:nvSpPr>
            <p:spPr bwMode="auto">
              <a:xfrm>
                <a:off x="344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86" name="Rectangle 4262"/>
              <p:cNvSpPr>
                <a:spLocks noChangeArrowheads="1"/>
              </p:cNvSpPr>
              <p:nvPr/>
            </p:nvSpPr>
            <p:spPr bwMode="auto">
              <a:xfrm>
                <a:off x="3444" y="3834"/>
                <a:ext cx="3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87" name="Rectangle 4263"/>
              <p:cNvSpPr>
                <a:spLocks noChangeArrowheads="1"/>
              </p:cNvSpPr>
              <p:nvPr/>
            </p:nvSpPr>
            <p:spPr bwMode="auto">
              <a:xfrm>
                <a:off x="348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88" name="Rectangle 4264"/>
              <p:cNvSpPr>
                <a:spLocks noChangeArrowheads="1"/>
              </p:cNvSpPr>
              <p:nvPr/>
            </p:nvSpPr>
            <p:spPr bwMode="auto">
              <a:xfrm>
                <a:off x="348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89" name="Rectangle 4265"/>
              <p:cNvSpPr>
                <a:spLocks noChangeArrowheads="1"/>
              </p:cNvSpPr>
              <p:nvPr/>
            </p:nvSpPr>
            <p:spPr bwMode="auto">
              <a:xfrm>
                <a:off x="3489" y="3834"/>
                <a:ext cx="20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90" name="Rectangle 4266"/>
              <p:cNvSpPr>
                <a:spLocks noChangeArrowheads="1"/>
              </p:cNvSpPr>
              <p:nvPr/>
            </p:nvSpPr>
            <p:spPr bwMode="auto">
              <a:xfrm>
                <a:off x="350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91" name="Rectangle 4267"/>
              <p:cNvSpPr>
                <a:spLocks noChangeArrowheads="1"/>
              </p:cNvSpPr>
              <p:nvPr/>
            </p:nvSpPr>
            <p:spPr bwMode="auto">
              <a:xfrm>
                <a:off x="351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92" name="Rectangle 4268"/>
              <p:cNvSpPr>
                <a:spLocks noChangeArrowheads="1"/>
              </p:cNvSpPr>
              <p:nvPr/>
            </p:nvSpPr>
            <p:spPr bwMode="auto">
              <a:xfrm>
                <a:off x="3528" y="3821"/>
                <a:ext cx="20" cy="33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93" name="Rectangle 4269"/>
              <p:cNvSpPr>
                <a:spLocks noChangeArrowheads="1"/>
              </p:cNvSpPr>
              <p:nvPr/>
            </p:nvSpPr>
            <p:spPr bwMode="auto">
              <a:xfrm>
                <a:off x="3560" y="3808"/>
                <a:ext cx="7" cy="46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94" name="Rectangle 4270"/>
              <p:cNvSpPr>
                <a:spLocks noChangeArrowheads="1"/>
              </p:cNvSpPr>
              <p:nvPr/>
            </p:nvSpPr>
            <p:spPr bwMode="auto">
              <a:xfrm>
                <a:off x="3573" y="3821"/>
                <a:ext cx="20" cy="33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95" name="Rectangle 4271"/>
              <p:cNvSpPr>
                <a:spLocks noChangeArrowheads="1"/>
              </p:cNvSpPr>
              <p:nvPr/>
            </p:nvSpPr>
            <p:spPr bwMode="auto">
              <a:xfrm>
                <a:off x="3606" y="3808"/>
                <a:ext cx="6" cy="46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96" name="Rectangle 4272"/>
              <p:cNvSpPr>
                <a:spLocks noChangeArrowheads="1"/>
              </p:cNvSpPr>
              <p:nvPr/>
            </p:nvSpPr>
            <p:spPr bwMode="auto">
              <a:xfrm>
                <a:off x="3632" y="3808"/>
                <a:ext cx="6" cy="46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97" name="Rectangle 4273"/>
              <p:cNvSpPr>
                <a:spLocks noChangeArrowheads="1"/>
              </p:cNvSpPr>
              <p:nvPr/>
            </p:nvSpPr>
            <p:spPr bwMode="auto">
              <a:xfrm>
                <a:off x="3658" y="3808"/>
                <a:ext cx="6" cy="46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98" name="Rectangle 4274"/>
              <p:cNvSpPr>
                <a:spLocks noChangeArrowheads="1"/>
              </p:cNvSpPr>
              <p:nvPr/>
            </p:nvSpPr>
            <p:spPr bwMode="auto">
              <a:xfrm>
                <a:off x="3677" y="3808"/>
                <a:ext cx="7" cy="46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99" name="Rectangle 4275"/>
              <p:cNvSpPr>
                <a:spLocks noChangeArrowheads="1"/>
              </p:cNvSpPr>
              <p:nvPr/>
            </p:nvSpPr>
            <p:spPr bwMode="auto">
              <a:xfrm>
                <a:off x="3703" y="3808"/>
                <a:ext cx="6" cy="46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00" name="Rectangle 4276"/>
              <p:cNvSpPr>
                <a:spLocks noChangeArrowheads="1"/>
              </p:cNvSpPr>
              <p:nvPr/>
            </p:nvSpPr>
            <p:spPr bwMode="auto">
              <a:xfrm>
                <a:off x="3729" y="3808"/>
                <a:ext cx="6" cy="46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01" name="Rectangle 4277"/>
              <p:cNvSpPr>
                <a:spLocks noChangeArrowheads="1"/>
              </p:cNvSpPr>
              <p:nvPr/>
            </p:nvSpPr>
            <p:spPr bwMode="auto">
              <a:xfrm>
                <a:off x="3755" y="3808"/>
                <a:ext cx="6" cy="46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02" name="Rectangle 4278"/>
              <p:cNvSpPr>
                <a:spLocks noChangeArrowheads="1"/>
              </p:cNvSpPr>
              <p:nvPr/>
            </p:nvSpPr>
            <p:spPr bwMode="auto">
              <a:xfrm>
                <a:off x="3768" y="3821"/>
                <a:ext cx="26" cy="33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03" name="Rectangle 4279"/>
              <p:cNvSpPr>
                <a:spLocks noChangeArrowheads="1"/>
              </p:cNvSpPr>
              <p:nvPr/>
            </p:nvSpPr>
            <p:spPr bwMode="auto">
              <a:xfrm>
                <a:off x="3800" y="3808"/>
                <a:ext cx="7" cy="46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04" name="Rectangle 4280"/>
              <p:cNvSpPr>
                <a:spLocks noChangeArrowheads="1"/>
              </p:cNvSpPr>
              <p:nvPr/>
            </p:nvSpPr>
            <p:spPr bwMode="auto">
              <a:xfrm>
                <a:off x="3813" y="3821"/>
                <a:ext cx="26" cy="33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05" name="Rectangle 4281"/>
              <p:cNvSpPr>
                <a:spLocks noChangeArrowheads="1"/>
              </p:cNvSpPr>
              <p:nvPr/>
            </p:nvSpPr>
            <p:spPr bwMode="auto">
              <a:xfrm>
                <a:off x="385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06" name="Rectangle 4282"/>
              <p:cNvSpPr>
                <a:spLocks noChangeArrowheads="1"/>
              </p:cNvSpPr>
              <p:nvPr/>
            </p:nvSpPr>
            <p:spPr bwMode="auto">
              <a:xfrm>
                <a:off x="3852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07" name="Rectangle 4283"/>
              <p:cNvSpPr>
                <a:spLocks noChangeArrowheads="1"/>
              </p:cNvSpPr>
              <p:nvPr/>
            </p:nvSpPr>
            <p:spPr bwMode="auto">
              <a:xfrm>
                <a:off x="387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08" name="Rectangle 4284"/>
              <p:cNvSpPr>
                <a:spLocks noChangeArrowheads="1"/>
              </p:cNvSpPr>
              <p:nvPr/>
            </p:nvSpPr>
            <p:spPr bwMode="auto">
              <a:xfrm>
                <a:off x="388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09" name="Rectangle 4285"/>
              <p:cNvSpPr>
                <a:spLocks noChangeArrowheads="1"/>
              </p:cNvSpPr>
              <p:nvPr/>
            </p:nvSpPr>
            <p:spPr bwMode="auto">
              <a:xfrm>
                <a:off x="3884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10" name="Rectangle 4286"/>
              <p:cNvSpPr>
                <a:spLocks noChangeArrowheads="1"/>
              </p:cNvSpPr>
              <p:nvPr/>
            </p:nvSpPr>
            <p:spPr bwMode="auto">
              <a:xfrm>
                <a:off x="390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11" name="Rectangle 4287"/>
              <p:cNvSpPr>
                <a:spLocks noChangeArrowheads="1"/>
              </p:cNvSpPr>
              <p:nvPr/>
            </p:nvSpPr>
            <p:spPr bwMode="auto">
              <a:xfrm>
                <a:off x="3910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12" name="Rectangle 4288"/>
              <p:cNvSpPr>
                <a:spLocks noChangeArrowheads="1"/>
              </p:cNvSpPr>
              <p:nvPr/>
            </p:nvSpPr>
            <p:spPr bwMode="auto">
              <a:xfrm>
                <a:off x="393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13" name="Rectangle 4289"/>
              <p:cNvSpPr>
                <a:spLocks noChangeArrowheads="1"/>
              </p:cNvSpPr>
              <p:nvPr/>
            </p:nvSpPr>
            <p:spPr bwMode="auto">
              <a:xfrm>
                <a:off x="393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14" name="Rectangle 4290"/>
              <p:cNvSpPr>
                <a:spLocks noChangeArrowheads="1"/>
              </p:cNvSpPr>
              <p:nvPr/>
            </p:nvSpPr>
            <p:spPr bwMode="auto">
              <a:xfrm>
                <a:off x="3936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15" name="Rectangle 4291"/>
              <p:cNvSpPr>
                <a:spLocks noChangeArrowheads="1"/>
              </p:cNvSpPr>
              <p:nvPr/>
            </p:nvSpPr>
            <p:spPr bwMode="auto">
              <a:xfrm>
                <a:off x="396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16" name="Rectangle 4292"/>
              <p:cNvSpPr>
                <a:spLocks noChangeArrowheads="1"/>
              </p:cNvSpPr>
              <p:nvPr/>
            </p:nvSpPr>
            <p:spPr bwMode="auto">
              <a:xfrm>
                <a:off x="396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17" name="Rectangle 4293"/>
              <p:cNvSpPr>
                <a:spLocks noChangeArrowheads="1"/>
              </p:cNvSpPr>
              <p:nvPr/>
            </p:nvSpPr>
            <p:spPr bwMode="auto">
              <a:xfrm>
                <a:off x="3968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18" name="Rectangle 4294"/>
              <p:cNvSpPr>
                <a:spLocks noChangeArrowheads="1"/>
              </p:cNvSpPr>
              <p:nvPr/>
            </p:nvSpPr>
            <p:spPr bwMode="auto">
              <a:xfrm>
                <a:off x="398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19" name="Rectangle 4295"/>
              <p:cNvSpPr>
                <a:spLocks noChangeArrowheads="1"/>
              </p:cNvSpPr>
              <p:nvPr/>
            </p:nvSpPr>
            <p:spPr bwMode="auto">
              <a:xfrm>
                <a:off x="3988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20" name="Rectangle 4296"/>
              <p:cNvSpPr>
                <a:spLocks noChangeArrowheads="1"/>
              </p:cNvSpPr>
              <p:nvPr/>
            </p:nvSpPr>
            <p:spPr bwMode="auto">
              <a:xfrm>
                <a:off x="400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21" name="Rectangle 4297"/>
              <p:cNvSpPr>
                <a:spLocks noChangeArrowheads="1"/>
              </p:cNvSpPr>
              <p:nvPr/>
            </p:nvSpPr>
            <p:spPr bwMode="auto">
              <a:xfrm>
                <a:off x="402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22" name="Rectangle 4298"/>
              <p:cNvSpPr>
                <a:spLocks noChangeArrowheads="1"/>
              </p:cNvSpPr>
              <p:nvPr/>
            </p:nvSpPr>
            <p:spPr bwMode="auto">
              <a:xfrm>
                <a:off x="4020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23" name="Rectangle 4299"/>
              <p:cNvSpPr>
                <a:spLocks noChangeArrowheads="1"/>
              </p:cNvSpPr>
              <p:nvPr/>
            </p:nvSpPr>
            <p:spPr bwMode="auto">
              <a:xfrm>
                <a:off x="404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24" name="Rectangle 4300"/>
              <p:cNvSpPr>
                <a:spLocks noChangeArrowheads="1"/>
              </p:cNvSpPr>
              <p:nvPr/>
            </p:nvSpPr>
            <p:spPr bwMode="auto">
              <a:xfrm>
                <a:off x="405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25" name="Rectangle 4301"/>
              <p:cNvSpPr>
                <a:spLocks noChangeArrowheads="1"/>
              </p:cNvSpPr>
              <p:nvPr/>
            </p:nvSpPr>
            <p:spPr bwMode="auto">
              <a:xfrm>
                <a:off x="4053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3527" name="Group 4503"/>
            <p:cNvGrpSpPr>
              <a:grpSpLocks/>
            </p:cNvGrpSpPr>
            <p:nvPr/>
          </p:nvGrpSpPr>
          <p:grpSpPr bwMode="auto">
            <a:xfrm>
              <a:off x="232" y="2661"/>
              <a:ext cx="5284" cy="1193"/>
              <a:chOff x="232" y="2661"/>
              <a:chExt cx="5284" cy="1193"/>
            </a:xfrm>
          </p:grpSpPr>
          <p:sp>
            <p:nvSpPr>
              <p:cNvPr id="133327" name="Rectangle 4303"/>
              <p:cNvSpPr>
                <a:spLocks noChangeArrowheads="1"/>
              </p:cNvSpPr>
              <p:nvPr/>
            </p:nvSpPr>
            <p:spPr bwMode="auto">
              <a:xfrm>
                <a:off x="407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28" name="Rectangle 4304"/>
              <p:cNvSpPr>
                <a:spLocks noChangeArrowheads="1"/>
              </p:cNvSpPr>
              <p:nvPr/>
            </p:nvSpPr>
            <p:spPr bwMode="auto">
              <a:xfrm>
                <a:off x="4072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29" name="Rectangle 4305"/>
              <p:cNvSpPr>
                <a:spLocks noChangeArrowheads="1"/>
              </p:cNvSpPr>
              <p:nvPr/>
            </p:nvSpPr>
            <p:spPr bwMode="auto">
              <a:xfrm>
                <a:off x="409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30" name="Rectangle 4306"/>
              <p:cNvSpPr>
                <a:spLocks noChangeArrowheads="1"/>
              </p:cNvSpPr>
              <p:nvPr/>
            </p:nvSpPr>
            <p:spPr bwMode="auto">
              <a:xfrm>
                <a:off x="410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31" name="Rectangle 4307"/>
              <p:cNvSpPr>
                <a:spLocks noChangeArrowheads="1"/>
              </p:cNvSpPr>
              <p:nvPr/>
            </p:nvSpPr>
            <p:spPr bwMode="auto">
              <a:xfrm>
                <a:off x="4104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32" name="Rectangle 4308"/>
              <p:cNvSpPr>
                <a:spLocks noChangeArrowheads="1"/>
              </p:cNvSpPr>
              <p:nvPr/>
            </p:nvSpPr>
            <p:spPr bwMode="auto">
              <a:xfrm>
                <a:off x="413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33" name="Rectangle 4309"/>
              <p:cNvSpPr>
                <a:spLocks noChangeArrowheads="1"/>
              </p:cNvSpPr>
              <p:nvPr/>
            </p:nvSpPr>
            <p:spPr bwMode="auto">
              <a:xfrm>
                <a:off x="413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34" name="Rectangle 4310"/>
              <p:cNvSpPr>
                <a:spLocks noChangeArrowheads="1"/>
              </p:cNvSpPr>
              <p:nvPr/>
            </p:nvSpPr>
            <p:spPr bwMode="auto">
              <a:xfrm>
                <a:off x="4130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35" name="Rectangle 4311"/>
              <p:cNvSpPr>
                <a:spLocks noChangeArrowheads="1"/>
              </p:cNvSpPr>
              <p:nvPr/>
            </p:nvSpPr>
            <p:spPr bwMode="auto">
              <a:xfrm>
                <a:off x="415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36" name="Rectangle 4312"/>
              <p:cNvSpPr>
                <a:spLocks noChangeArrowheads="1"/>
              </p:cNvSpPr>
              <p:nvPr/>
            </p:nvSpPr>
            <p:spPr bwMode="auto">
              <a:xfrm>
                <a:off x="4156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37" name="Rectangle 4313"/>
              <p:cNvSpPr>
                <a:spLocks noChangeArrowheads="1"/>
              </p:cNvSpPr>
              <p:nvPr/>
            </p:nvSpPr>
            <p:spPr bwMode="auto">
              <a:xfrm>
                <a:off x="417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38" name="Rectangle 4314"/>
              <p:cNvSpPr>
                <a:spLocks noChangeArrowheads="1"/>
              </p:cNvSpPr>
              <p:nvPr/>
            </p:nvSpPr>
            <p:spPr bwMode="auto">
              <a:xfrm>
                <a:off x="418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39" name="Rectangle 4315"/>
              <p:cNvSpPr>
                <a:spLocks noChangeArrowheads="1"/>
              </p:cNvSpPr>
              <p:nvPr/>
            </p:nvSpPr>
            <p:spPr bwMode="auto">
              <a:xfrm>
                <a:off x="4189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40" name="Rectangle 4316"/>
              <p:cNvSpPr>
                <a:spLocks noChangeArrowheads="1"/>
              </p:cNvSpPr>
              <p:nvPr/>
            </p:nvSpPr>
            <p:spPr bwMode="auto">
              <a:xfrm>
                <a:off x="421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41" name="Rectangle 4317"/>
              <p:cNvSpPr>
                <a:spLocks noChangeArrowheads="1"/>
              </p:cNvSpPr>
              <p:nvPr/>
            </p:nvSpPr>
            <p:spPr bwMode="auto">
              <a:xfrm>
                <a:off x="421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42" name="Rectangle 4318"/>
              <p:cNvSpPr>
                <a:spLocks noChangeArrowheads="1"/>
              </p:cNvSpPr>
              <p:nvPr/>
            </p:nvSpPr>
            <p:spPr bwMode="auto">
              <a:xfrm>
                <a:off x="4215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43" name="Rectangle 4319"/>
              <p:cNvSpPr>
                <a:spLocks noChangeArrowheads="1"/>
              </p:cNvSpPr>
              <p:nvPr/>
            </p:nvSpPr>
            <p:spPr bwMode="auto">
              <a:xfrm>
                <a:off x="423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44" name="Rectangle 4320"/>
              <p:cNvSpPr>
                <a:spLocks noChangeArrowheads="1"/>
              </p:cNvSpPr>
              <p:nvPr/>
            </p:nvSpPr>
            <p:spPr bwMode="auto">
              <a:xfrm>
                <a:off x="4240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45" name="Rectangle 4321"/>
              <p:cNvSpPr>
                <a:spLocks noChangeArrowheads="1"/>
              </p:cNvSpPr>
              <p:nvPr/>
            </p:nvSpPr>
            <p:spPr bwMode="auto">
              <a:xfrm>
                <a:off x="426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46" name="Rectangle 4322"/>
              <p:cNvSpPr>
                <a:spLocks noChangeArrowheads="1"/>
              </p:cNvSpPr>
              <p:nvPr/>
            </p:nvSpPr>
            <p:spPr bwMode="auto">
              <a:xfrm>
                <a:off x="426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47" name="Rectangle 4323"/>
              <p:cNvSpPr>
                <a:spLocks noChangeArrowheads="1"/>
              </p:cNvSpPr>
              <p:nvPr/>
            </p:nvSpPr>
            <p:spPr bwMode="auto">
              <a:xfrm>
                <a:off x="4266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48" name="Rectangle 4324"/>
              <p:cNvSpPr>
                <a:spLocks noChangeArrowheads="1"/>
              </p:cNvSpPr>
              <p:nvPr/>
            </p:nvSpPr>
            <p:spPr bwMode="auto">
              <a:xfrm>
                <a:off x="429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49" name="Rectangle 4325"/>
              <p:cNvSpPr>
                <a:spLocks noChangeArrowheads="1"/>
              </p:cNvSpPr>
              <p:nvPr/>
            </p:nvSpPr>
            <p:spPr bwMode="auto">
              <a:xfrm>
                <a:off x="429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50" name="Rectangle 4326"/>
              <p:cNvSpPr>
                <a:spLocks noChangeArrowheads="1"/>
              </p:cNvSpPr>
              <p:nvPr/>
            </p:nvSpPr>
            <p:spPr bwMode="auto">
              <a:xfrm>
                <a:off x="4299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51" name="Rectangle 4327"/>
              <p:cNvSpPr>
                <a:spLocks noChangeArrowheads="1"/>
              </p:cNvSpPr>
              <p:nvPr/>
            </p:nvSpPr>
            <p:spPr bwMode="auto">
              <a:xfrm>
                <a:off x="431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52" name="Rectangle 4328"/>
              <p:cNvSpPr>
                <a:spLocks noChangeArrowheads="1"/>
              </p:cNvSpPr>
              <p:nvPr/>
            </p:nvSpPr>
            <p:spPr bwMode="auto">
              <a:xfrm>
                <a:off x="4325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53" name="Rectangle 4329"/>
              <p:cNvSpPr>
                <a:spLocks noChangeArrowheads="1"/>
              </p:cNvSpPr>
              <p:nvPr/>
            </p:nvSpPr>
            <p:spPr bwMode="auto">
              <a:xfrm>
                <a:off x="434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54" name="Rectangle 4330"/>
              <p:cNvSpPr>
                <a:spLocks noChangeArrowheads="1"/>
              </p:cNvSpPr>
              <p:nvPr/>
            </p:nvSpPr>
            <p:spPr bwMode="auto">
              <a:xfrm>
                <a:off x="4351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55" name="Rectangle 4331"/>
              <p:cNvSpPr>
                <a:spLocks noChangeArrowheads="1"/>
              </p:cNvSpPr>
              <p:nvPr/>
            </p:nvSpPr>
            <p:spPr bwMode="auto">
              <a:xfrm>
                <a:off x="4351" y="3834"/>
                <a:ext cx="25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56" name="Rectangle 4332"/>
              <p:cNvSpPr>
                <a:spLocks noChangeArrowheads="1"/>
              </p:cNvSpPr>
              <p:nvPr/>
            </p:nvSpPr>
            <p:spPr bwMode="auto">
              <a:xfrm>
                <a:off x="437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57" name="Rectangle 4333"/>
              <p:cNvSpPr>
                <a:spLocks noChangeArrowheads="1"/>
              </p:cNvSpPr>
              <p:nvPr/>
            </p:nvSpPr>
            <p:spPr bwMode="auto">
              <a:xfrm>
                <a:off x="438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58" name="Rectangle 4334"/>
              <p:cNvSpPr>
                <a:spLocks noChangeArrowheads="1"/>
              </p:cNvSpPr>
              <p:nvPr/>
            </p:nvSpPr>
            <p:spPr bwMode="auto">
              <a:xfrm>
                <a:off x="4383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59" name="Rectangle 4335"/>
              <p:cNvSpPr>
                <a:spLocks noChangeArrowheads="1"/>
              </p:cNvSpPr>
              <p:nvPr/>
            </p:nvSpPr>
            <p:spPr bwMode="auto">
              <a:xfrm>
                <a:off x="440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60" name="Rectangle 4336"/>
              <p:cNvSpPr>
                <a:spLocks noChangeArrowheads="1"/>
              </p:cNvSpPr>
              <p:nvPr/>
            </p:nvSpPr>
            <p:spPr bwMode="auto">
              <a:xfrm>
                <a:off x="4409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61" name="Rectangle 4337"/>
              <p:cNvSpPr>
                <a:spLocks noChangeArrowheads="1"/>
              </p:cNvSpPr>
              <p:nvPr/>
            </p:nvSpPr>
            <p:spPr bwMode="auto">
              <a:xfrm>
                <a:off x="442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62" name="Rectangle 4338"/>
              <p:cNvSpPr>
                <a:spLocks noChangeArrowheads="1"/>
              </p:cNvSpPr>
              <p:nvPr/>
            </p:nvSpPr>
            <p:spPr bwMode="auto">
              <a:xfrm>
                <a:off x="443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63" name="Rectangle 4339"/>
              <p:cNvSpPr>
                <a:spLocks noChangeArrowheads="1"/>
              </p:cNvSpPr>
              <p:nvPr/>
            </p:nvSpPr>
            <p:spPr bwMode="auto">
              <a:xfrm>
                <a:off x="4435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64" name="Rectangle 4340"/>
              <p:cNvSpPr>
                <a:spLocks noChangeArrowheads="1"/>
              </p:cNvSpPr>
              <p:nvPr/>
            </p:nvSpPr>
            <p:spPr bwMode="auto">
              <a:xfrm>
                <a:off x="4461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65" name="Rectangle 4341"/>
              <p:cNvSpPr>
                <a:spLocks noChangeArrowheads="1"/>
              </p:cNvSpPr>
              <p:nvPr/>
            </p:nvSpPr>
            <p:spPr bwMode="auto">
              <a:xfrm>
                <a:off x="446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66" name="Rectangle 4342"/>
              <p:cNvSpPr>
                <a:spLocks noChangeArrowheads="1"/>
              </p:cNvSpPr>
              <p:nvPr/>
            </p:nvSpPr>
            <p:spPr bwMode="auto">
              <a:xfrm>
                <a:off x="4467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67" name="Rectangle 4343"/>
              <p:cNvSpPr>
                <a:spLocks noChangeArrowheads="1"/>
              </p:cNvSpPr>
              <p:nvPr/>
            </p:nvSpPr>
            <p:spPr bwMode="auto">
              <a:xfrm>
                <a:off x="448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68" name="Rectangle 4344"/>
              <p:cNvSpPr>
                <a:spLocks noChangeArrowheads="1"/>
              </p:cNvSpPr>
              <p:nvPr/>
            </p:nvSpPr>
            <p:spPr bwMode="auto">
              <a:xfrm>
                <a:off x="4493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69" name="Rectangle 4345"/>
              <p:cNvSpPr>
                <a:spLocks noChangeArrowheads="1"/>
              </p:cNvSpPr>
              <p:nvPr/>
            </p:nvSpPr>
            <p:spPr bwMode="auto">
              <a:xfrm>
                <a:off x="451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70" name="Rectangle 4346"/>
              <p:cNvSpPr>
                <a:spLocks noChangeArrowheads="1"/>
              </p:cNvSpPr>
              <p:nvPr/>
            </p:nvSpPr>
            <p:spPr bwMode="auto">
              <a:xfrm>
                <a:off x="451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71" name="Rectangle 4347"/>
              <p:cNvSpPr>
                <a:spLocks noChangeArrowheads="1"/>
              </p:cNvSpPr>
              <p:nvPr/>
            </p:nvSpPr>
            <p:spPr bwMode="auto">
              <a:xfrm>
                <a:off x="4519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72" name="Rectangle 4348"/>
              <p:cNvSpPr>
                <a:spLocks noChangeArrowheads="1"/>
              </p:cNvSpPr>
              <p:nvPr/>
            </p:nvSpPr>
            <p:spPr bwMode="auto">
              <a:xfrm>
                <a:off x="454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73" name="Rectangle 4349"/>
              <p:cNvSpPr>
                <a:spLocks noChangeArrowheads="1"/>
              </p:cNvSpPr>
              <p:nvPr/>
            </p:nvSpPr>
            <p:spPr bwMode="auto">
              <a:xfrm>
                <a:off x="455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74" name="Rectangle 4350"/>
              <p:cNvSpPr>
                <a:spLocks noChangeArrowheads="1"/>
              </p:cNvSpPr>
              <p:nvPr/>
            </p:nvSpPr>
            <p:spPr bwMode="auto">
              <a:xfrm>
                <a:off x="4551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75" name="Rectangle 4351"/>
              <p:cNvSpPr>
                <a:spLocks noChangeArrowheads="1"/>
              </p:cNvSpPr>
              <p:nvPr/>
            </p:nvSpPr>
            <p:spPr bwMode="auto">
              <a:xfrm>
                <a:off x="4571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76" name="Rectangle 4352"/>
              <p:cNvSpPr>
                <a:spLocks noChangeArrowheads="1"/>
              </p:cNvSpPr>
              <p:nvPr/>
            </p:nvSpPr>
            <p:spPr bwMode="auto">
              <a:xfrm>
                <a:off x="4571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77" name="Rectangle 4353"/>
              <p:cNvSpPr>
                <a:spLocks noChangeArrowheads="1"/>
              </p:cNvSpPr>
              <p:nvPr/>
            </p:nvSpPr>
            <p:spPr bwMode="auto">
              <a:xfrm>
                <a:off x="459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78" name="Rectangle 4354"/>
              <p:cNvSpPr>
                <a:spLocks noChangeArrowheads="1"/>
              </p:cNvSpPr>
              <p:nvPr/>
            </p:nvSpPr>
            <p:spPr bwMode="auto">
              <a:xfrm>
                <a:off x="4603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79" name="Rectangle 4355"/>
              <p:cNvSpPr>
                <a:spLocks noChangeArrowheads="1"/>
              </p:cNvSpPr>
              <p:nvPr/>
            </p:nvSpPr>
            <p:spPr bwMode="auto">
              <a:xfrm>
                <a:off x="4603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80" name="Rectangle 4356"/>
              <p:cNvSpPr>
                <a:spLocks noChangeArrowheads="1"/>
              </p:cNvSpPr>
              <p:nvPr/>
            </p:nvSpPr>
            <p:spPr bwMode="auto">
              <a:xfrm>
                <a:off x="462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81" name="Rectangle 4357"/>
              <p:cNvSpPr>
                <a:spLocks noChangeArrowheads="1"/>
              </p:cNvSpPr>
              <p:nvPr/>
            </p:nvSpPr>
            <p:spPr bwMode="auto">
              <a:xfrm>
                <a:off x="463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82" name="Rectangle 4358"/>
              <p:cNvSpPr>
                <a:spLocks noChangeArrowheads="1"/>
              </p:cNvSpPr>
              <p:nvPr/>
            </p:nvSpPr>
            <p:spPr bwMode="auto">
              <a:xfrm>
                <a:off x="4636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83" name="Rectangle 4359"/>
              <p:cNvSpPr>
                <a:spLocks noChangeArrowheads="1"/>
              </p:cNvSpPr>
              <p:nvPr/>
            </p:nvSpPr>
            <p:spPr bwMode="auto">
              <a:xfrm>
                <a:off x="4655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84" name="Rectangle 4360"/>
              <p:cNvSpPr>
                <a:spLocks noChangeArrowheads="1"/>
              </p:cNvSpPr>
              <p:nvPr/>
            </p:nvSpPr>
            <p:spPr bwMode="auto">
              <a:xfrm>
                <a:off x="4655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85" name="Rectangle 4361"/>
              <p:cNvSpPr>
                <a:spLocks noChangeArrowheads="1"/>
              </p:cNvSpPr>
              <p:nvPr/>
            </p:nvSpPr>
            <p:spPr bwMode="auto">
              <a:xfrm>
                <a:off x="467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86" name="Rectangle 4362"/>
              <p:cNvSpPr>
                <a:spLocks noChangeArrowheads="1"/>
              </p:cNvSpPr>
              <p:nvPr/>
            </p:nvSpPr>
            <p:spPr bwMode="auto">
              <a:xfrm>
                <a:off x="468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87" name="Rectangle 4363"/>
              <p:cNvSpPr>
                <a:spLocks noChangeArrowheads="1"/>
              </p:cNvSpPr>
              <p:nvPr/>
            </p:nvSpPr>
            <p:spPr bwMode="auto">
              <a:xfrm>
                <a:off x="4687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88" name="Rectangle 4364"/>
              <p:cNvSpPr>
                <a:spLocks noChangeArrowheads="1"/>
              </p:cNvSpPr>
              <p:nvPr/>
            </p:nvSpPr>
            <p:spPr bwMode="auto">
              <a:xfrm>
                <a:off x="4713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89" name="Rectangle 4365"/>
              <p:cNvSpPr>
                <a:spLocks noChangeArrowheads="1"/>
              </p:cNvSpPr>
              <p:nvPr/>
            </p:nvSpPr>
            <p:spPr bwMode="auto">
              <a:xfrm>
                <a:off x="4713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90" name="Rectangle 4366"/>
              <p:cNvSpPr>
                <a:spLocks noChangeArrowheads="1"/>
              </p:cNvSpPr>
              <p:nvPr/>
            </p:nvSpPr>
            <p:spPr bwMode="auto">
              <a:xfrm>
                <a:off x="4713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91" name="Rectangle 4367"/>
              <p:cNvSpPr>
                <a:spLocks noChangeArrowheads="1"/>
              </p:cNvSpPr>
              <p:nvPr/>
            </p:nvSpPr>
            <p:spPr bwMode="auto">
              <a:xfrm>
                <a:off x="473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92" name="Rectangle 4368"/>
              <p:cNvSpPr>
                <a:spLocks noChangeArrowheads="1"/>
              </p:cNvSpPr>
              <p:nvPr/>
            </p:nvSpPr>
            <p:spPr bwMode="auto">
              <a:xfrm>
                <a:off x="4739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93" name="Rectangle 4369"/>
              <p:cNvSpPr>
                <a:spLocks noChangeArrowheads="1"/>
              </p:cNvSpPr>
              <p:nvPr/>
            </p:nvSpPr>
            <p:spPr bwMode="auto">
              <a:xfrm>
                <a:off x="4759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94" name="Rectangle 4370"/>
              <p:cNvSpPr>
                <a:spLocks noChangeArrowheads="1"/>
              </p:cNvSpPr>
              <p:nvPr/>
            </p:nvSpPr>
            <p:spPr bwMode="auto">
              <a:xfrm>
                <a:off x="477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95" name="Rectangle 4371"/>
              <p:cNvSpPr>
                <a:spLocks noChangeArrowheads="1"/>
              </p:cNvSpPr>
              <p:nvPr/>
            </p:nvSpPr>
            <p:spPr bwMode="auto">
              <a:xfrm>
                <a:off x="4772" y="3834"/>
                <a:ext cx="25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96" name="Rectangle 4372"/>
              <p:cNvSpPr>
                <a:spLocks noChangeArrowheads="1"/>
              </p:cNvSpPr>
              <p:nvPr/>
            </p:nvSpPr>
            <p:spPr bwMode="auto">
              <a:xfrm>
                <a:off x="479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97" name="Rectangle 4373"/>
              <p:cNvSpPr>
                <a:spLocks noChangeArrowheads="1"/>
              </p:cNvSpPr>
              <p:nvPr/>
            </p:nvSpPr>
            <p:spPr bwMode="auto">
              <a:xfrm>
                <a:off x="479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98" name="Rectangle 4374"/>
              <p:cNvSpPr>
                <a:spLocks noChangeArrowheads="1"/>
              </p:cNvSpPr>
              <p:nvPr/>
            </p:nvSpPr>
            <p:spPr bwMode="auto">
              <a:xfrm>
                <a:off x="4797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99" name="Rectangle 4375"/>
              <p:cNvSpPr>
                <a:spLocks noChangeArrowheads="1"/>
              </p:cNvSpPr>
              <p:nvPr/>
            </p:nvSpPr>
            <p:spPr bwMode="auto">
              <a:xfrm>
                <a:off x="481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00" name="Rectangle 4376"/>
              <p:cNvSpPr>
                <a:spLocks noChangeArrowheads="1"/>
              </p:cNvSpPr>
              <p:nvPr/>
            </p:nvSpPr>
            <p:spPr bwMode="auto">
              <a:xfrm>
                <a:off x="4823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01" name="Rectangle 4377"/>
              <p:cNvSpPr>
                <a:spLocks noChangeArrowheads="1"/>
              </p:cNvSpPr>
              <p:nvPr/>
            </p:nvSpPr>
            <p:spPr bwMode="auto">
              <a:xfrm>
                <a:off x="4843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02" name="Rectangle 4378"/>
              <p:cNvSpPr>
                <a:spLocks noChangeArrowheads="1"/>
              </p:cNvSpPr>
              <p:nvPr/>
            </p:nvSpPr>
            <p:spPr bwMode="auto">
              <a:xfrm>
                <a:off x="484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03" name="Rectangle 4379"/>
              <p:cNvSpPr>
                <a:spLocks noChangeArrowheads="1"/>
              </p:cNvSpPr>
              <p:nvPr/>
            </p:nvSpPr>
            <p:spPr bwMode="auto">
              <a:xfrm>
                <a:off x="4849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04" name="Rectangle 4380"/>
              <p:cNvSpPr>
                <a:spLocks noChangeArrowheads="1"/>
              </p:cNvSpPr>
              <p:nvPr/>
            </p:nvSpPr>
            <p:spPr bwMode="auto">
              <a:xfrm>
                <a:off x="487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05" name="Rectangle 4381"/>
              <p:cNvSpPr>
                <a:spLocks noChangeArrowheads="1"/>
              </p:cNvSpPr>
              <p:nvPr/>
            </p:nvSpPr>
            <p:spPr bwMode="auto">
              <a:xfrm>
                <a:off x="488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06" name="Rectangle 4382"/>
              <p:cNvSpPr>
                <a:spLocks noChangeArrowheads="1"/>
              </p:cNvSpPr>
              <p:nvPr/>
            </p:nvSpPr>
            <p:spPr bwMode="auto">
              <a:xfrm>
                <a:off x="4882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07" name="Rectangle 4383"/>
              <p:cNvSpPr>
                <a:spLocks noChangeArrowheads="1"/>
              </p:cNvSpPr>
              <p:nvPr/>
            </p:nvSpPr>
            <p:spPr bwMode="auto">
              <a:xfrm>
                <a:off x="490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08" name="Rectangle 4384"/>
              <p:cNvSpPr>
                <a:spLocks noChangeArrowheads="1"/>
              </p:cNvSpPr>
              <p:nvPr/>
            </p:nvSpPr>
            <p:spPr bwMode="auto">
              <a:xfrm>
                <a:off x="4908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09" name="Rectangle 4385"/>
              <p:cNvSpPr>
                <a:spLocks noChangeArrowheads="1"/>
              </p:cNvSpPr>
              <p:nvPr/>
            </p:nvSpPr>
            <p:spPr bwMode="auto">
              <a:xfrm>
                <a:off x="4927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10" name="Rectangle 4386"/>
              <p:cNvSpPr>
                <a:spLocks noChangeArrowheads="1"/>
              </p:cNvSpPr>
              <p:nvPr/>
            </p:nvSpPr>
            <p:spPr bwMode="auto">
              <a:xfrm>
                <a:off x="4933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11" name="Rectangle 4387"/>
              <p:cNvSpPr>
                <a:spLocks noChangeArrowheads="1"/>
              </p:cNvSpPr>
              <p:nvPr/>
            </p:nvSpPr>
            <p:spPr bwMode="auto">
              <a:xfrm>
                <a:off x="4933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12" name="Rectangle 4388"/>
              <p:cNvSpPr>
                <a:spLocks noChangeArrowheads="1"/>
              </p:cNvSpPr>
              <p:nvPr/>
            </p:nvSpPr>
            <p:spPr bwMode="auto">
              <a:xfrm>
                <a:off x="495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13" name="Rectangle 4389"/>
              <p:cNvSpPr>
                <a:spLocks noChangeArrowheads="1"/>
              </p:cNvSpPr>
              <p:nvPr/>
            </p:nvSpPr>
            <p:spPr bwMode="auto">
              <a:xfrm>
                <a:off x="496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14" name="Rectangle 4390"/>
              <p:cNvSpPr>
                <a:spLocks noChangeArrowheads="1"/>
              </p:cNvSpPr>
              <p:nvPr/>
            </p:nvSpPr>
            <p:spPr bwMode="auto">
              <a:xfrm>
                <a:off x="4966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15" name="Rectangle 4391"/>
              <p:cNvSpPr>
                <a:spLocks noChangeArrowheads="1"/>
              </p:cNvSpPr>
              <p:nvPr/>
            </p:nvSpPr>
            <p:spPr bwMode="auto">
              <a:xfrm>
                <a:off x="498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16" name="Rectangle 4392"/>
              <p:cNvSpPr>
                <a:spLocks noChangeArrowheads="1"/>
              </p:cNvSpPr>
              <p:nvPr/>
            </p:nvSpPr>
            <p:spPr bwMode="auto">
              <a:xfrm>
                <a:off x="4992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17" name="Rectangle 4393"/>
              <p:cNvSpPr>
                <a:spLocks noChangeArrowheads="1"/>
              </p:cNvSpPr>
              <p:nvPr/>
            </p:nvSpPr>
            <p:spPr bwMode="auto">
              <a:xfrm>
                <a:off x="501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18" name="Rectangle 4394"/>
              <p:cNvSpPr>
                <a:spLocks noChangeArrowheads="1"/>
              </p:cNvSpPr>
              <p:nvPr/>
            </p:nvSpPr>
            <p:spPr bwMode="auto">
              <a:xfrm>
                <a:off x="501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19" name="Rectangle 4395"/>
              <p:cNvSpPr>
                <a:spLocks noChangeArrowheads="1"/>
              </p:cNvSpPr>
              <p:nvPr/>
            </p:nvSpPr>
            <p:spPr bwMode="auto">
              <a:xfrm>
                <a:off x="5018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20" name="Rectangle 4396"/>
              <p:cNvSpPr>
                <a:spLocks noChangeArrowheads="1"/>
              </p:cNvSpPr>
              <p:nvPr/>
            </p:nvSpPr>
            <p:spPr bwMode="auto">
              <a:xfrm>
                <a:off x="504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21" name="Rectangle 4397"/>
              <p:cNvSpPr>
                <a:spLocks noChangeArrowheads="1"/>
              </p:cNvSpPr>
              <p:nvPr/>
            </p:nvSpPr>
            <p:spPr bwMode="auto">
              <a:xfrm>
                <a:off x="505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22" name="Rectangle 4398"/>
              <p:cNvSpPr>
                <a:spLocks noChangeArrowheads="1"/>
              </p:cNvSpPr>
              <p:nvPr/>
            </p:nvSpPr>
            <p:spPr bwMode="auto">
              <a:xfrm>
                <a:off x="5050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23" name="Rectangle 4399"/>
              <p:cNvSpPr>
                <a:spLocks noChangeArrowheads="1"/>
              </p:cNvSpPr>
              <p:nvPr/>
            </p:nvSpPr>
            <p:spPr bwMode="auto">
              <a:xfrm>
                <a:off x="5069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24" name="Rectangle 4400"/>
              <p:cNvSpPr>
                <a:spLocks noChangeArrowheads="1"/>
              </p:cNvSpPr>
              <p:nvPr/>
            </p:nvSpPr>
            <p:spPr bwMode="auto">
              <a:xfrm>
                <a:off x="5076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25" name="Rectangle 4401"/>
              <p:cNvSpPr>
                <a:spLocks noChangeArrowheads="1"/>
              </p:cNvSpPr>
              <p:nvPr/>
            </p:nvSpPr>
            <p:spPr bwMode="auto">
              <a:xfrm>
                <a:off x="5095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26" name="Rectangle 4402"/>
              <p:cNvSpPr>
                <a:spLocks noChangeArrowheads="1"/>
              </p:cNvSpPr>
              <p:nvPr/>
            </p:nvSpPr>
            <p:spPr bwMode="auto">
              <a:xfrm>
                <a:off x="510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27" name="Rectangle 4403"/>
              <p:cNvSpPr>
                <a:spLocks noChangeArrowheads="1"/>
              </p:cNvSpPr>
              <p:nvPr/>
            </p:nvSpPr>
            <p:spPr bwMode="auto">
              <a:xfrm>
                <a:off x="5102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28" name="Rectangle 4404"/>
              <p:cNvSpPr>
                <a:spLocks noChangeArrowheads="1"/>
              </p:cNvSpPr>
              <p:nvPr/>
            </p:nvSpPr>
            <p:spPr bwMode="auto">
              <a:xfrm>
                <a:off x="512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29" name="Rectangle 4405"/>
              <p:cNvSpPr>
                <a:spLocks noChangeArrowheads="1"/>
              </p:cNvSpPr>
              <p:nvPr/>
            </p:nvSpPr>
            <p:spPr bwMode="auto">
              <a:xfrm>
                <a:off x="513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30" name="Rectangle 4406"/>
              <p:cNvSpPr>
                <a:spLocks noChangeArrowheads="1"/>
              </p:cNvSpPr>
              <p:nvPr/>
            </p:nvSpPr>
            <p:spPr bwMode="auto">
              <a:xfrm>
                <a:off x="5134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31" name="Rectangle 4407"/>
              <p:cNvSpPr>
                <a:spLocks noChangeArrowheads="1"/>
              </p:cNvSpPr>
              <p:nvPr/>
            </p:nvSpPr>
            <p:spPr bwMode="auto">
              <a:xfrm>
                <a:off x="515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32" name="Rectangle 4408"/>
              <p:cNvSpPr>
                <a:spLocks noChangeArrowheads="1"/>
              </p:cNvSpPr>
              <p:nvPr/>
            </p:nvSpPr>
            <p:spPr bwMode="auto">
              <a:xfrm>
                <a:off x="5154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33" name="Rectangle 4409"/>
              <p:cNvSpPr>
                <a:spLocks noChangeArrowheads="1"/>
              </p:cNvSpPr>
              <p:nvPr/>
            </p:nvSpPr>
            <p:spPr bwMode="auto">
              <a:xfrm>
                <a:off x="5173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34" name="Rectangle 4410"/>
              <p:cNvSpPr>
                <a:spLocks noChangeArrowheads="1"/>
              </p:cNvSpPr>
              <p:nvPr/>
            </p:nvSpPr>
            <p:spPr bwMode="auto">
              <a:xfrm>
                <a:off x="518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35" name="Rectangle 4411"/>
              <p:cNvSpPr>
                <a:spLocks noChangeArrowheads="1"/>
              </p:cNvSpPr>
              <p:nvPr/>
            </p:nvSpPr>
            <p:spPr bwMode="auto">
              <a:xfrm>
                <a:off x="5186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36" name="Rectangle 4412"/>
              <p:cNvSpPr>
                <a:spLocks noChangeArrowheads="1"/>
              </p:cNvSpPr>
              <p:nvPr/>
            </p:nvSpPr>
            <p:spPr bwMode="auto">
              <a:xfrm>
                <a:off x="5212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37" name="Rectangle 4413"/>
              <p:cNvSpPr>
                <a:spLocks noChangeArrowheads="1"/>
              </p:cNvSpPr>
              <p:nvPr/>
            </p:nvSpPr>
            <p:spPr bwMode="auto">
              <a:xfrm>
                <a:off x="5218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38" name="Rectangle 4414"/>
              <p:cNvSpPr>
                <a:spLocks noChangeArrowheads="1"/>
              </p:cNvSpPr>
              <p:nvPr/>
            </p:nvSpPr>
            <p:spPr bwMode="auto">
              <a:xfrm>
                <a:off x="5218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39" name="Rectangle 4415"/>
              <p:cNvSpPr>
                <a:spLocks noChangeArrowheads="1"/>
              </p:cNvSpPr>
              <p:nvPr/>
            </p:nvSpPr>
            <p:spPr bwMode="auto">
              <a:xfrm>
                <a:off x="523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40" name="Rectangle 4416"/>
              <p:cNvSpPr>
                <a:spLocks noChangeArrowheads="1"/>
              </p:cNvSpPr>
              <p:nvPr/>
            </p:nvSpPr>
            <p:spPr bwMode="auto">
              <a:xfrm>
                <a:off x="5238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41" name="Rectangle 4417"/>
              <p:cNvSpPr>
                <a:spLocks noChangeArrowheads="1"/>
              </p:cNvSpPr>
              <p:nvPr/>
            </p:nvSpPr>
            <p:spPr bwMode="auto">
              <a:xfrm>
                <a:off x="5257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42" name="Rectangle 4418"/>
              <p:cNvSpPr>
                <a:spLocks noChangeArrowheads="1"/>
              </p:cNvSpPr>
              <p:nvPr/>
            </p:nvSpPr>
            <p:spPr bwMode="auto">
              <a:xfrm>
                <a:off x="527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43" name="Rectangle 4419"/>
              <p:cNvSpPr>
                <a:spLocks noChangeArrowheads="1"/>
              </p:cNvSpPr>
              <p:nvPr/>
            </p:nvSpPr>
            <p:spPr bwMode="auto">
              <a:xfrm>
                <a:off x="5270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44" name="Rectangle 4420"/>
              <p:cNvSpPr>
                <a:spLocks noChangeArrowheads="1"/>
              </p:cNvSpPr>
              <p:nvPr/>
            </p:nvSpPr>
            <p:spPr bwMode="auto">
              <a:xfrm>
                <a:off x="529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45" name="Rectangle 4421"/>
              <p:cNvSpPr>
                <a:spLocks noChangeArrowheads="1"/>
              </p:cNvSpPr>
              <p:nvPr/>
            </p:nvSpPr>
            <p:spPr bwMode="auto">
              <a:xfrm>
                <a:off x="5296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46" name="Rectangle 4422"/>
              <p:cNvSpPr>
                <a:spLocks noChangeArrowheads="1"/>
              </p:cNvSpPr>
              <p:nvPr/>
            </p:nvSpPr>
            <p:spPr bwMode="auto">
              <a:xfrm>
                <a:off x="5296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47" name="Rectangle 4423"/>
              <p:cNvSpPr>
                <a:spLocks noChangeArrowheads="1"/>
              </p:cNvSpPr>
              <p:nvPr/>
            </p:nvSpPr>
            <p:spPr bwMode="auto">
              <a:xfrm>
                <a:off x="531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48" name="Rectangle 4424"/>
              <p:cNvSpPr>
                <a:spLocks noChangeArrowheads="1"/>
              </p:cNvSpPr>
              <p:nvPr/>
            </p:nvSpPr>
            <p:spPr bwMode="auto">
              <a:xfrm>
                <a:off x="5322" y="3834"/>
                <a:ext cx="19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49" name="Rectangle 4425"/>
              <p:cNvSpPr>
                <a:spLocks noChangeArrowheads="1"/>
              </p:cNvSpPr>
              <p:nvPr/>
            </p:nvSpPr>
            <p:spPr bwMode="auto">
              <a:xfrm>
                <a:off x="5341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50" name="Rectangle 4426"/>
              <p:cNvSpPr>
                <a:spLocks noChangeArrowheads="1"/>
              </p:cNvSpPr>
              <p:nvPr/>
            </p:nvSpPr>
            <p:spPr bwMode="auto">
              <a:xfrm>
                <a:off x="535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51" name="Rectangle 4427"/>
              <p:cNvSpPr>
                <a:spLocks noChangeArrowheads="1"/>
              </p:cNvSpPr>
              <p:nvPr/>
            </p:nvSpPr>
            <p:spPr bwMode="auto">
              <a:xfrm>
                <a:off x="5354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52" name="Rectangle 4428"/>
              <p:cNvSpPr>
                <a:spLocks noChangeArrowheads="1"/>
              </p:cNvSpPr>
              <p:nvPr/>
            </p:nvSpPr>
            <p:spPr bwMode="auto">
              <a:xfrm>
                <a:off x="538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53" name="Rectangle 4429"/>
              <p:cNvSpPr>
                <a:spLocks noChangeArrowheads="1"/>
              </p:cNvSpPr>
              <p:nvPr/>
            </p:nvSpPr>
            <p:spPr bwMode="auto">
              <a:xfrm>
                <a:off x="5380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54" name="Rectangle 4430"/>
              <p:cNvSpPr>
                <a:spLocks noChangeArrowheads="1"/>
              </p:cNvSpPr>
              <p:nvPr/>
            </p:nvSpPr>
            <p:spPr bwMode="auto">
              <a:xfrm>
                <a:off x="5380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55" name="Rectangle 4431"/>
              <p:cNvSpPr>
                <a:spLocks noChangeArrowheads="1"/>
              </p:cNvSpPr>
              <p:nvPr/>
            </p:nvSpPr>
            <p:spPr bwMode="auto">
              <a:xfrm>
                <a:off x="540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56" name="Rectangle 4432"/>
              <p:cNvSpPr>
                <a:spLocks noChangeArrowheads="1"/>
              </p:cNvSpPr>
              <p:nvPr/>
            </p:nvSpPr>
            <p:spPr bwMode="auto">
              <a:xfrm>
                <a:off x="5406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57" name="Rectangle 4433"/>
              <p:cNvSpPr>
                <a:spLocks noChangeArrowheads="1"/>
              </p:cNvSpPr>
              <p:nvPr/>
            </p:nvSpPr>
            <p:spPr bwMode="auto">
              <a:xfrm>
                <a:off x="5426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58" name="Rectangle 4434"/>
              <p:cNvSpPr>
                <a:spLocks noChangeArrowheads="1"/>
              </p:cNvSpPr>
              <p:nvPr/>
            </p:nvSpPr>
            <p:spPr bwMode="auto">
              <a:xfrm>
                <a:off x="5432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59" name="Rectangle 4435"/>
              <p:cNvSpPr>
                <a:spLocks noChangeArrowheads="1"/>
              </p:cNvSpPr>
              <p:nvPr/>
            </p:nvSpPr>
            <p:spPr bwMode="auto">
              <a:xfrm>
                <a:off x="5432" y="3834"/>
                <a:ext cx="26" cy="20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60" name="Rectangle 4436"/>
              <p:cNvSpPr>
                <a:spLocks noChangeArrowheads="1"/>
              </p:cNvSpPr>
              <p:nvPr/>
            </p:nvSpPr>
            <p:spPr bwMode="auto">
              <a:xfrm>
                <a:off x="5458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61" name="Rectangle 4437"/>
              <p:cNvSpPr>
                <a:spLocks noChangeArrowheads="1"/>
              </p:cNvSpPr>
              <p:nvPr/>
            </p:nvSpPr>
            <p:spPr bwMode="auto">
              <a:xfrm>
                <a:off x="5464" y="3834"/>
                <a:ext cx="7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62" name="Rectangle 4438"/>
              <p:cNvSpPr>
                <a:spLocks noChangeArrowheads="1"/>
              </p:cNvSpPr>
              <p:nvPr/>
            </p:nvSpPr>
            <p:spPr bwMode="auto">
              <a:xfrm>
                <a:off x="5464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63" name="Rectangle 4439"/>
              <p:cNvSpPr>
                <a:spLocks noChangeArrowheads="1"/>
              </p:cNvSpPr>
              <p:nvPr/>
            </p:nvSpPr>
            <p:spPr bwMode="auto">
              <a:xfrm>
                <a:off x="5484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64" name="Rectangle 4440"/>
              <p:cNvSpPr>
                <a:spLocks noChangeArrowheads="1"/>
              </p:cNvSpPr>
              <p:nvPr/>
            </p:nvSpPr>
            <p:spPr bwMode="auto">
              <a:xfrm>
                <a:off x="5490" y="3834"/>
                <a:ext cx="20" cy="20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65" name="Rectangle 4441"/>
              <p:cNvSpPr>
                <a:spLocks noChangeArrowheads="1"/>
              </p:cNvSpPr>
              <p:nvPr/>
            </p:nvSpPr>
            <p:spPr bwMode="auto">
              <a:xfrm>
                <a:off x="5510" y="3834"/>
                <a:ext cx="6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66" name="Line 4442"/>
              <p:cNvSpPr>
                <a:spLocks noChangeShapeType="1"/>
              </p:cNvSpPr>
              <p:nvPr/>
            </p:nvSpPr>
            <p:spPr bwMode="auto">
              <a:xfrm>
                <a:off x="23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67" name="Line 4443"/>
              <p:cNvSpPr>
                <a:spLocks noChangeShapeType="1"/>
              </p:cNvSpPr>
              <p:nvPr/>
            </p:nvSpPr>
            <p:spPr bwMode="auto">
              <a:xfrm>
                <a:off x="25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68" name="Line 4444"/>
              <p:cNvSpPr>
                <a:spLocks noChangeShapeType="1"/>
              </p:cNvSpPr>
              <p:nvPr/>
            </p:nvSpPr>
            <p:spPr bwMode="auto">
              <a:xfrm>
                <a:off x="25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69" name="Line 4445"/>
              <p:cNvSpPr>
                <a:spLocks noChangeShapeType="1"/>
              </p:cNvSpPr>
              <p:nvPr/>
            </p:nvSpPr>
            <p:spPr bwMode="auto">
              <a:xfrm>
                <a:off x="27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70" name="Line 4446"/>
              <p:cNvSpPr>
                <a:spLocks noChangeShapeType="1"/>
              </p:cNvSpPr>
              <p:nvPr/>
            </p:nvSpPr>
            <p:spPr bwMode="auto">
              <a:xfrm>
                <a:off x="28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71" name="Line 4447"/>
              <p:cNvSpPr>
                <a:spLocks noChangeShapeType="1"/>
              </p:cNvSpPr>
              <p:nvPr/>
            </p:nvSpPr>
            <p:spPr bwMode="auto">
              <a:xfrm>
                <a:off x="30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72" name="Line 4448"/>
              <p:cNvSpPr>
                <a:spLocks noChangeShapeType="1"/>
              </p:cNvSpPr>
              <p:nvPr/>
            </p:nvSpPr>
            <p:spPr bwMode="auto">
              <a:xfrm>
                <a:off x="30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73" name="Line 4449"/>
              <p:cNvSpPr>
                <a:spLocks noChangeShapeType="1"/>
              </p:cNvSpPr>
              <p:nvPr/>
            </p:nvSpPr>
            <p:spPr bwMode="auto">
              <a:xfrm>
                <a:off x="32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74" name="Line 4450"/>
              <p:cNvSpPr>
                <a:spLocks noChangeShapeType="1"/>
              </p:cNvSpPr>
              <p:nvPr/>
            </p:nvSpPr>
            <p:spPr bwMode="auto">
              <a:xfrm>
                <a:off x="33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75" name="Line 4451"/>
              <p:cNvSpPr>
                <a:spLocks noChangeShapeType="1"/>
              </p:cNvSpPr>
              <p:nvPr/>
            </p:nvSpPr>
            <p:spPr bwMode="auto">
              <a:xfrm>
                <a:off x="35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76" name="Line 4452"/>
              <p:cNvSpPr>
                <a:spLocks noChangeShapeType="1"/>
              </p:cNvSpPr>
              <p:nvPr/>
            </p:nvSpPr>
            <p:spPr bwMode="auto">
              <a:xfrm>
                <a:off x="36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77" name="Line 4453"/>
              <p:cNvSpPr>
                <a:spLocks noChangeShapeType="1"/>
              </p:cNvSpPr>
              <p:nvPr/>
            </p:nvSpPr>
            <p:spPr bwMode="auto">
              <a:xfrm>
                <a:off x="38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78" name="Line 4454"/>
              <p:cNvSpPr>
                <a:spLocks noChangeShapeType="1"/>
              </p:cNvSpPr>
              <p:nvPr/>
            </p:nvSpPr>
            <p:spPr bwMode="auto">
              <a:xfrm>
                <a:off x="38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79" name="Line 4455"/>
              <p:cNvSpPr>
                <a:spLocks noChangeShapeType="1"/>
              </p:cNvSpPr>
              <p:nvPr/>
            </p:nvSpPr>
            <p:spPr bwMode="auto">
              <a:xfrm>
                <a:off x="40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80" name="Line 4456"/>
              <p:cNvSpPr>
                <a:spLocks noChangeShapeType="1"/>
              </p:cNvSpPr>
              <p:nvPr/>
            </p:nvSpPr>
            <p:spPr bwMode="auto">
              <a:xfrm>
                <a:off x="41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81" name="Line 4457"/>
              <p:cNvSpPr>
                <a:spLocks noChangeShapeType="1"/>
              </p:cNvSpPr>
              <p:nvPr/>
            </p:nvSpPr>
            <p:spPr bwMode="auto">
              <a:xfrm>
                <a:off x="43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82" name="Line 4458"/>
              <p:cNvSpPr>
                <a:spLocks noChangeShapeType="1"/>
              </p:cNvSpPr>
              <p:nvPr/>
            </p:nvSpPr>
            <p:spPr bwMode="auto">
              <a:xfrm>
                <a:off x="43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83" name="Line 4459"/>
              <p:cNvSpPr>
                <a:spLocks noChangeShapeType="1"/>
              </p:cNvSpPr>
              <p:nvPr/>
            </p:nvSpPr>
            <p:spPr bwMode="auto">
              <a:xfrm>
                <a:off x="45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84" name="Line 4460"/>
              <p:cNvSpPr>
                <a:spLocks noChangeShapeType="1"/>
              </p:cNvSpPr>
              <p:nvPr/>
            </p:nvSpPr>
            <p:spPr bwMode="auto">
              <a:xfrm>
                <a:off x="46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85" name="Line 4461"/>
              <p:cNvSpPr>
                <a:spLocks noChangeShapeType="1"/>
              </p:cNvSpPr>
              <p:nvPr/>
            </p:nvSpPr>
            <p:spPr bwMode="auto">
              <a:xfrm>
                <a:off x="48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86" name="Line 4462"/>
              <p:cNvSpPr>
                <a:spLocks noChangeShapeType="1"/>
              </p:cNvSpPr>
              <p:nvPr/>
            </p:nvSpPr>
            <p:spPr bwMode="auto">
              <a:xfrm>
                <a:off x="49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87" name="Line 4463"/>
              <p:cNvSpPr>
                <a:spLocks noChangeShapeType="1"/>
              </p:cNvSpPr>
              <p:nvPr/>
            </p:nvSpPr>
            <p:spPr bwMode="auto">
              <a:xfrm>
                <a:off x="51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88" name="Line 4464"/>
              <p:cNvSpPr>
                <a:spLocks noChangeShapeType="1"/>
              </p:cNvSpPr>
              <p:nvPr/>
            </p:nvSpPr>
            <p:spPr bwMode="auto">
              <a:xfrm>
                <a:off x="51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89" name="Line 4465"/>
              <p:cNvSpPr>
                <a:spLocks noChangeShapeType="1"/>
              </p:cNvSpPr>
              <p:nvPr/>
            </p:nvSpPr>
            <p:spPr bwMode="auto">
              <a:xfrm>
                <a:off x="53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90" name="Line 4466"/>
              <p:cNvSpPr>
                <a:spLocks noChangeShapeType="1"/>
              </p:cNvSpPr>
              <p:nvPr/>
            </p:nvSpPr>
            <p:spPr bwMode="auto">
              <a:xfrm>
                <a:off x="54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91" name="Line 4467"/>
              <p:cNvSpPr>
                <a:spLocks noChangeShapeType="1"/>
              </p:cNvSpPr>
              <p:nvPr/>
            </p:nvSpPr>
            <p:spPr bwMode="auto">
              <a:xfrm>
                <a:off x="56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92" name="Line 4468"/>
              <p:cNvSpPr>
                <a:spLocks noChangeShapeType="1"/>
              </p:cNvSpPr>
              <p:nvPr/>
            </p:nvSpPr>
            <p:spPr bwMode="auto">
              <a:xfrm>
                <a:off x="56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93" name="Line 4469"/>
              <p:cNvSpPr>
                <a:spLocks noChangeShapeType="1"/>
              </p:cNvSpPr>
              <p:nvPr/>
            </p:nvSpPr>
            <p:spPr bwMode="auto">
              <a:xfrm>
                <a:off x="58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94" name="Line 4470"/>
              <p:cNvSpPr>
                <a:spLocks noChangeShapeType="1"/>
              </p:cNvSpPr>
              <p:nvPr/>
            </p:nvSpPr>
            <p:spPr bwMode="auto">
              <a:xfrm>
                <a:off x="59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95" name="Line 4471"/>
              <p:cNvSpPr>
                <a:spLocks noChangeShapeType="1"/>
              </p:cNvSpPr>
              <p:nvPr/>
            </p:nvSpPr>
            <p:spPr bwMode="auto">
              <a:xfrm>
                <a:off x="61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96" name="Line 4472"/>
              <p:cNvSpPr>
                <a:spLocks noChangeShapeType="1"/>
              </p:cNvSpPr>
              <p:nvPr/>
            </p:nvSpPr>
            <p:spPr bwMode="auto">
              <a:xfrm>
                <a:off x="62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97" name="Line 4473"/>
              <p:cNvSpPr>
                <a:spLocks noChangeShapeType="1"/>
              </p:cNvSpPr>
              <p:nvPr/>
            </p:nvSpPr>
            <p:spPr bwMode="auto">
              <a:xfrm>
                <a:off x="64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98" name="Line 4474"/>
              <p:cNvSpPr>
                <a:spLocks noChangeShapeType="1"/>
              </p:cNvSpPr>
              <p:nvPr/>
            </p:nvSpPr>
            <p:spPr bwMode="auto">
              <a:xfrm>
                <a:off x="64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99" name="Line 4475"/>
              <p:cNvSpPr>
                <a:spLocks noChangeShapeType="1"/>
              </p:cNvSpPr>
              <p:nvPr/>
            </p:nvSpPr>
            <p:spPr bwMode="auto">
              <a:xfrm>
                <a:off x="66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00" name="Line 4476"/>
              <p:cNvSpPr>
                <a:spLocks noChangeShapeType="1"/>
              </p:cNvSpPr>
              <p:nvPr/>
            </p:nvSpPr>
            <p:spPr bwMode="auto">
              <a:xfrm>
                <a:off x="67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01" name="Line 4477"/>
              <p:cNvSpPr>
                <a:spLocks noChangeShapeType="1"/>
              </p:cNvSpPr>
              <p:nvPr/>
            </p:nvSpPr>
            <p:spPr bwMode="auto">
              <a:xfrm>
                <a:off x="69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02" name="Line 4478"/>
              <p:cNvSpPr>
                <a:spLocks noChangeShapeType="1"/>
              </p:cNvSpPr>
              <p:nvPr/>
            </p:nvSpPr>
            <p:spPr bwMode="auto">
              <a:xfrm>
                <a:off x="69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03" name="Line 4479"/>
              <p:cNvSpPr>
                <a:spLocks noChangeShapeType="1"/>
              </p:cNvSpPr>
              <p:nvPr/>
            </p:nvSpPr>
            <p:spPr bwMode="auto">
              <a:xfrm>
                <a:off x="71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04" name="Line 4480"/>
              <p:cNvSpPr>
                <a:spLocks noChangeShapeType="1"/>
              </p:cNvSpPr>
              <p:nvPr/>
            </p:nvSpPr>
            <p:spPr bwMode="auto">
              <a:xfrm>
                <a:off x="73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05" name="Line 4481"/>
              <p:cNvSpPr>
                <a:spLocks noChangeShapeType="1"/>
              </p:cNvSpPr>
              <p:nvPr/>
            </p:nvSpPr>
            <p:spPr bwMode="auto">
              <a:xfrm>
                <a:off x="75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06" name="Line 4482"/>
              <p:cNvSpPr>
                <a:spLocks noChangeShapeType="1"/>
              </p:cNvSpPr>
              <p:nvPr/>
            </p:nvSpPr>
            <p:spPr bwMode="auto">
              <a:xfrm>
                <a:off x="75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07" name="Line 4483"/>
              <p:cNvSpPr>
                <a:spLocks noChangeShapeType="1"/>
              </p:cNvSpPr>
              <p:nvPr/>
            </p:nvSpPr>
            <p:spPr bwMode="auto">
              <a:xfrm>
                <a:off x="76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08" name="Line 4484"/>
              <p:cNvSpPr>
                <a:spLocks noChangeShapeType="1"/>
              </p:cNvSpPr>
              <p:nvPr/>
            </p:nvSpPr>
            <p:spPr bwMode="auto">
              <a:xfrm>
                <a:off x="78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09" name="Line 4485"/>
              <p:cNvSpPr>
                <a:spLocks noChangeShapeType="1"/>
              </p:cNvSpPr>
              <p:nvPr/>
            </p:nvSpPr>
            <p:spPr bwMode="auto">
              <a:xfrm>
                <a:off x="80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10" name="Line 4486"/>
              <p:cNvSpPr>
                <a:spLocks noChangeShapeType="1"/>
              </p:cNvSpPr>
              <p:nvPr/>
            </p:nvSpPr>
            <p:spPr bwMode="auto">
              <a:xfrm>
                <a:off x="80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11" name="Line 4487"/>
              <p:cNvSpPr>
                <a:spLocks noChangeShapeType="1"/>
              </p:cNvSpPr>
              <p:nvPr/>
            </p:nvSpPr>
            <p:spPr bwMode="auto">
              <a:xfrm>
                <a:off x="82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12" name="Line 4488"/>
              <p:cNvSpPr>
                <a:spLocks noChangeShapeType="1"/>
              </p:cNvSpPr>
              <p:nvPr/>
            </p:nvSpPr>
            <p:spPr bwMode="auto">
              <a:xfrm>
                <a:off x="83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13" name="Line 4489"/>
              <p:cNvSpPr>
                <a:spLocks noChangeShapeType="1"/>
              </p:cNvSpPr>
              <p:nvPr/>
            </p:nvSpPr>
            <p:spPr bwMode="auto">
              <a:xfrm>
                <a:off x="85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14" name="Line 4490"/>
              <p:cNvSpPr>
                <a:spLocks noChangeShapeType="1"/>
              </p:cNvSpPr>
              <p:nvPr/>
            </p:nvSpPr>
            <p:spPr bwMode="auto">
              <a:xfrm>
                <a:off x="86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15" name="Line 4491"/>
              <p:cNvSpPr>
                <a:spLocks noChangeShapeType="1"/>
              </p:cNvSpPr>
              <p:nvPr/>
            </p:nvSpPr>
            <p:spPr bwMode="auto">
              <a:xfrm>
                <a:off x="87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16" name="Line 4492"/>
              <p:cNvSpPr>
                <a:spLocks noChangeShapeType="1"/>
              </p:cNvSpPr>
              <p:nvPr/>
            </p:nvSpPr>
            <p:spPr bwMode="auto">
              <a:xfrm>
                <a:off x="88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17" name="Line 4493"/>
              <p:cNvSpPr>
                <a:spLocks noChangeShapeType="1"/>
              </p:cNvSpPr>
              <p:nvPr/>
            </p:nvSpPr>
            <p:spPr bwMode="auto">
              <a:xfrm>
                <a:off x="90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18" name="Line 4494"/>
              <p:cNvSpPr>
                <a:spLocks noChangeShapeType="1"/>
              </p:cNvSpPr>
              <p:nvPr/>
            </p:nvSpPr>
            <p:spPr bwMode="auto">
              <a:xfrm>
                <a:off x="91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19" name="Line 4495"/>
              <p:cNvSpPr>
                <a:spLocks noChangeShapeType="1"/>
              </p:cNvSpPr>
              <p:nvPr/>
            </p:nvSpPr>
            <p:spPr bwMode="auto">
              <a:xfrm>
                <a:off x="92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20" name="Line 4496"/>
              <p:cNvSpPr>
                <a:spLocks noChangeShapeType="1"/>
              </p:cNvSpPr>
              <p:nvPr/>
            </p:nvSpPr>
            <p:spPr bwMode="auto">
              <a:xfrm>
                <a:off x="93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21" name="Line 4497"/>
              <p:cNvSpPr>
                <a:spLocks noChangeShapeType="1"/>
              </p:cNvSpPr>
              <p:nvPr/>
            </p:nvSpPr>
            <p:spPr bwMode="auto">
              <a:xfrm>
                <a:off x="95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22" name="Line 4498"/>
              <p:cNvSpPr>
                <a:spLocks noChangeShapeType="1"/>
              </p:cNvSpPr>
              <p:nvPr/>
            </p:nvSpPr>
            <p:spPr bwMode="auto">
              <a:xfrm>
                <a:off x="96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23" name="Line 4499"/>
              <p:cNvSpPr>
                <a:spLocks noChangeShapeType="1"/>
              </p:cNvSpPr>
              <p:nvPr/>
            </p:nvSpPr>
            <p:spPr bwMode="auto">
              <a:xfrm>
                <a:off x="97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24" name="Line 4500"/>
              <p:cNvSpPr>
                <a:spLocks noChangeShapeType="1"/>
              </p:cNvSpPr>
              <p:nvPr/>
            </p:nvSpPr>
            <p:spPr bwMode="auto">
              <a:xfrm>
                <a:off x="98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25" name="Line 4501"/>
              <p:cNvSpPr>
                <a:spLocks noChangeShapeType="1"/>
              </p:cNvSpPr>
              <p:nvPr/>
            </p:nvSpPr>
            <p:spPr bwMode="auto">
              <a:xfrm>
                <a:off x="100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26" name="Line 4502"/>
              <p:cNvSpPr>
                <a:spLocks noChangeShapeType="1"/>
              </p:cNvSpPr>
              <p:nvPr/>
            </p:nvSpPr>
            <p:spPr bwMode="auto">
              <a:xfrm>
                <a:off x="101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3728" name="Group 4704"/>
            <p:cNvGrpSpPr>
              <a:grpSpLocks/>
            </p:cNvGrpSpPr>
            <p:nvPr/>
          </p:nvGrpSpPr>
          <p:grpSpPr bwMode="auto">
            <a:xfrm>
              <a:off x="1028" y="2661"/>
              <a:ext cx="3706" cy="648"/>
              <a:chOff x="1028" y="2661"/>
              <a:chExt cx="3706" cy="648"/>
            </a:xfrm>
          </p:grpSpPr>
          <p:sp>
            <p:nvSpPr>
              <p:cNvPr id="133528" name="Line 4504"/>
              <p:cNvSpPr>
                <a:spLocks noChangeShapeType="1"/>
              </p:cNvSpPr>
              <p:nvPr/>
            </p:nvSpPr>
            <p:spPr bwMode="auto">
              <a:xfrm>
                <a:off x="102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29" name="Line 4505"/>
              <p:cNvSpPr>
                <a:spLocks noChangeShapeType="1"/>
              </p:cNvSpPr>
              <p:nvPr/>
            </p:nvSpPr>
            <p:spPr bwMode="auto">
              <a:xfrm>
                <a:off x="104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30" name="Line 4506"/>
              <p:cNvSpPr>
                <a:spLocks noChangeShapeType="1"/>
              </p:cNvSpPr>
              <p:nvPr/>
            </p:nvSpPr>
            <p:spPr bwMode="auto">
              <a:xfrm>
                <a:off x="106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31" name="Line 4507"/>
              <p:cNvSpPr>
                <a:spLocks noChangeShapeType="1"/>
              </p:cNvSpPr>
              <p:nvPr/>
            </p:nvSpPr>
            <p:spPr bwMode="auto">
              <a:xfrm>
                <a:off x="106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32" name="Line 4508"/>
              <p:cNvSpPr>
                <a:spLocks noChangeShapeType="1"/>
              </p:cNvSpPr>
              <p:nvPr/>
            </p:nvSpPr>
            <p:spPr bwMode="auto">
              <a:xfrm>
                <a:off x="108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33" name="Line 4509"/>
              <p:cNvSpPr>
                <a:spLocks noChangeShapeType="1"/>
              </p:cNvSpPr>
              <p:nvPr/>
            </p:nvSpPr>
            <p:spPr bwMode="auto">
              <a:xfrm>
                <a:off x="109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34" name="Line 4510"/>
              <p:cNvSpPr>
                <a:spLocks noChangeShapeType="1"/>
              </p:cNvSpPr>
              <p:nvPr/>
            </p:nvSpPr>
            <p:spPr bwMode="auto">
              <a:xfrm>
                <a:off x="111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35" name="Line 4511"/>
              <p:cNvSpPr>
                <a:spLocks noChangeShapeType="1"/>
              </p:cNvSpPr>
              <p:nvPr/>
            </p:nvSpPr>
            <p:spPr bwMode="auto">
              <a:xfrm>
                <a:off x="111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36" name="Line 4512"/>
              <p:cNvSpPr>
                <a:spLocks noChangeShapeType="1"/>
              </p:cNvSpPr>
              <p:nvPr/>
            </p:nvSpPr>
            <p:spPr bwMode="auto">
              <a:xfrm>
                <a:off x="113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37" name="Line 4513"/>
              <p:cNvSpPr>
                <a:spLocks noChangeShapeType="1"/>
              </p:cNvSpPr>
              <p:nvPr/>
            </p:nvSpPr>
            <p:spPr bwMode="auto">
              <a:xfrm>
                <a:off x="114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38" name="Line 4514"/>
              <p:cNvSpPr>
                <a:spLocks noChangeShapeType="1"/>
              </p:cNvSpPr>
              <p:nvPr/>
            </p:nvSpPr>
            <p:spPr bwMode="auto">
              <a:xfrm>
                <a:off x="116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39" name="Line 4515"/>
              <p:cNvSpPr>
                <a:spLocks noChangeShapeType="1"/>
              </p:cNvSpPr>
              <p:nvPr/>
            </p:nvSpPr>
            <p:spPr bwMode="auto">
              <a:xfrm>
                <a:off x="117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40" name="Line 4516"/>
              <p:cNvSpPr>
                <a:spLocks noChangeShapeType="1"/>
              </p:cNvSpPr>
              <p:nvPr/>
            </p:nvSpPr>
            <p:spPr bwMode="auto">
              <a:xfrm>
                <a:off x="118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41" name="Line 4517"/>
              <p:cNvSpPr>
                <a:spLocks noChangeShapeType="1"/>
              </p:cNvSpPr>
              <p:nvPr/>
            </p:nvSpPr>
            <p:spPr bwMode="auto">
              <a:xfrm>
                <a:off x="119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42" name="Line 4518"/>
              <p:cNvSpPr>
                <a:spLocks noChangeShapeType="1"/>
              </p:cNvSpPr>
              <p:nvPr/>
            </p:nvSpPr>
            <p:spPr bwMode="auto">
              <a:xfrm>
                <a:off x="121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43" name="Line 4519"/>
              <p:cNvSpPr>
                <a:spLocks noChangeShapeType="1"/>
              </p:cNvSpPr>
              <p:nvPr/>
            </p:nvSpPr>
            <p:spPr bwMode="auto">
              <a:xfrm>
                <a:off x="122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44" name="Line 4520"/>
              <p:cNvSpPr>
                <a:spLocks noChangeShapeType="1"/>
              </p:cNvSpPr>
              <p:nvPr/>
            </p:nvSpPr>
            <p:spPr bwMode="auto">
              <a:xfrm>
                <a:off x="123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45" name="Line 4521"/>
              <p:cNvSpPr>
                <a:spLocks noChangeShapeType="1"/>
              </p:cNvSpPr>
              <p:nvPr/>
            </p:nvSpPr>
            <p:spPr bwMode="auto">
              <a:xfrm>
                <a:off x="124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46" name="Line 4522"/>
              <p:cNvSpPr>
                <a:spLocks noChangeShapeType="1"/>
              </p:cNvSpPr>
              <p:nvPr/>
            </p:nvSpPr>
            <p:spPr bwMode="auto">
              <a:xfrm>
                <a:off x="126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47" name="Line 4523"/>
              <p:cNvSpPr>
                <a:spLocks noChangeShapeType="1"/>
              </p:cNvSpPr>
              <p:nvPr/>
            </p:nvSpPr>
            <p:spPr bwMode="auto">
              <a:xfrm>
                <a:off x="127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48" name="Line 4524"/>
              <p:cNvSpPr>
                <a:spLocks noChangeShapeType="1"/>
              </p:cNvSpPr>
              <p:nvPr/>
            </p:nvSpPr>
            <p:spPr bwMode="auto">
              <a:xfrm>
                <a:off x="128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49" name="Line 4525"/>
              <p:cNvSpPr>
                <a:spLocks noChangeShapeType="1"/>
              </p:cNvSpPr>
              <p:nvPr/>
            </p:nvSpPr>
            <p:spPr bwMode="auto">
              <a:xfrm>
                <a:off x="130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50" name="Line 4526"/>
              <p:cNvSpPr>
                <a:spLocks noChangeShapeType="1"/>
              </p:cNvSpPr>
              <p:nvPr/>
            </p:nvSpPr>
            <p:spPr bwMode="auto">
              <a:xfrm>
                <a:off x="132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51" name="Line 4527"/>
              <p:cNvSpPr>
                <a:spLocks noChangeShapeType="1"/>
              </p:cNvSpPr>
              <p:nvPr/>
            </p:nvSpPr>
            <p:spPr bwMode="auto">
              <a:xfrm>
                <a:off x="132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52" name="Line 4528"/>
              <p:cNvSpPr>
                <a:spLocks noChangeShapeType="1"/>
              </p:cNvSpPr>
              <p:nvPr/>
            </p:nvSpPr>
            <p:spPr bwMode="auto">
              <a:xfrm>
                <a:off x="133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53" name="Line 4529"/>
              <p:cNvSpPr>
                <a:spLocks noChangeShapeType="1"/>
              </p:cNvSpPr>
              <p:nvPr/>
            </p:nvSpPr>
            <p:spPr bwMode="auto">
              <a:xfrm>
                <a:off x="135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54" name="Line 4530"/>
              <p:cNvSpPr>
                <a:spLocks noChangeShapeType="1"/>
              </p:cNvSpPr>
              <p:nvPr/>
            </p:nvSpPr>
            <p:spPr bwMode="auto">
              <a:xfrm>
                <a:off x="137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55" name="Line 4531"/>
              <p:cNvSpPr>
                <a:spLocks noChangeShapeType="1"/>
              </p:cNvSpPr>
              <p:nvPr/>
            </p:nvSpPr>
            <p:spPr bwMode="auto">
              <a:xfrm>
                <a:off x="137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56" name="Line 4532"/>
              <p:cNvSpPr>
                <a:spLocks noChangeShapeType="1"/>
              </p:cNvSpPr>
              <p:nvPr/>
            </p:nvSpPr>
            <p:spPr bwMode="auto">
              <a:xfrm>
                <a:off x="139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57" name="Line 4533"/>
              <p:cNvSpPr>
                <a:spLocks noChangeShapeType="1"/>
              </p:cNvSpPr>
              <p:nvPr/>
            </p:nvSpPr>
            <p:spPr bwMode="auto">
              <a:xfrm>
                <a:off x="140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58" name="Line 4534"/>
              <p:cNvSpPr>
                <a:spLocks noChangeShapeType="1"/>
              </p:cNvSpPr>
              <p:nvPr/>
            </p:nvSpPr>
            <p:spPr bwMode="auto">
              <a:xfrm>
                <a:off x="144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59" name="Line 4535"/>
              <p:cNvSpPr>
                <a:spLocks noChangeShapeType="1"/>
              </p:cNvSpPr>
              <p:nvPr/>
            </p:nvSpPr>
            <p:spPr bwMode="auto">
              <a:xfrm>
                <a:off x="144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60" name="Line 4536"/>
              <p:cNvSpPr>
                <a:spLocks noChangeShapeType="1"/>
              </p:cNvSpPr>
              <p:nvPr/>
            </p:nvSpPr>
            <p:spPr bwMode="auto">
              <a:xfrm>
                <a:off x="146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61" name="Line 4537"/>
              <p:cNvSpPr>
                <a:spLocks noChangeShapeType="1"/>
              </p:cNvSpPr>
              <p:nvPr/>
            </p:nvSpPr>
            <p:spPr bwMode="auto">
              <a:xfrm>
                <a:off x="147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62" name="Line 4538"/>
              <p:cNvSpPr>
                <a:spLocks noChangeShapeType="1"/>
              </p:cNvSpPr>
              <p:nvPr/>
            </p:nvSpPr>
            <p:spPr bwMode="auto">
              <a:xfrm>
                <a:off x="151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63" name="Line 4539"/>
              <p:cNvSpPr>
                <a:spLocks noChangeShapeType="1"/>
              </p:cNvSpPr>
              <p:nvPr/>
            </p:nvSpPr>
            <p:spPr bwMode="auto">
              <a:xfrm>
                <a:off x="152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64" name="Line 4540"/>
              <p:cNvSpPr>
                <a:spLocks noChangeShapeType="1"/>
              </p:cNvSpPr>
              <p:nvPr/>
            </p:nvSpPr>
            <p:spPr bwMode="auto">
              <a:xfrm>
                <a:off x="154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65" name="Line 4541"/>
              <p:cNvSpPr>
                <a:spLocks noChangeShapeType="1"/>
              </p:cNvSpPr>
              <p:nvPr/>
            </p:nvSpPr>
            <p:spPr bwMode="auto">
              <a:xfrm>
                <a:off x="155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66" name="Line 4542"/>
              <p:cNvSpPr>
                <a:spLocks noChangeShapeType="1"/>
              </p:cNvSpPr>
              <p:nvPr/>
            </p:nvSpPr>
            <p:spPr bwMode="auto">
              <a:xfrm>
                <a:off x="159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67" name="Line 4543"/>
              <p:cNvSpPr>
                <a:spLocks noChangeShapeType="1"/>
              </p:cNvSpPr>
              <p:nvPr/>
            </p:nvSpPr>
            <p:spPr bwMode="auto">
              <a:xfrm>
                <a:off x="159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68" name="Line 4544"/>
              <p:cNvSpPr>
                <a:spLocks noChangeShapeType="1"/>
              </p:cNvSpPr>
              <p:nvPr/>
            </p:nvSpPr>
            <p:spPr bwMode="auto">
              <a:xfrm>
                <a:off x="161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69" name="Line 4545"/>
              <p:cNvSpPr>
                <a:spLocks noChangeShapeType="1"/>
              </p:cNvSpPr>
              <p:nvPr/>
            </p:nvSpPr>
            <p:spPr bwMode="auto">
              <a:xfrm>
                <a:off x="162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70" name="Line 4546"/>
              <p:cNvSpPr>
                <a:spLocks noChangeShapeType="1"/>
              </p:cNvSpPr>
              <p:nvPr/>
            </p:nvSpPr>
            <p:spPr bwMode="auto">
              <a:xfrm>
                <a:off x="166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71" name="Line 4547"/>
              <p:cNvSpPr>
                <a:spLocks noChangeShapeType="1"/>
              </p:cNvSpPr>
              <p:nvPr/>
            </p:nvSpPr>
            <p:spPr bwMode="auto">
              <a:xfrm>
                <a:off x="166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72" name="Line 4548"/>
              <p:cNvSpPr>
                <a:spLocks noChangeShapeType="1"/>
              </p:cNvSpPr>
              <p:nvPr/>
            </p:nvSpPr>
            <p:spPr bwMode="auto">
              <a:xfrm>
                <a:off x="168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73" name="Line 4549"/>
              <p:cNvSpPr>
                <a:spLocks noChangeShapeType="1"/>
              </p:cNvSpPr>
              <p:nvPr/>
            </p:nvSpPr>
            <p:spPr bwMode="auto">
              <a:xfrm>
                <a:off x="169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74" name="Line 4550"/>
              <p:cNvSpPr>
                <a:spLocks noChangeShapeType="1"/>
              </p:cNvSpPr>
              <p:nvPr/>
            </p:nvSpPr>
            <p:spPr bwMode="auto">
              <a:xfrm>
                <a:off x="173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75" name="Line 4551"/>
              <p:cNvSpPr>
                <a:spLocks noChangeShapeType="1"/>
              </p:cNvSpPr>
              <p:nvPr/>
            </p:nvSpPr>
            <p:spPr bwMode="auto">
              <a:xfrm>
                <a:off x="174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76" name="Line 4552"/>
              <p:cNvSpPr>
                <a:spLocks noChangeShapeType="1"/>
              </p:cNvSpPr>
              <p:nvPr/>
            </p:nvSpPr>
            <p:spPr bwMode="auto">
              <a:xfrm>
                <a:off x="176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77" name="Line 4553"/>
              <p:cNvSpPr>
                <a:spLocks noChangeShapeType="1"/>
              </p:cNvSpPr>
              <p:nvPr/>
            </p:nvSpPr>
            <p:spPr bwMode="auto">
              <a:xfrm>
                <a:off x="176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78" name="Line 4554"/>
              <p:cNvSpPr>
                <a:spLocks noChangeShapeType="1"/>
              </p:cNvSpPr>
              <p:nvPr/>
            </p:nvSpPr>
            <p:spPr bwMode="auto">
              <a:xfrm>
                <a:off x="180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79" name="Line 4555"/>
              <p:cNvSpPr>
                <a:spLocks noChangeShapeType="1"/>
              </p:cNvSpPr>
              <p:nvPr/>
            </p:nvSpPr>
            <p:spPr bwMode="auto">
              <a:xfrm>
                <a:off x="181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80" name="Line 4556"/>
              <p:cNvSpPr>
                <a:spLocks noChangeShapeType="1"/>
              </p:cNvSpPr>
              <p:nvPr/>
            </p:nvSpPr>
            <p:spPr bwMode="auto">
              <a:xfrm>
                <a:off x="183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81" name="Line 4557"/>
              <p:cNvSpPr>
                <a:spLocks noChangeShapeType="1"/>
              </p:cNvSpPr>
              <p:nvPr/>
            </p:nvSpPr>
            <p:spPr bwMode="auto">
              <a:xfrm>
                <a:off x="184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82" name="Line 4558"/>
              <p:cNvSpPr>
                <a:spLocks noChangeShapeType="1"/>
              </p:cNvSpPr>
              <p:nvPr/>
            </p:nvSpPr>
            <p:spPr bwMode="auto">
              <a:xfrm>
                <a:off x="188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83" name="Line 4559"/>
              <p:cNvSpPr>
                <a:spLocks noChangeShapeType="1"/>
              </p:cNvSpPr>
              <p:nvPr/>
            </p:nvSpPr>
            <p:spPr bwMode="auto">
              <a:xfrm>
                <a:off x="189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84" name="Line 4560"/>
              <p:cNvSpPr>
                <a:spLocks noChangeShapeType="1"/>
              </p:cNvSpPr>
              <p:nvPr/>
            </p:nvSpPr>
            <p:spPr bwMode="auto">
              <a:xfrm>
                <a:off x="190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85" name="Line 4561"/>
              <p:cNvSpPr>
                <a:spLocks noChangeShapeType="1"/>
              </p:cNvSpPr>
              <p:nvPr/>
            </p:nvSpPr>
            <p:spPr bwMode="auto">
              <a:xfrm>
                <a:off x="191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86" name="Line 4562"/>
              <p:cNvSpPr>
                <a:spLocks noChangeShapeType="1"/>
              </p:cNvSpPr>
              <p:nvPr/>
            </p:nvSpPr>
            <p:spPr bwMode="auto">
              <a:xfrm>
                <a:off x="195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87" name="Line 4563"/>
              <p:cNvSpPr>
                <a:spLocks noChangeShapeType="1"/>
              </p:cNvSpPr>
              <p:nvPr/>
            </p:nvSpPr>
            <p:spPr bwMode="auto">
              <a:xfrm>
                <a:off x="196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88" name="Line 4564"/>
              <p:cNvSpPr>
                <a:spLocks noChangeShapeType="1"/>
              </p:cNvSpPr>
              <p:nvPr/>
            </p:nvSpPr>
            <p:spPr bwMode="auto">
              <a:xfrm>
                <a:off x="198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89" name="Line 4565"/>
              <p:cNvSpPr>
                <a:spLocks noChangeShapeType="1"/>
              </p:cNvSpPr>
              <p:nvPr/>
            </p:nvSpPr>
            <p:spPr bwMode="auto">
              <a:xfrm>
                <a:off x="198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90" name="Line 4566"/>
              <p:cNvSpPr>
                <a:spLocks noChangeShapeType="1"/>
              </p:cNvSpPr>
              <p:nvPr/>
            </p:nvSpPr>
            <p:spPr bwMode="auto">
              <a:xfrm>
                <a:off x="202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91" name="Line 4567"/>
              <p:cNvSpPr>
                <a:spLocks noChangeShapeType="1"/>
              </p:cNvSpPr>
              <p:nvPr/>
            </p:nvSpPr>
            <p:spPr bwMode="auto">
              <a:xfrm>
                <a:off x="203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92" name="Line 4568"/>
              <p:cNvSpPr>
                <a:spLocks noChangeShapeType="1"/>
              </p:cNvSpPr>
              <p:nvPr/>
            </p:nvSpPr>
            <p:spPr bwMode="auto">
              <a:xfrm>
                <a:off x="205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93" name="Line 4569"/>
              <p:cNvSpPr>
                <a:spLocks noChangeShapeType="1"/>
              </p:cNvSpPr>
              <p:nvPr/>
            </p:nvSpPr>
            <p:spPr bwMode="auto">
              <a:xfrm>
                <a:off x="205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94" name="Line 4570"/>
              <p:cNvSpPr>
                <a:spLocks noChangeShapeType="1"/>
              </p:cNvSpPr>
              <p:nvPr/>
            </p:nvSpPr>
            <p:spPr bwMode="auto">
              <a:xfrm>
                <a:off x="209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95" name="Line 4571"/>
              <p:cNvSpPr>
                <a:spLocks noChangeShapeType="1"/>
              </p:cNvSpPr>
              <p:nvPr/>
            </p:nvSpPr>
            <p:spPr bwMode="auto">
              <a:xfrm>
                <a:off x="211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96" name="Line 4572"/>
              <p:cNvSpPr>
                <a:spLocks noChangeShapeType="1"/>
              </p:cNvSpPr>
              <p:nvPr/>
            </p:nvSpPr>
            <p:spPr bwMode="auto">
              <a:xfrm>
                <a:off x="212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97" name="Line 4573"/>
              <p:cNvSpPr>
                <a:spLocks noChangeShapeType="1"/>
              </p:cNvSpPr>
              <p:nvPr/>
            </p:nvSpPr>
            <p:spPr bwMode="auto">
              <a:xfrm>
                <a:off x="213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98" name="Line 4574"/>
              <p:cNvSpPr>
                <a:spLocks noChangeShapeType="1"/>
              </p:cNvSpPr>
              <p:nvPr/>
            </p:nvSpPr>
            <p:spPr bwMode="auto">
              <a:xfrm>
                <a:off x="217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99" name="Line 4575"/>
              <p:cNvSpPr>
                <a:spLocks noChangeShapeType="1"/>
              </p:cNvSpPr>
              <p:nvPr/>
            </p:nvSpPr>
            <p:spPr bwMode="auto">
              <a:xfrm>
                <a:off x="218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00" name="Line 4576"/>
              <p:cNvSpPr>
                <a:spLocks noChangeShapeType="1"/>
              </p:cNvSpPr>
              <p:nvPr/>
            </p:nvSpPr>
            <p:spPr bwMode="auto">
              <a:xfrm>
                <a:off x="219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01" name="Line 4577"/>
              <p:cNvSpPr>
                <a:spLocks noChangeShapeType="1"/>
              </p:cNvSpPr>
              <p:nvPr/>
            </p:nvSpPr>
            <p:spPr bwMode="auto">
              <a:xfrm>
                <a:off x="220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02" name="Line 4578"/>
              <p:cNvSpPr>
                <a:spLocks noChangeShapeType="1"/>
              </p:cNvSpPr>
              <p:nvPr/>
            </p:nvSpPr>
            <p:spPr bwMode="auto">
              <a:xfrm>
                <a:off x="224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03" name="Line 4579"/>
              <p:cNvSpPr>
                <a:spLocks noChangeShapeType="1"/>
              </p:cNvSpPr>
              <p:nvPr/>
            </p:nvSpPr>
            <p:spPr bwMode="auto">
              <a:xfrm>
                <a:off x="225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04" name="Line 4580"/>
              <p:cNvSpPr>
                <a:spLocks noChangeShapeType="1"/>
              </p:cNvSpPr>
              <p:nvPr/>
            </p:nvSpPr>
            <p:spPr bwMode="auto">
              <a:xfrm>
                <a:off x="227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05" name="Line 4581"/>
              <p:cNvSpPr>
                <a:spLocks noChangeShapeType="1"/>
              </p:cNvSpPr>
              <p:nvPr/>
            </p:nvSpPr>
            <p:spPr bwMode="auto">
              <a:xfrm>
                <a:off x="227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06" name="Line 4582"/>
              <p:cNvSpPr>
                <a:spLocks noChangeShapeType="1"/>
              </p:cNvSpPr>
              <p:nvPr/>
            </p:nvSpPr>
            <p:spPr bwMode="auto">
              <a:xfrm>
                <a:off x="231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07" name="Line 4583"/>
              <p:cNvSpPr>
                <a:spLocks noChangeShapeType="1"/>
              </p:cNvSpPr>
              <p:nvPr/>
            </p:nvSpPr>
            <p:spPr bwMode="auto">
              <a:xfrm>
                <a:off x="232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08" name="Line 4584"/>
              <p:cNvSpPr>
                <a:spLocks noChangeShapeType="1"/>
              </p:cNvSpPr>
              <p:nvPr/>
            </p:nvSpPr>
            <p:spPr bwMode="auto">
              <a:xfrm>
                <a:off x="234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09" name="Line 4585"/>
              <p:cNvSpPr>
                <a:spLocks noChangeShapeType="1"/>
              </p:cNvSpPr>
              <p:nvPr/>
            </p:nvSpPr>
            <p:spPr bwMode="auto">
              <a:xfrm>
                <a:off x="234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10" name="Line 4586"/>
              <p:cNvSpPr>
                <a:spLocks noChangeShapeType="1"/>
              </p:cNvSpPr>
              <p:nvPr/>
            </p:nvSpPr>
            <p:spPr bwMode="auto">
              <a:xfrm>
                <a:off x="238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11" name="Line 4587"/>
              <p:cNvSpPr>
                <a:spLocks noChangeShapeType="1"/>
              </p:cNvSpPr>
              <p:nvPr/>
            </p:nvSpPr>
            <p:spPr bwMode="auto">
              <a:xfrm>
                <a:off x="240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12" name="Line 4588"/>
              <p:cNvSpPr>
                <a:spLocks noChangeShapeType="1"/>
              </p:cNvSpPr>
              <p:nvPr/>
            </p:nvSpPr>
            <p:spPr bwMode="auto">
              <a:xfrm>
                <a:off x="241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13" name="Line 4589"/>
              <p:cNvSpPr>
                <a:spLocks noChangeShapeType="1"/>
              </p:cNvSpPr>
              <p:nvPr/>
            </p:nvSpPr>
            <p:spPr bwMode="auto">
              <a:xfrm>
                <a:off x="242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14" name="Line 4590"/>
              <p:cNvSpPr>
                <a:spLocks noChangeShapeType="1"/>
              </p:cNvSpPr>
              <p:nvPr/>
            </p:nvSpPr>
            <p:spPr bwMode="auto">
              <a:xfrm>
                <a:off x="246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15" name="Line 4591"/>
              <p:cNvSpPr>
                <a:spLocks noChangeShapeType="1"/>
              </p:cNvSpPr>
              <p:nvPr/>
            </p:nvSpPr>
            <p:spPr bwMode="auto">
              <a:xfrm>
                <a:off x="247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16" name="Line 4592"/>
              <p:cNvSpPr>
                <a:spLocks noChangeShapeType="1"/>
              </p:cNvSpPr>
              <p:nvPr/>
            </p:nvSpPr>
            <p:spPr bwMode="auto">
              <a:xfrm>
                <a:off x="248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17" name="Line 4593"/>
              <p:cNvSpPr>
                <a:spLocks noChangeShapeType="1"/>
              </p:cNvSpPr>
              <p:nvPr/>
            </p:nvSpPr>
            <p:spPr bwMode="auto">
              <a:xfrm>
                <a:off x="249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18" name="Line 4594"/>
              <p:cNvSpPr>
                <a:spLocks noChangeShapeType="1"/>
              </p:cNvSpPr>
              <p:nvPr/>
            </p:nvSpPr>
            <p:spPr bwMode="auto">
              <a:xfrm>
                <a:off x="253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19" name="Line 4595"/>
              <p:cNvSpPr>
                <a:spLocks noChangeShapeType="1"/>
              </p:cNvSpPr>
              <p:nvPr/>
            </p:nvSpPr>
            <p:spPr bwMode="auto">
              <a:xfrm>
                <a:off x="254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20" name="Line 4596"/>
              <p:cNvSpPr>
                <a:spLocks noChangeShapeType="1"/>
              </p:cNvSpPr>
              <p:nvPr/>
            </p:nvSpPr>
            <p:spPr bwMode="auto">
              <a:xfrm>
                <a:off x="256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21" name="Line 4597"/>
              <p:cNvSpPr>
                <a:spLocks noChangeShapeType="1"/>
              </p:cNvSpPr>
              <p:nvPr/>
            </p:nvSpPr>
            <p:spPr bwMode="auto">
              <a:xfrm>
                <a:off x="257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22" name="Line 4598"/>
              <p:cNvSpPr>
                <a:spLocks noChangeShapeType="1"/>
              </p:cNvSpPr>
              <p:nvPr/>
            </p:nvSpPr>
            <p:spPr bwMode="auto">
              <a:xfrm>
                <a:off x="260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23" name="Line 4599"/>
              <p:cNvSpPr>
                <a:spLocks noChangeShapeType="1"/>
              </p:cNvSpPr>
              <p:nvPr/>
            </p:nvSpPr>
            <p:spPr bwMode="auto">
              <a:xfrm>
                <a:off x="261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24" name="Line 4600"/>
              <p:cNvSpPr>
                <a:spLocks noChangeShapeType="1"/>
              </p:cNvSpPr>
              <p:nvPr/>
            </p:nvSpPr>
            <p:spPr bwMode="auto">
              <a:xfrm>
                <a:off x="263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25" name="Line 4601"/>
              <p:cNvSpPr>
                <a:spLocks noChangeShapeType="1"/>
              </p:cNvSpPr>
              <p:nvPr/>
            </p:nvSpPr>
            <p:spPr bwMode="auto">
              <a:xfrm>
                <a:off x="264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26" name="Line 4602"/>
              <p:cNvSpPr>
                <a:spLocks noChangeShapeType="1"/>
              </p:cNvSpPr>
              <p:nvPr/>
            </p:nvSpPr>
            <p:spPr bwMode="auto">
              <a:xfrm>
                <a:off x="268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27" name="Line 4603"/>
              <p:cNvSpPr>
                <a:spLocks noChangeShapeType="1"/>
              </p:cNvSpPr>
              <p:nvPr/>
            </p:nvSpPr>
            <p:spPr bwMode="auto">
              <a:xfrm>
                <a:off x="269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28" name="Line 4604"/>
              <p:cNvSpPr>
                <a:spLocks noChangeShapeType="1"/>
              </p:cNvSpPr>
              <p:nvPr/>
            </p:nvSpPr>
            <p:spPr bwMode="auto">
              <a:xfrm>
                <a:off x="270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29" name="Line 4605"/>
              <p:cNvSpPr>
                <a:spLocks noChangeShapeType="1"/>
              </p:cNvSpPr>
              <p:nvPr/>
            </p:nvSpPr>
            <p:spPr bwMode="auto">
              <a:xfrm>
                <a:off x="271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30" name="Line 4606"/>
              <p:cNvSpPr>
                <a:spLocks noChangeShapeType="1"/>
              </p:cNvSpPr>
              <p:nvPr/>
            </p:nvSpPr>
            <p:spPr bwMode="auto">
              <a:xfrm>
                <a:off x="275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31" name="Line 4607"/>
              <p:cNvSpPr>
                <a:spLocks noChangeShapeType="1"/>
              </p:cNvSpPr>
              <p:nvPr/>
            </p:nvSpPr>
            <p:spPr bwMode="auto">
              <a:xfrm>
                <a:off x="276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32" name="Line 4608"/>
              <p:cNvSpPr>
                <a:spLocks noChangeShapeType="1"/>
              </p:cNvSpPr>
              <p:nvPr/>
            </p:nvSpPr>
            <p:spPr bwMode="auto">
              <a:xfrm>
                <a:off x="277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33" name="Line 4609"/>
              <p:cNvSpPr>
                <a:spLocks noChangeShapeType="1"/>
              </p:cNvSpPr>
              <p:nvPr/>
            </p:nvSpPr>
            <p:spPr bwMode="auto">
              <a:xfrm>
                <a:off x="279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34" name="Line 4610"/>
              <p:cNvSpPr>
                <a:spLocks noChangeShapeType="1"/>
              </p:cNvSpPr>
              <p:nvPr/>
            </p:nvSpPr>
            <p:spPr bwMode="auto">
              <a:xfrm>
                <a:off x="282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35" name="Line 4611"/>
              <p:cNvSpPr>
                <a:spLocks noChangeShapeType="1"/>
              </p:cNvSpPr>
              <p:nvPr/>
            </p:nvSpPr>
            <p:spPr bwMode="auto">
              <a:xfrm>
                <a:off x="283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36" name="Line 4612"/>
              <p:cNvSpPr>
                <a:spLocks noChangeShapeType="1"/>
              </p:cNvSpPr>
              <p:nvPr/>
            </p:nvSpPr>
            <p:spPr bwMode="auto">
              <a:xfrm>
                <a:off x="285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37" name="Line 4613"/>
              <p:cNvSpPr>
                <a:spLocks noChangeShapeType="1"/>
              </p:cNvSpPr>
              <p:nvPr/>
            </p:nvSpPr>
            <p:spPr bwMode="auto">
              <a:xfrm>
                <a:off x="286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38" name="Line 4614"/>
              <p:cNvSpPr>
                <a:spLocks noChangeShapeType="1"/>
              </p:cNvSpPr>
              <p:nvPr/>
            </p:nvSpPr>
            <p:spPr bwMode="auto">
              <a:xfrm>
                <a:off x="290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39" name="Line 4615"/>
              <p:cNvSpPr>
                <a:spLocks noChangeShapeType="1"/>
              </p:cNvSpPr>
              <p:nvPr/>
            </p:nvSpPr>
            <p:spPr bwMode="auto">
              <a:xfrm>
                <a:off x="290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40" name="Line 4616"/>
              <p:cNvSpPr>
                <a:spLocks noChangeShapeType="1"/>
              </p:cNvSpPr>
              <p:nvPr/>
            </p:nvSpPr>
            <p:spPr bwMode="auto">
              <a:xfrm>
                <a:off x="292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41" name="Line 4617"/>
              <p:cNvSpPr>
                <a:spLocks noChangeShapeType="1"/>
              </p:cNvSpPr>
              <p:nvPr/>
            </p:nvSpPr>
            <p:spPr bwMode="auto">
              <a:xfrm>
                <a:off x="293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42" name="Line 4618"/>
              <p:cNvSpPr>
                <a:spLocks noChangeShapeType="1"/>
              </p:cNvSpPr>
              <p:nvPr/>
            </p:nvSpPr>
            <p:spPr bwMode="auto">
              <a:xfrm>
                <a:off x="297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43" name="Line 4619"/>
              <p:cNvSpPr>
                <a:spLocks noChangeShapeType="1"/>
              </p:cNvSpPr>
              <p:nvPr/>
            </p:nvSpPr>
            <p:spPr bwMode="auto">
              <a:xfrm>
                <a:off x="298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44" name="Line 4620"/>
              <p:cNvSpPr>
                <a:spLocks noChangeShapeType="1"/>
              </p:cNvSpPr>
              <p:nvPr/>
            </p:nvSpPr>
            <p:spPr bwMode="auto">
              <a:xfrm>
                <a:off x="299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45" name="Line 4621"/>
              <p:cNvSpPr>
                <a:spLocks noChangeShapeType="1"/>
              </p:cNvSpPr>
              <p:nvPr/>
            </p:nvSpPr>
            <p:spPr bwMode="auto">
              <a:xfrm>
                <a:off x="301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46" name="Line 4622"/>
              <p:cNvSpPr>
                <a:spLocks noChangeShapeType="1"/>
              </p:cNvSpPr>
              <p:nvPr/>
            </p:nvSpPr>
            <p:spPr bwMode="auto">
              <a:xfrm>
                <a:off x="304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47" name="Line 4623"/>
              <p:cNvSpPr>
                <a:spLocks noChangeShapeType="1"/>
              </p:cNvSpPr>
              <p:nvPr/>
            </p:nvSpPr>
            <p:spPr bwMode="auto">
              <a:xfrm>
                <a:off x="305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48" name="Line 4624"/>
              <p:cNvSpPr>
                <a:spLocks noChangeShapeType="1"/>
              </p:cNvSpPr>
              <p:nvPr/>
            </p:nvSpPr>
            <p:spPr bwMode="auto">
              <a:xfrm>
                <a:off x="306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49" name="Line 4625"/>
              <p:cNvSpPr>
                <a:spLocks noChangeShapeType="1"/>
              </p:cNvSpPr>
              <p:nvPr/>
            </p:nvSpPr>
            <p:spPr bwMode="auto">
              <a:xfrm>
                <a:off x="308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50" name="Line 4626"/>
              <p:cNvSpPr>
                <a:spLocks noChangeShapeType="1"/>
              </p:cNvSpPr>
              <p:nvPr/>
            </p:nvSpPr>
            <p:spPr bwMode="auto">
              <a:xfrm>
                <a:off x="312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51" name="Line 4627"/>
              <p:cNvSpPr>
                <a:spLocks noChangeShapeType="1"/>
              </p:cNvSpPr>
              <p:nvPr/>
            </p:nvSpPr>
            <p:spPr bwMode="auto">
              <a:xfrm>
                <a:off x="312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52" name="Line 4628"/>
              <p:cNvSpPr>
                <a:spLocks noChangeShapeType="1"/>
              </p:cNvSpPr>
              <p:nvPr/>
            </p:nvSpPr>
            <p:spPr bwMode="auto">
              <a:xfrm>
                <a:off x="314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53" name="Line 4629"/>
              <p:cNvSpPr>
                <a:spLocks noChangeShapeType="1"/>
              </p:cNvSpPr>
              <p:nvPr/>
            </p:nvSpPr>
            <p:spPr bwMode="auto">
              <a:xfrm>
                <a:off x="315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54" name="Line 4630"/>
              <p:cNvSpPr>
                <a:spLocks noChangeShapeType="1"/>
              </p:cNvSpPr>
              <p:nvPr/>
            </p:nvSpPr>
            <p:spPr bwMode="auto">
              <a:xfrm>
                <a:off x="319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55" name="Line 4631"/>
              <p:cNvSpPr>
                <a:spLocks noChangeShapeType="1"/>
              </p:cNvSpPr>
              <p:nvPr/>
            </p:nvSpPr>
            <p:spPr bwMode="auto">
              <a:xfrm>
                <a:off x="319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56" name="Line 4632"/>
              <p:cNvSpPr>
                <a:spLocks noChangeShapeType="1"/>
              </p:cNvSpPr>
              <p:nvPr/>
            </p:nvSpPr>
            <p:spPr bwMode="auto">
              <a:xfrm>
                <a:off x="321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57" name="Line 4633"/>
              <p:cNvSpPr>
                <a:spLocks noChangeShapeType="1"/>
              </p:cNvSpPr>
              <p:nvPr/>
            </p:nvSpPr>
            <p:spPr bwMode="auto">
              <a:xfrm>
                <a:off x="322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58" name="Line 4634"/>
              <p:cNvSpPr>
                <a:spLocks noChangeShapeType="1"/>
              </p:cNvSpPr>
              <p:nvPr/>
            </p:nvSpPr>
            <p:spPr bwMode="auto">
              <a:xfrm>
                <a:off x="326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59" name="Line 4635"/>
              <p:cNvSpPr>
                <a:spLocks noChangeShapeType="1"/>
              </p:cNvSpPr>
              <p:nvPr/>
            </p:nvSpPr>
            <p:spPr bwMode="auto">
              <a:xfrm>
                <a:off x="327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60" name="Line 4636"/>
              <p:cNvSpPr>
                <a:spLocks noChangeShapeType="1"/>
              </p:cNvSpPr>
              <p:nvPr/>
            </p:nvSpPr>
            <p:spPr bwMode="auto">
              <a:xfrm>
                <a:off x="328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61" name="Line 4637"/>
              <p:cNvSpPr>
                <a:spLocks noChangeShapeType="1"/>
              </p:cNvSpPr>
              <p:nvPr/>
            </p:nvSpPr>
            <p:spPr bwMode="auto">
              <a:xfrm>
                <a:off x="330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62" name="Line 4638"/>
              <p:cNvSpPr>
                <a:spLocks noChangeShapeType="1"/>
              </p:cNvSpPr>
              <p:nvPr/>
            </p:nvSpPr>
            <p:spPr bwMode="auto">
              <a:xfrm>
                <a:off x="334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63" name="Line 4639"/>
              <p:cNvSpPr>
                <a:spLocks noChangeShapeType="1"/>
              </p:cNvSpPr>
              <p:nvPr/>
            </p:nvSpPr>
            <p:spPr bwMode="auto">
              <a:xfrm>
                <a:off x="334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64" name="Line 4640"/>
              <p:cNvSpPr>
                <a:spLocks noChangeShapeType="1"/>
              </p:cNvSpPr>
              <p:nvPr/>
            </p:nvSpPr>
            <p:spPr bwMode="auto">
              <a:xfrm>
                <a:off x="336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65" name="Line 4641"/>
              <p:cNvSpPr>
                <a:spLocks noChangeShapeType="1"/>
              </p:cNvSpPr>
              <p:nvPr/>
            </p:nvSpPr>
            <p:spPr bwMode="auto">
              <a:xfrm>
                <a:off x="337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66" name="Line 4642"/>
              <p:cNvSpPr>
                <a:spLocks noChangeShapeType="1"/>
              </p:cNvSpPr>
              <p:nvPr/>
            </p:nvSpPr>
            <p:spPr bwMode="auto">
              <a:xfrm>
                <a:off x="341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67" name="Line 4643"/>
              <p:cNvSpPr>
                <a:spLocks noChangeShapeType="1"/>
              </p:cNvSpPr>
              <p:nvPr/>
            </p:nvSpPr>
            <p:spPr bwMode="auto">
              <a:xfrm>
                <a:off x="341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68" name="Line 4644"/>
              <p:cNvSpPr>
                <a:spLocks noChangeShapeType="1"/>
              </p:cNvSpPr>
              <p:nvPr/>
            </p:nvSpPr>
            <p:spPr bwMode="auto">
              <a:xfrm>
                <a:off x="343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69" name="Line 4645"/>
              <p:cNvSpPr>
                <a:spLocks noChangeShapeType="1"/>
              </p:cNvSpPr>
              <p:nvPr/>
            </p:nvSpPr>
            <p:spPr bwMode="auto">
              <a:xfrm>
                <a:off x="344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70" name="Line 4646"/>
              <p:cNvSpPr>
                <a:spLocks noChangeShapeType="1"/>
              </p:cNvSpPr>
              <p:nvPr/>
            </p:nvSpPr>
            <p:spPr bwMode="auto">
              <a:xfrm>
                <a:off x="348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71" name="Line 4647"/>
              <p:cNvSpPr>
                <a:spLocks noChangeShapeType="1"/>
              </p:cNvSpPr>
              <p:nvPr/>
            </p:nvSpPr>
            <p:spPr bwMode="auto">
              <a:xfrm>
                <a:off x="348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72" name="Line 4648"/>
              <p:cNvSpPr>
                <a:spLocks noChangeShapeType="1"/>
              </p:cNvSpPr>
              <p:nvPr/>
            </p:nvSpPr>
            <p:spPr bwMode="auto">
              <a:xfrm>
                <a:off x="350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73" name="Line 4649"/>
              <p:cNvSpPr>
                <a:spLocks noChangeShapeType="1"/>
              </p:cNvSpPr>
              <p:nvPr/>
            </p:nvSpPr>
            <p:spPr bwMode="auto">
              <a:xfrm>
                <a:off x="351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74" name="Line 4650"/>
              <p:cNvSpPr>
                <a:spLocks noChangeShapeType="1"/>
              </p:cNvSpPr>
              <p:nvPr/>
            </p:nvSpPr>
            <p:spPr bwMode="auto">
              <a:xfrm>
                <a:off x="385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75" name="Line 4651"/>
              <p:cNvSpPr>
                <a:spLocks noChangeShapeType="1"/>
              </p:cNvSpPr>
              <p:nvPr/>
            </p:nvSpPr>
            <p:spPr bwMode="auto">
              <a:xfrm>
                <a:off x="3878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76" name="Line 4652"/>
              <p:cNvSpPr>
                <a:spLocks noChangeShapeType="1"/>
              </p:cNvSpPr>
              <p:nvPr/>
            </p:nvSpPr>
            <p:spPr bwMode="auto">
              <a:xfrm>
                <a:off x="388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77" name="Line 4653"/>
              <p:cNvSpPr>
                <a:spLocks noChangeShapeType="1"/>
              </p:cNvSpPr>
              <p:nvPr/>
            </p:nvSpPr>
            <p:spPr bwMode="auto">
              <a:xfrm>
                <a:off x="390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78" name="Line 4654"/>
              <p:cNvSpPr>
                <a:spLocks noChangeShapeType="1"/>
              </p:cNvSpPr>
              <p:nvPr/>
            </p:nvSpPr>
            <p:spPr bwMode="auto">
              <a:xfrm>
                <a:off x="393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79" name="Line 4655"/>
              <p:cNvSpPr>
                <a:spLocks noChangeShapeType="1"/>
              </p:cNvSpPr>
              <p:nvPr/>
            </p:nvSpPr>
            <p:spPr bwMode="auto">
              <a:xfrm>
                <a:off x="393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80" name="Line 4656"/>
              <p:cNvSpPr>
                <a:spLocks noChangeShapeType="1"/>
              </p:cNvSpPr>
              <p:nvPr/>
            </p:nvSpPr>
            <p:spPr bwMode="auto">
              <a:xfrm>
                <a:off x="396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81" name="Line 4657"/>
              <p:cNvSpPr>
                <a:spLocks noChangeShapeType="1"/>
              </p:cNvSpPr>
              <p:nvPr/>
            </p:nvSpPr>
            <p:spPr bwMode="auto">
              <a:xfrm>
                <a:off x="3968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82" name="Line 4658"/>
              <p:cNvSpPr>
                <a:spLocks noChangeShapeType="1"/>
              </p:cNvSpPr>
              <p:nvPr/>
            </p:nvSpPr>
            <p:spPr bwMode="auto">
              <a:xfrm>
                <a:off x="3988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83" name="Line 4659"/>
              <p:cNvSpPr>
                <a:spLocks noChangeShapeType="1"/>
              </p:cNvSpPr>
              <p:nvPr/>
            </p:nvSpPr>
            <p:spPr bwMode="auto">
              <a:xfrm>
                <a:off x="4007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84" name="Line 4660"/>
              <p:cNvSpPr>
                <a:spLocks noChangeShapeType="1"/>
              </p:cNvSpPr>
              <p:nvPr/>
            </p:nvSpPr>
            <p:spPr bwMode="auto">
              <a:xfrm>
                <a:off x="402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85" name="Line 4661"/>
              <p:cNvSpPr>
                <a:spLocks noChangeShapeType="1"/>
              </p:cNvSpPr>
              <p:nvPr/>
            </p:nvSpPr>
            <p:spPr bwMode="auto">
              <a:xfrm>
                <a:off x="404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86" name="Line 4662"/>
              <p:cNvSpPr>
                <a:spLocks noChangeShapeType="1"/>
              </p:cNvSpPr>
              <p:nvPr/>
            </p:nvSpPr>
            <p:spPr bwMode="auto">
              <a:xfrm>
                <a:off x="4053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87" name="Line 4663"/>
              <p:cNvSpPr>
                <a:spLocks noChangeShapeType="1"/>
              </p:cNvSpPr>
              <p:nvPr/>
            </p:nvSpPr>
            <p:spPr bwMode="auto">
              <a:xfrm>
                <a:off x="407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88" name="Line 4664"/>
              <p:cNvSpPr>
                <a:spLocks noChangeShapeType="1"/>
              </p:cNvSpPr>
              <p:nvPr/>
            </p:nvSpPr>
            <p:spPr bwMode="auto">
              <a:xfrm>
                <a:off x="409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89" name="Line 4665"/>
              <p:cNvSpPr>
                <a:spLocks noChangeShapeType="1"/>
              </p:cNvSpPr>
              <p:nvPr/>
            </p:nvSpPr>
            <p:spPr bwMode="auto">
              <a:xfrm>
                <a:off x="410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90" name="Line 4666"/>
              <p:cNvSpPr>
                <a:spLocks noChangeShapeType="1"/>
              </p:cNvSpPr>
              <p:nvPr/>
            </p:nvSpPr>
            <p:spPr bwMode="auto">
              <a:xfrm>
                <a:off x="413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91" name="Line 4667"/>
              <p:cNvSpPr>
                <a:spLocks noChangeShapeType="1"/>
              </p:cNvSpPr>
              <p:nvPr/>
            </p:nvSpPr>
            <p:spPr bwMode="auto">
              <a:xfrm>
                <a:off x="413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92" name="Line 4668"/>
              <p:cNvSpPr>
                <a:spLocks noChangeShapeType="1"/>
              </p:cNvSpPr>
              <p:nvPr/>
            </p:nvSpPr>
            <p:spPr bwMode="auto">
              <a:xfrm>
                <a:off x="415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93" name="Line 4669"/>
              <p:cNvSpPr>
                <a:spLocks noChangeShapeType="1"/>
              </p:cNvSpPr>
              <p:nvPr/>
            </p:nvSpPr>
            <p:spPr bwMode="auto">
              <a:xfrm>
                <a:off x="417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94" name="Line 4670"/>
              <p:cNvSpPr>
                <a:spLocks noChangeShapeType="1"/>
              </p:cNvSpPr>
              <p:nvPr/>
            </p:nvSpPr>
            <p:spPr bwMode="auto">
              <a:xfrm>
                <a:off x="4189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95" name="Line 4671"/>
              <p:cNvSpPr>
                <a:spLocks noChangeShapeType="1"/>
              </p:cNvSpPr>
              <p:nvPr/>
            </p:nvSpPr>
            <p:spPr bwMode="auto">
              <a:xfrm>
                <a:off x="4215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96" name="Line 4672"/>
              <p:cNvSpPr>
                <a:spLocks noChangeShapeType="1"/>
              </p:cNvSpPr>
              <p:nvPr/>
            </p:nvSpPr>
            <p:spPr bwMode="auto">
              <a:xfrm>
                <a:off x="4215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97" name="Line 4673"/>
              <p:cNvSpPr>
                <a:spLocks noChangeShapeType="1"/>
              </p:cNvSpPr>
              <p:nvPr/>
            </p:nvSpPr>
            <p:spPr bwMode="auto">
              <a:xfrm>
                <a:off x="423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98" name="Line 4674"/>
              <p:cNvSpPr>
                <a:spLocks noChangeShapeType="1"/>
              </p:cNvSpPr>
              <p:nvPr/>
            </p:nvSpPr>
            <p:spPr bwMode="auto">
              <a:xfrm>
                <a:off x="426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99" name="Line 4675"/>
              <p:cNvSpPr>
                <a:spLocks noChangeShapeType="1"/>
              </p:cNvSpPr>
              <p:nvPr/>
            </p:nvSpPr>
            <p:spPr bwMode="auto">
              <a:xfrm>
                <a:off x="426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00" name="Line 4676"/>
              <p:cNvSpPr>
                <a:spLocks noChangeShapeType="1"/>
              </p:cNvSpPr>
              <p:nvPr/>
            </p:nvSpPr>
            <p:spPr bwMode="auto">
              <a:xfrm>
                <a:off x="429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01" name="Line 4677"/>
              <p:cNvSpPr>
                <a:spLocks noChangeShapeType="1"/>
              </p:cNvSpPr>
              <p:nvPr/>
            </p:nvSpPr>
            <p:spPr bwMode="auto">
              <a:xfrm>
                <a:off x="4299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02" name="Line 4678"/>
              <p:cNvSpPr>
                <a:spLocks noChangeShapeType="1"/>
              </p:cNvSpPr>
              <p:nvPr/>
            </p:nvSpPr>
            <p:spPr bwMode="auto">
              <a:xfrm>
                <a:off x="4318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03" name="Line 4679"/>
              <p:cNvSpPr>
                <a:spLocks noChangeShapeType="1"/>
              </p:cNvSpPr>
              <p:nvPr/>
            </p:nvSpPr>
            <p:spPr bwMode="auto">
              <a:xfrm>
                <a:off x="434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04" name="Line 4680"/>
              <p:cNvSpPr>
                <a:spLocks noChangeShapeType="1"/>
              </p:cNvSpPr>
              <p:nvPr/>
            </p:nvSpPr>
            <p:spPr bwMode="auto">
              <a:xfrm>
                <a:off x="4351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05" name="Line 4681"/>
              <p:cNvSpPr>
                <a:spLocks noChangeShapeType="1"/>
              </p:cNvSpPr>
              <p:nvPr/>
            </p:nvSpPr>
            <p:spPr bwMode="auto">
              <a:xfrm>
                <a:off x="437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06" name="Line 4682"/>
              <p:cNvSpPr>
                <a:spLocks noChangeShapeType="1"/>
              </p:cNvSpPr>
              <p:nvPr/>
            </p:nvSpPr>
            <p:spPr bwMode="auto">
              <a:xfrm>
                <a:off x="4383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07" name="Line 4683"/>
              <p:cNvSpPr>
                <a:spLocks noChangeShapeType="1"/>
              </p:cNvSpPr>
              <p:nvPr/>
            </p:nvSpPr>
            <p:spPr bwMode="auto">
              <a:xfrm>
                <a:off x="440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08" name="Line 4684"/>
              <p:cNvSpPr>
                <a:spLocks noChangeShapeType="1"/>
              </p:cNvSpPr>
              <p:nvPr/>
            </p:nvSpPr>
            <p:spPr bwMode="auto">
              <a:xfrm>
                <a:off x="4428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09" name="Line 4685"/>
              <p:cNvSpPr>
                <a:spLocks noChangeShapeType="1"/>
              </p:cNvSpPr>
              <p:nvPr/>
            </p:nvSpPr>
            <p:spPr bwMode="auto">
              <a:xfrm>
                <a:off x="4435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10" name="Line 4686"/>
              <p:cNvSpPr>
                <a:spLocks noChangeShapeType="1"/>
              </p:cNvSpPr>
              <p:nvPr/>
            </p:nvSpPr>
            <p:spPr bwMode="auto">
              <a:xfrm>
                <a:off x="4461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11" name="Line 4687"/>
              <p:cNvSpPr>
                <a:spLocks noChangeShapeType="1"/>
              </p:cNvSpPr>
              <p:nvPr/>
            </p:nvSpPr>
            <p:spPr bwMode="auto">
              <a:xfrm>
                <a:off x="4467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12" name="Line 4688"/>
              <p:cNvSpPr>
                <a:spLocks noChangeShapeType="1"/>
              </p:cNvSpPr>
              <p:nvPr/>
            </p:nvSpPr>
            <p:spPr bwMode="auto">
              <a:xfrm>
                <a:off x="4487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13" name="Line 4689"/>
              <p:cNvSpPr>
                <a:spLocks noChangeShapeType="1"/>
              </p:cNvSpPr>
              <p:nvPr/>
            </p:nvSpPr>
            <p:spPr bwMode="auto">
              <a:xfrm>
                <a:off x="451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14" name="Line 4690"/>
              <p:cNvSpPr>
                <a:spLocks noChangeShapeType="1"/>
              </p:cNvSpPr>
              <p:nvPr/>
            </p:nvSpPr>
            <p:spPr bwMode="auto">
              <a:xfrm>
                <a:off x="4519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15" name="Line 4691"/>
              <p:cNvSpPr>
                <a:spLocks noChangeShapeType="1"/>
              </p:cNvSpPr>
              <p:nvPr/>
            </p:nvSpPr>
            <p:spPr bwMode="auto">
              <a:xfrm>
                <a:off x="4545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16" name="Line 4692"/>
              <p:cNvSpPr>
                <a:spLocks noChangeShapeType="1"/>
              </p:cNvSpPr>
              <p:nvPr/>
            </p:nvSpPr>
            <p:spPr bwMode="auto">
              <a:xfrm>
                <a:off x="4551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17" name="Line 4693"/>
              <p:cNvSpPr>
                <a:spLocks noChangeShapeType="1"/>
              </p:cNvSpPr>
              <p:nvPr/>
            </p:nvSpPr>
            <p:spPr bwMode="auto">
              <a:xfrm>
                <a:off x="4571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18" name="Line 4694"/>
              <p:cNvSpPr>
                <a:spLocks noChangeShapeType="1"/>
              </p:cNvSpPr>
              <p:nvPr/>
            </p:nvSpPr>
            <p:spPr bwMode="auto">
              <a:xfrm>
                <a:off x="459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19" name="Line 4695"/>
              <p:cNvSpPr>
                <a:spLocks noChangeShapeType="1"/>
              </p:cNvSpPr>
              <p:nvPr/>
            </p:nvSpPr>
            <p:spPr bwMode="auto">
              <a:xfrm>
                <a:off x="4603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20" name="Line 4696"/>
              <p:cNvSpPr>
                <a:spLocks noChangeShapeType="1"/>
              </p:cNvSpPr>
              <p:nvPr/>
            </p:nvSpPr>
            <p:spPr bwMode="auto">
              <a:xfrm>
                <a:off x="4629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21" name="Line 4697"/>
              <p:cNvSpPr>
                <a:spLocks noChangeShapeType="1"/>
              </p:cNvSpPr>
              <p:nvPr/>
            </p:nvSpPr>
            <p:spPr bwMode="auto">
              <a:xfrm>
                <a:off x="463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22" name="Line 4698"/>
              <p:cNvSpPr>
                <a:spLocks noChangeShapeType="1"/>
              </p:cNvSpPr>
              <p:nvPr/>
            </p:nvSpPr>
            <p:spPr bwMode="auto">
              <a:xfrm>
                <a:off x="4655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23" name="Line 4699"/>
              <p:cNvSpPr>
                <a:spLocks noChangeShapeType="1"/>
              </p:cNvSpPr>
              <p:nvPr/>
            </p:nvSpPr>
            <p:spPr bwMode="auto">
              <a:xfrm>
                <a:off x="467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24" name="Line 4700"/>
              <p:cNvSpPr>
                <a:spLocks noChangeShapeType="1"/>
              </p:cNvSpPr>
              <p:nvPr/>
            </p:nvSpPr>
            <p:spPr bwMode="auto">
              <a:xfrm>
                <a:off x="4687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25" name="Line 4701"/>
              <p:cNvSpPr>
                <a:spLocks noChangeShapeType="1"/>
              </p:cNvSpPr>
              <p:nvPr/>
            </p:nvSpPr>
            <p:spPr bwMode="auto">
              <a:xfrm>
                <a:off x="4713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26" name="Line 4702"/>
              <p:cNvSpPr>
                <a:spLocks noChangeShapeType="1"/>
              </p:cNvSpPr>
              <p:nvPr/>
            </p:nvSpPr>
            <p:spPr bwMode="auto">
              <a:xfrm>
                <a:off x="4713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27" name="Line 4703"/>
              <p:cNvSpPr>
                <a:spLocks noChangeShapeType="1"/>
              </p:cNvSpPr>
              <p:nvPr/>
            </p:nvSpPr>
            <p:spPr bwMode="auto">
              <a:xfrm>
                <a:off x="4733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3929" name="Group 4905"/>
            <p:cNvGrpSpPr>
              <a:grpSpLocks/>
            </p:cNvGrpSpPr>
            <p:nvPr/>
          </p:nvGrpSpPr>
          <p:grpSpPr bwMode="auto">
            <a:xfrm>
              <a:off x="245" y="2661"/>
              <a:ext cx="5266" cy="648"/>
              <a:chOff x="245" y="2661"/>
              <a:chExt cx="5266" cy="648"/>
            </a:xfrm>
          </p:grpSpPr>
          <p:sp>
            <p:nvSpPr>
              <p:cNvPr id="133729" name="Line 4705"/>
              <p:cNvSpPr>
                <a:spLocks noChangeShapeType="1"/>
              </p:cNvSpPr>
              <p:nvPr/>
            </p:nvSpPr>
            <p:spPr bwMode="auto">
              <a:xfrm>
                <a:off x="4759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30" name="Line 4706"/>
              <p:cNvSpPr>
                <a:spLocks noChangeShapeType="1"/>
              </p:cNvSpPr>
              <p:nvPr/>
            </p:nvSpPr>
            <p:spPr bwMode="auto">
              <a:xfrm>
                <a:off x="477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31" name="Line 4707"/>
              <p:cNvSpPr>
                <a:spLocks noChangeShapeType="1"/>
              </p:cNvSpPr>
              <p:nvPr/>
            </p:nvSpPr>
            <p:spPr bwMode="auto">
              <a:xfrm>
                <a:off x="4797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32" name="Line 4708"/>
              <p:cNvSpPr>
                <a:spLocks noChangeShapeType="1"/>
              </p:cNvSpPr>
              <p:nvPr/>
            </p:nvSpPr>
            <p:spPr bwMode="auto">
              <a:xfrm>
                <a:off x="4797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33" name="Line 4709"/>
              <p:cNvSpPr>
                <a:spLocks noChangeShapeType="1"/>
              </p:cNvSpPr>
              <p:nvPr/>
            </p:nvSpPr>
            <p:spPr bwMode="auto">
              <a:xfrm>
                <a:off x="4817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34" name="Line 4710"/>
              <p:cNvSpPr>
                <a:spLocks noChangeShapeType="1"/>
              </p:cNvSpPr>
              <p:nvPr/>
            </p:nvSpPr>
            <p:spPr bwMode="auto">
              <a:xfrm>
                <a:off x="4843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35" name="Line 4711"/>
              <p:cNvSpPr>
                <a:spLocks noChangeShapeType="1"/>
              </p:cNvSpPr>
              <p:nvPr/>
            </p:nvSpPr>
            <p:spPr bwMode="auto">
              <a:xfrm>
                <a:off x="4849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36" name="Line 4712"/>
              <p:cNvSpPr>
                <a:spLocks noChangeShapeType="1"/>
              </p:cNvSpPr>
              <p:nvPr/>
            </p:nvSpPr>
            <p:spPr bwMode="auto">
              <a:xfrm>
                <a:off x="4875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37" name="Line 4713"/>
              <p:cNvSpPr>
                <a:spLocks noChangeShapeType="1"/>
              </p:cNvSpPr>
              <p:nvPr/>
            </p:nvSpPr>
            <p:spPr bwMode="auto">
              <a:xfrm>
                <a:off x="488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38" name="Line 4714"/>
              <p:cNvSpPr>
                <a:spLocks noChangeShapeType="1"/>
              </p:cNvSpPr>
              <p:nvPr/>
            </p:nvSpPr>
            <p:spPr bwMode="auto">
              <a:xfrm>
                <a:off x="4901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39" name="Line 4715"/>
              <p:cNvSpPr>
                <a:spLocks noChangeShapeType="1"/>
              </p:cNvSpPr>
              <p:nvPr/>
            </p:nvSpPr>
            <p:spPr bwMode="auto">
              <a:xfrm>
                <a:off x="4927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40" name="Line 4716"/>
              <p:cNvSpPr>
                <a:spLocks noChangeShapeType="1"/>
              </p:cNvSpPr>
              <p:nvPr/>
            </p:nvSpPr>
            <p:spPr bwMode="auto">
              <a:xfrm>
                <a:off x="4933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41" name="Line 4717"/>
              <p:cNvSpPr>
                <a:spLocks noChangeShapeType="1"/>
              </p:cNvSpPr>
              <p:nvPr/>
            </p:nvSpPr>
            <p:spPr bwMode="auto">
              <a:xfrm>
                <a:off x="4959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42" name="Line 4718"/>
              <p:cNvSpPr>
                <a:spLocks noChangeShapeType="1"/>
              </p:cNvSpPr>
              <p:nvPr/>
            </p:nvSpPr>
            <p:spPr bwMode="auto">
              <a:xfrm>
                <a:off x="496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43" name="Line 4719"/>
              <p:cNvSpPr>
                <a:spLocks noChangeShapeType="1"/>
              </p:cNvSpPr>
              <p:nvPr/>
            </p:nvSpPr>
            <p:spPr bwMode="auto">
              <a:xfrm>
                <a:off x="4985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44" name="Line 4720"/>
              <p:cNvSpPr>
                <a:spLocks noChangeShapeType="1"/>
              </p:cNvSpPr>
              <p:nvPr/>
            </p:nvSpPr>
            <p:spPr bwMode="auto">
              <a:xfrm>
                <a:off x="5011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45" name="Line 4721"/>
              <p:cNvSpPr>
                <a:spLocks noChangeShapeType="1"/>
              </p:cNvSpPr>
              <p:nvPr/>
            </p:nvSpPr>
            <p:spPr bwMode="auto">
              <a:xfrm>
                <a:off x="5018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46" name="Line 4722"/>
              <p:cNvSpPr>
                <a:spLocks noChangeShapeType="1"/>
              </p:cNvSpPr>
              <p:nvPr/>
            </p:nvSpPr>
            <p:spPr bwMode="auto">
              <a:xfrm>
                <a:off x="504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47" name="Line 4723"/>
              <p:cNvSpPr>
                <a:spLocks noChangeShapeType="1"/>
              </p:cNvSpPr>
              <p:nvPr/>
            </p:nvSpPr>
            <p:spPr bwMode="auto">
              <a:xfrm>
                <a:off x="505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48" name="Line 4724"/>
              <p:cNvSpPr>
                <a:spLocks noChangeShapeType="1"/>
              </p:cNvSpPr>
              <p:nvPr/>
            </p:nvSpPr>
            <p:spPr bwMode="auto">
              <a:xfrm>
                <a:off x="5069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49" name="Line 4725"/>
              <p:cNvSpPr>
                <a:spLocks noChangeShapeType="1"/>
              </p:cNvSpPr>
              <p:nvPr/>
            </p:nvSpPr>
            <p:spPr bwMode="auto">
              <a:xfrm>
                <a:off x="5095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50" name="Line 4726"/>
              <p:cNvSpPr>
                <a:spLocks noChangeShapeType="1"/>
              </p:cNvSpPr>
              <p:nvPr/>
            </p:nvSpPr>
            <p:spPr bwMode="auto">
              <a:xfrm>
                <a:off x="510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51" name="Line 4727"/>
              <p:cNvSpPr>
                <a:spLocks noChangeShapeType="1"/>
              </p:cNvSpPr>
              <p:nvPr/>
            </p:nvSpPr>
            <p:spPr bwMode="auto">
              <a:xfrm>
                <a:off x="5128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52" name="Line 4728"/>
              <p:cNvSpPr>
                <a:spLocks noChangeShapeType="1"/>
              </p:cNvSpPr>
              <p:nvPr/>
            </p:nvSpPr>
            <p:spPr bwMode="auto">
              <a:xfrm>
                <a:off x="513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53" name="Line 4729"/>
              <p:cNvSpPr>
                <a:spLocks noChangeShapeType="1"/>
              </p:cNvSpPr>
              <p:nvPr/>
            </p:nvSpPr>
            <p:spPr bwMode="auto">
              <a:xfrm>
                <a:off x="515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54" name="Line 4730"/>
              <p:cNvSpPr>
                <a:spLocks noChangeShapeType="1"/>
              </p:cNvSpPr>
              <p:nvPr/>
            </p:nvSpPr>
            <p:spPr bwMode="auto">
              <a:xfrm>
                <a:off x="5173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55" name="Line 4731"/>
              <p:cNvSpPr>
                <a:spLocks noChangeShapeType="1"/>
              </p:cNvSpPr>
              <p:nvPr/>
            </p:nvSpPr>
            <p:spPr bwMode="auto">
              <a:xfrm>
                <a:off x="518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56" name="Line 4732"/>
              <p:cNvSpPr>
                <a:spLocks noChangeShapeType="1"/>
              </p:cNvSpPr>
              <p:nvPr/>
            </p:nvSpPr>
            <p:spPr bwMode="auto">
              <a:xfrm>
                <a:off x="521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57" name="Line 4733"/>
              <p:cNvSpPr>
                <a:spLocks noChangeShapeType="1"/>
              </p:cNvSpPr>
              <p:nvPr/>
            </p:nvSpPr>
            <p:spPr bwMode="auto">
              <a:xfrm>
                <a:off x="5218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58" name="Line 4734"/>
              <p:cNvSpPr>
                <a:spLocks noChangeShapeType="1"/>
              </p:cNvSpPr>
              <p:nvPr/>
            </p:nvSpPr>
            <p:spPr bwMode="auto">
              <a:xfrm>
                <a:off x="5238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59" name="Line 4735"/>
              <p:cNvSpPr>
                <a:spLocks noChangeShapeType="1"/>
              </p:cNvSpPr>
              <p:nvPr/>
            </p:nvSpPr>
            <p:spPr bwMode="auto">
              <a:xfrm>
                <a:off x="5257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60" name="Line 4736"/>
              <p:cNvSpPr>
                <a:spLocks noChangeShapeType="1"/>
              </p:cNvSpPr>
              <p:nvPr/>
            </p:nvSpPr>
            <p:spPr bwMode="auto">
              <a:xfrm>
                <a:off x="527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61" name="Line 4737"/>
              <p:cNvSpPr>
                <a:spLocks noChangeShapeType="1"/>
              </p:cNvSpPr>
              <p:nvPr/>
            </p:nvSpPr>
            <p:spPr bwMode="auto">
              <a:xfrm>
                <a:off x="529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62" name="Line 4738"/>
              <p:cNvSpPr>
                <a:spLocks noChangeShapeType="1"/>
              </p:cNvSpPr>
              <p:nvPr/>
            </p:nvSpPr>
            <p:spPr bwMode="auto">
              <a:xfrm>
                <a:off x="529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63" name="Line 4739"/>
              <p:cNvSpPr>
                <a:spLocks noChangeShapeType="1"/>
              </p:cNvSpPr>
              <p:nvPr/>
            </p:nvSpPr>
            <p:spPr bwMode="auto">
              <a:xfrm>
                <a:off x="531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64" name="Line 4740"/>
              <p:cNvSpPr>
                <a:spLocks noChangeShapeType="1"/>
              </p:cNvSpPr>
              <p:nvPr/>
            </p:nvSpPr>
            <p:spPr bwMode="auto">
              <a:xfrm>
                <a:off x="5341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65" name="Line 4741"/>
              <p:cNvSpPr>
                <a:spLocks noChangeShapeType="1"/>
              </p:cNvSpPr>
              <p:nvPr/>
            </p:nvSpPr>
            <p:spPr bwMode="auto">
              <a:xfrm>
                <a:off x="535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66" name="Line 4742"/>
              <p:cNvSpPr>
                <a:spLocks noChangeShapeType="1"/>
              </p:cNvSpPr>
              <p:nvPr/>
            </p:nvSpPr>
            <p:spPr bwMode="auto">
              <a:xfrm>
                <a:off x="538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67" name="Line 4743"/>
              <p:cNvSpPr>
                <a:spLocks noChangeShapeType="1"/>
              </p:cNvSpPr>
              <p:nvPr/>
            </p:nvSpPr>
            <p:spPr bwMode="auto">
              <a:xfrm>
                <a:off x="538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68" name="Line 4744"/>
              <p:cNvSpPr>
                <a:spLocks noChangeShapeType="1"/>
              </p:cNvSpPr>
              <p:nvPr/>
            </p:nvSpPr>
            <p:spPr bwMode="auto">
              <a:xfrm>
                <a:off x="540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69" name="Line 4745"/>
              <p:cNvSpPr>
                <a:spLocks noChangeShapeType="1"/>
              </p:cNvSpPr>
              <p:nvPr/>
            </p:nvSpPr>
            <p:spPr bwMode="auto">
              <a:xfrm>
                <a:off x="5426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70" name="Line 4746"/>
              <p:cNvSpPr>
                <a:spLocks noChangeShapeType="1"/>
              </p:cNvSpPr>
              <p:nvPr/>
            </p:nvSpPr>
            <p:spPr bwMode="auto">
              <a:xfrm>
                <a:off x="5432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71" name="Line 4747"/>
              <p:cNvSpPr>
                <a:spLocks noChangeShapeType="1"/>
              </p:cNvSpPr>
              <p:nvPr/>
            </p:nvSpPr>
            <p:spPr bwMode="auto">
              <a:xfrm>
                <a:off x="5458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72" name="Line 4748"/>
              <p:cNvSpPr>
                <a:spLocks noChangeShapeType="1"/>
              </p:cNvSpPr>
              <p:nvPr/>
            </p:nvSpPr>
            <p:spPr bwMode="auto">
              <a:xfrm>
                <a:off x="546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73" name="Line 4749"/>
              <p:cNvSpPr>
                <a:spLocks noChangeShapeType="1"/>
              </p:cNvSpPr>
              <p:nvPr/>
            </p:nvSpPr>
            <p:spPr bwMode="auto">
              <a:xfrm>
                <a:off x="5484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74" name="Line 4750"/>
              <p:cNvSpPr>
                <a:spLocks noChangeShapeType="1"/>
              </p:cNvSpPr>
              <p:nvPr/>
            </p:nvSpPr>
            <p:spPr bwMode="auto">
              <a:xfrm>
                <a:off x="5510" y="2661"/>
                <a:ext cx="1" cy="648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75" name="Line 4751"/>
              <p:cNvSpPr>
                <a:spLocks noChangeShapeType="1"/>
              </p:cNvSpPr>
              <p:nvPr/>
            </p:nvSpPr>
            <p:spPr bwMode="auto">
              <a:xfrm>
                <a:off x="24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76" name="Line 4752"/>
              <p:cNvSpPr>
                <a:spLocks noChangeShapeType="1"/>
              </p:cNvSpPr>
              <p:nvPr/>
            </p:nvSpPr>
            <p:spPr bwMode="auto">
              <a:xfrm>
                <a:off x="26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77" name="Line 4753"/>
              <p:cNvSpPr>
                <a:spLocks noChangeShapeType="1"/>
              </p:cNvSpPr>
              <p:nvPr/>
            </p:nvSpPr>
            <p:spPr bwMode="auto">
              <a:xfrm>
                <a:off x="27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78" name="Line 4754"/>
              <p:cNvSpPr>
                <a:spLocks noChangeShapeType="1"/>
              </p:cNvSpPr>
              <p:nvPr/>
            </p:nvSpPr>
            <p:spPr bwMode="auto">
              <a:xfrm>
                <a:off x="29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79" name="Line 4755"/>
              <p:cNvSpPr>
                <a:spLocks noChangeShapeType="1"/>
              </p:cNvSpPr>
              <p:nvPr/>
            </p:nvSpPr>
            <p:spPr bwMode="auto">
              <a:xfrm>
                <a:off x="29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80" name="Line 4756"/>
              <p:cNvSpPr>
                <a:spLocks noChangeShapeType="1"/>
              </p:cNvSpPr>
              <p:nvPr/>
            </p:nvSpPr>
            <p:spPr bwMode="auto">
              <a:xfrm>
                <a:off x="31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81" name="Line 4757"/>
              <p:cNvSpPr>
                <a:spLocks noChangeShapeType="1"/>
              </p:cNvSpPr>
              <p:nvPr/>
            </p:nvSpPr>
            <p:spPr bwMode="auto">
              <a:xfrm>
                <a:off x="32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82" name="Line 4758"/>
              <p:cNvSpPr>
                <a:spLocks noChangeShapeType="1"/>
              </p:cNvSpPr>
              <p:nvPr/>
            </p:nvSpPr>
            <p:spPr bwMode="auto">
              <a:xfrm>
                <a:off x="34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83" name="Line 4759"/>
              <p:cNvSpPr>
                <a:spLocks noChangeShapeType="1"/>
              </p:cNvSpPr>
              <p:nvPr/>
            </p:nvSpPr>
            <p:spPr bwMode="auto">
              <a:xfrm>
                <a:off x="34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84" name="Line 4760"/>
              <p:cNvSpPr>
                <a:spLocks noChangeShapeType="1"/>
              </p:cNvSpPr>
              <p:nvPr/>
            </p:nvSpPr>
            <p:spPr bwMode="auto">
              <a:xfrm>
                <a:off x="36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85" name="Line 4761"/>
              <p:cNvSpPr>
                <a:spLocks noChangeShapeType="1"/>
              </p:cNvSpPr>
              <p:nvPr/>
            </p:nvSpPr>
            <p:spPr bwMode="auto">
              <a:xfrm>
                <a:off x="37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86" name="Line 4762"/>
              <p:cNvSpPr>
                <a:spLocks noChangeShapeType="1"/>
              </p:cNvSpPr>
              <p:nvPr/>
            </p:nvSpPr>
            <p:spPr bwMode="auto">
              <a:xfrm>
                <a:off x="39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87" name="Line 4763"/>
              <p:cNvSpPr>
                <a:spLocks noChangeShapeType="1"/>
              </p:cNvSpPr>
              <p:nvPr/>
            </p:nvSpPr>
            <p:spPr bwMode="auto">
              <a:xfrm>
                <a:off x="40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88" name="Line 4764"/>
              <p:cNvSpPr>
                <a:spLocks noChangeShapeType="1"/>
              </p:cNvSpPr>
              <p:nvPr/>
            </p:nvSpPr>
            <p:spPr bwMode="auto">
              <a:xfrm>
                <a:off x="42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89" name="Line 4765"/>
              <p:cNvSpPr>
                <a:spLocks noChangeShapeType="1"/>
              </p:cNvSpPr>
              <p:nvPr/>
            </p:nvSpPr>
            <p:spPr bwMode="auto">
              <a:xfrm>
                <a:off x="42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90" name="Line 4766"/>
              <p:cNvSpPr>
                <a:spLocks noChangeShapeType="1"/>
              </p:cNvSpPr>
              <p:nvPr/>
            </p:nvSpPr>
            <p:spPr bwMode="auto">
              <a:xfrm>
                <a:off x="44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91" name="Line 4767"/>
              <p:cNvSpPr>
                <a:spLocks noChangeShapeType="1"/>
              </p:cNvSpPr>
              <p:nvPr/>
            </p:nvSpPr>
            <p:spPr bwMode="auto">
              <a:xfrm>
                <a:off x="45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92" name="Line 4768"/>
              <p:cNvSpPr>
                <a:spLocks noChangeShapeType="1"/>
              </p:cNvSpPr>
              <p:nvPr/>
            </p:nvSpPr>
            <p:spPr bwMode="auto">
              <a:xfrm>
                <a:off x="47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93" name="Line 4769"/>
              <p:cNvSpPr>
                <a:spLocks noChangeShapeType="1"/>
              </p:cNvSpPr>
              <p:nvPr/>
            </p:nvSpPr>
            <p:spPr bwMode="auto">
              <a:xfrm>
                <a:off x="47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94" name="Line 4770"/>
              <p:cNvSpPr>
                <a:spLocks noChangeShapeType="1"/>
              </p:cNvSpPr>
              <p:nvPr/>
            </p:nvSpPr>
            <p:spPr bwMode="auto">
              <a:xfrm>
                <a:off x="49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95" name="Line 4771"/>
              <p:cNvSpPr>
                <a:spLocks noChangeShapeType="1"/>
              </p:cNvSpPr>
              <p:nvPr/>
            </p:nvSpPr>
            <p:spPr bwMode="auto">
              <a:xfrm>
                <a:off x="50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96" name="Line 4772"/>
              <p:cNvSpPr>
                <a:spLocks noChangeShapeType="1"/>
              </p:cNvSpPr>
              <p:nvPr/>
            </p:nvSpPr>
            <p:spPr bwMode="auto">
              <a:xfrm>
                <a:off x="52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97" name="Line 4773"/>
              <p:cNvSpPr>
                <a:spLocks noChangeShapeType="1"/>
              </p:cNvSpPr>
              <p:nvPr/>
            </p:nvSpPr>
            <p:spPr bwMode="auto">
              <a:xfrm>
                <a:off x="53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98" name="Line 4774"/>
              <p:cNvSpPr>
                <a:spLocks noChangeShapeType="1"/>
              </p:cNvSpPr>
              <p:nvPr/>
            </p:nvSpPr>
            <p:spPr bwMode="auto">
              <a:xfrm>
                <a:off x="54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99" name="Line 4775"/>
              <p:cNvSpPr>
                <a:spLocks noChangeShapeType="1"/>
              </p:cNvSpPr>
              <p:nvPr/>
            </p:nvSpPr>
            <p:spPr bwMode="auto">
              <a:xfrm>
                <a:off x="55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00" name="Line 4776"/>
              <p:cNvSpPr>
                <a:spLocks noChangeShapeType="1"/>
              </p:cNvSpPr>
              <p:nvPr/>
            </p:nvSpPr>
            <p:spPr bwMode="auto">
              <a:xfrm>
                <a:off x="57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01" name="Line 4777"/>
              <p:cNvSpPr>
                <a:spLocks noChangeShapeType="1"/>
              </p:cNvSpPr>
              <p:nvPr/>
            </p:nvSpPr>
            <p:spPr bwMode="auto">
              <a:xfrm>
                <a:off x="58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02" name="Line 4778"/>
              <p:cNvSpPr>
                <a:spLocks noChangeShapeType="1"/>
              </p:cNvSpPr>
              <p:nvPr/>
            </p:nvSpPr>
            <p:spPr bwMode="auto">
              <a:xfrm>
                <a:off x="60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03" name="Line 4779"/>
              <p:cNvSpPr>
                <a:spLocks noChangeShapeType="1"/>
              </p:cNvSpPr>
              <p:nvPr/>
            </p:nvSpPr>
            <p:spPr bwMode="auto">
              <a:xfrm>
                <a:off x="60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04" name="Line 4780"/>
              <p:cNvSpPr>
                <a:spLocks noChangeShapeType="1"/>
              </p:cNvSpPr>
              <p:nvPr/>
            </p:nvSpPr>
            <p:spPr bwMode="auto">
              <a:xfrm>
                <a:off x="62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05" name="Line 4781"/>
              <p:cNvSpPr>
                <a:spLocks noChangeShapeType="1"/>
              </p:cNvSpPr>
              <p:nvPr/>
            </p:nvSpPr>
            <p:spPr bwMode="auto">
              <a:xfrm>
                <a:off x="63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06" name="Line 4782"/>
              <p:cNvSpPr>
                <a:spLocks noChangeShapeType="1"/>
              </p:cNvSpPr>
              <p:nvPr/>
            </p:nvSpPr>
            <p:spPr bwMode="auto">
              <a:xfrm>
                <a:off x="65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07" name="Line 4783"/>
              <p:cNvSpPr>
                <a:spLocks noChangeShapeType="1"/>
              </p:cNvSpPr>
              <p:nvPr/>
            </p:nvSpPr>
            <p:spPr bwMode="auto">
              <a:xfrm>
                <a:off x="65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08" name="Line 4784"/>
              <p:cNvSpPr>
                <a:spLocks noChangeShapeType="1"/>
              </p:cNvSpPr>
              <p:nvPr/>
            </p:nvSpPr>
            <p:spPr bwMode="auto">
              <a:xfrm>
                <a:off x="67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09" name="Line 4785"/>
              <p:cNvSpPr>
                <a:spLocks noChangeShapeType="1"/>
              </p:cNvSpPr>
              <p:nvPr/>
            </p:nvSpPr>
            <p:spPr bwMode="auto">
              <a:xfrm>
                <a:off x="69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10" name="Line 4786"/>
              <p:cNvSpPr>
                <a:spLocks noChangeShapeType="1"/>
              </p:cNvSpPr>
              <p:nvPr/>
            </p:nvSpPr>
            <p:spPr bwMode="auto">
              <a:xfrm>
                <a:off x="70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11" name="Line 4787"/>
              <p:cNvSpPr>
                <a:spLocks noChangeShapeType="1"/>
              </p:cNvSpPr>
              <p:nvPr/>
            </p:nvSpPr>
            <p:spPr bwMode="auto">
              <a:xfrm>
                <a:off x="71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12" name="Line 4788"/>
              <p:cNvSpPr>
                <a:spLocks noChangeShapeType="1"/>
              </p:cNvSpPr>
              <p:nvPr/>
            </p:nvSpPr>
            <p:spPr bwMode="auto">
              <a:xfrm>
                <a:off x="73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13" name="Line 4789"/>
              <p:cNvSpPr>
                <a:spLocks noChangeShapeType="1"/>
              </p:cNvSpPr>
              <p:nvPr/>
            </p:nvSpPr>
            <p:spPr bwMode="auto">
              <a:xfrm>
                <a:off x="74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14" name="Line 4790"/>
              <p:cNvSpPr>
                <a:spLocks noChangeShapeType="1"/>
              </p:cNvSpPr>
              <p:nvPr/>
            </p:nvSpPr>
            <p:spPr bwMode="auto">
              <a:xfrm>
                <a:off x="76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15" name="Line 4791"/>
              <p:cNvSpPr>
                <a:spLocks noChangeShapeType="1"/>
              </p:cNvSpPr>
              <p:nvPr/>
            </p:nvSpPr>
            <p:spPr bwMode="auto">
              <a:xfrm>
                <a:off x="76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16" name="Line 4792"/>
              <p:cNvSpPr>
                <a:spLocks noChangeShapeType="1"/>
              </p:cNvSpPr>
              <p:nvPr/>
            </p:nvSpPr>
            <p:spPr bwMode="auto">
              <a:xfrm>
                <a:off x="78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17" name="Line 4793"/>
              <p:cNvSpPr>
                <a:spLocks noChangeShapeType="1"/>
              </p:cNvSpPr>
              <p:nvPr/>
            </p:nvSpPr>
            <p:spPr bwMode="auto">
              <a:xfrm>
                <a:off x="79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18" name="Line 4794"/>
              <p:cNvSpPr>
                <a:spLocks noChangeShapeType="1"/>
              </p:cNvSpPr>
              <p:nvPr/>
            </p:nvSpPr>
            <p:spPr bwMode="auto">
              <a:xfrm>
                <a:off x="81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19" name="Line 4795"/>
              <p:cNvSpPr>
                <a:spLocks noChangeShapeType="1"/>
              </p:cNvSpPr>
              <p:nvPr/>
            </p:nvSpPr>
            <p:spPr bwMode="auto">
              <a:xfrm>
                <a:off x="82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20" name="Line 4796"/>
              <p:cNvSpPr>
                <a:spLocks noChangeShapeType="1"/>
              </p:cNvSpPr>
              <p:nvPr/>
            </p:nvSpPr>
            <p:spPr bwMode="auto">
              <a:xfrm>
                <a:off x="83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21" name="Line 4797"/>
              <p:cNvSpPr>
                <a:spLocks noChangeShapeType="1"/>
              </p:cNvSpPr>
              <p:nvPr/>
            </p:nvSpPr>
            <p:spPr bwMode="auto">
              <a:xfrm>
                <a:off x="84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22" name="Line 4798"/>
              <p:cNvSpPr>
                <a:spLocks noChangeShapeType="1"/>
              </p:cNvSpPr>
              <p:nvPr/>
            </p:nvSpPr>
            <p:spPr bwMode="auto">
              <a:xfrm>
                <a:off x="86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23" name="Line 4799"/>
              <p:cNvSpPr>
                <a:spLocks noChangeShapeType="1"/>
              </p:cNvSpPr>
              <p:nvPr/>
            </p:nvSpPr>
            <p:spPr bwMode="auto">
              <a:xfrm>
                <a:off x="87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24" name="Line 4800"/>
              <p:cNvSpPr>
                <a:spLocks noChangeShapeType="1"/>
              </p:cNvSpPr>
              <p:nvPr/>
            </p:nvSpPr>
            <p:spPr bwMode="auto">
              <a:xfrm>
                <a:off x="88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25" name="Line 4801"/>
              <p:cNvSpPr>
                <a:spLocks noChangeShapeType="1"/>
              </p:cNvSpPr>
              <p:nvPr/>
            </p:nvSpPr>
            <p:spPr bwMode="auto">
              <a:xfrm>
                <a:off x="89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26" name="Line 4802"/>
              <p:cNvSpPr>
                <a:spLocks noChangeShapeType="1"/>
              </p:cNvSpPr>
              <p:nvPr/>
            </p:nvSpPr>
            <p:spPr bwMode="auto">
              <a:xfrm>
                <a:off x="91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27" name="Line 4803"/>
              <p:cNvSpPr>
                <a:spLocks noChangeShapeType="1"/>
              </p:cNvSpPr>
              <p:nvPr/>
            </p:nvSpPr>
            <p:spPr bwMode="auto">
              <a:xfrm>
                <a:off x="92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28" name="Line 4804"/>
              <p:cNvSpPr>
                <a:spLocks noChangeShapeType="1"/>
              </p:cNvSpPr>
              <p:nvPr/>
            </p:nvSpPr>
            <p:spPr bwMode="auto">
              <a:xfrm>
                <a:off x="93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29" name="Line 4805"/>
              <p:cNvSpPr>
                <a:spLocks noChangeShapeType="1"/>
              </p:cNvSpPr>
              <p:nvPr/>
            </p:nvSpPr>
            <p:spPr bwMode="auto">
              <a:xfrm>
                <a:off x="95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30" name="Line 4806"/>
              <p:cNvSpPr>
                <a:spLocks noChangeShapeType="1"/>
              </p:cNvSpPr>
              <p:nvPr/>
            </p:nvSpPr>
            <p:spPr bwMode="auto">
              <a:xfrm>
                <a:off x="97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31" name="Line 4807"/>
              <p:cNvSpPr>
                <a:spLocks noChangeShapeType="1"/>
              </p:cNvSpPr>
              <p:nvPr/>
            </p:nvSpPr>
            <p:spPr bwMode="auto">
              <a:xfrm>
                <a:off x="97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32" name="Line 4808"/>
              <p:cNvSpPr>
                <a:spLocks noChangeShapeType="1"/>
              </p:cNvSpPr>
              <p:nvPr/>
            </p:nvSpPr>
            <p:spPr bwMode="auto">
              <a:xfrm>
                <a:off x="98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33" name="Line 4809"/>
              <p:cNvSpPr>
                <a:spLocks noChangeShapeType="1"/>
              </p:cNvSpPr>
              <p:nvPr/>
            </p:nvSpPr>
            <p:spPr bwMode="auto">
              <a:xfrm>
                <a:off x="100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34" name="Line 4810"/>
              <p:cNvSpPr>
                <a:spLocks noChangeShapeType="1"/>
              </p:cNvSpPr>
              <p:nvPr/>
            </p:nvSpPr>
            <p:spPr bwMode="auto">
              <a:xfrm>
                <a:off x="102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35" name="Line 4811"/>
              <p:cNvSpPr>
                <a:spLocks noChangeShapeType="1"/>
              </p:cNvSpPr>
              <p:nvPr/>
            </p:nvSpPr>
            <p:spPr bwMode="auto">
              <a:xfrm>
                <a:off x="102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36" name="Line 4812"/>
              <p:cNvSpPr>
                <a:spLocks noChangeShapeType="1"/>
              </p:cNvSpPr>
              <p:nvPr/>
            </p:nvSpPr>
            <p:spPr bwMode="auto">
              <a:xfrm>
                <a:off x="104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37" name="Line 4813"/>
              <p:cNvSpPr>
                <a:spLocks noChangeShapeType="1"/>
              </p:cNvSpPr>
              <p:nvPr/>
            </p:nvSpPr>
            <p:spPr bwMode="auto">
              <a:xfrm>
                <a:off x="105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38" name="Line 4814"/>
              <p:cNvSpPr>
                <a:spLocks noChangeShapeType="1"/>
              </p:cNvSpPr>
              <p:nvPr/>
            </p:nvSpPr>
            <p:spPr bwMode="auto">
              <a:xfrm>
                <a:off x="107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39" name="Line 4815"/>
              <p:cNvSpPr>
                <a:spLocks noChangeShapeType="1"/>
              </p:cNvSpPr>
              <p:nvPr/>
            </p:nvSpPr>
            <p:spPr bwMode="auto">
              <a:xfrm>
                <a:off x="108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40" name="Line 4816"/>
              <p:cNvSpPr>
                <a:spLocks noChangeShapeType="1"/>
              </p:cNvSpPr>
              <p:nvPr/>
            </p:nvSpPr>
            <p:spPr bwMode="auto">
              <a:xfrm>
                <a:off x="109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41" name="Line 4817"/>
              <p:cNvSpPr>
                <a:spLocks noChangeShapeType="1"/>
              </p:cNvSpPr>
              <p:nvPr/>
            </p:nvSpPr>
            <p:spPr bwMode="auto">
              <a:xfrm>
                <a:off x="110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42" name="Line 4818"/>
              <p:cNvSpPr>
                <a:spLocks noChangeShapeType="1"/>
              </p:cNvSpPr>
              <p:nvPr/>
            </p:nvSpPr>
            <p:spPr bwMode="auto">
              <a:xfrm>
                <a:off x="112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43" name="Line 4819"/>
              <p:cNvSpPr>
                <a:spLocks noChangeShapeType="1"/>
              </p:cNvSpPr>
              <p:nvPr/>
            </p:nvSpPr>
            <p:spPr bwMode="auto">
              <a:xfrm>
                <a:off x="113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44" name="Line 4820"/>
              <p:cNvSpPr>
                <a:spLocks noChangeShapeType="1"/>
              </p:cNvSpPr>
              <p:nvPr/>
            </p:nvSpPr>
            <p:spPr bwMode="auto">
              <a:xfrm>
                <a:off x="114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45" name="Line 4821"/>
              <p:cNvSpPr>
                <a:spLocks noChangeShapeType="1"/>
              </p:cNvSpPr>
              <p:nvPr/>
            </p:nvSpPr>
            <p:spPr bwMode="auto">
              <a:xfrm>
                <a:off x="115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46" name="Line 4822"/>
              <p:cNvSpPr>
                <a:spLocks noChangeShapeType="1"/>
              </p:cNvSpPr>
              <p:nvPr/>
            </p:nvSpPr>
            <p:spPr bwMode="auto">
              <a:xfrm>
                <a:off x="117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47" name="Line 4823"/>
              <p:cNvSpPr>
                <a:spLocks noChangeShapeType="1"/>
              </p:cNvSpPr>
              <p:nvPr/>
            </p:nvSpPr>
            <p:spPr bwMode="auto">
              <a:xfrm>
                <a:off x="118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48" name="Line 4824"/>
              <p:cNvSpPr>
                <a:spLocks noChangeShapeType="1"/>
              </p:cNvSpPr>
              <p:nvPr/>
            </p:nvSpPr>
            <p:spPr bwMode="auto">
              <a:xfrm>
                <a:off x="119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49" name="Line 4825"/>
              <p:cNvSpPr>
                <a:spLocks noChangeShapeType="1"/>
              </p:cNvSpPr>
              <p:nvPr/>
            </p:nvSpPr>
            <p:spPr bwMode="auto">
              <a:xfrm>
                <a:off x="121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50" name="Line 4826"/>
              <p:cNvSpPr>
                <a:spLocks noChangeShapeType="1"/>
              </p:cNvSpPr>
              <p:nvPr/>
            </p:nvSpPr>
            <p:spPr bwMode="auto">
              <a:xfrm>
                <a:off x="122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51" name="Line 4827"/>
              <p:cNvSpPr>
                <a:spLocks noChangeShapeType="1"/>
              </p:cNvSpPr>
              <p:nvPr/>
            </p:nvSpPr>
            <p:spPr bwMode="auto">
              <a:xfrm>
                <a:off x="123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52" name="Line 4828"/>
              <p:cNvSpPr>
                <a:spLocks noChangeShapeType="1"/>
              </p:cNvSpPr>
              <p:nvPr/>
            </p:nvSpPr>
            <p:spPr bwMode="auto">
              <a:xfrm>
                <a:off x="124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53" name="Line 4829"/>
              <p:cNvSpPr>
                <a:spLocks noChangeShapeType="1"/>
              </p:cNvSpPr>
              <p:nvPr/>
            </p:nvSpPr>
            <p:spPr bwMode="auto">
              <a:xfrm>
                <a:off x="126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54" name="Line 4830"/>
              <p:cNvSpPr>
                <a:spLocks noChangeShapeType="1"/>
              </p:cNvSpPr>
              <p:nvPr/>
            </p:nvSpPr>
            <p:spPr bwMode="auto">
              <a:xfrm>
                <a:off x="128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55" name="Line 4831"/>
              <p:cNvSpPr>
                <a:spLocks noChangeShapeType="1"/>
              </p:cNvSpPr>
              <p:nvPr/>
            </p:nvSpPr>
            <p:spPr bwMode="auto">
              <a:xfrm>
                <a:off x="128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56" name="Line 4832"/>
              <p:cNvSpPr>
                <a:spLocks noChangeShapeType="1"/>
              </p:cNvSpPr>
              <p:nvPr/>
            </p:nvSpPr>
            <p:spPr bwMode="auto">
              <a:xfrm>
                <a:off x="130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57" name="Line 4833"/>
              <p:cNvSpPr>
                <a:spLocks noChangeShapeType="1"/>
              </p:cNvSpPr>
              <p:nvPr/>
            </p:nvSpPr>
            <p:spPr bwMode="auto">
              <a:xfrm>
                <a:off x="131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58" name="Line 4834"/>
              <p:cNvSpPr>
                <a:spLocks noChangeShapeType="1"/>
              </p:cNvSpPr>
              <p:nvPr/>
            </p:nvSpPr>
            <p:spPr bwMode="auto">
              <a:xfrm>
                <a:off x="133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59" name="Line 4835"/>
              <p:cNvSpPr>
                <a:spLocks noChangeShapeType="1"/>
              </p:cNvSpPr>
              <p:nvPr/>
            </p:nvSpPr>
            <p:spPr bwMode="auto">
              <a:xfrm>
                <a:off x="133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60" name="Line 4836"/>
              <p:cNvSpPr>
                <a:spLocks noChangeShapeType="1"/>
              </p:cNvSpPr>
              <p:nvPr/>
            </p:nvSpPr>
            <p:spPr bwMode="auto">
              <a:xfrm>
                <a:off x="135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61" name="Line 4837"/>
              <p:cNvSpPr>
                <a:spLocks noChangeShapeType="1"/>
              </p:cNvSpPr>
              <p:nvPr/>
            </p:nvSpPr>
            <p:spPr bwMode="auto">
              <a:xfrm>
                <a:off x="136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62" name="Line 4838"/>
              <p:cNvSpPr>
                <a:spLocks noChangeShapeType="1"/>
              </p:cNvSpPr>
              <p:nvPr/>
            </p:nvSpPr>
            <p:spPr bwMode="auto">
              <a:xfrm>
                <a:off x="138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63" name="Line 4839"/>
              <p:cNvSpPr>
                <a:spLocks noChangeShapeType="1"/>
              </p:cNvSpPr>
              <p:nvPr/>
            </p:nvSpPr>
            <p:spPr bwMode="auto">
              <a:xfrm>
                <a:off x="139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64" name="Line 4840"/>
              <p:cNvSpPr>
                <a:spLocks noChangeShapeType="1"/>
              </p:cNvSpPr>
              <p:nvPr/>
            </p:nvSpPr>
            <p:spPr bwMode="auto">
              <a:xfrm>
                <a:off x="141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65" name="Line 4841"/>
              <p:cNvSpPr>
                <a:spLocks noChangeShapeType="1"/>
              </p:cNvSpPr>
              <p:nvPr/>
            </p:nvSpPr>
            <p:spPr bwMode="auto">
              <a:xfrm>
                <a:off x="141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66" name="Line 4842"/>
              <p:cNvSpPr>
                <a:spLocks noChangeShapeType="1"/>
              </p:cNvSpPr>
              <p:nvPr/>
            </p:nvSpPr>
            <p:spPr bwMode="auto">
              <a:xfrm>
                <a:off x="145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67" name="Line 4843"/>
              <p:cNvSpPr>
                <a:spLocks noChangeShapeType="1"/>
              </p:cNvSpPr>
              <p:nvPr/>
            </p:nvSpPr>
            <p:spPr bwMode="auto">
              <a:xfrm>
                <a:off x="146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68" name="Line 4844"/>
              <p:cNvSpPr>
                <a:spLocks noChangeShapeType="1"/>
              </p:cNvSpPr>
              <p:nvPr/>
            </p:nvSpPr>
            <p:spPr bwMode="auto">
              <a:xfrm>
                <a:off x="148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69" name="Line 4845"/>
              <p:cNvSpPr>
                <a:spLocks noChangeShapeType="1"/>
              </p:cNvSpPr>
              <p:nvPr/>
            </p:nvSpPr>
            <p:spPr bwMode="auto">
              <a:xfrm>
                <a:off x="148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70" name="Line 4846"/>
              <p:cNvSpPr>
                <a:spLocks noChangeShapeType="1"/>
              </p:cNvSpPr>
              <p:nvPr/>
            </p:nvSpPr>
            <p:spPr bwMode="auto">
              <a:xfrm>
                <a:off x="152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71" name="Line 4847"/>
              <p:cNvSpPr>
                <a:spLocks noChangeShapeType="1"/>
              </p:cNvSpPr>
              <p:nvPr/>
            </p:nvSpPr>
            <p:spPr bwMode="auto">
              <a:xfrm>
                <a:off x="154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72" name="Line 4848"/>
              <p:cNvSpPr>
                <a:spLocks noChangeShapeType="1"/>
              </p:cNvSpPr>
              <p:nvPr/>
            </p:nvSpPr>
            <p:spPr bwMode="auto">
              <a:xfrm>
                <a:off x="155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73" name="Line 4849"/>
              <p:cNvSpPr>
                <a:spLocks noChangeShapeType="1"/>
              </p:cNvSpPr>
              <p:nvPr/>
            </p:nvSpPr>
            <p:spPr bwMode="auto">
              <a:xfrm>
                <a:off x="156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74" name="Line 4850"/>
              <p:cNvSpPr>
                <a:spLocks noChangeShapeType="1"/>
              </p:cNvSpPr>
              <p:nvPr/>
            </p:nvSpPr>
            <p:spPr bwMode="auto">
              <a:xfrm>
                <a:off x="160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75" name="Line 4851"/>
              <p:cNvSpPr>
                <a:spLocks noChangeShapeType="1"/>
              </p:cNvSpPr>
              <p:nvPr/>
            </p:nvSpPr>
            <p:spPr bwMode="auto">
              <a:xfrm>
                <a:off x="161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76" name="Line 4852"/>
              <p:cNvSpPr>
                <a:spLocks noChangeShapeType="1"/>
              </p:cNvSpPr>
              <p:nvPr/>
            </p:nvSpPr>
            <p:spPr bwMode="auto">
              <a:xfrm>
                <a:off x="162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77" name="Line 4853"/>
              <p:cNvSpPr>
                <a:spLocks noChangeShapeType="1"/>
              </p:cNvSpPr>
              <p:nvPr/>
            </p:nvSpPr>
            <p:spPr bwMode="auto">
              <a:xfrm>
                <a:off x="163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78" name="Line 4854"/>
              <p:cNvSpPr>
                <a:spLocks noChangeShapeType="1"/>
              </p:cNvSpPr>
              <p:nvPr/>
            </p:nvSpPr>
            <p:spPr bwMode="auto">
              <a:xfrm>
                <a:off x="167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79" name="Line 4855"/>
              <p:cNvSpPr>
                <a:spLocks noChangeShapeType="1"/>
              </p:cNvSpPr>
              <p:nvPr/>
            </p:nvSpPr>
            <p:spPr bwMode="auto">
              <a:xfrm>
                <a:off x="168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80" name="Line 4856"/>
              <p:cNvSpPr>
                <a:spLocks noChangeShapeType="1"/>
              </p:cNvSpPr>
              <p:nvPr/>
            </p:nvSpPr>
            <p:spPr bwMode="auto">
              <a:xfrm>
                <a:off x="170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81" name="Line 4857"/>
              <p:cNvSpPr>
                <a:spLocks noChangeShapeType="1"/>
              </p:cNvSpPr>
              <p:nvPr/>
            </p:nvSpPr>
            <p:spPr bwMode="auto">
              <a:xfrm>
                <a:off x="170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82" name="Line 4858"/>
              <p:cNvSpPr>
                <a:spLocks noChangeShapeType="1"/>
              </p:cNvSpPr>
              <p:nvPr/>
            </p:nvSpPr>
            <p:spPr bwMode="auto">
              <a:xfrm>
                <a:off x="174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83" name="Line 4859"/>
              <p:cNvSpPr>
                <a:spLocks noChangeShapeType="1"/>
              </p:cNvSpPr>
              <p:nvPr/>
            </p:nvSpPr>
            <p:spPr bwMode="auto">
              <a:xfrm>
                <a:off x="175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84" name="Line 4860"/>
              <p:cNvSpPr>
                <a:spLocks noChangeShapeType="1"/>
              </p:cNvSpPr>
              <p:nvPr/>
            </p:nvSpPr>
            <p:spPr bwMode="auto">
              <a:xfrm>
                <a:off x="177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85" name="Line 4861"/>
              <p:cNvSpPr>
                <a:spLocks noChangeShapeType="1"/>
              </p:cNvSpPr>
              <p:nvPr/>
            </p:nvSpPr>
            <p:spPr bwMode="auto">
              <a:xfrm>
                <a:off x="178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86" name="Line 4862"/>
              <p:cNvSpPr>
                <a:spLocks noChangeShapeType="1"/>
              </p:cNvSpPr>
              <p:nvPr/>
            </p:nvSpPr>
            <p:spPr bwMode="auto">
              <a:xfrm>
                <a:off x="181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87" name="Line 4863"/>
              <p:cNvSpPr>
                <a:spLocks noChangeShapeType="1"/>
              </p:cNvSpPr>
              <p:nvPr/>
            </p:nvSpPr>
            <p:spPr bwMode="auto">
              <a:xfrm>
                <a:off x="183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88" name="Line 4864"/>
              <p:cNvSpPr>
                <a:spLocks noChangeShapeType="1"/>
              </p:cNvSpPr>
              <p:nvPr/>
            </p:nvSpPr>
            <p:spPr bwMode="auto">
              <a:xfrm>
                <a:off x="184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89" name="Line 4865"/>
              <p:cNvSpPr>
                <a:spLocks noChangeShapeType="1"/>
              </p:cNvSpPr>
              <p:nvPr/>
            </p:nvSpPr>
            <p:spPr bwMode="auto">
              <a:xfrm>
                <a:off x="185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90" name="Line 4866"/>
              <p:cNvSpPr>
                <a:spLocks noChangeShapeType="1"/>
              </p:cNvSpPr>
              <p:nvPr/>
            </p:nvSpPr>
            <p:spPr bwMode="auto">
              <a:xfrm>
                <a:off x="189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91" name="Line 4867"/>
              <p:cNvSpPr>
                <a:spLocks noChangeShapeType="1"/>
              </p:cNvSpPr>
              <p:nvPr/>
            </p:nvSpPr>
            <p:spPr bwMode="auto">
              <a:xfrm>
                <a:off x="190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92" name="Line 4868"/>
              <p:cNvSpPr>
                <a:spLocks noChangeShapeType="1"/>
              </p:cNvSpPr>
              <p:nvPr/>
            </p:nvSpPr>
            <p:spPr bwMode="auto">
              <a:xfrm>
                <a:off x="191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93" name="Line 4869"/>
              <p:cNvSpPr>
                <a:spLocks noChangeShapeType="1"/>
              </p:cNvSpPr>
              <p:nvPr/>
            </p:nvSpPr>
            <p:spPr bwMode="auto">
              <a:xfrm>
                <a:off x="192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94" name="Line 4870"/>
              <p:cNvSpPr>
                <a:spLocks noChangeShapeType="1"/>
              </p:cNvSpPr>
              <p:nvPr/>
            </p:nvSpPr>
            <p:spPr bwMode="auto">
              <a:xfrm>
                <a:off x="196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95" name="Line 4871"/>
              <p:cNvSpPr>
                <a:spLocks noChangeShapeType="1"/>
              </p:cNvSpPr>
              <p:nvPr/>
            </p:nvSpPr>
            <p:spPr bwMode="auto">
              <a:xfrm>
                <a:off x="197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96" name="Line 4872"/>
              <p:cNvSpPr>
                <a:spLocks noChangeShapeType="1"/>
              </p:cNvSpPr>
              <p:nvPr/>
            </p:nvSpPr>
            <p:spPr bwMode="auto">
              <a:xfrm>
                <a:off x="199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97" name="Line 4873"/>
              <p:cNvSpPr>
                <a:spLocks noChangeShapeType="1"/>
              </p:cNvSpPr>
              <p:nvPr/>
            </p:nvSpPr>
            <p:spPr bwMode="auto">
              <a:xfrm>
                <a:off x="200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98" name="Line 4874"/>
              <p:cNvSpPr>
                <a:spLocks noChangeShapeType="1"/>
              </p:cNvSpPr>
              <p:nvPr/>
            </p:nvSpPr>
            <p:spPr bwMode="auto">
              <a:xfrm>
                <a:off x="203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99" name="Line 4875"/>
              <p:cNvSpPr>
                <a:spLocks noChangeShapeType="1"/>
              </p:cNvSpPr>
              <p:nvPr/>
            </p:nvSpPr>
            <p:spPr bwMode="auto">
              <a:xfrm>
                <a:off x="204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00" name="Line 4876"/>
              <p:cNvSpPr>
                <a:spLocks noChangeShapeType="1"/>
              </p:cNvSpPr>
              <p:nvPr/>
            </p:nvSpPr>
            <p:spPr bwMode="auto">
              <a:xfrm>
                <a:off x="206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01" name="Line 4877"/>
              <p:cNvSpPr>
                <a:spLocks noChangeShapeType="1"/>
              </p:cNvSpPr>
              <p:nvPr/>
            </p:nvSpPr>
            <p:spPr bwMode="auto">
              <a:xfrm>
                <a:off x="207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02" name="Line 4878"/>
              <p:cNvSpPr>
                <a:spLocks noChangeShapeType="1"/>
              </p:cNvSpPr>
              <p:nvPr/>
            </p:nvSpPr>
            <p:spPr bwMode="auto">
              <a:xfrm>
                <a:off x="211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03" name="Line 4879"/>
              <p:cNvSpPr>
                <a:spLocks noChangeShapeType="1"/>
              </p:cNvSpPr>
              <p:nvPr/>
            </p:nvSpPr>
            <p:spPr bwMode="auto">
              <a:xfrm>
                <a:off x="2123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04" name="Line 4880"/>
              <p:cNvSpPr>
                <a:spLocks noChangeShapeType="1"/>
              </p:cNvSpPr>
              <p:nvPr/>
            </p:nvSpPr>
            <p:spPr bwMode="auto">
              <a:xfrm>
                <a:off x="213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05" name="Line 4881"/>
              <p:cNvSpPr>
                <a:spLocks noChangeShapeType="1"/>
              </p:cNvSpPr>
              <p:nvPr/>
            </p:nvSpPr>
            <p:spPr bwMode="auto">
              <a:xfrm>
                <a:off x="214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06" name="Line 4882"/>
              <p:cNvSpPr>
                <a:spLocks noChangeShapeType="1"/>
              </p:cNvSpPr>
              <p:nvPr/>
            </p:nvSpPr>
            <p:spPr bwMode="auto">
              <a:xfrm>
                <a:off x="218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07" name="Line 4883"/>
              <p:cNvSpPr>
                <a:spLocks noChangeShapeType="1"/>
              </p:cNvSpPr>
              <p:nvPr/>
            </p:nvSpPr>
            <p:spPr bwMode="auto">
              <a:xfrm>
                <a:off x="219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08" name="Line 4884"/>
              <p:cNvSpPr>
                <a:spLocks noChangeShapeType="1"/>
              </p:cNvSpPr>
              <p:nvPr/>
            </p:nvSpPr>
            <p:spPr bwMode="auto">
              <a:xfrm>
                <a:off x="220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09" name="Line 4885"/>
              <p:cNvSpPr>
                <a:spLocks noChangeShapeType="1"/>
              </p:cNvSpPr>
              <p:nvPr/>
            </p:nvSpPr>
            <p:spPr bwMode="auto">
              <a:xfrm>
                <a:off x="222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10" name="Line 4886"/>
              <p:cNvSpPr>
                <a:spLocks noChangeShapeType="1"/>
              </p:cNvSpPr>
              <p:nvPr/>
            </p:nvSpPr>
            <p:spPr bwMode="auto">
              <a:xfrm>
                <a:off x="225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11" name="Line 4887"/>
              <p:cNvSpPr>
                <a:spLocks noChangeShapeType="1"/>
              </p:cNvSpPr>
              <p:nvPr/>
            </p:nvSpPr>
            <p:spPr bwMode="auto">
              <a:xfrm>
                <a:off x="226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12" name="Line 4888"/>
              <p:cNvSpPr>
                <a:spLocks noChangeShapeType="1"/>
              </p:cNvSpPr>
              <p:nvPr/>
            </p:nvSpPr>
            <p:spPr bwMode="auto">
              <a:xfrm>
                <a:off x="228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13" name="Line 4889"/>
              <p:cNvSpPr>
                <a:spLocks noChangeShapeType="1"/>
              </p:cNvSpPr>
              <p:nvPr/>
            </p:nvSpPr>
            <p:spPr bwMode="auto">
              <a:xfrm>
                <a:off x="229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14" name="Line 4890"/>
              <p:cNvSpPr>
                <a:spLocks noChangeShapeType="1"/>
              </p:cNvSpPr>
              <p:nvPr/>
            </p:nvSpPr>
            <p:spPr bwMode="auto">
              <a:xfrm>
                <a:off x="233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15" name="Line 4891"/>
              <p:cNvSpPr>
                <a:spLocks noChangeShapeType="1"/>
              </p:cNvSpPr>
              <p:nvPr/>
            </p:nvSpPr>
            <p:spPr bwMode="auto">
              <a:xfrm>
                <a:off x="233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16" name="Line 4892"/>
              <p:cNvSpPr>
                <a:spLocks noChangeShapeType="1"/>
              </p:cNvSpPr>
              <p:nvPr/>
            </p:nvSpPr>
            <p:spPr bwMode="auto">
              <a:xfrm>
                <a:off x="235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17" name="Line 4893"/>
              <p:cNvSpPr>
                <a:spLocks noChangeShapeType="1"/>
              </p:cNvSpPr>
              <p:nvPr/>
            </p:nvSpPr>
            <p:spPr bwMode="auto">
              <a:xfrm>
                <a:off x="2362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18" name="Line 4894"/>
              <p:cNvSpPr>
                <a:spLocks noChangeShapeType="1"/>
              </p:cNvSpPr>
              <p:nvPr/>
            </p:nvSpPr>
            <p:spPr bwMode="auto">
              <a:xfrm>
                <a:off x="240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19" name="Line 4895"/>
              <p:cNvSpPr>
                <a:spLocks noChangeShapeType="1"/>
              </p:cNvSpPr>
              <p:nvPr/>
            </p:nvSpPr>
            <p:spPr bwMode="auto">
              <a:xfrm>
                <a:off x="2414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20" name="Line 4896"/>
              <p:cNvSpPr>
                <a:spLocks noChangeShapeType="1"/>
              </p:cNvSpPr>
              <p:nvPr/>
            </p:nvSpPr>
            <p:spPr bwMode="auto">
              <a:xfrm>
                <a:off x="242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21" name="Line 4897"/>
              <p:cNvSpPr>
                <a:spLocks noChangeShapeType="1"/>
              </p:cNvSpPr>
              <p:nvPr/>
            </p:nvSpPr>
            <p:spPr bwMode="auto">
              <a:xfrm>
                <a:off x="244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22" name="Line 4898"/>
              <p:cNvSpPr>
                <a:spLocks noChangeShapeType="1"/>
              </p:cNvSpPr>
              <p:nvPr/>
            </p:nvSpPr>
            <p:spPr bwMode="auto">
              <a:xfrm>
                <a:off x="2479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23" name="Line 4899"/>
              <p:cNvSpPr>
                <a:spLocks noChangeShapeType="1"/>
              </p:cNvSpPr>
              <p:nvPr/>
            </p:nvSpPr>
            <p:spPr bwMode="auto">
              <a:xfrm>
                <a:off x="2485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24" name="Line 4900"/>
              <p:cNvSpPr>
                <a:spLocks noChangeShapeType="1"/>
              </p:cNvSpPr>
              <p:nvPr/>
            </p:nvSpPr>
            <p:spPr bwMode="auto">
              <a:xfrm>
                <a:off x="2498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25" name="Line 4901"/>
              <p:cNvSpPr>
                <a:spLocks noChangeShapeType="1"/>
              </p:cNvSpPr>
              <p:nvPr/>
            </p:nvSpPr>
            <p:spPr bwMode="auto">
              <a:xfrm>
                <a:off x="2511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26" name="Line 4902"/>
              <p:cNvSpPr>
                <a:spLocks noChangeShapeType="1"/>
              </p:cNvSpPr>
              <p:nvPr/>
            </p:nvSpPr>
            <p:spPr bwMode="auto">
              <a:xfrm>
                <a:off x="2550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27" name="Line 4903"/>
              <p:cNvSpPr>
                <a:spLocks noChangeShapeType="1"/>
              </p:cNvSpPr>
              <p:nvPr/>
            </p:nvSpPr>
            <p:spPr bwMode="auto">
              <a:xfrm>
                <a:off x="2557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28" name="Line 4904"/>
              <p:cNvSpPr>
                <a:spLocks noChangeShapeType="1"/>
              </p:cNvSpPr>
              <p:nvPr/>
            </p:nvSpPr>
            <p:spPr bwMode="auto">
              <a:xfrm>
                <a:off x="2576" y="2661"/>
                <a:ext cx="1" cy="26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3930" name="Line 4906"/>
            <p:cNvSpPr>
              <a:spLocks noChangeShapeType="1"/>
            </p:cNvSpPr>
            <p:nvPr/>
          </p:nvSpPr>
          <p:spPr bwMode="auto">
            <a:xfrm>
              <a:off x="2583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31" name="Line 4907"/>
            <p:cNvSpPr>
              <a:spLocks noChangeShapeType="1"/>
            </p:cNvSpPr>
            <p:nvPr/>
          </p:nvSpPr>
          <p:spPr bwMode="auto">
            <a:xfrm>
              <a:off x="2621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32" name="Line 4908"/>
            <p:cNvSpPr>
              <a:spLocks noChangeShapeType="1"/>
            </p:cNvSpPr>
            <p:nvPr/>
          </p:nvSpPr>
          <p:spPr bwMode="auto">
            <a:xfrm>
              <a:off x="2628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33" name="Line 4909"/>
            <p:cNvSpPr>
              <a:spLocks noChangeShapeType="1"/>
            </p:cNvSpPr>
            <p:nvPr/>
          </p:nvSpPr>
          <p:spPr bwMode="auto">
            <a:xfrm>
              <a:off x="2647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34" name="Line 4910"/>
            <p:cNvSpPr>
              <a:spLocks noChangeShapeType="1"/>
            </p:cNvSpPr>
            <p:nvPr/>
          </p:nvSpPr>
          <p:spPr bwMode="auto">
            <a:xfrm>
              <a:off x="2654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35" name="Line 4911"/>
            <p:cNvSpPr>
              <a:spLocks noChangeShapeType="1"/>
            </p:cNvSpPr>
            <p:nvPr/>
          </p:nvSpPr>
          <p:spPr bwMode="auto">
            <a:xfrm>
              <a:off x="2693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36" name="Line 4912"/>
            <p:cNvSpPr>
              <a:spLocks noChangeShapeType="1"/>
            </p:cNvSpPr>
            <p:nvPr/>
          </p:nvSpPr>
          <p:spPr bwMode="auto">
            <a:xfrm>
              <a:off x="2706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37" name="Line 4913"/>
            <p:cNvSpPr>
              <a:spLocks noChangeShapeType="1"/>
            </p:cNvSpPr>
            <p:nvPr/>
          </p:nvSpPr>
          <p:spPr bwMode="auto">
            <a:xfrm>
              <a:off x="2719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38" name="Line 4914"/>
            <p:cNvSpPr>
              <a:spLocks noChangeShapeType="1"/>
            </p:cNvSpPr>
            <p:nvPr/>
          </p:nvSpPr>
          <p:spPr bwMode="auto">
            <a:xfrm>
              <a:off x="2732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39" name="Line 4915"/>
            <p:cNvSpPr>
              <a:spLocks noChangeShapeType="1"/>
            </p:cNvSpPr>
            <p:nvPr/>
          </p:nvSpPr>
          <p:spPr bwMode="auto">
            <a:xfrm>
              <a:off x="2770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40" name="Line 4916"/>
            <p:cNvSpPr>
              <a:spLocks noChangeShapeType="1"/>
            </p:cNvSpPr>
            <p:nvPr/>
          </p:nvSpPr>
          <p:spPr bwMode="auto">
            <a:xfrm>
              <a:off x="2777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41" name="Line 4917"/>
            <p:cNvSpPr>
              <a:spLocks noChangeShapeType="1"/>
            </p:cNvSpPr>
            <p:nvPr/>
          </p:nvSpPr>
          <p:spPr bwMode="auto">
            <a:xfrm>
              <a:off x="2790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42" name="Line 4918"/>
            <p:cNvSpPr>
              <a:spLocks noChangeShapeType="1"/>
            </p:cNvSpPr>
            <p:nvPr/>
          </p:nvSpPr>
          <p:spPr bwMode="auto">
            <a:xfrm>
              <a:off x="2803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43" name="Line 4919"/>
            <p:cNvSpPr>
              <a:spLocks noChangeShapeType="1"/>
            </p:cNvSpPr>
            <p:nvPr/>
          </p:nvSpPr>
          <p:spPr bwMode="auto">
            <a:xfrm>
              <a:off x="2842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44" name="Line 4920"/>
            <p:cNvSpPr>
              <a:spLocks noChangeShapeType="1"/>
            </p:cNvSpPr>
            <p:nvPr/>
          </p:nvSpPr>
          <p:spPr bwMode="auto">
            <a:xfrm>
              <a:off x="2848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45" name="Line 4921"/>
            <p:cNvSpPr>
              <a:spLocks noChangeShapeType="1"/>
            </p:cNvSpPr>
            <p:nvPr/>
          </p:nvSpPr>
          <p:spPr bwMode="auto">
            <a:xfrm>
              <a:off x="2868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46" name="Line 4922"/>
            <p:cNvSpPr>
              <a:spLocks noChangeShapeType="1"/>
            </p:cNvSpPr>
            <p:nvPr/>
          </p:nvSpPr>
          <p:spPr bwMode="auto">
            <a:xfrm>
              <a:off x="2874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47" name="Line 4923"/>
            <p:cNvSpPr>
              <a:spLocks noChangeShapeType="1"/>
            </p:cNvSpPr>
            <p:nvPr/>
          </p:nvSpPr>
          <p:spPr bwMode="auto">
            <a:xfrm>
              <a:off x="2913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48" name="Line 4924"/>
            <p:cNvSpPr>
              <a:spLocks noChangeShapeType="1"/>
            </p:cNvSpPr>
            <p:nvPr/>
          </p:nvSpPr>
          <p:spPr bwMode="auto">
            <a:xfrm>
              <a:off x="2919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49" name="Line 4925"/>
            <p:cNvSpPr>
              <a:spLocks noChangeShapeType="1"/>
            </p:cNvSpPr>
            <p:nvPr/>
          </p:nvSpPr>
          <p:spPr bwMode="auto">
            <a:xfrm>
              <a:off x="2939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50" name="Line 4926"/>
            <p:cNvSpPr>
              <a:spLocks noChangeShapeType="1"/>
            </p:cNvSpPr>
            <p:nvPr/>
          </p:nvSpPr>
          <p:spPr bwMode="auto">
            <a:xfrm>
              <a:off x="2945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51" name="Line 4927"/>
            <p:cNvSpPr>
              <a:spLocks noChangeShapeType="1"/>
            </p:cNvSpPr>
            <p:nvPr/>
          </p:nvSpPr>
          <p:spPr bwMode="auto">
            <a:xfrm>
              <a:off x="2984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52" name="Line 4928"/>
            <p:cNvSpPr>
              <a:spLocks noChangeShapeType="1"/>
            </p:cNvSpPr>
            <p:nvPr/>
          </p:nvSpPr>
          <p:spPr bwMode="auto">
            <a:xfrm>
              <a:off x="2997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53" name="Line 4929"/>
            <p:cNvSpPr>
              <a:spLocks noChangeShapeType="1"/>
            </p:cNvSpPr>
            <p:nvPr/>
          </p:nvSpPr>
          <p:spPr bwMode="auto">
            <a:xfrm>
              <a:off x="3010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54" name="Line 4930"/>
            <p:cNvSpPr>
              <a:spLocks noChangeShapeType="1"/>
            </p:cNvSpPr>
            <p:nvPr/>
          </p:nvSpPr>
          <p:spPr bwMode="auto">
            <a:xfrm>
              <a:off x="3023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55" name="Line 4931"/>
            <p:cNvSpPr>
              <a:spLocks noChangeShapeType="1"/>
            </p:cNvSpPr>
            <p:nvPr/>
          </p:nvSpPr>
          <p:spPr bwMode="auto">
            <a:xfrm>
              <a:off x="3062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56" name="Line 4932"/>
            <p:cNvSpPr>
              <a:spLocks noChangeShapeType="1"/>
            </p:cNvSpPr>
            <p:nvPr/>
          </p:nvSpPr>
          <p:spPr bwMode="auto">
            <a:xfrm>
              <a:off x="3068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57" name="Line 4933"/>
            <p:cNvSpPr>
              <a:spLocks noChangeShapeType="1"/>
            </p:cNvSpPr>
            <p:nvPr/>
          </p:nvSpPr>
          <p:spPr bwMode="auto">
            <a:xfrm>
              <a:off x="3081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58" name="Line 4934"/>
            <p:cNvSpPr>
              <a:spLocks noChangeShapeType="1"/>
            </p:cNvSpPr>
            <p:nvPr/>
          </p:nvSpPr>
          <p:spPr bwMode="auto">
            <a:xfrm>
              <a:off x="3094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59" name="Line 4935"/>
            <p:cNvSpPr>
              <a:spLocks noChangeShapeType="1"/>
            </p:cNvSpPr>
            <p:nvPr/>
          </p:nvSpPr>
          <p:spPr bwMode="auto">
            <a:xfrm>
              <a:off x="3133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60" name="Line 4936"/>
            <p:cNvSpPr>
              <a:spLocks noChangeShapeType="1"/>
            </p:cNvSpPr>
            <p:nvPr/>
          </p:nvSpPr>
          <p:spPr bwMode="auto">
            <a:xfrm>
              <a:off x="3140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61" name="Line 4937"/>
            <p:cNvSpPr>
              <a:spLocks noChangeShapeType="1"/>
            </p:cNvSpPr>
            <p:nvPr/>
          </p:nvSpPr>
          <p:spPr bwMode="auto">
            <a:xfrm>
              <a:off x="3159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62" name="Line 4938"/>
            <p:cNvSpPr>
              <a:spLocks noChangeShapeType="1"/>
            </p:cNvSpPr>
            <p:nvPr/>
          </p:nvSpPr>
          <p:spPr bwMode="auto">
            <a:xfrm>
              <a:off x="3165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63" name="Line 4939"/>
            <p:cNvSpPr>
              <a:spLocks noChangeShapeType="1"/>
            </p:cNvSpPr>
            <p:nvPr/>
          </p:nvSpPr>
          <p:spPr bwMode="auto">
            <a:xfrm>
              <a:off x="3204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64" name="Line 4940"/>
            <p:cNvSpPr>
              <a:spLocks noChangeShapeType="1"/>
            </p:cNvSpPr>
            <p:nvPr/>
          </p:nvSpPr>
          <p:spPr bwMode="auto">
            <a:xfrm>
              <a:off x="3211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65" name="Line 4941"/>
            <p:cNvSpPr>
              <a:spLocks noChangeShapeType="1"/>
            </p:cNvSpPr>
            <p:nvPr/>
          </p:nvSpPr>
          <p:spPr bwMode="auto">
            <a:xfrm>
              <a:off x="3230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66" name="Line 4942"/>
            <p:cNvSpPr>
              <a:spLocks noChangeShapeType="1"/>
            </p:cNvSpPr>
            <p:nvPr/>
          </p:nvSpPr>
          <p:spPr bwMode="auto">
            <a:xfrm>
              <a:off x="3237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67" name="Line 4943"/>
            <p:cNvSpPr>
              <a:spLocks noChangeShapeType="1"/>
            </p:cNvSpPr>
            <p:nvPr/>
          </p:nvSpPr>
          <p:spPr bwMode="auto">
            <a:xfrm>
              <a:off x="3276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68" name="Line 4944"/>
            <p:cNvSpPr>
              <a:spLocks noChangeShapeType="1"/>
            </p:cNvSpPr>
            <p:nvPr/>
          </p:nvSpPr>
          <p:spPr bwMode="auto">
            <a:xfrm>
              <a:off x="3288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69" name="Line 4945"/>
            <p:cNvSpPr>
              <a:spLocks noChangeShapeType="1"/>
            </p:cNvSpPr>
            <p:nvPr/>
          </p:nvSpPr>
          <p:spPr bwMode="auto">
            <a:xfrm>
              <a:off x="3301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70" name="Line 4946"/>
            <p:cNvSpPr>
              <a:spLocks noChangeShapeType="1"/>
            </p:cNvSpPr>
            <p:nvPr/>
          </p:nvSpPr>
          <p:spPr bwMode="auto">
            <a:xfrm>
              <a:off x="3314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71" name="Line 4947"/>
            <p:cNvSpPr>
              <a:spLocks noChangeShapeType="1"/>
            </p:cNvSpPr>
            <p:nvPr/>
          </p:nvSpPr>
          <p:spPr bwMode="auto">
            <a:xfrm>
              <a:off x="3353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72" name="Line 4948"/>
            <p:cNvSpPr>
              <a:spLocks noChangeShapeType="1"/>
            </p:cNvSpPr>
            <p:nvPr/>
          </p:nvSpPr>
          <p:spPr bwMode="auto">
            <a:xfrm>
              <a:off x="3360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73" name="Line 4949"/>
            <p:cNvSpPr>
              <a:spLocks noChangeShapeType="1"/>
            </p:cNvSpPr>
            <p:nvPr/>
          </p:nvSpPr>
          <p:spPr bwMode="auto">
            <a:xfrm>
              <a:off x="3373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74" name="Line 4950"/>
            <p:cNvSpPr>
              <a:spLocks noChangeShapeType="1"/>
            </p:cNvSpPr>
            <p:nvPr/>
          </p:nvSpPr>
          <p:spPr bwMode="auto">
            <a:xfrm>
              <a:off x="3386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75" name="Line 4951"/>
            <p:cNvSpPr>
              <a:spLocks noChangeShapeType="1"/>
            </p:cNvSpPr>
            <p:nvPr/>
          </p:nvSpPr>
          <p:spPr bwMode="auto">
            <a:xfrm>
              <a:off x="3424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76" name="Line 4952"/>
            <p:cNvSpPr>
              <a:spLocks noChangeShapeType="1"/>
            </p:cNvSpPr>
            <p:nvPr/>
          </p:nvSpPr>
          <p:spPr bwMode="auto">
            <a:xfrm>
              <a:off x="3431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77" name="Line 4953"/>
            <p:cNvSpPr>
              <a:spLocks noChangeShapeType="1"/>
            </p:cNvSpPr>
            <p:nvPr/>
          </p:nvSpPr>
          <p:spPr bwMode="auto">
            <a:xfrm>
              <a:off x="3450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78" name="Line 4954"/>
            <p:cNvSpPr>
              <a:spLocks noChangeShapeType="1"/>
            </p:cNvSpPr>
            <p:nvPr/>
          </p:nvSpPr>
          <p:spPr bwMode="auto">
            <a:xfrm>
              <a:off x="3457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79" name="Line 4955"/>
            <p:cNvSpPr>
              <a:spLocks noChangeShapeType="1"/>
            </p:cNvSpPr>
            <p:nvPr/>
          </p:nvSpPr>
          <p:spPr bwMode="auto">
            <a:xfrm>
              <a:off x="3496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80" name="Line 4956"/>
            <p:cNvSpPr>
              <a:spLocks noChangeShapeType="1"/>
            </p:cNvSpPr>
            <p:nvPr/>
          </p:nvSpPr>
          <p:spPr bwMode="auto">
            <a:xfrm>
              <a:off x="3502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81" name="Line 4957"/>
            <p:cNvSpPr>
              <a:spLocks noChangeShapeType="1"/>
            </p:cNvSpPr>
            <p:nvPr/>
          </p:nvSpPr>
          <p:spPr bwMode="auto">
            <a:xfrm>
              <a:off x="3522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82" name="Line 4958"/>
            <p:cNvSpPr>
              <a:spLocks noChangeShapeType="1"/>
            </p:cNvSpPr>
            <p:nvPr/>
          </p:nvSpPr>
          <p:spPr bwMode="auto">
            <a:xfrm>
              <a:off x="3528" y="2661"/>
              <a:ext cx="1" cy="26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83" name="Line 4959"/>
            <p:cNvSpPr>
              <a:spLocks noChangeShapeType="1"/>
            </p:cNvSpPr>
            <p:nvPr/>
          </p:nvSpPr>
          <p:spPr bwMode="auto">
            <a:xfrm>
              <a:off x="3865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84" name="Line 4960"/>
            <p:cNvSpPr>
              <a:spLocks noChangeShapeType="1"/>
            </p:cNvSpPr>
            <p:nvPr/>
          </p:nvSpPr>
          <p:spPr bwMode="auto">
            <a:xfrm>
              <a:off x="3891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85" name="Line 4961"/>
            <p:cNvSpPr>
              <a:spLocks noChangeShapeType="1"/>
            </p:cNvSpPr>
            <p:nvPr/>
          </p:nvSpPr>
          <p:spPr bwMode="auto">
            <a:xfrm>
              <a:off x="3897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86" name="Line 4962"/>
            <p:cNvSpPr>
              <a:spLocks noChangeShapeType="1"/>
            </p:cNvSpPr>
            <p:nvPr/>
          </p:nvSpPr>
          <p:spPr bwMode="auto">
            <a:xfrm>
              <a:off x="3917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87" name="Line 4963"/>
            <p:cNvSpPr>
              <a:spLocks noChangeShapeType="1"/>
            </p:cNvSpPr>
            <p:nvPr/>
          </p:nvSpPr>
          <p:spPr bwMode="auto">
            <a:xfrm>
              <a:off x="394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88" name="Line 4964"/>
            <p:cNvSpPr>
              <a:spLocks noChangeShapeType="1"/>
            </p:cNvSpPr>
            <p:nvPr/>
          </p:nvSpPr>
          <p:spPr bwMode="auto">
            <a:xfrm>
              <a:off x="3949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89" name="Line 4965"/>
            <p:cNvSpPr>
              <a:spLocks noChangeShapeType="1"/>
            </p:cNvSpPr>
            <p:nvPr/>
          </p:nvSpPr>
          <p:spPr bwMode="auto">
            <a:xfrm>
              <a:off x="3975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90" name="Line 4966"/>
            <p:cNvSpPr>
              <a:spLocks noChangeShapeType="1"/>
            </p:cNvSpPr>
            <p:nvPr/>
          </p:nvSpPr>
          <p:spPr bwMode="auto">
            <a:xfrm>
              <a:off x="3981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91" name="Line 4967"/>
            <p:cNvSpPr>
              <a:spLocks noChangeShapeType="1"/>
            </p:cNvSpPr>
            <p:nvPr/>
          </p:nvSpPr>
          <p:spPr bwMode="auto">
            <a:xfrm>
              <a:off x="4001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92" name="Line 4968"/>
            <p:cNvSpPr>
              <a:spLocks noChangeShapeType="1"/>
            </p:cNvSpPr>
            <p:nvPr/>
          </p:nvSpPr>
          <p:spPr bwMode="auto">
            <a:xfrm>
              <a:off x="4020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93" name="Line 4969"/>
            <p:cNvSpPr>
              <a:spLocks noChangeShapeType="1"/>
            </p:cNvSpPr>
            <p:nvPr/>
          </p:nvSpPr>
          <p:spPr bwMode="auto">
            <a:xfrm>
              <a:off x="403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94" name="Line 4970"/>
            <p:cNvSpPr>
              <a:spLocks noChangeShapeType="1"/>
            </p:cNvSpPr>
            <p:nvPr/>
          </p:nvSpPr>
          <p:spPr bwMode="auto">
            <a:xfrm>
              <a:off x="4059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95" name="Line 4971"/>
            <p:cNvSpPr>
              <a:spLocks noChangeShapeType="1"/>
            </p:cNvSpPr>
            <p:nvPr/>
          </p:nvSpPr>
          <p:spPr bwMode="auto">
            <a:xfrm>
              <a:off x="4066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96" name="Line 4972"/>
            <p:cNvSpPr>
              <a:spLocks noChangeShapeType="1"/>
            </p:cNvSpPr>
            <p:nvPr/>
          </p:nvSpPr>
          <p:spPr bwMode="auto">
            <a:xfrm>
              <a:off x="4085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97" name="Line 4973"/>
            <p:cNvSpPr>
              <a:spLocks noChangeShapeType="1"/>
            </p:cNvSpPr>
            <p:nvPr/>
          </p:nvSpPr>
          <p:spPr bwMode="auto">
            <a:xfrm>
              <a:off x="4104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98" name="Line 4974"/>
            <p:cNvSpPr>
              <a:spLocks noChangeShapeType="1"/>
            </p:cNvSpPr>
            <p:nvPr/>
          </p:nvSpPr>
          <p:spPr bwMode="auto">
            <a:xfrm>
              <a:off x="4117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99" name="Line 4975"/>
            <p:cNvSpPr>
              <a:spLocks noChangeShapeType="1"/>
            </p:cNvSpPr>
            <p:nvPr/>
          </p:nvSpPr>
          <p:spPr bwMode="auto">
            <a:xfrm>
              <a:off x="414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00" name="Line 4976"/>
            <p:cNvSpPr>
              <a:spLocks noChangeShapeType="1"/>
            </p:cNvSpPr>
            <p:nvPr/>
          </p:nvSpPr>
          <p:spPr bwMode="auto">
            <a:xfrm>
              <a:off x="414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01" name="Line 4977"/>
            <p:cNvSpPr>
              <a:spLocks noChangeShapeType="1"/>
            </p:cNvSpPr>
            <p:nvPr/>
          </p:nvSpPr>
          <p:spPr bwMode="auto">
            <a:xfrm>
              <a:off x="416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02" name="Line 4978"/>
            <p:cNvSpPr>
              <a:spLocks noChangeShapeType="1"/>
            </p:cNvSpPr>
            <p:nvPr/>
          </p:nvSpPr>
          <p:spPr bwMode="auto">
            <a:xfrm>
              <a:off x="4189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03" name="Line 4979"/>
            <p:cNvSpPr>
              <a:spLocks noChangeShapeType="1"/>
            </p:cNvSpPr>
            <p:nvPr/>
          </p:nvSpPr>
          <p:spPr bwMode="auto">
            <a:xfrm>
              <a:off x="4202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04" name="Line 4980"/>
            <p:cNvSpPr>
              <a:spLocks noChangeShapeType="1"/>
            </p:cNvSpPr>
            <p:nvPr/>
          </p:nvSpPr>
          <p:spPr bwMode="auto">
            <a:xfrm>
              <a:off x="4228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05" name="Line 4981"/>
            <p:cNvSpPr>
              <a:spLocks noChangeShapeType="1"/>
            </p:cNvSpPr>
            <p:nvPr/>
          </p:nvSpPr>
          <p:spPr bwMode="auto">
            <a:xfrm>
              <a:off x="4228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06" name="Line 4982"/>
            <p:cNvSpPr>
              <a:spLocks noChangeShapeType="1"/>
            </p:cNvSpPr>
            <p:nvPr/>
          </p:nvSpPr>
          <p:spPr bwMode="auto">
            <a:xfrm>
              <a:off x="4247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07" name="Line 4983"/>
            <p:cNvSpPr>
              <a:spLocks noChangeShapeType="1"/>
            </p:cNvSpPr>
            <p:nvPr/>
          </p:nvSpPr>
          <p:spPr bwMode="auto">
            <a:xfrm>
              <a:off x="427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08" name="Line 4984"/>
            <p:cNvSpPr>
              <a:spLocks noChangeShapeType="1"/>
            </p:cNvSpPr>
            <p:nvPr/>
          </p:nvSpPr>
          <p:spPr bwMode="auto">
            <a:xfrm>
              <a:off x="4279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09" name="Line 4985"/>
            <p:cNvSpPr>
              <a:spLocks noChangeShapeType="1"/>
            </p:cNvSpPr>
            <p:nvPr/>
          </p:nvSpPr>
          <p:spPr bwMode="auto">
            <a:xfrm>
              <a:off x="4305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10" name="Line 4986"/>
            <p:cNvSpPr>
              <a:spLocks noChangeShapeType="1"/>
            </p:cNvSpPr>
            <p:nvPr/>
          </p:nvSpPr>
          <p:spPr bwMode="auto">
            <a:xfrm>
              <a:off x="4312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11" name="Line 4987"/>
            <p:cNvSpPr>
              <a:spLocks noChangeShapeType="1"/>
            </p:cNvSpPr>
            <p:nvPr/>
          </p:nvSpPr>
          <p:spPr bwMode="auto">
            <a:xfrm>
              <a:off x="4331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12" name="Line 4988"/>
            <p:cNvSpPr>
              <a:spLocks noChangeShapeType="1"/>
            </p:cNvSpPr>
            <p:nvPr/>
          </p:nvSpPr>
          <p:spPr bwMode="auto">
            <a:xfrm>
              <a:off x="4357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13" name="Line 4989"/>
            <p:cNvSpPr>
              <a:spLocks noChangeShapeType="1"/>
            </p:cNvSpPr>
            <p:nvPr/>
          </p:nvSpPr>
          <p:spPr bwMode="auto">
            <a:xfrm>
              <a:off x="4364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14" name="Line 4990"/>
            <p:cNvSpPr>
              <a:spLocks noChangeShapeType="1"/>
            </p:cNvSpPr>
            <p:nvPr/>
          </p:nvSpPr>
          <p:spPr bwMode="auto">
            <a:xfrm>
              <a:off x="4389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15" name="Line 4991"/>
            <p:cNvSpPr>
              <a:spLocks noChangeShapeType="1"/>
            </p:cNvSpPr>
            <p:nvPr/>
          </p:nvSpPr>
          <p:spPr bwMode="auto">
            <a:xfrm>
              <a:off x="4396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16" name="Line 4992"/>
            <p:cNvSpPr>
              <a:spLocks noChangeShapeType="1"/>
            </p:cNvSpPr>
            <p:nvPr/>
          </p:nvSpPr>
          <p:spPr bwMode="auto">
            <a:xfrm>
              <a:off x="4415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17" name="Line 4993"/>
            <p:cNvSpPr>
              <a:spLocks noChangeShapeType="1"/>
            </p:cNvSpPr>
            <p:nvPr/>
          </p:nvSpPr>
          <p:spPr bwMode="auto">
            <a:xfrm>
              <a:off x="4441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18" name="Line 4994"/>
            <p:cNvSpPr>
              <a:spLocks noChangeShapeType="1"/>
            </p:cNvSpPr>
            <p:nvPr/>
          </p:nvSpPr>
          <p:spPr bwMode="auto">
            <a:xfrm>
              <a:off x="4448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19" name="Line 4995"/>
            <p:cNvSpPr>
              <a:spLocks noChangeShapeType="1"/>
            </p:cNvSpPr>
            <p:nvPr/>
          </p:nvSpPr>
          <p:spPr bwMode="auto">
            <a:xfrm>
              <a:off x="4474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20" name="Line 4996"/>
            <p:cNvSpPr>
              <a:spLocks noChangeShapeType="1"/>
            </p:cNvSpPr>
            <p:nvPr/>
          </p:nvSpPr>
          <p:spPr bwMode="auto">
            <a:xfrm>
              <a:off x="4480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21" name="Line 4997"/>
            <p:cNvSpPr>
              <a:spLocks noChangeShapeType="1"/>
            </p:cNvSpPr>
            <p:nvPr/>
          </p:nvSpPr>
          <p:spPr bwMode="auto">
            <a:xfrm>
              <a:off x="4500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22" name="Line 4998"/>
            <p:cNvSpPr>
              <a:spLocks noChangeShapeType="1"/>
            </p:cNvSpPr>
            <p:nvPr/>
          </p:nvSpPr>
          <p:spPr bwMode="auto">
            <a:xfrm>
              <a:off x="4525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23" name="Line 4999"/>
            <p:cNvSpPr>
              <a:spLocks noChangeShapeType="1"/>
            </p:cNvSpPr>
            <p:nvPr/>
          </p:nvSpPr>
          <p:spPr bwMode="auto">
            <a:xfrm>
              <a:off x="4532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24" name="Line 5000"/>
            <p:cNvSpPr>
              <a:spLocks noChangeShapeType="1"/>
            </p:cNvSpPr>
            <p:nvPr/>
          </p:nvSpPr>
          <p:spPr bwMode="auto">
            <a:xfrm>
              <a:off x="4558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25" name="Line 5001"/>
            <p:cNvSpPr>
              <a:spLocks noChangeShapeType="1"/>
            </p:cNvSpPr>
            <p:nvPr/>
          </p:nvSpPr>
          <p:spPr bwMode="auto">
            <a:xfrm>
              <a:off x="4564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26" name="Line 5002"/>
            <p:cNvSpPr>
              <a:spLocks noChangeShapeType="1"/>
            </p:cNvSpPr>
            <p:nvPr/>
          </p:nvSpPr>
          <p:spPr bwMode="auto">
            <a:xfrm>
              <a:off x="4584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27" name="Line 5003"/>
            <p:cNvSpPr>
              <a:spLocks noChangeShapeType="1"/>
            </p:cNvSpPr>
            <p:nvPr/>
          </p:nvSpPr>
          <p:spPr bwMode="auto">
            <a:xfrm>
              <a:off x="460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28" name="Line 5004"/>
            <p:cNvSpPr>
              <a:spLocks noChangeShapeType="1"/>
            </p:cNvSpPr>
            <p:nvPr/>
          </p:nvSpPr>
          <p:spPr bwMode="auto">
            <a:xfrm>
              <a:off x="4616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29" name="Line 5005"/>
            <p:cNvSpPr>
              <a:spLocks noChangeShapeType="1"/>
            </p:cNvSpPr>
            <p:nvPr/>
          </p:nvSpPr>
          <p:spPr bwMode="auto">
            <a:xfrm>
              <a:off x="4642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30" name="Line 5006"/>
            <p:cNvSpPr>
              <a:spLocks noChangeShapeType="1"/>
            </p:cNvSpPr>
            <p:nvPr/>
          </p:nvSpPr>
          <p:spPr bwMode="auto">
            <a:xfrm>
              <a:off x="4648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31" name="Line 5007"/>
            <p:cNvSpPr>
              <a:spLocks noChangeShapeType="1"/>
            </p:cNvSpPr>
            <p:nvPr/>
          </p:nvSpPr>
          <p:spPr bwMode="auto">
            <a:xfrm>
              <a:off x="4668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32" name="Line 5008"/>
            <p:cNvSpPr>
              <a:spLocks noChangeShapeType="1"/>
            </p:cNvSpPr>
            <p:nvPr/>
          </p:nvSpPr>
          <p:spPr bwMode="auto">
            <a:xfrm>
              <a:off x="4687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33" name="Line 5009"/>
            <p:cNvSpPr>
              <a:spLocks noChangeShapeType="1"/>
            </p:cNvSpPr>
            <p:nvPr/>
          </p:nvSpPr>
          <p:spPr bwMode="auto">
            <a:xfrm>
              <a:off x="4700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34" name="Line 5010"/>
            <p:cNvSpPr>
              <a:spLocks noChangeShapeType="1"/>
            </p:cNvSpPr>
            <p:nvPr/>
          </p:nvSpPr>
          <p:spPr bwMode="auto">
            <a:xfrm>
              <a:off x="4726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35" name="Line 5011"/>
            <p:cNvSpPr>
              <a:spLocks noChangeShapeType="1"/>
            </p:cNvSpPr>
            <p:nvPr/>
          </p:nvSpPr>
          <p:spPr bwMode="auto">
            <a:xfrm>
              <a:off x="4726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36" name="Line 5012"/>
            <p:cNvSpPr>
              <a:spLocks noChangeShapeType="1"/>
            </p:cNvSpPr>
            <p:nvPr/>
          </p:nvSpPr>
          <p:spPr bwMode="auto">
            <a:xfrm>
              <a:off x="4746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37" name="Line 5013"/>
            <p:cNvSpPr>
              <a:spLocks noChangeShapeType="1"/>
            </p:cNvSpPr>
            <p:nvPr/>
          </p:nvSpPr>
          <p:spPr bwMode="auto">
            <a:xfrm>
              <a:off x="4772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38" name="Line 5014"/>
            <p:cNvSpPr>
              <a:spLocks noChangeShapeType="1"/>
            </p:cNvSpPr>
            <p:nvPr/>
          </p:nvSpPr>
          <p:spPr bwMode="auto">
            <a:xfrm>
              <a:off x="4784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39" name="Line 5015"/>
            <p:cNvSpPr>
              <a:spLocks noChangeShapeType="1"/>
            </p:cNvSpPr>
            <p:nvPr/>
          </p:nvSpPr>
          <p:spPr bwMode="auto">
            <a:xfrm>
              <a:off x="4810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40" name="Line 5016"/>
            <p:cNvSpPr>
              <a:spLocks noChangeShapeType="1"/>
            </p:cNvSpPr>
            <p:nvPr/>
          </p:nvSpPr>
          <p:spPr bwMode="auto">
            <a:xfrm>
              <a:off x="4810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41" name="Line 5017"/>
            <p:cNvSpPr>
              <a:spLocks noChangeShapeType="1"/>
            </p:cNvSpPr>
            <p:nvPr/>
          </p:nvSpPr>
          <p:spPr bwMode="auto">
            <a:xfrm>
              <a:off x="4830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42" name="Line 5018"/>
            <p:cNvSpPr>
              <a:spLocks noChangeShapeType="1"/>
            </p:cNvSpPr>
            <p:nvPr/>
          </p:nvSpPr>
          <p:spPr bwMode="auto">
            <a:xfrm>
              <a:off x="4856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43" name="Line 5019"/>
            <p:cNvSpPr>
              <a:spLocks noChangeShapeType="1"/>
            </p:cNvSpPr>
            <p:nvPr/>
          </p:nvSpPr>
          <p:spPr bwMode="auto">
            <a:xfrm>
              <a:off x="4862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44" name="Line 5020"/>
            <p:cNvSpPr>
              <a:spLocks noChangeShapeType="1"/>
            </p:cNvSpPr>
            <p:nvPr/>
          </p:nvSpPr>
          <p:spPr bwMode="auto">
            <a:xfrm>
              <a:off x="4888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45" name="Line 5021"/>
            <p:cNvSpPr>
              <a:spLocks noChangeShapeType="1"/>
            </p:cNvSpPr>
            <p:nvPr/>
          </p:nvSpPr>
          <p:spPr bwMode="auto">
            <a:xfrm>
              <a:off x="4895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46" name="Line 5022"/>
            <p:cNvSpPr>
              <a:spLocks noChangeShapeType="1"/>
            </p:cNvSpPr>
            <p:nvPr/>
          </p:nvSpPr>
          <p:spPr bwMode="auto">
            <a:xfrm>
              <a:off x="4914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47" name="Line 5023"/>
            <p:cNvSpPr>
              <a:spLocks noChangeShapeType="1"/>
            </p:cNvSpPr>
            <p:nvPr/>
          </p:nvSpPr>
          <p:spPr bwMode="auto">
            <a:xfrm>
              <a:off x="4940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48" name="Line 5024"/>
            <p:cNvSpPr>
              <a:spLocks noChangeShapeType="1"/>
            </p:cNvSpPr>
            <p:nvPr/>
          </p:nvSpPr>
          <p:spPr bwMode="auto">
            <a:xfrm>
              <a:off x="4946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49" name="Line 5025"/>
            <p:cNvSpPr>
              <a:spLocks noChangeShapeType="1"/>
            </p:cNvSpPr>
            <p:nvPr/>
          </p:nvSpPr>
          <p:spPr bwMode="auto">
            <a:xfrm>
              <a:off x="4972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50" name="Line 5026"/>
            <p:cNvSpPr>
              <a:spLocks noChangeShapeType="1"/>
            </p:cNvSpPr>
            <p:nvPr/>
          </p:nvSpPr>
          <p:spPr bwMode="auto">
            <a:xfrm>
              <a:off x="4979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51" name="Line 5027"/>
            <p:cNvSpPr>
              <a:spLocks noChangeShapeType="1"/>
            </p:cNvSpPr>
            <p:nvPr/>
          </p:nvSpPr>
          <p:spPr bwMode="auto">
            <a:xfrm>
              <a:off x="4998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52" name="Line 5028"/>
            <p:cNvSpPr>
              <a:spLocks noChangeShapeType="1"/>
            </p:cNvSpPr>
            <p:nvPr/>
          </p:nvSpPr>
          <p:spPr bwMode="auto">
            <a:xfrm>
              <a:off x="5024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53" name="Line 5029"/>
            <p:cNvSpPr>
              <a:spLocks noChangeShapeType="1"/>
            </p:cNvSpPr>
            <p:nvPr/>
          </p:nvSpPr>
          <p:spPr bwMode="auto">
            <a:xfrm>
              <a:off x="5031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54" name="Line 5030"/>
            <p:cNvSpPr>
              <a:spLocks noChangeShapeType="1"/>
            </p:cNvSpPr>
            <p:nvPr/>
          </p:nvSpPr>
          <p:spPr bwMode="auto">
            <a:xfrm>
              <a:off x="5056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55" name="Line 5031"/>
            <p:cNvSpPr>
              <a:spLocks noChangeShapeType="1"/>
            </p:cNvSpPr>
            <p:nvPr/>
          </p:nvSpPr>
          <p:spPr bwMode="auto">
            <a:xfrm>
              <a:off x="506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56" name="Line 5032"/>
            <p:cNvSpPr>
              <a:spLocks noChangeShapeType="1"/>
            </p:cNvSpPr>
            <p:nvPr/>
          </p:nvSpPr>
          <p:spPr bwMode="auto">
            <a:xfrm>
              <a:off x="5082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57" name="Line 5033"/>
            <p:cNvSpPr>
              <a:spLocks noChangeShapeType="1"/>
            </p:cNvSpPr>
            <p:nvPr/>
          </p:nvSpPr>
          <p:spPr bwMode="auto">
            <a:xfrm>
              <a:off x="5108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58" name="Line 5034"/>
            <p:cNvSpPr>
              <a:spLocks noChangeShapeType="1"/>
            </p:cNvSpPr>
            <p:nvPr/>
          </p:nvSpPr>
          <p:spPr bwMode="auto">
            <a:xfrm>
              <a:off x="5115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59" name="Line 5035"/>
            <p:cNvSpPr>
              <a:spLocks noChangeShapeType="1"/>
            </p:cNvSpPr>
            <p:nvPr/>
          </p:nvSpPr>
          <p:spPr bwMode="auto">
            <a:xfrm>
              <a:off x="5141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60" name="Line 5036"/>
            <p:cNvSpPr>
              <a:spLocks noChangeShapeType="1"/>
            </p:cNvSpPr>
            <p:nvPr/>
          </p:nvSpPr>
          <p:spPr bwMode="auto">
            <a:xfrm>
              <a:off x="5147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61" name="Line 5037"/>
            <p:cNvSpPr>
              <a:spLocks noChangeShapeType="1"/>
            </p:cNvSpPr>
            <p:nvPr/>
          </p:nvSpPr>
          <p:spPr bwMode="auto">
            <a:xfrm>
              <a:off x="5167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62" name="Line 5038"/>
            <p:cNvSpPr>
              <a:spLocks noChangeShapeType="1"/>
            </p:cNvSpPr>
            <p:nvPr/>
          </p:nvSpPr>
          <p:spPr bwMode="auto">
            <a:xfrm>
              <a:off x="5186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63" name="Line 5039"/>
            <p:cNvSpPr>
              <a:spLocks noChangeShapeType="1"/>
            </p:cNvSpPr>
            <p:nvPr/>
          </p:nvSpPr>
          <p:spPr bwMode="auto">
            <a:xfrm>
              <a:off x="5199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64" name="Line 5040"/>
            <p:cNvSpPr>
              <a:spLocks noChangeShapeType="1"/>
            </p:cNvSpPr>
            <p:nvPr/>
          </p:nvSpPr>
          <p:spPr bwMode="auto">
            <a:xfrm>
              <a:off x="5225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65" name="Line 5041"/>
            <p:cNvSpPr>
              <a:spLocks noChangeShapeType="1"/>
            </p:cNvSpPr>
            <p:nvPr/>
          </p:nvSpPr>
          <p:spPr bwMode="auto">
            <a:xfrm>
              <a:off x="5231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66" name="Line 5042"/>
            <p:cNvSpPr>
              <a:spLocks noChangeShapeType="1"/>
            </p:cNvSpPr>
            <p:nvPr/>
          </p:nvSpPr>
          <p:spPr bwMode="auto">
            <a:xfrm>
              <a:off x="5251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67" name="Line 5043"/>
            <p:cNvSpPr>
              <a:spLocks noChangeShapeType="1"/>
            </p:cNvSpPr>
            <p:nvPr/>
          </p:nvSpPr>
          <p:spPr bwMode="auto">
            <a:xfrm>
              <a:off x="5270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68" name="Line 5044"/>
            <p:cNvSpPr>
              <a:spLocks noChangeShapeType="1"/>
            </p:cNvSpPr>
            <p:nvPr/>
          </p:nvSpPr>
          <p:spPr bwMode="auto">
            <a:xfrm>
              <a:off x="528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69" name="Line 5045"/>
            <p:cNvSpPr>
              <a:spLocks noChangeShapeType="1"/>
            </p:cNvSpPr>
            <p:nvPr/>
          </p:nvSpPr>
          <p:spPr bwMode="auto">
            <a:xfrm>
              <a:off x="5309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70" name="Line 5046"/>
            <p:cNvSpPr>
              <a:spLocks noChangeShapeType="1"/>
            </p:cNvSpPr>
            <p:nvPr/>
          </p:nvSpPr>
          <p:spPr bwMode="auto">
            <a:xfrm>
              <a:off x="5309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71" name="Line 5047"/>
            <p:cNvSpPr>
              <a:spLocks noChangeShapeType="1"/>
            </p:cNvSpPr>
            <p:nvPr/>
          </p:nvSpPr>
          <p:spPr bwMode="auto">
            <a:xfrm>
              <a:off x="5328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72" name="Line 5048"/>
            <p:cNvSpPr>
              <a:spLocks noChangeShapeType="1"/>
            </p:cNvSpPr>
            <p:nvPr/>
          </p:nvSpPr>
          <p:spPr bwMode="auto">
            <a:xfrm>
              <a:off x="5354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73" name="Line 5049"/>
            <p:cNvSpPr>
              <a:spLocks noChangeShapeType="1"/>
            </p:cNvSpPr>
            <p:nvPr/>
          </p:nvSpPr>
          <p:spPr bwMode="auto">
            <a:xfrm>
              <a:off x="5367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74" name="Line 5050"/>
            <p:cNvSpPr>
              <a:spLocks noChangeShapeType="1"/>
            </p:cNvSpPr>
            <p:nvPr/>
          </p:nvSpPr>
          <p:spPr bwMode="auto">
            <a:xfrm>
              <a:off x="539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75" name="Line 5051"/>
            <p:cNvSpPr>
              <a:spLocks noChangeShapeType="1"/>
            </p:cNvSpPr>
            <p:nvPr/>
          </p:nvSpPr>
          <p:spPr bwMode="auto">
            <a:xfrm>
              <a:off x="539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76" name="Line 5052"/>
            <p:cNvSpPr>
              <a:spLocks noChangeShapeType="1"/>
            </p:cNvSpPr>
            <p:nvPr/>
          </p:nvSpPr>
          <p:spPr bwMode="auto">
            <a:xfrm>
              <a:off x="541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77" name="Line 5053"/>
            <p:cNvSpPr>
              <a:spLocks noChangeShapeType="1"/>
            </p:cNvSpPr>
            <p:nvPr/>
          </p:nvSpPr>
          <p:spPr bwMode="auto">
            <a:xfrm>
              <a:off x="5439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78" name="Line 5054"/>
            <p:cNvSpPr>
              <a:spLocks noChangeShapeType="1"/>
            </p:cNvSpPr>
            <p:nvPr/>
          </p:nvSpPr>
          <p:spPr bwMode="auto">
            <a:xfrm>
              <a:off x="5445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79" name="Line 5055"/>
            <p:cNvSpPr>
              <a:spLocks noChangeShapeType="1"/>
            </p:cNvSpPr>
            <p:nvPr/>
          </p:nvSpPr>
          <p:spPr bwMode="auto">
            <a:xfrm>
              <a:off x="5471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80" name="Line 5056"/>
            <p:cNvSpPr>
              <a:spLocks noChangeShapeType="1"/>
            </p:cNvSpPr>
            <p:nvPr/>
          </p:nvSpPr>
          <p:spPr bwMode="auto">
            <a:xfrm>
              <a:off x="5477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81" name="Line 5057"/>
            <p:cNvSpPr>
              <a:spLocks noChangeShapeType="1"/>
            </p:cNvSpPr>
            <p:nvPr/>
          </p:nvSpPr>
          <p:spPr bwMode="auto">
            <a:xfrm>
              <a:off x="5497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82" name="Line 5058"/>
            <p:cNvSpPr>
              <a:spLocks noChangeShapeType="1"/>
            </p:cNvSpPr>
            <p:nvPr/>
          </p:nvSpPr>
          <p:spPr bwMode="auto">
            <a:xfrm>
              <a:off x="5523" y="2661"/>
              <a:ext cx="1" cy="648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9030" name="Group 6"/>
          <p:cNvGrpSpPr>
            <a:grpSpLocks noChangeAspect="1"/>
          </p:cNvGrpSpPr>
          <p:nvPr/>
        </p:nvGrpSpPr>
        <p:grpSpPr bwMode="auto">
          <a:xfrm>
            <a:off x="256603" y="954088"/>
            <a:ext cx="8682681" cy="2143954"/>
            <a:chOff x="282" y="601"/>
            <a:chExt cx="5059" cy="1266"/>
          </a:xfrm>
        </p:grpSpPr>
        <p:sp>
          <p:nvSpPr>
            <p:cNvPr id="129029" name="AutoShape 5"/>
            <p:cNvSpPr>
              <a:spLocks noChangeAspect="1" noChangeArrowheads="1" noTextEdit="1"/>
            </p:cNvSpPr>
            <p:nvPr/>
          </p:nvSpPr>
          <p:spPr bwMode="auto">
            <a:xfrm>
              <a:off x="283" y="601"/>
              <a:ext cx="5022" cy="12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29231" name="Group 207"/>
            <p:cNvGrpSpPr>
              <a:grpSpLocks/>
            </p:cNvGrpSpPr>
            <p:nvPr/>
          </p:nvGrpSpPr>
          <p:grpSpPr bwMode="auto">
            <a:xfrm>
              <a:off x="282" y="601"/>
              <a:ext cx="5059" cy="1266"/>
              <a:chOff x="282" y="601"/>
              <a:chExt cx="5059" cy="1266"/>
            </a:xfrm>
          </p:grpSpPr>
          <p:sp>
            <p:nvSpPr>
              <p:cNvPr id="129031" name="Rectangle 7"/>
              <p:cNvSpPr>
                <a:spLocks noChangeArrowheads="1"/>
              </p:cNvSpPr>
              <p:nvPr/>
            </p:nvSpPr>
            <p:spPr bwMode="auto">
              <a:xfrm>
                <a:off x="283" y="601"/>
                <a:ext cx="5022" cy="126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32" name="Rectangle 8"/>
              <p:cNvSpPr>
                <a:spLocks noChangeArrowheads="1"/>
              </p:cNvSpPr>
              <p:nvPr/>
            </p:nvSpPr>
            <p:spPr bwMode="auto">
              <a:xfrm>
                <a:off x="355" y="745"/>
                <a:ext cx="4878" cy="972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33" name="Rectangle 9"/>
              <p:cNvSpPr>
                <a:spLocks noChangeArrowheads="1"/>
              </p:cNvSpPr>
              <p:nvPr/>
            </p:nvSpPr>
            <p:spPr bwMode="auto">
              <a:xfrm>
                <a:off x="4981" y="1729"/>
                <a:ext cx="3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253.953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34" name="Rectangle 10"/>
              <p:cNvSpPr>
                <a:spLocks noChangeArrowheads="1"/>
              </p:cNvSpPr>
              <p:nvPr/>
            </p:nvSpPr>
            <p:spPr bwMode="auto">
              <a:xfrm>
                <a:off x="355" y="1729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36" name="Rectangle 12"/>
              <p:cNvSpPr>
                <a:spLocks noChangeArrowheads="1"/>
              </p:cNvSpPr>
              <p:nvPr/>
            </p:nvSpPr>
            <p:spPr bwMode="auto">
              <a:xfrm>
                <a:off x="403" y="679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37" name="Rectangle 13"/>
              <p:cNvSpPr>
                <a:spLocks noChangeArrowheads="1"/>
              </p:cNvSpPr>
              <p:nvPr/>
            </p:nvSpPr>
            <p:spPr bwMode="auto">
              <a:xfrm rot="16200000">
                <a:off x="273" y="706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15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38" name="Rectangle 14"/>
              <p:cNvSpPr>
                <a:spLocks noChangeArrowheads="1"/>
              </p:cNvSpPr>
              <p:nvPr/>
            </p:nvSpPr>
            <p:spPr bwMode="auto">
              <a:xfrm rot="16200000">
                <a:off x="294" y="1633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39" name="Rectangle 15"/>
              <p:cNvSpPr>
                <a:spLocks noChangeArrowheads="1"/>
              </p:cNvSpPr>
              <p:nvPr/>
            </p:nvSpPr>
            <p:spPr bwMode="auto">
              <a:xfrm rot="16200000">
                <a:off x="5251" y="690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40" name="Rectangle 16"/>
              <p:cNvSpPr>
                <a:spLocks noChangeArrowheads="1"/>
              </p:cNvSpPr>
              <p:nvPr/>
            </p:nvSpPr>
            <p:spPr bwMode="auto">
              <a:xfrm rot="16200000">
                <a:off x="5239" y="1620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-3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41" name="Rectangle 17"/>
              <p:cNvSpPr>
                <a:spLocks noChangeArrowheads="1"/>
              </p:cNvSpPr>
              <p:nvPr/>
            </p:nvSpPr>
            <p:spPr bwMode="auto">
              <a:xfrm rot="16200000">
                <a:off x="60" y="1105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42" name="Rectangle 18"/>
              <p:cNvSpPr>
                <a:spLocks noChangeArrowheads="1"/>
              </p:cNvSpPr>
              <p:nvPr/>
            </p:nvSpPr>
            <p:spPr bwMode="auto">
              <a:xfrm rot="16200000">
                <a:off x="5035" y="1122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43" name="Line 19"/>
              <p:cNvSpPr>
                <a:spLocks noChangeShapeType="1"/>
              </p:cNvSpPr>
              <p:nvPr/>
            </p:nvSpPr>
            <p:spPr bwMode="auto">
              <a:xfrm flipH="1">
                <a:off x="5197" y="84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44" name="Line 20"/>
              <p:cNvSpPr>
                <a:spLocks noChangeShapeType="1"/>
              </p:cNvSpPr>
              <p:nvPr/>
            </p:nvSpPr>
            <p:spPr bwMode="auto">
              <a:xfrm>
                <a:off x="355" y="84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45" name="Line 21"/>
              <p:cNvSpPr>
                <a:spLocks noChangeShapeType="1"/>
              </p:cNvSpPr>
              <p:nvPr/>
            </p:nvSpPr>
            <p:spPr bwMode="auto">
              <a:xfrm flipV="1">
                <a:off x="841" y="16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46" name="Line 22"/>
              <p:cNvSpPr>
                <a:spLocks noChangeShapeType="1"/>
              </p:cNvSpPr>
              <p:nvPr/>
            </p:nvSpPr>
            <p:spPr bwMode="auto">
              <a:xfrm>
                <a:off x="841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47" name="Line 23"/>
              <p:cNvSpPr>
                <a:spLocks noChangeShapeType="1"/>
              </p:cNvSpPr>
              <p:nvPr/>
            </p:nvSpPr>
            <p:spPr bwMode="auto">
              <a:xfrm flipH="1">
                <a:off x="5197" y="93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48" name="Line 24"/>
              <p:cNvSpPr>
                <a:spLocks noChangeShapeType="1"/>
              </p:cNvSpPr>
              <p:nvPr/>
            </p:nvSpPr>
            <p:spPr bwMode="auto">
              <a:xfrm>
                <a:off x="355" y="93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49" name="Line 25"/>
              <p:cNvSpPr>
                <a:spLocks noChangeShapeType="1"/>
              </p:cNvSpPr>
              <p:nvPr/>
            </p:nvSpPr>
            <p:spPr bwMode="auto">
              <a:xfrm flipV="1">
                <a:off x="1327" y="16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50" name="Line 26"/>
              <p:cNvSpPr>
                <a:spLocks noChangeShapeType="1"/>
              </p:cNvSpPr>
              <p:nvPr/>
            </p:nvSpPr>
            <p:spPr bwMode="auto">
              <a:xfrm>
                <a:off x="1327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51" name="Line 27"/>
              <p:cNvSpPr>
                <a:spLocks noChangeShapeType="1"/>
              </p:cNvSpPr>
              <p:nvPr/>
            </p:nvSpPr>
            <p:spPr bwMode="auto">
              <a:xfrm flipH="1">
                <a:off x="5197" y="103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52" name="Line 28"/>
              <p:cNvSpPr>
                <a:spLocks noChangeShapeType="1"/>
              </p:cNvSpPr>
              <p:nvPr/>
            </p:nvSpPr>
            <p:spPr bwMode="auto">
              <a:xfrm>
                <a:off x="355" y="103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53" name="Line 29"/>
              <p:cNvSpPr>
                <a:spLocks noChangeShapeType="1"/>
              </p:cNvSpPr>
              <p:nvPr/>
            </p:nvSpPr>
            <p:spPr bwMode="auto">
              <a:xfrm flipV="1">
                <a:off x="1813" y="16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54" name="Line 30"/>
              <p:cNvSpPr>
                <a:spLocks noChangeShapeType="1"/>
              </p:cNvSpPr>
              <p:nvPr/>
            </p:nvSpPr>
            <p:spPr bwMode="auto">
              <a:xfrm>
                <a:off x="1813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55" name="Line 31"/>
              <p:cNvSpPr>
                <a:spLocks noChangeShapeType="1"/>
              </p:cNvSpPr>
              <p:nvPr/>
            </p:nvSpPr>
            <p:spPr bwMode="auto">
              <a:xfrm flipH="1">
                <a:off x="5197" y="113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56" name="Line 32"/>
              <p:cNvSpPr>
                <a:spLocks noChangeShapeType="1"/>
              </p:cNvSpPr>
              <p:nvPr/>
            </p:nvSpPr>
            <p:spPr bwMode="auto">
              <a:xfrm>
                <a:off x="355" y="113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57" name="Line 33"/>
              <p:cNvSpPr>
                <a:spLocks noChangeShapeType="1"/>
              </p:cNvSpPr>
              <p:nvPr/>
            </p:nvSpPr>
            <p:spPr bwMode="auto">
              <a:xfrm flipV="1">
                <a:off x="2305" y="16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58" name="Line 34"/>
              <p:cNvSpPr>
                <a:spLocks noChangeShapeType="1"/>
              </p:cNvSpPr>
              <p:nvPr/>
            </p:nvSpPr>
            <p:spPr bwMode="auto">
              <a:xfrm>
                <a:off x="2305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59" name="Line 35"/>
              <p:cNvSpPr>
                <a:spLocks noChangeShapeType="1"/>
              </p:cNvSpPr>
              <p:nvPr/>
            </p:nvSpPr>
            <p:spPr bwMode="auto">
              <a:xfrm flipH="1">
                <a:off x="5197" y="123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60" name="Line 36"/>
              <p:cNvSpPr>
                <a:spLocks noChangeShapeType="1"/>
              </p:cNvSpPr>
              <p:nvPr/>
            </p:nvSpPr>
            <p:spPr bwMode="auto">
              <a:xfrm>
                <a:off x="355" y="123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61" name="Line 37"/>
              <p:cNvSpPr>
                <a:spLocks noChangeShapeType="1"/>
              </p:cNvSpPr>
              <p:nvPr/>
            </p:nvSpPr>
            <p:spPr bwMode="auto">
              <a:xfrm flipV="1">
                <a:off x="2791" y="16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62" name="Line 38"/>
              <p:cNvSpPr>
                <a:spLocks noChangeShapeType="1"/>
              </p:cNvSpPr>
              <p:nvPr/>
            </p:nvSpPr>
            <p:spPr bwMode="auto">
              <a:xfrm>
                <a:off x="2791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63" name="Line 39"/>
              <p:cNvSpPr>
                <a:spLocks noChangeShapeType="1"/>
              </p:cNvSpPr>
              <p:nvPr/>
            </p:nvSpPr>
            <p:spPr bwMode="auto">
              <a:xfrm flipH="1">
                <a:off x="5197" y="132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64" name="Line 40"/>
              <p:cNvSpPr>
                <a:spLocks noChangeShapeType="1"/>
              </p:cNvSpPr>
              <p:nvPr/>
            </p:nvSpPr>
            <p:spPr bwMode="auto">
              <a:xfrm>
                <a:off x="355" y="132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65" name="Line 41"/>
              <p:cNvSpPr>
                <a:spLocks noChangeShapeType="1"/>
              </p:cNvSpPr>
              <p:nvPr/>
            </p:nvSpPr>
            <p:spPr bwMode="auto">
              <a:xfrm flipV="1">
                <a:off x="3277" y="16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66" name="Line 42"/>
              <p:cNvSpPr>
                <a:spLocks noChangeShapeType="1"/>
              </p:cNvSpPr>
              <p:nvPr/>
            </p:nvSpPr>
            <p:spPr bwMode="auto">
              <a:xfrm>
                <a:off x="3277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67" name="Line 43"/>
              <p:cNvSpPr>
                <a:spLocks noChangeShapeType="1"/>
              </p:cNvSpPr>
              <p:nvPr/>
            </p:nvSpPr>
            <p:spPr bwMode="auto">
              <a:xfrm flipH="1">
                <a:off x="5197" y="142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68" name="Line 44"/>
              <p:cNvSpPr>
                <a:spLocks noChangeShapeType="1"/>
              </p:cNvSpPr>
              <p:nvPr/>
            </p:nvSpPr>
            <p:spPr bwMode="auto">
              <a:xfrm>
                <a:off x="355" y="142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69" name="Line 45"/>
              <p:cNvSpPr>
                <a:spLocks noChangeShapeType="1"/>
              </p:cNvSpPr>
              <p:nvPr/>
            </p:nvSpPr>
            <p:spPr bwMode="auto">
              <a:xfrm flipV="1">
                <a:off x="3769" y="16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70" name="Line 46"/>
              <p:cNvSpPr>
                <a:spLocks noChangeShapeType="1"/>
              </p:cNvSpPr>
              <p:nvPr/>
            </p:nvSpPr>
            <p:spPr bwMode="auto">
              <a:xfrm>
                <a:off x="3769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71" name="Line 47"/>
              <p:cNvSpPr>
                <a:spLocks noChangeShapeType="1"/>
              </p:cNvSpPr>
              <p:nvPr/>
            </p:nvSpPr>
            <p:spPr bwMode="auto">
              <a:xfrm flipH="1">
                <a:off x="5197" y="152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72" name="Line 48"/>
              <p:cNvSpPr>
                <a:spLocks noChangeShapeType="1"/>
              </p:cNvSpPr>
              <p:nvPr/>
            </p:nvSpPr>
            <p:spPr bwMode="auto">
              <a:xfrm>
                <a:off x="355" y="152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73" name="Line 49"/>
              <p:cNvSpPr>
                <a:spLocks noChangeShapeType="1"/>
              </p:cNvSpPr>
              <p:nvPr/>
            </p:nvSpPr>
            <p:spPr bwMode="auto">
              <a:xfrm flipV="1">
                <a:off x="4255" y="16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74" name="Line 50"/>
              <p:cNvSpPr>
                <a:spLocks noChangeShapeType="1"/>
              </p:cNvSpPr>
              <p:nvPr/>
            </p:nvSpPr>
            <p:spPr bwMode="auto">
              <a:xfrm>
                <a:off x="4255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75" name="Line 51"/>
              <p:cNvSpPr>
                <a:spLocks noChangeShapeType="1"/>
              </p:cNvSpPr>
              <p:nvPr/>
            </p:nvSpPr>
            <p:spPr bwMode="auto">
              <a:xfrm flipH="1">
                <a:off x="5197" y="162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76" name="Line 52"/>
              <p:cNvSpPr>
                <a:spLocks noChangeShapeType="1"/>
              </p:cNvSpPr>
              <p:nvPr/>
            </p:nvSpPr>
            <p:spPr bwMode="auto">
              <a:xfrm>
                <a:off x="355" y="162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77" name="Line 53"/>
              <p:cNvSpPr>
                <a:spLocks noChangeShapeType="1"/>
              </p:cNvSpPr>
              <p:nvPr/>
            </p:nvSpPr>
            <p:spPr bwMode="auto">
              <a:xfrm flipV="1">
                <a:off x="4741" y="16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78" name="Line 54"/>
              <p:cNvSpPr>
                <a:spLocks noChangeShapeType="1"/>
              </p:cNvSpPr>
              <p:nvPr/>
            </p:nvSpPr>
            <p:spPr bwMode="auto">
              <a:xfrm>
                <a:off x="4741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79" name="Freeform 55"/>
              <p:cNvSpPr>
                <a:spLocks/>
              </p:cNvSpPr>
              <p:nvPr/>
            </p:nvSpPr>
            <p:spPr bwMode="auto">
              <a:xfrm>
                <a:off x="355" y="1327"/>
                <a:ext cx="4878" cy="372"/>
              </a:xfrm>
              <a:custGeom>
                <a:avLst/>
                <a:gdLst/>
                <a:ahLst/>
                <a:cxnLst>
                  <a:cxn ang="0">
                    <a:pos x="60" y="228"/>
                  </a:cxn>
                  <a:cxn ang="0">
                    <a:pos x="120" y="252"/>
                  </a:cxn>
                  <a:cxn ang="0">
                    <a:pos x="198" y="222"/>
                  </a:cxn>
                  <a:cxn ang="0">
                    <a:pos x="258" y="240"/>
                  </a:cxn>
                  <a:cxn ang="0">
                    <a:pos x="336" y="240"/>
                  </a:cxn>
                  <a:cxn ang="0">
                    <a:pos x="396" y="222"/>
                  </a:cxn>
                  <a:cxn ang="0">
                    <a:pos x="456" y="258"/>
                  </a:cxn>
                  <a:cxn ang="0">
                    <a:pos x="534" y="222"/>
                  </a:cxn>
                  <a:cxn ang="0">
                    <a:pos x="594" y="240"/>
                  </a:cxn>
                  <a:cxn ang="0">
                    <a:pos x="672" y="240"/>
                  </a:cxn>
                  <a:cxn ang="0">
                    <a:pos x="732" y="228"/>
                  </a:cxn>
                  <a:cxn ang="0">
                    <a:pos x="792" y="252"/>
                  </a:cxn>
                  <a:cxn ang="0">
                    <a:pos x="870" y="228"/>
                  </a:cxn>
                  <a:cxn ang="0">
                    <a:pos x="930" y="240"/>
                  </a:cxn>
                  <a:cxn ang="0">
                    <a:pos x="1008" y="246"/>
                  </a:cxn>
                  <a:cxn ang="0">
                    <a:pos x="1068" y="150"/>
                  </a:cxn>
                  <a:cxn ang="0">
                    <a:pos x="1146" y="180"/>
                  </a:cxn>
                  <a:cxn ang="0">
                    <a:pos x="1260" y="168"/>
                  </a:cxn>
                  <a:cxn ang="0">
                    <a:pos x="1338" y="156"/>
                  </a:cxn>
                  <a:cxn ang="0">
                    <a:pos x="1416" y="186"/>
                  </a:cxn>
                  <a:cxn ang="0">
                    <a:pos x="1530" y="162"/>
                  </a:cxn>
                  <a:cxn ang="0">
                    <a:pos x="1614" y="162"/>
                  </a:cxn>
                  <a:cxn ang="0">
                    <a:pos x="1722" y="186"/>
                  </a:cxn>
                  <a:cxn ang="0">
                    <a:pos x="1800" y="156"/>
                  </a:cxn>
                  <a:cxn ang="0">
                    <a:pos x="1884" y="168"/>
                  </a:cxn>
                  <a:cxn ang="0">
                    <a:pos x="1992" y="186"/>
                  </a:cxn>
                  <a:cxn ang="0">
                    <a:pos x="2076" y="150"/>
                  </a:cxn>
                  <a:cxn ang="0">
                    <a:pos x="2154" y="180"/>
                  </a:cxn>
                  <a:cxn ang="0">
                    <a:pos x="2268" y="174"/>
                  </a:cxn>
                  <a:cxn ang="0">
                    <a:pos x="2346" y="156"/>
                  </a:cxn>
                  <a:cxn ang="0">
                    <a:pos x="2424" y="186"/>
                  </a:cxn>
                  <a:cxn ang="0">
                    <a:pos x="2538" y="168"/>
                  </a:cxn>
                  <a:cxn ang="0">
                    <a:pos x="2616" y="162"/>
                  </a:cxn>
                  <a:cxn ang="0">
                    <a:pos x="2694" y="192"/>
                  </a:cxn>
                  <a:cxn ang="0">
                    <a:pos x="2808" y="162"/>
                  </a:cxn>
                  <a:cxn ang="0">
                    <a:pos x="2892" y="168"/>
                  </a:cxn>
                  <a:cxn ang="0">
                    <a:pos x="3000" y="186"/>
                  </a:cxn>
                  <a:cxn ang="0">
                    <a:pos x="3048" y="210"/>
                  </a:cxn>
                  <a:cxn ang="0">
                    <a:pos x="3096" y="210"/>
                  </a:cxn>
                  <a:cxn ang="0">
                    <a:pos x="3144" y="240"/>
                  </a:cxn>
                  <a:cxn ang="0">
                    <a:pos x="3198" y="288"/>
                  </a:cxn>
                  <a:cxn ang="0">
                    <a:pos x="3246" y="228"/>
                  </a:cxn>
                  <a:cxn ang="0">
                    <a:pos x="3294" y="222"/>
                  </a:cxn>
                  <a:cxn ang="0">
                    <a:pos x="3342" y="180"/>
                  </a:cxn>
                  <a:cxn ang="0">
                    <a:pos x="3420" y="150"/>
                  </a:cxn>
                  <a:cxn ang="0">
                    <a:pos x="3498" y="138"/>
                  </a:cxn>
                  <a:cxn ang="0">
                    <a:pos x="3576" y="132"/>
                  </a:cxn>
                  <a:cxn ang="0">
                    <a:pos x="3654" y="132"/>
                  </a:cxn>
                  <a:cxn ang="0">
                    <a:pos x="3732" y="132"/>
                  </a:cxn>
                  <a:cxn ang="0">
                    <a:pos x="3810" y="126"/>
                  </a:cxn>
                  <a:cxn ang="0">
                    <a:pos x="3888" y="126"/>
                  </a:cxn>
                  <a:cxn ang="0">
                    <a:pos x="3966" y="126"/>
                  </a:cxn>
                  <a:cxn ang="0">
                    <a:pos x="4044" y="120"/>
                  </a:cxn>
                  <a:cxn ang="0">
                    <a:pos x="4122" y="126"/>
                  </a:cxn>
                  <a:cxn ang="0">
                    <a:pos x="4200" y="120"/>
                  </a:cxn>
                  <a:cxn ang="0">
                    <a:pos x="4278" y="120"/>
                  </a:cxn>
                  <a:cxn ang="0">
                    <a:pos x="4356" y="120"/>
                  </a:cxn>
                  <a:cxn ang="0">
                    <a:pos x="4434" y="120"/>
                  </a:cxn>
                  <a:cxn ang="0">
                    <a:pos x="4512" y="120"/>
                  </a:cxn>
                  <a:cxn ang="0">
                    <a:pos x="4590" y="126"/>
                  </a:cxn>
                  <a:cxn ang="0">
                    <a:pos x="4668" y="126"/>
                  </a:cxn>
                  <a:cxn ang="0">
                    <a:pos x="4740" y="126"/>
                  </a:cxn>
                  <a:cxn ang="0">
                    <a:pos x="4818" y="126"/>
                  </a:cxn>
                </a:cxnLst>
                <a:rect l="0" t="0" r="r" b="b"/>
                <a:pathLst>
                  <a:path w="4878" h="372">
                    <a:moveTo>
                      <a:pt x="0" y="246"/>
                    </a:move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6" y="228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2" y="228"/>
                    </a:lnTo>
                    <a:lnTo>
                      <a:pt x="18" y="228"/>
                    </a:lnTo>
                    <a:lnTo>
                      <a:pt x="18" y="234"/>
                    </a:lnTo>
                    <a:lnTo>
                      <a:pt x="18" y="240"/>
                    </a:lnTo>
                    <a:lnTo>
                      <a:pt x="18" y="240"/>
                    </a:lnTo>
                    <a:lnTo>
                      <a:pt x="18" y="240"/>
                    </a:lnTo>
                    <a:lnTo>
                      <a:pt x="18" y="246"/>
                    </a:lnTo>
                    <a:lnTo>
                      <a:pt x="24" y="246"/>
                    </a:lnTo>
                    <a:lnTo>
                      <a:pt x="24" y="252"/>
                    </a:lnTo>
                    <a:lnTo>
                      <a:pt x="24" y="252"/>
                    </a:lnTo>
                    <a:lnTo>
                      <a:pt x="24" y="252"/>
                    </a:lnTo>
                    <a:lnTo>
                      <a:pt x="24" y="252"/>
                    </a:lnTo>
                    <a:lnTo>
                      <a:pt x="42" y="252"/>
                    </a:lnTo>
                    <a:lnTo>
                      <a:pt x="42" y="252"/>
                    </a:lnTo>
                    <a:lnTo>
                      <a:pt x="42" y="246"/>
                    </a:lnTo>
                    <a:lnTo>
                      <a:pt x="48" y="246"/>
                    </a:lnTo>
                    <a:lnTo>
                      <a:pt x="48" y="246"/>
                    </a:lnTo>
                    <a:lnTo>
                      <a:pt x="48" y="240"/>
                    </a:lnTo>
                    <a:lnTo>
                      <a:pt x="48" y="240"/>
                    </a:lnTo>
                    <a:lnTo>
                      <a:pt x="48" y="234"/>
                    </a:lnTo>
                    <a:lnTo>
                      <a:pt x="48" y="234"/>
                    </a:lnTo>
                    <a:lnTo>
                      <a:pt x="48" y="234"/>
                    </a:lnTo>
                    <a:lnTo>
                      <a:pt x="48" y="234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2"/>
                    </a:lnTo>
                    <a:lnTo>
                      <a:pt x="54" y="222"/>
                    </a:lnTo>
                    <a:lnTo>
                      <a:pt x="54" y="222"/>
                    </a:lnTo>
                    <a:lnTo>
                      <a:pt x="54" y="222"/>
                    </a:lnTo>
                    <a:lnTo>
                      <a:pt x="54" y="222"/>
                    </a:lnTo>
                    <a:lnTo>
                      <a:pt x="60" y="222"/>
                    </a:lnTo>
                    <a:lnTo>
                      <a:pt x="60" y="222"/>
                    </a:lnTo>
                    <a:lnTo>
                      <a:pt x="60" y="222"/>
                    </a:lnTo>
                    <a:lnTo>
                      <a:pt x="60" y="222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6" y="234"/>
                    </a:lnTo>
                    <a:lnTo>
                      <a:pt x="66" y="234"/>
                    </a:lnTo>
                    <a:lnTo>
                      <a:pt x="66" y="234"/>
                    </a:lnTo>
                    <a:lnTo>
                      <a:pt x="66" y="234"/>
                    </a:lnTo>
                    <a:lnTo>
                      <a:pt x="66" y="240"/>
                    </a:lnTo>
                    <a:lnTo>
                      <a:pt x="66" y="240"/>
                    </a:lnTo>
                    <a:lnTo>
                      <a:pt x="66" y="246"/>
                    </a:lnTo>
                    <a:lnTo>
                      <a:pt x="66" y="246"/>
                    </a:lnTo>
                    <a:lnTo>
                      <a:pt x="72" y="246"/>
                    </a:lnTo>
                    <a:lnTo>
                      <a:pt x="72" y="252"/>
                    </a:lnTo>
                    <a:lnTo>
                      <a:pt x="72" y="252"/>
                    </a:lnTo>
                    <a:lnTo>
                      <a:pt x="72" y="252"/>
                    </a:lnTo>
                    <a:lnTo>
                      <a:pt x="72" y="252"/>
                    </a:lnTo>
                    <a:lnTo>
                      <a:pt x="72" y="252"/>
                    </a:lnTo>
                    <a:lnTo>
                      <a:pt x="90" y="246"/>
                    </a:lnTo>
                    <a:lnTo>
                      <a:pt x="90" y="246"/>
                    </a:lnTo>
                    <a:lnTo>
                      <a:pt x="90" y="246"/>
                    </a:lnTo>
                    <a:lnTo>
                      <a:pt x="96" y="246"/>
                    </a:lnTo>
                    <a:lnTo>
                      <a:pt x="96" y="240"/>
                    </a:lnTo>
                    <a:lnTo>
                      <a:pt x="96" y="240"/>
                    </a:lnTo>
                    <a:lnTo>
                      <a:pt x="96" y="234"/>
                    </a:lnTo>
                    <a:lnTo>
                      <a:pt x="96" y="234"/>
                    </a:lnTo>
                    <a:lnTo>
                      <a:pt x="96" y="234"/>
                    </a:lnTo>
                    <a:lnTo>
                      <a:pt x="96" y="234"/>
                    </a:lnTo>
                    <a:lnTo>
                      <a:pt x="96" y="228"/>
                    </a:lnTo>
                    <a:lnTo>
                      <a:pt x="102" y="228"/>
                    </a:lnTo>
                    <a:lnTo>
                      <a:pt x="102" y="222"/>
                    </a:lnTo>
                    <a:lnTo>
                      <a:pt x="102" y="222"/>
                    </a:lnTo>
                    <a:lnTo>
                      <a:pt x="102" y="222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8" y="216"/>
                    </a:lnTo>
                    <a:lnTo>
                      <a:pt x="108" y="216"/>
                    </a:lnTo>
                    <a:lnTo>
                      <a:pt x="108" y="222"/>
                    </a:lnTo>
                    <a:lnTo>
                      <a:pt x="108" y="222"/>
                    </a:lnTo>
                    <a:lnTo>
                      <a:pt x="108" y="222"/>
                    </a:lnTo>
                    <a:lnTo>
                      <a:pt x="108" y="228"/>
                    </a:lnTo>
                    <a:lnTo>
                      <a:pt x="114" y="228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40"/>
                    </a:lnTo>
                    <a:lnTo>
                      <a:pt x="114" y="240"/>
                    </a:lnTo>
                    <a:lnTo>
                      <a:pt x="114" y="246"/>
                    </a:lnTo>
                    <a:lnTo>
                      <a:pt x="120" y="246"/>
                    </a:lnTo>
                    <a:lnTo>
                      <a:pt x="120" y="246"/>
                    </a:lnTo>
                    <a:lnTo>
                      <a:pt x="120" y="252"/>
                    </a:lnTo>
                    <a:lnTo>
                      <a:pt x="120" y="252"/>
                    </a:lnTo>
                    <a:lnTo>
                      <a:pt x="120" y="252"/>
                    </a:lnTo>
                    <a:lnTo>
                      <a:pt x="120" y="252"/>
                    </a:lnTo>
                    <a:lnTo>
                      <a:pt x="138" y="246"/>
                    </a:lnTo>
                    <a:lnTo>
                      <a:pt x="138" y="246"/>
                    </a:lnTo>
                    <a:lnTo>
                      <a:pt x="138" y="246"/>
                    </a:lnTo>
                    <a:lnTo>
                      <a:pt x="144" y="246"/>
                    </a:lnTo>
                    <a:lnTo>
                      <a:pt x="144" y="240"/>
                    </a:lnTo>
                    <a:lnTo>
                      <a:pt x="144" y="240"/>
                    </a:lnTo>
                    <a:lnTo>
                      <a:pt x="144" y="234"/>
                    </a:lnTo>
                    <a:lnTo>
                      <a:pt x="144" y="234"/>
                    </a:lnTo>
                    <a:lnTo>
                      <a:pt x="144" y="234"/>
                    </a:lnTo>
                    <a:lnTo>
                      <a:pt x="144" y="234"/>
                    </a:lnTo>
                    <a:lnTo>
                      <a:pt x="144" y="234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2"/>
                    </a:lnTo>
                    <a:lnTo>
                      <a:pt x="150" y="222"/>
                    </a:lnTo>
                    <a:lnTo>
                      <a:pt x="150" y="222"/>
                    </a:lnTo>
                    <a:lnTo>
                      <a:pt x="150" y="222"/>
                    </a:lnTo>
                    <a:lnTo>
                      <a:pt x="150" y="222"/>
                    </a:lnTo>
                    <a:lnTo>
                      <a:pt x="156" y="222"/>
                    </a:lnTo>
                    <a:lnTo>
                      <a:pt x="156" y="222"/>
                    </a:lnTo>
                    <a:lnTo>
                      <a:pt x="156" y="222"/>
                    </a:lnTo>
                    <a:lnTo>
                      <a:pt x="156" y="222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62" y="234"/>
                    </a:lnTo>
                    <a:lnTo>
                      <a:pt x="162" y="234"/>
                    </a:lnTo>
                    <a:lnTo>
                      <a:pt x="162" y="234"/>
                    </a:lnTo>
                    <a:lnTo>
                      <a:pt x="162" y="234"/>
                    </a:lnTo>
                    <a:lnTo>
                      <a:pt x="162" y="240"/>
                    </a:lnTo>
                    <a:lnTo>
                      <a:pt x="162" y="240"/>
                    </a:lnTo>
                    <a:lnTo>
                      <a:pt x="162" y="246"/>
                    </a:lnTo>
                    <a:lnTo>
                      <a:pt x="168" y="246"/>
                    </a:lnTo>
                    <a:lnTo>
                      <a:pt x="168" y="246"/>
                    </a:lnTo>
                    <a:lnTo>
                      <a:pt x="168" y="252"/>
                    </a:lnTo>
                    <a:lnTo>
                      <a:pt x="168" y="252"/>
                    </a:lnTo>
                    <a:lnTo>
                      <a:pt x="168" y="252"/>
                    </a:lnTo>
                    <a:lnTo>
                      <a:pt x="168" y="258"/>
                    </a:lnTo>
                    <a:lnTo>
                      <a:pt x="168" y="258"/>
                    </a:lnTo>
                    <a:lnTo>
                      <a:pt x="186" y="252"/>
                    </a:lnTo>
                    <a:lnTo>
                      <a:pt x="186" y="252"/>
                    </a:lnTo>
                    <a:lnTo>
                      <a:pt x="186" y="252"/>
                    </a:lnTo>
                    <a:lnTo>
                      <a:pt x="192" y="246"/>
                    </a:lnTo>
                    <a:lnTo>
                      <a:pt x="192" y="246"/>
                    </a:lnTo>
                    <a:lnTo>
                      <a:pt x="192" y="240"/>
                    </a:lnTo>
                    <a:lnTo>
                      <a:pt x="192" y="240"/>
                    </a:lnTo>
                    <a:lnTo>
                      <a:pt x="192" y="234"/>
                    </a:lnTo>
                    <a:lnTo>
                      <a:pt x="192" y="234"/>
                    </a:lnTo>
                    <a:lnTo>
                      <a:pt x="192" y="234"/>
                    </a:lnTo>
                    <a:lnTo>
                      <a:pt x="192" y="234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2"/>
                    </a:lnTo>
                    <a:lnTo>
                      <a:pt x="198" y="222"/>
                    </a:lnTo>
                    <a:lnTo>
                      <a:pt x="198" y="222"/>
                    </a:lnTo>
                    <a:lnTo>
                      <a:pt x="198" y="222"/>
                    </a:lnTo>
                    <a:lnTo>
                      <a:pt x="198" y="222"/>
                    </a:lnTo>
                    <a:lnTo>
                      <a:pt x="204" y="222"/>
                    </a:lnTo>
                    <a:lnTo>
                      <a:pt x="204" y="222"/>
                    </a:lnTo>
                    <a:lnTo>
                      <a:pt x="204" y="222"/>
                    </a:lnTo>
                    <a:lnTo>
                      <a:pt x="204" y="222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10" y="234"/>
                    </a:lnTo>
                    <a:lnTo>
                      <a:pt x="210" y="234"/>
                    </a:lnTo>
                    <a:lnTo>
                      <a:pt x="210" y="234"/>
                    </a:lnTo>
                    <a:lnTo>
                      <a:pt x="210" y="234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6"/>
                    </a:lnTo>
                    <a:lnTo>
                      <a:pt x="216" y="246"/>
                    </a:lnTo>
                    <a:lnTo>
                      <a:pt x="216" y="246"/>
                    </a:lnTo>
                    <a:lnTo>
                      <a:pt x="216" y="252"/>
                    </a:lnTo>
                    <a:lnTo>
                      <a:pt x="216" y="252"/>
                    </a:lnTo>
                    <a:lnTo>
                      <a:pt x="216" y="252"/>
                    </a:lnTo>
                    <a:lnTo>
                      <a:pt x="216" y="252"/>
                    </a:lnTo>
                    <a:lnTo>
                      <a:pt x="216" y="252"/>
                    </a:lnTo>
                    <a:lnTo>
                      <a:pt x="234" y="246"/>
                    </a:lnTo>
                    <a:lnTo>
                      <a:pt x="234" y="246"/>
                    </a:lnTo>
                    <a:lnTo>
                      <a:pt x="234" y="246"/>
                    </a:lnTo>
                    <a:lnTo>
                      <a:pt x="240" y="246"/>
                    </a:lnTo>
                    <a:lnTo>
                      <a:pt x="240" y="240"/>
                    </a:lnTo>
                    <a:lnTo>
                      <a:pt x="240" y="240"/>
                    </a:lnTo>
                    <a:lnTo>
                      <a:pt x="240" y="234"/>
                    </a:lnTo>
                    <a:lnTo>
                      <a:pt x="240" y="234"/>
                    </a:lnTo>
                    <a:lnTo>
                      <a:pt x="240" y="234"/>
                    </a:lnTo>
                    <a:lnTo>
                      <a:pt x="240" y="234"/>
                    </a:lnTo>
                    <a:lnTo>
                      <a:pt x="240" y="228"/>
                    </a:lnTo>
                    <a:lnTo>
                      <a:pt x="246" y="228"/>
                    </a:lnTo>
                    <a:lnTo>
                      <a:pt x="246" y="222"/>
                    </a:lnTo>
                    <a:lnTo>
                      <a:pt x="246" y="222"/>
                    </a:lnTo>
                    <a:lnTo>
                      <a:pt x="246" y="222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22"/>
                    </a:lnTo>
                    <a:lnTo>
                      <a:pt x="252" y="222"/>
                    </a:lnTo>
                    <a:lnTo>
                      <a:pt x="252" y="222"/>
                    </a:lnTo>
                    <a:lnTo>
                      <a:pt x="252" y="228"/>
                    </a:lnTo>
                    <a:lnTo>
                      <a:pt x="258" y="228"/>
                    </a:lnTo>
                    <a:lnTo>
                      <a:pt x="258" y="234"/>
                    </a:lnTo>
                    <a:lnTo>
                      <a:pt x="258" y="234"/>
                    </a:lnTo>
                    <a:lnTo>
                      <a:pt x="258" y="234"/>
                    </a:lnTo>
                    <a:lnTo>
                      <a:pt x="258" y="240"/>
                    </a:lnTo>
                    <a:lnTo>
                      <a:pt x="258" y="240"/>
                    </a:lnTo>
                    <a:lnTo>
                      <a:pt x="258" y="240"/>
                    </a:lnTo>
                    <a:lnTo>
                      <a:pt x="264" y="246"/>
                    </a:lnTo>
                    <a:lnTo>
                      <a:pt x="264" y="246"/>
                    </a:lnTo>
                    <a:lnTo>
                      <a:pt x="264" y="246"/>
                    </a:lnTo>
                    <a:lnTo>
                      <a:pt x="264" y="252"/>
                    </a:lnTo>
                    <a:lnTo>
                      <a:pt x="264" y="252"/>
                    </a:lnTo>
                    <a:lnTo>
                      <a:pt x="264" y="252"/>
                    </a:lnTo>
                    <a:lnTo>
                      <a:pt x="264" y="252"/>
                    </a:lnTo>
                    <a:lnTo>
                      <a:pt x="282" y="252"/>
                    </a:lnTo>
                    <a:lnTo>
                      <a:pt x="282" y="252"/>
                    </a:lnTo>
                    <a:lnTo>
                      <a:pt x="282" y="246"/>
                    </a:lnTo>
                    <a:lnTo>
                      <a:pt x="288" y="246"/>
                    </a:lnTo>
                    <a:lnTo>
                      <a:pt x="288" y="246"/>
                    </a:lnTo>
                    <a:lnTo>
                      <a:pt x="288" y="240"/>
                    </a:lnTo>
                    <a:lnTo>
                      <a:pt x="288" y="240"/>
                    </a:lnTo>
                    <a:lnTo>
                      <a:pt x="288" y="234"/>
                    </a:lnTo>
                    <a:lnTo>
                      <a:pt x="288" y="234"/>
                    </a:lnTo>
                    <a:lnTo>
                      <a:pt x="288" y="234"/>
                    </a:lnTo>
                    <a:lnTo>
                      <a:pt x="288" y="234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2"/>
                    </a:lnTo>
                    <a:lnTo>
                      <a:pt x="294" y="222"/>
                    </a:lnTo>
                    <a:lnTo>
                      <a:pt x="294" y="222"/>
                    </a:lnTo>
                    <a:lnTo>
                      <a:pt x="294" y="222"/>
                    </a:lnTo>
                    <a:lnTo>
                      <a:pt x="300" y="222"/>
                    </a:lnTo>
                    <a:lnTo>
                      <a:pt x="300" y="222"/>
                    </a:lnTo>
                    <a:lnTo>
                      <a:pt x="300" y="222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6" y="234"/>
                    </a:lnTo>
                    <a:lnTo>
                      <a:pt x="306" y="234"/>
                    </a:lnTo>
                    <a:lnTo>
                      <a:pt x="306" y="234"/>
                    </a:lnTo>
                    <a:lnTo>
                      <a:pt x="306" y="240"/>
                    </a:lnTo>
                    <a:lnTo>
                      <a:pt x="306" y="240"/>
                    </a:lnTo>
                    <a:lnTo>
                      <a:pt x="306" y="246"/>
                    </a:lnTo>
                    <a:lnTo>
                      <a:pt x="306" y="246"/>
                    </a:lnTo>
                    <a:lnTo>
                      <a:pt x="312" y="246"/>
                    </a:lnTo>
                    <a:lnTo>
                      <a:pt x="312" y="252"/>
                    </a:lnTo>
                    <a:lnTo>
                      <a:pt x="312" y="252"/>
                    </a:lnTo>
                    <a:lnTo>
                      <a:pt x="312" y="252"/>
                    </a:lnTo>
                    <a:lnTo>
                      <a:pt x="312" y="252"/>
                    </a:lnTo>
                    <a:lnTo>
                      <a:pt x="312" y="258"/>
                    </a:lnTo>
                    <a:lnTo>
                      <a:pt x="312" y="258"/>
                    </a:lnTo>
                    <a:lnTo>
                      <a:pt x="330" y="252"/>
                    </a:lnTo>
                    <a:lnTo>
                      <a:pt x="330" y="252"/>
                    </a:lnTo>
                    <a:lnTo>
                      <a:pt x="330" y="252"/>
                    </a:lnTo>
                    <a:lnTo>
                      <a:pt x="336" y="246"/>
                    </a:lnTo>
                    <a:lnTo>
                      <a:pt x="336" y="246"/>
                    </a:lnTo>
                    <a:lnTo>
                      <a:pt x="336" y="240"/>
                    </a:lnTo>
                    <a:lnTo>
                      <a:pt x="336" y="240"/>
                    </a:lnTo>
                    <a:lnTo>
                      <a:pt x="336" y="234"/>
                    </a:lnTo>
                    <a:lnTo>
                      <a:pt x="336" y="234"/>
                    </a:lnTo>
                    <a:lnTo>
                      <a:pt x="336" y="234"/>
                    </a:lnTo>
                    <a:lnTo>
                      <a:pt x="336" y="234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2"/>
                    </a:lnTo>
                    <a:lnTo>
                      <a:pt x="342" y="222"/>
                    </a:lnTo>
                    <a:lnTo>
                      <a:pt x="342" y="222"/>
                    </a:lnTo>
                    <a:lnTo>
                      <a:pt x="342" y="222"/>
                    </a:lnTo>
                    <a:lnTo>
                      <a:pt x="348" y="222"/>
                    </a:lnTo>
                    <a:lnTo>
                      <a:pt x="348" y="222"/>
                    </a:lnTo>
                    <a:lnTo>
                      <a:pt x="348" y="222"/>
                    </a:lnTo>
                    <a:lnTo>
                      <a:pt x="348" y="222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54" y="234"/>
                    </a:lnTo>
                    <a:lnTo>
                      <a:pt x="354" y="234"/>
                    </a:lnTo>
                    <a:lnTo>
                      <a:pt x="354" y="234"/>
                    </a:lnTo>
                    <a:lnTo>
                      <a:pt x="354" y="234"/>
                    </a:lnTo>
                    <a:lnTo>
                      <a:pt x="354" y="240"/>
                    </a:lnTo>
                    <a:lnTo>
                      <a:pt x="354" y="240"/>
                    </a:lnTo>
                    <a:lnTo>
                      <a:pt x="354" y="246"/>
                    </a:lnTo>
                    <a:lnTo>
                      <a:pt x="360" y="246"/>
                    </a:lnTo>
                    <a:lnTo>
                      <a:pt x="360" y="246"/>
                    </a:lnTo>
                    <a:lnTo>
                      <a:pt x="360" y="252"/>
                    </a:lnTo>
                    <a:lnTo>
                      <a:pt x="360" y="252"/>
                    </a:lnTo>
                    <a:lnTo>
                      <a:pt x="360" y="252"/>
                    </a:lnTo>
                    <a:lnTo>
                      <a:pt x="360" y="252"/>
                    </a:lnTo>
                    <a:lnTo>
                      <a:pt x="360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78" y="246"/>
                    </a:lnTo>
                    <a:lnTo>
                      <a:pt x="384" y="246"/>
                    </a:lnTo>
                    <a:lnTo>
                      <a:pt x="384" y="240"/>
                    </a:lnTo>
                    <a:lnTo>
                      <a:pt x="384" y="240"/>
                    </a:lnTo>
                    <a:lnTo>
                      <a:pt x="384" y="240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2"/>
                    </a:lnTo>
                    <a:lnTo>
                      <a:pt x="390" y="222"/>
                    </a:lnTo>
                    <a:lnTo>
                      <a:pt x="390" y="222"/>
                    </a:lnTo>
                    <a:lnTo>
                      <a:pt x="390" y="222"/>
                    </a:lnTo>
                    <a:lnTo>
                      <a:pt x="396" y="222"/>
                    </a:lnTo>
                    <a:lnTo>
                      <a:pt x="396" y="222"/>
                    </a:lnTo>
                    <a:lnTo>
                      <a:pt x="396" y="222"/>
                    </a:lnTo>
                    <a:lnTo>
                      <a:pt x="396" y="222"/>
                    </a:lnTo>
                    <a:lnTo>
                      <a:pt x="396" y="222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402" y="234"/>
                    </a:lnTo>
                    <a:lnTo>
                      <a:pt x="402" y="234"/>
                    </a:lnTo>
                    <a:lnTo>
                      <a:pt x="402" y="234"/>
                    </a:lnTo>
                    <a:lnTo>
                      <a:pt x="402" y="234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6"/>
                    </a:lnTo>
                    <a:lnTo>
                      <a:pt x="408" y="246"/>
                    </a:lnTo>
                    <a:lnTo>
                      <a:pt x="408" y="246"/>
                    </a:lnTo>
                    <a:lnTo>
                      <a:pt x="408" y="252"/>
                    </a:lnTo>
                    <a:lnTo>
                      <a:pt x="408" y="252"/>
                    </a:lnTo>
                    <a:lnTo>
                      <a:pt x="408" y="252"/>
                    </a:lnTo>
                    <a:lnTo>
                      <a:pt x="408" y="252"/>
                    </a:lnTo>
                    <a:lnTo>
                      <a:pt x="408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32" y="246"/>
                    </a:lnTo>
                    <a:lnTo>
                      <a:pt x="432" y="246"/>
                    </a:lnTo>
                    <a:lnTo>
                      <a:pt x="432" y="240"/>
                    </a:lnTo>
                    <a:lnTo>
                      <a:pt x="432" y="240"/>
                    </a:lnTo>
                    <a:lnTo>
                      <a:pt x="432" y="240"/>
                    </a:lnTo>
                    <a:lnTo>
                      <a:pt x="432" y="234"/>
                    </a:lnTo>
                    <a:lnTo>
                      <a:pt x="432" y="234"/>
                    </a:lnTo>
                    <a:lnTo>
                      <a:pt x="432" y="234"/>
                    </a:lnTo>
                    <a:lnTo>
                      <a:pt x="438" y="234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2"/>
                    </a:lnTo>
                    <a:lnTo>
                      <a:pt x="438" y="222"/>
                    </a:lnTo>
                    <a:lnTo>
                      <a:pt x="438" y="222"/>
                    </a:lnTo>
                    <a:lnTo>
                      <a:pt x="444" y="222"/>
                    </a:lnTo>
                    <a:lnTo>
                      <a:pt x="444" y="222"/>
                    </a:lnTo>
                    <a:lnTo>
                      <a:pt x="444" y="222"/>
                    </a:lnTo>
                    <a:lnTo>
                      <a:pt x="444" y="222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34"/>
                    </a:lnTo>
                    <a:lnTo>
                      <a:pt x="450" y="234"/>
                    </a:lnTo>
                    <a:lnTo>
                      <a:pt x="450" y="234"/>
                    </a:lnTo>
                    <a:lnTo>
                      <a:pt x="450" y="234"/>
                    </a:lnTo>
                    <a:lnTo>
                      <a:pt x="450" y="240"/>
                    </a:lnTo>
                    <a:lnTo>
                      <a:pt x="450" y="240"/>
                    </a:lnTo>
                    <a:lnTo>
                      <a:pt x="450" y="246"/>
                    </a:lnTo>
                    <a:lnTo>
                      <a:pt x="450" y="246"/>
                    </a:lnTo>
                    <a:lnTo>
                      <a:pt x="456" y="246"/>
                    </a:lnTo>
                    <a:lnTo>
                      <a:pt x="456" y="252"/>
                    </a:lnTo>
                    <a:lnTo>
                      <a:pt x="456" y="252"/>
                    </a:lnTo>
                    <a:lnTo>
                      <a:pt x="456" y="252"/>
                    </a:lnTo>
                    <a:lnTo>
                      <a:pt x="456" y="258"/>
                    </a:lnTo>
                    <a:lnTo>
                      <a:pt x="456" y="258"/>
                    </a:lnTo>
                    <a:lnTo>
                      <a:pt x="456" y="258"/>
                    </a:lnTo>
                    <a:lnTo>
                      <a:pt x="474" y="252"/>
                    </a:lnTo>
                    <a:lnTo>
                      <a:pt x="474" y="252"/>
                    </a:lnTo>
                    <a:lnTo>
                      <a:pt x="474" y="252"/>
                    </a:lnTo>
                    <a:lnTo>
                      <a:pt x="480" y="246"/>
                    </a:lnTo>
                    <a:lnTo>
                      <a:pt x="480" y="246"/>
                    </a:lnTo>
                    <a:lnTo>
                      <a:pt x="480" y="240"/>
                    </a:lnTo>
                    <a:lnTo>
                      <a:pt x="480" y="240"/>
                    </a:lnTo>
                    <a:lnTo>
                      <a:pt x="480" y="234"/>
                    </a:lnTo>
                    <a:lnTo>
                      <a:pt x="480" y="234"/>
                    </a:lnTo>
                    <a:lnTo>
                      <a:pt x="480" y="234"/>
                    </a:lnTo>
                    <a:lnTo>
                      <a:pt x="480" y="234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2"/>
                    </a:lnTo>
                    <a:lnTo>
                      <a:pt x="486" y="222"/>
                    </a:lnTo>
                    <a:lnTo>
                      <a:pt x="486" y="222"/>
                    </a:lnTo>
                    <a:lnTo>
                      <a:pt x="492" y="222"/>
                    </a:lnTo>
                    <a:lnTo>
                      <a:pt x="492" y="222"/>
                    </a:lnTo>
                    <a:lnTo>
                      <a:pt x="492" y="222"/>
                    </a:lnTo>
                    <a:lnTo>
                      <a:pt x="492" y="222"/>
                    </a:lnTo>
                    <a:lnTo>
                      <a:pt x="492" y="222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8" y="234"/>
                    </a:lnTo>
                    <a:lnTo>
                      <a:pt x="498" y="234"/>
                    </a:lnTo>
                    <a:lnTo>
                      <a:pt x="498" y="234"/>
                    </a:lnTo>
                    <a:lnTo>
                      <a:pt x="498" y="234"/>
                    </a:lnTo>
                    <a:lnTo>
                      <a:pt x="498" y="240"/>
                    </a:lnTo>
                    <a:lnTo>
                      <a:pt x="498" y="240"/>
                    </a:lnTo>
                    <a:lnTo>
                      <a:pt x="498" y="246"/>
                    </a:lnTo>
                    <a:lnTo>
                      <a:pt x="504" y="246"/>
                    </a:lnTo>
                    <a:lnTo>
                      <a:pt x="504" y="246"/>
                    </a:lnTo>
                    <a:lnTo>
                      <a:pt x="504" y="252"/>
                    </a:lnTo>
                    <a:lnTo>
                      <a:pt x="504" y="252"/>
                    </a:lnTo>
                    <a:lnTo>
                      <a:pt x="504" y="252"/>
                    </a:lnTo>
                    <a:lnTo>
                      <a:pt x="504" y="252"/>
                    </a:lnTo>
                    <a:lnTo>
                      <a:pt x="504" y="252"/>
                    </a:lnTo>
                    <a:lnTo>
                      <a:pt x="522" y="252"/>
                    </a:lnTo>
                    <a:lnTo>
                      <a:pt x="522" y="252"/>
                    </a:lnTo>
                    <a:lnTo>
                      <a:pt x="522" y="246"/>
                    </a:lnTo>
                    <a:lnTo>
                      <a:pt x="528" y="246"/>
                    </a:lnTo>
                    <a:lnTo>
                      <a:pt x="528" y="246"/>
                    </a:lnTo>
                    <a:lnTo>
                      <a:pt x="528" y="240"/>
                    </a:lnTo>
                    <a:lnTo>
                      <a:pt x="528" y="240"/>
                    </a:lnTo>
                    <a:lnTo>
                      <a:pt x="528" y="234"/>
                    </a:lnTo>
                    <a:lnTo>
                      <a:pt x="528" y="234"/>
                    </a:lnTo>
                    <a:lnTo>
                      <a:pt x="528" y="234"/>
                    </a:lnTo>
                    <a:lnTo>
                      <a:pt x="528" y="234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2"/>
                    </a:lnTo>
                    <a:lnTo>
                      <a:pt x="534" y="222"/>
                    </a:lnTo>
                    <a:lnTo>
                      <a:pt x="534" y="222"/>
                    </a:lnTo>
                    <a:lnTo>
                      <a:pt x="534" y="222"/>
                    </a:lnTo>
                    <a:lnTo>
                      <a:pt x="540" y="222"/>
                    </a:lnTo>
                    <a:lnTo>
                      <a:pt x="540" y="222"/>
                    </a:lnTo>
                    <a:lnTo>
                      <a:pt x="540" y="222"/>
                    </a:lnTo>
                    <a:lnTo>
                      <a:pt x="540" y="222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6" y="234"/>
                    </a:lnTo>
                    <a:lnTo>
                      <a:pt x="546" y="234"/>
                    </a:lnTo>
                    <a:lnTo>
                      <a:pt x="546" y="234"/>
                    </a:lnTo>
                    <a:lnTo>
                      <a:pt x="546" y="240"/>
                    </a:lnTo>
                    <a:lnTo>
                      <a:pt x="546" y="240"/>
                    </a:lnTo>
                    <a:lnTo>
                      <a:pt x="546" y="246"/>
                    </a:lnTo>
                    <a:lnTo>
                      <a:pt x="546" y="246"/>
                    </a:lnTo>
                    <a:lnTo>
                      <a:pt x="552" y="246"/>
                    </a:lnTo>
                    <a:lnTo>
                      <a:pt x="552" y="252"/>
                    </a:lnTo>
                    <a:lnTo>
                      <a:pt x="552" y="252"/>
                    </a:lnTo>
                    <a:lnTo>
                      <a:pt x="552" y="252"/>
                    </a:lnTo>
                    <a:lnTo>
                      <a:pt x="552" y="252"/>
                    </a:lnTo>
                    <a:lnTo>
                      <a:pt x="552" y="258"/>
                    </a:lnTo>
                    <a:lnTo>
                      <a:pt x="552" y="258"/>
                    </a:lnTo>
                    <a:lnTo>
                      <a:pt x="570" y="252"/>
                    </a:lnTo>
                    <a:lnTo>
                      <a:pt x="570" y="252"/>
                    </a:lnTo>
                    <a:lnTo>
                      <a:pt x="570" y="252"/>
                    </a:lnTo>
                    <a:lnTo>
                      <a:pt x="576" y="246"/>
                    </a:lnTo>
                    <a:lnTo>
                      <a:pt x="576" y="246"/>
                    </a:lnTo>
                    <a:lnTo>
                      <a:pt x="576" y="246"/>
                    </a:lnTo>
                    <a:lnTo>
                      <a:pt x="576" y="240"/>
                    </a:lnTo>
                    <a:lnTo>
                      <a:pt x="576" y="240"/>
                    </a:lnTo>
                    <a:lnTo>
                      <a:pt x="576" y="240"/>
                    </a:lnTo>
                    <a:lnTo>
                      <a:pt x="576" y="240"/>
                    </a:lnTo>
                    <a:lnTo>
                      <a:pt x="576" y="234"/>
                    </a:lnTo>
                    <a:lnTo>
                      <a:pt x="582" y="234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2"/>
                    </a:lnTo>
                    <a:lnTo>
                      <a:pt x="582" y="222"/>
                    </a:lnTo>
                    <a:lnTo>
                      <a:pt x="588" y="222"/>
                    </a:lnTo>
                    <a:lnTo>
                      <a:pt x="588" y="222"/>
                    </a:lnTo>
                    <a:lnTo>
                      <a:pt x="588" y="222"/>
                    </a:lnTo>
                    <a:lnTo>
                      <a:pt x="588" y="228"/>
                    </a:lnTo>
                    <a:lnTo>
                      <a:pt x="588" y="228"/>
                    </a:lnTo>
                    <a:lnTo>
                      <a:pt x="588" y="228"/>
                    </a:lnTo>
                    <a:lnTo>
                      <a:pt x="588" y="234"/>
                    </a:lnTo>
                    <a:lnTo>
                      <a:pt x="594" y="234"/>
                    </a:lnTo>
                    <a:lnTo>
                      <a:pt x="594" y="240"/>
                    </a:lnTo>
                    <a:lnTo>
                      <a:pt x="594" y="240"/>
                    </a:lnTo>
                    <a:lnTo>
                      <a:pt x="594" y="240"/>
                    </a:lnTo>
                    <a:lnTo>
                      <a:pt x="594" y="240"/>
                    </a:lnTo>
                    <a:lnTo>
                      <a:pt x="594" y="246"/>
                    </a:lnTo>
                    <a:lnTo>
                      <a:pt x="594" y="246"/>
                    </a:lnTo>
                    <a:lnTo>
                      <a:pt x="600" y="246"/>
                    </a:lnTo>
                    <a:lnTo>
                      <a:pt x="600" y="252"/>
                    </a:lnTo>
                    <a:lnTo>
                      <a:pt x="600" y="252"/>
                    </a:lnTo>
                    <a:lnTo>
                      <a:pt x="600" y="252"/>
                    </a:lnTo>
                    <a:lnTo>
                      <a:pt x="600" y="258"/>
                    </a:lnTo>
                    <a:lnTo>
                      <a:pt x="600" y="258"/>
                    </a:lnTo>
                    <a:lnTo>
                      <a:pt x="600" y="258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24" y="246"/>
                    </a:lnTo>
                    <a:lnTo>
                      <a:pt x="624" y="246"/>
                    </a:lnTo>
                    <a:lnTo>
                      <a:pt x="624" y="240"/>
                    </a:lnTo>
                    <a:lnTo>
                      <a:pt x="624" y="240"/>
                    </a:lnTo>
                    <a:lnTo>
                      <a:pt x="624" y="234"/>
                    </a:lnTo>
                    <a:lnTo>
                      <a:pt x="624" y="234"/>
                    </a:lnTo>
                    <a:lnTo>
                      <a:pt x="624" y="234"/>
                    </a:lnTo>
                    <a:lnTo>
                      <a:pt x="624" y="234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2"/>
                    </a:lnTo>
                    <a:lnTo>
                      <a:pt x="630" y="222"/>
                    </a:lnTo>
                    <a:lnTo>
                      <a:pt x="630" y="222"/>
                    </a:lnTo>
                    <a:lnTo>
                      <a:pt x="636" y="222"/>
                    </a:lnTo>
                    <a:lnTo>
                      <a:pt x="636" y="222"/>
                    </a:lnTo>
                    <a:lnTo>
                      <a:pt x="636" y="222"/>
                    </a:lnTo>
                    <a:lnTo>
                      <a:pt x="636" y="222"/>
                    </a:lnTo>
                    <a:lnTo>
                      <a:pt x="636" y="222"/>
                    </a:lnTo>
                    <a:lnTo>
                      <a:pt x="636" y="228"/>
                    </a:lnTo>
                    <a:lnTo>
                      <a:pt x="636" y="228"/>
                    </a:lnTo>
                    <a:lnTo>
                      <a:pt x="642" y="234"/>
                    </a:lnTo>
                    <a:lnTo>
                      <a:pt x="642" y="234"/>
                    </a:lnTo>
                    <a:lnTo>
                      <a:pt x="642" y="234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2" y="246"/>
                    </a:lnTo>
                    <a:lnTo>
                      <a:pt x="648" y="246"/>
                    </a:lnTo>
                    <a:lnTo>
                      <a:pt x="648" y="246"/>
                    </a:lnTo>
                    <a:lnTo>
                      <a:pt x="648" y="252"/>
                    </a:lnTo>
                    <a:lnTo>
                      <a:pt x="648" y="252"/>
                    </a:lnTo>
                    <a:lnTo>
                      <a:pt x="648" y="252"/>
                    </a:lnTo>
                    <a:lnTo>
                      <a:pt x="648" y="252"/>
                    </a:lnTo>
                    <a:lnTo>
                      <a:pt x="648" y="252"/>
                    </a:lnTo>
                    <a:lnTo>
                      <a:pt x="666" y="252"/>
                    </a:lnTo>
                    <a:lnTo>
                      <a:pt x="666" y="252"/>
                    </a:lnTo>
                    <a:lnTo>
                      <a:pt x="666" y="252"/>
                    </a:lnTo>
                    <a:lnTo>
                      <a:pt x="672" y="246"/>
                    </a:lnTo>
                    <a:lnTo>
                      <a:pt x="672" y="246"/>
                    </a:lnTo>
                    <a:lnTo>
                      <a:pt x="672" y="240"/>
                    </a:lnTo>
                    <a:lnTo>
                      <a:pt x="672" y="240"/>
                    </a:lnTo>
                    <a:lnTo>
                      <a:pt x="672" y="234"/>
                    </a:lnTo>
                    <a:lnTo>
                      <a:pt x="672" y="234"/>
                    </a:lnTo>
                    <a:lnTo>
                      <a:pt x="672" y="234"/>
                    </a:lnTo>
                    <a:lnTo>
                      <a:pt x="672" y="234"/>
                    </a:lnTo>
                    <a:lnTo>
                      <a:pt x="678" y="234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2"/>
                    </a:lnTo>
                    <a:lnTo>
                      <a:pt x="678" y="222"/>
                    </a:lnTo>
                    <a:lnTo>
                      <a:pt x="678" y="222"/>
                    </a:lnTo>
                    <a:lnTo>
                      <a:pt x="684" y="222"/>
                    </a:lnTo>
                    <a:lnTo>
                      <a:pt x="684" y="222"/>
                    </a:lnTo>
                    <a:lnTo>
                      <a:pt x="684" y="222"/>
                    </a:lnTo>
                    <a:lnTo>
                      <a:pt x="684" y="228"/>
                    </a:lnTo>
                    <a:lnTo>
                      <a:pt x="684" y="228"/>
                    </a:lnTo>
                    <a:lnTo>
                      <a:pt x="684" y="228"/>
                    </a:lnTo>
                    <a:lnTo>
                      <a:pt x="684" y="234"/>
                    </a:lnTo>
                    <a:lnTo>
                      <a:pt x="690" y="234"/>
                    </a:lnTo>
                    <a:lnTo>
                      <a:pt x="690" y="234"/>
                    </a:lnTo>
                    <a:lnTo>
                      <a:pt x="690" y="234"/>
                    </a:lnTo>
                    <a:lnTo>
                      <a:pt x="690" y="240"/>
                    </a:lnTo>
                    <a:lnTo>
                      <a:pt x="690" y="240"/>
                    </a:lnTo>
                    <a:lnTo>
                      <a:pt x="690" y="246"/>
                    </a:lnTo>
                    <a:lnTo>
                      <a:pt x="690" y="246"/>
                    </a:lnTo>
                    <a:lnTo>
                      <a:pt x="696" y="252"/>
                    </a:lnTo>
                    <a:lnTo>
                      <a:pt x="696" y="252"/>
                    </a:lnTo>
                    <a:lnTo>
                      <a:pt x="696" y="252"/>
                    </a:lnTo>
                    <a:lnTo>
                      <a:pt x="696" y="252"/>
                    </a:lnTo>
                    <a:lnTo>
                      <a:pt x="696" y="258"/>
                    </a:lnTo>
                    <a:lnTo>
                      <a:pt x="696" y="258"/>
                    </a:lnTo>
                    <a:lnTo>
                      <a:pt x="696" y="258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20" y="252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0" y="234"/>
                    </a:lnTo>
                    <a:lnTo>
                      <a:pt x="726" y="234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2"/>
                    </a:lnTo>
                    <a:lnTo>
                      <a:pt x="732" y="222"/>
                    </a:lnTo>
                    <a:lnTo>
                      <a:pt x="732" y="222"/>
                    </a:lnTo>
                    <a:lnTo>
                      <a:pt x="732" y="222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34"/>
                    </a:lnTo>
                    <a:lnTo>
                      <a:pt x="738" y="234"/>
                    </a:lnTo>
                    <a:lnTo>
                      <a:pt x="738" y="240"/>
                    </a:lnTo>
                    <a:lnTo>
                      <a:pt x="738" y="240"/>
                    </a:lnTo>
                    <a:lnTo>
                      <a:pt x="738" y="240"/>
                    </a:lnTo>
                    <a:lnTo>
                      <a:pt x="738" y="240"/>
                    </a:lnTo>
                    <a:lnTo>
                      <a:pt x="738" y="246"/>
                    </a:lnTo>
                    <a:lnTo>
                      <a:pt x="738" y="246"/>
                    </a:lnTo>
                    <a:lnTo>
                      <a:pt x="744" y="246"/>
                    </a:lnTo>
                    <a:lnTo>
                      <a:pt x="744" y="252"/>
                    </a:lnTo>
                    <a:lnTo>
                      <a:pt x="744" y="252"/>
                    </a:lnTo>
                    <a:lnTo>
                      <a:pt x="744" y="252"/>
                    </a:lnTo>
                    <a:lnTo>
                      <a:pt x="744" y="258"/>
                    </a:lnTo>
                    <a:lnTo>
                      <a:pt x="744" y="258"/>
                    </a:lnTo>
                    <a:lnTo>
                      <a:pt x="744" y="258"/>
                    </a:lnTo>
                    <a:lnTo>
                      <a:pt x="762" y="252"/>
                    </a:lnTo>
                    <a:lnTo>
                      <a:pt x="762" y="252"/>
                    </a:lnTo>
                    <a:lnTo>
                      <a:pt x="762" y="246"/>
                    </a:lnTo>
                    <a:lnTo>
                      <a:pt x="768" y="246"/>
                    </a:lnTo>
                    <a:lnTo>
                      <a:pt x="768" y="246"/>
                    </a:lnTo>
                    <a:lnTo>
                      <a:pt x="768" y="240"/>
                    </a:lnTo>
                    <a:lnTo>
                      <a:pt x="768" y="240"/>
                    </a:lnTo>
                    <a:lnTo>
                      <a:pt x="768" y="234"/>
                    </a:lnTo>
                    <a:lnTo>
                      <a:pt x="768" y="234"/>
                    </a:lnTo>
                    <a:lnTo>
                      <a:pt x="768" y="234"/>
                    </a:lnTo>
                    <a:lnTo>
                      <a:pt x="768" y="234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2"/>
                    </a:lnTo>
                    <a:lnTo>
                      <a:pt x="774" y="222"/>
                    </a:lnTo>
                    <a:lnTo>
                      <a:pt x="774" y="222"/>
                    </a:lnTo>
                    <a:lnTo>
                      <a:pt x="780" y="222"/>
                    </a:lnTo>
                    <a:lnTo>
                      <a:pt x="780" y="222"/>
                    </a:lnTo>
                    <a:lnTo>
                      <a:pt x="780" y="222"/>
                    </a:lnTo>
                    <a:lnTo>
                      <a:pt x="780" y="222"/>
                    </a:lnTo>
                    <a:lnTo>
                      <a:pt x="780" y="228"/>
                    </a:lnTo>
                    <a:lnTo>
                      <a:pt x="780" y="228"/>
                    </a:lnTo>
                    <a:lnTo>
                      <a:pt x="780" y="228"/>
                    </a:lnTo>
                    <a:lnTo>
                      <a:pt x="786" y="234"/>
                    </a:lnTo>
                    <a:lnTo>
                      <a:pt x="786" y="234"/>
                    </a:lnTo>
                    <a:lnTo>
                      <a:pt x="786" y="234"/>
                    </a:lnTo>
                    <a:lnTo>
                      <a:pt x="786" y="240"/>
                    </a:lnTo>
                    <a:lnTo>
                      <a:pt x="786" y="240"/>
                    </a:lnTo>
                    <a:lnTo>
                      <a:pt x="786" y="240"/>
                    </a:lnTo>
                    <a:lnTo>
                      <a:pt x="786" y="246"/>
                    </a:lnTo>
                    <a:lnTo>
                      <a:pt x="792" y="246"/>
                    </a:lnTo>
                    <a:lnTo>
                      <a:pt x="792" y="252"/>
                    </a:lnTo>
                    <a:lnTo>
                      <a:pt x="792" y="252"/>
                    </a:lnTo>
                    <a:lnTo>
                      <a:pt x="792" y="252"/>
                    </a:lnTo>
                    <a:lnTo>
                      <a:pt x="792" y="252"/>
                    </a:lnTo>
                    <a:lnTo>
                      <a:pt x="792" y="258"/>
                    </a:lnTo>
                    <a:lnTo>
                      <a:pt x="792" y="258"/>
                    </a:lnTo>
                    <a:lnTo>
                      <a:pt x="810" y="252"/>
                    </a:lnTo>
                    <a:lnTo>
                      <a:pt x="810" y="252"/>
                    </a:lnTo>
                    <a:lnTo>
                      <a:pt x="810" y="252"/>
                    </a:lnTo>
                    <a:lnTo>
                      <a:pt x="816" y="246"/>
                    </a:lnTo>
                    <a:lnTo>
                      <a:pt x="816" y="246"/>
                    </a:lnTo>
                    <a:lnTo>
                      <a:pt x="816" y="246"/>
                    </a:lnTo>
                    <a:lnTo>
                      <a:pt x="816" y="240"/>
                    </a:lnTo>
                    <a:lnTo>
                      <a:pt x="816" y="240"/>
                    </a:lnTo>
                    <a:lnTo>
                      <a:pt x="816" y="240"/>
                    </a:lnTo>
                    <a:lnTo>
                      <a:pt x="816" y="240"/>
                    </a:lnTo>
                    <a:lnTo>
                      <a:pt x="816" y="234"/>
                    </a:lnTo>
                    <a:lnTo>
                      <a:pt x="822" y="234"/>
                    </a:lnTo>
                    <a:lnTo>
                      <a:pt x="822" y="228"/>
                    </a:lnTo>
                    <a:lnTo>
                      <a:pt x="822" y="228"/>
                    </a:lnTo>
                    <a:lnTo>
                      <a:pt x="822" y="228"/>
                    </a:lnTo>
                    <a:lnTo>
                      <a:pt x="822" y="228"/>
                    </a:lnTo>
                    <a:lnTo>
                      <a:pt x="822" y="222"/>
                    </a:lnTo>
                    <a:lnTo>
                      <a:pt x="828" y="222"/>
                    </a:lnTo>
                    <a:lnTo>
                      <a:pt x="828" y="222"/>
                    </a:lnTo>
                    <a:lnTo>
                      <a:pt x="828" y="228"/>
                    </a:lnTo>
                    <a:lnTo>
                      <a:pt x="828" y="228"/>
                    </a:lnTo>
                    <a:lnTo>
                      <a:pt x="828" y="228"/>
                    </a:lnTo>
                    <a:lnTo>
                      <a:pt x="828" y="228"/>
                    </a:lnTo>
                    <a:lnTo>
                      <a:pt x="828" y="234"/>
                    </a:lnTo>
                    <a:lnTo>
                      <a:pt x="834" y="234"/>
                    </a:lnTo>
                    <a:lnTo>
                      <a:pt x="834" y="240"/>
                    </a:lnTo>
                    <a:lnTo>
                      <a:pt x="834" y="240"/>
                    </a:lnTo>
                    <a:lnTo>
                      <a:pt x="834" y="240"/>
                    </a:lnTo>
                    <a:lnTo>
                      <a:pt x="834" y="246"/>
                    </a:lnTo>
                    <a:lnTo>
                      <a:pt x="834" y="246"/>
                    </a:lnTo>
                    <a:lnTo>
                      <a:pt x="834" y="246"/>
                    </a:lnTo>
                    <a:lnTo>
                      <a:pt x="840" y="252"/>
                    </a:lnTo>
                    <a:lnTo>
                      <a:pt x="840" y="252"/>
                    </a:lnTo>
                    <a:lnTo>
                      <a:pt x="840" y="252"/>
                    </a:lnTo>
                    <a:lnTo>
                      <a:pt x="840" y="258"/>
                    </a:lnTo>
                    <a:lnTo>
                      <a:pt x="840" y="258"/>
                    </a:lnTo>
                    <a:lnTo>
                      <a:pt x="840" y="258"/>
                    </a:lnTo>
                    <a:lnTo>
                      <a:pt x="840" y="258"/>
                    </a:lnTo>
                    <a:lnTo>
                      <a:pt x="858" y="252"/>
                    </a:lnTo>
                    <a:lnTo>
                      <a:pt x="858" y="252"/>
                    </a:lnTo>
                    <a:lnTo>
                      <a:pt x="858" y="252"/>
                    </a:lnTo>
                    <a:lnTo>
                      <a:pt x="864" y="252"/>
                    </a:lnTo>
                    <a:lnTo>
                      <a:pt x="864" y="246"/>
                    </a:lnTo>
                    <a:lnTo>
                      <a:pt x="864" y="246"/>
                    </a:lnTo>
                    <a:lnTo>
                      <a:pt x="864" y="240"/>
                    </a:lnTo>
                    <a:lnTo>
                      <a:pt x="864" y="240"/>
                    </a:lnTo>
                    <a:lnTo>
                      <a:pt x="864" y="240"/>
                    </a:lnTo>
                    <a:lnTo>
                      <a:pt x="864" y="240"/>
                    </a:lnTo>
                    <a:lnTo>
                      <a:pt x="864" y="234"/>
                    </a:lnTo>
                    <a:lnTo>
                      <a:pt x="870" y="234"/>
                    </a:lnTo>
                    <a:lnTo>
                      <a:pt x="870" y="228"/>
                    </a:lnTo>
                    <a:lnTo>
                      <a:pt x="870" y="228"/>
                    </a:lnTo>
                    <a:lnTo>
                      <a:pt x="870" y="228"/>
                    </a:lnTo>
                    <a:lnTo>
                      <a:pt x="870" y="222"/>
                    </a:lnTo>
                    <a:lnTo>
                      <a:pt x="870" y="222"/>
                    </a:lnTo>
                    <a:lnTo>
                      <a:pt x="876" y="222"/>
                    </a:lnTo>
                    <a:lnTo>
                      <a:pt x="876" y="222"/>
                    </a:lnTo>
                    <a:lnTo>
                      <a:pt x="876" y="222"/>
                    </a:lnTo>
                    <a:lnTo>
                      <a:pt x="876" y="228"/>
                    </a:lnTo>
                    <a:lnTo>
                      <a:pt x="876" y="228"/>
                    </a:lnTo>
                    <a:lnTo>
                      <a:pt x="876" y="228"/>
                    </a:lnTo>
                    <a:lnTo>
                      <a:pt x="876" y="234"/>
                    </a:lnTo>
                    <a:lnTo>
                      <a:pt x="882" y="234"/>
                    </a:lnTo>
                    <a:lnTo>
                      <a:pt x="882" y="234"/>
                    </a:lnTo>
                    <a:lnTo>
                      <a:pt x="882" y="234"/>
                    </a:lnTo>
                    <a:lnTo>
                      <a:pt x="882" y="240"/>
                    </a:lnTo>
                    <a:lnTo>
                      <a:pt x="882" y="240"/>
                    </a:lnTo>
                    <a:lnTo>
                      <a:pt x="882" y="246"/>
                    </a:lnTo>
                    <a:lnTo>
                      <a:pt x="882" y="246"/>
                    </a:lnTo>
                    <a:lnTo>
                      <a:pt x="888" y="246"/>
                    </a:lnTo>
                    <a:lnTo>
                      <a:pt x="888" y="252"/>
                    </a:lnTo>
                    <a:lnTo>
                      <a:pt x="888" y="252"/>
                    </a:lnTo>
                    <a:lnTo>
                      <a:pt x="888" y="252"/>
                    </a:lnTo>
                    <a:lnTo>
                      <a:pt x="888" y="252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906" y="252"/>
                    </a:lnTo>
                    <a:lnTo>
                      <a:pt x="906" y="252"/>
                    </a:lnTo>
                    <a:lnTo>
                      <a:pt x="906" y="252"/>
                    </a:lnTo>
                    <a:lnTo>
                      <a:pt x="912" y="246"/>
                    </a:lnTo>
                    <a:lnTo>
                      <a:pt x="912" y="246"/>
                    </a:lnTo>
                    <a:lnTo>
                      <a:pt x="912" y="240"/>
                    </a:lnTo>
                    <a:lnTo>
                      <a:pt x="912" y="240"/>
                    </a:lnTo>
                    <a:lnTo>
                      <a:pt x="912" y="234"/>
                    </a:lnTo>
                    <a:lnTo>
                      <a:pt x="912" y="234"/>
                    </a:lnTo>
                    <a:lnTo>
                      <a:pt x="912" y="234"/>
                    </a:lnTo>
                    <a:lnTo>
                      <a:pt x="912" y="234"/>
                    </a:lnTo>
                    <a:lnTo>
                      <a:pt x="918" y="234"/>
                    </a:lnTo>
                    <a:lnTo>
                      <a:pt x="918" y="228"/>
                    </a:lnTo>
                    <a:lnTo>
                      <a:pt x="918" y="228"/>
                    </a:lnTo>
                    <a:lnTo>
                      <a:pt x="918" y="222"/>
                    </a:lnTo>
                    <a:lnTo>
                      <a:pt x="918" y="222"/>
                    </a:lnTo>
                    <a:lnTo>
                      <a:pt x="918" y="222"/>
                    </a:lnTo>
                    <a:lnTo>
                      <a:pt x="924" y="222"/>
                    </a:lnTo>
                    <a:lnTo>
                      <a:pt x="924" y="222"/>
                    </a:lnTo>
                    <a:lnTo>
                      <a:pt x="924" y="222"/>
                    </a:lnTo>
                    <a:lnTo>
                      <a:pt x="924" y="222"/>
                    </a:lnTo>
                    <a:lnTo>
                      <a:pt x="924" y="228"/>
                    </a:lnTo>
                    <a:lnTo>
                      <a:pt x="924" y="228"/>
                    </a:lnTo>
                    <a:lnTo>
                      <a:pt x="924" y="234"/>
                    </a:lnTo>
                    <a:lnTo>
                      <a:pt x="930" y="234"/>
                    </a:lnTo>
                    <a:lnTo>
                      <a:pt x="930" y="234"/>
                    </a:lnTo>
                    <a:lnTo>
                      <a:pt x="930" y="234"/>
                    </a:lnTo>
                    <a:lnTo>
                      <a:pt x="930" y="240"/>
                    </a:lnTo>
                    <a:lnTo>
                      <a:pt x="930" y="240"/>
                    </a:lnTo>
                    <a:lnTo>
                      <a:pt x="930" y="246"/>
                    </a:lnTo>
                    <a:lnTo>
                      <a:pt x="930" y="246"/>
                    </a:lnTo>
                    <a:lnTo>
                      <a:pt x="936" y="246"/>
                    </a:lnTo>
                    <a:lnTo>
                      <a:pt x="936" y="252"/>
                    </a:lnTo>
                    <a:lnTo>
                      <a:pt x="936" y="252"/>
                    </a:lnTo>
                    <a:lnTo>
                      <a:pt x="936" y="252"/>
                    </a:lnTo>
                    <a:lnTo>
                      <a:pt x="936" y="258"/>
                    </a:lnTo>
                    <a:lnTo>
                      <a:pt x="936" y="258"/>
                    </a:lnTo>
                    <a:lnTo>
                      <a:pt x="936" y="258"/>
                    </a:lnTo>
                    <a:lnTo>
                      <a:pt x="954" y="252"/>
                    </a:lnTo>
                    <a:lnTo>
                      <a:pt x="954" y="252"/>
                    </a:lnTo>
                    <a:lnTo>
                      <a:pt x="954" y="252"/>
                    </a:lnTo>
                    <a:lnTo>
                      <a:pt x="960" y="252"/>
                    </a:lnTo>
                    <a:lnTo>
                      <a:pt x="960" y="246"/>
                    </a:lnTo>
                    <a:lnTo>
                      <a:pt x="960" y="246"/>
                    </a:lnTo>
                    <a:lnTo>
                      <a:pt x="960" y="240"/>
                    </a:lnTo>
                    <a:lnTo>
                      <a:pt x="960" y="240"/>
                    </a:lnTo>
                    <a:lnTo>
                      <a:pt x="960" y="240"/>
                    </a:lnTo>
                    <a:lnTo>
                      <a:pt x="960" y="240"/>
                    </a:lnTo>
                    <a:lnTo>
                      <a:pt x="960" y="240"/>
                    </a:lnTo>
                    <a:lnTo>
                      <a:pt x="966" y="234"/>
                    </a:lnTo>
                    <a:lnTo>
                      <a:pt x="966" y="234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72" y="228"/>
                    </a:lnTo>
                    <a:lnTo>
                      <a:pt x="972" y="228"/>
                    </a:lnTo>
                    <a:lnTo>
                      <a:pt x="972" y="228"/>
                    </a:lnTo>
                    <a:lnTo>
                      <a:pt x="972" y="228"/>
                    </a:lnTo>
                    <a:lnTo>
                      <a:pt x="972" y="228"/>
                    </a:lnTo>
                    <a:lnTo>
                      <a:pt x="972" y="234"/>
                    </a:lnTo>
                    <a:lnTo>
                      <a:pt x="978" y="234"/>
                    </a:lnTo>
                    <a:lnTo>
                      <a:pt x="978" y="240"/>
                    </a:lnTo>
                    <a:lnTo>
                      <a:pt x="978" y="240"/>
                    </a:lnTo>
                    <a:lnTo>
                      <a:pt x="978" y="240"/>
                    </a:lnTo>
                    <a:lnTo>
                      <a:pt x="978" y="240"/>
                    </a:lnTo>
                    <a:lnTo>
                      <a:pt x="978" y="246"/>
                    </a:lnTo>
                    <a:lnTo>
                      <a:pt x="978" y="246"/>
                    </a:lnTo>
                    <a:lnTo>
                      <a:pt x="978" y="246"/>
                    </a:lnTo>
                    <a:lnTo>
                      <a:pt x="984" y="252"/>
                    </a:lnTo>
                    <a:lnTo>
                      <a:pt x="984" y="252"/>
                    </a:lnTo>
                    <a:lnTo>
                      <a:pt x="984" y="252"/>
                    </a:lnTo>
                    <a:lnTo>
                      <a:pt x="984" y="258"/>
                    </a:lnTo>
                    <a:lnTo>
                      <a:pt x="984" y="258"/>
                    </a:lnTo>
                    <a:lnTo>
                      <a:pt x="984" y="258"/>
                    </a:lnTo>
                    <a:lnTo>
                      <a:pt x="984" y="258"/>
                    </a:lnTo>
                    <a:lnTo>
                      <a:pt x="1002" y="252"/>
                    </a:lnTo>
                    <a:lnTo>
                      <a:pt x="1002" y="252"/>
                    </a:lnTo>
                    <a:lnTo>
                      <a:pt x="1002" y="252"/>
                    </a:lnTo>
                    <a:lnTo>
                      <a:pt x="1008" y="246"/>
                    </a:lnTo>
                    <a:lnTo>
                      <a:pt x="1008" y="246"/>
                    </a:lnTo>
                    <a:lnTo>
                      <a:pt x="1008" y="246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08" y="234"/>
                    </a:lnTo>
                    <a:lnTo>
                      <a:pt x="1014" y="234"/>
                    </a:lnTo>
                    <a:lnTo>
                      <a:pt x="1014" y="228"/>
                    </a:lnTo>
                    <a:lnTo>
                      <a:pt x="1014" y="228"/>
                    </a:lnTo>
                    <a:lnTo>
                      <a:pt x="1014" y="222"/>
                    </a:lnTo>
                    <a:lnTo>
                      <a:pt x="1014" y="222"/>
                    </a:lnTo>
                    <a:lnTo>
                      <a:pt x="1014" y="222"/>
                    </a:lnTo>
                    <a:lnTo>
                      <a:pt x="1020" y="216"/>
                    </a:lnTo>
                    <a:lnTo>
                      <a:pt x="1020" y="216"/>
                    </a:lnTo>
                    <a:lnTo>
                      <a:pt x="1020" y="216"/>
                    </a:lnTo>
                    <a:lnTo>
                      <a:pt x="1020" y="216"/>
                    </a:lnTo>
                    <a:lnTo>
                      <a:pt x="1020" y="216"/>
                    </a:lnTo>
                    <a:lnTo>
                      <a:pt x="1020" y="216"/>
                    </a:lnTo>
                    <a:lnTo>
                      <a:pt x="1026" y="216"/>
                    </a:lnTo>
                    <a:lnTo>
                      <a:pt x="1026" y="216"/>
                    </a:lnTo>
                    <a:lnTo>
                      <a:pt x="1026" y="216"/>
                    </a:lnTo>
                    <a:lnTo>
                      <a:pt x="1026" y="216"/>
                    </a:lnTo>
                    <a:lnTo>
                      <a:pt x="1026" y="222"/>
                    </a:lnTo>
                    <a:lnTo>
                      <a:pt x="1026" y="222"/>
                    </a:lnTo>
                    <a:lnTo>
                      <a:pt x="1026" y="222"/>
                    </a:lnTo>
                    <a:lnTo>
                      <a:pt x="1026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50" y="192"/>
                    </a:lnTo>
                    <a:lnTo>
                      <a:pt x="1050" y="192"/>
                    </a:lnTo>
                    <a:lnTo>
                      <a:pt x="1050" y="192"/>
                    </a:lnTo>
                    <a:lnTo>
                      <a:pt x="1056" y="186"/>
                    </a:lnTo>
                    <a:lnTo>
                      <a:pt x="1056" y="186"/>
                    </a:lnTo>
                    <a:lnTo>
                      <a:pt x="1056" y="180"/>
                    </a:lnTo>
                    <a:lnTo>
                      <a:pt x="1056" y="180"/>
                    </a:lnTo>
                    <a:lnTo>
                      <a:pt x="1056" y="174"/>
                    </a:lnTo>
                    <a:lnTo>
                      <a:pt x="1056" y="168"/>
                    </a:lnTo>
                    <a:lnTo>
                      <a:pt x="1062" y="168"/>
                    </a:lnTo>
                    <a:lnTo>
                      <a:pt x="1062" y="168"/>
                    </a:lnTo>
                    <a:lnTo>
                      <a:pt x="1062" y="162"/>
                    </a:lnTo>
                    <a:lnTo>
                      <a:pt x="1062" y="162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0"/>
                    </a:lnTo>
                    <a:lnTo>
                      <a:pt x="1062" y="150"/>
                    </a:lnTo>
                    <a:lnTo>
                      <a:pt x="1068" y="150"/>
                    </a:lnTo>
                    <a:lnTo>
                      <a:pt x="1068" y="150"/>
                    </a:lnTo>
                    <a:lnTo>
                      <a:pt x="1068" y="150"/>
                    </a:lnTo>
                    <a:lnTo>
                      <a:pt x="1068" y="150"/>
                    </a:lnTo>
                    <a:lnTo>
                      <a:pt x="1068" y="150"/>
                    </a:lnTo>
                    <a:lnTo>
                      <a:pt x="1068" y="150"/>
                    </a:lnTo>
                    <a:lnTo>
                      <a:pt x="1074" y="156"/>
                    </a:lnTo>
                    <a:lnTo>
                      <a:pt x="1074" y="156"/>
                    </a:lnTo>
                    <a:lnTo>
                      <a:pt x="1074" y="162"/>
                    </a:lnTo>
                    <a:lnTo>
                      <a:pt x="1074" y="162"/>
                    </a:lnTo>
                    <a:lnTo>
                      <a:pt x="1074" y="162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6"/>
                    </a:lnTo>
                    <a:lnTo>
                      <a:pt x="1080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116" y="186"/>
                    </a:lnTo>
                    <a:lnTo>
                      <a:pt x="1116" y="186"/>
                    </a:lnTo>
                    <a:lnTo>
                      <a:pt x="1122" y="186"/>
                    </a:lnTo>
                    <a:lnTo>
                      <a:pt x="1122" y="180"/>
                    </a:lnTo>
                    <a:lnTo>
                      <a:pt x="1122" y="180"/>
                    </a:lnTo>
                    <a:lnTo>
                      <a:pt x="1122" y="174"/>
                    </a:lnTo>
                    <a:lnTo>
                      <a:pt x="1122" y="174"/>
                    </a:lnTo>
                    <a:lnTo>
                      <a:pt x="1122" y="168"/>
                    </a:lnTo>
                    <a:lnTo>
                      <a:pt x="1128" y="168"/>
                    </a:lnTo>
                    <a:lnTo>
                      <a:pt x="1128" y="162"/>
                    </a:lnTo>
                    <a:lnTo>
                      <a:pt x="1128" y="162"/>
                    </a:lnTo>
                    <a:lnTo>
                      <a:pt x="1128" y="162"/>
                    </a:lnTo>
                    <a:lnTo>
                      <a:pt x="1128" y="156"/>
                    </a:lnTo>
                    <a:lnTo>
                      <a:pt x="1128" y="156"/>
                    </a:lnTo>
                    <a:lnTo>
                      <a:pt x="1128" y="150"/>
                    </a:lnTo>
                    <a:lnTo>
                      <a:pt x="1134" y="150"/>
                    </a:lnTo>
                    <a:lnTo>
                      <a:pt x="1134" y="150"/>
                    </a:lnTo>
                    <a:lnTo>
                      <a:pt x="1134" y="150"/>
                    </a:lnTo>
                    <a:lnTo>
                      <a:pt x="1134" y="150"/>
                    </a:lnTo>
                    <a:lnTo>
                      <a:pt x="1134" y="150"/>
                    </a:lnTo>
                    <a:lnTo>
                      <a:pt x="1134" y="150"/>
                    </a:lnTo>
                    <a:lnTo>
                      <a:pt x="1134" y="150"/>
                    </a:lnTo>
                    <a:lnTo>
                      <a:pt x="1140" y="150"/>
                    </a:lnTo>
                    <a:lnTo>
                      <a:pt x="1140" y="156"/>
                    </a:lnTo>
                    <a:lnTo>
                      <a:pt x="1140" y="156"/>
                    </a:lnTo>
                    <a:lnTo>
                      <a:pt x="1140" y="162"/>
                    </a:lnTo>
                    <a:lnTo>
                      <a:pt x="1140" y="162"/>
                    </a:lnTo>
                    <a:lnTo>
                      <a:pt x="1140" y="162"/>
                    </a:lnTo>
                    <a:lnTo>
                      <a:pt x="1140" y="168"/>
                    </a:lnTo>
                    <a:lnTo>
                      <a:pt x="1146" y="168"/>
                    </a:lnTo>
                    <a:lnTo>
                      <a:pt x="1146" y="174"/>
                    </a:lnTo>
                    <a:lnTo>
                      <a:pt x="1146" y="174"/>
                    </a:lnTo>
                    <a:lnTo>
                      <a:pt x="1146" y="180"/>
                    </a:lnTo>
                    <a:lnTo>
                      <a:pt x="1146" y="180"/>
                    </a:lnTo>
                    <a:lnTo>
                      <a:pt x="1146" y="180"/>
                    </a:lnTo>
                    <a:lnTo>
                      <a:pt x="1146" y="186"/>
                    </a:lnTo>
                    <a:lnTo>
                      <a:pt x="1152" y="186"/>
                    </a:lnTo>
                    <a:lnTo>
                      <a:pt x="1152" y="186"/>
                    </a:lnTo>
                    <a:lnTo>
                      <a:pt x="1152" y="186"/>
                    </a:lnTo>
                    <a:lnTo>
                      <a:pt x="1188" y="186"/>
                    </a:lnTo>
                    <a:lnTo>
                      <a:pt x="1188" y="186"/>
                    </a:lnTo>
                    <a:lnTo>
                      <a:pt x="1188" y="186"/>
                    </a:lnTo>
                    <a:lnTo>
                      <a:pt x="1188" y="180"/>
                    </a:lnTo>
                    <a:lnTo>
                      <a:pt x="1188" y="180"/>
                    </a:lnTo>
                    <a:lnTo>
                      <a:pt x="1188" y="174"/>
                    </a:lnTo>
                    <a:lnTo>
                      <a:pt x="1188" y="174"/>
                    </a:lnTo>
                    <a:lnTo>
                      <a:pt x="1194" y="168"/>
                    </a:lnTo>
                    <a:lnTo>
                      <a:pt x="1194" y="168"/>
                    </a:lnTo>
                    <a:lnTo>
                      <a:pt x="1194" y="162"/>
                    </a:lnTo>
                    <a:lnTo>
                      <a:pt x="1194" y="162"/>
                    </a:lnTo>
                    <a:lnTo>
                      <a:pt x="1194" y="162"/>
                    </a:lnTo>
                    <a:lnTo>
                      <a:pt x="1194" y="156"/>
                    </a:lnTo>
                    <a:lnTo>
                      <a:pt x="1194" y="156"/>
                    </a:lnTo>
                    <a:lnTo>
                      <a:pt x="1200" y="156"/>
                    </a:lnTo>
                    <a:lnTo>
                      <a:pt x="1200" y="150"/>
                    </a:lnTo>
                    <a:lnTo>
                      <a:pt x="1200" y="150"/>
                    </a:lnTo>
                    <a:lnTo>
                      <a:pt x="1200" y="150"/>
                    </a:lnTo>
                    <a:lnTo>
                      <a:pt x="1200" y="150"/>
                    </a:lnTo>
                    <a:lnTo>
                      <a:pt x="1200" y="150"/>
                    </a:lnTo>
                    <a:lnTo>
                      <a:pt x="1206" y="150"/>
                    </a:lnTo>
                    <a:lnTo>
                      <a:pt x="1206" y="150"/>
                    </a:lnTo>
                    <a:lnTo>
                      <a:pt x="1206" y="156"/>
                    </a:lnTo>
                    <a:lnTo>
                      <a:pt x="1206" y="156"/>
                    </a:lnTo>
                    <a:lnTo>
                      <a:pt x="1206" y="156"/>
                    </a:lnTo>
                    <a:lnTo>
                      <a:pt x="1206" y="162"/>
                    </a:lnTo>
                    <a:lnTo>
                      <a:pt x="1206" y="162"/>
                    </a:lnTo>
                    <a:lnTo>
                      <a:pt x="1206" y="162"/>
                    </a:lnTo>
                    <a:lnTo>
                      <a:pt x="1212" y="168"/>
                    </a:lnTo>
                    <a:lnTo>
                      <a:pt x="1212" y="168"/>
                    </a:lnTo>
                    <a:lnTo>
                      <a:pt x="1212" y="174"/>
                    </a:lnTo>
                    <a:lnTo>
                      <a:pt x="1212" y="174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8" y="180"/>
                    </a:lnTo>
                    <a:lnTo>
                      <a:pt x="1218" y="186"/>
                    </a:lnTo>
                    <a:lnTo>
                      <a:pt x="1218" y="186"/>
                    </a:lnTo>
                    <a:lnTo>
                      <a:pt x="1218" y="192"/>
                    </a:lnTo>
                    <a:lnTo>
                      <a:pt x="1218" y="192"/>
                    </a:lnTo>
                    <a:lnTo>
                      <a:pt x="1254" y="186"/>
                    </a:lnTo>
                    <a:lnTo>
                      <a:pt x="1254" y="186"/>
                    </a:lnTo>
                    <a:lnTo>
                      <a:pt x="1254" y="186"/>
                    </a:lnTo>
                    <a:lnTo>
                      <a:pt x="1254" y="180"/>
                    </a:lnTo>
                    <a:lnTo>
                      <a:pt x="1254" y="180"/>
                    </a:lnTo>
                    <a:lnTo>
                      <a:pt x="1260" y="174"/>
                    </a:lnTo>
                    <a:lnTo>
                      <a:pt x="1260" y="174"/>
                    </a:lnTo>
                    <a:lnTo>
                      <a:pt x="1260" y="168"/>
                    </a:lnTo>
                    <a:lnTo>
                      <a:pt x="1260" y="168"/>
                    </a:lnTo>
                    <a:lnTo>
                      <a:pt x="1260" y="162"/>
                    </a:lnTo>
                    <a:lnTo>
                      <a:pt x="1260" y="162"/>
                    </a:lnTo>
                    <a:lnTo>
                      <a:pt x="1260" y="162"/>
                    </a:lnTo>
                    <a:lnTo>
                      <a:pt x="1260" y="162"/>
                    </a:lnTo>
                    <a:lnTo>
                      <a:pt x="1266" y="156"/>
                    </a:lnTo>
                    <a:lnTo>
                      <a:pt x="1266" y="156"/>
                    </a:lnTo>
                    <a:lnTo>
                      <a:pt x="1266" y="150"/>
                    </a:lnTo>
                    <a:lnTo>
                      <a:pt x="1266" y="150"/>
                    </a:lnTo>
                    <a:lnTo>
                      <a:pt x="1266" y="150"/>
                    </a:lnTo>
                    <a:lnTo>
                      <a:pt x="1266" y="150"/>
                    </a:lnTo>
                    <a:lnTo>
                      <a:pt x="1272" y="150"/>
                    </a:lnTo>
                    <a:lnTo>
                      <a:pt x="1272" y="150"/>
                    </a:lnTo>
                    <a:lnTo>
                      <a:pt x="1272" y="150"/>
                    </a:lnTo>
                    <a:lnTo>
                      <a:pt x="1272" y="156"/>
                    </a:lnTo>
                    <a:lnTo>
                      <a:pt x="1272" y="156"/>
                    </a:lnTo>
                    <a:lnTo>
                      <a:pt x="1272" y="162"/>
                    </a:lnTo>
                    <a:lnTo>
                      <a:pt x="1278" y="162"/>
                    </a:lnTo>
                    <a:lnTo>
                      <a:pt x="1278" y="162"/>
                    </a:lnTo>
                    <a:lnTo>
                      <a:pt x="1278" y="162"/>
                    </a:lnTo>
                    <a:lnTo>
                      <a:pt x="1278" y="168"/>
                    </a:lnTo>
                    <a:lnTo>
                      <a:pt x="1278" y="168"/>
                    </a:lnTo>
                    <a:lnTo>
                      <a:pt x="1278" y="174"/>
                    </a:lnTo>
                    <a:lnTo>
                      <a:pt x="1278" y="174"/>
                    </a:lnTo>
                    <a:lnTo>
                      <a:pt x="1278" y="180"/>
                    </a:lnTo>
                    <a:lnTo>
                      <a:pt x="1284" y="180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320" y="186"/>
                    </a:lnTo>
                    <a:lnTo>
                      <a:pt x="1320" y="186"/>
                    </a:lnTo>
                    <a:lnTo>
                      <a:pt x="1320" y="186"/>
                    </a:lnTo>
                    <a:lnTo>
                      <a:pt x="1320" y="180"/>
                    </a:lnTo>
                    <a:lnTo>
                      <a:pt x="1326" y="180"/>
                    </a:lnTo>
                    <a:lnTo>
                      <a:pt x="1326" y="174"/>
                    </a:lnTo>
                    <a:lnTo>
                      <a:pt x="1326" y="174"/>
                    </a:lnTo>
                    <a:lnTo>
                      <a:pt x="1326" y="168"/>
                    </a:lnTo>
                    <a:lnTo>
                      <a:pt x="1326" y="168"/>
                    </a:lnTo>
                    <a:lnTo>
                      <a:pt x="1326" y="162"/>
                    </a:lnTo>
                    <a:lnTo>
                      <a:pt x="1326" y="162"/>
                    </a:lnTo>
                    <a:lnTo>
                      <a:pt x="1326" y="162"/>
                    </a:lnTo>
                    <a:lnTo>
                      <a:pt x="1332" y="162"/>
                    </a:lnTo>
                    <a:lnTo>
                      <a:pt x="1332" y="156"/>
                    </a:lnTo>
                    <a:lnTo>
                      <a:pt x="1332" y="156"/>
                    </a:lnTo>
                    <a:lnTo>
                      <a:pt x="1332" y="150"/>
                    </a:lnTo>
                    <a:lnTo>
                      <a:pt x="1332" y="150"/>
                    </a:lnTo>
                    <a:lnTo>
                      <a:pt x="1332" y="150"/>
                    </a:lnTo>
                    <a:lnTo>
                      <a:pt x="1338" y="150"/>
                    </a:lnTo>
                    <a:lnTo>
                      <a:pt x="1338" y="150"/>
                    </a:lnTo>
                    <a:lnTo>
                      <a:pt x="1338" y="150"/>
                    </a:lnTo>
                    <a:lnTo>
                      <a:pt x="1338" y="150"/>
                    </a:lnTo>
                    <a:lnTo>
                      <a:pt x="1338" y="156"/>
                    </a:lnTo>
                    <a:lnTo>
                      <a:pt x="1338" y="156"/>
                    </a:lnTo>
                    <a:lnTo>
                      <a:pt x="1344" y="162"/>
                    </a:lnTo>
                    <a:lnTo>
                      <a:pt x="1344" y="162"/>
                    </a:lnTo>
                    <a:lnTo>
                      <a:pt x="1344" y="162"/>
                    </a:lnTo>
                    <a:lnTo>
                      <a:pt x="1344" y="162"/>
                    </a:lnTo>
                    <a:lnTo>
                      <a:pt x="1344" y="168"/>
                    </a:lnTo>
                    <a:lnTo>
                      <a:pt x="1344" y="168"/>
                    </a:lnTo>
                    <a:lnTo>
                      <a:pt x="1344" y="174"/>
                    </a:lnTo>
                    <a:lnTo>
                      <a:pt x="1344" y="174"/>
                    </a:lnTo>
                    <a:lnTo>
                      <a:pt x="1350" y="180"/>
                    </a:lnTo>
                    <a:lnTo>
                      <a:pt x="1350" y="180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92" y="180"/>
                    </a:lnTo>
                    <a:lnTo>
                      <a:pt x="1392" y="180"/>
                    </a:lnTo>
                    <a:lnTo>
                      <a:pt x="1392" y="180"/>
                    </a:lnTo>
                    <a:lnTo>
                      <a:pt x="1392" y="174"/>
                    </a:lnTo>
                    <a:lnTo>
                      <a:pt x="1392" y="174"/>
                    </a:lnTo>
                    <a:lnTo>
                      <a:pt x="1392" y="168"/>
                    </a:lnTo>
                    <a:lnTo>
                      <a:pt x="1398" y="168"/>
                    </a:lnTo>
                    <a:lnTo>
                      <a:pt x="1398" y="168"/>
                    </a:lnTo>
                    <a:lnTo>
                      <a:pt x="1398" y="162"/>
                    </a:lnTo>
                    <a:lnTo>
                      <a:pt x="1398" y="162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404" y="150"/>
                    </a:lnTo>
                    <a:lnTo>
                      <a:pt x="1404" y="150"/>
                    </a:lnTo>
                    <a:lnTo>
                      <a:pt x="1404" y="150"/>
                    </a:lnTo>
                    <a:lnTo>
                      <a:pt x="1404" y="150"/>
                    </a:lnTo>
                    <a:lnTo>
                      <a:pt x="1404" y="150"/>
                    </a:lnTo>
                    <a:lnTo>
                      <a:pt x="1404" y="156"/>
                    </a:lnTo>
                    <a:lnTo>
                      <a:pt x="1404" y="156"/>
                    </a:lnTo>
                    <a:lnTo>
                      <a:pt x="1410" y="156"/>
                    </a:lnTo>
                    <a:lnTo>
                      <a:pt x="1410" y="162"/>
                    </a:lnTo>
                    <a:lnTo>
                      <a:pt x="1410" y="162"/>
                    </a:lnTo>
                    <a:lnTo>
                      <a:pt x="1410" y="168"/>
                    </a:lnTo>
                    <a:lnTo>
                      <a:pt x="1410" y="168"/>
                    </a:lnTo>
                    <a:lnTo>
                      <a:pt x="1410" y="168"/>
                    </a:lnTo>
                    <a:lnTo>
                      <a:pt x="1410" y="174"/>
                    </a:lnTo>
                    <a:lnTo>
                      <a:pt x="1416" y="174"/>
                    </a:lnTo>
                    <a:lnTo>
                      <a:pt x="1416" y="174"/>
                    </a:lnTo>
                    <a:lnTo>
                      <a:pt x="1416" y="180"/>
                    </a:lnTo>
                    <a:lnTo>
                      <a:pt x="1416" y="180"/>
                    </a:lnTo>
                    <a:lnTo>
                      <a:pt x="1416" y="186"/>
                    </a:lnTo>
                    <a:lnTo>
                      <a:pt x="1416" y="186"/>
                    </a:lnTo>
                    <a:lnTo>
                      <a:pt x="1416" y="186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52" y="186"/>
                    </a:lnTo>
                    <a:lnTo>
                      <a:pt x="1452" y="186"/>
                    </a:lnTo>
                    <a:lnTo>
                      <a:pt x="1458" y="186"/>
                    </a:lnTo>
                    <a:lnTo>
                      <a:pt x="1458" y="186"/>
                    </a:lnTo>
                    <a:lnTo>
                      <a:pt x="1458" y="180"/>
                    </a:lnTo>
                    <a:lnTo>
                      <a:pt x="1458" y="180"/>
                    </a:lnTo>
                    <a:lnTo>
                      <a:pt x="1458" y="174"/>
                    </a:lnTo>
                    <a:lnTo>
                      <a:pt x="1458" y="174"/>
                    </a:lnTo>
                    <a:lnTo>
                      <a:pt x="1464" y="168"/>
                    </a:lnTo>
                    <a:lnTo>
                      <a:pt x="1464" y="168"/>
                    </a:lnTo>
                    <a:lnTo>
                      <a:pt x="1464" y="168"/>
                    </a:lnTo>
                    <a:lnTo>
                      <a:pt x="1464" y="162"/>
                    </a:lnTo>
                    <a:lnTo>
                      <a:pt x="1464" y="162"/>
                    </a:lnTo>
                    <a:lnTo>
                      <a:pt x="1464" y="156"/>
                    </a:lnTo>
                    <a:lnTo>
                      <a:pt x="1464" y="156"/>
                    </a:lnTo>
                    <a:lnTo>
                      <a:pt x="1470" y="156"/>
                    </a:lnTo>
                    <a:lnTo>
                      <a:pt x="1470" y="150"/>
                    </a:lnTo>
                    <a:lnTo>
                      <a:pt x="1470" y="150"/>
                    </a:lnTo>
                    <a:lnTo>
                      <a:pt x="1470" y="150"/>
                    </a:lnTo>
                    <a:lnTo>
                      <a:pt x="1470" y="150"/>
                    </a:lnTo>
                    <a:lnTo>
                      <a:pt x="1470" y="150"/>
                    </a:lnTo>
                    <a:lnTo>
                      <a:pt x="1476" y="156"/>
                    </a:lnTo>
                    <a:lnTo>
                      <a:pt x="1476" y="156"/>
                    </a:lnTo>
                    <a:lnTo>
                      <a:pt x="1476" y="156"/>
                    </a:lnTo>
                    <a:lnTo>
                      <a:pt x="1476" y="162"/>
                    </a:lnTo>
                    <a:lnTo>
                      <a:pt x="1476" y="162"/>
                    </a:lnTo>
                    <a:lnTo>
                      <a:pt x="1476" y="168"/>
                    </a:lnTo>
                    <a:lnTo>
                      <a:pt x="1476" y="168"/>
                    </a:lnTo>
                    <a:lnTo>
                      <a:pt x="1476" y="168"/>
                    </a:lnTo>
                    <a:lnTo>
                      <a:pt x="1482" y="174"/>
                    </a:lnTo>
                    <a:lnTo>
                      <a:pt x="1482" y="174"/>
                    </a:lnTo>
                    <a:lnTo>
                      <a:pt x="1482" y="180"/>
                    </a:lnTo>
                    <a:lnTo>
                      <a:pt x="1482" y="180"/>
                    </a:lnTo>
                    <a:lnTo>
                      <a:pt x="1482" y="180"/>
                    </a:lnTo>
                    <a:lnTo>
                      <a:pt x="1482" y="186"/>
                    </a:lnTo>
                    <a:lnTo>
                      <a:pt x="1482" y="186"/>
                    </a:lnTo>
                    <a:lnTo>
                      <a:pt x="1488" y="186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524" y="186"/>
                    </a:lnTo>
                    <a:lnTo>
                      <a:pt x="1524" y="186"/>
                    </a:lnTo>
                    <a:lnTo>
                      <a:pt x="1524" y="186"/>
                    </a:lnTo>
                    <a:lnTo>
                      <a:pt x="1524" y="180"/>
                    </a:lnTo>
                    <a:lnTo>
                      <a:pt x="1524" y="180"/>
                    </a:lnTo>
                    <a:lnTo>
                      <a:pt x="1524" y="180"/>
                    </a:lnTo>
                    <a:lnTo>
                      <a:pt x="1524" y="174"/>
                    </a:lnTo>
                    <a:lnTo>
                      <a:pt x="1530" y="174"/>
                    </a:lnTo>
                    <a:lnTo>
                      <a:pt x="1530" y="168"/>
                    </a:lnTo>
                    <a:lnTo>
                      <a:pt x="1530" y="168"/>
                    </a:lnTo>
                    <a:lnTo>
                      <a:pt x="1530" y="168"/>
                    </a:lnTo>
                    <a:lnTo>
                      <a:pt x="1530" y="162"/>
                    </a:lnTo>
                    <a:lnTo>
                      <a:pt x="1530" y="162"/>
                    </a:lnTo>
                    <a:lnTo>
                      <a:pt x="1530" y="156"/>
                    </a:lnTo>
                    <a:lnTo>
                      <a:pt x="1536" y="156"/>
                    </a:lnTo>
                    <a:lnTo>
                      <a:pt x="1536" y="156"/>
                    </a:lnTo>
                    <a:lnTo>
                      <a:pt x="1536" y="150"/>
                    </a:lnTo>
                    <a:lnTo>
                      <a:pt x="1536" y="150"/>
                    </a:lnTo>
                    <a:lnTo>
                      <a:pt x="1536" y="150"/>
                    </a:lnTo>
                    <a:lnTo>
                      <a:pt x="1536" y="150"/>
                    </a:lnTo>
                    <a:lnTo>
                      <a:pt x="1542" y="150"/>
                    </a:lnTo>
                    <a:lnTo>
                      <a:pt x="1542" y="156"/>
                    </a:lnTo>
                    <a:lnTo>
                      <a:pt x="1542" y="156"/>
                    </a:lnTo>
                    <a:lnTo>
                      <a:pt x="1542" y="156"/>
                    </a:lnTo>
                    <a:lnTo>
                      <a:pt x="1542" y="162"/>
                    </a:lnTo>
                    <a:lnTo>
                      <a:pt x="1542" y="162"/>
                    </a:lnTo>
                    <a:lnTo>
                      <a:pt x="1548" y="168"/>
                    </a:lnTo>
                    <a:lnTo>
                      <a:pt x="1548" y="168"/>
                    </a:lnTo>
                    <a:lnTo>
                      <a:pt x="1548" y="168"/>
                    </a:lnTo>
                    <a:lnTo>
                      <a:pt x="1548" y="174"/>
                    </a:lnTo>
                    <a:lnTo>
                      <a:pt x="1548" y="174"/>
                    </a:lnTo>
                    <a:lnTo>
                      <a:pt x="1548" y="174"/>
                    </a:lnTo>
                    <a:lnTo>
                      <a:pt x="1548" y="180"/>
                    </a:lnTo>
                    <a:lnTo>
                      <a:pt x="1548" y="180"/>
                    </a:lnTo>
                    <a:lnTo>
                      <a:pt x="1554" y="186"/>
                    </a:lnTo>
                    <a:lnTo>
                      <a:pt x="1554" y="186"/>
                    </a:lnTo>
                    <a:lnTo>
                      <a:pt x="1554" y="186"/>
                    </a:lnTo>
                    <a:lnTo>
                      <a:pt x="1554" y="192"/>
                    </a:lnTo>
                    <a:lnTo>
                      <a:pt x="1554" y="192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0"/>
                    </a:lnTo>
                    <a:lnTo>
                      <a:pt x="1596" y="180"/>
                    </a:lnTo>
                    <a:lnTo>
                      <a:pt x="1596" y="174"/>
                    </a:lnTo>
                    <a:lnTo>
                      <a:pt x="1596" y="174"/>
                    </a:lnTo>
                    <a:lnTo>
                      <a:pt x="1596" y="168"/>
                    </a:lnTo>
                    <a:lnTo>
                      <a:pt x="1596" y="168"/>
                    </a:lnTo>
                    <a:lnTo>
                      <a:pt x="1596" y="168"/>
                    </a:lnTo>
                    <a:lnTo>
                      <a:pt x="1596" y="162"/>
                    </a:lnTo>
                    <a:lnTo>
                      <a:pt x="1596" y="162"/>
                    </a:lnTo>
                    <a:lnTo>
                      <a:pt x="1602" y="156"/>
                    </a:lnTo>
                    <a:lnTo>
                      <a:pt x="1602" y="156"/>
                    </a:lnTo>
                    <a:lnTo>
                      <a:pt x="1602" y="156"/>
                    </a:lnTo>
                    <a:lnTo>
                      <a:pt x="1602" y="150"/>
                    </a:lnTo>
                    <a:lnTo>
                      <a:pt x="1602" y="150"/>
                    </a:lnTo>
                    <a:lnTo>
                      <a:pt x="1602" y="150"/>
                    </a:lnTo>
                    <a:lnTo>
                      <a:pt x="1608" y="150"/>
                    </a:lnTo>
                    <a:lnTo>
                      <a:pt x="1608" y="150"/>
                    </a:lnTo>
                    <a:lnTo>
                      <a:pt x="1608" y="156"/>
                    </a:lnTo>
                    <a:lnTo>
                      <a:pt x="1608" y="156"/>
                    </a:lnTo>
                    <a:lnTo>
                      <a:pt x="1608" y="156"/>
                    </a:lnTo>
                    <a:lnTo>
                      <a:pt x="1608" y="162"/>
                    </a:lnTo>
                    <a:lnTo>
                      <a:pt x="1614" y="162"/>
                    </a:lnTo>
                    <a:lnTo>
                      <a:pt x="1614" y="168"/>
                    </a:lnTo>
                    <a:lnTo>
                      <a:pt x="1614" y="168"/>
                    </a:lnTo>
                    <a:lnTo>
                      <a:pt x="1614" y="168"/>
                    </a:lnTo>
                    <a:lnTo>
                      <a:pt x="1614" y="174"/>
                    </a:lnTo>
                    <a:lnTo>
                      <a:pt x="1614" y="174"/>
                    </a:lnTo>
                    <a:lnTo>
                      <a:pt x="1614" y="180"/>
                    </a:lnTo>
                    <a:lnTo>
                      <a:pt x="1614" y="180"/>
                    </a:lnTo>
                    <a:lnTo>
                      <a:pt x="1620" y="180"/>
                    </a:lnTo>
                    <a:lnTo>
                      <a:pt x="1620" y="186"/>
                    </a:lnTo>
                    <a:lnTo>
                      <a:pt x="1620" y="186"/>
                    </a:lnTo>
                    <a:lnTo>
                      <a:pt x="1620" y="192"/>
                    </a:lnTo>
                    <a:lnTo>
                      <a:pt x="1620" y="192"/>
                    </a:lnTo>
                    <a:lnTo>
                      <a:pt x="1620" y="192"/>
                    </a:lnTo>
                    <a:lnTo>
                      <a:pt x="1656" y="186"/>
                    </a:lnTo>
                    <a:lnTo>
                      <a:pt x="1656" y="186"/>
                    </a:lnTo>
                    <a:lnTo>
                      <a:pt x="1656" y="186"/>
                    </a:lnTo>
                    <a:lnTo>
                      <a:pt x="1656" y="186"/>
                    </a:lnTo>
                    <a:lnTo>
                      <a:pt x="1662" y="180"/>
                    </a:lnTo>
                    <a:lnTo>
                      <a:pt x="1662" y="180"/>
                    </a:lnTo>
                    <a:lnTo>
                      <a:pt x="1662" y="174"/>
                    </a:lnTo>
                    <a:lnTo>
                      <a:pt x="1662" y="174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8" y="162"/>
                    </a:lnTo>
                    <a:lnTo>
                      <a:pt x="1668" y="162"/>
                    </a:lnTo>
                    <a:lnTo>
                      <a:pt x="1668" y="156"/>
                    </a:lnTo>
                    <a:lnTo>
                      <a:pt x="1668" y="156"/>
                    </a:lnTo>
                    <a:lnTo>
                      <a:pt x="1668" y="156"/>
                    </a:lnTo>
                    <a:lnTo>
                      <a:pt x="1668" y="150"/>
                    </a:lnTo>
                    <a:lnTo>
                      <a:pt x="1668" y="150"/>
                    </a:lnTo>
                    <a:lnTo>
                      <a:pt x="1674" y="150"/>
                    </a:lnTo>
                    <a:lnTo>
                      <a:pt x="1674" y="150"/>
                    </a:lnTo>
                    <a:lnTo>
                      <a:pt x="1674" y="150"/>
                    </a:lnTo>
                    <a:lnTo>
                      <a:pt x="1674" y="156"/>
                    </a:lnTo>
                    <a:lnTo>
                      <a:pt x="1674" y="156"/>
                    </a:lnTo>
                    <a:lnTo>
                      <a:pt x="1674" y="156"/>
                    </a:lnTo>
                    <a:lnTo>
                      <a:pt x="1680" y="162"/>
                    </a:lnTo>
                    <a:lnTo>
                      <a:pt x="1680" y="162"/>
                    </a:lnTo>
                    <a:lnTo>
                      <a:pt x="1680" y="168"/>
                    </a:lnTo>
                    <a:lnTo>
                      <a:pt x="1680" y="168"/>
                    </a:lnTo>
                    <a:lnTo>
                      <a:pt x="1680" y="168"/>
                    </a:lnTo>
                    <a:lnTo>
                      <a:pt x="1680" y="174"/>
                    </a:lnTo>
                    <a:lnTo>
                      <a:pt x="1680" y="174"/>
                    </a:lnTo>
                    <a:lnTo>
                      <a:pt x="1686" y="180"/>
                    </a:lnTo>
                    <a:lnTo>
                      <a:pt x="1686" y="180"/>
                    </a:lnTo>
                    <a:lnTo>
                      <a:pt x="1686" y="180"/>
                    </a:lnTo>
                    <a:lnTo>
                      <a:pt x="1686" y="186"/>
                    </a:lnTo>
                    <a:lnTo>
                      <a:pt x="1686" y="186"/>
                    </a:lnTo>
                    <a:lnTo>
                      <a:pt x="1686" y="192"/>
                    </a:lnTo>
                    <a:lnTo>
                      <a:pt x="1686" y="192"/>
                    </a:lnTo>
                    <a:lnTo>
                      <a:pt x="1686" y="192"/>
                    </a:lnTo>
                    <a:lnTo>
                      <a:pt x="1722" y="186"/>
                    </a:lnTo>
                    <a:lnTo>
                      <a:pt x="1722" y="186"/>
                    </a:lnTo>
                    <a:lnTo>
                      <a:pt x="1722" y="186"/>
                    </a:lnTo>
                    <a:lnTo>
                      <a:pt x="1728" y="186"/>
                    </a:lnTo>
                    <a:lnTo>
                      <a:pt x="1728" y="180"/>
                    </a:lnTo>
                    <a:lnTo>
                      <a:pt x="1728" y="180"/>
                    </a:lnTo>
                    <a:lnTo>
                      <a:pt x="1728" y="174"/>
                    </a:lnTo>
                    <a:lnTo>
                      <a:pt x="1728" y="174"/>
                    </a:lnTo>
                    <a:lnTo>
                      <a:pt x="1728" y="168"/>
                    </a:lnTo>
                    <a:lnTo>
                      <a:pt x="1734" y="168"/>
                    </a:lnTo>
                    <a:lnTo>
                      <a:pt x="1734" y="168"/>
                    </a:lnTo>
                    <a:lnTo>
                      <a:pt x="1734" y="162"/>
                    </a:lnTo>
                    <a:lnTo>
                      <a:pt x="1734" y="162"/>
                    </a:lnTo>
                    <a:lnTo>
                      <a:pt x="1734" y="156"/>
                    </a:lnTo>
                    <a:lnTo>
                      <a:pt x="1734" y="156"/>
                    </a:lnTo>
                    <a:lnTo>
                      <a:pt x="1734" y="156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6"/>
                    </a:lnTo>
                    <a:lnTo>
                      <a:pt x="1740" y="156"/>
                    </a:lnTo>
                    <a:lnTo>
                      <a:pt x="1746" y="156"/>
                    </a:lnTo>
                    <a:lnTo>
                      <a:pt x="1746" y="162"/>
                    </a:lnTo>
                    <a:lnTo>
                      <a:pt x="1746" y="162"/>
                    </a:lnTo>
                    <a:lnTo>
                      <a:pt x="1746" y="168"/>
                    </a:lnTo>
                    <a:lnTo>
                      <a:pt x="1746" y="168"/>
                    </a:lnTo>
                    <a:lnTo>
                      <a:pt x="1746" y="168"/>
                    </a:lnTo>
                    <a:lnTo>
                      <a:pt x="1746" y="174"/>
                    </a:lnTo>
                    <a:lnTo>
                      <a:pt x="1752" y="174"/>
                    </a:lnTo>
                    <a:lnTo>
                      <a:pt x="1752" y="180"/>
                    </a:lnTo>
                    <a:lnTo>
                      <a:pt x="1752" y="180"/>
                    </a:lnTo>
                    <a:lnTo>
                      <a:pt x="1752" y="180"/>
                    </a:lnTo>
                    <a:lnTo>
                      <a:pt x="1752" y="186"/>
                    </a:lnTo>
                    <a:lnTo>
                      <a:pt x="1752" y="186"/>
                    </a:lnTo>
                    <a:lnTo>
                      <a:pt x="1752" y="192"/>
                    </a:lnTo>
                    <a:lnTo>
                      <a:pt x="1758" y="192"/>
                    </a:lnTo>
                    <a:lnTo>
                      <a:pt x="1758" y="192"/>
                    </a:lnTo>
                    <a:lnTo>
                      <a:pt x="1794" y="186"/>
                    </a:lnTo>
                    <a:lnTo>
                      <a:pt x="1794" y="186"/>
                    </a:lnTo>
                    <a:lnTo>
                      <a:pt x="1794" y="186"/>
                    </a:lnTo>
                    <a:lnTo>
                      <a:pt x="1794" y="186"/>
                    </a:lnTo>
                    <a:lnTo>
                      <a:pt x="1794" y="180"/>
                    </a:lnTo>
                    <a:lnTo>
                      <a:pt x="1794" y="180"/>
                    </a:lnTo>
                    <a:lnTo>
                      <a:pt x="1794" y="174"/>
                    </a:lnTo>
                    <a:lnTo>
                      <a:pt x="1794" y="174"/>
                    </a:lnTo>
                    <a:lnTo>
                      <a:pt x="1800" y="168"/>
                    </a:lnTo>
                    <a:lnTo>
                      <a:pt x="1800" y="168"/>
                    </a:lnTo>
                    <a:lnTo>
                      <a:pt x="1800" y="168"/>
                    </a:lnTo>
                    <a:lnTo>
                      <a:pt x="1800" y="168"/>
                    </a:lnTo>
                    <a:lnTo>
                      <a:pt x="1800" y="162"/>
                    </a:lnTo>
                    <a:lnTo>
                      <a:pt x="1800" y="156"/>
                    </a:lnTo>
                    <a:lnTo>
                      <a:pt x="1800" y="156"/>
                    </a:lnTo>
                    <a:lnTo>
                      <a:pt x="1806" y="156"/>
                    </a:lnTo>
                    <a:lnTo>
                      <a:pt x="1806" y="156"/>
                    </a:lnTo>
                    <a:lnTo>
                      <a:pt x="1806" y="150"/>
                    </a:lnTo>
                    <a:lnTo>
                      <a:pt x="1806" y="150"/>
                    </a:lnTo>
                    <a:lnTo>
                      <a:pt x="1806" y="150"/>
                    </a:lnTo>
                    <a:lnTo>
                      <a:pt x="1806" y="156"/>
                    </a:lnTo>
                    <a:lnTo>
                      <a:pt x="1812" y="156"/>
                    </a:lnTo>
                    <a:lnTo>
                      <a:pt x="1812" y="156"/>
                    </a:lnTo>
                    <a:lnTo>
                      <a:pt x="1812" y="162"/>
                    </a:lnTo>
                    <a:lnTo>
                      <a:pt x="1812" y="162"/>
                    </a:lnTo>
                    <a:lnTo>
                      <a:pt x="1812" y="168"/>
                    </a:lnTo>
                    <a:lnTo>
                      <a:pt x="1812" y="168"/>
                    </a:lnTo>
                    <a:lnTo>
                      <a:pt x="1812" y="168"/>
                    </a:lnTo>
                    <a:lnTo>
                      <a:pt x="1812" y="168"/>
                    </a:lnTo>
                    <a:lnTo>
                      <a:pt x="1818" y="174"/>
                    </a:lnTo>
                    <a:lnTo>
                      <a:pt x="1818" y="174"/>
                    </a:lnTo>
                    <a:lnTo>
                      <a:pt x="1818" y="180"/>
                    </a:lnTo>
                    <a:lnTo>
                      <a:pt x="1818" y="180"/>
                    </a:lnTo>
                    <a:lnTo>
                      <a:pt x="1818" y="186"/>
                    </a:lnTo>
                    <a:lnTo>
                      <a:pt x="1818" y="186"/>
                    </a:lnTo>
                    <a:lnTo>
                      <a:pt x="1824" y="186"/>
                    </a:lnTo>
                    <a:lnTo>
                      <a:pt x="1824" y="192"/>
                    </a:lnTo>
                    <a:lnTo>
                      <a:pt x="1824" y="192"/>
                    </a:lnTo>
                    <a:lnTo>
                      <a:pt x="1824" y="192"/>
                    </a:lnTo>
                    <a:lnTo>
                      <a:pt x="1860" y="186"/>
                    </a:lnTo>
                    <a:lnTo>
                      <a:pt x="1860" y="186"/>
                    </a:lnTo>
                    <a:lnTo>
                      <a:pt x="1860" y="186"/>
                    </a:lnTo>
                    <a:lnTo>
                      <a:pt x="1860" y="186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6" y="174"/>
                    </a:lnTo>
                    <a:lnTo>
                      <a:pt x="1866" y="174"/>
                    </a:lnTo>
                    <a:lnTo>
                      <a:pt x="1866" y="168"/>
                    </a:lnTo>
                    <a:lnTo>
                      <a:pt x="1866" y="168"/>
                    </a:lnTo>
                    <a:lnTo>
                      <a:pt x="1866" y="168"/>
                    </a:lnTo>
                    <a:lnTo>
                      <a:pt x="1866" y="168"/>
                    </a:lnTo>
                    <a:lnTo>
                      <a:pt x="1866" y="162"/>
                    </a:lnTo>
                    <a:lnTo>
                      <a:pt x="1866" y="156"/>
                    </a:lnTo>
                    <a:lnTo>
                      <a:pt x="1872" y="156"/>
                    </a:lnTo>
                    <a:lnTo>
                      <a:pt x="1872" y="156"/>
                    </a:lnTo>
                    <a:lnTo>
                      <a:pt x="1872" y="156"/>
                    </a:lnTo>
                    <a:lnTo>
                      <a:pt x="1872" y="150"/>
                    </a:lnTo>
                    <a:lnTo>
                      <a:pt x="1872" y="150"/>
                    </a:lnTo>
                    <a:lnTo>
                      <a:pt x="1872" y="150"/>
                    </a:lnTo>
                    <a:lnTo>
                      <a:pt x="1878" y="156"/>
                    </a:lnTo>
                    <a:lnTo>
                      <a:pt x="1878" y="156"/>
                    </a:lnTo>
                    <a:lnTo>
                      <a:pt x="1878" y="156"/>
                    </a:lnTo>
                    <a:lnTo>
                      <a:pt x="1878" y="156"/>
                    </a:lnTo>
                    <a:lnTo>
                      <a:pt x="1878" y="162"/>
                    </a:lnTo>
                    <a:lnTo>
                      <a:pt x="1878" y="162"/>
                    </a:lnTo>
                    <a:lnTo>
                      <a:pt x="1884" y="168"/>
                    </a:lnTo>
                    <a:lnTo>
                      <a:pt x="1884" y="168"/>
                    </a:lnTo>
                    <a:lnTo>
                      <a:pt x="1884" y="168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80"/>
                    </a:lnTo>
                    <a:lnTo>
                      <a:pt x="1884" y="180"/>
                    </a:lnTo>
                    <a:lnTo>
                      <a:pt x="1884" y="180"/>
                    </a:lnTo>
                    <a:lnTo>
                      <a:pt x="1890" y="186"/>
                    </a:lnTo>
                    <a:lnTo>
                      <a:pt x="1890" y="186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926" y="186"/>
                    </a:lnTo>
                    <a:lnTo>
                      <a:pt x="1926" y="186"/>
                    </a:lnTo>
                    <a:lnTo>
                      <a:pt x="1926" y="186"/>
                    </a:lnTo>
                    <a:lnTo>
                      <a:pt x="1926" y="186"/>
                    </a:lnTo>
                    <a:lnTo>
                      <a:pt x="1926" y="180"/>
                    </a:lnTo>
                    <a:lnTo>
                      <a:pt x="1932" y="180"/>
                    </a:lnTo>
                    <a:lnTo>
                      <a:pt x="1932" y="174"/>
                    </a:lnTo>
                    <a:lnTo>
                      <a:pt x="1932" y="174"/>
                    </a:lnTo>
                    <a:lnTo>
                      <a:pt x="1932" y="168"/>
                    </a:lnTo>
                    <a:lnTo>
                      <a:pt x="1932" y="168"/>
                    </a:lnTo>
                    <a:lnTo>
                      <a:pt x="1932" y="168"/>
                    </a:lnTo>
                    <a:lnTo>
                      <a:pt x="1932" y="168"/>
                    </a:lnTo>
                    <a:lnTo>
                      <a:pt x="1932" y="162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44" y="150"/>
                    </a:lnTo>
                    <a:lnTo>
                      <a:pt x="1944" y="156"/>
                    </a:lnTo>
                    <a:lnTo>
                      <a:pt x="1944" y="156"/>
                    </a:lnTo>
                    <a:lnTo>
                      <a:pt x="1944" y="156"/>
                    </a:lnTo>
                    <a:lnTo>
                      <a:pt x="1944" y="156"/>
                    </a:lnTo>
                    <a:lnTo>
                      <a:pt x="1944" y="162"/>
                    </a:lnTo>
                    <a:lnTo>
                      <a:pt x="1950" y="168"/>
                    </a:lnTo>
                    <a:lnTo>
                      <a:pt x="1950" y="168"/>
                    </a:lnTo>
                    <a:lnTo>
                      <a:pt x="1950" y="168"/>
                    </a:lnTo>
                    <a:lnTo>
                      <a:pt x="1950" y="168"/>
                    </a:lnTo>
                    <a:lnTo>
                      <a:pt x="1950" y="174"/>
                    </a:lnTo>
                    <a:lnTo>
                      <a:pt x="1950" y="174"/>
                    </a:lnTo>
                    <a:lnTo>
                      <a:pt x="1950" y="180"/>
                    </a:lnTo>
                    <a:lnTo>
                      <a:pt x="1950" y="180"/>
                    </a:lnTo>
                    <a:lnTo>
                      <a:pt x="1956" y="180"/>
                    </a:lnTo>
                    <a:lnTo>
                      <a:pt x="1956" y="186"/>
                    </a:lnTo>
                    <a:lnTo>
                      <a:pt x="1956" y="186"/>
                    </a:lnTo>
                    <a:lnTo>
                      <a:pt x="1956" y="192"/>
                    </a:lnTo>
                    <a:lnTo>
                      <a:pt x="1956" y="192"/>
                    </a:lnTo>
                    <a:lnTo>
                      <a:pt x="1956" y="192"/>
                    </a:lnTo>
                    <a:lnTo>
                      <a:pt x="1992" y="186"/>
                    </a:lnTo>
                    <a:lnTo>
                      <a:pt x="1992" y="186"/>
                    </a:lnTo>
                    <a:lnTo>
                      <a:pt x="1992" y="186"/>
                    </a:lnTo>
                    <a:lnTo>
                      <a:pt x="1992" y="186"/>
                    </a:lnTo>
                    <a:lnTo>
                      <a:pt x="1998" y="180"/>
                    </a:lnTo>
                    <a:lnTo>
                      <a:pt x="1998" y="180"/>
                    </a:lnTo>
                    <a:lnTo>
                      <a:pt x="1998" y="174"/>
                    </a:lnTo>
                    <a:lnTo>
                      <a:pt x="1998" y="174"/>
                    </a:lnTo>
                    <a:lnTo>
                      <a:pt x="1998" y="168"/>
                    </a:lnTo>
                    <a:lnTo>
                      <a:pt x="1998" y="168"/>
                    </a:lnTo>
                    <a:lnTo>
                      <a:pt x="1998" y="168"/>
                    </a:lnTo>
                    <a:lnTo>
                      <a:pt x="2004" y="168"/>
                    </a:lnTo>
                    <a:lnTo>
                      <a:pt x="2004" y="162"/>
                    </a:lnTo>
                    <a:lnTo>
                      <a:pt x="2004" y="162"/>
                    </a:lnTo>
                    <a:lnTo>
                      <a:pt x="2004" y="156"/>
                    </a:lnTo>
                    <a:lnTo>
                      <a:pt x="2004" y="156"/>
                    </a:lnTo>
                    <a:lnTo>
                      <a:pt x="2004" y="156"/>
                    </a:lnTo>
                    <a:lnTo>
                      <a:pt x="2010" y="150"/>
                    </a:lnTo>
                    <a:lnTo>
                      <a:pt x="2010" y="150"/>
                    </a:lnTo>
                    <a:lnTo>
                      <a:pt x="2010" y="150"/>
                    </a:lnTo>
                    <a:lnTo>
                      <a:pt x="2010" y="156"/>
                    </a:lnTo>
                    <a:lnTo>
                      <a:pt x="2010" y="156"/>
                    </a:lnTo>
                    <a:lnTo>
                      <a:pt x="2010" y="156"/>
                    </a:lnTo>
                    <a:lnTo>
                      <a:pt x="2010" y="162"/>
                    </a:lnTo>
                    <a:lnTo>
                      <a:pt x="2016" y="162"/>
                    </a:lnTo>
                    <a:lnTo>
                      <a:pt x="2016" y="168"/>
                    </a:lnTo>
                    <a:lnTo>
                      <a:pt x="2016" y="168"/>
                    </a:lnTo>
                    <a:lnTo>
                      <a:pt x="2016" y="168"/>
                    </a:lnTo>
                    <a:lnTo>
                      <a:pt x="2016" y="168"/>
                    </a:lnTo>
                    <a:lnTo>
                      <a:pt x="2016" y="174"/>
                    </a:lnTo>
                    <a:lnTo>
                      <a:pt x="2016" y="174"/>
                    </a:lnTo>
                    <a:lnTo>
                      <a:pt x="2022" y="180"/>
                    </a:lnTo>
                    <a:lnTo>
                      <a:pt x="2022" y="180"/>
                    </a:lnTo>
                    <a:lnTo>
                      <a:pt x="2022" y="186"/>
                    </a:lnTo>
                    <a:lnTo>
                      <a:pt x="2022" y="186"/>
                    </a:lnTo>
                    <a:lnTo>
                      <a:pt x="2022" y="186"/>
                    </a:lnTo>
                    <a:lnTo>
                      <a:pt x="2022" y="192"/>
                    </a:lnTo>
                    <a:lnTo>
                      <a:pt x="2022" y="192"/>
                    </a:lnTo>
                    <a:lnTo>
                      <a:pt x="2022" y="192"/>
                    </a:lnTo>
                    <a:lnTo>
                      <a:pt x="2058" y="186"/>
                    </a:lnTo>
                    <a:lnTo>
                      <a:pt x="2058" y="186"/>
                    </a:lnTo>
                    <a:lnTo>
                      <a:pt x="2058" y="186"/>
                    </a:lnTo>
                    <a:lnTo>
                      <a:pt x="2064" y="186"/>
                    </a:lnTo>
                    <a:lnTo>
                      <a:pt x="2064" y="180"/>
                    </a:lnTo>
                    <a:lnTo>
                      <a:pt x="2064" y="180"/>
                    </a:lnTo>
                    <a:lnTo>
                      <a:pt x="2064" y="174"/>
                    </a:lnTo>
                    <a:lnTo>
                      <a:pt x="2064" y="174"/>
                    </a:lnTo>
                    <a:lnTo>
                      <a:pt x="2064" y="168"/>
                    </a:lnTo>
                    <a:lnTo>
                      <a:pt x="2070" y="168"/>
                    </a:lnTo>
                    <a:lnTo>
                      <a:pt x="2070" y="168"/>
                    </a:lnTo>
                    <a:lnTo>
                      <a:pt x="2070" y="168"/>
                    </a:lnTo>
                    <a:lnTo>
                      <a:pt x="2070" y="162"/>
                    </a:lnTo>
                    <a:lnTo>
                      <a:pt x="2070" y="156"/>
                    </a:lnTo>
                    <a:lnTo>
                      <a:pt x="2070" y="156"/>
                    </a:lnTo>
                    <a:lnTo>
                      <a:pt x="2070" y="156"/>
                    </a:lnTo>
                    <a:lnTo>
                      <a:pt x="2076" y="156"/>
                    </a:lnTo>
                    <a:lnTo>
                      <a:pt x="2076" y="150"/>
                    </a:lnTo>
                    <a:lnTo>
                      <a:pt x="2076" y="150"/>
                    </a:lnTo>
                    <a:lnTo>
                      <a:pt x="2076" y="150"/>
                    </a:lnTo>
                    <a:lnTo>
                      <a:pt x="2076" y="156"/>
                    </a:lnTo>
                    <a:lnTo>
                      <a:pt x="2076" y="156"/>
                    </a:lnTo>
                    <a:lnTo>
                      <a:pt x="2082" y="156"/>
                    </a:lnTo>
                    <a:lnTo>
                      <a:pt x="2082" y="156"/>
                    </a:lnTo>
                    <a:lnTo>
                      <a:pt x="2082" y="162"/>
                    </a:lnTo>
                    <a:lnTo>
                      <a:pt x="2082" y="168"/>
                    </a:lnTo>
                    <a:lnTo>
                      <a:pt x="2082" y="168"/>
                    </a:lnTo>
                    <a:lnTo>
                      <a:pt x="2082" y="168"/>
                    </a:lnTo>
                    <a:lnTo>
                      <a:pt x="2082" y="168"/>
                    </a:lnTo>
                    <a:lnTo>
                      <a:pt x="2082" y="174"/>
                    </a:lnTo>
                    <a:lnTo>
                      <a:pt x="2088" y="174"/>
                    </a:lnTo>
                    <a:lnTo>
                      <a:pt x="2088" y="180"/>
                    </a:lnTo>
                    <a:lnTo>
                      <a:pt x="2088" y="180"/>
                    </a:lnTo>
                    <a:lnTo>
                      <a:pt x="2088" y="180"/>
                    </a:lnTo>
                    <a:lnTo>
                      <a:pt x="2088" y="186"/>
                    </a:lnTo>
                    <a:lnTo>
                      <a:pt x="2088" y="186"/>
                    </a:lnTo>
                    <a:lnTo>
                      <a:pt x="2088" y="192"/>
                    </a:lnTo>
                    <a:lnTo>
                      <a:pt x="2094" y="192"/>
                    </a:lnTo>
                    <a:lnTo>
                      <a:pt x="2094" y="192"/>
                    </a:lnTo>
                    <a:lnTo>
                      <a:pt x="2130" y="186"/>
                    </a:lnTo>
                    <a:lnTo>
                      <a:pt x="2130" y="186"/>
                    </a:lnTo>
                    <a:lnTo>
                      <a:pt x="2130" y="186"/>
                    </a:lnTo>
                    <a:lnTo>
                      <a:pt x="2130" y="186"/>
                    </a:lnTo>
                    <a:lnTo>
                      <a:pt x="2130" y="180"/>
                    </a:lnTo>
                    <a:lnTo>
                      <a:pt x="2130" y="180"/>
                    </a:lnTo>
                    <a:lnTo>
                      <a:pt x="2130" y="174"/>
                    </a:lnTo>
                    <a:lnTo>
                      <a:pt x="2130" y="174"/>
                    </a:lnTo>
                    <a:lnTo>
                      <a:pt x="2136" y="168"/>
                    </a:lnTo>
                    <a:lnTo>
                      <a:pt x="2136" y="168"/>
                    </a:lnTo>
                    <a:lnTo>
                      <a:pt x="2136" y="168"/>
                    </a:lnTo>
                    <a:lnTo>
                      <a:pt x="2136" y="168"/>
                    </a:lnTo>
                    <a:lnTo>
                      <a:pt x="2136" y="162"/>
                    </a:lnTo>
                    <a:lnTo>
                      <a:pt x="2136" y="162"/>
                    </a:lnTo>
                    <a:lnTo>
                      <a:pt x="2136" y="156"/>
                    </a:lnTo>
                    <a:lnTo>
                      <a:pt x="2142" y="156"/>
                    </a:lnTo>
                    <a:lnTo>
                      <a:pt x="2142" y="156"/>
                    </a:lnTo>
                    <a:lnTo>
                      <a:pt x="2142" y="150"/>
                    </a:lnTo>
                    <a:lnTo>
                      <a:pt x="2142" y="150"/>
                    </a:lnTo>
                    <a:lnTo>
                      <a:pt x="2142" y="150"/>
                    </a:lnTo>
                    <a:lnTo>
                      <a:pt x="2142" y="156"/>
                    </a:lnTo>
                    <a:lnTo>
                      <a:pt x="2148" y="156"/>
                    </a:lnTo>
                    <a:lnTo>
                      <a:pt x="2148" y="156"/>
                    </a:lnTo>
                    <a:lnTo>
                      <a:pt x="2148" y="162"/>
                    </a:lnTo>
                    <a:lnTo>
                      <a:pt x="2148" y="162"/>
                    </a:lnTo>
                    <a:lnTo>
                      <a:pt x="2148" y="168"/>
                    </a:lnTo>
                    <a:lnTo>
                      <a:pt x="2148" y="168"/>
                    </a:lnTo>
                    <a:lnTo>
                      <a:pt x="2148" y="168"/>
                    </a:lnTo>
                    <a:lnTo>
                      <a:pt x="2154" y="168"/>
                    </a:lnTo>
                    <a:lnTo>
                      <a:pt x="2154" y="174"/>
                    </a:lnTo>
                    <a:lnTo>
                      <a:pt x="2154" y="174"/>
                    </a:lnTo>
                    <a:lnTo>
                      <a:pt x="2154" y="180"/>
                    </a:lnTo>
                    <a:lnTo>
                      <a:pt x="2154" y="180"/>
                    </a:lnTo>
                    <a:lnTo>
                      <a:pt x="2154" y="186"/>
                    </a:lnTo>
                    <a:lnTo>
                      <a:pt x="2154" y="186"/>
                    </a:lnTo>
                    <a:lnTo>
                      <a:pt x="2160" y="186"/>
                    </a:lnTo>
                    <a:lnTo>
                      <a:pt x="2160" y="192"/>
                    </a:lnTo>
                    <a:lnTo>
                      <a:pt x="2160" y="192"/>
                    </a:lnTo>
                    <a:lnTo>
                      <a:pt x="2160" y="192"/>
                    </a:lnTo>
                    <a:lnTo>
                      <a:pt x="2196" y="192"/>
                    </a:lnTo>
                    <a:lnTo>
                      <a:pt x="2196" y="192"/>
                    </a:lnTo>
                    <a:lnTo>
                      <a:pt x="2196" y="186"/>
                    </a:lnTo>
                    <a:lnTo>
                      <a:pt x="2196" y="186"/>
                    </a:lnTo>
                    <a:lnTo>
                      <a:pt x="2196" y="180"/>
                    </a:lnTo>
                    <a:lnTo>
                      <a:pt x="2196" y="180"/>
                    </a:lnTo>
                    <a:lnTo>
                      <a:pt x="2202" y="174"/>
                    </a:lnTo>
                    <a:lnTo>
                      <a:pt x="2202" y="174"/>
                    </a:lnTo>
                    <a:lnTo>
                      <a:pt x="2202" y="168"/>
                    </a:lnTo>
                    <a:lnTo>
                      <a:pt x="2202" y="168"/>
                    </a:lnTo>
                    <a:lnTo>
                      <a:pt x="2202" y="168"/>
                    </a:lnTo>
                    <a:lnTo>
                      <a:pt x="2202" y="168"/>
                    </a:lnTo>
                    <a:lnTo>
                      <a:pt x="2202" y="162"/>
                    </a:lnTo>
                    <a:lnTo>
                      <a:pt x="2202" y="162"/>
                    </a:lnTo>
                    <a:lnTo>
                      <a:pt x="2208" y="156"/>
                    </a:lnTo>
                    <a:lnTo>
                      <a:pt x="2208" y="156"/>
                    </a:lnTo>
                    <a:lnTo>
                      <a:pt x="2208" y="156"/>
                    </a:lnTo>
                    <a:lnTo>
                      <a:pt x="2208" y="150"/>
                    </a:lnTo>
                    <a:lnTo>
                      <a:pt x="2208" y="150"/>
                    </a:lnTo>
                    <a:lnTo>
                      <a:pt x="2208" y="150"/>
                    </a:lnTo>
                    <a:lnTo>
                      <a:pt x="2214" y="156"/>
                    </a:lnTo>
                    <a:lnTo>
                      <a:pt x="2214" y="156"/>
                    </a:lnTo>
                    <a:lnTo>
                      <a:pt x="2214" y="156"/>
                    </a:lnTo>
                    <a:lnTo>
                      <a:pt x="2214" y="162"/>
                    </a:lnTo>
                    <a:lnTo>
                      <a:pt x="2214" y="162"/>
                    </a:lnTo>
                    <a:lnTo>
                      <a:pt x="2214" y="168"/>
                    </a:lnTo>
                    <a:lnTo>
                      <a:pt x="2220" y="168"/>
                    </a:lnTo>
                    <a:lnTo>
                      <a:pt x="2220" y="168"/>
                    </a:lnTo>
                    <a:lnTo>
                      <a:pt x="2220" y="168"/>
                    </a:lnTo>
                    <a:lnTo>
                      <a:pt x="2220" y="174"/>
                    </a:lnTo>
                    <a:lnTo>
                      <a:pt x="2220" y="174"/>
                    </a:lnTo>
                    <a:lnTo>
                      <a:pt x="2220" y="180"/>
                    </a:lnTo>
                    <a:lnTo>
                      <a:pt x="2220" y="180"/>
                    </a:lnTo>
                    <a:lnTo>
                      <a:pt x="2220" y="186"/>
                    </a:lnTo>
                    <a:lnTo>
                      <a:pt x="2226" y="186"/>
                    </a:lnTo>
                    <a:lnTo>
                      <a:pt x="2226" y="186"/>
                    </a:lnTo>
                    <a:lnTo>
                      <a:pt x="2226" y="192"/>
                    </a:lnTo>
                    <a:lnTo>
                      <a:pt x="2226" y="192"/>
                    </a:lnTo>
                    <a:lnTo>
                      <a:pt x="2226" y="192"/>
                    </a:lnTo>
                    <a:lnTo>
                      <a:pt x="2262" y="186"/>
                    </a:lnTo>
                    <a:lnTo>
                      <a:pt x="2262" y="186"/>
                    </a:lnTo>
                    <a:lnTo>
                      <a:pt x="2262" y="186"/>
                    </a:lnTo>
                    <a:lnTo>
                      <a:pt x="2262" y="186"/>
                    </a:lnTo>
                    <a:lnTo>
                      <a:pt x="2262" y="180"/>
                    </a:lnTo>
                    <a:lnTo>
                      <a:pt x="2268" y="180"/>
                    </a:lnTo>
                    <a:lnTo>
                      <a:pt x="2268" y="174"/>
                    </a:lnTo>
                    <a:lnTo>
                      <a:pt x="2268" y="174"/>
                    </a:lnTo>
                    <a:lnTo>
                      <a:pt x="2268" y="168"/>
                    </a:lnTo>
                    <a:lnTo>
                      <a:pt x="2268" y="168"/>
                    </a:lnTo>
                    <a:lnTo>
                      <a:pt x="2268" y="168"/>
                    </a:lnTo>
                    <a:lnTo>
                      <a:pt x="2268" y="168"/>
                    </a:lnTo>
                    <a:lnTo>
                      <a:pt x="2274" y="162"/>
                    </a:lnTo>
                    <a:lnTo>
                      <a:pt x="2274" y="156"/>
                    </a:lnTo>
                    <a:lnTo>
                      <a:pt x="2274" y="156"/>
                    </a:lnTo>
                    <a:lnTo>
                      <a:pt x="2274" y="156"/>
                    </a:lnTo>
                    <a:lnTo>
                      <a:pt x="2274" y="156"/>
                    </a:lnTo>
                    <a:lnTo>
                      <a:pt x="2274" y="150"/>
                    </a:lnTo>
                    <a:lnTo>
                      <a:pt x="2274" y="150"/>
                    </a:lnTo>
                    <a:lnTo>
                      <a:pt x="2280" y="150"/>
                    </a:lnTo>
                    <a:lnTo>
                      <a:pt x="2280" y="156"/>
                    </a:lnTo>
                    <a:lnTo>
                      <a:pt x="2280" y="156"/>
                    </a:lnTo>
                    <a:lnTo>
                      <a:pt x="2280" y="156"/>
                    </a:lnTo>
                    <a:lnTo>
                      <a:pt x="2280" y="156"/>
                    </a:lnTo>
                    <a:lnTo>
                      <a:pt x="2280" y="162"/>
                    </a:lnTo>
                    <a:lnTo>
                      <a:pt x="2286" y="168"/>
                    </a:lnTo>
                    <a:lnTo>
                      <a:pt x="2286" y="168"/>
                    </a:lnTo>
                    <a:lnTo>
                      <a:pt x="2286" y="168"/>
                    </a:lnTo>
                    <a:lnTo>
                      <a:pt x="2286" y="168"/>
                    </a:lnTo>
                    <a:lnTo>
                      <a:pt x="2286" y="174"/>
                    </a:lnTo>
                    <a:lnTo>
                      <a:pt x="2286" y="174"/>
                    </a:lnTo>
                    <a:lnTo>
                      <a:pt x="2286" y="180"/>
                    </a:lnTo>
                    <a:lnTo>
                      <a:pt x="2292" y="180"/>
                    </a:lnTo>
                    <a:lnTo>
                      <a:pt x="2292" y="180"/>
                    </a:lnTo>
                    <a:lnTo>
                      <a:pt x="2292" y="186"/>
                    </a:lnTo>
                    <a:lnTo>
                      <a:pt x="2292" y="186"/>
                    </a:lnTo>
                    <a:lnTo>
                      <a:pt x="2292" y="192"/>
                    </a:lnTo>
                    <a:lnTo>
                      <a:pt x="2292" y="192"/>
                    </a:lnTo>
                    <a:lnTo>
                      <a:pt x="2292" y="192"/>
                    </a:lnTo>
                    <a:lnTo>
                      <a:pt x="2328" y="186"/>
                    </a:lnTo>
                    <a:lnTo>
                      <a:pt x="2328" y="186"/>
                    </a:lnTo>
                    <a:lnTo>
                      <a:pt x="2328" y="186"/>
                    </a:lnTo>
                    <a:lnTo>
                      <a:pt x="2328" y="186"/>
                    </a:lnTo>
                    <a:lnTo>
                      <a:pt x="2334" y="180"/>
                    </a:lnTo>
                    <a:lnTo>
                      <a:pt x="2334" y="180"/>
                    </a:lnTo>
                    <a:lnTo>
                      <a:pt x="2334" y="174"/>
                    </a:lnTo>
                    <a:lnTo>
                      <a:pt x="2334" y="174"/>
                    </a:lnTo>
                    <a:lnTo>
                      <a:pt x="2334" y="168"/>
                    </a:lnTo>
                    <a:lnTo>
                      <a:pt x="2334" y="168"/>
                    </a:lnTo>
                    <a:lnTo>
                      <a:pt x="2334" y="168"/>
                    </a:lnTo>
                    <a:lnTo>
                      <a:pt x="2340" y="168"/>
                    </a:lnTo>
                    <a:lnTo>
                      <a:pt x="2340" y="162"/>
                    </a:lnTo>
                    <a:lnTo>
                      <a:pt x="2340" y="162"/>
                    </a:lnTo>
                    <a:lnTo>
                      <a:pt x="2340" y="156"/>
                    </a:lnTo>
                    <a:lnTo>
                      <a:pt x="2340" y="156"/>
                    </a:lnTo>
                    <a:lnTo>
                      <a:pt x="2340" y="156"/>
                    </a:lnTo>
                    <a:lnTo>
                      <a:pt x="2346" y="150"/>
                    </a:lnTo>
                    <a:lnTo>
                      <a:pt x="2346" y="150"/>
                    </a:lnTo>
                    <a:lnTo>
                      <a:pt x="2346" y="150"/>
                    </a:lnTo>
                    <a:lnTo>
                      <a:pt x="2346" y="156"/>
                    </a:lnTo>
                    <a:lnTo>
                      <a:pt x="2346" y="156"/>
                    </a:lnTo>
                    <a:lnTo>
                      <a:pt x="2346" y="156"/>
                    </a:lnTo>
                    <a:lnTo>
                      <a:pt x="2346" y="162"/>
                    </a:lnTo>
                    <a:lnTo>
                      <a:pt x="2352" y="162"/>
                    </a:lnTo>
                    <a:lnTo>
                      <a:pt x="2352" y="168"/>
                    </a:lnTo>
                    <a:lnTo>
                      <a:pt x="2352" y="168"/>
                    </a:lnTo>
                    <a:lnTo>
                      <a:pt x="2352" y="168"/>
                    </a:lnTo>
                    <a:lnTo>
                      <a:pt x="2352" y="168"/>
                    </a:lnTo>
                    <a:lnTo>
                      <a:pt x="2352" y="174"/>
                    </a:lnTo>
                    <a:lnTo>
                      <a:pt x="2352" y="174"/>
                    </a:lnTo>
                    <a:lnTo>
                      <a:pt x="2358" y="180"/>
                    </a:lnTo>
                    <a:lnTo>
                      <a:pt x="2358" y="180"/>
                    </a:lnTo>
                    <a:lnTo>
                      <a:pt x="2358" y="186"/>
                    </a:lnTo>
                    <a:lnTo>
                      <a:pt x="2358" y="186"/>
                    </a:lnTo>
                    <a:lnTo>
                      <a:pt x="2358" y="186"/>
                    </a:lnTo>
                    <a:lnTo>
                      <a:pt x="2358" y="192"/>
                    </a:lnTo>
                    <a:lnTo>
                      <a:pt x="2358" y="192"/>
                    </a:lnTo>
                    <a:lnTo>
                      <a:pt x="2358" y="192"/>
                    </a:lnTo>
                    <a:lnTo>
                      <a:pt x="2394" y="186"/>
                    </a:lnTo>
                    <a:lnTo>
                      <a:pt x="2394" y="186"/>
                    </a:lnTo>
                    <a:lnTo>
                      <a:pt x="2400" y="186"/>
                    </a:lnTo>
                    <a:lnTo>
                      <a:pt x="2400" y="186"/>
                    </a:lnTo>
                    <a:lnTo>
                      <a:pt x="2400" y="180"/>
                    </a:lnTo>
                    <a:lnTo>
                      <a:pt x="2400" y="180"/>
                    </a:lnTo>
                    <a:lnTo>
                      <a:pt x="2400" y="174"/>
                    </a:lnTo>
                    <a:lnTo>
                      <a:pt x="2400" y="174"/>
                    </a:lnTo>
                    <a:lnTo>
                      <a:pt x="2400" y="168"/>
                    </a:lnTo>
                    <a:lnTo>
                      <a:pt x="2406" y="168"/>
                    </a:lnTo>
                    <a:lnTo>
                      <a:pt x="2406" y="168"/>
                    </a:lnTo>
                    <a:lnTo>
                      <a:pt x="2406" y="168"/>
                    </a:lnTo>
                    <a:lnTo>
                      <a:pt x="2406" y="162"/>
                    </a:lnTo>
                    <a:lnTo>
                      <a:pt x="2406" y="162"/>
                    </a:lnTo>
                    <a:lnTo>
                      <a:pt x="2406" y="156"/>
                    </a:lnTo>
                    <a:lnTo>
                      <a:pt x="2406" y="156"/>
                    </a:lnTo>
                    <a:lnTo>
                      <a:pt x="2412" y="156"/>
                    </a:lnTo>
                    <a:lnTo>
                      <a:pt x="2412" y="150"/>
                    </a:lnTo>
                    <a:lnTo>
                      <a:pt x="2412" y="150"/>
                    </a:lnTo>
                    <a:lnTo>
                      <a:pt x="2412" y="150"/>
                    </a:lnTo>
                    <a:lnTo>
                      <a:pt x="2412" y="156"/>
                    </a:lnTo>
                    <a:lnTo>
                      <a:pt x="2412" y="156"/>
                    </a:lnTo>
                    <a:lnTo>
                      <a:pt x="2418" y="156"/>
                    </a:lnTo>
                    <a:lnTo>
                      <a:pt x="2418" y="162"/>
                    </a:lnTo>
                    <a:lnTo>
                      <a:pt x="2418" y="162"/>
                    </a:lnTo>
                    <a:lnTo>
                      <a:pt x="2418" y="168"/>
                    </a:lnTo>
                    <a:lnTo>
                      <a:pt x="2418" y="168"/>
                    </a:lnTo>
                    <a:lnTo>
                      <a:pt x="2418" y="168"/>
                    </a:lnTo>
                    <a:lnTo>
                      <a:pt x="2418" y="168"/>
                    </a:lnTo>
                    <a:lnTo>
                      <a:pt x="2418" y="174"/>
                    </a:lnTo>
                    <a:lnTo>
                      <a:pt x="2424" y="174"/>
                    </a:lnTo>
                    <a:lnTo>
                      <a:pt x="2424" y="180"/>
                    </a:lnTo>
                    <a:lnTo>
                      <a:pt x="2424" y="180"/>
                    </a:lnTo>
                    <a:lnTo>
                      <a:pt x="2424" y="186"/>
                    </a:lnTo>
                    <a:lnTo>
                      <a:pt x="2424" y="186"/>
                    </a:lnTo>
                    <a:lnTo>
                      <a:pt x="2424" y="186"/>
                    </a:lnTo>
                    <a:lnTo>
                      <a:pt x="2430" y="192"/>
                    </a:lnTo>
                    <a:lnTo>
                      <a:pt x="2430" y="192"/>
                    </a:lnTo>
                    <a:lnTo>
                      <a:pt x="2430" y="192"/>
                    </a:lnTo>
                    <a:lnTo>
                      <a:pt x="2466" y="186"/>
                    </a:lnTo>
                    <a:lnTo>
                      <a:pt x="2466" y="186"/>
                    </a:lnTo>
                    <a:lnTo>
                      <a:pt x="2466" y="186"/>
                    </a:lnTo>
                    <a:lnTo>
                      <a:pt x="2466" y="186"/>
                    </a:lnTo>
                    <a:lnTo>
                      <a:pt x="2466" y="180"/>
                    </a:lnTo>
                    <a:lnTo>
                      <a:pt x="2466" y="180"/>
                    </a:lnTo>
                    <a:lnTo>
                      <a:pt x="2466" y="174"/>
                    </a:lnTo>
                    <a:lnTo>
                      <a:pt x="2472" y="174"/>
                    </a:lnTo>
                    <a:lnTo>
                      <a:pt x="2472" y="168"/>
                    </a:lnTo>
                    <a:lnTo>
                      <a:pt x="2472" y="168"/>
                    </a:lnTo>
                    <a:lnTo>
                      <a:pt x="2472" y="168"/>
                    </a:lnTo>
                    <a:lnTo>
                      <a:pt x="2472" y="168"/>
                    </a:lnTo>
                    <a:lnTo>
                      <a:pt x="2472" y="162"/>
                    </a:lnTo>
                    <a:lnTo>
                      <a:pt x="2472" y="156"/>
                    </a:lnTo>
                    <a:lnTo>
                      <a:pt x="2472" y="156"/>
                    </a:lnTo>
                    <a:lnTo>
                      <a:pt x="2478" y="156"/>
                    </a:lnTo>
                    <a:lnTo>
                      <a:pt x="2478" y="156"/>
                    </a:lnTo>
                    <a:lnTo>
                      <a:pt x="2478" y="150"/>
                    </a:lnTo>
                    <a:lnTo>
                      <a:pt x="2478" y="150"/>
                    </a:lnTo>
                    <a:lnTo>
                      <a:pt x="2478" y="150"/>
                    </a:lnTo>
                    <a:lnTo>
                      <a:pt x="2478" y="156"/>
                    </a:lnTo>
                    <a:lnTo>
                      <a:pt x="2484" y="156"/>
                    </a:lnTo>
                    <a:lnTo>
                      <a:pt x="2484" y="156"/>
                    </a:lnTo>
                    <a:lnTo>
                      <a:pt x="2484" y="162"/>
                    </a:lnTo>
                    <a:lnTo>
                      <a:pt x="2484" y="162"/>
                    </a:lnTo>
                    <a:lnTo>
                      <a:pt x="2484" y="168"/>
                    </a:lnTo>
                    <a:lnTo>
                      <a:pt x="2484" y="168"/>
                    </a:lnTo>
                    <a:lnTo>
                      <a:pt x="2484" y="168"/>
                    </a:lnTo>
                    <a:lnTo>
                      <a:pt x="2490" y="168"/>
                    </a:lnTo>
                    <a:lnTo>
                      <a:pt x="2490" y="174"/>
                    </a:lnTo>
                    <a:lnTo>
                      <a:pt x="2490" y="174"/>
                    </a:lnTo>
                    <a:lnTo>
                      <a:pt x="2490" y="180"/>
                    </a:lnTo>
                    <a:lnTo>
                      <a:pt x="2490" y="180"/>
                    </a:lnTo>
                    <a:lnTo>
                      <a:pt x="2490" y="186"/>
                    </a:lnTo>
                    <a:lnTo>
                      <a:pt x="2490" y="186"/>
                    </a:lnTo>
                    <a:lnTo>
                      <a:pt x="2496" y="186"/>
                    </a:lnTo>
                    <a:lnTo>
                      <a:pt x="2496" y="192"/>
                    </a:lnTo>
                    <a:lnTo>
                      <a:pt x="2496" y="192"/>
                    </a:lnTo>
                    <a:lnTo>
                      <a:pt x="2496" y="192"/>
                    </a:lnTo>
                    <a:lnTo>
                      <a:pt x="2532" y="192"/>
                    </a:lnTo>
                    <a:lnTo>
                      <a:pt x="2532" y="192"/>
                    </a:lnTo>
                    <a:lnTo>
                      <a:pt x="2532" y="186"/>
                    </a:lnTo>
                    <a:lnTo>
                      <a:pt x="2532" y="186"/>
                    </a:lnTo>
                    <a:lnTo>
                      <a:pt x="2532" y="180"/>
                    </a:lnTo>
                    <a:lnTo>
                      <a:pt x="2532" y="180"/>
                    </a:lnTo>
                    <a:lnTo>
                      <a:pt x="2538" y="174"/>
                    </a:lnTo>
                    <a:lnTo>
                      <a:pt x="2538" y="174"/>
                    </a:lnTo>
                    <a:lnTo>
                      <a:pt x="2538" y="168"/>
                    </a:lnTo>
                    <a:lnTo>
                      <a:pt x="2538" y="168"/>
                    </a:lnTo>
                    <a:lnTo>
                      <a:pt x="2538" y="168"/>
                    </a:lnTo>
                    <a:lnTo>
                      <a:pt x="2538" y="168"/>
                    </a:lnTo>
                    <a:lnTo>
                      <a:pt x="2538" y="162"/>
                    </a:lnTo>
                    <a:lnTo>
                      <a:pt x="2544" y="162"/>
                    </a:lnTo>
                    <a:lnTo>
                      <a:pt x="2544" y="156"/>
                    </a:lnTo>
                    <a:lnTo>
                      <a:pt x="2544" y="156"/>
                    </a:lnTo>
                    <a:lnTo>
                      <a:pt x="2544" y="156"/>
                    </a:lnTo>
                    <a:lnTo>
                      <a:pt x="2544" y="156"/>
                    </a:lnTo>
                    <a:lnTo>
                      <a:pt x="2544" y="150"/>
                    </a:lnTo>
                    <a:lnTo>
                      <a:pt x="2544" y="156"/>
                    </a:lnTo>
                    <a:lnTo>
                      <a:pt x="2550" y="156"/>
                    </a:lnTo>
                    <a:lnTo>
                      <a:pt x="2550" y="156"/>
                    </a:lnTo>
                    <a:lnTo>
                      <a:pt x="2550" y="156"/>
                    </a:lnTo>
                    <a:lnTo>
                      <a:pt x="2550" y="162"/>
                    </a:lnTo>
                    <a:lnTo>
                      <a:pt x="2550" y="162"/>
                    </a:lnTo>
                    <a:lnTo>
                      <a:pt x="2550" y="168"/>
                    </a:lnTo>
                    <a:lnTo>
                      <a:pt x="2556" y="168"/>
                    </a:lnTo>
                    <a:lnTo>
                      <a:pt x="2556" y="168"/>
                    </a:lnTo>
                    <a:lnTo>
                      <a:pt x="2556" y="168"/>
                    </a:lnTo>
                    <a:lnTo>
                      <a:pt x="2556" y="174"/>
                    </a:lnTo>
                    <a:lnTo>
                      <a:pt x="2556" y="174"/>
                    </a:lnTo>
                    <a:lnTo>
                      <a:pt x="2556" y="180"/>
                    </a:lnTo>
                    <a:lnTo>
                      <a:pt x="2556" y="180"/>
                    </a:lnTo>
                    <a:lnTo>
                      <a:pt x="2556" y="186"/>
                    </a:lnTo>
                    <a:lnTo>
                      <a:pt x="2562" y="186"/>
                    </a:lnTo>
                    <a:lnTo>
                      <a:pt x="2562" y="186"/>
                    </a:lnTo>
                    <a:lnTo>
                      <a:pt x="2562" y="192"/>
                    </a:lnTo>
                    <a:lnTo>
                      <a:pt x="2562" y="192"/>
                    </a:lnTo>
                    <a:lnTo>
                      <a:pt x="2562" y="192"/>
                    </a:lnTo>
                    <a:lnTo>
                      <a:pt x="2598" y="186"/>
                    </a:lnTo>
                    <a:lnTo>
                      <a:pt x="2598" y="186"/>
                    </a:lnTo>
                    <a:lnTo>
                      <a:pt x="2598" y="186"/>
                    </a:lnTo>
                    <a:lnTo>
                      <a:pt x="2598" y="186"/>
                    </a:lnTo>
                    <a:lnTo>
                      <a:pt x="2598" y="180"/>
                    </a:lnTo>
                    <a:lnTo>
                      <a:pt x="2604" y="180"/>
                    </a:lnTo>
                    <a:lnTo>
                      <a:pt x="2604" y="174"/>
                    </a:lnTo>
                    <a:lnTo>
                      <a:pt x="2604" y="174"/>
                    </a:lnTo>
                    <a:lnTo>
                      <a:pt x="2604" y="168"/>
                    </a:lnTo>
                    <a:lnTo>
                      <a:pt x="2604" y="168"/>
                    </a:lnTo>
                    <a:lnTo>
                      <a:pt x="2604" y="168"/>
                    </a:lnTo>
                    <a:lnTo>
                      <a:pt x="2604" y="168"/>
                    </a:lnTo>
                    <a:lnTo>
                      <a:pt x="2610" y="162"/>
                    </a:lnTo>
                    <a:lnTo>
                      <a:pt x="2610" y="162"/>
                    </a:lnTo>
                    <a:lnTo>
                      <a:pt x="2610" y="156"/>
                    </a:lnTo>
                    <a:lnTo>
                      <a:pt x="2610" y="156"/>
                    </a:lnTo>
                    <a:lnTo>
                      <a:pt x="2610" y="156"/>
                    </a:lnTo>
                    <a:lnTo>
                      <a:pt x="2610" y="150"/>
                    </a:lnTo>
                    <a:lnTo>
                      <a:pt x="2616" y="150"/>
                    </a:lnTo>
                    <a:lnTo>
                      <a:pt x="2616" y="150"/>
                    </a:lnTo>
                    <a:lnTo>
                      <a:pt x="2616" y="156"/>
                    </a:lnTo>
                    <a:lnTo>
                      <a:pt x="2616" y="156"/>
                    </a:lnTo>
                    <a:lnTo>
                      <a:pt x="2616" y="156"/>
                    </a:lnTo>
                    <a:lnTo>
                      <a:pt x="2616" y="162"/>
                    </a:lnTo>
                    <a:lnTo>
                      <a:pt x="2616" y="162"/>
                    </a:lnTo>
                    <a:lnTo>
                      <a:pt x="2622" y="168"/>
                    </a:lnTo>
                    <a:lnTo>
                      <a:pt x="2622" y="168"/>
                    </a:lnTo>
                    <a:lnTo>
                      <a:pt x="2622" y="168"/>
                    </a:lnTo>
                    <a:lnTo>
                      <a:pt x="2622" y="168"/>
                    </a:lnTo>
                    <a:lnTo>
                      <a:pt x="2622" y="174"/>
                    </a:lnTo>
                    <a:lnTo>
                      <a:pt x="2622" y="174"/>
                    </a:lnTo>
                    <a:lnTo>
                      <a:pt x="2622" y="180"/>
                    </a:lnTo>
                    <a:lnTo>
                      <a:pt x="2628" y="180"/>
                    </a:lnTo>
                    <a:lnTo>
                      <a:pt x="2628" y="186"/>
                    </a:lnTo>
                    <a:lnTo>
                      <a:pt x="2628" y="186"/>
                    </a:lnTo>
                    <a:lnTo>
                      <a:pt x="2628" y="186"/>
                    </a:lnTo>
                    <a:lnTo>
                      <a:pt x="2628" y="192"/>
                    </a:lnTo>
                    <a:lnTo>
                      <a:pt x="2628" y="192"/>
                    </a:lnTo>
                    <a:lnTo>
                      <a:pt x="2628" y="192"/>
                    </a:lnTo>
                    <a:lnTo>
                      <a:pt x="2664" y="186"/>
                    </a:lnTo>
                    <a:lnTo>
                      <a:pt x="2664" y="186"/>
                    </a:lnTo>
                    <a:lnTo>
                      <a:pt x="2664" y="186"/>
                    </a:lnTo>
                    <a:lnTo>
                      <a:pt x="2664" y="186"/>
                    </a:lnTo>
                    <a:lnTo>
                      <a:pt x="2670" y="180"/>
                    </a:lnTo>
                    <a:lnTo>
                      <a:pt x="2670" y="180"/>
                    </a:lnTo>
                    <a:lnTo>
                      <a:pt x="2670" y="174"/>
                    </a:lnTo>
                    <a:lnTo>
                      <a:pt x="2670" y="174"/>
                    </a:lnTo>
                    <a:lnTo>
                      <a:pt x="2670" y="168"/>
                    </a:lnTo>
                    <a:lnTo>
                      <a:pt x="2670" y="168"/>
                    </a:lnTo>
                    <a:lnTo>
                      <a:pt x="2670" y="168"/>
                    </a:lnTo>
                    <a:lnTo>
                      <a:pt x="2676" y="168"/>
                    </a:lnTo>
                    <a:lnTo>
                      <a:pt x="2676" y="162"/>
                    </a:lnTo>
                    <a:lnTo>
                      <a:pt x="2676" y="162"/>
                    </a:lnTo>
                    <a:lnTo>
                      <a:pt x="2676" y="156"/>
                    </a:lnTo>
                    <a:lnTo>
                      <a:pt x="2676" y="156"/>
                    </a:lnTo>
                    <a:lnTo>
                      <a:pt x="2676" y="156"/>
                    </a:lnTo>
                    <a:lnTo>
                      <a:pt x="2682" y="150"/>
                    </a:lnTo>
                    <a:lnTo>
                      <a:pt x="2682" y="150"/>
                    </a:lnTo>
                    <a:lnTo>
                      <a:pt x="2682" y="150"/>
                    </a:lnTo>
                    <a:lnTo>
                      <a:pt x="2682" y="156"/>
                    </a:lnTo>
                    <a:lnTo>
                      <a:pt x="2682" y="156"/>
                    </a:lnTo>
                    <a:lnTo>
                      <a:pt x="2682" y="156"/>
                    </a:lnTo>
                    <a:lnTo>
                      <a:pt x="2688" y="162"/>
                    </a:lnTo>
                    <a:lnTo>
                      <a:pt x="2688" y="162"/>
                    </a:lnTo>
                    <a:lnTo>
                      <a:pt x="2688" y="168"/>
                    </a:lnTo>
                    <a:lnTo>
                      <a:pt x="2688" y="168"/>
                    </a:lnTo>
                    <a:lnTo>
                      <a:pt x="2688" y="168"/>
                    </a:lnTo>
                    <a:lnTo>
                      <a:pt x="2688" y="168"/>
                    </a:lnTo>
                    <a:lnTo>
                      <a:pt x="2688" y="174"/>
                    </a:lnTo>
                    <a:lnTo>
                      <a:pt x="2688" y="174"/>
                    </a:lnTo>
                    <a:lnTo>
                      <a:pt x="2694" y="180"/>
                    </a:lnTo>
                    <a:lnTo>
                      <a:pt x="2694" y="180"/>
                    </a:lnTo>
                    <a:lnTo>
                      <a:pt x="2694" y="186"/>
                    </a:lnTo>
                    <a:lnTo>
                      <a:pt x="2694" y="186"/>
                    </a:lnTo>
                    <a:lnTo>
                      <a:pt x="2694" y="186"/>
                    </a:lnTo>
                    <a:lnTo>
                      <a:pt x="2694" y="192"/>
                    </a:lnTo>
                    <a:lnTo>
                      <a:pt x="2694" y="192"/>
                    </a:lnTo>
                    <a:lnTo>
                      <a:pt x="2694" y="192"/>
                    </a:lnTo>
                    <a:lnTo>
                      <a:pt x="2730" y="192"/>
                    </a:lnTo>
                    <a:lnTo>
                      <a:pt x="2730" y="192"/>
                    </a:lnTo>
                    <a:lnTo>
                      <a:pt x="2736" y="186"/>
                    </a:lnTo>
                    <a:lnTo>
                      <a:pt x="2736" y="186"/>
                    </a:lnTo>
                    <a:lnTo>
                      <a:pt x="2736" y="180"/>
                    </a:lnTo>
                    <a:lnTo>
                      <a:pt x="2736" y="180"/>
                    </a:lnTo>
                    <a:lnTo>
                      <a:pt x="2736" y="174"/>
                    </a:lnTo>
                    <a:lnTo>
                      <a:pt x="2736" y="174"/>
                    </a:lnTo>
                    <a:lnTo>
                      <a:pt x="2736" y="168"/>
                    </a:lnTo>
                    <a:lnTo>
                      <a:pt x="2742" y="168"/>
                    </a:lnTo>
                    <a:lnTo>
                      <a:pt x="2742" y="168"/>
                    </a:lnTo>
                    <a:lnTo>
                      <a:pt x="2742" y="168"/>
                    </a:lnTo>
                    <a:lnTo>
                      <a:pt x="2742" y="162"/>
                    </a:lnTo>
                    <a:lnTo>
                      <a:pt x="2742" y="162"/>
                    </a:lnTo>
                    <a:lnTo>
                      <a:pt x="2742" y="156"/>
                    </a:lnTo>
                    <a:lnTo>
                      <a:pt x="2742" y="156"/>
                    </a:lnTo>
                    <a:lnTo>
                      <a:pt x="2748" y="156"/>
                    </a:lnTo>
                    <a:lnTo>
                      <a:pt x="2748" y="156"/>
                    </a:lnTo>
                    <a:lnTo>
                      <a:pt x="2748" y="150"/>
                    </a:lnTo>
                    <a:lnTo>
                      <a:pt x="2748" y="156"/>
                    </a:lnTo>
                    <a:lnTo>
                      <a:pt x="2748" y="156"/>
                    </a:lnTo>
                    <a:lnTo>
                      <a:pt x="2748" y="156"/>
                    </a:lnTo>
                    <a:lnTo>
                      <a:pt x="2754" y="156"/>
                    </a:lnTo>
                    <a:lnTo>
                      <a:pt x="2754" y="162"/>
                    </a:lnTo>
                    <a:lnTo>
                      <a:pt x="2754" y="162"/>
                    </a:lnTo>
                    <a:lnTo>
                      <a:pt x="2754" y="168"/>
                    </a:lnTo>
                    <a:lnTo>
                      <a:pt x="2754" y="168"/>
                    </a:lnTo>
                    <a:lnTo>
                      <a:pt x="2754" y="168"/>
                    </a:lnTo>
                    <a:lnTo>
                      <a:pt x="2754" y="168"/>
                    </a:lnTo>
                    <a:lnTo>
                      <a:pt x="2754" y="174"/>
                    </a:lnTo>
                    <a:lnTo>
                      <a:pt x="2760" y="174"/>
                    </a:lnTo>
                    <a:lnTo>
                      <a:pt x="2760" y="180"/>
                    </a:lnTo>
                    <a:lnTo>
                      <a:pt x="2760" y="180"/>
                    </a:lnTo>
                    <a:lnTo>
                      <a:pt x="2760" y="186"/>
                    </a:lnTo>
                    <a:lnTo>
                      <a:pt x="2760" y="186"/>
                    </a:lnTo>
                    <a:lnTo>
                      <a:pt x="2760" y="186"/>
                    </a:lnTo>
                    <a:lnTo>
                      <a:pt x="2766" y="192"/>
                    </a:lnTo>
                    <a:lnTo>
                      <a:pt x="2766" y="192"/>
                    </a:lnTo>
                    <a:lnTo>
                      <a:pt x="2766" y="192"/>
                    </a:lnTo>
                    <a:lnTo>
                      <a:pt x="2802" y="186"/>
                    </a:lnTo>
                    <a:lnTo>
                      <a:pt x="2802" y="186"/>
                    </a:lnTo>
                    <a:lnTo>
                      <a:pt x="2802" y="186"/>
                    </a:lnTo>
                    <a:lnTo>
                      <a:pt x="2802" y="186"/>
                    </a:lnTo>
                    <a:lnTo>
                      <a:pt x="2802" y="180"/>
                    </a:lnTo>
                    <a:lnTo>
                      <a:pt x="2802" y="180"/>
                    </a:lnTo>
                    <a:lnTo>
                      <a:pt x="2802" y="174"/>
                    </a:lnTo>
                    <a:lnTo>
                      <a:pt x="2808" y="174"/>
                    </a:lnTo>
                    <a:lnTo>
                      <a:pt x="2808" y="168"/>
                    </a:lnTo>
                    <a:lnTo>
                      <a:pt x="2808" y="168"/>
                    </a:lnTo>
                    <a:lnTo>
                      <a:pt x="2808" y="168"/>
                    </a:lnTo>
                    <a:lnTo>
                      <a:pt x="2808" y="168"/>
                    </a:lnTo>
                    <a:lnTo>
                      <a:pt x="2808" y="162"/>
                    </a:lnTo>
                    <a:lnTo>
                      <a:pt x="2808" y="162"/>
                    </a:lnTo>
                    <a:lnTo>
                      <a:pt x="2808" y="156"/>
                    </a:lnTo>
                    <a:lnTo>
                      <a:pt x="2814" y="156"/>
                    </a:lnTo>
                    <a:lnTo>
                      <a:pt x="2814" y="156"/>
                    </a:lnTo>
                    <a:lnTo>
                      <a:pt x="2814" y="150"/>
                    </a:lnTo>
                    <a:lnTo>
                      <a:pt x="2814" y="150"/>
                    </a:lnTo>
                    <a:lnTo>
                      <a:pt x="2814" y="150"/>
                    </a:lnTo>
                    <a:lnTo>
                      <a:pt x="2814" y="156"/>
                    </a:lnTo>
                    <a:lnTo>
                      <a:pt x="2820" y="156"/>
                    </a:lnTo>
                    <a:lnTo>
                      <a:pt x="2820" y="156"/>
                    </a:lnTo>
                    <a:lnTo>
                      <a:pt x="2820" y="162"/>
                    </a:lnTo>
                    <a:lnTo>
                      <a:pt x="2820" y="162"/>
                    </a:lnTo>
                    <a:lnTo>
                      <a:pt x="2820" y="168"/>
                    </a:lnTo>
                    <a:lnTo>
                      <a:pt x="2820" y="168"/>
                    </a:lnTo>
                    <a:lnTo>
                      <a:pt x="2820" y="168"/>
                    </a:lnTo>
                    <a:lnTo>
                      <a:pt x="2826" y="168"/>
                    </a:lnTo>
                    <a:lnTo>
                      <a:pt x="2826" y="174"/>
                    </a:lnTo>
                    <a:lnTo>
                      <a:pt x="2826" y="174"/>
                    </a:lnTo>
                    <a:lnTo>
                      <a:pt x="2826" y="180"/>
                    </a:lnTo>
                    <a:lnTo>
                      <a:pt x="2826" y="180"/>
                    </a:lnTo>
                    <a:lnTo>
                      <a:pt x="2826" y="180"/>
                    </a:lnTo>
                    <a:lnTo>
                      <a:pt x="2826" y="186"/>
                    </a:lnTo>
                    <a:lnTo>
                      <a:pt x="2832" y="186"/>
                    </a:lnTo>
                    <a:lnTo>
                      <a:pt x="2832" y="192"/>
                    </a:lnTo>
                    <a:lnTo>
                      <a:pt x="2832" y="192"/>
                    </a:lnTo>
                    <a:lnTo>
                      <a:pt x="2832" y="192"/>
                    </a:lnTo>
                    <a:lnTo>
                      <a:pt x="2868" y="186"/>
                    </a:lnTo>
                    <a:lnTo>
                      <a:pt x="2868" y="186"/>
                    </a:lnTo>
                    <a:lnTo>
                      <a:pt x="2868" y="186"/>
                    </a:lnTo>
                    <a:lnTo>
                      <a:pt x="2868" y="186"/>
                    </a:lnTo>
                    <a:lnTo>
                      <a:pt x="2868" y="180"/>
                    </a:lnTo>
                    <a:lnTo>
                      <a:pt x="2868" y="180"/>
                    </a:lnTo>
                    <a:lnTo>
                      <a:pt x="2874" y="174"/>
                    </a:lnTo>
                    <a:lnTo>
                      <a:pt x="2874" y="174"/>
                    </a:lnTo>
                    <a:lnTo>
                      <a:pt x="2874" y="168"/>
                    </a:lnTo>
                    <a:lnTo>
                      <a:pt x="2874" y="168"/>
                    </a:lnTo>
                    <a:lnTo>
                      <a:pt x="2874" y="168"/>
                    </a:lnTo>
                    <a:lnTo>
                      <a:pt x="2874" y="168"/>
                    </a:lnTo>
                    <a:lnTo>
                      <a:pt x="2874" y="162"/>
                    </a:lnTo>
                    <a:lnTo>
                      <a:pt x="2880" y="162"/>
                    </a:lnTo>
                    <a:lnTo>
                      <a:pt x="2880" y="156"/>
                    </a:lnTo>
                    <a:lnTo>
                      <a:pt x="2880" y="156"/>
                    </a:lnTo>
                    <a:lnTo>
                      <a:pt x="2880" y="156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6" y="156"/>
                    </a:lnTo>
                    <a:lnTo>
                      <a:pt x="2886" y="156"/>
                    </a:lnTo>
                    <a:lnTo>
                      <a:pt x="2886" y="156"/>
                    </a:lnTo>
                    <a:lnTo>
                      <a:pt x="2886" y="162"/>
                    </a:lnTo>
                    <a:lnTo>
                      <a:pt x="2886" y="162"/>
                    </a:lnTo>
                    <a:lnTo>
                      <a:pt x="2886" y="168"/>
                    </a:lnTo>
                    <a:lnTo>
                      <a:pt x="2892" y="168"/>
                    </a:lnTo>
                    <a:lnTo>
                      <a:pt x="2892" y="168"/>
                    </a:lnTo>
                    <a:lnTo>
                      <a:pt x="2892" y="168"/>
                    </a:lnTo>
                    <a:lnTo>
                      <a:pt x="2892" y="174"/>
                    </a:lnTo>
                    <a:lnTo>
                      <a:pt x="2892" y="174"/>
                    </a:lnTo>
                    <a:lnTo>
                      <a:pt x="2892" y="180"/>
                    </a:lnTo>
                    <a:lnTo>
                      <a:pt x="2892" y="180"/>
                    </a:lnTo>
                    <a:lnTo>
                      <a:pt x="2892" y="186"/>
                    </a:lnTo>
                    <a:lnTo>
                      <a:pt x="2898" y="186"/>
                    </a:lnTo>
                    <a:lnTo>
                      <a:pt x="2898" y="186"/>
                    </a:lnTo>
                    <a:lnTo>
                      <a:pt x="2898" y="192"/>
                    </a:lnTo>
                    <a:lnTo>
                      <a:pt x="2898" y="192"/>
                    </a:lnTo>
                    <a:lnTo>
                      <a:pt x="2898" y="192"/>
                    </a:lnTo>
                    <a:lnTo>
                      <a:pt x="2934" y="192"/>
                    </a:lnTo>
                    <a:lnTo>
                      <a:pt x="2934" y="192"/>
                    </a:lnTo>
                    <a:lnTo>
                      <a:pt x="2934" y="186"/>
                    </a:lnTo>
                    <a:lnTo>
                      <a:pt x="2934" y="186"/>
                    </a:lnTo>
                    <a:lnTo>
                      <a:pt x="2934" y="180"/>
                    </a:lnTo>
                    <a:lnTo>
                      <a:pt x="2940" y="180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0" y="168"/>
                    </a:lnTo>
                    <a:lnTo>
                      <a:pt x="2940" y="168"/>
                    </a:lnTo>
                    <a:lnTo>
                      <a:pt x="2940" y="168"/>
                    </a:lnTo>
                    <a:lnTo>
                      <a:pt x="2940" y="168"/>
                    </a:lnTo>
                    <a:lnTo>
                      <a:pt x="2946" y="162"/>
                    </a:lnTo>
                    <a:lnTo>
                      <a:pt x="2946" y="162"/>
                    </a:lnTo>
                    <a:lnTo>
                      <a:pt x="2946" y="156"/>
                    </a:lnTo>
                    <a:lnTo>
                      <a:pt x="2946" y="156"/>
                    </a:lnTo>
                    <a:lnTo>
                      <a:pt x="2946" y="156"/>
                    </a:lnTo>
                    <a:lnTo>
                      <a:pt x="2946" y="156"/>
                    </a:lnTo>
                    <a:lnTo>
                      <a:pt x="2952" y="150"/>
                    </a:lnTo>
                    <a:lnTo>
                      <a:pt x="2952" y="156"/>
                    </a:lnTo>
                    <a:lnTo>
                      <a:pt x="2952" y="156"/>
                    </a:lnTo>
                    <a:lnTo>
                      <a:pt x="2952" y="156"/>
                    </a:lnTo>
                    <a:lnTo>
                      <a:pt x="2952" y="156"/>
                    </a:lnTo>
                    <a:lnTo>
                      <a:pt x="2952" y="162"/>
                    </a:lnTo>
                    <a:lnTo>
                      <a:pt x="2952" y="162"/>
                    </a:lnTo>
                    <a:lnTo>
                      <a:pt x="2958" y="168"/>
                    </a:lnTo>
                    <a:lnTo>
                      <a:pt x="2958" y="168"/>
                    </a:lnTo>
                    <a:lnTo>
                      <a:pt x="2958" y="168"/>
                    </a:lnTo>
                    <a:lnTo>
                      <a:pt x="2958" y="168"/>
                    </a:lnTo>
                    <a:lnTo>
                      <a:pt x="2958" y="174"/>
                    </a:lnTo>
                    <a:lnTo>
                      <a:pt x="2958" y="174"/>
                    </a:lnTo>
                    <a:lnTo>
                      <a:pt x="2958" y="180"/>
                    </a:lnTo>
                    <a:lnTo>
                      <a:pt x="2964" y="180"/>
                    </a:lnTo>
                    <a:lnTo>
                      <a:pt x="2964" y="186"/>
                    </a:lnTo>
                    <a:lnTo>
                      <a:pt x="2964" y="186"/>
                    </a:lnTo>
                    <a:lnTo>
                      <a:pt x="2964" y="186"/>
                    </a:lnTo>
                    <a:lnTo>
                      <a:pt x="2964" y="192"/>
                    </a:lnTo>
                    <a:lnTo>
                      <a:pt x="2964" y="192"/>
                    </a:lnTo>
                    <a:lnTo>
                      <a:pt x="2964" y="192"/>
                    </a:lnTo>
                    <a:lnTo>
                      <a:pt x="3000" y="186"/>
                    </a:lnTo>
                    <a:lnTo>
                      <a:pt x="3000" y="186"/>
                    </a:lnTo>
                    <a:lnTo>
                      <a:pt x="3000" y="186"/>
                    </a:lnTo>
                    <a:lnTo>
                      <a:pt x="3006" y="186"/>
                    </a:lnTo>
                    <a:lnTo>
                      <a:pt x="3006" y="180"/>
                    </a:lnTo>
                    <a:lnTo>
                      <a:pt x="3006" y="180"/>
                    </a:lnTo>
                    <a:lnTo>
                      <a:pt x="3006" y="174"/>
                    </a:lnTo>
                    <a:lnTo>
                      <a:pt x="3006" y="174"/>
                    </a:lnTo>
                    <a:lnTo>
                      <a:pt x="3006" y="168"/>
                    </a:lnTo>
                    <a:lnTo>
                      <a:pt x="3006" y="168"/>
                    </a:lnTo>
                    <a:lnTo>
                      <a:pt x="3006" y="168"/>
                    </a:lnTo>
                    <a:lnTo>
                      <a:pt x="3012" y="168"/>
                    </a:lnTo>
                    <a:lnTo>
                      <a:pt x="3012" y="162"/>
                    </a:lnTo>
                    <a:lnTo>
                      <a:pt x="3012" y="156"/>
                    </a:lnTo>
                    <a:lnTo>
                      <a:pt x="3012" y="156"/>
                    </a:lnTo>
                    <a:lnTo>
                      <a:pt x="3012" y="156"/>
                    </a:lnTo>
                    <a:lnTo>
                      <a:pt x="3012" y="156"/>
                    </a:lnTo>
                    <a:lnTo>
                      <a:pt x="3018" y="150"/>
                    </a:lnTo>
                    <a:lnTo>
                      <a:pt x="3018" y="150"/>
                    </a:lnTo>
                    <a:lnTo>
                      <a:pt x="3018" y="150"/>
                    </a:lnTo>
                    <a:lnTo>
                      <a:pt x="3018" y="156"/>
                    </a:lnTo>
                    <a:lnTo>
                      <a:pt x="3018" y="156"/>
                    </a:lnTo>
                    <a:lnTo>
                      <a:pt x="3018" y="156"/>
                    </a:lnTo>
                    <a:lnTo>
                      <a:pt x="3024" y="162"/>
                    </a:lnTo>
                    <a:lnTo>
                      <a:pt x="3024" y="162"/>
                    </a:lnTo>
                    <a:lnTo>
                      <a:pt x="3024" y="168"/>
                    </a:lnTo>
                    <a:lnTo>
                      <a:pt x="3024" y="168"/>
                    </a:lnTo>
                    <a:lnTo>
                      <a:pt x="3024" y="168"/>
                    </a:lnTo>
                    <a:lnTo>
                      <a:pt x="3024" y="168"/>
                    </a:lnTo>
                    <a:lnTo>
                      <a:pt x="3024" y="174"/>
                    </a:lnTo>
                    <a:lnTo>
                      <a:pt x="3024" y="174"/>
                    </a:lnTo>
                    <a:lnTo>
                      <a:pt x="3030" y="180"/>
                    </a:lnTo>
                    <a:lnTo>
                      <a:pt x="3030" y="180"/>
                    </a:lnTo>
                    <a:lnTo>
                      <a:pt x="3030" y="180"/>
                    </a:lnTo>
                    <a:lnTo>
                      <a:pt x="3030" y="186"/>
                    </a:lnTo>
                    <a:lnTo>
                      <a:pt x="3030" y="186"/>
                    </a:lnTo>
                    <a:lnTo>
                      <a:pt x="3030" y="192"/>
                    </a:lnTo>
                    <a:lnTo>
                      <a:pt x="3030" y="192"/>
                    </a:lnTo>
                    <a:lnTo>
                      <a:pt x="3030" y="192"/>
                    </a:lnTo>
                    <a:lnTo>
                      <a:pt x="3036" y="192"/>
                    </a:lnTo>
                    <a:lnTo>
                      <a:pt x="3036" y="198"/>
                    </a:lnTo>
                    <a:lnTo>
                      <a:pt x="3036" y="198"/>
                    </a:lnTo>
                    <a:lnTo>
                      <a:pt x="3036" y="198"/>
                    </a:lnTo>
                    <a:lnTo>
                      <a:pt x="3036" y="198"/>
                    </a:lnTo>
                    <a:lnTo>
                      <a:pt x="3036" y="204"/>
                    </a:lnTo>
                    <a:lnTo>
                      <a:pt x="3042" y="204"/>
                    </a:lnTo>
                    <a:lnTo>
                      <a:pt x="3042" y="204"/>
                    </a:lnTo>
                    <a:lnTo>
                      <a:pt x="3042" y="204"/>
                    </a:lnTo>
                    <a:lnTo>
                      <a:pt x="3042" y="204"/>
                    </a:lnTo>
                    <a:lnTo>
                      <a:pt x="3042" y="204"/>
                    </a:lnTo>
                    <a:lnTo>
                      <a:pt x="3042" y="210"/>
                    </a:lnTo>
                    <a:lnTo>
                      <a:pt x="3042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6"/>
                    </a:lnTo>
                    <a:lnTo>
                      <a:pt x="3048" y="216"/>
                    </a:lnTo>
                    <a:lnTo>
                      <a:pt x="3048" y="216"/>
                    </a:lnTo>
                    <a:lnTo>
                      <a:pt x="3054" y="222"/>
                    </a:lnTo>
                    <a:lnTo>
                      <a:pt x="3054" y="222"/>
                    </a:lnTo>
                    <a:lnTo>
                      <a:pt x="3054" y="222"/>
                    </a:lnTo>
                    <a:lnTo>
                      <a:pt x="3054" y="222"/>
                    </a:lnTo>
                    <a:lnTo>
                      <a:pt x="3054" y="228"/>
                    </a:lnTo>
                    <a:lnTo>
                      <a:pt x="3054" y="228"/>
                    </a:lnTo>
                    <a:lnTo>
                      <a:pt x="3054" y="228"/>
                    </a:lnTo>
                    <a:lnTo>
                      <a:pt x="3060" y="234"/>
                    </a:lnTo>
                    <a:lnTo>
                      <a:pt x="3060" y="234"/>
                    </a:lnTo>
                    <a:lnTo>
                      <a:pt x="3060" y="240"/>
                    </a:lnTo>
                    <a:lnTo>
                      <a:pt x="3060" y="240"/>
                    </a:lnTo>
                    <a:lnTo>
                      <a:pt x="3060" y="240"/>
                    </a:lnTo>
                    <a:lnTo>
                      <a:pt x="3060" y="246"/>
                    </a:lnTo>
                    <a:lnTo>
                      <a:pt x="3060" y="246"/>
                    </a:lnTo>
                    <a:lnTo>
                      <a:pt x="3066" y="240"/>
                    </a:lnTo>
                    <a:lnTo>
                      <a:pt x="3066" y="240"/>
                    </a:lnTo>
                    <a:lnTo>
                      <a:pt x="3066" y="240"/>
                    </a:lnTo>
                    <a:lnTo>
                      <a:pt x="3066" y="234"/>
                    </a:lnTo>
                    <a:lnTo>
                      <a:pt x="3066" y="234"/>
                    </a:lnTo>
                    <a:lnTo>
                      <a:pt x="3066" y="234"/>
                    </a:lnTo>
                    <a:lnTo>
                      <a:pt x="3072" y="228"/>
                    </a:lnTo>
                    <a:lnTo>
                      <a:pt x="3072" y="228"/>
                    </a:lnTo>
                    <a:lnTo>
                      <a:pt x="3072" y="222"/>
                    </a:lnTo>
                    <a:lnTo>
                      <a:pt x="3072" y="222"/>
                    </a:lnTo>
                    <a:lnTo>
                      <a:pt x="3072" y="216"/>
                    </a:lnTo>
                    <a:lnTo>
                      <a:pt x="3072" y="216"/>
                    </a:lnTo>
                    <a:lnTo>
                      <a:pt x="3072" y="216"/>
                    </a:lnTo>
                    <a:lnTo>
                      <a:pt x="3078" y="222"/>
                    </a:lnTo>
                    <a:lnTo>
                      <a:pt x="3078" y="222"/>
                    </a:lnTo>
                    <a:lnTo>
                      <a:pt x="3078" y="222"/>
                    </a:lnTo>
                    <a:lnTo>
                      <a:pt x="3078" y="228"/>
                    </a:lnTo>
                    <a:lnTo>
                      <a:pt x="3078" y="228"/>
                    </a:lnTo>
                    <a:lnTo>
                      <a:pt x="3078" y="228"/>
                    </a:lnTo>
                    <a:lnTo>
                      <a:pt x="3084" y="234"/>
                    </a:lnTo>
                    <a:lnTo>
                      <a:pt x="3084" y="234"/>
                    </a:lnTo>
                    <a:lnTo>
                      <a:pt x="3084" y="234"/>
                    </a:lnTo>
                    <a:lnTo>
                      <a:pt x="3084" y="240"/>
                    </a:lnTo>
                    <a:lnTo>
                      <a:pt x="3084" y="240"/>
                    </a:lnTo>
                    <a:lnTo>
                      <a:pt x="3084" y="240"/>
                    </a:lnTo>
                    <a:lnTo>
                      <a:pt x="3084" y="234"/>
                    </a:lnTo>
                    <a:lnTo>
                      <a:pt x="3084" y="234"/>
                    </a:lnTo>
                    <a:lnTo>
                      <a:pt x="3090" y="228"/>
                    </a:lnTo>
                    <a:lnTo>
                      <a:pt x="3090" y="228"/>
                    </a:lnTo>
                    <a:lnTo>
                      <a:pt x="3090" y="222"/>
                    </a:lnTo>
                    <a:lnTo>
                      <a:pt x="3090" y="222"/>
                    </a:lnTo>
                    <a:lnTo>
                      <a:pt x="3090" y="222"/>
                    </a:lnTo>
                    <a:lnTo>
                      <a:pt x="3090" y="216"/>
                    </a:lnTo>
                    <a:lnTo>
                      <a:pt x="3096" y="216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04"/>
                    </a:lnTo>
                    <a:lnTo>
                      <a:pt x="3096" y="204"/>
                    </a:lnTo>
                    <a:lnTo>
                      <a:pt x="3102" y="204"/>
                    </a:lnTo>
                    <a:lnTo>
                      <a:pt x="3102" y="198"/>
                    </a:lnTo>
                    <a:lnTo>
                      <a:pt x="3102" y="198"/>
                    </a:lnTo>
                    <a:lnTo>
                      <a:pt x="3102" y="198"/>
                    </a:lnTo>
                    <a:lnTo>
                      <a:pt x="3102" y="192"/>
                    </a:lnTo>
                    <a:lnTo>
                      <a:pt x="3102" y="192"/>
                    </a:lnTo>
                    <a:lnTo>
                      <a:pt x="3102" y="192"/>
                    </a:lnTo>
                    <a:lnTo>
                      <a:pt x="3102" y="192"/>
                    </a:lnTo>
                    <a:lnTo>
                      <a:pt x="3108" y="192"/>
                    </a:lnTo>
                    <a:lnTo>
                      <a:pt x="3108" y="192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0"/>
                    </a:lnTo>
                    <a:lnTo>
                      <a:pt x="3114" y="180"/>
                    </a:lnTo>
                    <a:lnTo>
                      <a:pt x="3114" y="180"/>
                    </a:lnTo>
                    <a:lnTo>
                      <a:pt x="3114" y="174"/>
                    </a:lnTo>
                    <a:lnTo>
                      <a:pt x="3114" y="174"/>
                    </a:lnTo>
                    <a:lnTo>
                      <a:pt x="3114" y="174"/>
                    </a:lnTo>
                    <a:lnTo>
                      <a:pt x="3114" y="180"/>
                    </a:lnTo>
                    <a:lnTo>
                      <a:pt x="3120" y="180"/>
                    </a:lnTo>
                    <a:lnTo>
                      <a:pt x="3120" y="186"/>
                    </a:lnTo>
                    <a:lnTo>
                      <a:pt x="3120" y="192"/>
                    </a:lnTo>
                    <a:lnTo>
                      <a:pt x="3120" y="198"/>
                    </a:lnTo>
                    <a:lnTo>
                      <a:pt x="3120" y="204"/>
                    </a:lnTo>
                    <a:lnTo>
                      <a:pt x="3120" y="216"/>
                    </a:lnTo>
                    <a:lnTo>
                      <a:pt x="3126" y="222"/>
                    </a:lnTo>
                    <a:lnTo>
                      <a:pt x="3126" y="228"/>
                    </a:lnTo>
                    <a:lnTo>
                      <a:pt x="3126" y="234"/>
                    </a:lnTo>
                    <a:lnTo>
                      <a:pt x="3126" y="240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52"/>
                    </a:lnTo>
                    <a:lnTo>
                      <a:pt x="3132" y="258"/>
                    </a:lnTo>
                    <a:lnTo>
                      <a:pt x="3132" y="264"/>
                    </a:lnTo>
                    <a:lnTo>
                      <a:pt x="3132" y="264"/>
                    </a:lnTo>
                    <a:lnTo>
                      <a:pt x="3132" y="270"/>
                    </a:lnTo>
                    <a:lnTo>
                      <a:pt x="3132" y="276"/>
                    </a:lnTo>
                    <a:lnTo>
                      <a:pt x="3132" y="276"/>
                    </a:lnTo>
                    <a:lnTo>
                      <a:pt x="3138" y="282"/>
                    </a:lnTo>
                    <a:lnTo>
                      <a:pt x="3138" y="282"/>
                    </a:lnTo>
                    <a:lnTo>
                      <a:pt x="3138" y="288"/>
                    </a:lnTo>
                    <a:lnTo>
                      <a:pt x="3138" y="288"/>
                    </a:lnTo>
                    <a:lnTo>
                      <a:pt x="3138" y="282"/>
                    </a:lnTo>
                    <a:lnTo>
                      <a:pt x="3138" y="282"/>
                    </a:lnTo>
                    <a:lnTo>
                      <a:pt x="3144" y="276"/>
                    </a:lnTo>
                    <a:lnTo>
                      <a:pt x="3144" y="270"/>
                    </a:lnTo>
                    <a:lnTo>
                      <a:pt x="3144" y="258"/>
                    </a:lnTo>
                    <a:lnTo>
                      <a:pt x="3144" y="246"/>
                    </a:lnTo>
                    <a:lnTo>
                      <a:pt x="3144" y="240"/>
                    </a:lnTo>
                    <a:lnTo>
                      <a:pt x="3144" y="228"/>
                    </a:lnTo>
                    <a:lnTo>
                      <a:pt x="3150" y="216"/>
                    </a:lnTo>
                    <a:lnTo>
                      <a:pt x="3150" y="204"/>
                    </a:lnTo>
                    <a:lnTo>
                      <a:pt x="3150" y="192"/>
                    </a:lnTo>
                    <a:lnTo>
                      <a:pt x="3150" y="180"/>
                    </a:lnTo>
                    <a:lnTo>
                      <a:pt x="3150" y="168"/>
                    </a:lnTo>
                    <a:lnTo>
                      <a:pt x="3150" y="150"/>
                    </a:lnTo>
                    <a:lnTo>
                      <a:pt x="3150" y="138"/>
                    </a:lnTo>
                    <a:lnTo>
                      <a:pt x="3156" y="120"/>
                    </a:lnTo>
                    <a:lnTo>
                      <a:pt x="3156" y="108"/>
                    </a:lnTo>
                    <a:lnTo>
                      <a:pt x="3156" y="90"/>
                    </a:lnTo>
                    <a:lnTo>
                      <a:pt x="3156" y="78"/>
                    </a:lnTo>
                    <a:lnTo>
                      <a:pt x="3156" y="60"/>
                    </a:lnTo>
                    <a:lnTo>
                      <a:pt x="3156" y="42"/>
                    </a:lnTo>
                    <a:lnTo>
                      <a:pt x="3162" y="24"/>
                    </a:lnTo>
                    <a:lnTo>
                      <a:pt x="3162" y="6"/>
                    </a:lnTo>
                    <a:lnTo>
                      <a:pt x="3162" y="0"/>
                    </a:lnTo>
                    <a:lnTo>
                      <a:pt x="3162" y="6"/>
                    </a:lnTo>
                    <a:lnTo>
                      <a:pt x="3162" y="18"/>
                    </a:lnTo>
                    <a:lnTo>
                      <a:pt x="3162" y="36"/>
                    </a:lnTo>
                    <a:lnTo>
                      <a:pt x="3168" y="60"/>
                    </a:lnTo>
                    <a:lnTo>
                      <a:pt x="3168" y="90"/>
                    </a:lnTo>
                    <a:lnTo>
                      <a:pt x="3168" y="120"/>
                    </a:lnTo>
                    <a:lnTo>
                      <a:pt x="3168" y="144"/>
                    </a:lnTo>
                    <a:lnTo>
                      <a:pt x="3168" y="168"/>
                    </a:lnTo>
                    <a:lnTo>
                      <a:pt x="3168" y="192"/>
                    </a:lnTo>
                    <a:lnTo>
                      <a:pt x="3174" y="210"/>
                    </a:lnTo>
                    <a:lnTo>
                      <a:pt x="3174" y="234"/>
                    </a:lnTo>
                    <a:lnTo>
                      <a:pt x="3174" y="252"/>
                    </a:lnTo>
                    <a:lnTo>
                      <a:pt x="3174" y="270"/>
                    </a:lnTo>
                    <a:lnTo>
                      <a:pt x="3174" y="282"/>
                    </a:lnTo>
                    <a:lnTo>
                      <a:pt x="3174" y="300"/>
                    </a:lnTo>
                    <a:lnTo>
                      <a:pt x="3180" y="312"/>
                    </a:lnTo>
                    <a:lnTo>
                      <a:pt x="3180" y="324"/>
                    </a:lnTo>
                    <a:lnTo>
                      <a:pt x="3180" y="336"/>
                    </a:lnTo>
                    <a:lnTo>
                      <a:pt x="3180" y="342"/>
                    </a:lnTo>
                    <a:lnTo>
                      <a:pt x="3180" y="354"/>
                    </a:lnTo>
                    <a:lnTo>
                      <a:pt x="3180" y="360"/>
                    </a:lnTo>
                    <a:lnTo>
                      <a:pt x="3180" y="366"/>
                    </a:lnTo>
                    <a:lnTo>
                      <a:pt x="3186" y="366"/>
                    </a:lnTo>
                    <a:lnTo>
                      <a:pt x="3186" y="372"/>
                    </a:lnTo>
                    <a:lnTo>
                      <a:pt x="3186" y="372"/>
                    </a:lnTo>
                    <a:lnTo>
                      <a:pt x="3186" y="372"/>
                    </a:lnTo>
                    <a:lnTo>
                      <a:pt x="3186" y="366"/>
                    </a:lnTo>
                    <a:lnTo>
                      <a:pt x="3186" y="366"/>
                    </a:lnTo>
                    <a:lnTo>
                      <a:pt x="3192" y="360"/>
                    </a:lnTo>
                    <a:lnTo>
                      <a:pt x="3192" y="354"/>
                    </a:lnTo>
                    <a:lnTo>
                      <a:pt x="3192" y="342"/>
                    </a:lnTo>
                    <a:lnTo>
                      <a:pt x="3192" y="336"/>
                    </a:lnTo>
                    <a:lnTo>
                      <a:pt x="3192" y="324"/>
                    </a:lnTo>
                    <a:lnTo>
                      <a:pt x="3192" y="312"/>
                    </a:lnTo>
                    <a:lnTo>
                      <a:pt x="3198" y="300"/>
                    </a:lnTo>
                    <a:lnTo>
                      <a:pt x="3198" y="288"/>
                    </a:lnTo>
                    <a:lnTo>
                      <a:pt x="3198" y="270"/>
                    </a:lnTo>
                    <a:lnTo>
                      <a:pt x="3198" y="252"/>
                    </a:lnTo>
                    <a:lnTo>
                      <a:pt x="3198" y="234"/>
                    </a:lnTo>
                    <a:lnTo>
                      <a:pt x="3198" y="210"/>
                    </a:lnTo>
                    <a:lnTo>
                      <a:pt x="3204" y="192"/>
                    </a:lnTo>
                    <a:lnTo>
                      <a:pt x="3204" y="168"/>
                    </a:lnTo>
                    <a:lnTo>
                      <a:pt x="3204" y="144"/>
                    </a:lnTo>
                    <a:lnTo>
                      <a:pt x="3204" y="120"/>
                    </a:lnTo>
                    <a:lnTo>
                      <a:pt x="3204" y="90"/>
                    </a:lnTo>
                    <a:lnTo>
                      <a:pt x="3204" y="60"/>
                    </a:lnTo>
                    <a:lnTo>
                      <a:pt x="3204" y="36"/>
                    </a:lnTo>
                    <a:lnTo>
                      <a:pt x="3210" y="18"/>
                    </a:lnTo>
                    <a:lnTo>
                      <a:pt x="3210" y="6"/>
                    </a:lnTo>
                    <a:lnTo>
                      <a:pt x="3210" y="6"/>
                    </a:lnTo>
                    <a:lnTo>
                      <a:pt x="3210" y="12"/>
                    </a:lnTo>
                    <a:lnTo>
                      <a:pt x="3210" y="24"/>
                    </a:lnTo>
                    <a:lnTo>
                      <a:pt x="3210" y="42"/>
                    </a:lnTo>
                    <a:lnTo>
                      <a:pt x="3216" y="60"/>
                    </a:lnTo>
                    <a:lnTo>
                      <a:pt x="3216" y="78"/>
                    </a:lnTo>
                    <a:lnTo>
                      <a:pt x="3216" y="90"/>
                    </a:lnTo>
                    <a:lnTo>
                      <a:pt x="3216" y="108"/>
                    </a:lnTo>
                    <a:lnTo>
                      <a:pt x="3216" y="126"/>
                    </a:lnTo>
                    <a:lnTo>
                      <a:pt x="3216" y="138"/>
                    </a:lnTo>
                    <a:lnTo>
                      <a:pt x="3222" y="150"/>
                    </a:lnTo>
                    <a:lnTo>
                      <a:pt x="3222" y="168"/>
                    </a:lnTo>
                    <a:lnTo>
                      <a:pt x="3222" y="180"/>
                    </a:lnTo>
                    <a:lnTo>
                      <a:pt x="3222" y="192"/>
                    </a:lnTo>
                    <a:lnTo>
                      <a:pt x="3222" y="204"/>
                    </a:lnTo>
                    <a:lnTo>
                      <a:pt x="3222" y="216"/>
                    </a:lnTo>
                    <a:lnTo>
                      <a:pt x="3228" y="228"/>
                    </a:lnTo>
                    <a:lnTo>
                      <a:pt x="3228" y="240"/>
                    </a:lnTo>
                    <a:lnTo>
                      <a:pt x="3228" y="246"/>
                    </a:lnTo>
                    <a:lnTo>
                      <a:pt x="3228" y="258"/>
                    </a:lnTo>
                    <a:lnTo>
                      <a:pt x="3228" y="270"/>
                    </a:lnTo>
                    <a:lnTo>
                      <a:pt x="3228" y="276"/>
                    </a:lnTo>
                    <a:lnTo>
                      <a:pt x="3228" y="282"/>
                    </a:lnTo>
                    <a:lnTo>
                      <a:pt x="3234" y="282"/>
                    </a:lnTo>
                    <a:lnTo>
                      <a:pt x="3234" y="288"/>
                    </a:lnTo>
                    <a:lnTo>
                      <a:pt x="3234" y="288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76"/>
                    </a:lnTo>
                    <a:lnTo>
                      <a:pt x="3240" y="276"/>
                    </a:lnTo>
                    <a:lnTo>
                      <a:pt x="3240" y="270"/>
                    </a:lnTo>
                    <a:lnTo>
                      <a:pt x="3240" y="264"/>
                    </a:lnTo>
                    <a:lnTo>
                      <a:pt x="3240" y="264"/>
                    </a:lnTo>
                    <a:lnTo>
                      <a:pt x="3240" y="258"/>
                    </a:lnTo>
                    <a:lnTo>
                      <a:pt x="3240" y="252"/>
                    </a:lnTo>
                    <a:lnTo>
                      <a:pt x="3246" y="246"/>
                    </a:lnTo>
                    <a:lnTo>
                      <a:pt x="3246" y="240"/>
                    </a:lnTo>
                    <a:lnTo>
                      <a:pt x="3246" y="240"/>
                    </a:lnTo>
                    <a:lnTo>
                      <a:pt x="3246" y="234"/>
                    </a:lnTo>
                    <a:lnTo>
                      <a:pt x="3246" y="228"/>
                    </a:lnTo>
                    <a:lnTo>
                      <a:pt x="3246" y="222"/>
                    </a:lnTo>
                    <a:lnTo>
                      <a:pt x="3252" y="210"/>
                    </a:lnTo>
                    <a:lnTo>
                      <a:pt x="3252" y="204"/>
                    </a:lnTo>
                    <a:lnTo>
                      <a:pt x="3252" y="198"/>
                    </a:lnTo>
                    <a:lnTo>
                      <a:pt x="3252" y="192"/>
                    </a:lnTo>
                    <a:lnTo>
                      <a:pt x="3252" y="186"/>
                    </a:lnTo>
                    <a:lnTo>
                      <a:pt x="3252" y="180"/>
                    </a:lnTo>
                    <a:lnTo>
                      <a:pt x="3252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80"/>
                    </a:lnTo>
                    <a:lnTo>
                      <a:pt x="3258" y="180"/>
                    </a:lnTo>
                    <a:lnTo>
                      <a:pt x="3258" y="180"/>
                    </a:lnTo>
                    <a:lnTo>
                      <a:pt x="3264" y="186"/>
                    </a:lnTo>
                    <a:lnTo>
                      <a:pt x="3264" y="186"/>
                    </a:lnTo>
                    <a:lnTo>
                      <a:pt x="3264" y="186"/>
                    </a:lnTo>
                    <a:lnTo>
                      <a:pt x="3264" y="186"/>
                    </a:lnTo>
                    <a:lnTo>
                      <a:pt x="3264" y="192"/>
                    </a:lnTo>
                    <a:lnTo>
                      <a:pt x="3264" y="192"/>
                    </a:lnTo>
                    <a:lnTo>
                      <a:pt x="3264" y="192"/>
                    </a:lnTo>
                    <a:lnTo>
                      <a:pt x="3270" y="192"/>
                    </a:lnTo>
                    <a:lnTo>
                      <a:pt x="3270" y="192"/>
                    </a:lnTo>
                    <a:lnTo>
                      <a:pt x="3270" y="198"/>
                    </a:lnTo>
                    <a:lnTo>
                      <a:pt x="3270" y="198"/>
                    </a:lnTo>
                    <a:lnTo>
                      <a:pt x="3270" y="198"/>
                    </a:lnTo>
                    <a:lnTo>
                      <a:pt x="3270" y="198"/>
                    </a:lnTo>
                    <a:lnTo>
                      <a:pt x="3276" y="204"/>
                    </a:lnTo>
                    <a:lnTo>
                      <a:pt x="3276" y="204"/>
                    </a:lnTo>
                    <a:lnTo>
                      <a:pt x="3276" y="204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6"/>
                    </a:lnTo>
                    <a:lnTo>
                      <a:pt x="3276" y="216"/>
                    </a:lnTo>
                    <a:lnTo>
                      <a:pt x="3282" y="216"/>
                    </a:lnTo>
                    <a:lnTo>
                      <a:pt x="3282" y="222"/>
                    </a:lnTo>
                    <a:lnTo>
                      <a:pt x="3282" y="222"/>
                    </a:lnTo>
                    <a:lnTo>
                      <a:pt x="3282" y="228"/>
                    </a:lnTo>
                    <a:lnTo>
                      <a:pt x="3282" y="228"/>
                    </a:lnTo>
                    <a:lnTo>
                      <a:pt x="3282" y="234"/>
                    </a:lnTo>
                    <a:lnTo>
                      <a:pt x="3288" y="234"/>
                    </a:lnTo>
                    <a:lnTo>
                      <a:pt x="3288" y="240"/>
                    </a:lnTo>
                    <a:lnTo>
                      <a:pt x="3288" y="240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94" y="228"/>
                    </a:lnTo>
                    <a:lnTo>
                      <a:pt x="3294" y="228"/>
                    </a:lnTo>
                    <a:lnTo>
                      <a:pt x="3294" y="228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294" y="216"/>
                    </a:lnTo>
                    <a:lnTo>
                      <a:pt x="3300" y="216"/>
                    </a:lnTo>
                    <a:lnTo>
                      <a:pt x="3300" y="216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8"/>
                    </a:lnTo>
                    <a:lnTo>
                      <a:pt x="3300" y="228"/>
                    </a:lnTo>
                    <a:lnTo>
                      <a:pt x="3306" y="234"/>
                    </a:lnTo>
                    <a:lnTo>
                      <a:pt x="3306" y="234"/>
                    </a:lnTo>
                    <a:lnTo>
                      <a:pt x="3306" y="234"/>
                    </a:lnTo>
                    <a:lnTo>
                      <a:pt x="3306" y="240"/>
                    </a:lnTo>
                    <a:lnTo>
                      <a:pt x="3306" y="240"/>
                    </a:lnTo>
                    <a:lnTo>
                      <a:pt x="3306" y="240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12" y="240"/>
                    </a:lnTo>
                    <a:lnTo>
                      <a:pt x="3312" y="240"/>
                    </a:lnTo>
                    <a:lnTo>
                      <a:pt x="3312" y="240"/>
                    </a:lnTo>
                    <a:lnTo>
                      <a:pt x="3312" y="234"/>
                    </a:lnTo>
                    <a:lnTo>
                      <a:pt x="3312" y="234"/>
                    </a:lnTo>
                    <a:lnTo>
                      <a:pt x="3312" y="234"/>
                    </a:lnTo>
                    <a:lnTo>
                      <a:pt x="3318" y="228"/>
                    </a:lnTo>
                    <a:lnTo>
                      <a:pt x="3318" y="228"/>
                    </a:lnTo>
                    <a:lnTo>
                      <a:pt x="3318" y="228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24" y="216"/>
                    </a:lnTo>
                    <a:lnTo>
                      <a:pt x="3324" y="216"/>
                    </a:lnTo>
                    <a:lnTo>
                      <a:pt x="3324" y="216"/>
                    </a:lnTo>
                    <a:lnTo>
                      <a:pt x="3324" y="216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04"/>
                    </a:lnTo>
                    <a:lnTo>
                      <a:pt x="3330" y="204"/>
                    </a:lnTo>
                    <a:lnTo>
                      <a:pt x="3330" y="204"/>
                    </a:lnTo>
                    <a:lnTo>
                      <a:pt x="3330" y="204"/>
                    </a:lnTo>
                    <a:lnTo>
                      <a:pt x="3336" y="204"/>
                    </a:lnTo>
                    <a:lnTo>
                      <a:pt x="3336" y="198"/>
                    </a:lnTo>
                    <a:lnTo>
                      <a:pt x="3336" y="198"/>
                    </a:lnTo>
                    <a:lnTo>
                      <a:pt x="3336" y="198"/>
                    </a:lnTo>
                    <a:lnTo>
                      <a:pt x="3336" y="192"/>
                    </a:lnTo>
                    <a:lnTo>
                      <a:pt x="3336" y="192"/>
                    </a:lnTo>
                    <a:lnTo>
                      <a:pt x="3342" y="192"/>
                    </a:lnTo>
                    <a:lnTo>
                      <a:pt x="3342" y="186"/>
                    </a:lnTo>
                    <a:lnTo>
                      <a:pt x="3342" y="186"/>
                    </a:lnTo>
                    <a:lnTo>
                      <a:pt x="3342" y="186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8" y="174"/>
                    </a:lnTo>
                    <a:lnTo>
                      <a:pt x="3348" y="174"/>
                    </a:lnTo>
                    <a:lnTo>
                      <a:pt x="3348" y="168"/>
                    </a:lnTo>
                    <a:lnTo>
                      <a:pt x="3348" y="168"/>
                    </a:lnTo>
                    <a:lnTo>
                      <a:pt x="3348" y="168"/>
                    </a:lnTo>
                    <a:lnTo>
                      <a:pt x="3348" y="168"/>
                    </a:lnTo>
                    <a:lnTo>
                      <a:pt x="3354" y="168"/>
                    </a:lnTo>
                    <a:lnTo>
                      <a:pt x="3354" y="168"/>
                    </a:lnTo>
                    <a:lnTo>
                      <a:pt x="3354" y="162"/>
                    </a:lnTo>
                    <a:lnTo>
                      <a:pt x="3354" y="162"/>
                    </a:lnTo>
                    <a:lnTo>
                      <a:pt x="3354" y="162"/>
                    </a:lnTo>
                    <a:lnTo>
                      <a:pt x="3354" y="168"/>
                    </a:lnTo>
                    <a:lnTo>
                      <a:pt x="3360" y="168"/>
                    </a:lnTo>
                    <a:lnTo>
                      <a:pt x="3360" y="168"/>
                    </a:lnTo>
                    <a:lnTo>
                      <a:pt x="3360" y="168"/>
                    </a:lnTo>
                    <a:lnTo>
                      <a:pt x="3360" y="168"/>
                    </a:lnTo>
                    <a:lnTo>
                      <a:pt x="3360" y="174"/>
                    </a:lnTo>
                    <a:lnTo>
                      <a:pt x="3360" y="174"/>
                    </a:lnTo>
                    <a:lnTo>
                      <a:pt x="3360" y="174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66" y="186"/>
                    </a:lnTo>
                    <a:lnTo>
                      <a:pt x="3366" y="186"/>
                    </a:lnTo>
                    <a:lnTo>
                      <a:pt x="3366" y="186"/>
                    </a:lnTo>
                    <a:lnTo>
                      <a:pt x="3366" y="186"/>
                    </a:lnTo>
                    <a:lnTo>
                      <a:pt x="3366" y="192"/>
                    </a:lnTo>
                    <a:lnTo>
                      <a:pt x="3372" y="192"/>
                    </a:lnTo>
                    <a:lnTo>
                      <a:pt x="3372" y="198"/>
                    </a:lnTo>
                    <a:lnTo>
                      <a:pt x="3372" y="198"/>
                    </a:lnTo>
                    <a:lnTo>
                      <a:pt x="3372" y="198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6" y="216"/>
                    </a:lnTo>
                    <a:lnTo>
                      <a:pt x="3408" y="186"/>
                    </a:lnTo>
                    <a:lnTo>
                      <a:pt x="3408" y="186"/>
                    </a:lnTo>
                    <a:lnTo>
                      <a:pt x="3414" y="186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14" y="174"/>
                    </a:lnTo>
                    <a:lnTo>
                      <a:pt x="3414" y="174"/>
                    </a:lnTo>
                    <a:lnTo>
                      <a:pt x="3414" y="168"/>
                    </a:lnTo>
                    <a:lnTo>
                      <a:pt x="3420" y="168"/>
                    </a:lnTo>
                    <a:lnTo>
                      <a:pt x="3420" y="162"/>
                    </a:lnTo>
                    <a:lnTo>
                      <a:pt x="3420" y="156"/>
                    </a:lnTo>
                    <a:lnTo>
                      <a:pt x="3420" y="156"/>
                    </a:lnTo>
                    <a:lnTo>
                      <a:pt x="3420" y="156"/>
                    </a:lnTo>
                    <a:lnTo>
                      <a:pt x="3420" y="150"/>
                    </a:lnTo>
                    <a:lnTo>
                      <a:pt x="3420" y="150"/>
                    </a:lnTo>
                    <a:lnTo>
                      <a:pt x="3420" y="144"/>
                    </a:lnTo>
                    <a:lnTo>
                      <a:pt x="3426" y="144"/>
                    </a:lnTo>
                    <a:lnTo>
                      <a:pt x="3426" y="138"/>
                    </a:lnTo>
                    <a:lnTo>
                      <a:pt x="3426" y="138"/>
                    </a:lnTo>
                    <a:lnTo>
                      <a:pt x="3426" y="132"/>
                    </a:lnTo>
                    <a:lnTo>
                      <a:pt x="3426" y="132"/>
                    </a:lnTo>
                    <a:lnTo>
                      <a:pt x="3426" y="126"/>
                    </a:lnTo>
                    <a:lnTo>
                      <a:pt x="3432" y="126"/>
                    </a:lnTo>
                    <a:lnTo>
                      <a:pt x="3432" y="126"/>
                    </a:lnTo>
                    <a:lnTo>
                      <a:pt x="3432" y="126"/>
                    </a:lnTo>
                    <a:lnTo>
                      <a:pt x="3432" y="126"/>
                    </a:lnTo>
                    <a:lnTo>
                      <a:pt x="3432" y="126"/>
                    </a:lnTo>
                    <a:lnTo>
                      <a:pt x="3432" y="126"/>
                    </a:lnTo>
                    <a:lnTo>
                      <a:pt x="3432" y="126"/>
                    </a:lnTo>
                    <a:lnTo>
                      <a:pt x="3438" y="126"/>
                    </a:lnTo>
                    <a:lnTo>
                      <a:pt x="3438" y="126"/>
                    </a:lnTo>
                    <a:lnTo>
                      <a:pt x="3438" y="126"/>
                    </a:lnTo>
                    <a:lnTo>
                      <a:pt x="3438" y="126"/>
                    </a:lnTo>
                    <a:lnTo>
                      <a:pt x="3438" y="132"/>
                    </a:lnTo>
                    <a:lnTo>
                      <a:pt x="3438" y="132"/>
                    </a:lnTo>
                    <a:lnTo>
                      <a:pt x="3444" y="132"/>
                    </a:lnTo>
                    <a:lnTo>
                      <a:pt x="3444" y="138"/>
                    </a:lnTo>
                    <a:lnTo>
                      <a:pt x="3444" y="138"/>
                    </a:lnTo>
                    <a:lnTo>
                      <a:pt x="3444" y="138"/>
                    </a:lnTo>
                    <a:lnTo>
                      <a:pt x="3444" y="144"/>
                    </a:lnTo>
                    <a:lnTo>
                      <a:pt x="3444" y="144"/>
                    </a:lnTo>
                    <a:lnTo>
                      <a:pt x="3444" y="144"/>
                    </a:lnTo>
                    <a:lnTo>
                      <a:pt x="3444" y="150"/>
                    </a:lnTo>
                    <a:lnTo>
                      <a:pt x="3450" y="150"/>
                    </a:lnTo>
                    <a:lnTo>
                      <a:pt x="3450" y="150"/>
                    </a:lnTo>
                    <a:lnTo>
                      <a:pt x="3468" y="180"/>
                    </a:lnTo>
                    <a:lnTo>
                      <a:pt x="3468" y="180"/>
                    </a:lnTo>
                    <a:lnTo>
                      <a:pt x="3468" y="180"/>
                    </a:lnTo>
                    <a:lnTo>
                      <a:pt x="3468" y="180"/>
                    </a:lnTo>
                    <a:lnTo>
                      <a:pt x="3468" y="180"/>
                    </a:lnTo>
                    <a:lnTo>
                      <a:pt x="3468" y="180"/>
                    </a:lnTo>
                    <a:lnTo>
                      <a:pt x="3468" y="180"/>
                    </a:lnTo>
                    <a:lnTo>
                      <a:pt x="3486" y="162"/>
                    </a:lnTo>
                    <a:lnTo>
                      <a:pt x="3486" y="162"/>
                    </a:lnTo>
                    <a:lnTo>
                      <a:pt x="3486" y="162"/>
                    </a:lnTo>
                    <a:lnTo>
                      <a:pt x="3492" y="162"/>
                    </a:lnTo>
                    <a:lnTo>
                      <a:pt x="3492" y="156"/>
                    </a:lnTo>
                    <a:lnTo>
                      <a:pt x="3492" y="156"/>
                    </a:lnTo>
                    <a:lnTo>
                      <a:pt x="3492" y="156"/>
                    </a:lnTo>
                    <a:lnTo>
                      <a:pt x="3492" y="150"/>
                    </a:lnTo>
                    <a:lnTo>
                      <a:pt x="3492" y="150"/>
                    </a:lnTo>
                    <a:lnTo>
                      <a:pt x="3492" y="144"/>
                    </a:lnTo>
                    <a:lnTo>
                      <a:pt x="3498" y="144"/>
                    </a:lnTo>
                    <a:lnTo>
                      <a:pt x="3498" y="144"/>
                    </a:lnTo>
                    <a:lnTo>
                      <a:pt x="3498" y="144"/>
                    </a:lnTo>
                    <a:lnTo>
                      <a:pt x="3498" y="138"/>
                    </a:lnTo>
                    <a:lnTo>
                      <a:pt x="3498" y="138"/>
                    </a:lnTo>
                    <a:lnTo>
                      <a:pt x="3498" y="132"/>
                    </a:lnTo>
                    <a:lnTo>
                      <a:pt x="3498" y="132"/>
                    </a:lnTo>
                    <a:lnTo>
                      <a:pt x="3504" y="132"/>
                    </a:lnTo>
                    <a:lnTo>
                      <a:pt x="3504" y="132"/>
                    </a:lnTo>
                    <a:lnTo>
                      <a:pt x="3504" y="126"/>
                    </a:lnTo>
                    <a:lnTo>
                      <a:pt x="3504" y="126"/>
                    </a:lnTo>
                    <a:lnTo>
                      <a:pt x="3504" y="126"/>
                    </a:lnTo>
                    <a:lnTo>
                      <a:pt x="3504" y="126"/>
                    </a:lnTo>
                    <a:lnTo>
                      <a:pt x="3504" y="126"/>
                    </a:lnTo>
                    <a:lnTo>
                      <a:pt x="3510" y="126"/>
                    </a:lnTo>
                    <a:lnTo>
                      <a:pt x="3510" y="126"/>
                    </a:lnTo>
                    <a:lnTo>
                      <a:pt x="3510" y="126"/>
                    </a:lnTo>
                    <a:lnTo>
                      <a:pt x="3510" y="126"/>
                    </a:lnTo>
                    <a:lnTo>
                      <a:pt x="3510" y="126"/>
                    </a:lnTo>
                    <a:lnTo>
                      <a:pt x="3510" y="126"/>
                    </a:lnTo>
                    <a:lnTo>
                      <a:pt x="3516" y="126"/>
                    </a:lnTo>
                    <a:lnTo>
                      <a:pt x="3516" y="132"/>
                    </a:lnTo>
                    <a:lnTo>
                      <a:pt x="3516" y="132"/>
                    </a:lnTo>
                    <a:lnTo>
                      <a:pt x="3516" y="132"/>
                    </a:lnTo>
                    <a:lnTo>
                      <a:pt x="3516" y="138"/>
                    </a:lnTo>
                    <a:lnTo>
                      <a:pt x="3516" y="138"/>
                    </a:lnTo>
                    <a:lnTo>
                      <a:pt x="3522" y="138"/>
                    </a:lnTo>
                    <a:lnTo>
                      <a:pt x="3522" y="144"/>
                    </a:lnTo>
                    <a:lnTo>
                      <a:pt x="3522" y="144"/>
                    </a:lnTo>
                    <a:lnTo>
                      <a:pt x="3522" y="144"/>
                    </a:lnTo>
                    <a:lnTo>
                      <a:pt x="3522" y="150"/>
                    </a:lnTo>
                    <a:lnTo>
                      <a:pt x="3522" y="150"/>
                    </a:lnTo>
                    <a:lnTo>
                      <a:pt x="3522" y="150"/>
                    </a:lnTo>
                    <a:lnTo>
                      <a:pt x="3522" y="156"/>
                    </a:lnTo>
                    <a:lnTo>
                      <a:pt x="3522" y="156"/>
                    </a:lnTo>
                    <a:lnTo>
                      <a:pt x="3540" y="180"/>
                    </a:lnTo>
                    <a:lnTo>
                      <a:pt x="3540" y="180"/>
                    </a:lnTo>
                    <a:lnTo>
                      <a:pt x="3546" y="180"/>
                    </a:lnTo>
                    <a:lnTo>
                      <a:pt x="3546" y="180"/>
                    </a:lnTo>
                    <a:lnTo>
                      <a:pt x="3546" y="180"/>
                    </a:lnTo>
                    <a:lnTo>
                      <a:pt x="3546" y="180"/>
                    </a:lnTo>
                    <a:lnTo>
                      <a:pt x="3546" y="180"/>
                    </a:lnTo>
                    <a:lnTo>
                      <a:pt x="3564" y="162"/>
                    </a:lnTo>
                    <a:lnTo>
                      <a:pt x="3564" y="162"/>
                    </a:lnTo>
                    <a:lnTo>
                      <a:pt x="3564" y="162"/>
                    </a:lnTo>
                    <a:lnTo>
                      <a:pt x="3564" y="162"/>
                    </a:lnTo>
                    <a:lnTo>
                      <a:pt x="3564" y="156"/>
                    </a:lnTo>
                    <a:lnTo>
                      <a:pt x="3570" y="156"/>
                    </a:lnTo>
                    <a:lnTo>
                      <a:pt x="3570" y="156"/>
                    </a:lnTo>
                    <a:lnTo>
                      <a:pt x="3570" y="150"/>
                    </a:lnTo>
                    <a:lnTo>
                      <a:pt x="3570" y="150"/>
                    </a:lnTo>
                    <a:lnTo>
                      <a:pt x="3570" y="144"/>
                    </a:lnTo>
                    <a:lnTo>
                      <a:pt x="3570" y="144"/>
                    </a:lnTo>
                    <a:lnTo>
                      <a:pt x="3576" y="144"/>
                    </a:lnTo>
                    <a:lnTo>
                      <a:pt x="3576" y="144"/>
                    </a:lnTo>
                    <a:lnTo>
                      <a:pt x="3576" y="138"/>
                    </a:lnTo>
                    <a:lnTo>
                      <a:pt x="3576" y="138"/>
                    </a:lnTo>
                    <a:lnTo>
                      <a:pt x="3576" y="132"/>
                    </a:lnTo>
                    <a:lnTo>
                      <a:pt x="3576" y="132"/>
                    </a:lnTo>
                    <a:lnTo>
                      <a:pt x="3576" y="132"/>
                    </a:lnTo>
                    <a:lnTo>
                      <a:pt x="3576" y="126"/>
                    </a:lnTo>
                    <a:lnTo>
                      <a:pt x="3582" y="126"/>
                    </a:lnTo>
                    <a:lnTo>
                      <a:pt x="3582" y="126"/>
                    </a:lnTo>
                    <a:lnTo>
                      <a:pt x="3582" y="126"/>
                    </a:lnTo>
                    <a:lnTo>
                      <a:pt x="3582" y="120"/>
                    </a:lnTo>
                    <a:lnTo>
                      <a:pt x="3582" y="120"/>
                    </a:lnTo>
                    <a:lnTo>
                      <a:pt x="3582" y="120"/>
                    </a:lnTo>
                    <a:lnTo>
                      <a:pt x="3588" y="120"/>
                    </a:lnTo>
                    <a:lnTo>
                      <a:pt x="3588" y="120"/>
                    </a:lnTo>
                    <a:lnTo>
                      <a:pt x="3588" y="120"/>
                    </a:lnTo>
                    <a:lnTo>
                      <a:pt x="3588" y="126"/>
                    </a:lnTo>
                    <a:lnTo>
                      <a:pt x="3588" y="126"/>
                    </a:lnTo>
                    <a:lnTo>
                      <a:pt x="3588" y="126"/>
                    </a:lnTo>
                    <a:lnTo>
                      <a:pt x="3594" y="126"/>
                    </a:lnTo>
                    <a:lnTo>
                      <a:pt x="3594" y="132"/>
                    </a:lnTo>
                    <a:lnTo>
                      <a:pt x="3594" y="132"/>
                    </a:lnTo>
                    <a:lnTo>
                      <a:pt x="3594" y="132"/>
                    </a:lnTo>
                    <a:lnTo>
                      <a:pt x="3594" y="138"/>
                    </a:lnTo>
                    <a:lnTo>
                      <a:pt x="3594" y="138"/>
                    </a:lnTo>
                    <a:lnTo>
                      <a:pt x="3600" y="144"/>
                    </a:lnTo>
                    <a:lnTo>
                      <a:pt x="3600" y="144"/>
                    </a:lnTo>
                    <a:lnTo>
                      <a:pt x="3600" y="144"/>
                    </a:lnTo>
                    <a:lnTo>
                      <a:pt x="3600" y="144"/>
                    </a:lnTo>
                    <a:lnTo>
                      <a:pt x="3600" y="150"/>
                    </a:lnTo>
                    <a:lnTo>
                      <a:pt x="3600" y="150"/>
                    </a:lnTo>
                    <a:lnTo>
                      <a:pt x="3600" y="156"/>
                    </a:lnTo>
                    <a:lnTo>
                      <a:pt x="3600" y="156"/>
                    </a:lnTo>
                    <a:lnTo>
                      <a:pt x="3618" y="180"/>
                    </a:lnTo>
                    <a:lnTo>
                      <a:pt x="3618" y="180"/>
                    </a:lnTo>
                    <a:lnTo>
                      <a:pt x="3618" y="180"/>
                    </a:lnTo>
                    <a:lnTo>
                      <a:pt x="3624" y="180"/>
                    </a:lnTo>
                    <a:lnTo>
                      <a:pt x="3624" y="180"/>
                    </a:lnTo>
                    <a:lnTo>
                      <a:pt x="3624" y="180"/>
                    </a:lnTo>
                    <a:lnTo>
                      <a:pt x="3624" y="180"/>
                    </a:lnTo>
                    <a:lnTo>
                      <a:pt x="3642" y="162"/>
                    </a:lnTo>
                    <a:lnTo>
                      <a:pt x="3642" y="162"/>
                    </a:lnTo>
                    <a:lnTo>
                      <a:pt x="3642" y="162"/>
                    </a:lnTo>
                    <a:lnTo>
                      <a:pt x="3642" y="162"/>
                    </a:lnTo>
                    <a:lnTo>
                      <a:pt x="3642" y="156"/>
                    </a:lnTo>
                    <a:lnTo>
                      <a:pt x="3642" y="156"/>
                    </a:lnTo>
                    <a:lnTo>
                      <a:pt x="3648" y="156"/>
                    </a:lnTo>
                    <a:lnTo>
                      <a:pt x="3648" y="150"/>
                    </a:lnTo>
                    <a:lnTo>
                      <a:pt x="3648" y="150"/>
                    </a:lnTo>
                    <a:lnTo>
                      <a:pt x="3648" y="144"/>
                    </a:lnTo>
                    <a:lnTo>
                      <a:pt x="3648" y="144"/>
                    </a:lnTo>
                    <a:lnTo>
                      <a:pt x="3648" y="144"/>
                    </a:lnTo>
                    <a:lnTo>
                      <a:pt x="3648" y="144"/>
                    </a:lnTo>
                    <a:lnTo>
                      <a:pt x="3648" y="138"/>
                    </a:lnTo>
                    <a:lnTo>
                      <a:pt x="3654" y="138"/>
                    </a:lnTo>
                    <a:lnTo>
                      <a:pt x="3654" y="132"/>
                    </a:lnTo>
                    <a:lnTo>
                      <a:pt x="3654" y="132"/>
                    </a:lnTo>
                    <a:lnTo>
                      <a:pt x="3654" y="132"/>
                    </a:lnTo>
                    <a:lnTo>
                      <a:pt x="3654" y="126"/>
                    </a:lnTo>
                    <a:lnTo>
                      <a:pt x="3654" y="126"/>
                    </a:lnTo>
                    <a:lnTo>
                      <a:pt x="3660" y="126"/>
                    </a:lnTo>
                    <a:lnTo>
                      <a:pt x="3660" y="126"/>
                    </a:lnTo>
                    <a:lnTo>
                      <a:pt x="3660" y="126"/>
                    </a:lnTo>
                    <a:lnTo>
                      <a:pt x="3660" y="126"/>
                    </a:lnTo>
                    <a:lnTo>
                      <a:pt x="3660" y="120"/>
                    </a:lnTo>
                    <a:lnTo>
                      <a:pt x="3660" y="120"/>
                    </a:lnTo>
                    <a:lnTo>
                      <a:pt x="3666" y="126"/>
                    </a:lnTo>
                    <a:lnTo>
                      <a:pt x="3666" y="126"/>
                    </a:lnTo>
                    <a:lnTo>
                      <a:pt x="3666" y="126"/>
                    </a:lnTo>
                    <a:lnTo>
                      <a:pt x="3666" y="126"/>
                    </a:lnTo>
                    <a:lnTo>
                      <a:pt x="3666" y="126"/>
                    </a:lnTo>
                    <a:lnTo>
                      <a:pt x="3666" y="126"/>
                    </a:lnTo>
                    <a:lnTo>
                      <a:pt x="3672" y="132"/>
                    </a:lnTo>
                    <a:lnTo>
                      <a:pt x="3672" y="132"/>
                    </a:lnTo>
                    <a:lnTo>
                      <a:pt x="3672" y="132"/>
                    </a:lnTo>
                    <a:lnTo>
                      <a:pt x="3672" y="138"/>
                    </a:lnTo>
                    <a:lnTo>
                      <a:pt x="3672" y="138"/>
                    </a:lnTo>
                    <a:lnTo>
                      <a:pt x="3672" y="144"/>
                    </a:lnTo>
                    <a:lnTo>
                      <a:pt x="3672" y="144"/>
                    </a:lnTo>
                    <a:lnTo>
                      <a:pt x="3672" y="144"/>
                    </a:lnTo>
                    <a:lnTo>
                      <a:pt x="3678" y="150"/>
                    </a:lnTo>
                    <a:lnTo>
                      <a:pt x="3678" y="150"/>
                    </a:lnTo>
                    <a:lnTo>
                      <a:pt x="3678" y="150"/>
                    </a:lnTo>
                    <a:lnTo>
                      <a:pt x="3678" y="156"/>
                    </a:lnTo>
                    <a:lnTo>
                      <a:pt x="3678" y="156"/>
                    </a:lnTo>
                    <a:lnTo>
                      <a:pt x="3696" y="180"/>
                    </a:lnTo>
                    <a:lnTo>
                      <a:pt x="3696" y="180"/>
                    </a:lnTo>
                    <a:lnTo>
                      <a:pt x="3696" y="180"/>
                    </a:lnTo>
                    <a:lnTo>
                      <a:pt x="3696" y="180"/>
                    </a:lnTo>
                    <a:lnTo>
                      <a:pt x="3696" y="180"/>
                    </a:lnTo>
                    <a:lnTo>
                      <a:pt x="3702" y="180"/>
                    </a:lnTo>
                    <a:lnTo>
                      <a:pt x="3702" y="180"/>
                    </a:lnTo>
                    <a:lnTo>
                      <a:pt x="3720" y="162"/>
                    </a:lnTo>
                    <a:lnTo>
                      <a:pt x="3720" y="162"/>
                    </a:lnTo>
                    <a:lnTo>
                      <a:pt x="3720" y="162"/>
                    </a:lnTo>
                    <a:lnTo>
                      <a:pt x="3720" y="162"/>
                    </a:lnTo>
                    <a:lnTo>
                      <a:pt x="3720" y="156"/>
                    </a:lnTo>
                    <a:lnTo>
                      <a:pt x="3720" y="156"/>
                    </a:lnTo>
                    <a:lnTo>
                      <a:pt x="3720" y="156"/>
                    </a:lnTo>
                    <a:lnTo>
                      <a:pt x="3726" y="150"/>
                    </a:lnTo>
                    <a:lnTo>
                      <a:pt x="3726" y="150"/>
                    </a:lnTo>
                    <a:lnTo>
                      <a:pt x="3726" y="144"/>
                    </a:lnTo>
                    <a:lnTo>
                      <a:pt x="3726" y="144"/>
                    </a:lnTo>
                    <a:lnTo>
                      <a:pt x="3726" y="144"/>
                    </a:lnTo>
                    <a:lnTo>
                      <a:pt x="3726" y="144"/>
                    </a:lnTo>
                    <a:lnTo>
                      <a:pt x="3726" y="138"/>
                    </a:lnTo>
                    <a:lnTo>
                      <a:pt x="3726" y="138"/>
                    </a:lnTo>
                    <a:lnTo>
                      <a:pt x="3732" y="138"/>
                    </a:lnTo>
                    <a:lnTo>
                      <a:pt x="3732" y="132"/>
                    </a:lnTo>
                    <a:lnTo>
                      <a:pt x="3732" y="132"/>
                    </a:lnTo>
                    <a:lnTo>
                      <a:pt x="3732" y="132"/>
                    </a:lnTo>
                    <a:lnTo>
                      <a:pt x="3732" y="126"/>
                    </a:lnTo>
                    <a:lnTo>
                      <a:pt x="3732" y="126"/>
                    </a:lnTo>
                    <a:lnTo>
                      <a:pt x="3738" y="126"/>
                    </a:lnTo>
                    <a:lnTo>
                      <a:pt x="3738" y="126"/>
                    </a:lnTo>
                    <a:lnTo>
                      <a:pt x="3738" y="126"/>
                    </a:lnTo>
                    <a:lnTo>
                      <a:pt x="3738" y="126"/>
                    </a:lnTo>
                    <a:lnTo>
                      <a:pt x="3738" y="126"/>
                    </a:lnTo>
                    <a:lnTo>
                      <a:pt x="3738" y="126"/>
                    </a:lnTo>
                    <a:lnTo>
                      <a:pt x="3744" y="126"/>
                    </a:lnTo>
                    <a:lnTo>
                      <a:pt x="3744" y="126"/>
                    </a:lnTo>
                    <a:lnTo>
                      <a:pt x="3744" y="126"/>
                    </a:lnTo>
                    <a:lnTo>
                      <a:pt x="3744" y="126"/>
                    </a:lnTo>
                    <a:lnTo>
                      <a:pt x="3744" y="126"/>
                    </a:lnTo>
                    <a:lnTo>
                      <a:pt x="3744" y="132"/>
                    </a:lnTo>
                    <a:lnTo>
                      <a:pt x="3744" y="132"/>
                    </a:lnTo>
                    <a:lnTo>
                      <a:pt x="3750" y="132"/>
                    </a:lnTo>
                    <a:lnTo>
                      <a:pt x="3750" y="138"/>
                    </a:lnTo>
                    <a:lnTo>
                      <a:pt x="3750" y="138"/>
                    </a:lnTo>
                    <a:lnTo>
                      <a:pt x="3750" y="144"/>
                    </a:lnTo>
                    <a:lnTo>
                      <a:pt x="3750" y="144"/>
                    </a:lnTo>
                    <a:lnTo>
                      <a:pt x="3750" y="144"/>
                    </a:lnTo>
                    <a:lnTo>
                      <a:pt x="3750" y="150"/>
                    </a:lnTo>
                    <a:lnTo>
                      <a:pt x="3756" y="150"/>
                    </a:lnTo>
                    <a:lnTo>
                      <a:pt x="3756" y="150"/>
                    </a:lnTo>
                    <a:lnTo>
                      <a:pt x="3756" y="156"/>
                    </a:lnTo>
                    <a:lnTo>
                      <a:pt x="3756" y="156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80" y="180"/>
                    </a:lnTo>
                    <a:lnTo>
                      <a:pt x="3798" y="162"/>
                    </a:lnTo>
                    <a:lnTo>
                      <a:pt x="3798" y="162"/>
                    </a:lnTo>
                    <a:lnTo>
                      <a:pt x="3798" y="162"/>
                    </a:lnTo>
                    <a:lnTo>
                      <a:pt x="3798" y="162"/>
                    </a:lnTo>
                    <a:lnTo>
                      <a:pt x="3798" y="156"/>
                    </a:lnTo>
                    <a:lnTo>
                      <a:pt x="3798" y="156"/>
                    </a:lnTo>
                    <a:lnTo>
                      <a:pt x="3798" y="150"/>
                    </a:lnTo>
                    <a:lnTo>
                      <a:pt x="3798" y="150"/>
                    </a:lnTo>
                    <a:lnTo>
                      <a:pt x="3804" y="150"/>
                    </a:lnTo>
                    <a:lnTo>
                      <a:pt x="3804" y="144"/>
                    </a:lnTo>
                    <a:lnTo>
                      <a:pt x="3804" y="144"/>
                    </a:lnTo>
                    <a:lnTo>
                      <a:pt x="3804" y="138"/>
                    </a:lnTo>
                    <a:lnTo>
                      <a:pt x="3804" y="138"/>
                    </a:lnTo>
                    <a:lnTo>
                      <a:pt x="3804" y="138"/>
                    </a:lnTo>
                    <a:lnTo>
                      <a:pt x="3804" y="138"/>
                    </a:lnTo>
                    <a:lnTo>
                      <a:pt x="3804" y="132"/>
                    </a:lnTo>
                    <a:lnTo>
                      <a:pt x="3810" y="132"/>
                    </a:lnTo>
                    <a:lnTo>
                      <a:pt x="3810" y="126"/>
                    </a:lnTo>
                    <a:lnTo>
                      <a:pt x="3810" y="126"/>
                    </a:lnTo>
                    <a:lnTo>
                      <a:pt x="3810" y="126"/>
                    </a:lnTo>
                    <a:lnTo>
                      <a:pt x="3810" y="126"/>
                    </a:lnTo>
                    <a:lnTo>
                      <a:pt x="3810" y="126"/>
                    </a:lnTo>
                    <a:lnTo>
                      <a:pt x="3816" y="120"/>
                    </a:lnTo>
                    <a:lnTo>
                      <a:pt x="3816" y="120"/>
                    </a:lnTo>
                    <a:lnTo>
                      <a:pt x="3816" y="120"/>
                    </a:lnTo>
                    <a:lnTo>
                      <a:pt x="3816" y="120"/>
                    </a:lnTo>
                    <a:lnTo>
                      <a:pt x="3816" y="120"/>
                    </a:lnTo>
                    <a:lnTo>
                      <a:pt x="3816" y="120"/>
                    </a:lnTo>
                    <a:lnTo>
                      <a:pt x="3816" y="120"/>
                    </a:lnTo>
                    <a:lnTo>
                      <a:pt x="3822" y="126"/>
                    </a:lnTo>
                    <a:lnTo>
                      <a:pt x="3822" y="126"/>
                    </a:lnTo>
                    <a:lnTo>
                      <a:pt x="3822" y="126"/>
                    </a:lnTo>
                    <a:lnTo>
                      <a:pt x="3822" y="126"/>
                    </a:lnTo>
                    <a:lnTo>
                      <a:pt x="3822" y="132"/>
                    </a:lnTo>
                    <a:lnTo>
                      <a:pt x="3822" y="132"/>
                    </a:lnTo>
                    <a:lnTo>
                      <a:pt x="3828" y="138"/>
                    </a:lnTo>
                    <a:lnTo>
                      <a:pt x="3828" y="138"/>
                    </a:lnTo>
                    <a:lnTo>
                      <a:pt x="3828" y="138"/>
                    </a:lnTo>
                    <a:lnTo>
                      <a:pt x="3828" y="138"/>
                    </a:lnTo>
                    <a:lnTo>
                      <a:pt x="3828" y="144"/>
                    </a:lnTo>
                    <a:lnTo>
                      <a:pt x="3828" y="144"/>
                    </a:lnTo>
                    <a:lnTo>
                      <a:pt x="3828" y="150"/>
                    </a:lnTo>
                    <a:lnTo>
                      <a:pt x="3834" y="150"/>
                    </a:lnTo>
                    <a:lnTo>
                      <a:pt x="3834" y="150"/>
                    </a:lnTo>
                    <a:lnTo>
                      <a:pt x="3834" y="150"/>
                    </a:lnTo>
                    <a:lnTo>
                      <a:pt x="3852" y="180"/>
                    </a:lnTo>
                    <a:lnTo>
                      <a:pt x="3852" y="180"/>
                    </a:lnTo>
                    <a:lnTo>
                      <a:pt x="3852" y="180"/>
                    </a:lnTo>
                    <a:lnTo>
                      <a:pt x="3852" y="180"/>
                    </a:lnTo>
                    <a:lnTo>
                      <a:pt x="3852" y="180"/>
                    </a:lnTo>
                    <a:lnTo>
                      <a:pt x="3852" y="180"/>
                    </a:lnTo>
                    <a:lnTo>
                      <a:pt x="3852" y="180"/>
                    </a:lnTo>
                    <a:lnTo>
                      <a:pt x="3870" y="162"/>
                    </a:lnTo>
                    <a:lnTo>
                      <a:pt x="3870" y="162"/>
                    </a:lnTo>
                    <a:lnTo>
                      <a:pt x="3870" y="162"/>
                    </a:lnTo>
                    <a:lnTo>
                      <a:pt x="3876" y="162"/>
                    </a:lnTo>
                    <a:lnTo>
                      <a:pt x="3876" y="156"/>
                    </a:lnTo>
                    <a:lnTo>
                      <a:pt x="3876" y="156"/>
                    </a:lnTo>
                    <a:lnTo>
                      <a:pt x="3876" y="156"/>
                    </a:lnTo>
                    <a:lnTo>
                      <a:pt x="3876" y="150"/>
                    </a:lnTo>
                    <a:lnTo>
                      <a:pt x="3876" y="150"/>
                    </a:lnTo>
                    <a:lnTo>
                      <a:pt x="3882" y="144"/>
                    </a:lnTo>
                    <a:lnTo>
                      <a:pt x="3882" y="144"/>
                    </a:lnTo>
                    <a:lnTo>
                      <a:pt x="3882" y="144"/>
                    </a:lnTo>
                    <a:lnTo>
                      <a:pt x="3882" y="144"/>
                    </a:lnTo>
                    <a:lnTo>
                      <a:pt x="3882" y="138"/>
                    </a:lnTo>
                    <a:lnTo>
                      <a:pt x="3882" y="138"/>
                    </a:lnTo>
                    <a:lnTo>
                      <a:pt x="3882" y="132"/>
                    </a:lnTo>
                    <a:lnTo>
                      <a:pt x="3882" y="132"/>
                    </a:lnTo>
                    <a:lnTo>
                      <a:pt x="3888" y="132"/>
                    </a:lnTo>
                    <a:lnTo>
                      <a:pt x="3888" y="126"/>
                    </a:lnTo>
                    <a:lnTo>
                      <a:pt x="3888" y="126"/>
                    </a:lnTo>
                    <a:lnTo>
                      <a:pt x="3888" y="126"/>
                    </a:lnTo>
                    <a:lnTo>
                      <a:pt x="3888" y="126"/>
                    </a:lnTo>
                    <a:lnTo>
                      <a:pt x="3888" y="126"/>
                    </a:lnTo>
                    <a:lnTo>
                      <a:pt x="3888" y="126"/>
                    </a:lnTo>
                    <a:lnTo>
                      <a:pt x="3894" y="120"/>
                    </a:lnTo>
                    <a:lnTo>
                      <a:pt x="3894" y="120"/>
                    </a:lnTo>
                    <a:lnTo>
                      <a:pt x="3894" y="126"/>
                    </a:lnTo>
                    <a:lnTo>
                      <a:pt x="3894" y="126"/>
                    </a:lnTo>
                    <a:lnTo>
                      <a:pt x="3894" y="126"/>
                    </a:lnTo>
                    <a:lnTo>
                      <a:pt x="3894" y="126"/>
                    </a:lnTo>
                    <a:lnTo>
                      <a:pt x="3900" y="126"/>
                    </a:lnTo>
                    <a:lnTo>
                      <a:pt x="3900" y="126"/>
                    </a:lnTo>
                    <a:lnTo>
                      <a:pt x="3900" y="132"/>
                    </a:lnTo>
                    <a:lnTo>
                      <a:pt x="3900" y="132"/>
                    </a:lnTo>
                    <a:lnTo>
                      <a:pt x="3900" y="132"/>
                    </a:lnTo>
                    <a:lnTo>
                      <a:pt x="3900" y="138"/>
                    </a:lnTo>
                    <a:lnTo>
                      <a:pt x="3906" y="138"/>
                    </a:lnTo>
                    <a:lnTo>
                      <a:pt x="3906" y="144"/>
                    </a:lnTo>
                    <a:lnTo>
                      <a:pt x="3906" y="144"/>
                    </a:lnTo>
                    <a:lnTo>
                      <a:pt x="3906" y="144"/>
                    </a:lnTo>
                    <a:lnTo>
                      <a:pt x="3906" y="150"/>
                    </a:lnTo>
                    <a:lnTo>
                      <a:pt x="3906" y="150"/>
                    </a:lnTo>
                    <a:lnTo>
                      <a:pt x="3906" y="150"/>
                    </a:lnTo>
                    <a:lnTo>
                      <a:pt x="3906" y="156"/>
                    </a:lnTo>
                    <a:lnTo>
                      <a:pt x="3906" y="156"/>
                    </a:lnTo>
                    <a:lnTo>
                      <a:pt x="3924" y="180"/>
                    </a:lnTo>
                    <a:lnTo>
                      <a:pt x="3924" y="180"/>
                    </a:lnTo>
                    <a:lnTo>
                      <a:pt x="3930" y="180"/>
                    </a:lnTo>
                    <a:lnTo>
                      <a:pt x="3930" y="180"/>
                    </a:lnTo>
                    <a:lnTo>
                      <a:pt x="3930" y="180"/>
                    </a:lnTo>
                    <a:lnTo>
                      <a:pt x="3930" y="180"/>
                    </a:lnTo>
                    <a:lnTo>
                      <a:pt x="3930" y="180"/>
                    </a:lnTo>
                    <a:lnTo>
                      <a:pt x="3948" y="162"/>
                    </a:lnTo>
                    <a:lnTo>
                      <a:pt x="3948" y="162"/>
                    </a:lnTo>
                    <a:lnTo>
                      <a:pt x="3948" y="162"/>
                    </a:lnTo>
                    <a:lnTo>
                      <a:pt x="3948" y="162"/>
                    </a:lnTo>
                    <a:lnTo>
                      <a:pt x="3954" y="156"/>
                    </a:lnTo>
                    <a:lnTo>
                      <a:pt x="3954" y="156"/>
                    </a:lnTo>
                    <a:lnTo>
                      <a:pt x="3954" y="156"/>
                    </a:lnTo>
                    <a:lnTo>
                      <a:pt x="3954" y="150"/>
                    </a:lnTo>
                    <a:lnTo>
                      <a:pt x="3954" y="150"/>
                    </a:lnTo>
                    <a:lnTo>
                      <a:pt x="3954" y="144"/>
                    </a:lnTo>
                    <a:lnTo>
                      <a:pt x="3954" y="144"/>
                    </a:lnTo>
                    <a:lnTo>
                      <a:pt x="3960" y="144"/>
                    </a:lnTo>
                    <a:lnTo>
                      <a:pt x="3960" y="144"/>
                    </a:lnTo>
                    <a:lnTo>
                      <a:pt x="3960" y="138"/>
                    </a:lnTo>
                    <a:lnTo>
                      <a:pt x="3960" y="138"/>
                    </a:lnTo>
                    <a:lnTo>
                      <a:pt x="3960" y="132"/>
                    </a:lnTo>
                    <a:lnTo>
                      <a:pt x="3960" y="132"/>
                    </a:lnTo>
                    <a:lnTo>
                      <a:pt x="3960" y="132"/>
                    </a:lnTo>
                    <a:lnTo>
                      <a:pt x="3966" y="126"/>
                    </a:lnTo>
                    <a:lnTo>
                      <a:pt x="3966" y="126"/>
                    </a:lnTo>
                    <a:lnTo>
                      <a:pt x="3966" y="126"/>
                    </a:lnTo>
                    <a:lnTo>
                      <a:pt x="3966" y="126"/>
                    </a:lnTo>
                    <a:lnTo>
                      <a:pt x="3966" y="126"/>
                    </a:lnTo>
                    <a:lnTo>
                      <a:pt x="3966" y="126"/>
                    </a:lnTo>
                    <a:lnTo>
                      <a:pt x="3966" y="120"/>
                    </a:lnTo>
                    <a:lnTo>
                      <a:pt x="3972" y="120"/>
                    </a:lnTo>
                    <a:lnTo>
                      <a:pt x="3972" y="120"/>
                    </a:lnTo>
                    <a:lnTo>
                      <a:pt x="3972" y="126"/>
                    </a:lnTo>
                    <a:lnTo>
                      <a:pt x="3972" y="126"/>
                    </a:lnTo>
                    <a:lnTo>
                      <a:pt x="3972" y="126"/>
                    </a:lnTo>
                    <a:lnTo>
                      <a:pt x="3972" y="126"/>
                    </a:lnTo>
                    <a:lnTo>
                      <a:pt x="3978" y="126"/>
                    </a:lnTo>
                    <a:lnTo>
                      <a:pt x="3978" y="132"/>
                    </a:lnTo>
                    <a:lnTo>
                      <a:pt x="3978" y="132"/>
                    </a:lnTo>
                    <a:lnTo>
                      <a:pt x="3978" y="132"/>
                    </a:lnTo>
                    <a:lnTo>
                      <a:pt x="3978" y="138"/>
                    </a:lnTo>
                    <a:lnTo>
                      <a:pt x="3978" y="138"/>
                    </a:lnTo>
                    <a:lnTo>
                      <a:pt x="3984" y="144"/>
                    </a:lnTo>
                    <a:lnTo>
                      <a:pt x="3984" y="144"/>
                    </a:lnTo>
                    <a:lnTo>
                      <a:pt x="3984" y="144"/>
                    </a:lnTo>
                    <a:lnTo>
                      <a:pt x="3984" y="144"/>
                    </a:lnTo>
                    <a:lnTo>
                      <a:pt x="3984" y="150"/>
                    </a:lnTo>
                    <a:lnTo>
                      <a:pt x="3984" y="150"/>
                    </a:lnTo>
                    <a:lnTo>
                      <a:pt x="3984" y="156"/>
                    </a:lnTo>
                    <a:lnTo>
                      <a:pt x="3984" y="156"/>
                    </a:lnTo>
                    <a:lnTo>
                      <a:pt x="4002" y="180"/>
                    </a:lnTo>
                    <a:lnTo>
                      <a:pt x="4002" y="180"/>
                    </a:lnTo>
                    <a:lnTo>
                      <a:pt x="4002" y="180"/>
                    </a:lnTo>
                    <a:lnTo>
                      <a:pt x="4008" y="180"/>
                    </a:lnTo>
                    <a:lnTo>
                      <a:pt x="4008" y="180"/>
                    </a:lnTo>
                    <a:lnTo>
                      <a:pt x="4008" y="180"/>
                    </a:lnTo>
                    <a:lnTo>
                      <a:pt x="4008" y="180"/>
                    </a:lnTo>
                    <a:lnTo>
                      <a:pt x="4026" y="162"/>
                    </a:lnTo>
                    <a:lnTo>
                      <a:pt x="4026" y="162"/>
                    </a:lnTo>
                    <a:lnTo>
                      <a:pt x="4026" y="162"/>
                    </a:lnTo>
                    <a:lnTo>
                      <a:pt x="4026" y="156"/>
                    </a:lnTo>
                    <a:lnTo>
                      <a:pt x="4026" y="156"/>
                    </a:lnTo>
                    <a:lnTo>
                      <a:pt x="4026" y="156"/>
                    </a:lnTo>
                    <a:lnTo>
                      <a:pt x="4032" y="150"/>
                    </a:lnTo>
                    <a:lnTo>
                      <a:pt x="4032" y="150"/>
                    </a:lnTo>
                    <a:lnTo>
                      <a:pt x="4032" y="144"/>
                    </a:lnTo>
                    <a:lnTo>
                      <a:pt x="4032" y="144"/>
                    </a:lnTo>
                    <a:lnTo>
                      <a:pt x="4032" y="144"/>
                    </a:lnTo>
                    <a:lnTo>
                      <a:pt x="4032" y="138"/>
                    </a:lnTo>
                    <a:lnTo>
                      <a:pt x="4032" y="138"/>
                    </a:lnTo>
                    <a:lnTo>
                      <a:pt x="4038" y="138"/>
                    </a:lnTo>
                    <a:lnTo>
                      <a:pt x="4038" y="138"/>
                    </a:lnTo>
                    <a:lnTo>
                      <a:pt x="4038" y="132"/>
                    </a:lnTo>
                    <a:lnTo>
                      <a:pt x="4038" y="132"/>
                    </a:lnTo>
                    <a:lnTo>
                      <a:pt x="4038" y="126"/>
                    </a:lnTo>
                    <a:lnTo>
                      <a:pt x="4038" y="126"/>
                    </a:lnTo>
                    <a:lnTo>
                      <a:pt x="4038" y="126"/>
                    </a:lnTo>
                    <a:lnTo>
                      <a:pt x="4044" y="126"/>
                    </a:lnTo>
                    <a:lnTo>
                      <a:pt x="4044" y="120"/>
                    </a:lnTo>
                    <a:lnTo>
                      <a:pt x="4044" y="120"/>
                    </a:lnTo>
                    <a:lnTo>
                      <a:pt x="4044" y="120"/>
                    </a:lnTo>
                    <a:lnTo>
                      <a:pt x="4044" y="120"/>
                    </a:lnTo>
                    <a:lnTo>
                      <a:pt x="4044" y="120"/>
                    </a:lnTo>
                    <a:lnTo>
                      <a:pt x="4050" y="120"/>
                    </a:lnTo>
                    <a:lnTo>
                      <a:pt x="4050" y="120"/>
                    </a:lnTo>
                    <a:lnTo>
                      <a:pt x="4050" y="120"/>
                    </a:lnTo>
                    <a:lnTo>
                      <a:pt x="4050" y="126"/>
                    </a:lnTo>
                    <a:lnTo>
                      <a:pt x="4050" y="126"/>
                    </a:lnTo>
                    <a:lnTo>
                      <a:pt x="4050" y="126"/>
                    </a:lnTo>
                    <a:lnTo>
                      <a:pt x="4056" y="126"/>
                    </a:lnTo>
                    <a:lnTo>
                      <a:pt x="4056" y="132"/>
                    </a:lnTo>
                    <a:lnTo>
                      <a:pt x="4056" y="132"/>
                    </a:lnTo>
                    <a:lnTo>
                      <a:pt x="4056" y="138"/>
                    </a:lnTo>
                    <a:lnTo>
                      <a:pt x="4056" y="138"/>
                    </a:lnTo>
                    <a:lnTo>
                      <a:pt x="4056" y="138"/>
                    </a:lnTo>
                    <a:lnTo>
                      <a:pt x="4056" y="138"/>
                    </a:lnTo>
                    <a:lnTo>
                      <a:pt x="4056" y="144"/>
                    </a:lnTo>
                    <a:lnTo>
                      <a:pt x="4062" y="144"/>
                    </a:lnTo>
                    <a:lnTo>
                      <a:pt x="4062" y="150"/>
                    </a:lnTo>
                    <a:lnTo>
                      <a:pt x="4062" y="150"/>
                    </a:lnTo>
                    <a:lnTo>
                      <a:pt x="4062" y="150"/>
                    </a:lnTo>
                    <a:lnTo>
                      <a:pt x="4062" y="150"/>
                    </a:lnTo>
                    <a:lnTo>
                      <a:pt x="4080" y="180"/>
                    </a:lnTo>
                    <a:lnTo>
                      <a:pt x="4080" y="180"/>
                    </a:lnTo>
                    <a:lnTo>
                      <a:pt x="4080" y="180"/>
                    </a:lnTo>
                    <a:lnTo>
                      <a:pt x="4080" y="180"/>
                    </a:lnTo>
                    <a:lnTo>
                      <a:pt x="4080" y="180"/>
                    </a:lnTo>
                    <a:lnTo>
                      <a:pt x="4086" y="180"/>
                    </a:lnTo>
                    <a:lnTo>
                      <a:pt x="4086" y="180"/>
                    </a:lnTo>
                    <a:lnTo>
                      <a:pt x="4104" y="162"/>
                    </a:lnTo>
                    <a:lnTo>
                      <a:pt x="4104" y="162"/>
                    </a:lnTo>
                    <a:lnTo>
                      <a:pt x="4104" y="162"/>
                    </a:lnTo>
                    <a:lnTo>
                      <a:pt x="4104" y="162"/>
                    </a:lnTo>
                    <a:lnTo>
                      <a:pt x="4104" y="156"/>
                    </a:lnTo>
                    <a:lnTo>
                      <a:pt x="4104" y="156"/>
                    </a:lnTo>
                    <a:lnTo>
                      <a:pt x="4104" y="156"/>
                    </a:lnTo>
                    <a:lnTo>
                      <a:pt x="4110" y="150"/>
                    </a:lnTo>
                    <a:lnTo>
                      <a:pt x="4110" y="150"/>
                    </a:lnTo>
                    <a:lnTo>
                      <a:pt x="4110" y="144"/>
                    </a:lnTo>
                    <a:lnTo>
                      <a:pt x="4110" y="144"/>
                    </a:lnTo>
                    <a:lnTo>
                      <a:pt x="4110" y="144"/>
                    </a:lnTo>
                    <a:lnTo>
                      <a:pt x="4110" y="144"/>
                    </a:lnTo>
                    <a:lnTo>
                      <a:pt x="4110" y="138"/>
                    </a:lnTo>
                    <a:lnTo>
                      <a:pt x="4110" y="138"/>
                    </a:lnTo>
                    <a:lnTo>
                      <a:pt x="4116" y="132"/>
                    </a:lnTo>
                    <a:lnTo>
                      <a:pt x="4116" y="132"/>
                    </a:lnTo>
                    <a:lnTo>
                      <a:pt x="4116" y="132"/>
                    </a:lnTo>
                    <a:lnTo>
                      <a:pt x="4116" y="126"/>
                    </a:lnTo>
                    <a:lnTo>
                      <a:pt x="4116" y="126"/>
                    </a:lnTo>
                    <a:lnTo>
                      <a:pt x="4116" y="126"/>
                    </a:lnTo>
                    <a:lnTo>
                      <a:pt x="4122" y="126"/>
                    </a:lnTo>
                    <a:lnTo>
                      <a:pt x="4122" y="126"/>
                    </a:lnTo>
                    <a:lnTo>
                      <a:pt x="4122" y="126"/>
                    </a:lnTo>
                    <a:lnTo>
                      <a:pt x="4122" y="126"/>
                    </a:lnTo>
                    <a:lnTo>
                      <a:pt x="4122" y="126"/>
                    </a:lnTo>
                    <a:lnTo>
                      <a:pt x="4122" y="126"/>
                    </a:lnTo>
                    <a:lnTo>
                      <a:pt x="4128" y="126"/>
                    </a:lnTo>
                    <a:lnTo>
                      <a:pt x="4128" y="126"/>
                    </a:lnTo>
                    <a:lnTo>
                      <a:pt x="4128" y="126"/>
                    </a:lnTo>
                    <a:lnTo>
                      <a:pt x="4128" y="126"/>
                    </a:lnTo>
                    <a:lnTo>
                      <a:pt x="4128" y="126"/>
                    </a:lnTo>
                    <a:lnTo>
                      <a:pt x="4128" y="132"/>
                    </a:lnTo>
                    <a:lnTo>
                      <a:pt x="4134" y="132"/>
                    </a:lnTo>
                    <a:lnTo>
                      <a:pt x="4134" y="132"/>
                    </a:lnTo>
                    <a:lnTo>
                      <a:pt x="4134" y="138"/>
                    </a:lnTo>
                    <a:lnTo>
                      <a:pt x="4134" y="138"/>
                    </a:lnTo>
                    <a:lnTo>
                      <a:pt x="4134" y="144"/>
                    </a:lnTo>
                    <a:lnTo>
                      <a:pt x="4134" y="144"/>
                    </a:lnTo>
                    <a:lnTo>
                      <a:pt x="4134" y="144"/>
                    </a:lnTo>
                    <a:lnTo>
                      <a:pt x="4134" y="150"/>
                    </a:lnTo>
                    <a:lnTo>
                      <a:pt x="4140" y="150"/>
                    </a:lnTo>
                    <a:lnTo>
                      <a:pt x="4140" y="150"/>
                    </a:lnTo>
                    <a:lnTo>
                      <a:pt x="4140" y="156"/>
                    </a:lnTo>
                    <a:lnTo>
                      <a:pt x="4140" y="156"/>
                    </a:lnTo>
                    <a:lnTo>
                      <a:pt x="4158" y="180"/>
                    </a:lnTo>
                    <a:lnTo>
                      <a:pt x="4158" y="180"/>
                    </a:lnTo>
                    <a:lnTo>
                      <a:pt x="4158" y="180"/>
                    </a:lnTo>
                    <a:lnTo>
                      <a:pt x="4158" y="180"/>
                    </a:lnTo>
                    <a:lnTo>
                      <a:pt x="4158" y="180"/>
                    </a:lnTo>
                    <a:lnTo>
                      <a:pt x="4158" y="180"/>
                    </a:lnTo>
                    <a:lnTo>
                      <a:pt x="4164" y="180"/>
                    </a:lnTo>
                    <a:lnTo>
                      <a:pt x="4182" y="162"/>
                    </a:lnTo>
                    <a:lnTo>
                      <a:pt x="4182" y="162"/>
                    </a:lnTo>
                    <a:lnTo>
                      <a:pt x="4182" y="162"/>
                    </a:lnTo>
                    <a:lnTo>
                      <a:pt x="4182" y="162"/>
                    </a:lnTo>
                    <a:lnTo>
                      <a:pt x="4182" y="156"/>
                    </a:lnTo>
                    <a:lnTo>
                      <a:pt x="4182" y="156"/>
                    </a:lnTo>
                    <a:lnTo>
                      <a:pt x="4182" y="150"/>
                    </a:lnTo>
                    <a:lnTo>
                      <a:pt x="4182" y="150"/>
                    </a:lnTo>
                    <a:lnTo>
                      <a:pt x="4188" y="150"/>
                    </a:lnTo>
                    <a:lnTo>
                      <a:pt x="4188" y="144"/>
                    </a:lnTo>
                    <a:lnTo>
                      <a:pt x="4188" y="144"/>
                    </a:lnTo>
                    <a:lnTo>
                      <a:pt x="4188" y="144"/>
                    </a:lnTo>
                    <a:lnTo>
                      <a:pt x="4188" y="144"/>
                    </a:lnTo>
                    <a:lnTo>
                      <a:pt x="4188" y="138"/>
                    </a:lnTo>
                    <a:lnTo>
                      <a:pt x="4188" y="138"/>
                    </a:lnTo>
                    <a:lnTo>
                      <a:pt x="4188" y="132"/>
                    </a:lnTo>
                    <a:lnTo>
                      <a:pt x="4194" y="132"/>
                    </a:lnTo>
                    <a:lnTo>
                      <a:pt x="4194" y="132"/>
                    </a:lnTo>
                    <a:lnTo>
                      <a:pt x="4194" y="126"/>
                    </a:lnTo>
                    <a:lnTo>
                      <a:pt x="4194" y="126"/>
                    </a:lnTo>
                    <a:lnTo>
                      <a:pt x="4194" y="126"/>
                    </a:lnTo>
                    <a:lnTo>
                      <a:pt x="4194" y="126"/>
                    </a:lnTo>
                    <a:lnTo>
                      <a:pt x="4200" y="120"/>
                    </a:lnTo>
                    <a:lnTo>
                      <a:pt x="4200" y="120"/>
                    </a:lnTo>
                    <a:lnTo>
                      <a:pt x="4200" y="120"/>
                    </a:lnTo>
                    <a:lnTo>
                      <a:pt x="4200" y="120"/>
                    </a:lnTo>
                    <a:lnTo>
                      <a:pt x="4200" y="120"/>
                    </a:lnTo>
                    <a:lnTo>
                      <a:pt x="4200" y="120"/>
                    </a:lnTo>
                    <a:lnTo>
                      <a:pt x="4206" y="126"/>
                    </a:lnTo>
                    <a:lnTo>
                      <a:pt x="4206" y="126"/>
                    </a:lnTo>
                    <a:lnTo>
                      <a:pt x="4206" y="126"/>
                    </a:lnTo>
                    <a:lnTo>
                      <a:pt x="4206" y="126"/>
                    </a:lnTo>
                    <a:lnTo>
                      <a:pt x="4206" y="126"/>
                    </a:lnTo>
                    <a:lnTo>
                      <a:pt x="4206" y="132"/>
                    </a:lnTo>
                    <a:lnTo>
                      <a:pt x="4206" y="132"/>
                    </a:lnTo>
                    <a:lnTo>
                      <a:pt x="4212" y="138"/>
                    </a:lnTo>
                    <a:lnTo>
                      <a:pt x="4212" y="138"/>
                    </a:lnTo>
                    <a:lnTo>
                      <a:pt x="4212" y="138"/>
                    </a:lnTo>
                    <a:lnTo>
                      <a:pt x="4212" y="138"/>
                    </a:lnTo>
                    <a:lnTo>
                      <a:pt x="4212" y="144"/>
                    </a:lnTo>
                    <a:lnTo>
                      <a:pt x="4212" y="144"/>
                    </a:lnTo>
                    <a:lnTo>
                      <a:pt x="4212" y="150"/>
                    </a:lnTo>
                    <a:lnTo>
                      <a:pt x="4218" y="150"/>
                    </a:lnTo>
                    <a:lnTo>
                      <a:pt x="4218" y="150"/>
                    </a:lnTo>
                    <a:lnTo>
                      <a:pt x="4218" y="150"/>
                    </a:lnTo>
                    <a:lnTo>
                      <a:pt x="4236" y="180"/>
                    </a:lnTo>
                    <a:lnTo>
                      <a:pt x="4236" y="180"/>
                    </a:lnTo>
                    <a:lnTo>
                      <a:pt x="4236" y="180"/>
                    </a:lnTo>
                    <a:lnTo>
                      <a:pt x="4236" y="180"/>
                    </a:lnTo>
                    <a:lnTo>
                      <a:pt x="4236" y="180"/>
                    </a:lnTo>
                    <a:lnTo>
                      <a:pt x="4236" y="180"/>
                    </a:lnTo>
                    <a:lnTo>
                      <a:pt x="4236" y="180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60" y="156"/>
                    </a:lnTo>
                    <a:lnTo>
                      <a:pt x="4260" y="156"/>
                    </a:lnTo>
                    <a:lnTo>
                      <a:pt x="4260" y="156"/>
                    </a:lnTo>
                    <a:lnTo>
                      <a:pt x="4260" y="150"/>
                    </a:lnTo>
                    <a:lnTo>
                      <a:pt x="4260" y="150"/>
                    </a:lnTo>
                    <a:lnTo>
                      <a:pt x="4260" y="144"/>
                    </a:lnTo>
                    <a:lnTo>
                      <a:pt x="4266" y="144"/>
                    </a:lnTo>
                    <a:lnTo>
                      <a:pt x="4266" y="144"/>
                    </a:lnTo>
                    <a:lnTo>
                      <a:pt x="4266" y="138"/>
                    </a:lnTo>
                    <a:lnTo>
                      <a:pt x="4266" y="138"/>
                    </a:lnTo>
                    <a:lnTo>
                      <a:pt x="4266" y="138"/>
                    </a:lnTo>
                    <a:lnTo>
                      <a:pt x="4266" y="132"/>
                    </a:lnTo>
                    <a:lnTo>
                      <a:pt x="4266" y="132"/>
                    </a:lnTo>
                    <a:lnTo>
                      <a:pt x="4266" y="132"/>
                    </a:lnTo>
                    <a:lnTo>
                      <a:pt x="4272" y="126"/>
                    </a:lnTo>
                    <a:lnTo>
                      <a:pt x="4272" y="126"/>
                    </a:lnTo>
                    <a:lnTo>
                      <a:pt x="4272" y="126"/>
                    </a:lnTo>
                    <a:lnTo>
                      <a:pt x="4272" y="126"/>
                    </a:lnTo>
                    <a:lnTo>
                      <a:pt x="4272" y="120"/>
                    </a:lnTo>
                    <a:lnTo>
                      <a:pt x="4272" y="120"/>
                    </a:lnTo>
                    <a:lnTo>
                      <a:pt x="4278" y="120"/>
                    </a:lnTo>
                    <a:lnTo>
                      <a:pt x="4278" y="120"/>
                    </a:lnTo>
                    <a:lnTo>
                      <a:pt x="4278" y="120"/>
                    </a:lnTo>
                    <a:lnTo>
                      <a:pt x="4278" y="120"/>
                    </a:lnTo>
                    <a:lnTo>
                      <a:pt x="4278" y="120"/>
                    </a:lnTo>
                    <a:lnTo>
                      <a:pt x="4278" y="120"/>
                    </a:lnTo>
                    <a:lnTo>
                      <a:pt x="4278" y="126"/>
                    </a:lnTo>
                    <a:lnTo>
                      <a:pt x="4284" y="126"/>
                    </a:lnTo>
                    <a:lnTo>
                      <a:pt x="4284" y="126"/>
                    </a:lnTo>
                    <a:lnTo>
                      <a:pt x="4284" y="126"/>
                    </a:lnTo>
                    <a:lnTo>
                      <a:pt x="4284" y="132"/>
                    </a:lnTo>
                    <a:lnTo>
                      <a:pt x="4284" y="132"/>
                    </a:lnTo>
                    <a:lnTo>
                      <a:pt x="4284" y="138"/>
                    </a:lnTo>
                    <a:lnTo>
                      <a:pt x="4290" y="138"/>
                    </a:lnTo>
                    <a:lnTo>
                      <a:pt x="4290" y="138"/>
                    </a:lnTo>
                    <a:lnTo>
                      <a:pt x="4290" y="138"/>
                    </a:lnTo>
                    <a:lnTo>
                      <a:pt x="4290" y="144"/>
                    </a:lnTo>
                    <a:lnTo>
                      <a:pt x="4290" y="144"/>
                    </a:lnTo>
                    <a:lnTo>
                      <a:pt x="4290" y="150"/>
                    </a:lnTo>
                    <a:lnTo>
                      <a:pt x="4290" y="150"/>
                    </a:lnTo>
                    <a:lnTo>
                      <a:pt x="4296" y="150"/>
                    </a:lnTo>
                    <a:lnTo>
                      <a:pt x="4296" y="150"/>
                    </a:lnTo>
                    <a:lnTo>
                      <a:pt x="4308" y="180"/>
                    </a:lnTo>
                    <a:lnTo>
                      <a:pt x="4308" y="180"/>
                    </a:lnTo>
                    <a:lnTo>
                      <a:pt x="4314" y="180"/>
                    </a:lnTo>
                    <a:lnTo>
                      <a:pt x="4314" y="180"/>
                    </a:lnTo>
                    <a:lnTo>
                      <a:pt x="4314" y="180"/>
                    </a:lnTo>
                    <a:lnTo>
                      <a:pt x="4314" y="180"/>
                    </a:lnTo>
                    <a:lnTo>
                      <a:pt x="4314" y="180"/>
                    </a:lnTo>
                    <a:lnTo>
                      <a:pt x="4332" y="162"/>
                    </a:lnTo>
                    <a:lnTo>
                      <a:pt x="4332" y="162"/>
                    </a:lnTo>
                    <a:lnTo>
                      <a:pt x="4332" y="162"/>
                    </a:lnTo>
                    <a:lnTo>
                      <a:pt x="4332" y="162"/>
                    </a:lnTo>
                    <a:lnTo>
                      <a:pt x="4338" y="156"/>
                    </a:lnTo>
                    <a:lnTo>
                      <a:pt x="4338" y="156"/>
                    </a:lnTo>
                    <a:lnTo>
                      <a:pt x="4338" y="156"/>
                    </a:lnTo>
                    <a:lnTo>
                      <a:pt x="4338" y="150"/>
                    </a:lnTo>
                    <a:lnTo>
                      <a:pt x="4338" y="150"/>
                    </a:lnTo>
                    <a:lnTo>
                      <a:pt x="4338" y="144"/>
                    </a:lnTo>
                    <a:lnTo>
                      <a:pt x="4344" y="144"/>
                    </a:lnTo>
                    <a:lnTo>
                      <a:pt x="4344" y="144"/>
                    </a:lnTo>
                    <a:lnTo>
                      <a:pt x="4344" y="144"/>
                    </a:lnTo>
                    <a:lnTo>
                      <a:pt x="4344" y="138"/>
                    </a:lnTo>
                    <a:lnTo>
                      <a:pt x="4344" y="138"/>
                    </a:lnTo>
                    <a:lnTo>
                      <a:pt x="4344" y="132"/>
                    </a:lnTo>
                    <a:lnTo>
                      <a:pt x="4344" y="132"/>
                    </a:lnTo>
                    <a:lnTo>
                      <a:pt x="4344" y="132"/>
                    </a:lnTo>
                    <a:lnTo>
                      <a:pt x="4350" y="126"/>
                    </a:lnTo>
                    <a:lnTo>
                      <a:pt x="4350" y="126"/>
                    </a:lnTo>
                    <a:lnTo>
                      <a:pt x="4350" y="126"/>
                    </a:lnTo>
                    <a:lnTo>
                      <a:pt x="4350" y="126"/>
                    </a:lnTo>
                    <a:lnTo>
                      <a:pt x="4350" y="126"/>
                    </a:lnTo>
                    <a:lnTo>
                      <a:pt x="4350" y="126"/>
                    </a:lnTo>
                    <a:lnTo>
                      <a:pt x="4350" y="120"/>
                    </a:lnTo>
                    <a:lnTo>
                      <a:pt x="4356" y="120"/>
                    </a:lnTo>
                    <a:lnTo>
                      <a:pt x="4356" y="126"/>
                    </a:lnTo>
                    <a:lnTo>
                      <a:pt x="4356" y="126"/>
                    </a:lnTo>
                    <a:lnTo>
                      <a:pt x="4356" y="126"/>
                    </a:lnTo>
                    <a:lnTo>
                      <a:pt x="4356" y="126"/>
                    </a:lnTo>
                    <a:lnTo>
                      <a:pt x="4356" y="126"/>
                    </a:lnTo>
                    <a:lnTo>
                      <a:pt x="4362" y="126"/>
                    </a:lnTo>
                    <a:lnTo>
                      <a:pt x="4362" y="132"/>
                    </a:lnTo>
                    <a:lnTo>
                      <a:pt x="4362" y="132"/>
                    </a:lnTo>
                    <a:lnTo>
                      <a:pt x="4362" y="132"/>
                    </a:lnTo>
                    <a:lnTo>
                      <a:pt x="4362" y="138"/>
                    </a:lnTo>
                    <a:lnTo>
                      <a:pt x="4362" y="138"/>
                    </a:lnTo>
                    <a:lnTo>
                      <a:pt x="4368" y="144"/>
                    </a:lnTo>
                    <a:lnTo>
                      <a:pt x="4368" y="144"/>
                    </a:lnTo>
                    <a:lnTo>
                      <a:pt x="4368" y="144"/>
                    </a:lnTo>
                    <a:lnTo>
                      <a:pt x="4368" y="144"/>
                    </a:lnTo>
                    <a:lnTo>
                      <a:pt x="4368" y="150"/>
                    </a:lnTo>
                    <a:lnTo>
                      <a:pt x="4368" y="150"/>
                    </a:lnTo>
                    <a:lnTo>
                      <a:pt x="4368" y="156"/>
                    </a:lnTo>
                    <a:lnTo>
                      <a:pt x="4368" y="156"/>
                    </a:lnTo>
                    <a:lnTo>
                      <a:pt x="4386" y="180"/>
                    </a:lnTo>
                    <a:lnTo>
                      <a:pt x="4386" y="180"/>
                    </a:lnTo>
                    <a:lnTo>
                      <a:pt x="4386" y="180"/>
                    </a:lnTo>
                    <a:lnTo>
                      <a:pt x="4392" y="180"/>
                    </a:lnTo>
                    <a:lnTo>
                      <a:pt x="4392" y="180"/>
                    </a:lnTo>
                    <a:lnTo>
                      <a:pt x="4392" y="180"/>
                    </a:lnTo>
                    <a:lnTo>
                      <a:pt x="4392" y="180"/>
                    </a:lnTo>
                    <a:lnTo>
                      <a:pt x="4410" y="162"/>
                    </a:lnTo>
                    <a:lnTo>
                      <a:pt x="4410" y="162"/>
                    </a:lnTo>
                    <a:lnTo>
                      <a:pt x="4410" y="162"/>
                    </a:lnTo>
                    <a:lnTo>
                      <a:pt x="4410" y="156"/>
                    </a:lnTo>
                    <a:lnTo>
                      <a:pt x="4410" y="156"/>
                    </a:lnTo>
                    <a:lnTo>
                      <a:pt x="4416" y="156"/>
                    </a:lnTo>
                    <a:lnTo>
                      <a:pt x="4416" y="150"/>
                    </a:lnTo>
                    <a:lnTo>
                      <a:pt x="4416" y="150"/>
                    </a:lnTo>
                    <a:lnTo>
                      <a:pt x="4416" y="150"/>
                    </a:lnTo>
                    <a:lnTo>
                      <a:pt x="4416" y="144"/>
                    </a:lnTo>
                    <a:lnTo>
                      <a:pt x="4416" y="144"/>
                    </a:lnTo>
                    <a:lnTo>
                      <a:pt x="4416" y="138"/>
                    </a:lnTo>
                    <a:lnTo>
                      <a:pt x="4416" y="138"/>
                    </a:lnTo>
                    <a:lnTo>
                      <a:pt x="4422" y="138"/>
                    </a:lnTo>
                    <a:lnTo>
                      <a:pt x="4422" y="138"/>
                    </a:lnTo>
                    <a:lnTo>
                      <a:pt x="4422" y="132"/>
                    </a:lnTo>
                    <a:lnTo>
                      <a:pt x="4422" y="132"/>
                    </a:lnTo>
                    <a:lnTo>
                      <a:pt x="4422" y="126"/>
                    </a:lnTo>
                    <a:lnTo>
                      <a:pt x="4422" y="126"/>
                    </a:lnTo>
                    <a:lnTo>
                      <a:pt x="4422" y="126"/>
                    </a:lnTo>
                    <a:lnTo>
                      <a:pt x="4428" y="126"/>
                    </a:lnTo>
                    <a:lnTo>
                      <a:pt x="4428" y="120"/>
                    </a:lnTo>
                    <a:lnTo>
                      <a:pt x="4428" y="120"/>
                    </a:lnTo>
                    <a:lnTo>
                      <a:pt x="4428" y="120"/>
                    </a:lnTo>
                    <a:lnTo>
                      <a:pt x="4428" y="120"/>
                    </a:lnTo>
                    <a:lnTo>
                      <a:pt x="4428" y="120"/>
                    </a:lnTo>
                    <a:lnTo>
                      <a:pt x="4434" y="120"/>
                    </a:lnTo>
                    <a:lnTo>
                      <a:pt x="4434" y="120"/>
                    </a:lnTo>
                    <a:lnTo>
                      <a:pt x="4434" y="120"/>
                    </a:lnTo>
                    <a:lnTo>
                      <a:pt x="4434" y="126"/>
                    </a:lnTo>
                    <a:lnTo>
                      <a:pt x="4434" y="126"/>
                    </a:lnTo>
                    <a:lnTo>
                      <a:pt x="4434" y="126"/>
                    </a:lnTo>
                    <a:lnTo>
                      <a:pt x="4440" y="126"/>
                    </a:lnTo>
                    <a:lnTo>
                      <a:pt x="4440" y="132"/>
                    </a:lnTo>
                    <a:lnTo>
                      <a:pt x="4440" y="132"/>
                    </a:lnTo>
                    <a:lnTo>
                      <a:pt x="4440" y="132"/>
                    </a:lnTo>
                    <a:lnTo>
                      <a:pt x="4440" y="138"/>
                    </a:lnTo>
                    <a:lnTo>
                      <a:pt x="4440" y="138"/>
                    </a:lnTo>
                    <a:lnTo>
                      <a:pt x="4440" y="138"/>
                    </a:lnTo>
                    <a:lnTo>
                      <a:pt x="4446" y="144"/>
                    </a:lnTo>
                    <a:lnTo>
                      <a:pt x="4446" y="144"/>
                    </a:lnTo>
                    <a:lnTo>
                      <a:pt x="4446" y="150"/>
                    </a:lnTo>
                    <a:lnTo>
                      <a:pt x="4446" y="150"/>
                    </a:lnTo>
                    <a:lnTo>
                      <a:pt x="4446" y="150"/>
                    </a:lnTo>
                    <a:lnTo>
                      <a:pt x="4446" y="150"/>
                    </a:lnTo>
                    <a:lnTo>
                      <a:pt x="4464" y="180"/>
                    </a:lnTo>
                    <a:lnTo>
                      <a:pt x="4464" y="180"/>
                    </a:lnTo>
                    <a:lnTo>
                      <a:pt x="4464" y="180"/>
                    </a:lnTo>
                    <a:lnTo>
                      <a:pt x="4464" y="180"/>
                    </a:lnTo>
                    <a:lnTo>
                      <a:pt x="4470" y="180"/>
                    </a:lnTo>
                    <a:lnTo>
                      <a:pt x="4470" y="180"/>
                    </a:lnTo>
                    <a:lnTo>
                      <a:pt x="4470" y="180"/>
                    </a:lnTo>
                    <a:lnTo>
                      <a:pt x="4488" y="162"/>
                    </a:lnTo>
                    <a:lnTo>
                      <a:pt x="4488" y="162"/>
                    </a:lnTo>
                    <a:lnTo>
                      <a:pt x="4488" y="162"/>
                    </a:lnTo>
                    <a:lnTo>
                      <a:pt x="4488" y="156"/>
                    </a:lnTo>
                    <a:lnTo>
                      <a:pt x="4488" y="156"/>
                    </a:lnTo>
                    <a:lnTo>
                      <a:pt x="4488" y="156"/>
                    </a:lnTo>
                    <a:lnTo>
                      <a:pt x="4488" y="150"/>
                    </a:lnTo>
                    <a:lnTo>
                      <a:pt x="4494" y="150"/>
                    </a:lnTo>
                    <a:lnTo>
                      <a:pt x="4494" y="144"/>
                    </a:lnTo>
                    <a:lnTo>
                      <a:pt x="4494" y="144"/>
                    </a:lnTo>
                    <a:lnTo>
                      <a:pt x="4494" y="144"/>
                    </a:lnTo>
                    <a:lnTo>
                      <a:pt x="4494" y="138"/>
                    </a:lnTo>
                    <a:lnTo>
                      <a:pt x="4494" y="138"/>
                    </a:lnTo>
                    <a:lnTo>
                      <a:pt x="4494" y="138"/>
                    </a:lnTo>
                    <a:lnTo>
                      <a:pt x="4500" y="132"/>
                    </a:lnTo>
                    <a:lnTo>
                      <a:pt x="4500" y="132"/>
                    </a:lnTo>
                    <a:lnTo>
                      <a:pt x="4500" y="132"/>
                    </a:lnTo>
                    <a:lnTo>
                      <a:pt x="4500" y="126"/>
                    </a:lnTo>
                    <a:lnTo>
                      <a:pt x="4500" y="126"/>
                    </a:lnTo>
                    <a:lnTo>
                      <a:pt x="4500" y="126"/>
                    </a:lnTo>
                    <a:lnTo>
                      <a:pt x="4500" y="126"/>
                    </a:lnTo>
                    <a:lnTo>
                      <a:pt x="4506" y="120"/>
                    </a:lnTo>
                    <a:lnTo>
                      <a:pt x="4506" y="120"/>
                    </a:lnTo>
                    <a:lnTo>
                      <a:pt x="4506" y="120"/>
                    </a:lnTo>
                    <a:lnTo>
                      <a:pt x="4506" y="120"/>
                    </a:lnTo>
                    <a:lnTo>
                      <a:pt x="4506" y="120"/>
                    </a:lnTo>
                    <a:lnTo>
                      <a:pt x="4506" y="120"/>
                    </a:lnTo>
                    <a:lnTo>
                      <a:pt x="4512" y="120"/>
                    </a:lnTo>
                    <a:lnTo>
                      <a:pt x="4512" y="120"/>
                    </a:lnTo>
                    <a:lnTo>
                      <a:pt x="4512" y="126"/>
                    </a:lnTo>
                    <a:lnTo>
                      <a:pt x="4512" y="126"/>
                    </a:lnTo>
                    <a:lnTo>
                      <a:pt x="4512" y="126"/>
                    </a:lnTo>
                    <a:lnTo>
                      <a:pt x="4512" y="126"/>
                    </a:lnTo>
                    <a:lnTo>
                      <a:pt x="4518" y="132"/>
                    </a:lnTo>
                    <a:lnTo>
                      <a:pt x="4518" y="132"/>
                    </a:lnTo>
                    <a:lnTo>
                      <a:pt x="4518" y="138"/>
                    </a:lnTo>
                    <a:lnTo>
                      <a:pt x="4518" y="138"/>
                    </a:lnTo>
                    <a:lnTo>
                      <a:pt x="4518" y="138"/>
                    </a:lnTo>
                    <a:lnTo>
                      <a:pt x="4518" y="138"/>
                    </a:lnTo>
                    <a:lnTo>
                      <a:pt x="4518" y="144"/>
                    </a:lnTo>
                    <a:lnTo>
                      <a:pt x="4518" y="144"/>
                    </a:lnTo>
                    <a:lnTo>
                      <a:pt x="4524" y="150"/>
                    </a:lnTo>
                    <a:lnTo>
                      <a:pt x="4524" y="150"/>
                    </a:lnTo>
                    <a:lnTo>
                      <a:pt x="4524" y="150"/>
                    </a:lnTo>
                    <a:lnTo>
                      <a:pt x="4524" y="150"/>
                    </a:lnTo>
                    <a:lnTo>
                      <a:pt x="4542" y="180"/>
                    </a:lnTo>
                    <a:lnTo>
                      <a:pt x="4542" y="180"/>
                    </a:lnTo>
                    <a:lnTo>
                      <a:pt x="4542" y="180"/>
                    </a:lnTo>
                    <a:lnTo>
                      <a:pt x="4542" y="180"/>
                    </a:lnTo>
                    <a:lnTo>
                      <a:pt x="4542" y="180"/>
                    </a:lnTo>
                    <a:lnTo>
                      <a:pt x="4542" y="180"/>
                    </a:lnTo>
                    <a:lnTo>
                      <a:pt x="4548" y="180"/>
                    </a:lnTo>
                    <a:lnTo>
                      <a:pt x="4566" y="162"/>
                    </a:lnTo>
                    <a:lnTo>
                      <a:pt x="4566" y="162"/>
                    </a:lnTo>
                    <a:lnTo>
                      <a:pt x="4566" y="162"/>
                    </a:lnTo>
                    <a:lnTo>
                      <a:pt x="4566" y="162"/>
                    </a:lnTo>
                    <a:lnTo>
                      <a:pt x="4566" y="156"/>
                    </a:lnTo>
                    <a:lnTo>
                      <a:pt x="4566" y="156"/>
                    </a:lnTo>
                    <a:lnTo>
                      <a:pt x="4566" y="150"/>
                    </a:lnTo>
                    <a:lnTo>
                      <a:pt x="4566" y="150"/>
                    </a:lnTo>
                    <a:lnTo>
                      <a:pt x="4572" y="150"/>
                    </a:lnTo>
                    <a:lnTo>
                      <a:pt x="4572" y="144"/>
                    </a:lnTo>
                    <a:lnTo>
                      <a:pt x="4572" y="144"/>
                    </a:lnTo>
                    <a:lnTo>
                      <a:pt x="4572" y="144"/>
                    </a:lnTo>
                    <a:lnTo>
                      <a:pt x="4572" y="144"/>
                    </a:lnTo>
                    <a:lnTo>
                      <a:pt x="4572" y="138"/>
                    </a:lnTo>
                    <a:lnTo>
                      <a:pt x="4572" y="138"/>
                    </a:lnTo>
                    <a:lnTo>
                      <a:pt x="4572" y="132"/>
                    </a:lnTo>
                    <a:lnTo>
                      <a:pt x="4578" y="132"/>
                    </a:lnTo>
                    <a:lnTo>
                      <a:pt x="4578" y="132"/>
                    </a:lnTo>
                    <a:lnTo>
                      <a:pt x="4578" y="126"/>
                    </a:lnTo>
                    <a:lnTo>
                      <a:pt x="4578" y="126"/>
                    </a:lnTo>
                    <a:lnTo>
                      <a:pt x="4578" y="126"/>
                    </a:lnTo>
                    <a:lnTo>
                      <a:pt x="4578" y="126"/>
                    </a:lnTo>
                    <a:lnTo>
                      <a:pt x="4584" y="126"/>
                    </a:lnTo>
                    <a:lnTo>
                      <a:pt x="4584" y="120"/>
                    </a:lnTo>
                    <a:lnTo>
                      <a:pt x="4584" y="120"/>
                    </a:lnTo>
                    <a:lnTo>
                      <a:pt x="4584" y="120"/>
                    </a:lnTo>
                    <a:lnTo>
                      <a:pt x="4584" y="120"/>
                    </a:lnTo>
                    <a:lnTo>
                      <a:pt x="4584" y="126"/>
                    </a:lnTo>
                    <a:lnTo>
                      <a:pt x="4590" y="126"/>
                    </a:lnTo>
                    <a:lnTo>
                      <a:pt x="4590" y="126"/>
                    </a:lnTo>
                    <a:lnTo>
                      <a:pt x="4590" y="126"/>
                    </a:lnTo>
                    <a:lnTo>
                      <a:pt x="4590" y="126"/>
                    </a:lnTo>
                    <a:lnTo>
                      <a:pt x="4590" y="132"/>
                    </a:lnTo>
                    <a:lnTo>
                      <a:pt x="4590" y="132"/>
                    </a:lnTo>
                    <a:lnTo>
                      <a:pt x="4596" y="132"/>
                    </a:lnTo>
                    <a:lnTo>
                      <a:pt x="4596" y="138"/>
                    </a:lnTo>
                    <a:lnTo>
                      <a:pt x="4596" y="138"/>
                    </a:lnTo>
                    <a:lnTo>
                      <a:pt x="4596" y="144"/>
                    </a:lnTo>
                    <a:lnTo>
                      <a:pt x="4596" y="144"/>
                    </a:lnTo>
                    <a:lnTo>
                      <a:pt x="4596" y="144"/>
                    </a:lnTo>
                    <a:lnTo>
                      <a:pt x="4596" y="144"/>
                    </a:lnTo>
                    <a:lnTo>
                      <a:pt x="4596" y="150"/>
                    </a:lnTo>
                    <a:lnTo>
                      <a:pt x="4602" y="150"/>
                    </a:lnTo>
                    <a:lnTo>
                      <a:pt x="4602" y="156"/>
                    </a:lnTo>
                    <a:lnTo>
                      <a:pt x="4602" y="156"/>
                    </a:lnTo>
                    <a:lnTo>
                      <a:pt x="4620" y="180"/>
                    </a:lnTo>
                    <a:lnTo>
                      <a:pt x="4620" y="180"/>
                    </a:lnTo>
                    <a:lnTo>
                      <a:pt x="4620" y="180"/>
                    </a:lnTo>
                    <a:lnTo>
                      <a:pt x="4620" y="180"/>
                    </a:lnTo>
                    <a:lnTo>
                      <a:pt x="4620" y="180"/>
                    </a:lnTo>
                    <a:lnTo>
                      <a:pt x="4620" y="180"/>
                    </a:lnTo>
                    <a:lnTo>
                      <a:pt x="4620" y="180"/>
                    </a:lnTo>
                    <a:lnTo>
                      <a:pt x="4638" y="162"/>
                    </a:lnTo>
                    <a:lnTo>
                      <a:pt x="4638" y="162"/>
                    </a:lnTo>
                    <a:lnTo>
                      <a:pt x="4638" y="162"/>
                    </a:lnTo>
                    <a:lnTo>
                      <a:pt x="4644" y="156"/>
                    </a:lnTo>
                    <a:lnTo>
                      <a:pt x="4644" y="156"/>
                    </a:lnTo>
                    <a:lnTo>
                      <a:pt x="4644" y="156"/>
                    </a:lnTo>
                    <a:lnTo>
                      <a:pt x="4644" y="150"/>
                    </a:lnTo>
                    <a:lnTo>
                      <a:pt x="4644" y="150"/>
                    </a:lnTo>
                    <a:lnTo>
                      <a:pt x="4644" y="144"/>
                    </a:lnTo>
                    <a:lnTo>
                      <a:pt x="4650" y="144"/>
                    </a:lnTo>
                    <a:lnTo>
                      <a:pt x="4650" y="144"/>
                    </a:lnTo>
                    <a:lnTo>
                      <a:pt x="4650" y="138"/>
                    </a:lnTo>
                    <a:lnTo>
                      <a:pt x="4650" y="138"/>
                    </a:lnTo>
                    <a:lnTo>
                      <a:pt x="4650" y="138"/>
                    </a:lnTo>
                    <a:lnTo>
                      <a:pt x="4650" y="132"/>
                    </a:lnTo>
                    <a:lnTo>
                      <a:pt x="4650" y="132"/>
                    </a:lnTo>
                    <a:lnTo>
                      <a:pt x="4650" y="132"/>
                    </a:lnTo>
                    <a:lnTo>
                      <a:pt x="4656" y="126"/>
                    </a:lnTo>
                    <a:lnTo>
                      <a:pt x="4656" y="126"/>
                    </a:lnTo>
                    <a:lnTo>
                      <a:pt x="4656" y="126"/>
                    </a:lnTo>
                    <a:lnTo>
                      <a:pt x="4656" y="126"/>
                    </a:lnTo>
                    <a:lnTo>
                      <a:pt x="4656" y="120"/>
                    </a:lnTo>
                    <a:lnTo>
                      <a:pt x="4656" y="120"/>
                    </a:lnTo>
                    <a:lnTo>
                      <a:pt x="4662" y="120"/>
                    </a:lnTo>
                    <a:lnTo>
                      <a:pt x="4662" y="120"/>
                    </a:lnTo>
                    <a:lnTo>
                      <a:pt x="4662" y="120"/>
                    </a:lnTo>
                    <a:lnTo>
                      <a:pt x="4662" y="120"/>
                    </a:lnTo>
                    <a:lnTo>
                      <a:pt x="4662" y="120"/>
                    </a:lnTo>
                    <a:lnTo>
                      <a:pt x="4662" y="120"/>
                    </a:lnTo>
                    <a:lnTo>
                      <a:pt x="4668" y="126"/>
                    </a:lnTo>
                    <a:lnTo>
                      <a:pt x="4668" y="126"/>
                    </a:lnTo>
                    <a:lnTo>
                      <a:pt x="4668" y="126"/>
                    </a:lnTo>
                    <a:lnTo>
                      <a:pt x="4668" y="126"/>
                    </a:lnTo>
                    <a:lnTo>
                      <a:pt x="4668" y="132"/>
                    </a:lnTo>
                    <a:lnTo>
                      <a:pt x="4668" y="132"/>
                    </a:lnTo>
                    <a:lnTo>
                      <a:pt x="4668" y="132"/>
                    </a:lnTo>
                    <a:lnTo>
                      <a:pt x="4674" y="138"/>
                    </a:lnTo>
                    <a:lnTo>
                      <a:pt x="4674" y="138"/>
                    </a:lnTo>
                    <a:lnTo>
                      <a:pt x="4674" y="138"/>
                    </a:lnTo>
                    <a:lnTo>
                      <a:pt x="4674" y="144"/>
                    </a:lnTo>
                    <a:lnTo>
                      <a:pt x="4674" y="144"/>
                    </a:lnTo>
                    <a:lnTo>
                      <a:pt x="4674" y="144"/>
                    </a:lnTo>
                    <a:lnTo>
                      <a:pt x="4674" y="150"/>
                    </a:lnTo>
                    <a:lnTo>
                      <a:pt x="4680" y="150"/>
                    </a:lnTo>
                    <a:lnTo>
                      <a:pt x="4680" y="150"/>
                    </a:lnTo>
                    <a:lnTo>
                      <a:pt x="4692" y="174"/>
                    </a:lnTo>
                    <a:lnTo>
                      <a:pt x="4692" y="174"/>
                    </a:lnTo>
                    <a:lnTo>
                      <a:pt x="4698" y="180"/>
                    </a:lnTo>
                    <a:lnTo>
                      <a:pt x="4698" y="180"/>
                    </a:lnTo>
                    <a:lnTo>
                      <a:pt x="4698" y="180"/>
                    </a:lnTo>
                    <a:lnTo>
                      <a:pt x="4698" y="180"/>
                    </a:lnTo>
                    <a:lnTo>
                      <a:pt x="4698" y="180"/>
                    </a:lnTo>
                    <a:lnTo>
                      <a:pt x="4716" y="162"/>
                    </a:lnTo>
                    <a:lnTo>
                      <a:pt x="4716" y="162"/>
                    </a:lnTo>
                    <a:lnTo>
                      <a:pt x="4716" y="162"/>
                    </a:lnTo>
                    <a:lnTo>
                      <a:pt x="4716" y="156"/>
                    </a:lnTo>
                    <a:lnTo>
                      <a:pt x="4722" y="156"/>
                    </a:lnTo>
                    <a:lnTo>
                      <a:pt x="4722" y="156"/>
                    </a:lnTo>
                    <a:lnTo>
                      <a:pt x="4722" y="150"/>
                    </a:lnTo>
                    <a:lnTo>
                      <a:pt x="4722" y="150"/>
                    </a:lnTo>
                    <a:lnTo>
                      <a:pt x="4722" y="144"/>
                    </a:lnTo>
                    <a:lnTo>
                      <a:pt x="4722" y="144"/>
                    </a:lnTo>
                    <a:lnTo>
                      <a:pt x="4728" y="144"/>
                    </a:lnTo>
                    <a:lnTo>
                      <a:pt x="4728" y="138"/>
                    </a:lnTo>
                    <a:lnTo>
                      <a:pt x="4728" y="138"/>
                    </a:lnTo>
                    <a:lnTo>
                      <a:pt x="4728" y="138"/>
                    </a:lnTo>
                    <a:lnTo>
                      <a:pt x="4728" y="138"/>
                    </a:lnTo>
                    <a:lnTo>
                      <a:pt x="4728" y="132"/>
                    </a:lnTo>
                    <a:lnTo>
                      <a:pt x="4728" y="132"/>
                    </a:lnTo>
                    <a:lnTo>
                      <a:pt x="4728" y="126"/>
                    </a:lnTo>
                    <a:lnTo>
                      <a:pt x="4734" y="126"/>
                    </a:lnTo>
                    <a:lnTo>
                      <a:pt x="4734" y="126"/>
                    </a:lnTo>
                    <a:lnTo>
                      <a:pt x="4734" y="126"/>
                    </a:lnTo>
                    <a:lnTo>
                      <a:pt x="4734" y="120"/>
                    </a:lnTo>
                    <a:lnTo>
                      <a:pt x="4734" y="120"/>
                    </a:lnTo>
                    <a:lnTo>
                      <a:pt x="4734" y="120"/>
                    </a:lnTo>
                    <a:lnTo>
                      <a:pt x="4740" y="120"/>
                    </a:lnTo>
                    <a:lnTo>
                      <a:pt x="4740" y="120"/>
                    </a:lnTo>
                    <a:lnTo>
                      <a:pt x="4740" y="120"/>
                    </a:lnTo>
                    <a:lnTo>
                      <a:pt x="4740" y="120"/>
                    </a:lnTo>
                    <a:lnTo>
                      <a:pt x="4740" y="126"/>
                    </a:lnTo>
                    <a:lnTo>
                      <a:pt x="4740" y="126"/>
                    </a:lnTo>
                    <a:lnTo>
                      <a:pt x="4740" y="126"/>
                    </a:lnTo>
                    <a:lnTo>
                      <a:pt x="4746" y="126"/>
                    </a:lnTo>
                    <a:lnTo>
                      <a:pt x="4746" y="126"/>
                    </a:lnTo>
                    <a:lnTo>
                      <a:pt x="4746" y="132"/>
                    </a:lnTo>
                    <a:lnTo>
                      <a:pt x="4746" y="132"/>
                    </a:lnTo>
                    <a:lnTo>
                      <a:pt x="4746" y="138"/>
                    </a:lnTo>
                    <a:lnTo>
                      <a:pt x="4746" y="138"/>
                    </a:lnTo>
                    <a:lnTo>
                      <a:pt x="4752" y="138"/>
                    </a:lnTo>
                    <a:lnTo>
                      <a:pt x="4752" y="138"/>
                    </a:lnTo>
                    <a:lnTo>
                      <a:pt x="4752" y="144"/>
                    </a:lnTo>
                    <a:lnTo>
                      <a:pt x="4752" y="144"/>
                    </a:lnTo>
                    <a:lnTo>
                      <a:pt x="4752" y="150"/>
                    </a:lnTo>
                    <a:lnTo>
                      <a:pt x="4752" y="150"/>
                    </a:lnTo>
                    <a:lnTo>
                      <a:pt x="4752" y="150"/>
                    </a:lnTo>
                    <a:lnTo>
                      <a:pt x="4752" y="150"/>
                    </a:lnTo>
                    <a:lnTo>
                      <a:pt x="4770" y="180"/>
                    </a:lnTo>
                    <a:lnTo>
                      <a:pt x="4770" y="180"/>
                    </a:lnTo>
                    <a:lnTo>
                      <a:pt x="4770" y="180"/>
                    </a:lnTo>
                    <a:lnTo>
                      <a:pt x="4776" y="180"/>
                    </a:lnTo>
                    <a:lnTo>
                      <a:pt x="4776" y="180"/>
                    </a:lnTo>
                    <a:lnTo>
                      <a:pt x="4776" y="180"/>
                    </a:lnTo>
                    <a:lnTo>
                      <a:pt x="4776" y="180"/>
                    </a:lnTo>
                    <a:lnTo>
                      <a:pt x="4794" y="162"/>
                    </a:lnTo>
                    <a:lnTo>
                      <a:pt x="4794" y="162"/>
                    </a:lnTo>
                    <a:lnTo>
                      <a:pt x="4794" y="162"/>
                    </a:lnTo>
                    <a:lnTo>
                      <a:pt x="4794" y="162"/>
                    </a:lnTo>
                    <a:lnTo>
                      <a:pt x="4794" y="156"/>
                    </a:lnTo>
                    <a:lnTo>
                      <a:pt x="4800" y="156"/>
                    </a:lnTo>
                    <a:lnTo>
                      <a:pt x="4800" y="150"/>
                    </a:lnTo>
                    <a:lnTo>
                      <a:pt x="4800" y="150"/>
                    </a:lnTo>
                    <a:lnTo>
                      <a:pt x="4800" y="150"/>
                    </a:lnTo>
                    <a:lnTo>
                      <a:pt x="4800" y="144"/>
                    </a:lnTo>
                    <a:lnTo>
                      <a:pt x="4800" y="144"/>
                    </a:lnTo>
                    <a:lnTo>
                      <a:pt x="4800" y="144"/>
                    </a:lnTo>
                    <a:lnTo>
                      <a:pt x="4800" y="144"/>
                    </a:lnTo>
                    <a:lnTo>
                      <a:pt x="4806" y="138"/>
                    </a:lnTo>
                    <a:lnTo>
                      <a:pt x="4806" y="138"/>
                    </a:lnTo>
                    <a:lnTo>
                      <a:pt x="4806" y="132"/>
                    </a:lnTo>
                    <a:lnTo>
                      <a:pt x="4806" y="132"/>
                    </a:lnTo>
                    <a:lnTo>
                      <a:pt x="4806" y="132"/>
                    </a:lnTo>
                    <a:lnTo>
                      <a:pt x="4806" y="126"/>
                    </a:lnTo>
                    <a:lnTo>
                      <a:pt x="4812" y="126"/>
                    </a:lnTo>
                    <a:lnTo>
                      <a:pt x="4812" y="126"/>
                    </a:lnTo>
                    <a:lnTo>
                      <a:pt x="4812" y="126"/>
                    </a:lnTo>
                    <a:lnTo>
                      <a:pt x="4812" y="120"/>
                    </a:lnTo>
                    <a:lnTo>
                      <a:pt x="4812" y="120"/>
                    </a:lnTo>
                    <a:lnTo>
                      <a:pt x="4812" y="120"/>
                    </a:lnTo>
                    <a:lnTo>
                      <a:pt x="4812" y="120"/>
                    </a:lnTo>
                    <a:lnTo>
                      <a:pt x="4818" y="120"/>
                    </a:lnTo>
                    <a:lnTo>
                      <a:pt x="4818" y="120"/>
                    </a:lnTo>
                    <a:lnTo>
                      <a:pt x="4818" y="126"/>
                    </a:lnTo>
                    <a:lnTo>
                      <a:pt x="4818" y="126"/>
                    </a:lnTo>
                    <a:lnTo>
                      <a:pt x="4818" y="126"/>
                    </a:lnTo>
                    <a:lnTo>
                      <a:pt x="4818" y="126"/>
                    </a:lnTo>
                    <a:lnTo>
                      <a:pt x="4824" y="132"/>
                    </a:lnTo>
                    <a:lnTo>
                      <a:pt x="4824" y="132"/>
                    </a:lnTo>
                    <a:lnTo>
                      <a:pt x="4824" y="132"/>
                    </a:lnTo>
                    <a:lnTo>
                      <a:pt x="4824" y="138"/>
                    </a:lnTo>
                    <a:lnTo>
                      <a:pt x="4824" y="138"/>
                    </a:lnTo>
                    <a:lnTo>
                      <a:pt x="4824" y="138"/>
                    </a:lnTo>
                    <a:lnTo>
                      <a:pt x="4824" y="138"/>
                    </a:lnTo>
                    <a:lnTo>
                      <a:pt x="4830" y="144"/>
                    </a:lnTo>
                    <a:lnTo>
                      <a:pt x="4830" y="144"/>
                    </a:lnTo>
                    <a:lnTo>
                      <a:pt x="4830" y="150"/>
                    </a:lnTo>
                    <a:lnTo>
                      <a:pt x="4830" y="150"/>
                    </a:lnTo>
                    <a:lnTo>
                      <a:pt x="4830" y="150"/>
                    </a:lnTo>
                    <a:lnTo>
                      <a:pt x="4830" y="150"/>
                    </a:lnTo>
                    <a:lnTo>
                      <a:pt x="4848" y="180"/>
                    </a:lnTo>
                    <a:lnTo>
                      <a:pt x="4848" y="180"/>
                    </a:lnTo>
                    <a:lnTo>
                      <a:pt x="4848" y="180"/>
                    </a:lnTo>
                    <a:lnTo>
                      <a:pt x="4848" y="180"/>
                    </a:lnTo>
                    <a:lnTo>
                      <a:pt x="4854" y="180"/>
                    </a:lnTo>
                    <a:lnTo>
                      <a:pt x="4854" y="180"/>
                    </a:lnTo>
                    <a:lnTo>
                      <a:pt x="4854" y="180"/>
                    </a:lnTo>
                    <a:lnTo>
                      <a:pt x="4872" y="162"/>
                    </a:lnTo>
                    <a:lnTo>
                      <a:pt x="4872" y="162"/>
                    </a:lnTo>
                    <a:lnTo>
                      <a:pt x="4872" y="162"/>
                    </a:lnTo>
                    <a:lnTo>
                      <a:pt x="4872" y="156"/>
                    </a:lnTo>
                    <a:lnTo>
                      <a:pt x="4872" y="156"/>
                    </a:lnTo>
                    <a:lnTo>
                      <a:pt x="4872" y="156"/>
                    </a:lnTo>
                    <a:lnTo>
                      <a:pt x="4878" y="150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80" name="Rectangle 56"/>
              <p:cNvSpPr>
                <a:spLocks noChangeArrowheads="1"/>
              </p:cNvSpPr>
              <p:nvPr/>
            </p:nvSpPr>
            <p:spPr bwMode="auto">
              <a:xfrm>
                <a:off x="583" y="1729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81" name="Freeform 57"/>
              <p:cNvSpPr>
                <a:spLocks/>
              </p:cNvSpPr>
              <p:nvPr/>
            </p:nvSpPr>
            <p:spPr bwMode="auto">
              <a:xfrm>
                <a:off x="355" y="847"/>
                <a:ext cx="4878" cy="744"/>
              </a:xfrm>
              <a:custGeom>
                <a:avLst/>
                <a:gdLst/>
                <a:ahLst/>
                <a:cxnLst>
                  <a:cxn ang="0">
                    <a:pos x="60" y="708"/>
                  </a:cxn>
                  <a:cxn ang="0">
                    <a:pos x="120" y="732"/>
                  </a:cxn>
                  <a:cxn ang="0">
                    <a:pos x="198" y="702"/>
                  </a:cxn>
                  <a:cxn ang="0">
                    <a:pos x="258" y="720"/>
                  </a:cxn>
                  <a:cxn ang="0">
                    <a:pos x="336" y="720"/>
                  </a:cxn>
                  <a:cxn ang="0">
                    <a:pos x="396" y="702"/>
                  </a:cxn>
                  <a:cxn ang="0">
                    <a:pos x="456" y="738"/>
                  </a:cxn>
                  <a:cxn ang="0">
                    <a:pos x="534" y="702"/>
                  </a:cxn>
                  <a:cxn ang="0">
                    <a:pos x="594" y="720"/>
                  </a:cxn>
                  <a:cxn ang="0">
                    <a:pos x="672" y="720"/>
                  </a:cxn>
                  <a:cxn ang="0">
                    <a:pos x="732" y="708"/>
                  </a:cxn>
                  <a:cxn ang="0">
                    <a:pos x="792" y="732"/>
                  </a:cxn>
                  <a:cxn ang="0">
                    <a:pos x="870" y="708"/>
                  </a:cxn>
                  <a:cxn ang="0">
                    <a:pos x="930" y="720"/>
                  </a:cxn>
                  <a:cxn ang="0">
                    <a:pos x="1008" y="726"/>
                  </a:cxn>
                  <a:cxn ang="0">
                    <a:pos x="1068" y="630"/>
                  </a:cxn>
                  <a:cxn ang="0">
                    <a:pos x="1146" y="660"/>
                  </a:cxn>
                  <a:cxn ang="0">
                    <a:pos x="1260" y="648"/>
                  </a:cxn>
                  <a:cxn ang="0">
                    <a:pos x="1338" y="636"/>
                  </a:cxn>
                  <a:cxn ang="0">
                    <a:pos x="1416" y="666"/>
                  </a:cxn>
                  <a:cxn ang="0">
                    <a:pos x="1530" y="642"/>
                  </a:cxn>
                  <a:cxn ang="0">
                    <a:pos x="1614" y="642"/>
                  </a:cxn>
                  <a:cxn ang="0">
                    <a:pos x="1722" y="666"/>
                  </a:cxn>
                  <a:cxn ang="0">
                    <a:pos x="1800" y="636"/>
                  </a:cxn>
                  <a:cxn ang="0">
                    <a:pos x="1884" y="648"/>
                  </a:cxn>
                  <a:cxn ang="0">
                    <a:pos x="1992" y="666"/>
                  </a:cxn>
                  <a:cxn ang="0">
                    <a:pos x="2076" y="630"/>
                  </a:cxn>
                  <a:cxn ang="0">
                    <a:pos x="2154" y="660"/>
                  </a:cxn>
                  <a:cxn ang="0">
                    <a:pos x="2268" y="654"/>
                  </a:cxn>
                  <a:cxn ang="0">
                    <a:pos x="2346" y="636"/>
                  </a:cxn>
                  <a:cxn ang="0">
                    <a:pos x="2424" y="666"/>
                  </a:cxn>
                  <a:cxn ang="0">
                    <a:pos x="2538" y="648"/>
                  </a:cxn>
                  <a:cxn ang="0">
                    <a:pos x="2616" y="642"/>
                  </a:cxn>
                  <a:cxn ang="0">
                    <a:pos x="2694" y="672"/>
                  </a:cxn>
                  <a:cxn ang="0">
                    <a:pos x="2808" y="642"/>
                  </a:cxn>
                  <a:cxn ang="0">
                    <a:pos x="2892" y="648"/>
                  </a:cxn>
                  <a:cxn ang="0">
                    <a:pos x="3000" y="666"/>
                  </a:cxn>
                  <a:cxn ang="0">
                    <a:pos x="3048" y="690"/>
                  </a:cxn>
                  <a:cxn ang="0">
                    <a:pos x="3096" y="636"/>
                  </a:cxn>
                  <a:cxn ang="0">
                    <a:pos x="3144" y="222"/>
                  </a:cxn>
                  <a:cxn ang="0">
                    <a:pos x="3198" y="726"/>
                  </a:cxn>
                  <a:cxn ang="0">
                    <a:pos x="3246" y="408"/>
                  </a:cxn>
                  <a:cxn ang="0">
                    <a:pos x="3294" y="702"/>
                  </a:cxn>
                  <a:cxn ang="0">
                    <a:pos x="3342" y="660"/>
                  </a:cxn>
                  <a:cxn ang="0">
                    <a:pos x="3420" y="630"/>
                  </a:cxn>
                  <a:cxn ang="0">
                    <a:pos x="3498" y="618"/>
                  </a:cxn>
                  <a:cxn ang="0">
                    <a:pos x="3576" y="612"/>
                  </a:cxn>
                  <a:cxn ang="0">
                    <a:pos x="3654" y="612"/>
                  </a:cxn>
                  <a:cxn ang="0">
                    <a:pos x="3732" y="612"/>
                  </a:cxn>
                  <a:cxn ang="0">
                    <a:pos x="3810" y="606"/>
                  </a:cxn>
                  <a:cxn ang="0">
                    <a:pos x="3888" y="606"/>
                  </a:cxn>
                  <a:cxn ang="0">
                    <a:pos x="3966" y="606"/>
                  </a:cxn>
                  <a:cxn ang="0">
                    <a:pos x="4044" y="600"/>
                  </a:cxn>
                  <a:cxn ang="0">
                    <a:pos x="4122" y="606"/>
                  </a:cxn>
                  <a:cxn ang="0">
                    <a:pos x="4200" y="600"/>
                  </a:cxn>
                  <a:cxn ang="0">
                    <a:pos x="4278" y="600"/>
                  </a:cxn>
                  <a:cxn ang="0">
                    <a:pos x="4356" y="600"/>
                  </a:cxn>
                  <a:cxn ang="0">
                    <a:pos x="4434" y="600"/>
                  </a:cxn>
                  <a:cxn ang="0">
                    <a:pos x="4512" y="600"/>
                  </a:cxn>
                  <a:cxn ang="0">
                    <a:pos x="4590" y="606"/>
                  </a:cxn>
                  <a:cxn ang="0">
                    <a:pos x="4668" y="606"/>
                  </a:cxn>
                  <a:cxn ang="0">
                    <a:pos x="4740" y="606"/>
                  </a:cxn>
                  <a:cxn ang="0">
                    <a:pos x="4818" y="606"/>
                  </a:cxn>
                </a:cxnLst>
                <a:rect l="0" t="0" r="r" b="b"/>
                <a:pathLst>
                  <a:path w="4878" h="744">
                    <a:moveTo>
                      <a:pt x="0" y="726"/>
                    </a:move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6" y="708"/>
                    </a:lnTo>
                    <a:lnTo>
                      <a:pt x="6" y="702"/>
                    </a:lnTo>
                    <a:lnTo>
                      <a:pt x="6" y="702"/>
                    </a:lnTo>
                    <a:lnTo>
                      <a:pt x="6" y="702"/>
                    </a:lnTo>
                    <a:lnTo>
                      <a:pt x="6" y="696"/>
                    </a:lnTo>
                    <a:lnTo>
                      <a:pt x="6" y="696"/>
                    </a:lnTo>
                    <a:lnTo>
                      <a:pt x="6" y="696"/>
                    </a:lnTo>
                    <a:lnTo>
                      <a:pt x="12" y="696"/>
                    </a:lnTo>
                    <a:lnTo>
                      <a:pt x="12" y="696"/>
                    </a:lnTo>
                    <a:lnTo>
                      <a:pt x="12" y="702"/>
                    </a:lnTo>
                    <a:lnTo>
                      <a:pt x="12" y="702"/>
                    </a:lnTo>
                    <a:lnTo>
                      <a:pt x="12" y="702"/>
                    </a:lnTo>
                    <a:lnTo>
                      <a:pt x="12" y="708"/>
                    </a:lnTo>
                    <a:lnTo>
                      <a:pt x="18" y="708"/>
                    </a:lnTo>
                    <a:lnTo>
                      <a:pt x="18" y="714"/>
                    </a:lnTo>
                    <a:lnTo>
                      <a:pt x="18" y="720"/>
                    </a:lnTo>
                    <a:lnTo>
                      <a:pt x="18" y="720"/>
                    </a:lnTo>
                    <a:lnTo>
                      <a:pt x="18" y="720"/>
                    </a:lnTo>
                    <a:lnTo>
                      <a:pt x="18" y="726"/>
                    </a:lnTo>
                    <a:lnTo>
                      <a:pt x="24" y="726"/>
                    </a:lnTo>
                    <a:lnTo>
                      <a:pt x="24" y="732"/>
                    </a:lnTo>
                    <a:lnTo>
                      <a:pt x="24" y="732"/>
                    </a:lnTo>
                    <a:lnTo>
                      <a:pt x="24" y="732"/>
                    </a:lnTo>
                    <a:lnTo>
                      <a:pt x="24" y="732"/>
                    </a:lnTo>
                    <a:lnTo>
                      <a:pt x="42" y="732"/>
                    </a:lnTo>
                    <a:lnTo>
                      <a:pt x="42" y="732"/>
                    </a:lnTo>
                    <a:lnTo>
                      <a:pt x="42" y="726"/>
                    </a:lnTo>
                    <a:lnTo>
                      <a:pt x="48" y="726"/>
                    </a:lnTo>
                    <a:lnTo>
                      <a:pt x="48" y="726"/>
                    </a:lnTo>
                    <a:lnTo>
                      <a:pt x="48" y="720"/>
                    </a:lnTo>
                    <a:lnTo>
                      <a:pt x="48" y="720"/>
                    </a:lnTo>
                    <a:lnTo>
                      <a:pt x="48" y="714"/>
                    </a:lnTo>
                    <a:lnTo>
                      <a:pt x="48" y="714"/>
                    </a:lnTo>
                    <a:lnTo>
                      <a:pt x="48" y="714"/>
                    </a:lnTo>
                    <a:lnTo>
                      <a:pt x="48" y="714"/>
                    </a:lnTo>
                    <a:lnTo>
                      <a:pt x="54" y="708"/>
                    </a:lnTo>
                    <a:lnTo>
                      <a:pt x="54" y="708"/>
                    </a:lnTo>
                    <a:lnTo>
                      <a:pt x="54" y="702"/>
                    </a:lnTo>
                    <a:lnTo>
                      <a:pt x="54" y="702"/>
                    </a:lnTo>
                    <a:lnTo>
                      <a:pt x="54" y="702"/>
                    </a:lnTo>
                    <a:lnTo>
                      <a:pt x="54" y="702"/>
                    </a:lnTo>
                    <a:lnTo>
                      <a:pt x="54" y="702"/>
                    </a:lnTo>
                    <a:lnTo>
                      <a:pt x="60" y="702"/>
                    </a:lnTo>
                    <a:lnTo>
                      <a:pt x="60" y="702"/>
                    </a:lnTo>
                    <a:lnTo>
                      <a:pt x="60" y="702"/>
                    </a:lnTo>
                    <a:lnTo>
                      <a:pt x="60" y="702"/>
                    </a:lnTo>
                    <a:lnTo>
                      <a:pt x="60" y="708"/>
                    </a:lnTo>
                    <a:lnTo>
                      <a:pt x="60" y="708"/>
                    </a:lnTo>
                    <a:lnTo>
                      <a:pt x="66" y="714"/>
                    </a:lnTo>
                    <a:lnTo>
                      <a:pt x="66" y="714"/>
                    </a:lnTo>
                    <a:lnTo>
                      <a:pt x="66" y="714"/>
                    </a:lnTo>
                    <a:lnTo>
                      <a:pt x="66" y="714"/>
                    </a:lnTo>
                    <a:lnTo>
                      <a:pt x="66" y="720"/>
                    </a:lnTo>
                    <a:lnTo>
                      <a:pt x="66" y="720"/>
                    </a:lnTo>
                    <a:lnTo>
                      <a:pt x="66" y="726"/>
                    </a:lnTo>
                    <a:lnTo>
                      <a:pt x="66" y="726"/>
                    </a:lnTo>
                    <a:lnTo>
                      <a:pt x="72" y="726"/>
                    </a:lnTo>
                    <a:lnTo>
                      <a:pt x="72" y="732"/>
                    </a:lnTo>
                    <a:lnTo>
                      <a:pt x="72" y="732"/>
                    </a:lnTo>
                    <a:lnTo>
                      <a:pt x="72" y="732"/>
                    </a:lnTo>
                    <a:lnTo>
                      <a:pt x="72" y="732"/>
                    </a:lnTo>
                    <a:lnTo>
                      <a:pt x="72" y="732"/>
                    </a:lnTo>
                    <a:lnTo>
                      <a:pt x="90" y="726"/>
                    </a:lnTo>
                    <a:lnTo>
                      <a:pt x="90" y="726"/>
                    </a:lnTo>
                    <a:lnTo>
                      <a:pt x="90" y="726"/>
                    </a:lnTo>
                    <a:lnTo>
                      <a:pt x="96" y="726"/>
                    </a:lnTo>
                    <a:lnTo>
                      <a:pt x="96" y="720"/>
                    </a:lnTo>
                    <a:lnTo>
                      <a:pt x="96" y="720"/>
                    </a:lnTo>
                    <a:lnTo>
                      <a:pt x="96" y="714"/>
                    </a:lnTo>
                    <a:lnTo>
                      <a:pt x="96" y="714"/>
                    </a:lnTo>
                    <a:lnTo>
                      <a:pt x="96" y="714"/>
                    </a:lnTo>
                    <a:lnTo>
                      <a:pt x="96" y="714"/>
                    </a:lnTo>
                    <a:lnTo>
                      <a:pt x="96" y="708"/>
                    </a:lnTo>
                    <a:lnTo>
                      <a:pt x="102" y="708"/>
                    </a:lnTo>
                    <a:lnTo>
                      <a:pt x="102" y="702"/>
                    </a:lnTo>
                    <a:lnTo>
                      <a:pt x="102" y="702"/>
                    </a:lnTo>
                    <a:lnTo>
                      <a:pt x="102" y="702"/>
                    </a:lnTo>
                    <a:lnTo>
                      <a:pt x="102" y="696"/>
                    </a:lnTo>
                    <a:lnTo>
                      <a:pt x="102" y="696"/>
                    </a:lnTo>
                    <a:lnTo>
                      <a:pt x="102" y="696"/>
                    </a:lnTo>
                    <a:lnTo>
                      <a:pt x="108" y="696"/>
                    </a:lnTo>
                    <a:lnTo>
                      <a:pt x="108" y="696"/>
                    </a:lnTo>
                    <a:lnTo>
                      <a:pt x="108" y="702"/>
                    </a:lnTo>
                    <a:lnTo>
                      <a:pt x="108" y="702"/>
                    </a:lnTo>
                    <a:lnTo>
                      <a:pt x="108" y="702"/>
                    </a:lnTo>
                    <a:lnTo>
                      <a:pt x="108" y="708"/>
                    </a:lnTo>
                    <a:lnTo>
                      <a:pt x="114" y="708"/>
                    </a:lnTo>
                    <a:lnTo>
                      <a:pt x="114" y="714"/>
                    </a:lnTo>
                    <a:lnTo>
                      <a:pt x="114" y="714"/>
                    </a:lnTo>
                    <a:lnTo>
                      <a:pt x="114" y="714"/>
                    </a:lnTo>
                    <a:lnTo>
                      <a:pt x="114" y="714"/>
                    </a:lnTo>
                    <a:lnTo>
                      <a:pt x="114" y="720"/>
                    </a:lnTo>
                    <a:lnTo>
                      <a:pt x="114" y="720"/>
                    </a:lnTo>
                    <a:lnTo>
                      <a:pt x="114" y="726"/>
                    </a:lnTo>
                    <a:lnTo>
                      <a:pt x="120" y="726"/>
                    </a:lnTo>
                    <a:lnTo>
                      <a:pt x="120" y="726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38" y="726"/>
                    </a:lnTo>
                    <a:lnTo>
                      <a:pt x="138" y="726"/>
                    </a:lnTo>
                    <a:lnTo>
                      <a:pt x="138" y="726"/>
                    </a:lnTo>
                    <a:lnTo>
                      <a:pt x="144" y="726"/>
                    </a:lnTo>
                    <a:lnTo>
                      <a:pt x="144" y="720"/>
                    </a:lnTo>
                    <a:lnTo>
                      <a:pt x="144" y="720"/>
                    </a:lnTo>
                    <a:lnTo>
                      <a:pt x="144" y="714"/>
                    </a:lnTo>
                    <a:lnTo>
                      <a:pt x="144" y="714"/>
                    </a:lnTo>
                    <a:lnTo>
                      <a:pt x="144" y="714"/>
                    </a:lnTo>
                    <a:lnTo>
                      <a:pt x="144" y="714"/>
                    </a:lnTo>
                    <a:lnTo>
                      <a:pt x="144" y="714"/>
                    </a:lnTo>
                    <a:lnTo>
                      <a:pt x="150" y="708"/>
                    </a:lnTo>
                    <a:lnTo>
                      <a:pt x="150" y="708"/>
                    </a:lnTo>
                    <a:lnTo>
                      <a:pt x="150" y="702"/>
                    </a:lnTo>
                    <a:lnTo>
                      <a:pt x="150" y="702"/>
                    </a:lnTo>
                    <a:lnTo>
                      <a:pt x="150" y="702"/>
                    </a:lnTo>
                    <a:lnTo>
                      <a:pt x="150" y="702"/>
                    </a:lnTo>
                    <a:lnTo>
                      <a:pt x="150" y="702"/>
                    </a:lnTo>
                    <a:lnTo>
                      <a:pt x="156" y="702"/>
                    </a:lnTo>
                    <a:lnTo>
                      <a:pt x="156" y="702"/>
                    </a:lnTo>
                    <a:lnTo>
                      <a:pt x="156" y="702"/>
                    </a:lnTo>
                    <a:lnTo>
                      <a:pt x="156" y="702"/>
                    </a:lnTo>
                    <a:lnTo>
                      <a:pt x="156" y="708"/>
                    </a:lnTo>
                    <a:lnTo>
                      <a:pt x="156" y="708"/>
                    </a:lnTo>
                    <a:lnTo>
                      <a:pt x="162" y="714"/>
                    </a:lnTo>
                    <a:lnTo>
                      <a:pt x="162" y="714"/>
                    </a:lnTo>
                    <a:lnTo>
                      <a:pt x="162" y="714"/>
                    </a:lnTo>
                    <a:lnTo>
                      <a:pt x="162" y="714"/>
                    </a:lnTo>
                    <a:lnTo>
                      <a:pt x="162" y="720"/>
                    </a:lnTo>
                    <a:lnTo>
                      <a:pt x="162" y="720"/>
                    </a:lnTo>
                    <a:lnTo>
                      <a:pt x="162" y="726"/>
                    </a:lnTo>
                    <a:lnTo>
                      <a:pt x="168" y="726"/>
                    </a:lnTo>
                    <a:lnTo>
                      <a:pt x="168" y="726"/>
                    </a:lnTo>
                    <a:lnTo>
                      <a:pt x="168" y="732"/>
                    </a:lnTo>
                    <a:lnTo>
                      <a:pt x="168" y="732"/>
                    </a:lnTo>
                    <a:lnTo>
                      <a:pt x="168" y="732"/>
                    </a:lnTo>
                    <a:lnTo>
                      <a:pt x="168" y="738"/>
                    </a:lnTo>
                    <a:lnTo>
                      <a:pt x="168" y="738"/>
                    </a:lnTo>
                    <a:lnTo>
                      <a:pt x="186" y="732"/>
                    </a:lnTo>
                    <a:lnTo>
                      <a:pt x="186" y="732"/>
                    </a:lnTo>
                    <a:lnTo>
                      <a:pt x="186" y="732"/>
                    </a:lnTo>
                    <a:lnTo>
                      <a:pt x="192" y="726"/>
                    </a:lnTo>
                    <a:lnTo>
                      <a:pt x="192" y="726"/>
                    </a:lnTo>
                    <a:lnTo>
                      <a:pt x="192" y="720"/>
                    </a:lnTo>
                    <a:lnTo>
                      <a:pt x="192" y="720"/>
                    </a:lnTo>
                    <a:lnTo>
                      <a:pt x="192" y="714"/>
                    </a:lnTo>
                    <a:lnTo>
                      <a:pt x="192" y="714"/>
                    </a:lnTo>
                    <a:lnTo>
                      <a:pt x="192" y="714"/>
                    </a:lnTo>
                    <a:lnTo>
                      <a:pt x="192" y="714"/>
                    </a:lnTo>
                    <a:lnTo>
                      <a:pt x="198" y="708"/>
                    </a:lnTo>
                    <a:lnTo>
                      <a:pt x="198" y="708"/>
                    </a:lnTo>
                    <a:lnTo>
                      <a:pt x="198" y="702"/>
                    </a:lnTo>
                    <a:lnTo>
                      <a:pt x="198" y="702"/>
                    </a:lnTo>
                    <a:lnTo>
                      <a:pt x="198" y="702"/>
                    </a:lnTo>
                    <a:lnTo>
                      <a:pt x="198" y="702"/>
                    </a:lnTo>
                    <a:lnTo>
                      <a:pt x="198" y="702"/>
                    </a:lnTo>
                    <a:lnTo>
                      <a:pt x="204" y="702"/>
                    </a:lnTo>
                    <a:lnTo>
                      <a:pt x="204" y="702"/>
                    </a:lnTo>
                    <a:lnTo>
                      <a:pt x="204" y="702"/>
                    </a:lnTo>
                    <a:lnTo>
                      <a:pt x="204" y="702"/>
                    </a:lnTo>
                    <a:lnTo>
                      <a:pt x="204" y="708"/>
                    </a:lnTo>
                    <a:lnTo>
                      <a:pt x="204" y="708"/>
                    </a:lnTo>
                    <a:lnTo>
                      <a:pt x="210" y="714"/>
                    </a:lnTo>
                    <a:lnTo>
                      <a:pt x="210" y="714"/>
                    </a:lnTo>
                    <a:lnTo>
                      <a:pt x="210" y="714"/>
                    </a:lnTo>
                    <a:lnTo>
                      <a:pt x="210" y="714"/>
                    </a:lnTo>
                    <a:lnTo>
                      <a:pt x="210" y="720"/>
                    </a:lnTo>
                    <a:lnTo>
                      <a:pt x="210" y="720"/>
                    </a:lnTo>
                    <a:lnTo>
                      <a:pt x="210" y="726"/>
                    </a:lnTo>
                    <a:lnTo>
                      <a:pt x="216" y="726"/>
                    </a:lnTo>
                    <a:lnTo>
                      <a:pt x="216" y="726"/>
                    </a:lnTo>
                    <a:lnTo>
                      <a:pt x="216" y="732"/>
                    </a:lnTo>
                    <a:lnTo>
                      <a:pt x="216" y="732"/>
                    </a:lnTo>
                    <a:lnTo>
                      <a:pt x="216" y="732"/>
                    </a:lnTo>
                    <a:lnTo>
                      <a:pt x="216" y="732"/>
                    </a:lnTo>
                    <a:lnTo>
                      <a:pt x="216" y="732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40" y="726"/>
                    </a:lnTo>
                    <a:lnTo>
                      <a:pt x="240" y="720"/>
                    </a:lnTo>
                    <a:lnTo>
                      <a:pt x="240" y="720"/>
                    </a:lnTo>
                    <a:lnTo>
                      <a:pt x="240" y="714"/>
                    </a:lnTo>
                    <a:lnTo>
                      <a:pt x="240" y="714"/>
                    </a:lnTo>
                    <a:lnTo>
                      <a:pt x="240" y="714"/>
                    </a:lnTo>
                    <a:lnTo>
                      <a:pt x="240" y="714"/>
                    </a:lnTo>
                    <a:lnTo>
                      <a:pt x="240" y="708"/>
                    </a:lnTo>
                    <a:lnTo>
                      <a:pt x="246" y="708"/>
                    </a:lnTo>
                    <a:lnTo>
                      <a:pt x="246" y="702"/>
                    </a:lnTo>
                    <a:lnTo>
                      <a:pt x="246" y="702"/>
                    </a:lnTo>
                    <a:lnTo>
                      <a:pt x="246" y="702"/>
                    </a:lnTo>
                    <a:lnTo>
                      <a:pt x="246" y="696"/>
                    </a:lnTo>
                    <a:lnTo>
                      <a:pt x="246" y="696"/>
                    </a:lnTo>
                    <a:lnTo>
                      <a:pt x="246" y="696"/>
                    </a:lnTo>
                    <a:lnTo>
                      <a:pt x="252" y="696"/>
                    </a:lnTo>
                    <a:lnTo>
                      <a:pt x="252" y="696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8"/>
                    </a:lnTo>
                    <a:lnTo>
                      <a:pt x="258" y="708"/>
                    </a:lnTo>
                    <a:lnTo>
                      <a:pt x="258" y="714"/>
                    </a:lnTo>
                    <a:lnTo>
                      <a:pt x="258" y="714"/>
                    </a:lnTo>
                    <a:lnTo>
                      <a:pt x="258" y="714"/>
                    </a:lnTo>
                    <a:lnTo>
                      <a:pt x="258" y="720"/>
                    </a:lnTo>
                    <a:lnTo>
                      <a:pt x="258" y="720"/>
                    </a:lnTo>
                    <a:lnTo>
                      <a:pt x="258" y="720"/>
                    </a:lnTo>
                    <a:lnTo>
                      <a:pt x="264" y="726"/>
                    </a:lnTo>
                    <a:lnTo>
                      <a:pt x="264" y="726"/>
                    </a:lnTo>
                    <a:lnTo>
                      <a:pt x="264" y="726"/>
                    </a:lnTo>
                    <a:lnTo>
                      <a:pt x="264" y="732"/>
                    </a:lnTo>
                    <a:lnTo>
                      <a:pt x="264" y="732"/>
                    </a:lnTo>
                    <a:lnTo>
                      <a:pt x="264" y="732"/>
                    </a:lnTo>
                    <a:lnTo>
                      <a:pt x="264" y="732"/>
                    </a:lnTo>
                    <a:lnTo>
                      <a:pt x="282" y="732"/>
                    </a:lnTo>
                    <a:lnTo>
                      <a:pt x="282" y="732"/>
                    </a:lnTo>
                    <a:lnTo>
                      <a:pt x="282" y="726"/>
                    </a:lnTo>
                    <a:lnTo>
                      <a:pt x="288" y="726"/>
                    </a:lnTo>
                    <a:lnTo>
                      <a:pt x="288" y="726"/>
                    </a:lnTo>
                    <a:lnTo>
                      <a:pt x="288" y="720"/>
                    </a:lnTo>
                    <a:lnTo>
                      <a:pt x="288" y="720"/>
                    </a:lnTo>
                    <a:lnTo>
                      <a:pt x="288" y="714"/>
                    </a:lnTo>
                    <a:lnTo>
                      <a:pt x="288" y="714"/>
                    </a:lnTo>
                    <a:lnTo>
                      <a:pt x="288" y="714"/>
                    </a:lnTo>
                    <a:lnTo>
                      <a:pt x="288" y="714"/>
                    </a:lnTo>
                    <a:lnTo>
                      <a:pt x="294" y="708"/>
                    </a:lnTo>
                    <a:lnTo>
                      <a:pt x="294" y="708"/>
                    </a:lnTo>
                    <a:lnTo>
                      <a:pt x="294" y="708"/>
                    </a:lnTo>
                    <a:lnTo>
                      <a:pt x="294" y="702"/>
                    </a:lnTo>
                    <a:lnTo>
                      <a:pt x="294" y="702"/>
                    </a:lnTo>
                    <a:lnTo>
                      <a:pt x="294" y="702"/>
                    </a:lnTo>
                    <a:lnTo>
                      <a:pt x="294" y="702"/>
                    </a:lnTo>
                    <a:lnTo>
                      <a:pt x="300" y="702"/>
                    </a:lnTo>
                    <a:lnTo>
                      <a:pt x="300" y="702"/>
                    </a:lnTo>
                    <a:lnTo>
                      <a:pt x="300" y="702"/>
                    </a:lnTo>
                    <a:lnTo>
                      <a:pt x="300" y="708"/>
                    </a:lnTo>
                    <a:lnTo>
                      <a:pt x="300" y="708"/>
                    </a:lnTo>
                    <a:lnTo>
                      <a:pt x="300" y="708"/>
                    </a:lnTo>
                    <a:lnTo>
                      <a:pt x="306" y="714"/>
                    </a:lnTo>
                    <a:lnTo>
                      <a:pt x="306" y="714"/>
                    </a:lnTo>
                    <a:lnTo>
                      <a:pt x="306" y="714"/>
                    </a:lnTo>
                    <a:lnTo>
                      <a:pt x="306" y="720"/>
                    </a:lnTo>
                    <a:lnTo>
                      <a:pt x="306" y="720"/>
                    </a:lnTo>
                    <a:lnTo>
                      <a:pt x="306" y="726"/>
                    </a:lnTo>
                    <a:lnTo>
                      <a:pt x="306" y="726"/>
                    </a:lnTo>
                    <a:lnTo>
                      <a:pt x="312" y="726"/>
                    </a:lnTo>
                    <a:lnTo>
                      <a:pt x="312" y="732"/>
                    </a:lnTo>
                    <a:lnTo>
                      <a:pt x="312" y="732"/>
                    </a:lnTo>
                    <a:lnTo>
                      <a:pt x="312" y="732"/>
                    </a:lnTo>
                    <a:lnTo>
                      <a:pt x="312" y="732"/>
                    </a:lnTo>
                    <a:lnTo>
                      <a:pt x="312" y="738"/>
                    </a:lnTo>
                    <a:lnTo>
                      <a:pt x="312" y="738"/>
                    </a:lnTo>
                    <a:lnTo>
                      <a:pt x="330" y="732"/>
                    </a:lnTo>
                    <a:lnTo>
                      <a:pt x="330" y="732"/>
                    </a:lnTo>
                    <a:lnTo>
                      <a:pt x="330" y="732"/>
                    </a:lnTo>
                    <a:lnTo>
                      <a:pt x="336" y="726"/>
                    </a:lnTo>
                    <a:lnTo>
                      <a:pt x="336" y="726"/>
                    </a:lnTo>
                    <a:lnTo>
                      <a:pt x="336" y="720"/>
                    </a:lnTo>
                    <a:lnTo>
                      <a:pt x="336" y="720"/>
                    </a:lnTo>
                    <a:lnTo>
                      <a:pt x="336" y="714"/>
                    </a:lnTo>
                    <a:lnTo>
                      <a:pt x="336" y="714"/>
                    </a:lnTo>
                    <a:lnTo>
                      <a:pt x="336" y="714"/>
                    </a:lnTo>
                    <a:lnTo>
                      <a:pt x="336" y="714"/>
                    </a:lnTo>
                    <a:lnTo>
                      <a:pt x="342" y="708"/>
                    </a:lnTo>
                    <a:lnTo>
                      <a:pt x="342" y="708"/>
                    </a:lnTo>
                    <a:lnTo>
                      <a:pt x="342" y="708"/>
                    </a:lnTo>
                    <a:lnTo>
                      <a:pt x="342" y="702"/>
                    </a:lnTo>
                    <a:lnTo>
                      <a:pt x="342" y="702"/>
                    </a:lnTo>
                    <a:lnTo>
                      <a:pt x="342" y="702"/>
                    </a:lnTo>
                    <a:lnTo>
                      <a:pt x="342" y="702"/>
                    </a:lnTo>
                    <a:lnTo>
                      <a:pt x="348" y="702"/>
                    </a:lnTo>
                    <a:lnTo>
                      <a:pt x="348" y="702"/>
                    </a:lnTo>
                    <a:lnTo>
                      <a:pt x="348" y="702"/>
                    </a:lnTo>
                    <a:lnTo>
                      <a:pt x="348" y="702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54" y="714"/>
                    </a:lnTo>
                    <a:lnTo>
                      <a:pt x="354" y="714"/>
                    </a:lnTo>
                    <a:lnTo>
                      <a:pt x="354" y="714"/>
                    </a:lnTo>
                    <a:lnTo>
                      <a:pt x="354" y="714"/>
                    </a:lnTo>
                    <a:lnTo>
                      <a:pt x="354" y="720"/>
                    </a:lnTo>
                    <a:lnTo>
                      <a:pt x="354" y="720"/>
                    </a:lnTo>
                    <a:lnTo>
                      <a:pt x="354" y="726"/>
                    </a:lnTo>
                    <a:lnTo>
                      <a:pt x="360" y="726"/>
                    </a:lnTo>
                    <a:lnTo>
                      <a:pt x="360" y="726"/>
                    </a:lnTo>
                    <a:lnTo>
                      <a:pt x="360" y="732"/>
                    </a:lnTo>
                    <a:lnTo>
                      <a:pt x="360" y="732"/>
                    </a:lnTo>
                    <a:lnTo>
                      <a:pt x="360" y="732"/>
                    </a:lnTo>
                    <a:lnTo>
                      <a:pt x="360" y="732"/>
                    </a:lnTo>
                    <a:lnTo>
                      <a:pt x="360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26"/>
                    </a:lnTo>
                    <a:lnTo>
                      <a:pt x="384" y="726"/>
                    </a:lnTo>
                    <a:lnTo>
                      <a:pt x="384" y="720"/>
                    </a:lnTo>
                    <a:lnTo>
                      <a:pt x="384" y="720"/>
                    </a:lnTo>
                    <a:lnTo>
                      <a:pt x="384" y="720"/>
                    </a:lnTo>
                    <a:lnTo>
                      <a:pt x="384" y="714"/>
                    </a:lnTo>
                    <a:lnTo>
                      <a:pt x="384" y="714"/>
                    </a:lnTo>
                    <a:lnTo>
                      <a:pt x="384" y="714"/>
                    </a:lnTo>
                    <a:lnTo>
                      <a:pt x="384" y="714"/>
                    </a:lnTo>
                    <a:lnTo>
                      <a:pt x="390" y="708"/>
                    </a:lnTo>
                    <a:lnTo>
                      <a:pt x="390" y="708"/>
                    </a:lnTo>
                    <a:lnTo>
                      <a:pt x="390" y="702"/>
                    </a:lnTo>
                    <a:lnTo>
                      <a:pt x="390" y="702"/>
                    </a:lnTo>
                    <a:lnTo>
                      <a:pt x="390" y="702"/>
                    </a:lnTo>
                    <a:lnTo>
                      <a:pt x="390" y="702"/>
                    </a:lnTo>
                    <a:lnTo>
                      <a:pt x="396" y="702"/>
                    </a:lnTo>
                    <a:lnTo>
                      <a:pt x="396" y="702"/>
                    </a:lnTo>
                    <a:lnTo>
                      <a:pt x="396" y="702"/>
                    </a:lnTo>
                    <a:lnTo>
                      <a:pt x="396" y="702"/>
                    </a:lnTo>
                    <a:lnTo>
                      <a:pt x="396" y="702"/>
                    </a:lnTo>
                    <a:lnTo>
                      <a:pt x="396" y="708"/>
                    </a:lnTo>
                    <a:lnTo>
                      <a:pt x="396" y="708"/>
                    </a:lnTo>
                    <a:lnTo>
                      <a:pt x="402" y="714"/>
                    </a:lnTo>
                    <a:lnTo>
                      <a:pt x="402" y="714"/>
                    </a:lnTo>
                    <a:lnTo>
                      <a:pt x="402" y="714"/>
                    </a:lnTo>
                    <a:lnTo>
                      <a:pt x="402" y="714"/>
                    </a:lnTo>
                    <a:lnTo>
                      <a:pt x="402" y="720"/>
                    </a:lnTo>
                    <a:lnTo>
                      <a:pt x="402" y="720"/>
                    </a:lnTo>
                    <a:lnTo>
                      <a:pt x="402" y="726"/>
                    </a:lnTo>
                    <a:lnTo>
                      <a:pt x="408" y="726"/>
                    </a:lnTo>
                    <a:lnTo>
                      <a:pt x="408" y="726"/>
                    </a:lnTo>
                    <a:lnTo>
                      <a:pt x="408" y="732"/>
                    </a:lnTo>
                    <a:lnTo>
                      <a:pt x="408" y="732"/>
                    </a:lnTo>
                    <a:lnTo>
                      <a:pt x="408" y="732"/>
                    </a:lnTo>
                    <a:lnTo>
                      <a:pt x="408" y="732"/>
                    </a:lnTo>
                    <a:lnTo>
                      <a:pt x="408" y="732"/>
                    </a:lnTo>
                    <a:lnTo>
                      <a:pt x="426" y="732"/>
                    </a:lnTo>
                    <a:lnTo>
                      <a:pt x="426" y="732"/>
                    </a:lnTo>
                    <a:lnTo>
                      <a:pt x="426" y="732"/>
                    </a:lnTo>
                    <a:lnTo>
                      <a:pt x="432" y="726"/>
                    </a:lnTo>
                    <a:lnTo>
                      <a:pt x="432" y="726"/>
                    </a:lnTo>
                    <a:lnTo>
                      <a:pt x="432" y="720"/>
                    </a:lnTo>
                    <a:lnTo>
                      <a:pt x="432" y="720"/>
                    </a:lnTo>
                    <a:lnTo>
                      <a:pt x="432" y="720"/>
                    </a:lnTo>
                    <a:lnTo>
                      <a:pt x="432" y="714"/>
                    </a:lnTo>
                    <a:lnTo>
                      <a:pt x="432" y="714"/>
                    </a:lnTo>
                    <a:lnTo>
                      <a:pt x="432" y="714"/>
                    </a:lnTo>
                    <a:lnTo>
                      <a:pt x="438" y="714"/>
                    </a:lnTo>
                    <a:lnTo>
                      <a:pt x="438" y="708"/>
                    </a:lnTo>
                    <a:lnTo>
                      <a:pt x="438" y="708"/>
                    </a:lnTo>
                    <a:lnTo>
                      <a:pt x="438" y="702"/>
                    </a:lnTo>
                    <a:lnTo>
                      <a:pt x="438" y="702"/>
                    </a:lnTo>
                    <a:lnTo>
                      <a:pt x="438" y="702"/>
                    </a:lnTo>
                    <a:lnTo>
                      <a:pt x="444" y="702"/>
                    </a:lnTo>
                    <a:lnTo>
                      <a:pt x="444" y="702"/>
                    </a:lnTo>
                    <a:lnTo>
                      <a:pt x="444" y="702"/>
                    </a:lnTo>
                    <a:lnTo>
                      <a:pt x="444" y="702"/>
                    </a:lnTo>
                    <a:lnTo>
                      <a:pt x="444" y="708"/>
                    </a:lnTo>
                    <a:lnTo>
                      <a:pt x="444" y="708"/>
                    </a:lnTo>
                    <a:lnTo>
                      <a:pt x="444" y="714"/>
                    </a:lnTo>
                    <a:lnTo>
                      <a:pt x="450" y="714"/>
                    </a:lnTo>
                    <a:lnTo>
                      <a:pt x="450" y="714"/>
                    </a:lnTo>
                    <a:lnTo>
                      <a:pt x="450" y="714"/>
                    </a:lnTo>
                    <a:lnTo>
                      <a:pt x="450" y="720"/>
                    </a:lnTo>
                    <a:lnTo>
                      <a:pt x="450" y="720"/>
                    </a:lnTo>
                    <a:lnTo>
                      <a:pt x="450" y="726"/>
                    </a:lnTo>
                    <a:lnTo>
                      <a:pt x="450" y="726"/>
                    </a:lnTo>
                    <a:lnTo>
                      <a:pt x="456" y="726"/>
                    </a:lnTo>
                    <a:lnTo>
                      <a:pt x="456" y="732"/>
                    </a:lnTo>
                    <a:lnTo>
                      <a:pt x="456" y="732"/>
                    </a:lnTo>
                    <a:lnTo>
                      <a:pt x="456" y="732"/>
                    </a:lnTo>
                    <a:lnTo>
                      <a:pt x="456" y="738"/>
                    </a:lnTo>
                    <a:lnTo>
                      <a:pt x="456" y="738"/>
                    </a:lnTo>
                    <a:lnTo>
                      <a:pt x="456" y="738"/>
                    </a:lnTo>
                    <a:lnTo>
                      <a:pt x="474" y="732"/>
                    </a:lnTo>
                    <a:lnTo>
                      <a:pt x="474" y="732"/>
                    </a:lnTo>
                    <a:lnTo>
                      <a:pt x="474" y="732"/>
                    </a:lnTo>
                    <a:lnTo>
                      <a:pt x="480" y="726"/>
                    </a:lnTo>
                    <a:lnTo>
                      <a:pt x="480" y="726"/>
                    </a:lnTo>
                    <a:lnTo>
                      <a:pt x="480" y="720"/>
                    </a:lnTo>
                    <a:lnTo>
                      <a:pt x="480" y="720"/>
                    </a:lnTo>
                    <a:lnTo>
                      <a:pt x="480" y="714"/>
                    </a:lnTo>
                    <a:lnTo>
                      <a:pt x="480" y="714"/>
                    </a:lnTo>
                    <a:lnTo>
                      <a:pt x="480" y="714"/>
                    </a:lnTo>
                    <a:lnTo>
                      <a:pt x="480" y="714"/>
                    </a:lnTo>
                    <a:lnTo>
                      <a:pt x="486" y="708"/>
                    </a:lnTo>
                    <a:lnTo>
                      <a:pt x="486" y="708"/>
                    </a:lnTo>
                    <a:lnTo>
                      <a:pt x="486" y="708"/>
                    </a:lnTo>
                    <a:lnTo>
                      <a:pt x="486" y="702"/>
                    </a:lnTo>
                    <a:lnTo>
                      <a:pt x="486" y="702"/>
                    </a:lnTo>
                    <a:lnTo>
                      <a:pt x="486" y="702"/>
                    </a:lnTo>
                    <a:lnTo>
                      <a:pt x="492" y="702"/>
                    </a:lnTo>
                    <a:lnTo>
                      <a:pt x="492" y="702"/>
                    </a:lnTo>
                    <a:lnTo>
                      <a:pt x="492" y="702"/>
                    </a:lnTo>
                    <a:lnTo>
                      <a:pt x="492" y="702"/>
                    </a:lnTo>
                    <a:lnTo>
                      <a:pt x="492" y="702"/>
                    </a:lnTo>
                    <a:lnTo>
                      <a:pt x="492" y="708"/>
                    </a:lnTo>
                    <a:lnTo>
                      <a:pt x="492" y="708"/>
                    </a:lnTo>
                    <a:lnTo>
                      <a:pt x="498" y="714"/>
                    </a:lnTo>
                    <a:lnTo>
                      <a:pt x="498" y="714"/>
                    </a:lnTo>
                    <a:lnTo>
                      <a:pt x="498" y="714"/>
                    </a:lnTo>
                    <a:lnTo>
                      <a:pt x="498" y="714"/>
                    </a:lnTo>
                    <a:lnTo>
                      <a:pt x="498" y="720"/>
                    </a:lnTo>
                    <a:lnTo>
                      <a:pt x="498" y="720"/>
                    </a:lnTo>
                    <a:lnTo>
                      <a:pt x="498" y="726"/>
                    </a:lnTo>
                    <a:lnTo>
                      <a:pt x="504" y="726"/>
                    </a:lnTo>
                    <a:lnTo>
                      <a:pt x="504" y="726"/>
                    </a:lnTo>
                    <a:lnTo>
                      <a:pt x="504" y="732"/>
                    </a:lnTo>
                    <a:lnTo>
                      <a:pt x="504" y="732"/>
                    </a:lnTo>
                    <a:lnTo>
                      <a:pt x="504" y="732"/>
                    </a:lnTo>
                    <a:lnTo>
                      <a:pt x="504" y="732"/>
                    </a:lnTo>
                    <a:lnTo>
                      <a:pt x="504" y="732"/>
                    </a:lnTo>
                    <a:lnTo>
                      <a:pt x="522" y="732"/>
                    </a:lnTo>
                    <a:lnTo>
                      <a:pt x="522" y="732"/>
                    </a:lnTo>
                    <a:lnTo>
                      <a:pt x="522" y="726"/>
                    </a:lnTo>
                    <a:lnTo>
                      <a:pt x="528" y="726"/>
                    </a:lnTo>
                    <a:lnTo>
                      <a:pt x="528" y="726"/>
                    </a:lnTo>
                    <a:lnTo>
                      <a:pt x="528" y="720"/>
                    </a:lnTo>
                    <a:lnTo>
                      <a:pt x="528" y="720"/>
                    </a:lnTo>
                    <a:lnTo>
                      <a:pt x="528" y="714"/>
                    </a:lnTo>
                    <a:lnTo>
                      <a:pt x="528" y="714"/>
                    </a:lnTo>
                    <a:lnTo>
                      <a:pt x="528" y="714"/>
                    </a:lnTo>
                    <a:lnTo>
                      <a:pt x="528" y="714"/>
                    </a:lnTo>
                    <a:lnTo>
                      <a:pt x="534" y="708"/>
                    </a:lnTo>
                    <a:lnTo>
                      <a:pt x="534" y="708"/>
                    </a:lnTo>
                    <a:lnTo>
                      <a:pt x="534" y="702"/>
                    </a:lnTo>
                    <a:lnTo>
                      <a:pt x="534" y="702"/>
                    </a:lnTo>
                    <a:lnTo>
                      <a:pt x="534" y="702"/>
                    </a:lnTo>
                    <a:lnTo>
                      <a:pt x="534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8"/>
                    </a:lnTo>
                    <a:lnTo>
                      <a:pt x="540" y="708"/>
                    </a:lnTo>
                    <a:lnTo>
                      <a:pt x="540" y="708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20"/>
                    </a:lnTo>
                    <a:lnTo>
                      <a:pt x="546" y="720"/>
                    </a:lnTo>
                    <a:lnTo>
                      <a:pt x="546" y="726"/>
                    </a:lnTo>
                    <a:lnTo>
                      <a:pt x="546" y="726"/>
                    </a:lnTo>
                    <a:lnTo>
                      <a:pt x="552" y="726"/>
                    </a:lnTo>
                    <a:lnTo>
                      <a:pt x="552" y="732"/>
                    </a:lnTo>
                    <a:lnTo>
                      <a:pt x="552" y="732"/>
                    </a:lnTo>
                    <a:lnTo>
                      <a:pt x="552" y="732"/>
                    </a:lnTo>
                    <a:lnTo>
                      <a:pt x="552" y="732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70" y="732"/>
                    </a:lnTo>
                    <a:lnTo>
                      <a:pt x="570" y="732"/>
                    </a:lnTo>
                    <a:lnTo>
                      <a:pt x="570" y="732"/>
                    </a:lnTo>
                    <a:lnTo>
                      <a:pt x="576" y="726"/>
                    </a:lnTo>
                    <a:lnTo>
                      <a:pt x="576" y="726"/>
                    </a:lnTo>
                    <a:lnTo>
                      <a:pt x="576" y="726"/>
                    </a:lnTo>
                    <a:lnTo>
                      <a:pt x="576" y="720"/>
                    </a:lnTo>
                    <a:lnTo>
                      <a:pt x="576" y="720"/>
                    </a:lnTo>
                    <a:lnTo>
                      <a:pt x="576" y="720"/>
                    </a:lnTo>
                    <a:lnTo>
                      <a:pt x="576" y="720"/>
                    </a:lnTo>
                    <a:lnTo>
                      <a:pt x="576" y="714"/>
                    </a:lnTo>
                    <a:lnTo>
                      <a:pt x="582" y="714"/>
                    </a:lnTo>
                    <a:lnTo>
                      <a:pt x="582" y="708"/>
                    </a:lnTo>
                    <a:lnTo>
                      <a:pt x="582" y="708"/>
                    </a:lnTo>
                    <a:lnTo>
                      <a:pt x="582" y="708"/>
                    </a:lnTo>
                    <a:lnTo>
                      <a:pt x="582" y="702"/>
                    </a:lnTo>
                    <a:lnTo>
                      <a:pt x="582" y="702"/>
                    </a:lnTo>
                    <a:lnTo>
                      <a:pt x="588" y="702"/>
                    </a:lnTo>
                    <a:lnTo>
                      <a:pt x="588" y="702"/>
                    </a:lnTo>
                    <a:lnTo>
                      <a:pt x="588" y="702"/>
                    </a:lnTo>
                    <a:lnTo>
                      <a:pt x="588" y="708"/>
                    </a:lnTo>
                    <a:lnTo>
                      <a:pt x="588" y="708"/>
                    </a:lnTo>
                    <a:lnTo>
                      <a:pt x="588" y="708"/>
                    </a:lnTo>
                    <a:lnTo>
                      <a:pt x="588" y="714"/>
                    </a:lnTo>
                    <a:lnTo>
                      <a:pt x="594" y="714"/>
                    </a:lnTo>
                    <a:lnTo>
                      <a:pt x="594" y="720"/>
                    </a:lnTo>
                    <a:lnTo>
                      <a:pt x="594" y="720"/>
                    </a:lnTo>
                    <a:lnTo>
                      <a:pt x="594" y="720"/>
                    </a:lnTo>
                    <a:lnTo>
                      <a:pt x="594" y="720"/>
                    </a:lnTo>
                    <a:lnTo>
                      <a:pt x="594" y="726"/>
                    </a:lnTo>
                    <a:lnTo>
                      <a:pt x="594" y="726"/>
                    </a:lnTo>
                    <a:lnTo>
                      <a:pt x="600" y="726"/>
                    </a:lnTo>
                    <a:lnTo>
                      <a:pt x="600" y="732"/>
                    </a:lnTo>
                    <a:lnTo>
                      <a:pt x="600" y="732"/>
                    </a:lnTo>
                    <a:lnTo>
                      <a:pt x="600" y="732"/>
                    </a:lnTo>
                    <a:lnTo>
                      <a:pt x="600" y="738"/>
                    </a:lnTo>
                    <a:lnTo>
                      <a:pt x="600" y="738"/>
                    </a:lnTo>
                    <a:lnTo>
                      <a:pt x="600" y="738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24" y="726"/>
                    </a:lnTo>
                    <a:lnTo>
                      <a:pt x="624" y="726"/>
                    </a:lnTo>
                    <a:lnTo>
                      <a:pt x="624" y="720"/>
                    </a:lnTo>
                    <a:lnTo>
                      <a:pt x="624" y="720"/>
                    </a:lnTo>
                    <a:lnTo>
                      <a:pt x="624" y="714"/>
                    </a:lnTo>
                    <a:lnTo>
                      <a:pt x="624" y="714"/>
                    </a:lnTo>
                    <a:lnTo>
                      <a:pt x="624" y="714"/>
                    </a:lnTo>
                    <a:lnTo>
                      <a:pt x="624" y="714"/>
                    </a:lnTo>
                    <a:lnTo>
                      <a:pt x="630" y="708"/>
                    </a:lnTo>
                    <a:lnTo>
                      <a:pt x="630" y="708"/>
                    </a:lnTo>
                    <a:lnTo>
                      <a:pt x="630" y="708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6" y="702"/>
                    </a:lnTo>
                    <a:lnTo>
                      <a:pt x="636" y="702"/>
                    </a:lnTo>
                    <a:lnTo>
                      <a:pt x="636" y="702"/>
                    </a:lnTo>
                    <a:lnTo>
                      <a:pt x="636" y="702"/>
                    </a:lnTo>
                    <a:lnTo>
                      <a:pt x="636" y="702"/>
                    </a:lnTo>
                    <a:lnTo>
                      <a:pt x="636" y="708"/>
                    </a:lnTo>
                    <a:lnTo>
                      <a:pt x="636" y="708"/>
                    </a:lnTo>
                    <a:lnTo>
                      <a:pt x="642" y="714"/>
                    </a:lnTo>
                    <a:lnTo>
                      <a:pt x="642" y="714"/>
                    </a:lnTo>
                    <a:lnTo>
                      <a:pt x="642" y="714"/>
                    </a:lnTo>
                    <a:lnTo>
                      <a:pt x="642" y="720"/>
                    </a:lnTo>
                    <a:lnTo>
                      <a:pt x="642" y="720"/>
                    </a:lnTo>
                    <a:lnTo>
                      <a:pt x="642" y="720"/>
                    </a:lnTo>
                    <a:lnTo>
                      <a:pt x="642" y="726"/>
                    </a:lnTo>
                    <a:lnTo>
                      <a:pt x="648" y="726"/>
                    </a:lnTo>
                    <a:lnTo>
                      <a:pt x="648" y="726"/>
                    </a:lnTo>
                    <a:lnTo>
                      <a:pt x="648" y="732"/>
                    </a:lnTo>
                    <a:lnTo>
                      <a:pt x="648" y="732"/>
                    </a:lnTo>
                    <a:lnTo>
                      <a:pt x="648" y="732"/>
                    </a:lnTo>
                    <a:lnTo>
                      <a:pt x="648" y="732"/>
                    </a:lnTo>
                    <a:lnTo>
                      <a:pt x="648" y="732"/>
                    </a:lnTo>
                    <a:lnTo>
                      <a:pt x="666" y="732"/>
                    </a:lnTo>
                    <a:lnTo>
                      <a:pt x="666" y="732"/>
                    </a:lnTo>
                    <a:lnTo>
                      <a:pt x="666" y="732"/>
                    </a:lnTo>
                    <a:lnTo>
                      <a:pt x="672" y="726"/>
                    </a:lnTo>
                    <a:lnTo>
                      <a:pt x="672" y="726"/>
                    </a:lnTo>
                    <a:lnTo>
                      <a:pt x="672" y="720"/>
                    </a:lnTo>
                    <a:lnTo>
                      <a:pt x="672" y="720"/>
                    </a:lnTo>
                    <a:lnTo>
                      <a:pt x="672" y="714"/>
                    </a:lnTo>
                    <a:lnTo>
                      <a:pt x="672" y="714"/>
                    </a:lnTo>
                    <a:lnTo>
                      <a:pt x="672" y="714"/>
                    </a:lnTo>
                    <a:lnTo>
                      <a:pt x="672" y="714"/>
                    </a:lnTo>
                    <a:lnTo>
                      <a:pt x="678" y="714"/>
                    </a:lnTo>
                    <a:lnTo>
                      <a:pt x="678" y="708"/>
                    </a:lnTo>
                    <a:lnTo>
                      <a:pt x="678" y="708"/>
                    </a:lnTo>
                    <a:lnTo>
                      <a:pt x="678" y="702"/>
                    </a:lnTo>
                    <a:lnTo>
                      <a:pt x="678" y="702"/>
                    </a:lnTo>
                    <a:lnTo>
                      <a:pt x="678" y="702"/>
                    </a:lnTo>
                    <a:lnTo>
                      <a:pt x="684" y="702"/>
                    </a:lnTo>
                    <a:lnTo>
                      <a:pt x="684" y="702"/>
                    </a:lnTo>
                    <a:lnTo>
                      <a:pt x="684" y="702"/>
                    </a:lnTo>
                    <a:lnTo>
                      <a:pt x="684" y="708"/>
                    </a:lnTo>
                    <a:lnTo>
                      <a:pt x="684" y="708"/>
                    </a:lnTo>
                    <a:lnTo>
                      <a:pt x="684" y="708"/>
                    </a:lnTo>
                    <a:lnTo>
                      <a:pt x="684" y="714"/>
                    </a:lnTo>
                    <a:lnTo>
                      <a:pt x="690" y="714"/>
                    </a:lnTo>
                    <a:lnTo>
                      <a:pt x="690" y="714"/>
                    </a:lnTo>
                    <a:lnTo>
                      <a:pt x="690" y="714"/>
                    </a:lnTo>
                    <a:lnTo>
                      <a:pt x="690" y="720"/>
                    </a:lnTo>
                    <a:lnTo>
                      <a:pt x="690" y="720"/>
                    </a:lnTo>
                    <a:lnTo>
                      <a:pt x="690" y="726"/>
                    </a:lnTo>
                    <a:lnTo>
                      <a:pt x="690" y="726"/>
                    </a:lnTo>
                    <a:lnTo>
                      <a:pt x="696" y="732"/>
                    </a:lnTo>
                    <a:lnTo>
                      <a:pt x="696" y="732"/>
                    </a:lnTo>
                    <a:lnTo>
                      <a:pt x="696" y="732"/>
                    </a:lnTo>
                    <a:lnTo>
                      <a:pt x="696" y="732"/>
                    </a:lnTo>
                    <a:lnTo>
                      <a:pt x="696" y="738"/>
                    </a:lnTo>
                    <a:lnTo>
                      <a:pt x="696" y="738"/>
                    </a:lnTo>
                    <a:lnTo>
                      <a:pt x="696" y="738"/>
                    </a:lnTo>
                    <a:lnTo>
                      <a:pt x="714" y="732"/>
                    </a:lnTo>
                    <a:lnTo>
                      <a:pt x="714" y="732"/>
                    </a:lnTo>
                    <a:lnTo>
                      <a:pt x="714" y="732"/>
                    </a:lnTo>
                    <a:lnTo>
                      <a:pt x="720" y="732"/>
                    </a:lnTo>
                    <a:lnTo>
                      <a:pt x="720" y="726"/>
                    </a:lnTo>
                    <a:lnTo>
                      <a:pt x="720" y="726"/>
                    </a:lnTo>
                    <a:lnTo>
                      <a:pt x="720" y="720"/>
                    </a:lnTo>
                    <a:lnTo>
                      <a:pt x="720" y="720"/>
                    </a:lnTo>
                    <a:lnTo>
                      <a:pt x="720" y="720"/>
                    </a:lnTo>
                    <a:lnTo>
                      <a:pt x="720" y="720"/>
                    </a:lnTo>
                    <a:lnTo>
                      <a:pt x="720" y="714"/>
                    </a:lnTo>
                    <a:lnTo>
                      <a:pt x="726" y="714"/>
                    </a:lnTo>
                    <a:lnTo>
                      <a:pt x="726" y="708"/>
                    </a:lnTo>
                    <a:lnTo>
                      <a:pt x="726" y="708"/>
                    </a:lnTo>
                    <a:lnTo>
                      <a:pt x="726" y="708"/>
                    </a:lnTo>
                    <a:lnTo>
                      <a:pt x="726" y="708"/>
                    </a:lnTo>
                    <a:lnTo>
                      <a:pt x="726" y="702"/>
                    </a:lnTo>
                    <a:lnTo>
                      <a:pt x="732" y="702"/>
                    </a:lnTo>
                    <a:lnTo>
                      <a:pt x="732" y="702"/>
                    </a:lnTo>
                    <a:lnTo>
                      <a:pt x="732" y="702"/>
                    </a:lnTo>
                    <a:lnTo>
                      <a:pt x="732" y="708"/>
                    </a:lnTo>
                    <a:lnTo>
                      <a:pt x="732" y="708"/>
                    </a:lnTo>
                    <a:lnTo>
                      <a:pt x="732" y="708"/>
                    </a:lnTo>
                    <a:lnTo>
                      <a:pt x="732" y="714"/>
                    </a:lnTo>
                    <a:lnTo>
                      <a:pt x="738" y="714"/>
                    </a:lnTo>
                    <a:lnTo>
                      <a:pt x="738" y="720"/>
                    </a:lnTo>
                    <a:lnTo>
                      <a:pt x="738" y="720"/>
                    </a:lnTo>
                    <a:lnTo>
                      <a:pt x="738" y="720"/>
                    </a:lnTo>
                    <a:lnTo>
                      <a:pt x="738" y="720"/>
                    </a:lnTo>
                    <a:lnTo>
                      <a:pt x="738" y="726"/>
                    </a:lnTo>
                    <a:lnTo>
                      <a:pt x="738" y="726"/>
                    </a:lnTo>
                    <a:lnTo>
                      <a:pt x="744" y="726"/>
                    </a:lnTo>
                    <a:lnTo>
                      <a:pt x="744" y="732"/>
                    </a:lnTo>
                    <a:lnTo>
                      <a:pt x="744" y="732"/>
                    </a:lnTo>
                    <a:lnTo>
                      <a:pt x="744" y="732"/>
                    </a:lnTo>
                    <a:lnTo>
                      <a:pt x="744" y="738"/>
                    </a:lnTo>
                    <a:lnTo>
                      <a:pt x="744" y="738"/>
                    </a:lnTo>
                    <a:lnTo>
                      <a:pt x="744" y="738"/>
                    </a:lnTo>
                    <a:lnTo>
                      <a:pt x="762" y="732"/>
                    </a:lnTo>
                    <a:lnTo>
                      <a:pt x="762" y="732"/>
                    </a:lnTo>
                    <a:lnTo>
                      <a:pt x="762" y="726"/>
                    </a:lnTo>
                    <a:lnTo>
                      <a:pt x="768" y="726"/>
                    </a:lnTo>
                    <a:lnTo>
                      <a:pt x="768" y="726"/>
                    </a:lnTo>
                    <a:lnTo>
                      <a:pt x="768" y="720"/>
                    </a:lnTo>
                    <a:lnTo>
                      <a:pt x="768" y="720"/>
                    </a:lnTo>
                    <a:lnTo>
                      <a:pt x="768" y="714"/>
                    </a:lnTo>
                    <a:lnTo>
                      <a:pt x="768" y="714"/>
                    </a:lnTo>
                    <a:lnTo>
                      <a:pt x="768" y="714"/>
                    </a:lnTo>
                    <a:lnTo>
                      <a:pt x="768" y="714"/>
                    </a:lnTo>
                    <a:lnTo>
                      <a:pt x="774" y="708"/>
                    </a:lnTo>
                    <a:lnTo>
                      <a:pt x="774" y="708"/>
                    </a:lnTo>
                    <a:lnTo>
                      <a:pt x="774" y="708"/>
                    </a:lnTo>
                    <a:lnTo>
                      <a:pt x="774" y="702"/>
                    </a:lnTo>
                    <a:lnTo>
                      <a:pt x="774" y="702"/>
                    </a:lnTo>
                    <a:lnTo>
                      <a:pt x="774" y="702"/>
                    </a:lnTo>
                    <a:lnTo>
                      <a:pt x="780" y="702"/>
                    </a:lnTo>
                    <a:lnTo>
                      <a:pt x="780" y="702"/>
                    </a:lnTo>
                    <a:lnTo>
                      <a:pt x="780" y="702"/>
                    </a:lnTo>
                    <a:lnTo>
                      <a:pt x="780" y="702"/>
                    </a:lnTo>
                    <a:lnTo>
                      <a:pt x="780" y="708"/>
                    </a:lnTo>
                    <a:lnTo>
                      <a:pt x="780" y="708"/>
                    </a:lnTo>
                    <a:lnTo>
                      <a:pt x="780" y="708"/>
                    </a:lnTo>
                    <a:lnTo>
                      <a:pt x="786" y="714"/>
                    </a:lnTo>
                    <a:lnTo>
                      <a:pt x="786" y="714"/>
                    </a:lnTo>
                    <a:lnTo>
                      <a:pt x="786" y="714"/>
                    </a:lnTo>
                    <a:lnTo>
                      <a:pt x="786" y="720"/>
                    </a:lnTo>
                    <a:lnTo>
                      <a:pt x="786" y="720"/>
                    </a:lnTo>
                    <a:lnTo>
                      <a:pt x="786" y="720"/>
                    </a:lnTo>
                    <a:lnTo>
                      <a:pt x="786" y="726"/>
                    </a:lnTo>
                    <a:lnTo>
                      <a:pt x="792" y="726"/>
                    </a:lnTo>
                    <a:lnTo>
                      <a:pt x="792" y="732"/>
                    </a:lnTo>
                    <a:lnTo>
                      <a:pt x="792" y="732"/>
                    </a:lnTo>
                    <a:lnTo>
                      <a:pt x="792" y="732"/>
                    </a:lnTo>
                    <a:lnTo>
                      <a:pt x="792" y="732"/>
                    </a:lnTo>
                    <a:lnTo>
                      <a:pt x="792" y="738"/>
                    </a:lnTo>
                    <a:lnTo>
                      <a:pt x="792" y="738"/>
                    </a:lnTo>
                    <a:lnTo>
                      <a:pt x="810" y="732"/>
                    </a:lnTo>
                    <a:lnTo>
                      <a:pt x="810" y="732"/>
                    </a:lnTo>
                    <a:lnTo>
                      <a:pt x="810" y="732"/>
                    </a:lnTo>
                    <a:lnTo>
                      <a:pt x="816" y="726"/>
                    </a:lnTo>
                    <a:lnTo>
                      <a:pt x="816" y="726"/>
                    </a:lnTo>
                    <a:lnTo>
                      <a:pt x="816" y="726"/>
                    </a:lnTo>
                    <a:lnTo>
                      <a:pt x="816" y="720"/>
                    </a:lnTo>
                    <a:lnTo>
                      <a:pt x="816" y="720"/>
                    </a:lnTo>
                    <a:lnTo>
                      <a:pt x="816" y="720"/>
                    </a:lnTo>
                    <a:lnTo>
                      <a:pt x="816" y="720"/>
                    </a:lnTo>
                    <a:lnTo>
                      <a:pt x="816" y="714"/>
                    </a:lnTo>
                    <a:lnTo>
                      <a:pt x="822" y="714"/>
                    </a:lnTo>
                    <a:lnTo>
                      <a:pt x="822" y="708"/>
                    </a:lnTo>
                    <a:lnTo>
                      <a:pt x="822" y="708"/>
                    </a:lnTo>
                    <a:lnTo>
                      <a:pt x="822" y="708"/>
                    </a:lnTo>
                    <a:lnTo>
                      <a:pt x="822" y="708"/>
                    </a:lnTo>
                    <a:lnTo>
                      <a:pt x="822" y="702"/>
                    </a:lnTo>
                    <a:lnTo>
                      <a:pt x="828" y="702"/>
                    </a:lnTo>
                    <a:lnTo>
                      <a:pt x="828" y="702"/>
                    </a:lnTo>
                    <a:lnTo>
                      <a:pt x="828" y="708"/>
                    </a:lnTo>
                    <a:lnTo>
                      <a:pt x="828" y="708"/>
                    </a:lnTo>
                    <a:lnTo>
                      <a:pt x="828" y="708"/>
                    </a:lnTo>
                    <a:lnTo>
                      <a:pt x="828" y="708"/>
                    </a:lnTo>
                    <a:lnTo>
                      <a:pt x="828" y="714"/>
                    </a:lnTo>
                    <a:lnTo>
                      <a:pt x="834" y="714"/>
                    </a:lnTo>
                    <a:lnTo>
                      <a:pt x="834" y="720"/>
                    </a:lnTo>
                    <a:lnTo>
                      <a:pt x="834" y="720"/>
                    </a:lnTo>
                    <a:lnTo>
                      <a:pt x="834" y="720"/>
                    </a:lnTo>
                    <a:lnTo>
                      <a:pt x="834" y="726"/>
                    </a:lnTo>
                    <a:lnTo>
                      <a:pt x="834" y="726"/>
                    </a:lnTo>
                    <a:lnTo>
                      <a:pt x="834" y="726"/>
                    </a:lnTo>
                    <a:lnTo>
                      <a:pt x="840" y="732"/>
                    </a:lnTo>
                    <a:lnTo>
                      <a:pt x="840" y="732"/>
                    </a:lnTo>
                    <a:lnTo>
                      <a:pt x="840" y="732"/>
                    </a:lnTo>
                    <a:lnTo>
                      <a:pt x="840" y="738"/>
                    </a:lnTo>
                    <a:lnTo>
                      <a:pt x="840" y="738"/>
                    </a:lnTo>
                    <a:lnTo>
                      <a:pt x="840" y="738"/>
                    </a:lnTo>
                    <a:lnTo>
                      <a:pt x="840" y="738"/>
                    </a:lnTo>
                    <a:lnTo>
                      <a:pt x="858" y="732"/>
                    </a:lnTo>
                    <a:lnTo>
                      <a:pt x="858" y="732"/>
                    </a:lnTo>
                    <a:lnTo>
                      <a:pt x="858" y="732"/>
                    </a:lnTo>
                    <a:lnTo>
                      <a:pt x="864" y="732"/>
                    </a:lnTo>
                    <a:lnTo>
                      <a:pt x="864" y="726"/>
                    </a:lnTo>
                    <a:lnTo>
                      <a:pt x="864" y="726"/>
                    </a:lnTo>
                    <a:lnTo>
                      <a:pt x="864" y="720"/>
                    </a:lnTo>
                    <a:lnTo>
                      <a:pt x="864" y="720"/>
                    </a:lnTo>
                    <a:lnTo>
                      <a:pt x="864" y="720"/>
                    </a:lnTo>
                    <a:lnTo>
                      <a:pt x="864" y="720"/>
                    </a:lnTo>
                    <a:lnTo>
                      <a:pt x="864" y="714"/>
                    </a:lnTo>
                    <a:lnTo>
                      <a:pt x="870" y="714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0" y="702"/>
                    </a:lnTo>
                    <a:lnTo>
                      <a:pt x="870" y="702"/>
                    </a:lnTo>
                    <a:lnTo>
                      <a:pt x="876" y="702"/>
                    </a:lnTo>
                    <a:lnTo>
                      <a:pt x="876" y="702"/>
                    </a:lnTo>
                    <a:lnTo>
                      <a:pt x="876" y="702"/>
                    </a:lnTo>
                    <a:lnTo>
                      <a:pt x="876" y="708"/>
                    </a:lnTo>
                    <a:lnTo>
                      <a:pt x="876" y="708"/>
                    </a:lnTo>
                    <a:lnTo>
                      <a:pt x="876" y="708"/>
                    </a:lnTo>
                    <a:lnTo>
                      <a:pt x="876" y="714"/>
                    </a:lnTo>
                    <a:lnTo>
                      <a:pt x="882" y="714"/>
                    </a:lnTo>
                    <a:lnTo>
                      <a:pt x="882" y="714"/>
                    </a:lnTo>
                    <a:lnTo>
                      <a:pt x="882" y="714"/>
                    </a:lnTo>
                    <a:lnTo>
                      <a:pt x="882" y="720"/>
                    </a:lnTo>
                    <a:lnTo>
                      <a:pt x="882" y="720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8" y="726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8"/>
                    </a:lnTo>
                    <a:lnTo>
                      <a:pt x="888" y="738"/>
                    </a:lnTo>
                    <a:lnTo>
                      <a:pt x="906" y="732"/>
                    </a:lnTo>
                    <a:lnTo>
                      <a:pt x="906" y="732"/>
                    </a:lnTo>
                    <a:lnTo>
                      <a:pt x="906" y="732"/>
                    </a:lnTo>
                    <a:lnTo>
                      <a:pt x="912" y="726"/>
                    </a:lnTo>
                    <a:lnTo>
                      <a:pt x="912" y="726"/>
                    </a:lnTo>
                    <a:lnTo>
                      <a:pt x="912" y="720"/>
                    </a:lnTo>
                    <a:lnTo>
                      <a:pt x="912" y="720"/>
                    </a:lnTo>
                    <a:lnTo>
                      <a:pt x="912" y="714"/>
                    </a:lnTo>
                    <a:lnTo>
                      <a:pt x="912" y="714"/>
                    </a:lnTo>
                    <a:lnTo>
                      <a:pt x="912" y="714"/>
                    </a:lnTo>
                    <a:lnTo>
                      <a:pt x="912" y="714"/>
                    </a:lnTo>
                    <a:lnTo>
                      <a:pt x="918" y="714"/>
                    </a:lnTo>
                    <a:lnTo>
                      <a:pt x="918" y="708"/>
                    </a:lnTo>
                    <a:lnTo>
                      <a:pt x="918" y="708"/>
                    </a:lnTo>
                    <a:lnTo>
                      <a:pt x="918" y="702"/>
                    </a:lnTo>
                    <a:lnTo>
                      <a:pt x="918" y="702"/>
                    </a:lnTo>
                    <a:lnTo>
                      <a:pt x="918" y="702"/>
                    </a:lnTo>
                    <a:lnTo>
                      <a:pt x="924" y="702"/>
                    </a:lnTo>
                    <a:lnTo>
                      <a:pt x="924" y="702"/>
                    </a:lnTo>
                    <a:lnTo>
                      <a:pt x="924" y="702"/>
                    </a:lnTo>
                    <a:lnTo>
                      <a:pt x="924" y="702"/>
                    </a:lnTo>
                    <a:lnTo>
                      <a:pt x="924" y="708"/>
                    </a:lnTo>
                    <a:lnTo>
                      <a:pt x="924" y="708"/>
                    </a:lnTo>
                    <a:lnTo>
                      <a:pt x="924" y="714"/>
                    </a:lnTo>
                    <a:lnTo>
                      <a:pt x="930" y="714"/>
                    </a:lnTo>
                    <a:lnTo>
                      <a:pt x="930" y="714"/>
                    </a:lnTo>
                    <a:lnTo>
                      <a:pt x="930" y="714"/>
                    </a:lnTo>
                    <a:lnTo>
                      <a:pt x="930" y="720"/>
                    </a:lnTo>
                    <a:lnTo>
                      <a:pt x="930" y="720"/>
                    </a:lnTo>
                    <a:lnTo>
                      <a:pt x="930" y="726"/>
                    </a:lnTo>
                    <a:lnTo>
                      <a:pt x="930" y="726"/>
                    </a:lnTo>
                    <a:lnTo>
                      <a:pt x="936" y="726"/>
                    </a:lnTo>
                    <a:lnTo>
                      <a:pt x="936" y="732"/>
                    </a:lnTo>
                    <a:lnTo>
                      <a:pt x="936" y="732"/>
                    </a:lnTo>
                    <a:lnTo>
                      <a:pt x="936" y="732"/>
                    </a:lnTo>
                    <a:lnTo>
                      <a:pt x="936" y="738"/>
                    </a:lnTo>
                    <a:lnTo>
                      <a:pt x="936" y="738"/>
                    </a:lnTo>
                    <a:lnTo>
                      <a:pt x="936" y="738"/>
                    </a:lnTo>
                    <a:lnTo>
                      <a:pt x="954" y="732"/>
                    </a:lnTo>
                    <a:lnTo>
                      <a:pt x="954" y="732"/>
                    </a:lnTo>
                    <a:lnTo>
                      <a:pt x="954" y="732"/>
                    </a:lnTo>
                    <a:lnTo>
                      <a:pt x="960" y="732"/>
                    </a:lnTo>
                    <a:lnTo>
                      <a:pt x="960" y="726"/>
                    </a:lnTo>
                    <a:lnTo>
                      <a:pt x="960" y="726"/>
                    </a:lnTo>
                    <a:lnTo>
                      <a:pt x="960" y="720"/>
                    </a:lnTo>
                    <a:lnTo>
                      <a:pt x="960" y="720"/>
                    </a:lnTo>
                    <a:lnTo>
                      <a:pt x="960" y="720"/>
                    </a:lnTo>
                    <a:lnTo>
                      <a:pt x="960" y="720"/>
                    </a:lnTo>
                    <a:lnTo>
                      <a:pt x="960" y="720"/>
                    </a:lnTo>
                    <a:lnTo>
                      <a:pt x="966" y="714"/>
                    </a:lnTo>
                    <a:lnTo>
                      <a:pt x="966" y="714"/>
                    </a:lnTo>
                    <a:lnTo>
                      <a:pt x="966" y="708"/>
                    </a:lnTo>
                    <a:lnTo>
                      <a:pt x="966" y="708"/>
                    </a:lnTo>
                    <a:lnTo>
                      <a:pt x="966" y="708"/>
                    </a:lnTo>
                    <a:lnTo>
                      <a:pt x="966" y="708"/>
                    </a:lnTo>
                    <a:lnTo>
                      <a:pt x="972" y="708"/>
                    </a:lnTo>
                    <a:lnTo>
                      <a:pt x="972" y="708"/>
                    </a:lnTo>
                    <a:lnTo>
                      <a:pt x="972" y="708"/>
                    </a:lnTo>
                    <a:lnTo>
                      <a:pt x="972" y="708"/>
                    </a:lnTo>
                    <a:lnTo>
                      <a:pt x="972" y="708"/>
                    </a:lnTo>
                    <a:lnTo>
                      <a:pt x="972" y="714"/>
                    </a:lnTo>
                    <a:lnTo>
                      <a:pt x="978" y="714"/>
                    </a:lnTo>
                    <a:lnTo>
                      <a:pt x="978" y="720"/>
                    </a:lnTo>
                    <a:lnTo>
                      <a:pt x="978" y="720"/>
                    </a:lnTo>
                    <a:lnTo>
                      <a:pt x="978" y="720"/>
                    </a:lnTo>
                    <a:lnTo>
                      <a:pt x="978" y="720"/>
                    </a:lnTo>
                    <a:lnTo>
                      <a:pt x="978" y="726"/>
                    </a:lnTo>
                    <a:lnTo>
                      <a:pt x="978" y="726"/>
                    </a:lnTo>
                    <a:lnTo>
                      <a:pt x="978" y="726"/>
                    </a:lnTo>
                    <a:lnTo>
                      <a:pt x="984" y="732"/>
                    </a:lnTo>
                    <a:lnTo>
                      <a:pt x="984" y="732"/>
                    </a:lnTo>
                    <a:lnTo>
                      <a:pt x="984" y="732"/>
                    </a:lnTo>
                    <a:lnTo>
                      <a:pt x="984" y="738"/>
                    </a:lnTo>
                    <a:lnTo>
                      <a:pt x="984" y="738"/>
                    </a:lnTo>
                    <a:lnTo>
                      <a:pt x="984" y="738"/>
                    </a:lnTo>
                    <a:lnTo>
                      <a:pt x="984" y="738"/>
                    </a:lnTo>
                    <a:lnTo>
                      <a:pt x="1002" y="732"/>
                    </a:lnTo>
                    <a:lnTo>
                      <a:pt x="1002" y="732"/>
                    </a:lnTo>
                    <a:lnTo>
                      <a:pt x="1002" y="732"/>
                    </a:lnTo>
                    <a:lnTo>
                      <a:pt x="1008" y="726"/>
                    </a:lnTo>
                    <a:lnTo>
                      <a:pt x="1008" y="726"/>
                    </a:lnTo>
                    <a:lnTo>
                      <a:pt x="1008" y="726"/>
                    </a:lnTo>
                    <a:lnTo>
                      <a:pt x="1008" y="720"/>
                    </a:lnTo>
                    <a:lnTo>
                      <a:pt x="1008" y="720"/>
                    </a:lnTo>
                    <a:lnTo>
                      <a:pt x="1008" y="720"/>
                    </a:lnTo>
                    <a:lnTo>
                      <a:pt x="1008" y="720"/>
                    </a:lnTo>
                    <a:lnTo>
                      <a:pt x="1008" y="714"/>
                    </a:lnTo>
                    <a:lnTo>
                      <a:pt x="1014" y="714"/>
                    </a:lnTo>
                    <a:lnTo>
                      <a:pt x="1014" y="708"/>
                    </a:lnTo>
                    <a:lnTo>
                      <a:pt x="1014" y="708"/>
                    </a:lnTo>
                    <a:lnTo>
                      <a:pt x="1014" y="702"/>
                    </a:lnTo>
                    <a:lnTo>
                      <a:pt x="1014" y="702"/>
                    </a:lnTo>
                    <a:lnTo>
                      <a:pt x="1014" y="702"/>
                    </a:lnTo>
                    <a:lnTo>
                      <a:pt x="1020" y="696"/>
                    </a:lnTo>
                    <a:lnTo>
                      <a:pt x="1020" y="696"/>
                    </a:lnTo>
                    <a:lnTo>
                      <a:pt x="1020" y="696"/>
                    </a:lnTo>
                    <a:lnTo>
                      <a:pt x="1020" y="696"/>
                    </a:lnTo>
                    <a:lnTo>
                      <a:pt x="1020" y="696"/>
                    </a:lnTo>
                    <a:lnTo>
                      <a:pt x="1020" y="696"/>
                    </a:lnTo>
                    <a:lnTo>
                      <a:pt x="1026" y="696"/>
                    </a:lnTo>
                    <a:lnTo>
                      <a:pt x="1026" y="696"/>
                    </a:lnTo>
                    <a:lnTo>
                      <a:pt x="1026" y="696"/>
                    </a:lnTo>
                    <a:lnTo>
                      <a:pt x="1026" y="696"/>
                    </a:lnTo>
                    <a:lnTo>
                      <a:pt x="1026" y="702"/>
                    </a:lnTo>
                    <a:lnTo>
                      <a:pt x="1026" y="702"/>
                    </a:lnTo>
                    <a:lnTo>
                      <a:pt x="1026" y="702"/>
                    </a:lnTo>
                    <a:lnTo>
                      <a:pt x="1026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50" y="672"/>
                    </a:lnTo>
                    <a:lnTo>
                      <a:pt x="1050" y="672"/>
                    </a:lnTo>
                    <a:lnTo>
                      <a:pt x="1050" y="672"/>
                    </a:lnTo>
                    <a:lnTo>
                      <a:pt x="1056" y="666"/>
                    </a:lnTo>
                    <a:lnTo>
                      <a:pt x="1056" y="666"/>
                    </a:lnTo>
                    <a:lnTo>
                      <a:pt x="1056" y="660"/>
                    </a:lnTo>
                    <a:lnTo>
                      <a:pt x="1056" y="660"/>
                    </a:lnTo>
                    <a:lnTo>
                      <a:pt x="1056" y="654"/>
                    </a:lnTo>
                    <a:lnTo>
                      <a:pt x="1056" y="648"/>
                    </a:lnTo>
                    <a:lnTo>
                      <a:pt x="1062" y="648"/>
                    </a:lnTo>
                    <a:lnTo>
                      <a:pt x="1062" y="648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36"/>
                    </a:lnTo>
                    <a:lnTo>
                      <a:pt x="1062" y="636"/>
                    </a:lnTo>
                    <a:lnTo>
                      <a:pt x="1062" y="630"/>
                    </a:lnTo>
                    <a:lnTo>
                      <a:pt x="1062" y="630"/>
                    </a:lnTo>
                    <a:lnTo>
                      <a:pt x="1068" y="630"/>
                    </a:lnTo>
                    <a:lnTo>
                      <a:pt x="1068" y="630"/>
                    </a:lnTo>
                    <a:lnTo>
                      <a:pt x="1068" y="630"/>
                    </a:lnTo>
                    <a:lnTo>
                      <a:pt x="1068" y="630"/>
                    </a:lnTo>
                    <a:lnTo>
                      <a:pt x="1068" y="630"/>
                    </a:lnTo>
                    <a:lnTo>
                      <a:pt x="1068" y="630"/>
                    </a:lnTo>
                    <a:lnTo>
                      <a:pt x="1074" y="636"/>
                    </a:lnTo>
                    <a:lnTo>
                      <a:pt x="1074" y="636"/>
                    </a:lnTo>
                    <a:lnTo>
                      <a:pt x="1074" y="642"/>
                    </a:lnTo>
                    <a:lnTo>
                      <a:pt x="1074" y="642"/>
                    </a:lnTo>
                    <a:lnTo>
                      <a:pt x="1074" y="642"/>
                    </a:lnTo>
                    <a:lnTo>
                      <a:pt x="1074" y="648"/>
                    </a:lnTo>
                    <a:lnTo>
                      <a:pt x="1074" y="648"/>
                    </a:lnTo>
                    <a:lnTo>
                      <a:pt x="1080" y="654"/>
                    </a:lnTo>
                    <a:lnTo>
                      <a:pt x="1080" y="654"/>
                    </a:lnTo>
                    <a:lnTo>
                      <a:pt x="1080" y="654"/>
                    </a:lnTo>
                    <a:lnTo>
                      <a:pt x="1080" y="660"/>
                    </a:lnTo>
                    <a:lnTo>
                      <a:pt x="1080" y="660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116" y="666"/>
                    </a:lnTo>
                    <a:lnTo>
                      <a:pt x="1116" y="666"/>
                    </a:lnTo>
                    <a:lnTo>
                      <a:pt x="1122" y="666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54"/>
                    </a:lnTo>
                    <a:lnTo>
                      <a:pt x="1122" y="654"/>
                    </a:lnTo>
                    <a:lnTo>
                      <a:pt x="1122" y="648"/>
                    </a:lnTo>
                    <a:lnTo>
                      <a:pt x="1128" y="648"/>
                    </a:lnTo>
                    <a:lnTo>
                      <a:pt x="1128" y="642"/>
                    </a:lnTo>
                    <a:lnTo>
                      <a:pt x="1128" y="642"/>
                    </a:lnTo>
                    <a:lnTo>
                      <a:pt x="1128" y="642"/>
                    </a:lnTo>
                    <a:lnTo>
                      <a:pt x="1128" y="636"/>
                    </a:lnTo>
                    <a:lnTo>
                      <a:pt x="1128" y="636"/>
                    </a:lnTo>
                    <a:lnTo>
                      <a:pt x="1128" y="630"/>
                    </a:lnTo>
                    <a:lnTo>
                      <a:pt x="1134" y="630"/>
                    </a:lnTo>
                    <a:lnTo>
                      <a:pt x="1134" y="630"/>
                    </a:lnTo>
                    <a:lnTo>
                      <a:pt x="1134" y="630"/>
                    </a:lnTo>
                    <a:lnTo>
                      <a:pt x="1134" y="630"/>
                    </a:lnTo>
                    <a:lnTo>
                      <a:pt x="1134" y="630"/>
                    </a:lnTo>
                    <a:lnTo>
                      <a:pt x="1134" y="630"/>
                    </a:lnTo>
                    <a:lnTo>
                      <a:pt x="1134" y="630"/>
                    </a:lnTo>
                    <a:lnTo>
                      <a:pt x="1140" y="630"/>
                    </a:lnTo>
                    <a:lnTo>
                      <a:pt x="1140" y="636"/>
                    </a:lnTo>
                    <a:lnTo>
                      <a:pt x="1140" y="636"/>
                    </a:lnTo>
                    <a:lnTo>
                      <a:pt x="1140" y="642"/>
                    </a:lnTo>
                    <a:lnTo>
                      <a:pt x="1140" y="642"/>
                    </a:lnTo>
                    <a:lnTo>
                      <a:pt x="1140" y="642"/>
                    </a:lnTo>
                    <a:lnTo>
                      <a:pt x="1140" y="648"/>
                    </a:lnTo>
                    <a:lnTo>
                      <a:pt x="1146" y="648"/>
                    </a:lnTo>
                    <a:lnTo>
                      <a:pt x="1146" y="654"/>
                    </a:lnTo>
                    <a:lnTo>
                      <a:pt x="1146" y="654"/>
                    </a:lnTo>
                    <a:lnTo>
                      <a:pt x="1146" y="660"/>
                    </a:lnTo>
                    <a:lnTo>
                      <a:pt x="1146" y="660"/>
                    </a:lnTo>
                    <a:lnTo>
                      <a:pt x="1146" y="660"/>
                    </a:lnTo>
                    <a:lnTo>
                      <a:pt x="1146" y="666"/>
                    </a:lnTo>
                    <a:lnTo>
                      <a:pt x="1152" y="666"/>
                    </a:lnTo>
                    <a:lnTo>
                      <a:pt x="1152" y="666"/>
                    </a:lnTo>
                    <a:lnTo>
                      <a:pt x="1152" y="666"/>
                    </a:lnTo>
                    <a:lnTo>
                      <a:pt x="1188" y="666"/>
                    </a:lnTo>
                    <a:lnTo>
                      <a:pt x="1188" y="666"/>
                    </a:lnTo>
                    <a:lnTo>
                      <a:pt x="1188" y="666"/>
                    </a:lnTo>
                    <a:lnTo>
                      <a:pt x="1188" y="660"/>
                    </a:lnTo>
                    <a:lnTo>
                      <a:pt x="1188" y="660"/>
                    </a:lnTo>
                    <a:lnTo>
                      <a:pt x="1188" y="654"/>
                    </a:lnTo>
                    <a:lnTo>
                      <a:pt x="1188" y="654"/>
                    </a:lnTo>
                    <a:lnTo>
                      <a:pt x="1194" y="648"/>
                    </a:lnTo>
                    <a:lnTo>
                      <a:pt x="1194" y="648"/>
                    </a:lnTo>
                    <a:lnTo>
                      <a:pt x="1194" y="642"/>
                    </a:lnTo>
                    <a:lnTo>
                      <a:pt x="1194" y="642"/>
                    </a:lnTo>
                    <a:lnTo>
                      <a:pt x="1194" y="642"/>
                    </a:lnTo>
                    <a:lnTo>
                      <a:pt x="1194" y="636"/>
                    </a:lnTo>
                    <a:lnTo>
                      <a:pt x="1194" y="636"/>
                    </a:lnTo>
                    <a:lnTo>
                      <a:pt x="1200" y="636"/>
                    </a:lnTo>
                    <a:lnTo>
                      <a:pt x="1200" y="630"/>
                    </a:lnTo>
                    <a:lnTo>
                      <a:pt x="1200" y="630"/>
                    </a:lnTo>
                    <a:lnTo>
                      <a:pt x="1200" y="630"/>
                    </a:lnTo>
                    <a:lnTo>
                      <a:pt x="1200" y="630"/>
                    </a:lnTo>
                    <a:lnTo>
                      <a:pt x="1200" y="630"/>
                    </a:lnTo>
                    <a:lnTo>
                      <a:pt x="1206" y="630"/>
                    </a:lnTo>
                    <a:lnTo>
                      <a:pt x="1206" y="630"/>
                    </a:lnTo>
                    <a:lnTo>
                      <a:pt x="1206" y="636"/>
                    </a:lnTo>
                    <a:lnTo>
                      <a:pt x="1206" y="636"/>
                    </a:lnTo>
                    <a:lnTo>
                      <a:pt x="1206" y="636"/>
                    </a:lnTo>
                    <a:lnTo>
                      <a:pt x="1206" y="642"/>
                    </a:lnTo>
                    <a:lnTo>
                      <a:pt x="1206" y="642"/>
                    </a:lnTo>
                    <a:lnTo>
                      <a:pt x="1206" y="642"/>
                    </a:lnTo>
                    <a:lnTo>
                      <a:pt x="1212" y="648"/>
                    </a:lnTo>
                    <a:lnTo>
                      <a:pt x="1212" y="648"/>
                    </a:lnTo>
                    <a:lnTo>
                      <a:pt x="1212" y="654"/>
                    </a:lnTo>
                    <a:lnTo>
                      <a:pt x="1212" y="654"/>
                    </a:lnTo>
                    <a:lnTo>
                      <a:pt x="1212" y="660"/>
                    </a:lnTo>
                    <a:lnTo>
                      <a:pt x="1212" y="660"/>
                    </a:lnTo>
                    <a:lnTo>
                      <a:pt x="1218" y="660"/>
                    </a:lnTo>
                    <a:lnTo>
                      <a:pt x="1218" y="666"/>
                    </a:lnTo>
                    <a:lnTo>
                      <a:pt x="1218" y="666"/>
                    </a:lnTo>
                    <a:lnTo>
                      <a:pt x="1218" y="672"/>
                    </a:lnTo>
                    <a:lnTo>
                      <a:pt x="1218" y="672"/>
                    </a:lnTo>
                    <a:lnTo>
                      <a:pt x="1254" y="666"/>
                    </a:lnTo>
                    <a:lnTo>
                      <a:pt x="1254" y="666"/>
                    </a:lnTo>
                    <a:lnTo>
                      <a:pt x="1254" y="666"/>
                    </a:lnTo>
                    <a:lnTo>
                      <a:pt x="1254" y="660"/>
                    </a:lnTo>
                    <a:lnTo>
                      <a:pt x="1254" y="660"/>
                    </a:lnTo>
                    <a:lnTo>
                      <a:pt x="1260" y="654"/>
                    </a:lnTo>
                    <a:lnTo>
                      <a:pt x="1260" y="654"/>
                    </a:lnTo>
                    <a:lnTo>
                      <a:pt x="1260" y="648"/>
                    </a:lnTo>
                    <a:lnTo>
                      <a:pt x="1260" y="648"/>
                    </a:lnTo>
                    <a:lnTo>
                      <a:pt x="1260" y="642"/>
                    </a:lnTo>
                    <a:lnTo>
                      <a:pt x="1260" y="642"/>
                    </a:lnTo>
                    <a:lnTo>
                      <a:pt x="1260" y="642"/>
                    </a:lnTo>
                    <a:lnTo>
                      <a:pt x="1260" y="642"/>
                    </a:lnTo>
                    <a:lnTo>
                      <a:pt x="1266" y="636"/>
                    </a:lnTo>
                    <a:lnTo>
                      <a:pt x="1266" y="636"/>
                    </a:lnTo>
                    <a:lnTo>
                      <a:pt x="1266" y="630"/>
                    </a:lnTo>
                    <a:lnTo>
                      <a:pt x="1266" y="630"/>
                    </a:lnTo>
                    <a:lnTo>
                      <a:pt x="1266" y="630"/>
                    </a:lnTo>
                    <a:lnTo>
                      <a:pt x="1266" y="630"/>
                    </a:lnTo>
                    <a:lnTo>
                      <a:pt x="1272" y="630"/>
                    </a:lnTo>
                    <a:lnTo>
                      <a:pt x="1272" y="630"/>
                    </a:lnTo>
                    <a:lnTo>
                      <a:pt x="1272" y="630"/>
                    </a:lnTo>
                    <a:lnTo>
                      <a:pt x="1272" y="636"/>
                    </a:lnTo>
                    <a:lnTo>
                      <a:pt x="1272" y="636"/>
                    </a:lnTo>
                    <a:lnTo>
                      <a:pt x="1272" y="642"/>
                    </a:lnTo>
                    <a:lnTo>
                      <a:pt x="1278" y="642"/>
                    </a:lnTo>
                    <a:lnTo>
                      <a:pt x="1278" y="642"/>
                    </a:lnTo>
                    <a:lnTo>
                      <a:pt x="1278" y="642"/>
                    </a:lnTo>
                    <a:lnTo>
                      <a:pt x="1278" y="648"/>
                    </a:lnTo>
                    <a:lnTo>
                      <a:pt x="1278" y="648"/>
                    </a:lnTo>
                    <a:lnTo>
                      <a:pt x="1278" y="654"/>
                    </a:lnTo>
                    <a:lnTo>
                      <a:pt x="1278" y="654"/>
                    </a:lnTo>
                    <a:lnTo>
                      <a:pt x="1278" y="660"/>
                    </a:lnTo>
                    <a:lnTo>
                      <a:pt x="1284" y="660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72"/>
                    </a:lnTo>
                    <a:lnTo>
                      <a:pt x="1284" y="672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0"/>
                    </a:lnTo>
                    <a:lnTo>
                      <a:pt x="1326" y="660"/>
                    </a:lnTo>
                    <a:lnTo>
                      <a:pt x="1326" y="654"/>
                    </a:lnTo>
                    <a:lnTo>
                      <a:pt x="1326" y="654"/>
                    </a:lnTo>
                    <a:lnTo>
                      <a:pt x="1326" y="648"/>
                    </a:lnTo>
                    <a:lnTo>
                      <a:pt x="1326" y="648"/>
                    </a:lnTo>
                    <a:lnTo>
                      <a:pt x="1326" y="642"/>
                    </a:lnTo>
                    <a:lnTo>
                      <a:pt x="1326" y="642"/>
                    </a:lnTo>
                    <a:lnTo>
                      <a:pt x="1326" y="642"/>
                    </a:lnTo>
                    <a:lnTo>
                      <a:pt x="1332" y="642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0"/>
                    </a:lnTo>
                    <a:lnTo>
                      <a:pt x="1332" y="630"/>
                    </a:lnTo>
                    <a:lnTo>
                      <a:pt x="1332" y="630"/>
                    </a:lnTo>
                    <a:lnTo>
                      <a:pt x="1338" y="630"/>
                    </a:lnTo>
                    <a:lnTo>
                      <a:pt x="1338" y="630"/>
                    </a:lnTo>
                    <a:lnTo>
                      <a:pt x="1338" y="630"/>
                    </a:lnTo>
                    <a:lnTo>
                      <a:pt x="1338" y="630"/>
                    </a:lnTo>
                    <a:lnTo>
                      <a:pt x="1338" y="636"/>
                    </a:lnTo>
                    <a:lnTo>
                      <a:pt x="1338" y="636"/>
                    </a:lnTo>
                    <a:lnTo>
                      <a:pt x="1344" y="642"/>
                    </a:lnTo>
                    <a:lnTo>
                      <a:pt x="1344" y="642"/>
                    </a:lnTo>
                    <a:lnTo>
                      <a:pt x="1344" y="642"/>
                    </a:lnTo>
                    <a:lnTo>
                      <a:pt x="1344" y="642"/>
                    </a:lnTo>
                    <a:lnTo>
                      <a:pt x="1344" y="648"/>
                    </a:lnTo>
                    <a:lnTo>
                      <a:pt x="1344" y="648"/>
                    </a:lnTo>
                    <a:lnTo>
                      <a:pt x="1344" y="654"/>
                    </a:lnTo>
                    <a:lnTo>
                      <a:pt x="1344" y="654"/>
                    </a:lnTo>
                    <a:lnTo>
                      <a:pt x="1350" y="660"/>
                    </a:lnTo>
                    <a:lnTo>
                      <a:pt x="1350" y="660"/>
                    </a:lnTo>
                    <a:lnTo>
                      <a:pt x="1350" y="666"/>
                    </a:lnTo>
                    <a:lnTo>
                      <a:pt x="1350" y="666"/>
                    </a:lnTo>
                    <a:lnTo>
                      <a:pt x="1350" y="666"/>
                    </a:lnTo>
                    <a:lnTo>
                      <a:pt x="1350" y="672"/>
                    </a:lnTo>
                    <a:lnTo>
                      <a:pt x="1350" y="672"/>
                    </a:lnTo>
                    <a:lnTo>
                      <a:pt x="1386" y="666"/>
                    </a:lnTo>
                    <a:lnTo>
                      <a:pt x="1386" y="666"/>
                    </a:lnTo>
                    <a:lnTo>
                      <a:pt x="1386" y="666"/>
                    </a:lnTo>
                    <a:lnTo>
                      <a:pt x="1392" y="660"/>
                    </a:lnTo>
                    <a:lnTo>
                      <a:pt x="1392" y="660"/>
                    </a:lnTo>
                    <a:lnTo>
                      <a:pt x="1392" y="660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2" y="648"/>
                    </a:lnTo>
                    <a:lnTo>
                      <a:pt x="1398" y="648"/>
                    </a:lnTo>
                    <a:lnTo>
                      <a:pt x="1398" y="648"/>
                    </a:lnTo>
                    <a:lnTo>
                      <a:pt x="1398" y="642"/>
                    </a:lnTo>
                    <a:lnTo>
                      <a:pt x="1398" y="642"/>
                    </a:lnTo>
                    <a:lnTo>
                      <a:pt x="1398" y="636"/>
                    </a:lnTo>
                    <a:lnTo>
                      <a:pt x="1398" y="636"/>
                    </a:lnTo>
                    <a:lnTo>
                      <a:pt x="1398" y="636"/>
                    </a:lnTo>
                    <a:lnTo>
                      <a:pt x="1404" y="630"/>
                    </a:lnTo>
                    <a:lnTo>
                      <a:pt x="1404" y="630"/>
                    </a:lnTo>
                    <a:lnTo>
                      <a:pt x="1404" y="630"/>
                    </a:lnTo>
                    <a:lnTo>
                      <a:pt x="1404" y="630"/>
                    </a:lnTo>
                    <a:lnTo>
                      <a:pt x="1404" y="630"/>
                    </a:lnTo>
                    <a:lnTo>
                      <a:pt x="1404" y="636"/>
                    </a:lnTo>
                    <a:lnTo>
                      <a:pt x="1404" y="636"/>
                    </a:lnTo>
                    <a:lnTo>
                      <a:pt x="1410" y="636"/>
                    </a:lnTo>
                    <a:lnTo>
                      <a:pt x="1410" y="642"/>
                    </a:lnTo>
                    <a:lnTo>
                      <a:pt x="1410" y="642"/>
                    </a:lnTo>
                    <a:lnTo>
                      <a:pt x="1410" y="648"/>
                    </a:lnTo>
                    <a:lnTo>
                      <a:pt x="1410" y="648"/>
                    </a:lnTo>
                    <a:lnTo>
                      <a:pt x="1410" y="648"/>
                    </a:lnTo>
                    <a:lnTo>
                      <a:pt x="1410" y="654"/>
                    </a:lnTo>
                    <a:lnTo>
                      <a:pt x="1416" y="654"/>
                    </a:lnTo>
                    <a:lnTo>
                      <a:pt x="1416" y="654"/>
                    </a:lnTo>
                    <a:lnTo>
                      <a:pt x="1416" y="660"/>
                    </a:lnTo>
                    <a:lnTo>
                      <a:pt x="1416" y="660"/>
                    </a:lnTo>
                    <a:lnTo>
                      <a:pt x="1416" y="666"/>
                    </a:lnTo>
                    <a:lnTo>
                      <a:pt x="1416" y="666"/>
                    </a:lnTo>
                    <a:lnTo>
                      <a:pt x="1416" y="666"/>
                    </a:lnTo>
                    <a:lnTo>
                      <a:pt x="1422" y="672"/>
                    </a:lnTo>
                    <a:lnTo>
                      <a:pt x="1422" y="672"/>
                    </a:lnTo>
                    <a:lnTo>
                      <a:pt x="1452" y="666"/>
                    </a:lnTo>
                    <a:lnTo>
                      <a:pt x="1452" y="666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0"/>
                    </a:lnTo>
                    <a:lnTo>
                      <a:pt x="1458" y="660"/>
                    </a:lnTo>
                    <a:lnTo>
                      <a:pt x="1458" y="654"/>
                    </a:lnTo>
                    <a:lnTo>
                      <a:pt x="1458" y="654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64" y="636"/>
                    </a:lnTo>
                    <a:lnTo>
                      <a:pt x="1464" y="636"/>
                    </a:lnTo>
                    <a:lnTo>
                      <a:pt x="1470" y="636"/>
                    </a:lnTo>
                    <a:lnTo>
                      <a:pt x="1470" y="630"/>
                    </a:lnTo>
                    <a:lnTo>
                      <a:pt x="1470" y="630"/>
                    </a:lnTo>
                    <a:lnTo>
                      <a:pt x="1470" y="630"/>
                    </a:lnTo>
                    <a:lnTo>
                      <a:pt x="1470" y="630"/>
                    </a:lnTo>
                    <a:lnTo>
                      <a:pt x="1470" y="630"/>
                    </a:lnTo>
                    <a:lnTo>
                      <a:pt x="1476" y="636"/>
                    </a:lnTo>
                    <a:lnTo>
                      <a:pt x="1476" y="636"/>
                    </a:lnTo>
                    <a:lnTo>
                      <a:pt x="1476" y="636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76" y="648"/>
                    </a:lnTo>
                    <a:lnTo>
                      <a:pt x="1476" y="648"/>
                    </a:lnTo>
                    <a:lnTo>
                      <a:pt x="1476" y="648"/>
                    </a:lnTo>
                    <a:lnTo>
                      <a:pt x="1482" y="654"/>
                    </a:lnTo>
                    <a:lnTo>
                      <a:pt x="1482" y="654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8" y="666"/>
                    </a:lnTo>
                    <a:lnTo>
                      <a:pt x="1488" y="672"/>
                    </a:lnTo>
                    <a:lnTo>
                      <a:pt x="1488" y="672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0"/>
                    </a:lnTo>
                    <a:lnTo>
                      <a:pt x="1524" y="660"/>
                    </a:lnTo>
                    <a:lnTo>
                      <a:pt x="1524" y="660"/>
                    </a:lnTo>
                    <a:lnTo>
                      <a:pt x="1524" y="654"/>
                    </a:lnTo>
                    <a:lnTo>
                      <a:pt x="1530" y="654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2"/>
                    </a:lnTo>
                    <a:lnTo>
                      <a:pt x="1530" y="642"/>
                    </a:lnTo>
                    <a:lnTo>
                      <a:pt x="1530" y="636"/>
                    </a:lnTo>
                    <a:lnTo>
                      <a:pt x="1536" y="636"/>
                    </a:lnTo>
                    <a:lnTo>
                      <a:pt x="1536" y="636"/>
                    </a:lnTo>
                    <a:lnTo>
                      <a:pt x="1536" y="630"/>
                    </a:lnTo>
                    <a:lnTo>
                      <a:pt x="1536" y="630"/>
                    </a:lnTo>
                    <a:lnTo>
                      <a:pt x="1536" y="630"/>
                    </a:lnTo>
                    <a:lnTo>
                      <a:pt x="1536" y="630"/>
                    </a:lnTo>
                    <a:lnTo>
                      <a:pt x="1542" y="630"/>
                    </a:lnTo>
                    <a:lnTo>
                      <a:pt x="1542" y="636"/>
                    </a:lnTo>
                    <a:lnTo>
                      <a:pt x="1542" y="636"/>
                    </a:lnTo>
                    <a:lnTo>
                      <a:pt x="1542" y="636"/>
                    </a:lnTo>
                    <a:lnTo>
                      <a:pt x="1542" y="642"/>
                    </a:lnTo>
                    <a:lnTo>
                      <a:pt x="1542" y="642"/>
                    </a:lnTo>
                    <a:lnTo>
                      <a:pt x="1548" y="648"/>
                    </a:lnTo>
                    <a:lnTo>
                      <a:pt x="1548" y="648"/>
                    </a:lnTo>
                    <a:lnTo>
                      <a:pt x="1548" y="648"/>
                    </a:lnTo>
                    <a:lnTo>
                      <a:pt x="1548" y="654"/>
                    </a:lnTo>
                    <a:lnTo>
                      <a:pt x="1548" y="654"/>
                    </a:lnTo>
                    <a:lnTo>
                      <a:pt x="1548" y="654"/>
                    </a:lnTo>
                    <a:lnTo>
                      <a:pt x="1548" y="660"/>
                    </a:lnTo>
                    <a:lnTo>
                      <a:pt x="1548" y="660"/>
                    </a:lnTo>
                    <a:lnTo>
                      <a:pt x="1554" y="666"/>
                    </a:lnTo>
                    <a:lnTo>
                      <a:pt x="1554" y="666"/>
                    </a:lnTo>
                    <a:lnTo>
                      <a:pt x="1554" y="666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90" y="666"/>
                    </a:lnTo>
                    <a:lnTo>
                      <a:pt x="1590" y="666"/>
                    </a:lnTo>
                    <a:lnTo>
                      <a:pt x="1590" y="666"/>
                    </a:lnTo>
                    <a:lnTo>
                      <a:pt x="1590" y="666"/>
                    </a:lnTo>
                    <a:lnTo>
                      <a:pt x="1590" y="660"/>
                    </a:lnTo>
                    <a:lnTo>
                      <a:pt x="1596" y="660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48"/>
                    </a:lnTo>
                    <a:lnTo>
                      <a:pt x="1596" y="648"/>
                    </a:lnTo>
                    <a:lnTo>
                      <a:pt x="1596" y="648"/>
                    </a:lnTo>
                    <a:lnTo>
                      <a:pt x="1596" y="642"/>
                    </a:lnTo>
                    <a:lnTo>
                      <a:pt x="1596" y="642"/>
                    </a:lnTo>
                    <a:lnTo>
                      <a:pt x="1602" y="636"/>
                    </a:lnTo>
                    <a:lnTo>
                      <a:pt x="1602" y="636"/>
                    </a:lnTo>
                    <a:lnTo>
                      <a:pt x="1602" y="636"/>
                    </a:lnTo>
                    <a:lnTo>
                      <a:pt x="1602" y="630"/>
                    </a:lnTo>
                    <a:lnTo>
                      <a:pt x="1602" y="630"/>
                    </a:lnTo>
                    <a:lnTo>
                      <a:pt x="1602" y="630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42"/>
                    </a:lnTo>
                    <a:lnTo>
                      <a:pt x="1614" y="642"/>
                    </a:lnTo>
                    <a:lnTo>
                      <a:pt x="1614" y="648"/>
                    </a:lnTo>
                    <a:lnTo>
                      <a:pt x="1614" y="648"/>
                    </a:lnTo>
                    <a:lnTo>
                      <a:pt x="1614" y="648"/>
                    </a:lnTo>
                    <a:lnTo>
                      <a:pt x="1614" y="654"/>
                    </a:lnTo>
                    <a:lnTo>
                      <a:pt x="1614" y="654"/>
                    </a:lnTo>
                    <a:lnTo>
                      <a:pt x="1614" y="660"/>
                    </a:lnTo>
                    <a:lnTo>
                      <a:pt x="1614" y="660"/>
                    </a:lnTo>
                    <a:lnTo>
                      <a:pt x="1620" y="660"/>
                    </a:lnTo>
                    <a:lnTo>
                      <a:pt x="1620" y="666"/>
                    </a:lnTo>
                    <a:lnTo>
                      <a:pt x="1620" y="666"/>
                    </a:lnTo>
                    <a:lnTo>
                      <a:pt x="1620" y="672"/>
                    </a:lnTo>
                    <a:lnTo>
                      <a:pt x="1620" y="672"/>
                    </a:lnTo>
                    <a:lnTo>
                      <a:pt x="1620" y="672"/>
                    </a:lnTo>
                    <a:lnTo>
                      <a:pt x="1656" y="666"/>
                    </a:lnTo>
                    <a:lnTo>
                      <a:pt x="1656" y="666"/>
                    </a:lnTo>
                    <a:lnTo>
                      <a:pt x="1656" y="666"/>
                    </a:lnTo>
                    <a:lnTo>
                      <a:pt x="1656" y="666"/>
                    </a:lnTo>
                    <a:lnTo>
                      <a:pt x="1662" y="660"/>
                    </a:lnTo>
                    <a:lnTo>
                      <a:pt x="1662" y="660"/>
                    </a:lnTo>
                    <a:lnTo>
                      <a:pt x="1662" y="654"/>
                    </a:lnTo>
                    <a:lnTo>
                      <a:pt x="1662" y="654"/>
                    </a:lnTo>
                    <a:lnTo>
                      <a:pt x="1662" y="648"/>
                    </a:lnTo>
                    <a:lnTo>
                      <a:pt x="1662" y="648"/>
                    </a:lnTo>
                    <a:lnTo>
                      <a:pt x="1662" y="648"/>
                    </a:lnTo>
                    <a:lnTo>
                      <a:pt x="1668" y="642"/>
                    </a:lnTo>
                    <a:lnTo>
                      <a:pt x="1668" y="642"/>
                    </a:lnTo>
                    <a:lnTo>
                      <a:pt x="1668" y="636"/>
                    </a:lnTo>
                    <a:lnTo>
                      <a:pt x="1668" y="636"/>
                    </a:lnTo>
                    <a:lnTo>
                      <a:pt x="1668" y="636"/>
                    </a:lnTo>
                    <a:lnTo>
                      <a:pt x="1668" y="630"/>
                    </a:lnTo>
                    <a:lnTo>
                      <a:pt x="1668" y="630"/>
                    </a:lnTo>
                    <a:lnTo>
                      <a:pt x="1674" y="630"/>
                    </a:lnTo>
                    <a:lnTo>
                      <a:pt x="1674" y="630"/>
                    </a:lnTo>
                    <a:lnTo>
                      <a:pt x="1674" y="630"/>
                    </a:lnTo>
                    <a:lnTo>
                      <a:pt x="1674" y="636"/>
                    </a:lnTo>
                    <a:lnTo>
                      <a:pt x="1674" y="636"/>
                    </a:lnTo>
                    <a:lnTo>
                      <a:pt x="1674" y="636"/>
                    </a:lnTo>
                    <a:lnTo>
                      <a:pt x="1680" y="642"/>
                    </a:lnTo>
                    <a:lnTo>
                      <a:pt x="1680" y="642"/>
                    </a:lnTo>
                    <a:lnTo>
                      <a:pt x="1680" y="648"/>
                    </a:lnTo>
                    <a:lnTo>
                      <a:pt x="1680" y="648"/>
                    </a:lnTo>
                    <a:lnTo>
                      <a:pt x="1680" y="648"/>
                    </a:lnTo>
                    <a:lnTo>
                      <a:pt x="1680" y="654"/>
                    </a:lnTo>
                    <a:lnTo>
                      <a:pt x="1680" y="654"/>
                    </a:lnTo>
                    <a:lnTo>
                      <a:pt x="1686" y="660"/>
                    </a:lnTo>
                    <a:lnTo>
                      <a:pt x="1686" y="660"/>
                    </a:lnTo>
                    <a:lnTo>
                      <a:pt x="1686" y="660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72"/>
                    </a:lnTo>
                    <a:lnTo>
                      <a:pt x="1686" y="672"/>
                    </a:lnTo>
                    <a:lnTo>
                      <a:pt x="1686" y="672"/>
                    </a:lnTo>
                    <a:lnTo>
                      <a:pt x="1722" y="666"/>
                    </a:lnTo>
                    <a:lnTo>
                      <a:pt x="1722" y="666"/>
                    </a:lnTo>
                    <a:lnTo>
                      <a:pt x="1722" y="666"/>
                    </a:lnTo>
                    <a:lnTo>
                      <a:pt x="1728" y="666"/>
                    </a:lnTo>
                    <a:lnTo>
                      <a:pt x="1728" y="660"/>
                    </a:lnTo>
                    <a:lnTo>
                      <a:pt x="1728" y="660"/>
                    </a:lnTo>
                    <a:lnTo>
                      <a:pt x="1728" y="654"/>
                    </a:lnTo>
                    <a:lnTo>
                      <a:pt x="1728" y="654"/>
                    </a:lnTo>
                    <a:lnTo>
                      <a:pt x="1728" y="648"/>
                    </a:lnTo>
                    <a:lnTo>
                      <a:pt x="1734" y="648"/>
                    </a:lnTo>
                    <a:lnTo>
                      <a:pt x="1734" y="648"/>
                    </a:lnTo>
                    <a:lnTo>
                      <a:pt x="1734" y="642"/>
                    </a:lnTo>
                    <a:lnTo>
                      <a:pt x="1734" y="642"/>
                    </a:lnTo>
                    <a:lnTo>
                      <a:pt x="1734" y="636"/>
                    </a:lnTo>
                    <a:lnTo>
                      <a:pt x="1734" y="636"/>
                    </a:lnTo>
                    <a:lnTo>
                      <a:pt x="1734" y="636"/>
                    </a:lnTo>
                    <a:lnTo>
                      <a:pt x="1740" y="630"/>
                    </a:lnTo>
                    <a:lnTo>
                      <a:pt x="1740" y="630"/>
                    </a:lnTo>
                    <a:lnTo>
                      <a:pt x="1740" y="630"/>
                    </a:lnTo>
                    <a:lnTo>
                      <a:pt x="1740" y="630"/>
                    </a:lnTo>
                    <a:lnTo>
                      <a:pt x="1740" y="630"/>
                    </a:lnTo>
                    <a:lnTo>
                      <a:pt x="1740" y="636"/>
                    </a:lnTo>
                    <a:lnTo>
                      <a:pt x="1740" y="636"/>
                    </a:lnTo>
                    <a:lnTo>
                      <a:pt x="1746" y="636"/>
                    </a:lnTo>
                    <a:lnTo>
                      <a:pt x="1746" y="642"/>
                    </a:lnTo>
                    <a:lnTo>
                      <a:pt x="1746" y="642"/>
                    </a:lnTo>
                    <a:lnTo>
                      <a:pt x="1746" y="648"/>
                    </a:lnTo>
                    <a:lnTo>
                      <a:pt x="1746" y="648"/>
                    </a:lnTo>
                    <a:lnTo>
                      <a:pt x="1746" y="648"/>
                    </a:lnTo>
                    <a:lnTo>
                      <a:pt x="1746" y="654"/>
                    </a:lnTo>
                    <a:lnTo>
                      <a:pt x="1752" y="654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2" y="666"/>
                    </a:lnTo>
                    <a:lnTo>
                      <a:pt x="1752" y="666"/>
                    </a:lnTo>
                    <a:lnTo>
                      <a:pt x="1752" y="672"/>
                    </a:lnTo>
                    <a:lnTo>
                      <a:pt x="1758" y="672"/>
                    </a:lnTo>
                    <a:lnTo>
                      <a:pt x="1758" y="672"/>
                    </a:lnTo>
                    <a:lnTo>
                      <a:pt x="1794" y="666"/>
                    </a:lnTo>
                    <a:lnTo>
                      <a:pt x="1794" y="666"/>
                    </a:lnTo>
                    <a:lnTo>
                      <a:pt x="1794" y="666"/>
                    </a:lnTo>
                    <a:lnTo>
                      <a:pt x="1794" y="666"/>
                    </a:lnTo>
                    <a:lnTo>
                      <a:pt x="1794" y="660"/>
                    </a:lnTo>
                    <a:lnTo>
                      <a:pt x="1794" y="660"/>
                    </a:lnTo>
                    <a:lnTo>
                      <a:pt x="1794" y="654"/>
                    </a:lnTo>
                    <a:lnTo>
                      <a:pt x="1794" y="654"/>
                    </a:lnTo>
                    <a:lnTo>
                      <a:pt x="1800" y="648"/>
                    </a:lnTo>
                    <a:lnTo>
                      <a:pt x="1800" y="648"/>
                    </a:lnTo>
                    <a:lnTo>
                      <a:pt x="1800" y="648"/>
                    </a:lnTo>
                    <a:lnTo>
                      <a:pt x="1800" y="648"/>
                    </a:lnTo>
                    <a:lnTo>
                      <a:pt x="1800" y="642"/>
                    </a:lnTo>
                    <a:lnTo>
                      <a:pt x="1800" y="636"/>
                    </a:lnTo>
                    <a:lnTo>
                      <a:pt x="1800" y="636"/>
                    </a:lnTo>
                    <a:lnTo>
                      <a:pt x="1806" y="636"/>
                    </a:lnTo>
                    <a:lnTo>
                      <a:pt x="1806" y="636"/>
                    </a:lnTo>
                    <a:lnTo>
                      <a:pt x="1806" y="630"/>
                    </a:lnTo>
                    <a:lnTo>
                      <a:pt x="1806" y="630"/>
                    </a:lnTo>
                    <a:lnTo>
                      <a:pt x="1806" y="630"/>
                    </a:lnTo>
                    <a:lnTo>
                      <a:pt x="1806" y="636"/>
                    </a:lnTo>
                    <a:lnTo>
                      <a:pt x="1812" y="636"/>
                    </a:lnTo>
                    <a:lnTo>
                      <a:pt x="1812" y="636"/>
                    </a:lnTo>
                    <a:lnTo>
                      <a:pt x="1812" y="642"/>
                    </a:lnTo>
                    <a:lnTo>
                      <a:pt x="1812" y="642"/>
                    </a:lnTo>
                    <a:lnTo>
                      <a:pt x="1812" y="648"/>
                    </a:lnTo>
                    <a:lnTo>
                      <a:pt x="1812" y="648"/>
                    </a:lnTo>
                    <a:lnTo>
                      <a:pt x="1812" y="648"/>
                    </a:lnTo>
                    <a:lnTo>
                      <a:pt x="1812" y="648"/>
                    </a:lnTo>
                    <a:lnTo>
                      <a:pt x="1818" y="654"/>
                    </a:lnTo>
                    <a:lnTo>
                      <a:pt x="1818" y="654"/>
                    </a:lnTo>
                    <a:lnTo>
                      <a:pt x="1818" y="660"/>
                    </a:lnTo>
                    <a:lnTo>
                      <a:pt x="1818" y="660"/>
                    </a:lnTo>
                    <a:lnTo>
                      <a:pt x="1818" y="666"/>
                    </a:lnTo>
                    <a:lnTo>
                      <a:pt x="1818" y="666"/>
                    </a:lnTo>
                    <a:lnTo>
                      <a:pt x="1824" y="666"/>
                    </a:lnTo>
                    <a:lnTo>
                      <a:pt x="1824" y="672"/>
                    </a:lnTo>
                    <a:lnTo>
                      <a:pt x="1824" y="672"/>
                    </a:lnTo>
                    <a:lnTo>
                      <a:pt x="1824" y="672"/>
                    </a:lnTo>
                    <a:lnTo>
                      <a:pt x="1860" y="666"/>
                    </a:lnTo>
                    <a:lnTo>
                      <a:pt x="1860" y="666"/>
                    </a:lnTo>
                    <a:lnTo>
                      <a:pt x="1860" y="666"/>
                    </a:lnTo>
                    <a:lnTo>
                      <a:pt x="1860" y="666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6" y="654"/>
                    </a:lnTo>
                    <a:lnTo>
                      <a:pt x="1866" y="654"/>
                    </a:lnTo>
                    <a:lnTo>
                      <a:pt x="1866" y="648"/>
                    </a:lnTo>
                    <a:lnTo>
                      <a:pt x="1866" y="648"/>
                    </a:lnTo>
                    <a:lnTo>
                      <a:pt x="1866" y="648"/>
                    </a:lnTo>
                    <a:lnTo>
                      <a:pt x="1866" y="648"/>
                    </a:lnTo>
                    <a:lnTo>
                      <a:pt x="1866" y="642"/>
                    </a:lnTo>
                    <a:lnTo>
                      <a:pt x="1866" y="636"/>
                    </a:lnTo>
                    <a:lnTo>
                      <a:pt x="1872" y="636"/>
                    </a:lnTo>
                    <a:lnTo>
                      <a:pt x="1872" y="636"/>
                    </a:lnTo>
                    <a:lnTo>
                      <a:pt x="1872" y="636"/>
                    </a:lnTo>
                    <a:lnTo>
                      <a:pt x="1872" y="630"/>
                    </a:lnTo>
                    <a:lnTo>
                      <a:pt x="1872" y="630"/>
                    </a:lnTo>
                    <a:lnTo>
                      <a:pt x="1872" y="630"/>
                    </a:lnTo>
                    <a:lnTo>
                      <a:pt x="1878" y="636"/>
                    </a:lnTo>
                    <a:lnTo>
                      <a:pt x="1878" y="636"/>
                    </a:lnTo>
                    <a:lnTo>
                      <a:pt x="1878" y="636"/>
                    </a:lnTo>
                    <a:lnTo>
                      <a:pt x="1878" y="636"/>
                    </a:lnTo>
                    <a:lnTo>
                      <a:pt x="1878" y="642"/>
                    </a:lnTo>
                    <a:lnTo>
                      <a:pt x="1878" y="642"/>
                    </a:lnTo>
                    <a:lnTo>
                      <a:pt x="1884" y="648"/>
                    </a:lnTo>
                    <a:lnTo>
                      <a:pt x="1884" y="648"/>
                    </a:lnTo>
                    <a:lnTo>
                      <a:pt x="1884" y="648"/>
                    </a:lnTo>
                    <a:lnTo>
                      <a:pt x="1884" y="654"/>
                    </a:lnTo>
                    <a:lnTo>
                      <a:pt x="1884" y="654"/>
                    </a:lnTo>
                    <a:lnTo>
                      <a:pt x="1884" y="660"/>
                    </a:lnTo>
                    <a:lnTo>
                      <a:pt x="1884" y="660"/>
                    </a:lnTo>
                    <a:lnTo>
                      <a:pt x="1884" y="660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72"/>
                    </a:lnTo>
                    <a:lnTo>
                      <a:pt x="1890" y="672"/>
                    </a:lnTo>
                    <a:lnTo>
                      <a:pt x="1890" y="672"/>
                    </a:lnTo>
                    <a:lnTo>
                      <a:pt x="1926" y="666"/>
                    </a:lnTo>
                    <a:lnTo>
                      <a:pt x="1926" y="666"/>
                    </a:lnTo>
                    <a:lnTo>
                      <a:pt x="1926" y="666"/>
                    </a:lnTo>
                    <a:lnTo>
                      <a:pt x="1926" y="666"/>
                    </a:lnTo>
                    <a:lnTo>
                      <a:pt x="1926" y="660"/>
                    </a:lnTo>
                    <a:lnTo>
                      <a:pt x="1932" y="660"/>
                    </a:lnTo>
                    <a:lnTo>
                      <a:pt x="1932" y="654"/>
                    </a:lnTo>
                    <a:lnTo>
                      <a:pt x="1932" y="654"/>
                    </a:lnTo>
                    <a:lnTo>
                      <a:pt x="1932" y="648"/>
                    </a:lnTo>
                    <a:lnTo>
                      <a:pt x="1932" y="648"/>
                    </a:lnTo>
                    <a:lnTo>
                      <a:pt x="1932" y="648"/>
                    </a:lnTo>
                    <a:lnTo>
                      <a:pt x="1932" y="648"/>
                    </a:lnTo>
                    <a:lnTo>
                      <a:pt x="1932" y="642"/>
                    </a:lnTo>
                    <a:lnTo>
                      <a:pt x="1938" y="636"/>
                    </a:lnTo>
                    <a:lnTo>
                      <a:pt x="1938" y="636"/>
                    </a:lnTo>
                    <a:lnTo>
                      <a:pt x="1938" y="636"/>
                    </a:lnTo>
                    <a:lnTo>
                      <a:pt x="1938" y="636"/>
                    </a:lnTo>
                    <a:lnTo>
                      <a:pt x="1938" y="630"/>
                    </a:lnTo>
                    <a:lnTo>
                      <a:pt x="1938" y="630"/>
                    </a:lnTo>
                    <a:lnTo>
                      <a:pt x="1944" y="630"/>
                    </a:lnTo>
                    <a:lnTo>
                      <a:pt x="1944" y="636"/>
                    </a:lnTo>
                    <a:lnTo>
                      <a:pt x="1944" y="636"/>
                    </a:lnTo>
                    <a:lnTo>
                      <a:pt x="1944" y="636"/>
                    </a:lnTo>
                    <a:lnTo>
                      <a:pt x="1944" y="636"/>
                    </a:lnTo>
                    <a:lnTo>
                      <a:pt x="1944" y="642"/>
                    </a:lnTo>
                    <a:lnTo>
                      <a:pt x="1950" y="648"/>
                    </a:lnTo>
                    <a:lnTo>
                      <a:pt x="1950" y="648"/>
                    </a:lnTo>
                    <a:lnTo>
                      <a:pt x="1950" y="648"/>
                    </a:lnTo>
                    <a:lnTo>
                      <a:pt x="1950" y="648"/>
                    </a:lnTo>
                    <a:lnTo>
                      <a:pt x="1950" y="654"/>
                    </a:lnTo>
                    <a:lnTo>
                      <a:pt x="1950" y="654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6" y="660"/>
                    </a:lnTo>
                    <a:lnTo>
                      <a:pt x="1956" y="666"/>
                    </a:lnTo>
                    <a:lnTo>
                      <a:pt x="1956" y="666"/>
                    </a:lnTo>
                    <a:lnTo>
                      <a:pt x="1956" y="672"/>
                    </a:lnTo>
                    <a:lnTo>
                      <a:pt x="1956" y="672"/>
                    </a:lnTo>
                    <a:lnTo>
                      <a:pt x="1956" y="672"/>
                    </a:lnTo>
                    <a:lnTo>
                      <a:pt x="1992" y="666"/>
                    </a:lnTo>
                    <a:lnTo>
                      <a:pt x="1992" y="666"/>
                    </a:lnTo>
                    <a:lnTo>
                      <a:pt x="1992" y="666"/>
                    </a:lnTo>
                    <a:lnTo>
                      <a:pt x="1992" y="666"/>
                    </a:lnTo>
                    <a:lnTo>
                      <a:pt x="1998" y="660"/>
                    </a:lnTo>
                    <a:lnTo>
                      <a:pt x="1998" y="660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1998" y="648"/>
                    </a:lnTo>
                    <a:lnTo>
                      <a:pt x="1998" y="648"/>
                    </a:lnTo>
                    <a:lnTo>
                      <a:pt x="1998" y="648"/>
                    </a:lnTo>
                    <a:lnTo>
                      <a:pt x="2004" y="648"/>
                    </a:lnTo>
                    <a:lnTo>
                      <a:pt x="2004" y="642"/>
                    </a:lnTo>
                    <a:lnTo>
                      <a:pt x="2004" y="642"/>
                    </a:lnTo>
                    <a:lnTo>
                      <a:pt x="2004" y="636"/>
                    </a:lnTo>
                    <a:lnTo>
                      <a:pt x="2004" y="636"/>
                    </a:lnTo>
                    <a:lnTo>
                      <a:pt x="2004" y="636"/>
                    </a:lnTo>
                    <a:lnTo>
                      <a:pt x="2010" y="630"/>
                    </a:lnTo>
                    <a:lnTo>
                      <a:pt x="2010" y="630"/>
                    </a:lnTo>
                    <a:lnTo>
                      <a:pt x="2010" y="630"/>
                    </a:lnTo>
                    <a:lnTo>
                      <a:pt x="2010" y="636"/>
                    </a:lnTo>
                    <a:lnTo>
                      <a:pt x="2010" y="636"/>
                    </a:lnTo>
                    <a:lnTo>
                      <a:pt x="2010" y="636"/>
                    </a:lnTo>
                    <a:lnTo>
                      <a:pt x="2010" y="642"/>
                    </a:lnTo>
                    <a:lnTo>
                      <a:pt x="2016" y="642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54"/>
                    </a:lnTo>
                    <a:lnTo>
                      <a:pt x="2016" y="654"/>
                    </a:lnTo>
                    <a:lnTo>
                      <a:pt x="2022" y="660"/>
                    </a:lnTo>
                    <a:lnTo>
                      <a:pt x="2022" y="660"/>
                    </a:lnTo>
                    <a:lnTo>
                      <a:pt x="2022" y="666"/>
                    </a:lnTo>
                    <a:lnTo>
                      <a:pt x="2022" y="666"/>
                    </a:lnTo>
                    <a:lnTo>
                      <a:pt x="2022" y="666"/>
                    </a:lnTo>
                    <a:lnTo>
                      <a:pt x="2022" y="672"/>
                    </a:lnTo>
                    <a:lnTo>
                      <a:pt x="2022" y="672"/>
                    </a:lnTo>
                    <a:lnTo>
                      <a:pt x="2022" y="672"/>
                    </a:lnTo>
                    <a:lnTo>
                      <a:pt x="2058" y="666"/>
                    </a:lnTo>
                    <a:lnTo>
                      <a:pt x="2058" y="666"/>
                    </a:lnTo>
                    <a:lnTo>
                      <a:pt x="2058" y="666"/>
                    </a:lnTo>
                    <a:lnTo>
                      <a:pt x="2064" y="666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48"/>
                    </a:lnTo>
                    <a:lnTo>
                      <a:pt x="2070" y="648"/>
                    </a:lnTo>
                    <a:lnTo>
                      <a:pt x="2070" y="648"/>
                    </a:lnTo>
                    <a:lnTo>
                      <a:pt x="2070" y="648"/>
                    </a:lnTo>
                    <a:lnTo>
                      <a:pt x="2070" y="642"/>
                    </a:lnTo>
                    <a:lnTo>
                      <a:pt x="2070" y="636"/>
                    </a:lnTo>
                    <a:lnTo>
                      <a:pt x="2070" y="636"/>
                    </a:lnTo>
                    <a:lnTo>
                      <a:pt x="2070" y="636"/>
                    </a:lnTo>
                    <a:lnTo>
                      <a:pt x="2076" y="636"/>
                    </a:lnTo>
                    <a:lnTo>
                      <a:pt x="2076" y="630"/>
                    </a:lnTo>
                    <a:lnTo>
                      <a:pt x="2076" y="630"/>
                    </a:lnTo>
                    <a:lnTo>
                      <a:pt x="2076" y="630"/>
                    </a:lnTo>
                    <a:lnTo>
                      <a:pt x="2076" y="636"/>
                    </a:lnTo>
                    <a:lnTo>
                      <a:pt x="2076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2" y="642"/>
                    </a:lnTo>
                    <a:lnTo>
                      <a:pt x="2082" y="648"/>
                    </a:lnTo>
                    <a:lnTo>
                      <a:pt x="2082" y="648"/>
                    </a:lnTo>
                    <a:lnTo>
                      <a:pt x="2082" y="648"/>
                    </a:lnTo>
                    <a:lnTo>
                      <a:pt x="2082" y="648"/>
                    </a:lnTo>
                    <a:lnTo>
                      <a:pt x="2082" y="654"/>
                    </a:lnTo>
                    <a:lnTo>
                      <a:pt x="2088" y="654"/>
                    </a:lnTo>
                    <a:lnTo>
                      <a:pt x="2088" y="660"/>
                    </a:lnTo>
                    <a:lnTo>
                      <a:pt x="2088" y="660"/>
                    </a:lnTo>
                    <a:lnTo>
                      <a:pt x="2088" y="660"/>
                    </a:lnTo>
                    <a:lnTo>
                      <a:pt x="2088" y="666"/>
                    </a:lnTo>
                    <a:lnTo>
                      <a:pt x="2088" y="666"/>
                    </a:lnTo>
                    <a:lnTo>
                      <a:pt x="2088" y="672"/>
                    </a:lnTo>
                    <a:lnTo>
                      <a:pt x="2094" y="672"/>
                    </a:lnTo>
                    <a:lnTo>
                      <a:pt x="2094" y="672"/>
                    </a:lnTo>
                    <a:lnTo>
                      <a:pt x="2130" y="666"/>
                    </a:lnTo>
                    <a:lnTo>
                      <a:pt x="2130" y="666"/>
                    </a:lnTo>
                    <a:lnTo>
                      <a:pt x="2130" y="666"/>
                    </a:lnTo>
                    <a:lnTo>
                      <a:pt x="2130" y="666"/>
                    </a:lnTo>
                    <a:lnTo>
                      <a:pt x="2130" y="660"/>
                    </a:lnTo>
                    <a:lnTo>
                      <a:pt x="2130" y="660"/>
                    </a:lnTo>
                    <a:lnTo>
                      <a:pt x="2130" y="654"/>
                    </a:lnTo>
                    <a:lnTo>
                      <a:pt x="2130" y="654"/>
                    </a:lnTo>
                    <a:lnTo>
                      <a:pt x="2136" y="648"/>
                    </a:lnTo>
                    <a:lnTo>
                      <a:pt x="2136" y="648"/>
                    </a:lnTo>
                    <a:lnTo>
                      <a:pt x="2136" y="648"/>
                    </a:lnTo>
                    <a:lnTo>
                      <a:pt x="2136" y="648"/>
                    </a:lnTo>
                    <a:lnTo>
                      <a:pt x="2136" y="642"/>
                    </a:lnTo>
                    <a:lnTo>
                      <a:pt x="2136" y="642"/>
                    </a:lnTo>
                    <a:lnTo>
                      <a:pt x="2136" y="636"/>
                    </a:lnTo>
                    <a:lnTo>
                      <a:pt x="2142" y="636"/>
                    </a:lnTo>
                    <a:lnTo>
                      <a:pt x="2142" y="636"/>
                    </a:lnTo>
                    <a:lnTo>
                      <a:pt x="2142" y="630"/>
                    </a:lnTo>
                    <a:lnTo>
                      <a:pt x="2142" y="630"/>
                    </a:lnTo>
                    <a:lnTo>
                      <a:pt x="2142" y="630"/>
                    </a:lnTo>
                    <a:lnTo>
                      <a:pt x="2142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42"/>
                    </a:lnTo>
                    <a:lnTo>
                      <a:pt x="2148" y="642"/>
                    </a:lnTo>
                    <a:lnTo>
                      <a:pt x="2148" y="648"/>
                    </a:lnTo>
                    <a:lnTo>
                      <a:pt x="2148" y="648"/>
                    </a:lnTo>
                    <a:lnTo>
                      <a:pt x="2148" y="648"/>
                    </a:lnTo>
                    <a:lnTo>
                      <a:pt x="2154" y="648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60"/>
                    </a:lnTo>
                    <a:lnTo>
                      <a:pt x="2154" y="660"/>
                    </a:lnTo>
                    <a:lnTo>
                      <a:pt x="2154" y="666"/>
                    </a:lnTo>
                    <a:lnTo>
                      <a:pt x="2154" y="666"/>
                    </a:lnTo>
                    <a:lnTo>
                      <a:pt x="2160" y="666"/>
                    </a:lnTo>
                    <a:lnTo>
                      <a:pt x="2160" y="672"/>
                    </a:lnTo>
                    <a:lnTo>
                      <a:pt x="2160" y="672"/>
                    </a:lnTo>
                    <a:lnTo>
                      <a:pt x="2160" y="672"/>
                    </a:lnTo>
                    <a:lnTo>
                      <a:pt x="2196" y="672"/>
                    </a:lnTo>
                    <a:lnTo>
                      <a:pt x="2196" y="672"/>
                    </a:lnTo>
                    <a:lnTo>
                      <a:pt x="2196" y="666"/>
                    </a:lnTo>
                    <a:lnTo>
                      <a:pt x="2196" y="666"/>
                    </a:lnTo>
                    <a:lnTo>
                      <a:pt x="2196" y="660"/>
                    </a:lnTo>
                    <a:lnTo>
                      <a:pt x="2196" y="660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2"/>
                    </a:lnTo>
                    <a:lnTo>
                      <a:pt x="2202" y="642"/>
                    </a:lnTo>
                    <a:lnTo>
                      <a:pt x="2208" y="636"/>
                    </a:lnTo>
                    <a:lnTo>
                      <a:pt x="2208" y="636"/>
                    </a:lnTo>
                    <a:lnTo>
                      <a:pt x="2208" y="636"/>
                    </a:lnTo>
                    <a:lnTo>
                      <a:pt x="2208" y="630"/>
                    </a:lnTo>
                    <a:lnTo>
                      <a:pt x="2208" y="630"/>
                    </a:lnTo>
                    <a:lnTo>
                      <a:pt x="2208" y="630"/>
                    </a:lnTo>
                    <a:lnTo>
                      <a:pt x="2214" y="636"/>
                    </a:lnTo>
                    <a:lnTo>
                      <a:pt x="2214" y="636"/>
                    </a:lnTo>
                    <a:lnTo>
                      <a:pt x="2214" y="636"/>
                    </a:lnTo>
                    <a:lnTo>
                      <a:pt x="2214" y="642"/>
                    </a:lnTo>
                    <a:lnTo>
                      <a:pt x="2214" y="642"/>
                    </a:lnTo>
                    <a:lnTo>
                      <a:pt x="2214" y="648"/>
                    </a:lnTo>
                    <a:lnTo>
                      <a:pt x="2220" y="648"/>
                    </a:lnTo>
                    <a:lnTo>
                      <a:pt x="2220" y="648"/>
                    </a:lnTo>
                    <a:lnTo>
                      <a:pt x="2220" y="648"/>
                    </a:lnTo>
                    <a:lnTo>
                      <a:pt x="2220" y="654"/>
                    </a:lnTo>
                    <a:lnTo>
                      <a:pt x="2220" y="654"/>
                    </a:lnTo>
                    <a:lnTo>
                      <a:pt x="2220" y="660"/>
                    </a:lnTo>
                    <a:lnTo>
                      <a:pt x="2220" y="660"/>
                    </a:lnTo>
                    <a:lnTo>
                      <a:pt x="2220" y="666"/>
                    </a:lnTo>
                    <a:lnTo>
                      <a:pt x="2226" y="666"/>
                    </a:lnTo>
                    <a:lnTo>
                      <a:pt x="2226" y="666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62" y="666"/>
                    </a:lnTo>
                    <a:lnTo>
                      <a:pt x="2262" y="666"/>
                    </a:lnTo>
                    <a:lnTo>
                      <a:pt x="2262" y="666"/>
                    </a:lnTo>
                    <a:lnTo>
                      <a:pt x="2262" y="666"/>
                    </a:lnTo>
                    <a:lnTo>
                      <a:pt x="2262" y="660"/>
                    </a:lnTo>
                    <a:lnTo>
                      <a:pt x="2268" y="660"/>
                    </a:lnTo>
                    <a:lnTo>
                      <a:pt x="2268" y="654"/>
                    </a:lnTo>
                    <a:lnTo>
                      <a:pt x="2268" y="654"/>
                    </a:lnTo>
                    <a:lnTo>
                      <a:pt x="2268" y="648"/>
                    </a:lnTo>
                    <a:lnTo>
                      <a:pt x="2268" y="648"/>
                    </a:lnTo>
                    <a:lnTo>
                      <a:pt x="2268" y="648"/>
                    </a:lnTo>
                    <a:lnTo>
                      <a:pt x="2268" y="648"/>
                    </a:lnTo>
                    <a:lnTo>
                      <a:pt x="2274" y="642"/>
                    </a:lnTo>
                    <a:lnTo>
                      <a:pt x="2274" y="636"/>
                    </a:lnTo>
                    <a:lnTo>
                      <a:pt x="2274" y="636"/>
                    </a:lnTo>
                    <a:lnTo>
                      <a:pt x="2274" y="636"/>
                    </a:lnTo>
                    <a:lnTo>
                      <a:pt x="2274" y="636"/>
                    </a:lnTo>
                    <a:lnTo>
                      <a:pt x="2274" y="630"/>
                    </a:lnTo>
                    <a:lnTo>
                      <a:pt x="2274" y="630"/>
                    </a:lnTo>
                    <a:lnTo>
                      <a:pt x="2280" y="630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42"/>
                    </a:lnTo>
                    <a:lnTo>
                      <a:pt x="2286" y="648"/>
                    </a:lnTo>
                    <a:lnTo>
                      <a:pt x="2286" y="648"/>
                    </a:lnTo>
                    <a:lnTo>
                      <a:pt x="2286" y="648"/>
                    </a:lnTo>
                    <a:lnTo>
                      <a:pt x="2286" y="648"/>
                    </a:lnTo>
                    <a:lnTo>
                      <a:pt x="2286" y="654"/>
                    </a:lnTo>
                    <a:lnTo>
                      <a:pt x="2286" y="654"/>
                    </a:lnTo>
                    <a:lnTo>
                      <a:pt x="2286" y="660"/>
                    </a:lnTo>
                    <a:lnTo>
                      <a:pt x="2292" y="660"/>
                    </a:lnTo>
                    <a:lnTo>
                      <a:pt x="2292" y="660"/>
                    </a:lnTo>
                    <a:lnTo>
                      <a:pt x="2292" y="666"/>
                    </a:lnTo>
                    <a:lnTo>
                      <a:pt x="2292" y="666"/>
                    </a:lnTo>
                    <a:lnTo>
                      <a:pt x="2292" y="672"/>
                    </a:lnTo>
                    <a:lnTo>
                      <a:pt x="2292" y="672"/>
                    </a:lnTo>
                    <a:lnTo>
                      <a:pt x="2292" y="672"/>
                    </a:lnTo>
                    <a:lnTo>
                      <a:pt x="2328" y="666"/>
                    </a:lnTo>
                    <a:lnTo>
                      <a:pt x="2328" y="666"/>
                    </a:lnTo>
                    <a:lnTo>
                      <a:pt x="2328" y="666"/>
                    </a:lnTo>
                    <a:lnTo>
                      <a:pt x="2328" y="666"/>
                    </a:lnTo>
                    <a:lnTo>
                      <a:pt x="2334" y="660"/>
                    </a:lnTo>
                    <a:lnTo>
                      <a:pt x="2334" y="660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34" y="648"/>
                    </a:lnTo>
                    <a:lnTo>
                      <a:pt x="2334" y="648"/>
                    </a:lnTo>
                    <a:lnTo>
                      <a:pt x="2334" y="648"/>
                    </a:lnTo>
                    <a:lnTo>
                      <a:pt x="2340" y="648"/>
                    </a:lnTo>
                    <a:lnTo>
                      <a:pt x="2340" y="642"/>
                    </a:lnTo>
                    <a:lnTo>
                      <a:pt x="2340" y="642"/>
                    </a:lnTo>
                    <a:lnTo>
                      <a:pt x="2340" y="636"/>
                    </a:lnTo>
                    <a:lnTo>
                      <a:pt x="2340" y="636"/>
                    </a:lnTo>
                    <a:lnTo>
                      <a:pt x="2340" y="636"/>
                    </a:lnTo>
                    <a:lnTo>
                      <a:pt x="2346" y="630"/>
                    </a:lnTo>
                    <a:lnTo>
                      <a:pt x="2346" y="630"/>
                    </a:lnTo>
                    <a:lnTo>
                      <a:pt x="2346" y="630"/>
                    </a:lnTo>
                    <a:lnTo>
                      <a:pt x="2346" y="636"/>
                    </a:lnTo>
                    <a:lnTo>
                      <a:pt x="2346" y="636"/>
                    </a:lnTo>
                    <a:lnTo>
                      <a:pt x="2346" y="636"/>
                    </a:lnTo>
                    <a:lnTo>
                      <a:pt x="2346" y="642"/>
                    </a:lnTo>
                    <a:lnTo>
                      <a:pt x="2352" y="642"/>
                    </a:lnTo>
                    <a:lnTo>
                      <a:pt x="2352" y="648"/>
                    </a:lnTo>
                    <a:lnTo>
                      <a:pt x="2352" y="648"/>
                    </a:lnTo>
                    <a:lnTo>
                      <a:pt x="2352" y="648"/>
                    </a:lnTo>
                    <a:lnTo>
                      <a:pt x="2352" y="648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8" y="660"/>
                    </a:lnTo>
                    <a:lnTo>
                      <a:pt x="2358" y="660"/>
                    </a:lnTo>
                    <a:lnTo>
                      <a:pt x="2358" y="666"/>
                    </a:lnTo>
                    <a:lnTo>
                      <a:pt x="2358" y="666"/>
                    </a:lnTo>
                    <a:lnTo>
                      <a:pt x="2358" y="666"/>
                    </a:lnTo>
                    <a:lnTo>
                      <a:pt x="2358" y="672"/>
                    </a:lnTo>
                    <a:lnTo>
                      <a:pt x="2358" y="672"/>
                    </a:lnTo>
                    <a:lnTo>
                      <a:pt x="2358" y="672"/>
                    </a:lnTo>
                    <a:lnTo>
                      <a:pt x="2394" y="666"/>
                    </a:lnTo>
                    <a:lnTo>
                      <a:pt x="2394" y="666"/>
                    </a:lnTo>
                    <a:lnTo>
                      <a:pt x="2400" y="666"/>
                    </a:lnTo>
                    <a:lnTo>
                      <a:pt x="2400" y="666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0" y="654"/>
                    </a:lnTo>
                    <a:lnTo>
                      <a:pt x="2400" y="654"/>
                    </a:lnTo>
                    <a:lnTo>
                      <a:pt x="2400" y="648"/>
                    </a:lnTo>
                    <a:lnTo>
                      <a:pt x="2406" y="648"/>
                    </a:lnTo>
                    <a:lnTo>
                      <a:pt x="2406" y="648"/>
                    </a:lnTo>
                    <a:lnTo>
                      <a:pt x="2406" y="648"/>
                    </a:lnTo>
                    <a:lnTo>
                      <a:pt x="2406" y="642"/>
                    </a:lnTo>
                    <a:lnTo>
                      <a:pt x="2406" y="642"/>
                    </a:lnTo>
                    <a:lnTo>
                      <a:pt x="2406" y="636"/>
                    </a:lnTo>
                    <a:lnTo>
                      <a:pt x="2406" y="636"/>
                    </a:lnTo>
                    <a:lnTo>
                      <a:pt x="2412" y="636"/>
                    </a:lnTo>
                    <a:lnTo>
                      <a:pt x="2412" y="630"/>
                    </a:lnTo>
                    <a:lnTo>
                      <a:pt x="2412" y="630"/>
                    </a:lnTo>
                    <a:lnTo>
                      <a:pt x="2412" y="630"/>
                    </a:lnTo>
                    <a:lnTo>
                      <a:pt x="2412" y="636"/>
                    </a:lnTo>
                    <a:lnTo>
                      <a:pt x="2412" y="636"/>
                    </a:lnTo>
                    <a:lnTo>
                      <a:pt x="2418" y="636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54"/>
                    </a:lnTo>
                    <a:lnTo>
                      <a:pt x="2424" y="654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24" y="666"/>
                    </a:lnTo>
                    <a:lnTo>
                      <a:pt x="2424" y="666"/>
                    </a:lnTo>
                    <a:lnTo>
                      <a:pt x="2424" y="666"/>
                    </a:lnTo>
                    <a:lnTo>
                      <a:pt x="2430" y="672"/>
                    </a:lnTo>
                    <a:lnTo>
                      <a:pt x="2430" y="672"/>
                    </a:lnTo>
                    <a:lnTo>
                      <a:pt x="2430" y="672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0"/>
                    </a:lnTo>
                    <a:lnTo>
                      <a:pt x="2466" y="660"/>
                    </a:lnTo>
                    <a:lnTo>
                      <a:pt x="2466" y="654"/>
                    </a:lnTo>
                    <a:lnTo>
                      <a:pt x="2472" y="654"/>
                    </a:lnTo>
                    <a:lnTo>
                      <a:pt x="2472" y="648"/>
                    </a:lnTo>
                    <a:lnTo>
                      <a:pt x="2472" y="648"/>
                    </a:lnTo>
                    <a:lnTo>
                      <a:pt x="2472" y="648"/>
                    </a:lnTo>
                    <a:lnTo>
                      <a:pt x="2472" y="648"/>
                    </a:lnTo>
                    <a:lnTo>
                      <a:pt x="2472" y="642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8" y="636"/>
                    </a:lnTo>
                    <a:lnTo>
                      <a:pt x="2478" y="636"/>
                    </a:lnTo>
                    <a:lnTo>
                      <a:pt x="2478" y="630"/>
                    </a:lnTo>
                    <a:lnTo>
                      <a:pt x="2478" y="630"/>
                    </a:lnTo>
                    <a:lnTo>
                      <a:pt x="2478" y="630"/>
                    </a:lnTo>
                    <a:lnTo>
                      <a:pt x="2478" y="636"/>
                    </a:lnTo>
                    <a:lnTo>
                      <a:pt x="2484" y="636"/>
                    </a:lnTo>
                    <a:lnTo>
                      <a:pt x="2484" y="636"/>
                    </a:lnTo>
                    <a:lnTo>
                      <a:pt x="2484" y="642"/>
                    </a:lnTo>
                    <a:lnTo>
                      <a:pt x="2484" y="642"/>
                    </a:lnTo>
                    <a:lnTo>
                      <a:pt x="2484" y="648"/>
                    </a:lnTo>
                    <a:lnTo>
                      <a:pt x="2484" y="648"/>
                    </a:lnTo>
                    <a:lnTo>
                      <a:pt x="2484" y="648"/>
                    </a:lnTo>
                    <a:lnTo>
                      <a:pt x="2490" y="648"/>
                    </a:lnTo>
                    <a:lnTo>
                      <a:pt x="2490" y="654"/>
                    </a:lnTo>
                    <a:lnTo>
                      <a:pt x="2490" y="654"/>
                    </a:lnTo>
                    <a:lnTo>
                      <a:pt x="2490" y="660"/>
                    </a:lnTo>
                    <a:lnTo>
                      <a:pt x="2490" y="660"/>
                    </a:lnTo>
                    <a:lnTo>
                      <a:pt x="2490" y="666"/>
                    </a:lnTo>
                    <a:lnTo>
                      <a:pt x="2490" y="666"/>
                    </a:lnTo>
                    <a:lnTo>
                      <a:pt x="2496" y="666"/>
                    </a:lnTo>
                    <a:lnTo>
                      <a:pt x="2496" y="672"/>
                    </a:lnTo>
                    <a:lnTo>
                      <a:pt x="2496" y="672"/>
                    </a:lnTo>
                    <a:lnTo>
                      <a:pt x="2496" y="672"/>
                    </a:lnTo>
                    <a:lnTo>
                      <a:pt x="2532" y="672"/>
                    </a:lnTo>
                    <a:lnTo>
                      <a:pt x="2532" y="672"/>
                    </a:lnTo>
                    <a:lnTo>
                      <a:pt x="2532" y="666"/>
                    </a:lnTo>
                    <a:lnTo>
                      <a:pt x="2532" y="666"/>
                    </a:lnTo>
                    <a:lnTo>
                      <a:pt x="2532" y="660"/>
                    </a:lnTo>
                    <a:lnTo>
                      <a:pt x="2532" y="660"/>
                    </a:lnTo>
                    <a:lnTo>
                      <a:pt x="2538" y="654"/>
                    </a:lnTo>
                    <a:lnTo>
                      <a:pt x="2538" y="654"/>
                    </a:lnTo>
                    <a:lnTo>
                      <a:pt x="2538" y="648"/>
                    </a:lnTo>
                    <a:lnTo>
                      <a:pt x="2538" y="648"/>
                    </a:lnTo>
                    <a:lnTo>
                      <a:pt x="2538" y="648"/>
                    </a:lnTo>
                    <a:lnTo>
                      <a:pt x="2538" y="648"/>
                    </a:lnTo>
                    <a:lnTo>
                      <a:pt x="2538" y="642"/>
                    </a:lnTo>
                    <a:lnTo>
                      <a:pt x="2544" y="642"/>
                    </a:lnTo>
                    <a:lnTo>
                      <a:pt x="2544" y="636"/>
                    </a:lnTo>
                    <a:lnTo>
                      <a:pt x="2544" y="636"/>
                    </a:lnTo>
                    <a:lnTo>
                      <a:pt x="2544" y="636"/>
                    </a:lnTo>
                    <a:lnTo>
                      <a:pt x="2544" y="636"/>
                    </a:lnTo>
                    <a:lnTo>
                      <a:pt x="2544" y="630"/>
                    </a:lnTo>
                    <a:lnTo>
                      <a:pt x="2544" y="636"/>
                    </a:lnTo>
                    <a:lnTo>
                      <a:pt x="2550" y="636"/>
                    </a:lnTo>
                    <a:lnTo>
                      <a:pt x="2550" y="636"/>
                    </a:lnTo>
                    <a:lnTo>
                      <a:pt x="2550" y="636"/>
                    </a:lnTo>
                    <a:lnTo>
                      <a:pt x="2550" y="642"/>
                    </a:lnTo>
                    <a:lnTo>
                      <a:pt x="2550" y="642"/>
                    </a:lnTo>
                    <a:lnTo>
                      <a:pt x="2550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60"/>
                    </a:lnTo>
                    <a:lnTo>
                      <a:pt x="2556" y="660"/>
                    </a:lnTo>
                    <a:lnTo>
                      <a:pt x="2556" y="666"/>
                    </a:lnTo>
                    <a:lnTo>
                      <a:pt x="2562" y="666"/>
                    </a:lnTo>
                    <a:lnTo>
                      <a:pt x="2562" y="666"/>
                    </a:lnTo>
                    <a:lnTo>
                      <a:pt x="2562" y="672"/>
                    </a:lnTo>
                    <a:lnTo>
                      <a:pt x="2562" y="672"/>
                    </a:lnTo>
                    <a:lnTo>
                      <a:pt x="2562" y="672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0"/>
                    </a:lnTo>
                    <a:lnTo>
                      <a:pt x="2604" y="660"/>
                    </a:lnTo>
                    <a:lnTo>
                      <a:pt x="2604" y="654"/>
                    </a:lnTo>
                    <a:lnTo>
                      <a:pt x="2604" y="654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10" y="642"/>
                    </a:lnTo>
                    <a:lnTo>
                      <a:pt x="2610" y="642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0"/>
                    </a:lnTo>
                    <a:lnTo>
                      <a:pt x="2616" y="630"/>
                    </a:lnTo>
                    <a:lnTo>
                      <a:pt x="2616" y="630"/>
                    </a:lnTo>
                    <a:lnTo>
                      <a:pt x="2616" y="636"/>
                    </a:lnTo>
                    <a:lnTo>
                      <a:pt x="2616" y="636"/>
                    </a:lnTo>
                    <a:lnTo>
                      <a:pt x="2616" y="636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22" y="648"/>
                    </a:lnTo>
                    <a:lnTo>
                      <a:pt x="2622" y="648"/>
                    </a:lnTo>
                    <a:lnTo>
                      <a:pt x="2622" y="648"/>
                    </a:lnTo>
                    <a:lnTo>
                      <a:pt x="2622" y="648"/>
                    </a:lnTo>
                    <a:lnTo>
                      <a:pt x="2622" y="654"/>
                    </a:lnTo>
                    <a:lnTo>
                      <a:pt x="2622" y="654"/>
                    </a:lnTo>
                    <a:lnTo>
                      <a:pt x="2622" y="660"/>
                    </a:lnTo>
                    <a:lnTo>
                      <a:pt x="2628" y="660"/>
                    </a:lnTo>
                    <a:lnTo>
                      <a:pt x="2628" y="666"/>
                    </a:lnTo>
                    <a:lnTo>
                      <a:pt x="2628" y="666"/>
                    </a:lnTo>
                    <a:lnTo>
                      <a:pt x="2628" y="666"/>
                    </a:lnTo>
                    <a:lnTo>
                      <a:pt x="2628" y="672"/>
                    </a:lnTo>
                    <a:lnTo>
                      <a:pt x="2628" y="672"/>
                    </a:lnTo>
                    <a:lnTo>
                      <a:pt x="2628" y="672"/>
                    </a:lnTo>
                    <a:lnTo>
                      <a:pt x="2664" y="666"/>
                    </a:lnTo>
                    <a:lnTo>
                      <a:pt x="2664" y="666"/>
                    </a:lnTo>
                    <a:lnTo>
                      <a:pt x="2664" y="666"/>
                    </a:lnTo>
                    <a:lnTo>
                      <a:pt x="2664" y="666"/>
                    </a:lnTo>
                    <a:lnTo>
                      <a:pt x="2670" y="660"/>
                    </a:lnTo>
                    <a:lnTo>
                      <a:pt x="2670" y="660"/>
                    </a:lnTo>
                    <a:lnTo>
                      <a:pt x="2670" y="654"/>
                    </a:lnTo>
                    <a:lnTo>
                      <a:pt x="2670" y="654"/>
                    </a:lnTo>
                    <a:lnTo>
                      <a:pt x="2670" y="648"/>
                    </a:lnTo>
                    <a:lnTo>
                      <a:pt x="2670" y="648"/>
                    </a:lnTo>
                    <a:lnTo>
                      <a:pt x="2670" y="648"/>
                    </a:lnTo>
                    <a:lnTo>
                      <a:pt x="2676" y="648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76" y="636"/>
                    </a:lnTo>
                    <a:lnTo>
                      <a:pt x="2676" y="636"/>
                    </a:lnTo>
                    <a:lnTo>
                      <a:pt x="2676" y="636"/>
                    </a:lnTo>
                    <a:lnTo>
                      <a:pt x="2682" y="630"/>
                    </a:lnTo>
                    <a:lnTo>
                      <a:pt x="2682" y="630"/>
                    </a:lnTo>
                    <a:lnTo>
                      <a:pt x="2682" y="630"/>
                    </a:lnTo>
                    <a:lnTo>
                      <a:pt x="2682" y="636"/>
                    </a:lnTo>
                    <a:lnTo>
                      <a:pt x="2682" y="636"/>
                    </a:lnTo>
                    <a:lnTo>
                      <a:pt x="2682" y="636"/>
                    </a:lnTo>
                    <a:lnTo>
                      <a:pt x="2688" y="642"/>
                    </a:lnTo>
                    <a:lnTo>
                      <a:pt x="2688" y="642"/>
                    </a:lnTo>
                    <a:lnTo>
                      <a:pt x="2688" y="648"/>
                    </a:lnTo>
                    <a:lnTo>
                      <a:pt x="2688" y="648"/>
                    </a:lnTo>
                    <a:lnTo>
                      <a:pt x="2688" y="648"/>
                    </a:lnTo>
                    <a:lnTo>
                      <a:pt x="2688" y="648"/>
                    </a:lnTo>
                    <a:lnTo>
                      <a:pt x="2688" y="654"/>
                    </a:lnTo>
                    <a:lnTo>
                      <a:pt x="2688" y="654"/>
                    </a:lnTo>
                    <a:lnTo>
                      <a:pt x="2694" y="660"/>
                    </a:lnTo>
                    <a:lnTo>
                      <a:pt x="2694" y="660"/>
                    </a:lnTo>
                    <a:lnTo>
                      <a:pt x="2694" y="666"/>
                    </a:lnTo>
                    <a:lnTo>
                      <a:pt x="2694" y="666"/>
                    </a:lnTo>
                    <a:lnTo>
                      <a:pt x="2694" y="666"/>
                    </a:lnTo>
                    <a:lnTo>
                      <a:pt x="2694" y="672"/>
                    </a:lnTo>
                    <a:lnTo>
                      <a:pt x="2694" y="672"/>
                    </a:lnTo>
                    <a:lnTo>
                      <a:pt x="2694" y="672"/>
                    </a:lnTo>
                    <a:lnTo>
                      <a:pt x="2730" y="672"/>
                    </a:lnTo>
                    <a:lnTo>
                      <a:pt x="2730" y="672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54"/>
                    </a:lnTo>
                    <a:lnTo>
                      <a:pt x="2736" y="654"/>
                    </a:lnTo>
                    <a:lnTo>
                      <a:pt x="2736" y="64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0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54" y="636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54"/>
                    </a:lnTo>
                    <a:lnTo>
                      <a:pt x="2760" y="654"/>
                    </a:lnTo>
                    <a:lnTo>
                      <a:pt x="2760" y="660"/>
                    </a:lnTo>
                    <a:lnTo>
                      <a:pt x="2760" y="660"/>
                    </a:lnTo>
                    <a:lnTo>
                      <a:pt x="2760" y="666"/>
                    </a:lnTo>
                    <a:lnTo>
                      <a:pt x="2760" y="666"/>
                    </a:lnTo>
                    <a:lnTo>
                      <a:pt x="2760" y="666"/>
                    </a:lnTo>
                    <a:lnTo>
                      <a:pt x="2766" y="672"/>
                    </a:lnTo>
                    <a:lnTo>
                      <a:pt x="2766" y="672"/>
                    </a:lnTo>
                    <a:lnTo>
                      <a:pt x="2766" y="672"/>
                    </a:lnTo>
                    <a:lnTo>
                      <a:pt x="2802" y="666"/>
                    </a:lnTo>
                    <a:lnTo>
                      <a:pt x="2802" y="666"/>
                    </a:lnTo>
                    <a:lnTo>
                      <a:pt x="2802" y="666"/>
                    </a:lnTo>
                    <a:lnTo>
                      <a:pt x="2802" y="666"/>
                    </a:lnTo>
                    <a:lnTo>
                      <a:pt x="2802" y="660"/>
                    </a:lnTo>
                    <a:lnTo>
                      <a:pt x="2802" y="660"/>
                    </a:lnTo>
                    <a:lnTo>
                      <a:pt x="2802" y="654"/>
                    </a:lnTo>
                    <a:lnTo>
                      <a:pt x="2808" y="654"/>
                    </a:lnTo>
                    <a:lnTo>
                      <a:pt x="2808" y="648"/>
                    </a:lnTo>
                    <a:lnTo>
                      <a:pt x="2808" y="648"/>
                    </a:lnTo>
                    <a:lnTo>
                      <a:pt x="2808" y="648"/>
                    </a:lnTo>
                    <a:lnTo>
                      <a:pt x="2808" y="648"/>
                    </a:lnTo>
                    <a:lnTo>
                      <a:pt x="2808" y="642"/>
                    </a:lnTo>
                    <a:lnTo>
                      <a:pt x="2808" y="642"/>
                    </a:lnTo>
                    <a:lnTo>
                      <a:pt x="2808" y="636"/>
                    </a:lnTo>
                    <a:lnTo>
                      <a:pt x="2814" y="636"/>
                    </a:lnTo>
                    <a:lnTo>
                      <a:pt x="2814" y="636"/>
                    </a:lnTo>
                    <a:lnTo>
                      <a:pt x="2814" y="630"/>
                    </a:lnTo>
                    <a:lnTo>
                      <a:pt x="2814" y="630"/>
                    </a:lnTo>
                    <a:lnTo>
                      <a:pt x="2814" y="630"/>
                    </a:lnTo>
                    <a:lnTo>
                      <a:pt x="2814" y="636"/>
                    </a:lnTo>
                    <a:lnTo>
                      <a:pt x="2820" y="636"/>
                    </a:lnTo>
                    <a:lnTo>
                      <a:pt x="2820" y="636"/>
                    </a:lnTo>
                    <a:lnTo>
                      <a:pt x="2820" y="642"/>
                    </a:lnTo>
                    <a:lnTo>
                      <a:pt x="2820" y="642"/>
                    </a:lnTo>
                    <a:lnTo>
                      <a:pt x="2820" y="648"/>
                    </a:lnTo>
                    <a:lnTo>
                      <a:pt x="2820" y="648"/>
                    </a:lnTo>
                    <a:lnTo>
                      <a:pt x="2820" y="648"/>
                    </a:lnTo>
                    <a:lnTo>
                      <a:pt x="2826" y="648"/>
                    </a:lnTo>
                    <a:lnTo>
                      <a:pt x="2826" y="654"/>
                    </a:lnTo>
                    <a:lnTo>
                      <a:pt x="2826" y="654"/>
                    </a:lnTo>
                    <a:lnTo>
                      <a:pt x="2826" y="660"/>
                    </a:lnTo>
                    <a:lnTo>
                      <a:pt x="2826" y="660"/>
                    </a:lnTo>
                    <a:lnTo>
                      <a:pt x="2826" y="660"/>
                    </a:lnTo>
                    <a:lnTo>
                      <a:pt x="2826" y="666"/>
                    </a:lnTo>
                    <a:lnTo>
                      <a:pt x="2832" y="666"/>
                    </a:lnTo>
                    <a:lnTo>
                      <a:pt x="2832" y="672"/>
                    </a:lnTo>
                    <a:lnTo>
                      <a:pt x="2832" y="672"/>
                    </a:lnTo>
                    <a:lnTo>
                      <a:pt x="2832" y="672"/>
                    </a:lnTo>
                    <a:lnTo>
                      <a:pt x="2868" y="666"/>
                    </a:lnTo>
                    <a:lnTo>
                      <a:pt x="2868" y="666"/>
                    </a:lnTo>
                    <a:lnTo>
                      <a:pt x="2868" y="666"/>
                    </a:lnTo>
                    <a:lnTo>
                      <a:pt x="2868" y="666"/>
                    </a:lnTo>
                    <a:lnTo>
                      <a:pt x="2868" y="660"/>
                    </a:lnTo>
                    <a:lnTo>
                      <a:pt x="2868" y="660"/>
                    </a:lnTo>
                    <a:lnTo>
                      <a:pt x="2874" y="654"/>
                    </a:lnTo>
                    <a:lnTo>
                      <a:pt x="2874" y="654"/>
                    </a:lnTo>
                    <a:lnTo>
                      <a:pt x="2874" y="648"/>
                    </a:lnTo>
                    <a:lnTo>
                      <a:pt x="2874" y="648"/>
                    </a:lnTo>
                    <a:lnTo>
                      <a:pt x="2874" y="648"/>
                    </a:lnTo>
                    <a:lnTo>
                      <a:pt x="2874" y="648"/>
                    </a:lnTo>
                    <a:lnTo>
                      <a:pt x="2874" y="642"/>
                    </a:lnTo>
                    <a:lnTo>
                      <a:pt x="2880" y="642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0"/>
                    </a:lnTo>
                    <a:lnTo>
                      <a:pt x="2880" y="630"/>
                    </a:lnTo>
                    <a:lnTo>
                      <a:pt x="2880" y="630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42"/>
                    </a:lnTo>
                    <a:lnTo>
                      <a:pt x="2886" y="642"/>
                    </a:lnTo>
                    <a:lnTo>
                      <a:pt x="2886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54"/>
                    </a:lnTo>
                    <a:lnTo>
                      <a:pt x="2892" y="654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6"/>
                    </a:lnTo>
                    <a:lnTo>
                      <a:pt x="2898" y="666"/>
                    </a:lnTo>
                    <a:lnTo>
                      <a:pt x="2898" y="666"/>
                    </a:lnTo>
                    <a:lnTo>
                      <a:pt x="2898" y="672"/>
                    </a:lnTo>
                    <a:lnTo>
                      <a:pt x="2898" y="672"/>
                    </a:lnTo>
                    <a:lnTo>
                      <a:pt x="2898" y="672"/>
                    </a:lnTo>
                    <a:lnTo>
                      <a:pt x="2934" y="672"/>
                    </a:lnTo>
                    <a:lnTo>
                      <a:pt x="2934" y="672"/>
                    </a:lnTo>
                    <a:lnTo>
                      <a:pt x="2934" y="666"/>
                    </a:lnTo>
                    <a:lnTo>
                      <a:pt x="2934" y="666"/>
                    </a:lnTo>
                    <a:lnTo>
                      <a:pt x="2934" y="660"/>
                    </a:lnTo>
                    <a:lnTo>
                      <a:pt x="2940" y="660"/>
                    </a:lnTo>
                    <a:lnTo>
                      <a:pt x="2940" y="654"/>
                    </a:lnTo>
                    <a:lnTo>
                      <a:pt x="2940" y="654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6" y="642"/>
                    </a:lnTo>
                    <a:lnTo>
                      <a:pt x="2946" y="642"/>
                    </a:lnTo>
                    <a:lnTo>
                      <a:pt x="2946" y="636"/>
                    </a:lnTo>
                    <a:lnTo>
                      <a:pt x="2946" y="636"/>
                    </a:lnTo>
                    <a:lnTo>
                      <a:pt x="2946" y="636"/>
                    </a:lnTo>
                    <a:lnTo>
                      <a:pt x="2946" y="636"/>
                    </a:lnTo>
                    <a:lnTo>
                      <a:pt x="2952" y="630"/>
                    </a:lnTo>
                    <a:lnTo>
                      <a:pt x="2952" y="636"/>
                    </a:lnTo>
                    <a:lnTo>
                      <a:pt x="2952" y="636"/>
                    </a:lnTo>
                    <a:lnTo>
                      <a:pt x="2952" y="636"/>
                    </a:lnTo>
                    <a:lnTo>
                      <a:pt x="2952" y="636"/>
                    </a:lnTo>
                    <a:lnTo>
                      <a:pt x="2952" y="642"/>
                    </a:lnTo>
                    <a:lnTo>
                      <a:pt x="2952" y="642"/>
                    </a:lnTo>
                    <a:lnTo>
                      <a:pt x="2958" y="648"/>
                    </a:lnTo>
                    <a:lnTo>
                      <a:pt x="2958" y="648"/>
                    </a:lnTo>
                    <a:lnTo>
                      <a:pt x="2958" y="648"/>
                    </a:lnTo>
                    <a:lnTo>
                      <a:pt x="2958" y="648"/>
                    </a:lnTo>
                    <a:lnTo>
                      <a:pt x="2958" y="654"/>
                    </a:lnTo>
                    <a:lnTo>
                      <a:pt x="2958" y="654"/>
                    </a:lnTo>
                    <a:lnTo>
                      <a:pt x="2958" y="660"/>
                    </a:lnTo>
                    <a:lnTo>
                      <a:pt x="2964" y="660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72"/>
                    </a:lnTo>
                    <a:lnTo>
                      <a:pt x="2964" y="672"/>
                    </a:lnTo>
                    <a:lnTo>
                      <a:pt x="2964" y="672"/>
                    </a:lnTo>
                    <a:lnTo>
                      <a:pt x="3000" y="666"/>
                    </a:lnTo>
                    <a:lnTo>
                      <a:pt x="3000" y="666"/>
                    </a:lnTo>
                    <a:lnTo>
                      <a:pt x="3000" y="666"/>
                    </a:lnTo>
                    <a:lnTo>
                      <a:pt x="3006" y="666"/>
                    </a:lnTo>
                    <a:lnTo>
                      <a:pt x="3006" y="660"/>
                    </a:lnTo>
                    <a:lnTo>
                      <a:pt x="3006" y="660"/>
                    </a:lnTo>
                    <a:lnTo>
                      <a:pt x="3006" y="654"/>
                    </a:lnTo>
                    <a:lnTo>
                      <a:pt x="3006" y="654"/>
                    </a:lnTo>
                    <a:lnTo>
                      <a:pt x="3006" y="648"/>
                    </a:lnTo>
                    <a:lnTo>
                      <a:pt x="3006" y="648"/>
                    </a:lnTo>
                    <a:lnTo>
                      <a:pt x="3006" y="648"/>
                    </a:lnTo>
                    <a:lnTo>
                      <a:pt x="3012" y="648"/>
                    </a:lnTo>
                    <a:lnTo>
                      <a:pt x="3012" y="642"/>
                    </a:lnTo>
                    <a:lnTo>
                      <a:pt x="3012" y="636"/>
                    </a:lnTo>
                    <a:lnTo>
                      <a:pt x="3012" y="636"/>
                    </a:lnTo>
                    <a:lnTo>
                      <a:pt x="3012" y="636"/>
                    </a:lnTo>
                    <a:lnTo>
                      <a:pt x="3012" y="636"/>
                    </a:lnTo>
                    <a:lnTo>
                      <a:pt x="3018" y="630"/>
                    </a:lnTo>
                    <a:lnTo>
                      <a:pt x="3018" y="630"/>
                    </a:lnTo>
                    <a:lnTo>
                      <a:pt x="3018" y="630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24" y="642"/>
                    </a:lnTo>
                    <a:lnTo>
                      <a:pt x="3024" y="642"/>
                    </a:lnTo>
                    <a:lnTo>
                      <a:pt x="3024" y="648"/>
                    </a:lnTo>
                    <a:lnTo>
                      <a:pt x="3024" y="648"/>
                    </a:lnTo>
                    <a:lnTo>
                      <a:pt x="3024" y="648"/>
                    </a:lnTo>
                    <a:lnTo>
                      <a:pt x="3024" y="648"/>
                    </a:lnTo>
                    <a:lnTo>
                      <a:pt x="3024" y="654"/>
                    </a:lnTo>
                    <a:lnTo>
                      <a:pt x="3024" y="654"/>
                    </a:lnTo>
                    <a:lnTo>
                      <a:pt x="3030" y="660"/>
                    </a:lnTo>
                    <a:lnTo>
                      <a:pt x="3030" y="660"/>
                    </a:lnTo>
                    <a:lnTo>
                      <a:pt x="3030" y="660"/>
                    </a:lnTo>
                    <a:lnTo>
                      <a:pt x="3030" y="666"/>
                    </a:lnTo>
                    <a:lnTo>
                      <a:pt x="3030" y="666"/>
                    </a:lnTo>
                    <a:lnTo>
                      <a:pt x="3030" y="672"/>
                    </a:lnTo>
                    <a:lnTo>
                      <a:pt x="3030" y="672"/>
                    </a:lnTo>
                    <a:lnTo>
                      <a:pt x="3030" y="672"/>
                    </a:lnTo>
                    <a:lnTo>
                      <a:pt x="3036" y="672"/>
                    </a:lnTo>
                    <a:lnTo>
                      <a:pt x="3036" y="678"/>
                    </a:lnTo>
                    <a:lnTo>
                      <a:pt x="3036" y="678"/>
                    </a:lnTo>
                    <a:lnTo>
                      <a:pt x="3036" y="678"/>
                    </a:lnTo>
                    <a:lnTo>
                      <a:pt x="3036" y="678"/>
                    </a:lnTo>
                    <a:lnTo>
                      <a:pt x="3036" y="684"/>
                    </a:lnTo>
                    <a:lnTo>
                      <a:pt x="3042" y="684"/>
                    </a:lnTo>
                    <a:lnTo>
                      <a:pt x="3042" y="684"/>
                    </a:lnTo>
                    <a:lnTo>
                      <a:pt x="3042" y="684"/>
                    </a:lnTo>
                    <a:lnTo>
                      <a:pt x="3042" y="684"/>
                    </a:lnTo>
                    <a:lnTo>
                      <a:pt x="3042" y="684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54" y="690"/>
                    </a:lnTo>
                    <a:lnTo>
                      <a:pt x="3054" y="690"/>
                    </a:lnTo>
                    <a:lnTo>
                      <a:pt x="3054" y="690"/>
                    </a:lnTo>
                    <a:lnTo>
                      <a:pt x="3054" y="690"/>
                    </a:lnTo>
                    <a:lnTo>
                      <a:pt x="3054" y="690"/>
                    </a:lnTo>
                    <a:lnTo>
                      <a:pt x="3054" y="690"/>
                    </a:lnTo>
                    <a:lnTo>
                      <a:pt x="3054" y="684"/>
                    </a:lnTo>
                    <a:lnTo>
                      <a:pt x="3060" y="684"/>
                    </a:lnTo>
                    <a:lnTo>
                      <a:pt x="3060" y="684"/>
                    </a:lnTo>
                    <a:lnTo>
                      <a:pt x="3060" y="684"/>
                    </a:lnTo>
                    <a:lnTo>
                      <a:pt x="3060" y="684"/>
                    </a:lnTo>
                    <a:lnTo>
                      <a:pt x="3060" y="678"/>
                    </a:lnTo>
                    <a:lnTo>
                      <a:pt x="3060" y="678"/>
                    </a:lnTo>
                    <a:lnTo>
                      <a:pt x="3060" y="678"/>
                    </a:lnTo>
                    <a:lnTo>
                      <a:pt x="3066" y="684"/>
                    </a:lnTo>
                    <a:lnTo>
                      <a:pt x="3066" y="684"/>
                    </a:lnTo>
                    <a:lnTo>
                      <a:pt x="3066" y="690"/>
                    </a:lnTo>
                    <a:lnTo>
                      <a:pt x="3066" y="690"/>
                    </a:lnTo>
                    <a:lnTo>
                      <a:pt x="3066" y="696"/>
                    </a:lnTo>
                    <a:lnTo>
                      <a:pt x="3066" y="696"/>
                    </a:lnTo>
                    <a:lnTo>
                      <a:pt x="3072" y="702"/>
                    </a:lnTo>
                    <a:lnTo>
                      <a:pt x="3072" y="702"/>
                    </a:lnTo>
                    <a:lnTo>
                      <a:pt x="3072" y="702"/>
                    </a:lnTo>
                    <a:lnTo>
                      <a:pt x="3072" y="708"/>
                    </a:lnTo>
                    <a:lnTo>
                      <a:pt x="3072" y="708"/>
                    </a:lnTo>
                    <a:lnTo>
                      <a:pt x="3072" y="708"/>
                    </a:lnTo>
                    <a:lnTo>
                      <a:pt x="3072" y="702"/>
                    </a:lnTo>
                    <a:lnTo>
                      <a:pt x="3078" y="702"/>
                    </a:lnTo>
                    <a:lnTo>
                      <a:pt x="3078" y="696"/>
                    </a:lnTo>
                    <a:lnTo>
                      <a:pt x="3078" y="690"/>
                    </a:lnTo>
                    <a:lnTo>
                      <a:pt x="3078" y="690"/>
                    </a:lnTo>
                    <a:lnTo>
                      <a:pt x="3078" y="684"/>
                    </a:lnTo>
                    <a:lnTo>
                      <a:pt x="3078" y="678"/>
                    </a:lnTo>
                    <a:lnTo>
                      <a:pt x="3084" y="672"/>
                    </a:lnTo>
                    <a:lnTo>
                      <a:pt x="3084" y="666"/>
                    </a:lnTo>
                    <a:lnTo>
                      <a:pt x="3084" y="660"/>
                    </a:lnTo>
                    <a:lnTo>
                      <a:pt x="3084" y="654"/>
                    </a:lnTo>
                    <a:lnTo>
                      <a:pt x="3084" y="648"/>
                    </a:lnTo>
                    <a:lnTo>
                      <a:pt x="3084" y="648"/>
                    </a:lnTo>
                    <a:lnTo>
                      <a:pt x="3084" y="648"/>
                    </a:lnTo>
                    <a:lnTo>
                      <a:pt x="3084" y="648"/>
                    </a:lnTo>
                    <a:lnTo>
                      <a:pt x="3090" y="648"/>
                    </a:lnTo>
                    <a:lnTo>
                      <a:pt x="3090" y="642"/>
                    </a:lnTo>
                    <a:lnTo>
                      <a:pt x="3090" y="642"/>
                    </a:lnTo>
                    <a:lnTo>
                      <a:pt x="3090" y="642"/>
                    </a:lnTo>
                    <a:lnTo>
                      <a:pt x="3090" y="642"/>
                    </a:lnTo>
                    <a:lnTo>
                      <a:pt x="3090" y="642"/>
                    </a:lnTo>
                    <a:lnTo>
                      <a:pt x="3096" y="642"/>
                    </a:lnTo>
                    <a:lnTo>
                      <a:pt x="3096" y="636"/>
                    </a:lnTo>
                    <a:lnTo>
                      <a:pt x="3096" y="636"/>
                    </a:lnTo>
                    <a:lnTo>
                      <a:pt x="3096" y="636"/>
                    </a:lnTo>
                    <a:lnTo>
                      <a:pt x="3096" y="636"/>
                    </a:lnTo>
                    <a:lnTo>
                      <a:pt x="3096" y="630"/>
                    </a:lnTo>
                    <a:lnTo>
                      <a:pt x="3102" y="630"/>
                    </a:lnTo>
                    <a:lnTo>
                      <a:pt x="3102" y="630"/>
                    </a:lnTo>
                    <a:lnTo>
                      <a:pt x="3102" y="624"/>
                    </a:lnTo>
                    <a:lnTo>
                      <a:pt x="3102" y="624"/>
                    </a:lnTo>
                    <a:lnTo>
                      <a:pt x="3102" y="624"/>
                    </a:lnTo>
                    <a:lnTo>
                      <a:pt x="3102" y="618"/>
                    </a:lnTo>
                    <a:lnTo>
                      <a:pt x="3102" y="618"/>
                    </a:lnTo>
                    <a:lnTo>
                      <a:pt x="3102" y="618"/>
                    </a:lnTo>
                    <a:lnTo>
                      <a:pt x="3108" y="612"/>
                    </a:lnTo>
                    <a:lnTo>
                      <a:pt x="3108" y="612"/>
                    </a:lnTo>
                    <a:lnTo>
                      <a:pt x="3108" y="606"/>
                    </a:lnTo>
                    <a:lnTo>
                      <a:pt x="3108" y="606"/>
                    </a:lnTo>
                    <a:lnTo>
                      <a:pt x="3108" y="600"/>
                    </a:lnTo>
                    <a:lnTo>
                      <a:pt x="3108" y="600"/>
                    </a:lnTo>
                    <a:lnTo>
                      <a:pt x="3114" y="594"/>
                    </a:lnTo>
                    <a:lnTo>
                      <a:pt x="3114" y="594"/>
                    </a:lnTo>
                    <a:lnTo>
                      <a:pt x="3114" y="588"/>
                    </a:lnTo>
                    <a:lnTo>
                      <a:pt x="3114" y="582"/>
                    </a:lnTo>
                    <a:lnTo>
                      <a:pt x="3114" y="576"/>
                    </a:lnTo>
                    <a:lnTo>
                      <a:pt x="3114" y="570"/>
                    </a:lnTo>
                    <a:lnTo>
                      <a:pt x="3120" y="552"/>
                    </a:lnTo>
                    <a:lnTo>
                      <a:pt x="3120" y="540"/>
                    </a:lnTo>
                    <a:lnTo>
                      <a:pt x="3120" y="522"/>
                    </a:lnTo>
                    <a:lnTo>
                      <a:pt x="3120" y="498"/>
                    </a:lnTo>
                    <a:lnTo>
                      <a:pt x="3120" y="480"/>
                    </a:lnTo>
                    <a:lnTo>
                      <a:pt x="3120" y="456"/>
                    </a:lnTo>
                    <a:lnTo>
                      <a:pt x="3126" y="432"/>
                    </a:lnTo>
                    <a:lnTo>
                      <a:pt x="3126" y="408"/>
                    </a:lnTo>
                    <a:lnTo>
                      <a:pt x="3126" y="384"/>
                    </a:lnTo>
                    <a:lnTo>
                      <a:pt x="3126" y="360"/>
                    </a:lnTo>
                    <a:lnTo>
                      <a:pt x="3126" y="336"/>
                    </a:lnTo>
                    <a:lnTo>
                      <a:pt x="3126" y="312"/>
                    </a:lnTo>
                    <a:lnTo>
                      <a:pt x="3126" y="282"/>
                    </a:lnTo>
                    <a:lnTo>
                      <a:pt x="3132" y="258"/>
                    </a:lnTo>
                    <a:lnTo>
                      <a:pt x="3132" y="228"/>
                    </a:lnTo>
                    <a:lnTo>
                      <a:pt x="3132" y="198"/>
                    </a:lnTo>
                    <a:lnTo>
                      <a:pt x="3132" y="168"/>
                    </a:lnTo>
                    <a:lnTo>
                      <a:pt x="3132" y="138"/>
                    </a:lnTo>
                    <a:lnTo>
                      <a:pt x="3132" y="108"/>
                    </a:lnTo>
                    <a:lnTo>
                      <a:pt x="3138" y="78"/>
                    </a:lnTo>
                    <a:lnTo>
                      <a:pt x="3138" y="48"/>
                    </a:lnTo>
                    <a:lnTo>
                      <a:pt x="3138" y="18"/>
                    </a:lnTo>
                    <a:lnTo>
                      <a:pt x="3138" y="6"/>
                    </a:lnTo>
                    <a:lnTo>
                      <a:pt x="3138" y="6"/>
                    </a:lnTo>
                    <a:lnTo>
                      <a:pt x="3138" y="24"/>
                    </a:lnTo>
                    <a:lnTo>
                      <a:pt x="3144" y="48"/>
                    </a:lnTo>
                    <a:lnTo>
                      <a:pt x="3144" y="90"/>
                    </a:lnTo>
                    <a:lnTo>
                      <a:pt x="3144" y="138"/>
                    </a:lnTo>
                    <a:lnTo>
                      <a:pt x="3144" y="180"/>
                    </a:lnTo>
                    <a:lnTo>
                      <a:pt x="3144" y="222"/>
                    </a:lnTo>
                    <a:lnTo>
                      <a:pt x="3144" y="264"/>
                    </a:lnTo>
                    <a:lnTo>
                      <a:pt x="3150" y="300"/>
                    </a:lnTo>
                    <a:lnTo>
                      <a:pt x="3150" y="342"/>
                    </a:lnTo>
                    <a:lnTo>
                      <a:pt x="3150" y="378"/>
                    </a:lnTo>
                    <a:lnTo>
                      <a:pt x="3150" y="414"/>
                    </a:lnTo>
                    <a:lnTo>
                      <a:pt x="3150" y="450"/>
                    </a:lnTo>
                    <a:lnTo>
                      <a:pt x="3150" y="480"/>
                    </a:lnTo>
                    <a:lnTo>
                      <a:pt x="3150" y="510"/>
                    </a:lnTo>
                    <a:lnTo>
                      <a:pt x="3156" y="540"/>
                    </a:lnTo>
                    <a:lnTo>
                      <a:pt x="3156" y="570"/>
                    </a:lnTo>
                    <a:lnTo>
                      <a:pt x="3156" y="594"/>
                    </a:lnTo>
                    <a:lnTo>
                      <a:pt x="3156" y="624"/>
                    </a:lnTo>
                    <a:lnTo>
                      <a:pt x="3156" y="648"/>
                    </a:lnTo>
                    <a:lnTo>
                      <a:pt x="3156" y="672"/>
                    </a:lnTo>
                    <a:lnTo>
                      <a:pt x="3162" y="690"/>
                    </a:lnTo>
                    <a:lnTo>
                      <a:pt x="3162" y="708"/>
                    </a:lnTo>
                    <a:lnTo>
                      <a:pt x="3162" y="726"/>
                    </a:lnTo>
                    <a:lnTo>
                      <a:pt x="3162" y="732"/>
                    </a:lnTo>
                    <a:lnTo>
                      <a:pt x="3162" y="744"/>
                    </a:lnTo>
                    <a:lnTo>
                      <a:pt x="3162" y="744"/>
                    </a:lnTo>
                    <a:lnTo>
                      <a:pt x="3168" y="744"/>
                    </a:lnTo>
                    <a:lnTo>
                      <a:pt x="3168" y="744"/>
                    </a:lnTo>
                    <a:lnTo>
                      <a:pt x="3168" y="744"/>
                    </a:lnTo>
                    <a:lnTo>
                      <a:pt x="3168" y="744"/>
                    </a:lnTo>
                    <a:lnTo>
                      <a:pt x="3168" y="738"/>
                    </a:lnTo>
                    <a:lnTo>
                      <a:pt x="3168" y="738"/>
                    </a:lnTo>
                    <a:lnTo>
                      <a:pt x="3174" y="738"/>
                    </a:lnTo>
                    <a:lnTo>
                      <a:pt x="3174" y="738"/>
                    </a:lnTo>
                    <a:lnTo>
                      <a:pt x="3174" y="732"/>
                    </a:lnTo>
                    <a:lnTo>
                      <a:pt x="3174" y="732"/>
                    </a:lnTo>
                    <a:lnTo>
                      <a:pt x="3174" y="726"/>
                    </a:lnTo>
                    <a:lnTo>
                      <a:pt x="3174" y="726"/>
                    </a:lnTo>
                    <a:lnTo>
                      <a:pt x="3180" y="726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14"/>
                    </a:lnTo>
                    <a:lnTo>
                      <a:pt x="3180" y="708"/>
                    </a:lnTo>
                    <a:lnTo>
                      <a:pt x="3180" y="708"/>
                    </a:lnTo>
                    <a:lnTo>
                      <a:pt x="3180" y="702"/>
                    </a:lnTo>
                    <a:lnTo>
                      <a:pt x="3186" y="702"/>
                    </a:lnTo>
                    <a:lnTo>
                      <a:pt x="3186" y="696"/>
                    </a:lnTo>
                    <a:lnTo>
                      <a:pt x="3186" y="696"/>
                    </a:lnTo>
                    <a:lnTo>
                      <a:pt x="3186" y="696"/>
                    </a:lnTo>
                    <a:lnTo>
                      <a:pt x="3186" y="702"/>
                    </a:lnTo>
                    <a:lnTo>
                      <a:pt x="3186" y="702"/>
                    </a:lnTo>
                    <a:lnTo>
                      <a:pt x="3192" y="708"/>
                    </a:lnTo>
                    <a:lnTo>
                      <a:pt x="3192" y="708"/>
                    </a:lnTo>
                    <a:lnTo>
                      <a:pt x="3192" y="714"/>
                    </a:lnTo>
                    <a:lnTo>
                      <a:pt x="3192" y="714"/>
                    </a:lnTo>
                    <a:lnTo>
                      <a:pt x="3192" y="720"/>
                    </a:lnTo>
                    <a:lnTo>
                      <a:pt x="3192" y="720"/>
                    </a:lnTo>
                    <a:lnTo>
                      <a:pt x="3198" y="726"/>
                    </a:lnTo>
                    <a:lnTo>
                      <a:pt x="3198" y="726"/>
                    </a:lnTo>
                    <a:lnTo>
                      <a:pt x="3198" y="732"/>
                    </a:lnTo>
                    <a:lnTo>
                      <a:pt x="3198" y="732"/>
                    </a:lnTo>
                    <a:lnTo>
                      <a:pt x="3198" y="738"/>
                    </a:lnTo>
                    <a:lnTo>
                      <a:pt x="3198" y="738"/>
                    </a:lnTo>
                    <a:lnTo>
                      <a:pt x="3204" y="738"/>
                    </a:lnTo>
                    <a:lnTo>
                      <a:pt x="3204" y="738"/>
                    </a:lnTo>
                    <a:lnTo>
                      <a:pt x="3204" y="744"/>
                    </a:lnTo>
                    <a:lnTo>
                      <a:pt x="3204" y="744"/>
                    </a:lnTo>
                    <a:lnTo>
                      <a:pt x="3204" y="744"/>
                    </a:lnTo>
                    <a:lnTo>
                      <a:pt x="3204" y="744"/>
                    </a:lnTo>
                    <a:lnTo>
                      <a:pt x="3204" y="744"/>
                    </a:lnTo>
                    <a:lnTo>
                      <a:pt x="3210" y="738"/>
                    </a:lnTo>
                    <a:lnTo>
                      <a:pt x="3210" y="732"/>
                    </a:lnTo>
                    <a:lnTo>
                      <a:pt x="3210" y="726"/>
                    </a:lnTo>
                    <a:lnTo>
                      <a:pt x="3210" y="708"/>
                    </a:lnTo>
                    <a:lnTo>
                      <a:pt x="3210" y="690"/>
                    </a:lnTo>
                    <a:lnTo>
                      <a:pt x="3210" y="672"/>
                    </a:lnTo>
                    <a:lnTo>
                      <a:pt x="3216" y="648"/>
                    </a:lnTo>
                    <a:lnTo>
                      <a:pt x="3216" y="624"/>
                    </a:lnTo>
                    <a:lnTo>
                      <a:pt x="3216" y="594"/>
                    </a:lnTo>
                    <a:lnTo>
                      <a:pt x="3216" y="570"/>
                    </a:lnTo>
                    <a:lnTo>
                      <a:pt x="3216" y="540"/>
                    </a:lnTo>
                    <a:lnTo>
                      <a:pt x="3216" y="510"/>
                    </a:lnTo>
                    <a:lnTo>
                      <a:pt x="3222" y="480"/>
                    </a:lnTo>
                    <a:lnTo>
                      <a:pt x="3222" y="444"/>
                    </a:lnTo>
                    <a:lnTo>
                      <a:pt x="3222" y="408"/>
                    </a:lnTo>
                    <a:lnTo>
                      <a:pt x="3222" y="372"/>
                    </a:lnTo>
                    <a:lnTo>
                      <a:pt x="3222" y="336"/>
                    </a:lnTo>
                    <a:lnTo>
                      <a:pt x="3222" y="300"/>
                    </a:lnTo>
                    <a:lnTo>
                      <a:pt x="3228" y="258"/>
                    </a:lnTo>
                    <a:lnTo>
                      <a:pt x="3228" y="216"/>
                    </a:lnTo>
                    <a:lnTo>
                      <a:pt x="3228" y="174"/>
                    </a:lnTo>
                    <a:lnTo>
                      <a:pt x="3228" y="132"/>
                    </a:lnTo>
                    <a:lnTo>
                      <a:pt x="3228" y="84"/>
                    </a:lnTo>
                    <a:lnTo>
                      <a:pt x="3228" y="48"/>
                    </a:lnTo>
                    <a:lnTo>
                      <a:pt x="3228" y="18"/>
                    </a:lnTo>
                    <a:lnTo>
                      <a:pt x="3234" y="6"/>
                    </a:lnTo>
                    <a:lnTo>
                      <a:pt x="3234" y="0"/>
                    </a:lnTo>
                    <a:lnTo>
                      <a:pt x="3234" y="18"/>
                    </a:lnTo>
                    <a:lnTo>
                      <a:pt x="3234" y="42"/>
                    </a:lnTo>
                    <a:lnTo>
                      <a:pt x="3234" y="72"/>
                    </a:lnTo>
                    <a:lnTo>
                      <a:pt x="3234" y="108"/>
                    </a:lnTo>
                    <a:lnTo>
                      <a:pt x="3240" y="138"/>
                    </a:lnTo>
                    <a:lnTo>
                      <a:pt x="3240" y="168"/>
                    </a:lnTo>
                    <a:lnTo>
                      <a:pt x="3240" y="198"/>
                    </a:lnTo>
                    <a:lnTo>
                      <a:pt x="3240" y="222"/>
                    </a:lnTo>
                    <a:lnTo>
                      <a:pt x="3240" y="252"/>
                    </a:lnTo>
                    <a:lnTo>
                      <a:pt x="3240" y="282"/>
                    </a:lnTo>
                    <a:lnTo>
                      <a:pt x="3246" y="306"/>
                    </a:lnTo>
                    <a:lnTo>
                      <a:pt x="3246" y="336"/>
                    </a:lnTo>
                    <a:lnTo>
                      <a:pt x="3246" y="360"/>
                    </a:lnTo>
                    <a:lnTo>
                      <a:pt x="3246" y="384"/>
                    </a:lnTo>
                    <a:lnTo>
                      <a:pt x="3246" y="408"/>
                    </a:lnTo>
                    <a:lnTo>
                      <a:pt x="3246" y="432"/>
                    </a:lnTo>
                    <a:lnTo>
                      <a:pt x="3252" y="456"/>
                    </a:lnTo>
                    <a:lnTo>
                      <a:pt x="3252" y="474"/>
                    </a:lnTo>
                    <a:lnTo>
                      <a:pt x="3252" y="498"/>
                    </a:lnTo>
                    <a:lnTo>
                      <a:pt x="3252" y="516"/>
                    </a:lnTo>
                    <a:lnTo>
                      <a:pt x="3252" y="540"/>
                    </a:lnTo>
                    <a:lnTo>
                      <a:pt x="3252" y="552"/>
                    </a:lnTo>
                    <a:lnTo>
                      <a:pt x="3252" y="564"/>
                    </a:lnTo>
                    <a:lnTo>
                      <a:pt x="3258" y="576"/>
                    </a:lnTo>
                    <a:lnTo>
                      <a:pt x="3258" y="582"/>
                    </a:lnTo>
                    <a:lnTo>
                      <a:pt x="3258" y="588"/>
                    </a:lnTo>
                    <a:lnTo>
                      <a:pt x="3258" y="588"/>
                    </a:lnTo>
                    <a:lnTo>
                      <a:pt x="3258" y="594"/>
                    </a:lnTo>
                    <a:lnTo>
                      <a:pt x="3258" y="600"/>
                    </a:lnTo>
                    <a:lnTo>
                      <a:pt x="3264" y="600"/>
                    </a:lnTo>
                    <a:lnTo>
                      <a:pt x="3264" y="606"/>
                    </a:lnTo>
                    <a:lnTo>
                      <a:pt x="3264" y="606"/>
                    </a:lnTo>
                    <a:lnTo>
                      <a:pt x="3264" y="612"/>
                    </a:lnTo>
                    <a:lnTo>
                      <a:pt x="3264" y="612"/>
                    </a:lnTo>
                    <a:lnTo>
                      <a:pt x="3264" y="618"/>
                    </a:lnTo>
                    <a:lnTo>
                      <a:pt x="3264" y="618"/>
                    </a:lnTo>
                    <a:lnTo>
                      <a:pt x="3270" y="618"/>
                    </a:lnTo>
                    <a:lnTo>
                      <a:pt x="3270" y="618"/>
                    </a:lnTo>
                    <a:lnTo>
                      <a:pt x="3270" y="624"/>
                    </a:lnTo>
                    <a:lnTo>
                      <a:pt x="3270" y="624"/>
                    </a:lnTo>
                    <a:lnTo>
                      <a:pt x="3270" y="624"/>
                    </a:lnTo>
                    <a:lnTo>
                      <a:pt x="3270" y="630"/>
                    </a:lnTo>
                    <a:lnTo>
                      <a:pt x="3276" y="630"/>
                    </a:lnTo>
                    <a:lnTo>
                      <a:pt x="3276" y="630"/>
                    </a:lnTo>
                    <a:lnTo>
                      <a:pt x="3276" y="636"/>
                    </a:lnTo>
                    <a:lnTo>
                      <a:pt x="3276" y="636"/>
                    </a:lnTo>
                    <a:lnTo>
                      <a:pt x="3276" y="636"/>
                    </a:lnTo>
                    <a:lnTo>
                      <a:pt x="3276" y="636"/>
                    </a:lnTo>
                    <a:lnTo>
                      <a:pt x="3276" y="642"/>
                    </a:lnTo>
                    <a:lnTo>
                      <a:pt x="3282" y="642"/>
                    </a:lnTo>
                    <a:lnTo>
                      <a:pt x="3282" y="642"/>
                    </a:lnTo>
                    <a:lnTo>
                      <a:pt x="3282" y="642"/>
                    </a:lnTo>
                    <a:lnTo>
                      <a:pt x="3282" y="642"/>
                    </a:lnTo>
                    <a:lnTo>
                      <a:pt x="3282" y="648"/>
                    </a:lnTo>
                    <a:lnTo>
                      <a:pt x="3282" y="648"/>
                    </a:lnTo>
                    <a:lnTo>
                      <a:pt x="3288" y="648"/>
                    </a:lnTo>
                    <a:lnTo>
                      <a:pt x="3288" y="648"/>
                    </a:lnTo>
                    <a:lnTo>
                      <a:pt x="3288" y="648"/>
                    </a:lnTo>
                    <a:lnTo>
                      <a:pt x="3288" y="654"/>
                    </a:lnTo>
                    <a:lnTo>
                      <a:pt x="3288" y="660"/>
                    </a:lnTo>
                    <a:lnTo>
                      <a:pt x="3288" y="666"/>
                    </a:lnTo>
                    <a:lnTo>
                      <a:pt x="3288" y="672"/>
                    </a:lnTo>
                    <a:lnTo>
                      <a:pt x="3294" y="678"/>
                    </a:lnTo>
                    <a:lnTo>
                      <a:pt x="3294" y="684"/>
                    </a:lnTo>
                    <a:lnTo>
                      <a:pt x="3294" y="684"/>
                    </a:lnTo>
                    <a:lnTo>
                      <a:pt x="3294" y="690"/>
                    </a:lnTo>
                    <a:lnTo>
                      <a:pt x="3294" y="696"/>
                    </a:lnTo>
                    <a:lnTo>
                      <a:pt x="3294" y="702"/>
                    </a:lnTo>
                    <a:lnTo>
                      <a:pt x="3294" y="702"/>
                    </a:lnTo>
                    <a:lnTo>
                      <a:pt x="3300" y="708"/>
                    </a:lnTo>
                    <a:lnTo>
                      <a:pt x="3300" y="708"/>
                    </a:lnTo>
                    <a:lnTo>
                      <a:pt x="3300" y="708"/>
                    </a:lnTo>
                    <a:lnTo>
                      <a:pt x="3300" y="702"/>
                    </a:lnTo>
                    <a:lnTo>
                      <a:pt x="3300" y="702"/>
                    </a:lnTo>
                    <a:lnTo>
                      <a:pt x="3300" y="702"/>
                    </a:lnTo>
                    <a:lnTo>
                      <a:pt x="3306" y="696"/>
                    </a:lnTo>
                    <a:lnTo>
                      <a:pt x="3306" y="696"/>
                    </a:lnTo>
                    <a:lnTo>
                      <a:pt x="3306" y="690"/>
                    </a:lnTo>
                    <a:lnTo>
                      <a:pt x="3306" y="690"/>
                    </a:lnTo>
                    <a:lnTo>
                      <a:pt x="3306" y="684"/>
                    </a:lnTo>
                    <a:lnTo>
                      <a:pt x="3306" y="684"/>
                    </a:lnTo>
                    <a:lnTo>
                      <a:pt x="3306" y="678"/>
                    </a:lnTo>
                    <a:lnTo>
                      <a:pt x="3306" y="678"/>
                    </a:lnTo>
                    <a:lnTo>
                      <a:pt x="3312" y="678"/>
                    </a:lnTo>
                    <a:lnTo>
                      <a:pt x="3312" y="684"/>
                    </a:lnTo>
                    <a:lnTo>
                      <a:pt x="3312" y="684"/>
                    </a:lnTo>
                    <a:lnTo>
                      <a:pt x="3312" y="684"/>
                    </a:lnTo>
                    <a:lnTo>
                      <a:pt x="3312" y="684"/>
                    </a:lnTo>
                    <a:lnTo>
                      <a:pt x="3312" y="684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24" y="690"/>
                    </a:lnTo>
                    <a:lnTo>
                      <a:pt x="3324" y="690"/>
                    </a:lnTo>
                    <a:lnTo>
                      <a:pt x="3324" y="690"/>
                    </a:lnTo>
                    <a:lnTo>
                      <a:pt x="3324" y="690"/>
                    </a:lnTo>
                    <a:lnTo>
                      <a:pt x="3324" y="690"/>
                    </a:lnTo>
                    <a:lnTo>
                      <a:pt x="3324" y="690"/>
                    </a:lnTo>
                    <a:lnTo>
                      <a:pt x="3324" y="690"/>
                    </a:lnTo>
                    <a:lnTo>
                      <a:pt x="3330" y="690"/>
                    </a:lnTo>
                    <a:lnTo>
                      <a:pt x="3330" y="690"/>
                    </a:lnTo>
                    <a:lnTo>
                      <a:pt x="3330" y="690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6" y="684"/>
                    </a:lnTo>
                    <a:lnTo>
                      <a:pt x="3336" y="678"/>
                    </a:lnTo>
                    <a:lnTo>
                      <a:pt x="3336" y="678"/>
                    </a:lnTo>
                    <a:lnTo>
                      <a:pt x="3336" y="678"/>
                    </a:lnTo>
                    <a:lnTo>
                      <a:pt x="3336" y="672"/>
                    </a:lnTo>
                    <a:lnTo>
                      <a:pt x="3336" y="672"/>
                    </a:lnTo>
                    <a:lnTo>
                      <a:pt x="3342" y="672"/>
                    </a:lnTo>
                    <a:lnTo>
                      <a:pt x="3342" y="666"/>
                    </a:lnTo>
                    <a:lnTo>
                      <a:pt x="3342" y="666"/>
                    </a:lnTo>
                    <a:lnTo>
                      <a:pt x="3342" y="666"/>
                    </a:lnTo>
                    <a:lnTo>
                      <a:pt x="3342" y="660"/>
                    </a:lnTo>
                    <a:lnTo>
                      <a:pt x="3342" y="660"/>
                    </a:lnTo>
                    <a:lnTo>
                      <a:pt x="3342" y="660"/>
                    </a:lnTo>
                    <a:lnTo>
                      <a:pt x="3342" y="660"/>
                    </a:lnTo>
                    <a:lnTo>
                      <a:pt x="3348" y="654"/>
                    </a:lnTo>
                    <a:lnTo>
                      <a:pt x="3348" y="654"/>
                    </a:lnTo>
                    <a:lnTo>
                      <a:pt x="3348" y="648"/>
                    </a:lnTo>
                    <a:lnTo>
                      <a:pt x="3348" y="648"/>
                    </a:lnTo>
                    <a:lnTo>
                      <a:pt x="3348" y="648"/>
                    </a:lnTo>
                    <a:lnTo>
                      <a:pt x="3348" y="648"/>
                    </a:lnTo>
                    <a:lnTo>
                      <a:pt x="3354" y="648"/>
                    </a:lnTo>
                    <a:lnTo>
                      <a:pt x="3354" y="648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8"/>
                    </a:lnTo>
                    <a:lnTo>
                      <a:pt x="3360" y="648"/>
                    </a:lnTo>
                    <a:lnTo>
                      <a:pt x="3360" y="648"/>
                    </a:lnTo>
                    <a:lnTo>
                      <a:pt x="3360" y="648"/>
                    </a:lnTo>
                    <a:lnTo>
                      <a:pt x="3360" y="648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6" y="660"/>
                    </a:lnTo>
                    <a:lnTo>
                      <a:pt x="3366" y="660"/>
                    </a:lnTo>
                    <a:lnTo>
                      <a:pt x="3366" y="666"/>
                    </a:lnTo>
                    <a:lnTo>
                      <a:pt x="3366" y="666"/>
                    </a:lnTo>
                    <a:lnTo>
                      <a:pt x="3366" y="666"/>
                    </a:lnTo>
                    <a:lnTo>
                      <a:pt x="3366" y="666"/>
                    </a:lnTo>
                    <a:lnTo>
                      <a:pt x="3366" y="672"/>
                    </a:lnTo>
                    <a:lnTo>
                      <a:pt x="3372" y="672"/>
                    </a:lnTo>
                    <a:lnTo>
                      <a:pt x="3372" y="678"/>
                    </a:lnTo>
                    <a:lnTo>
                      <a:pt x="3372" y="678"/>
                    </a:lnTo>
                    <a:lnTo>
                      <a:pt x="3372" y="678"/>
                    </a:lnTo>
                    <a:lnTo>
                      <a:pt x="3390" y="702"/>
                    </a:lnTo>
                    <a:lnTo>
                      <a:pt x="3390" y="702"/>
                    </a:lnTo>
                    <a:lnTo>
                      <a:pt x="3390" y="702"/>
                    </a:lnTo>
                    <a:lnTo>
                      <a:pt x="3390" y="702"/>
                    </a:lnTo>
                    <a:lnTo>
                      <a:pt x="3390" y="702"/>
                    </a:lnTo>
                    <a:lnTo>
                      <a:pt x="3390" y="702"/>
                    </a:lnTo>
                    <a:lnTo>
                      <a:pt x="3396" y="696"/>
                    </a:lnTo>
                    <a:lnTo>
                      <a:pt x="3408" y="666"/>
                    </a:lnTo>
                    <a:lnTo>
                      <a:pt x="3408" y="666"/>
                    </a:lnTo>
                    <a:lnTo>
                      <a:pt x="3414" y="666"/>
                    </a:lnTo>
                    <a:lnTo>
                      <a:pt x="3414" y="660"/>
                    </a:lnTo>
                    <a:lnTo>
                      <a:pt x="3414" y="660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14" y="648"/>
                    </a:lnTo>
                    <a:lnTo>
                      <a:pt x="3420" y="648"/>
                    </a:lnTo>
                    <a:lnTo>
                      <a:pt x="3420" y="642"/>
                    </a:lnTo>
                    <a:lnTo>
                      <a:pt x="3420" y="636"/>
                    </a:lnTo>
                    <a:lnTo>
                      <a:pt x="3420" y="636"/>
                    </a:lnTo>
                    <a:lnTo>
                      <a:pt x="3420" y="636"/>
                    </a:lnTo>
                    <a:lnTo>
                      <a:pt x="3420" y="630"/>
                    </a:lnTo>
                    <a:lnTo>
                      <a:pt x="3420" y="630"/>
                    </a:lnTo>
                    <a:lnTo>
                      <a:pt x="3420" y="624"/>
                    </a:lnTo>
                    <a:lnTo>
                      <a:pt x="3426" y="624"/>
                    </a:lnTo>
                    <a:lnTo>
                      <a:pt x="3426" y="618"/>
                    </a:lnTo>
                    <a:lnTo>
                      <a:pt x="3426" y="618"/>
                    </a:lnTo>
                    <a:lnTo>
                      <a:pt x="3426" y="612"/>
                    </a:lnTo>
                    <a:lnTo>
                      <a:pt x="3426" y="612"/>
                    </a:lnTo>
                    <a:lnTo>
                      <a:pt x="3426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8" y="606"/>
                    </a:lnTo>
                    <a:lnTo>
                      <a:pt x="3438" y="606"/>
                    </a:lnTo>
                    <a:lnTo>
                      <a:pt x="3438" y="606"/>
                    </a:lnTo>
                    <a:lnTo>
                      <a:pt x="3438" y="606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44" y="612"/>
                    </a:lnTo>
                    <a:lnTo>
                      <a:pt x="3444" y="618"/>
                    </a:lnTo>
                    <a:lnTo>
                      <a:pt x="3444" y="618"/>
                    </a:lnTo>
                    <a:lnTo>
                      <a:pt x="3444" y="618"/>
                    </a:lnTo>
                    <a:lnTo>
                      <a:pt x="3444" y="624"/>
                    </a:lnTo>
                    <a:lnTo>
                      <a:pt x="3444" y="624"/>
                    </a:lnTo>
                    <a:lnTo>
                      <a:pt x="3444" y="624"/>
                    </a:lnTo>
                    <a:lnTo>
                      <a:pt x="3444" y="630"/>
                    </a:lnTo>
                    <a:lnTo>
                      <a:pt x="3450" y="630"/>
                    </a:lnTo>
                    <a:lnTo>
                      <a:pt x="3450" y="63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86" y="642"/>
                    </a:lnTo>
                    <a:lnTo>
                      <a:pt x="3486" y="642"/>
                    </a:lnTo>
                    <a:lnTo>
                      <a:pt x="3486" y="642"/>
                    </a:lnTo>
                    <a:lnTo>
                      <a:pt x="3492" y="642"/>
                    </a:lnTo>
                    <a:lnTo>
                      <a:pt x="3492" y="636"/>
                    </a:lnTo>
                    <a:lnTo>
                      <a:pt x="3492" y="636"/>
                    </a:lnTo>
                    <a:lnTo>
                      <a:pt x="3492" y="636"/>
                    </a:lnTo>
                    <a:lnTo>
                      <a:pt x="3492" y="630"/>
                    </a:lnTo>
                    <a:lnTo>
                      <a:pt x="3492" y="630"/>
                    </a:lnTo>
                    <a:lnTo>
                      <a:pt x="3492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2"/>
                    </a:lnTo>
                    <a:lnTo>
                      <a:pt x="3498" y="612"/>
                    </a:lnTo>
                    <a:lnTo>
                      <a:pt x="3504" y="612"/>
                    </a:lnTo>
                    <a:lnTo>
                      <a:pt x="3504" y="612"/>
                    </a:lnTo>
                    <a:lnTo>
                      <a:pt x="3504" y="606"/>
                    </a:lnTo>
                    <a:lnTo>
                      <a:pt x="3504" y="606"/>
                    </a:lnTo>
                    <a:lnTo>
                      <a:pt x="3504" y="606"/>
                    </a:lnTo>
                    <a:lnTo>
                      <a:pt x="3504" y="606"/>
                    </a:lnTo>
                    <a:lnTo>
                      <a:pt x="3504" y="606"/>
                    </a:lnTo>
                    <a:lnTo>
                      <a:pt x="3510" y="606"/>
                    </a:lnTo>
                    <a:lnTo>
                      <a:pt x="3510" y="606"/>
                    </a:lnTo>
                    <a:lnTo>
                      <a:pt x="3510" y="606"/>
                    </a:lnTo>
                    <a:lnTo>
                      <a:pt x="3510" y="606"/>
                    </a:lnTo>
                    <a:lnTo>
                      <a:pt x="3510" y="606"/>
                    </a:lnTo>
                    <a:lnTo>
                      <a:pt x="3510" y="606"/>
                    </a:lnTo>
                    <a:lnTo>
                      <a:pt x="3516" y="606"/>
                    </a:lnTo>
                    <a:lnTo>
                      <a:pt x="3516" y="612"/>
                    </a:lnTo>
                    <a:lnTo>
                      <a:pt x="3516" y="612"/>
                    </a:lnTo>
                    <a:lnTo>
                      <a:pt x="3516" y="612"/>
                    </a:lnTo>
                    <a:lnTo>
                      <a:pt x="3516" y="618"/>
                    </a:lnTo>
                    <a:lnTo>
                      <a:pt x="3516" y="618"/>
                    </a:lnTo>
                    <a:lnTo>
                      <a:pt x="3522" y="618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2" y="630"/>
                    </a:lnTo>
                    <a:lnTo>
                      <a:pt x="3522" y="630"/>
                    </a:lnTo>
                    <a:lnTo>
                      <a:pt x="3522" y="630"/>
                    </a:lnTo>
                    <a:lnTo>
                      <a:pt x="3522" y="636"/>
                    </a:lnTo>
                    <a:lnTo>
                      <a:pt x="3522" y="636"/>
                    </a:lnTo>
                    <a:lnTo>
                      <a:pt x="3540" y="660"/>
                    </a:lnTo>
                    <a:lnTo>
                      <a:pt x="3540" y="660"/>
                    </a:lnTo>
                    <a:lnTo>
                      <a:pt x="3546" y="660"/>
                    </a:lnTo>
                    <a:lnTo>
                      <a:pt x="3546" y="660"/>
                    </a:lnTo>
                    <a:lnTo>
                      <a:pt x="3546" y="660"/>
                    </a:lnTo>
                    <a:lnTo>
                      <a:pt x="3546" y="660"/>
                    </a:lnTo>
                    <a:lnTo>
                      <a:pt x="3546" y="660"/>
                    </a:lnTo>
                    <a:lnTo>
                      <a:pt x="3564" y="642"/>
                    </a:lnTo>
                    <a:lnTo>
                      <a:pt x="3564" y="642"/>
                    </a:lnTo>
                    <a:lnTo>
                      <a:pt x="3564" y="642"/>
                    </a:lnTo>
                    <a:lnTo>
                      <a:pt x="3564" y="642"/>
                    </a:lnTo>
                    <a:lnTo>
                      <a:pt x="3564" y="636"/>
                    </a:lnTo>
                    <a:lnTo>
                      <a:pt x="3570" y="636"/>
                    </a:lnTo>
                    <a:lnTo>
                      <a:pt x="3570" y="636"/>
                    </a:lnTo>
                    <a:lnTo>
                      <a:pt x="3570" y="630"/>
                    </a:lnTo>
                    <a:lnTo>
                      <a:pt x="3570" y="630"/>
                    </a:lnTo>
                    <a:lnTo>
                      <a:pt x="3570" y="624"/>
                    </a:lnTo>
                    <a:lnTo>
                      <a:pt x="3570" y="624"/>
                    </a:lnTo>
                    <a:lnTo>
                      <a:pt x="3576" y="624"/>
                    </a:lnTo>
                    <a:lnTo>
                      <a:pt x="3576" y="624"/>
                    </a:lnTo>
                    <a:lnTo>
                      <a:pt x="3576" y="618"/>
                    </a:lnTo>
                    <a:lnTo>
                      <a:pt x="3576" y="618"/>
                    </a:lnTo>
                    <a:lnTo>
                      <a:pt x="3576" y="612"/>
                    </a:lnTo>
                    <a:lnTo>
                      <a:pt x="3576" y="612"/>
                    </a:lnTo>
                    <a:lnTo>
                      <a:pt x="3576" y="612"/>
                    </a:lnTo>
                    <a:lnTo>
                      <a:pt x="3576" y="606"/>
                    </a:lnTo>
                    <a:lnTo>
                      <a:pt x="3582" y="606"/>
                    </a:lnTo>
                    <a:lnTo>
                      <a:pt x="3582" y="606"/>
                    </a:lnTo>
                    <a:lnTo>
                      <a:pt x="3582" y="606"/>
                    </a:lnTo>
                    <a:lnTo>
                      <a:pt x="3582" y="600"/>
                    </a:lnTo>
                    <a:lnTo>
                      <a:pt x="3582" y="600"/>
                    </a:lnTo>
                    <a:lnTo>
                      <a:pt x="3582" y="600"/>
                    </a:lnTo>
                    <a:lnTo>
                      <a:pt x="3588" y="600"/>
                    </a:lnTo>
                    <a:lnTo>
                      <a:pt x="3588" y="600"/>
                    </a:lnTo>
                    <a:lnTo>
                      <a:pt x="3588" y="600"/>
                    </a:lnTo>
                    <a:lnTo>
                      <a:pt x="3588" y="606"/>
                    </a:lnTo>
                    <a:lnTo>
                      <a:pt x="3588" y="606"/>
                    </a:lnTo>
                    <a:lnTo>
                      <a:pt x="3588" y="606"/>
                    </a:lnTo>
                    <a:lnTo>
                      <a:pt x="3594" y="606"/>
                    </a:lnTo>
                    <a:lnTo>
                      <a:pt x="3594" y="612"/>
                    </a:lnTo>
                    <a:lnTo>
                      <a:pt x="3594" y="612"/>
                    </a:lnTo>
                    <a:lnTo>
                      <a:pt x="3594" y="612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600" y="624"/>
                    </a:lnTo>
                    <a:lnTo>
                      <a:pt x="3600" y="624"/>
                    </a:lnTo>
                    <a:lnTo>
                      <a:pt x="3600" y="624"/>
                    </a:lnTo>
                    <a:lnTo>
                      <a:pt x="3600" y="624"/>
                    </a:lnTo>
                    <a:lnTo>
                      <a:pt x="3600" y="630"/>
                    </a:lnTo>
                    <a:lnTo>
                      <a:pt x="3600" y="630"/>
                    </a:lnTo>
                    <a:lnTo>
                      <a:pt x="3600" y="636"/>
                    </a:lnTo>
                    <a:lnTo>
                      <a:pt x="3600" y="636"/>
                    </a:lnTo>
                    <a:lnTo>
                      <a:pt x="3618" y="660"/>
                    </a:lnTo>
                    <a:lnTo>
                      <a:pt x="3618" y="660"/>
                    </a:lnTo>
                    <a:lnTo>
                      <a:pt x="3618" y="660"/>
                    </a:lnTo>
                    <a:lnTo>
                      <a:pt x="3624" y="660"/>
                    </a:lnTo>
                    <a:lnTo>
                      <a:pt x="3624" y="660"/>
                    </a:lnTo>
                    <a:lnTo>
                      <a:pt x="3624" y="660"/>
                    </a:lnTo>
                    <a:lnTo>
                      <a:pt x="3624" y="660"/>
                    </a:lnTo>
                    <a:lnTo>
                      <a:pt x="3642" y="642"/>
                    </a:lnTo>
                    <a:lnTo>
                      <a:pt x="3642" y="642"/>
                    </a:lnTo>
                    <a:lnTo>
                      <a:pt x="3642" y="642"/>
                    </a:lnTo>
                    <a:lnTo>
                      <a:pt x="3642" y="642"/>
                    </a:lnTo>
                    <a:lnTo>
                      <a:pt x="3642" y="636"/>
                    </a:lnTo>
                    <a:lnTo>
                      <a:pt x="3642" y="636"/>
                    </a:lnTo>
                    <a:lnTo>
                      <a:pt x="3648" y="636"/>
                    </a:lnTo>
                    <a:lnTo>
                      <a:pt x="3648" y="630"/>
                    </a:lnTo>
                    <a:lnTo>
                      <a:pt x="3648" y="630"/>
                    </a:lnTo>
                    <a:lnTo>
                      <a:pt x="3648" y="624"/>
                    </a:lnTo>
                    <a:lnTo>
                      <a:pt x="3648" y="624"/>
                    </a:lnTo>
                    <a:lnTo>
                      <a:pt x="3648" y="624"/>
                    </a:lnTo>
                    <a:lnTo>
                      <a:pt x="3648" y="624"/>
                    </a:lnTo>
                    <a:lnTo>
                      <a:pt x="3648" y="618"/>
                    </a:lnTo>
                    <a:lnTo>
                      <a:pt x="3654" y="618"/>
                    </a:lnTo>
                    <a:lnTo>
                      <a:pt x="3654" y="612"/>
                    </a:lnTo>
                    <a:lnTo>
                      <a:pt x="3654" y="612"/>
                    </a:lnTo>
                    <a:lnTo>
                      <a:pt x="3654" y="612"/>
                    </a:lnTo>
                    <a:lnTo>
                      <a:pt x="3654" y="606"/>
                    </a:lnTo>
                    <a:lnTo>
                      <a:pt x="3654" y="606"/>
                    </a:lnTo>
                    <a:lnTo>
                      <a:pt x="3660" y="606"/>
                    </a:lnTo>
                    <a:lnTo>
                      <a:pt x="3660" y="606"/>
                    </a:lnTo>
                    <a:lnTo>
                      <a:pt x="3660" y="606"/>
                    </a:lnTo>
                    <a:lnTo>
                      <a:pt x="3660" y="606"/>
                    </a:lnTo>
                    <a:lnTo>
                      <a:pt x="3660" y="600"/>
                    </a:lnTo>
                    <a:lnTo>
                      <a:pt x="3660" y="600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72" y="612"/>
                    </a:lnTo>
                    <a:lnTo>
                      <a:pt x="3672" y="612"/>
                    </a:lnTo>
                    <a:lnTo>
                      <a:pt x="3672" y="612"/>
                    </a:lnTo>
                    <a:lnTo>
                      <a:pt x="3672" y="618"/>
                    </a:lnTo>
                    <a:lnTo>
                      <a:pt x="3672" y="618"/>
                    </a:lnTo>
                    <a:lnTo>
                      <a:pt x="3672" y="624"/>
                    </a:lnTo>
                    <a:lnTo>
                      <a:pt x="3672" y="624"/>
                    </a:lnTo>
                    <a:lnTo>
                      <a:pt x="3672" y="624"/>
                    </a:lnTo>
                    <a:lnTo>
                      <a:pt x="3678" y="630"/>
                    </a:lnTo>
                    <a:lnTo>
                      <a:pt x="3678" y="630"/>
                    </a:lnTo>
                    <a:lnTo>
                      <a:pt x="3678" y="630"/>
                    </a:lnTo>
                    <a:lnTo>
                      <a:pt x="3678" y="636"/>
                    </a:lnTo>
                    <a:lnTo>
                      <a:pt x="3678" y="636"/>
                    </a:lnTo>
                    <a:lnTo>
                      <a:pt x="3696" y="660"/>
                    </a:lnTo>
                    <a:lnTo>
                      <a:pt x="3696" y="660"/>
                    </a:lnTo>
                    <a:lnTo>
                      <a:pt x="3696" y="660"/>
                    </a:lnTo>
                    <a:lnTo>
                      <a:pt x="3696" y="660"/>
                    </a:lnTo>
                    <a:lnTo>
                      <a:pt x="3696" y="660"/>
                    </a:lnTo>
                    <a:lnTo>
                      <a:pt x="3702" y="660"/>
                    </a:lnTo>
                    <a:lnTo>
                      <a:pt x="3702" y="660"/>
                    </a:lnTo>
                    <a:lnTo>
                      <a:pt x="3720" y="642"/>
                    </a:lnTo>
                    <a:lnTo>
                      <a:pt x="3720" y="642"/>
                    </a:lnTo>
                    <a:lnTo>
                      <a:pt x="3720" y="642"/>
                    </a:lnTo>
                    <a:lnTo>
                      <a:pt x="3720" y="642"/>
                    </a:lnTo>
                    <a:lnTo>
                      <a:pt x="3720" y="636"/>
                    </a:lnTo>
                    <a:lnTo>
                      <a:pt x="3720" y="636"/>
                    </a:lnTo>
                    <a:lnTo>
                      <a:pt x="3720" y="636"/>
                    </a:lnTo>
                    <a:lnTo>
                      <a:pt x="3726" y="630"/>
                    </a:lnTo>
                    <a:lnTo>
                      <a:pt x="3726" y="630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18"/>
                    </a:lnTo>
                    <a:lnTo>
                      <a:pt x="3726" y="618"/>
                    </a:lnTo>
                    <a:lnTo>
                      <a:pt x="3732" y="618"/>
                    </a:lnTo>
                    <a:lnTo>
                      <a:pt x="3732" y="612"/>
                    </a:lnTo>
                    <a:lnTo>
                      <a:pt x="3732" y="612"/>
                    </a:lnTo>
                    <a:lnTo>
                      <a:pt x="3732" y="612"/>
                    </a:lnTo>
                    <a:lnTo>
                      <a:pt x="3732" y="606"/>
                    </a:lnTo>
                    <a:lnTo>
                      <a:pt x="3732" y="606"/>
                    </a:lnTo>
                    <a:lnTo>
                      <a:pt x="3738" y="606"/>
                    </a:lnTo>
                    <a:lnTo>
                      <a:pt x="3738" y="606"/>
                    </a:lnTo>
                    <a:lnTo>
                      <a:pt x="3738" y="606"/>
                    </a:lnTo>
                    <a:lnTo>
                      <a:pt x="3738" y="606"/>
                    </a:lnTo>
                    <a:lnTo>
                      <a:pt x="3738" y="606"/>
                    </a:lnTo>
                    <a:lnTo>
                      <a:pt x="3738" y="606"/>
                    </a:lnTo>
                    <a:lnTo>
                      <a:pt x="3744" y="606"/>
                    </a:lnTo>
                    <a:lnTo>
                      <a:pt x="3744" y="606"/>
                    </a:lnTo>
                    <a:lnTo>
                      <a:pt x="3744" y="606"/>
                    </a:lnTo>
                    <a:lnTo>
                      <a:pt x="3744" y="606"/>
                    </a:lnTo>
                    <a:lnTo>
                      <a:pt x="3744" y="606"/>
                    </a:lnTo>
                    <a:lnTo>
                      <a:pt x="3744" y="612"/>
                    </a:lnTo>
                    <a:lnTo>
                      <a:pt x="3744" y="612"/>
                    </a:lnTo>
                    <a:lnTo>
                      <a:pt x="3750" y="612"/>
                    </a:lnTo>
                    <a:lnTo>
                      <a:pt x="3750" y="618"/>
                    </a:lnTo>
                    <a:lnTo>
                      <a:pt x="3750" y="618"/>
                    </a:lnTo>
                    <a:lnTo>
                      <a:pt x="3750" y="624"/>
                    </a:lnTo>
                    <a:lnTo>
                      <a:pt x="3750" y="624"/>
                    </a:lnTo>
                    <a:lnTo>
                      <a:pt x="3750" y="624"/>
                    </a:lnTo>
                    <a:lnTo>
                      <a:pt x="3750" y="630"/>
                    </a:lnTo>
                    <a:lnTo>
                      <a:pt x="3756" y="630"/>
                    </a:lnTo>
                    <a:lnTo>
                      <a:pt x="3756" y="630"/>
                    </a:lnTo>
                    <a:lnTo>
                      <a:pt x="3756" y="636"/>
                    </a:lnTo>
                    <a:lnTo>
                      <a:pt x="3756" y="636"/>
                    </a:lnTo>
                    <a:lnTo>
                      <a:pt x="3774" y="660"/>
                    </a:lnTo>
                    <a:lnTo>
                      <a:pt x="3774" y="660"/>
                    </a:lnTo>
                    <a:lnTo>
                      <a:pt x="3774" y="660"/>
                    </a:lnTo>
                    <a:lnTo>
                      <a:pt x="3774" y="660"/>
                    </a:lnTo>
                    <a:lnTo>
                      <a:pt x="3774" y="660"/>
                    </a:lnTo>
                    <a:lnTo>
                      <a:pt x="3774" y="660"/>
                    </a:lnTo>
                    <a:lnTo>
                      <a:pt x="3780" y="660"/>
                    </a:lnTo>
                    <a:lnTo>
                      <a:pt x="3798" y="642"/>
                    </a:lnTo>
                    <a:lnTo>
                      <a:pt x="3798" y="642"/>
                    </a:lnTo>
                    <a:lnTo>
                      <a:pt x="3798" y="642"/>
                    </a:lnTo>
                    <a:lnTo>
                      <a:pt x="3798" y="642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30"/>
                    </a:lnTo>
                    <a:lnTo>
                      <a:pt x="3798" y="630"/>
                    </a:lnTo>
                    <a:lnTo>
                      <a:pt x="3804" y="630"/>
                    </a:lnTo>
                    <a:lnTo>
                      <a:pt x="3804" y="624"/>
                    </a:lnTo>
                    <a:lnTo>
                      <a:pt x="3804" y="624"/>
                    </a:lnTo>
                    <a:lnTo>
                      <a:pt x="3804" y="618"/>
                    </a:lnTo>
                    <a:lnTo>
                      <a:pt x="3804" y="618"/>
                    </a:lnTo>
                    <a:lnTo>
                      <a:pt x="3804" y="618"/>
                    </a:lnTo>
                    <a:lnTo>
                      <a:pt x="3804" y="618"/>
                    </a:lnTo>
                    <a:lnTo>
                      <a:pt x="3804" y="612"/>
                    </a:lnTo>
                    <a:lnTo>
                      <a:pt x="3810" y="612"/>
                    </a:lnTo>
                    <a:lnTo>
                      <a:pt x="3810" y="606"/>
                    </a:lnTo>
                    <a:lnTo>
                      <a:pt x="3810" y="606"/>
                    </a:lnTo>
                    <a:lnTo>
                      <a:pt x="3810" y="606"/>
                    </a:lnTo>
                    <a:lnTo>
                      <a:pt x="3810" y="606"/>
                    </a:lnTo>
                    <a:lnTo>
                      <a:pt x="3810" y="606"/>
                    </a:lnTo>
                    <a:lnTo>
                      <a:pt x="3816" y="600"/>
                    </a:lnTo>
                    <a:lnTo>
                      <a:pt x="3816" y="600"/>
                    </a:lnTo>
                    <a:lnTo>
                      <a:pt x="3816" y="600"/>
                    </a:lnTo>
                    <a:lnTo>
                      <a:pt x="3816" y="600"/>
                    </a:lnTo>
                    <a:lnTo>
                      <a:pt x="3816" y="600"/>
                    </a:lnTo>
                    <a:lnTo>
                      <a:pt x="3816" y="600"/>
                    </a:lnTo>
                    <a:lnTo>
                      <a:pt x="3816" y="600"/>
                    </a:lnTo>
                    <a:lnTo>
                      <a:pt x="3822" y="606"/>
                    </a:lnTo>
                    <a:lnTo>
                      <a:pt x="3822" y="606"/>
                    </a:lnTo>
                    <a:lnTo>
                      <a:pt x="3822" y="606"/>
                    </a:lnTo>
                    <a:lnTo>
                      <a:pt x="3822" y="606"/>
                    </a:lnTo>
                    <a:lnTo>
                      <a:pt x="3822" y="612"/>
                    </a:lnTo>
                    <a:lnTo>
                      <a:pt x="3822" y="612"/>
                    </a:lnTo>
                    <a:lnTo>
                      <a:pt x="3828" y="618"/>
                    </a:lnTo>
                    <a:lnTo>
                      <a:pt x="3828" y="618"/>
                    </a:lnTo>
                    <a:lnTo>
                      <a:pt x="3828" y="618"/>
                    </a:lnTo>
                    <a:lnTo>
                      <a:pt x="3828" y="618"/>
                    </a:lnTo>
                    <a:lnTo>
                      <a:pt x="3828" y="624"/>
                    </a:lnTo>
                    <a:lnTo>
                      <a:pt x="3828" y="624"/>
                    </a:lnTo>
                    <a:lnTo>
                      <a:pt x="3828" y="630"/>
                    </a:lnTo>
                    <a:lnTo>
                      <a:pt x="3834" y="630"/>
                    </a:lnTo>
                    <a:lnTo>
                      <a:pt x="3834" y="630"/>
                    </a:lnTo>
                    <a:lnTo>
                      <a:pt x="3834" y="630"/>
                    </a:lnTo>
                    <a:lnTo>
                      <a:pt x="3852" y="660"/>
                    </a:lnTo>
                    <a:lnTo>
                      <a:pt x="3852" y="660"/>
                    </a:lnTo>
                    <a:lnTo>
                      <a:pt x="3852" y="660"/>
                    </a:lnTo>
                    <a:lnTo>
                      <a:pt x="3852" y="660"/>
                    </a:lnTo>
                    <a:lnTo>
                      <a:pt x="3852" y="660"/>
                    </a:lnTo>
                    <a:lnTo>
                      <a:pt x="3852" y="660"/>
                    </a:lnTo>
                    <a:lnTo>
                      <a:pt x="3852" y="660"/>
                    </a:lnTo>
                    <a:lnTo>
                      <a:pt x="3870" y="642"/>
                    </a:lnTo>
                    <a:lnTo>
                      <a:pt x="3870" y="642"/>
                    </a:lnTo>
                    <a:lnTo>
                      <a:pt x="3870" y="642"/>
                    </a:lnTo>
                    <a:lnTo>
                      <a:pt x="3876" y="642"/>
                    </a:lnTo>
                    <a:lnTo>
                      <a:pt x="3876" y="636"/>
                    </a:lnTo>
                    <a:lnTo>
                      <a:pt x="3876" y="636"/>
                    </a:lnTo>
                    <a:lnTo>
                      <a:pt x="3876" y="636"/>
                    </a:lnTo>
                    <a:lnTo>
                      <a:pt x="3876" y="630"/>
                    </a:lnTo>
                    <a:lnTo>
                      <a:pt x="3876" y="630"/>
                    </a:lnTo>
                    <a:lnTo>
                      <a:pt x="3882" y="624"/>
                    </a:lnTo>
                    <a:lnTo>
                      <a:pt x="3882" y="624"/>
                    </a:lnTo>
                    <a:lnTo>
                      <a:pt x="3882" y="624"/>
                    </a:lnTo>
                    <a:lnTo>
                      <a:pt x="3882" y="624"/>
                    </a:lnTo>
                    <a:lnTo>
                      <a:pt x="3882" y="618"/>
                    </a:lnTo>
                    <a:lnTo>
                      <a:pt x="3882" y="618"/>
                    </a:lnTo>
                    <a:lnTo>
                      <a:pt x="3882" y="612"/>
                    </a:lnTo>
                    <a:lnTo>
                      <a:pt x="3882" y="612"/>
                    </a:lnTo>
                    <a:lnTo>
                      <a:pt x="3888" y="612"/>
                    </a:lnTo>
                    <a:lnTo>
                      <a:pt x="3888" y="606"/>
                    </a:lnTo>
                    <a:lnTo>
                      <a:pt x="3888" y="606"/>
                    </a:lnTo>
                    <a:lnTo>
                      <a:pt x="3888" y="606"/>
                    </a:lnTo>
                    <a:lnTo>
                      <a:pt x="3888" y="606"/>
                    </a:lnTo>
                    <a:lnTo>
                      <a:pt x="3888" y="606"/>
                    </a:lnTo>
                    <a:lnTo>
                      <a:pt x="3888" y="606"/>
                    </a:lnTo>
                    <a:lnTo>
                      <a:pt x="3894" y="600"/>
                    </a:lnTo>
                    <a:lnTo>
                      <a:pt x="3894" y="600"/>
                    </a:lnTo>
                    <a:lnTo>
                      <a:pt x="3894" y="606"/>
                    </a:lnTo>
                    <a:lnTo>
                      <a:pt x="3894" y="606"/>
                    </a:lnTo>
                    <a:lnTo>
                      <a:pt x="3894" y="606"/>
                    </a:lnTo>
                    <a:lnTo>
                      <a:pt x="3894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12"/>
                    </a:lnTo>
                    <a:lnTo>
                      <a:pt x="3900" y="612"/>
                    </a:lnTo>
                    <a:lnTo>
                      <a:pt x="3900" y="612"/>
                    </a:lnTo>
                    <a:lnTo>
                      <a:pt x="3900" y="618"/>
                    </a:lnTo>
                    <a:lnTo>
                      <a:pt x="3906" y="618"/>
                    </a:lnTo>
                    <a:lnTo>
                      <a:pt x="3906" y="624"/>
                    </a:lnTo>
                    <a:lnTo>
                      <a:pt x="3906" y="624"/>
                    </a:lnTo>
                    <a:lnTo>
                      <a:pt x="3906" y="624"/>
                    </a:lnTo>
                    <a:lnTo>
                      <a:pt x="3906" y="630"/>
                    </a:lnTo>
                    <a:lnTo>
                      <a:pt x="3906" y="630"/>
                    </a:lnTo>
                    <a:lnTo>
                      <a:pt x="3906" y="630"/>
                    </a:lnTo>
                    <a:lnTo>
                      <a:pt x="3906" y="636"/>
                    </a:lnTo>
                    <a:lnTo>
                      <a:pt x="3906" y="636"/>
                    </a:lnTo>
                    <a:lnTo>
                      <a:pt x="3924" y="660"/>
                    </a:lnTo>
                    <a:lnTo>
                      <a:pt x="3924" y="660"/>
                    </a:lnTo>
                    <a:lnTo>
                      <a:pt x="3930" y="660"/>
                    </a:lnTo>
                    <a:lnTo>
                      <a:pt x="3930" y="660"/>
                    </a:lnTo>
                    <a:lnTo>
                      <a:pt x="3930" y="660"/>
                    </a:lnTo>
                    <a:lnTo>
                      <a:pt x="3930" y="660"/>
                    </a:lnTo>
                    <a:lnTo>
                      <a:pt x="3930" y="660"/>
                    </a:lnTo>
                    <a:lnTo>
                      <a:pt x="3948" y="642"/>
                    </a:lnTo>
                    <a:lnTo>
                      <a:pt x="3948" y="642"/>
                    </a:lnTo>
                    <a:lnTo>
                      <a:pt x="3948" y="642"/>
                    </a:lnTo>
                    <a:lnTo>
                      <a:pt x="3948" y="642"/>
                    </a:lnTo>
                    <a:lnTo>
                      <a:pt x="3954" y="636"/>
                    </a:lnTo>
                    <a:lnTo>
                      <a:pt x="3954" y="636"/>
                    </a:lnTo>
                    <a:lnTo>
                      <a:pt x="3954" y="636"/>
                    </a:lnTo>
                    <a:lnTo>
                      <a:pt x="3954" y="630"/>
                    </a:lnTo>
                    <a:lnTo>
                      <a:pt x="3954" y="630"/>
                    </a:lnTo>
                    <a:lnTo>
                      <a:pt x="3954" y="624"/>
                    </a:lnTo>
                    <a:lnTo>
                      <a:pt x="3954" y="624"/>
                    </a:lnTo>
                    <a:lnTo>
                      <a:pt x="3960" y="624"/>
                    </a:lnTo>
                    <a:lnTo>
                      <a:pt x="3960" y="624"/>
                    </a:lnTo>
                    <a:lnTo>
                      <a:pt x="3960" y="618"/>
                    </a:lnTo>
                    <a:lnTo>
                      <a:pt x="3960" y="618"/>
                    </a:lnTo>
                    <a:lnTo>
                      <a:pt x="3960" y="612"/>
                    </a:lnTo>
                    <a:lnTo>
                      <a:pt x="3960" y="612"/>
                    </a:lnTo>
                    <a:lnTo>
                      <a:pt x="3960" y="612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0"/>
                    </a:lnTo>
                    <a:lnTo>
                      <a:pt x="3972" y="600"/>
                    </a:lnTo>
                    <a:lnTo>
                      <a:pt x="3972" y="600"/>
                    </a:lnTo>
                    <a:lnTo>
                      <a:pt x="3972" y="606"/>
                    </a:lnTo>
                    <a:lnTo>
                      <a:pt x="3972" y="606"/>
                    </a:lnTo>
                    <a:lnTo>
                      <a:pt x="3972" y="606"/>
                    </a:lnTo>
                    <a:lnTo>
                      <a:pt x="3972" y="606"/>
                    </a:lnTo>
                    <a:lnTo>
                      <a:pt x="3978" y="606"/>
                    </a:lnTo>
                    <a:lnTo>
                      <a:pt x="3978" y="612"/>
                    </a:lnTo>
                    <a:lnTo>
                      <a:pt x="3978" y="612"/>
                    </a:lnTo>
                    <a:lnTo>
                      <a:pt x="3978" y="612"/>
                    </a:lnTo>
                    <a:lnTo>
                      <a:pt x="3978" y="618"/>
                    </a:lnTo>
                    <a:lnTo>
                      <a:pt x="3978" y="618"/>
                    </a:lnTo>
                    <a:lnTo>
                      <a:pt x="3984" y="624"/>
                    </a:lnTo>
                    <a:lnTo>
                      <a:pt x="3984" y="624"/>
                    </a:lnTo>
                    <a:lnTo>
                      <a:pt x="3984" y="624"/>
                    </a:lnTo>
                    <a:lnTo>
                      <a:pt x="3984" y="624"/>
                    </a:lnTo>
                    <a:lnTo>
                      <a:pt x="3984" y="630"/>
                    </a:lnTo>
                    <a:lnTo>
                      <a:pt x="3984" y="630"/>
                    </a:lnTo>
                    <a:lnTo>
                      <a:pt x="3984" y="636"/>
                    </a:lnTo>
                    <a:lnTo>
                      <a:pt x="3984" y="636"/>
                    </a:lnTo>
                    <a:lnTo>
                      <a:pt x="4002" y="660"/>
                    </a:lnTo>
                    <a:lnTo>
                      <a:pt x="4002" y="660"/>
                    </a:lnTo>
                    <a:lnTo>
                      <a:pt x="4002" y="660"/>
                    </a:lnTo>
                    <a:lnTo>
                      <a:pt x="4008" y="660"/>
                    </a:lnTo>
                    <a:lnTo>
                      <a:pt x="4008" y="660"/>
                    </a:lnTo>
                    <a:lnTo>
                      <a:pt x="4008" y="660"/>
                    </a:lnTo>
                    <a:lnTo>
                      <a:pt x="4008" y="660"/>
                    </a:lnTo>
                    <a:lnTo>
                      <a:pt x="4026" y="642"/>
                    </a:lnTo>
                    <a:lnTo>
                      <a:pt x="4026" y="642"/>
                    </a:lnTo>
                    <a:lnTo>
                      <a:pt x="4026" y="642"/>
                    </a:lnTo>
                    <a:lnTo>
                      <a:pt x="4026" y="636"/>
                    </a:lnTo>
                    <a:lnTo>
                      <a:pt x="4026" y="636"/>
                    </a:lnTo>
                    <a:lnTo>
                      <a:pt x="4026" y="636"/>
                    </a:lnTo>
                    <a:lnTo>
                      <a:pt x="4032" y="630"/>
                    </a:lnTo>
                    <a:lnTo>
                      <a:pt x="4032" y="630"/>
                    </a:lnTo>
                    <a:lnTo>
                      <a:pt x="4032" y="624"/>
                    </a:lnTo>
                    <a:lnTo>
                      <a:pt x="4032" y="624"/>
                    </a:lnTo>
                    <a:lnTo>
                      <a:pt x="4032" y="624"/>
                    </a:lnTo>
                    <a:lnTo>
                      <a:pt x="4032" y="618"/>
                    </a:lnTo>
                    <a:lnTo>
                      <a:pt x="4032" y="618"/>
                    </a:lnTo>
                    <a:lnTo>
                      <a:pt x="4038" y="618"/>
                    </a:lnTo>
                    <a:lnTo>
                      <a:pt x="4038" y="618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06"/>
                    </a:lnTo>
                    <a:lnTo>
                      <a:pt x="4038" y="606"/>
                    </a:lnTo>
                    <a:lnTo>
                      <a:pt x="4038" y="606"/>
                    </a:lnTo>
                    <a:lnTo>
                      <a:pt x="4044" y="606"/>
                    </a:lnTo>
                    <a:lnTo>
                      <a:pt x="4044" y="600"/>
                    </a:lnTo>
                    <a:lnTo>
                      <a:pt x="4044" y="600"/>
                    </a:lnTo>
                    <a:lnTo>
                      <a:pt x="4044" y="600"/>
                    </a:lnTo>
                    <a:lnTo>
                      <a:pt x="4044" y="600"/>
                    </a:lnTo>
                    <a:lnTo>
                      <a:pt x="4044" y="600"/>
                    </a:lnTo>
                    <a:lnTo>
                      <a:pt x="4050" y="600"/>
                    </a:lnTo>
                    <a:lnTo>
                      <a:pt x="4050" y="600"/>
                    </a:lnTo>
                    <a:lnTo>
                      <a:pt x="4050" y="600"/>
                    </a:lnTo>
                    <a:lnTo>
                      <a:pt x="4050" y="606"/>
                    </a:lnTo>
                    <a:lnTo>
                      <a:pt x="4050" y="606"/>
                    </a:lnTo>
                    <a:lnTo>
                      <a:pt x="4050" y="606"/>
                    </a:lnTo>
                    <a:lnTo>
                      <a:pt x="4056" y="606"/>
                    </a:lnTo>
                    <a:lnTo>
                      <a:pt x="4056" y="612"/>
                    </a:lnTo>
                    <a:lnTo>
                      <a:pt x="4056" y="612"/>
                    </a:lnTo>
                    <a:lnTo>
                      <a:pt x="4056" y="618"/>
                    </a:lnTo>
                    <a:lnTo>
                      <a:pt x="4056" y="618"/>
                    </a:lnTo>
                    <a:lnTo>
                      <a:pt x="4056" y="618"/>
                    </a:lnTo>
                    <a:lnTo>
                      <a:pt x="4056" y="618"/>
                    </a:lnTo>
                    <a:lnTo>
                      <a:pt x="4056" y="624"/>
                    </a:lnTo>
                    <a:lnTo>
                      <a:pt x="4062" y="624"/>
                    </a:lnTo>
                    <a:lnTo>
                      <a:pt x="4062" y="630"/>
                    </a:lnTo>
                    <a:lnTo>
                      <a:pt x="4062" y="630"/>
                    </a:lnTo>
                    <a:lnTo>
                      <a:pt x="4062" y="630"/>
                    </a:lnTo>
                    <a:lnTo>
                      <a:pt x="4062" y="630"/>
                    </a:lnTo>
                    <a:lnTo>
                      <a:pt x="4080" y="660"/>
                    </a:lnTo>
                    <a:lnTo>
                      <a:pt x="4080" y="660"/>
                    </a:lnTo>
                    <a:lnTo>
                      <a:pt x="4080" y="660"/>
                    </a:lnTo>
                    <a:lnTo>
                      <a:pt x="4080" y="660"/>
                    </a:lnTo>
                    <a:lnTo>
                      <a:pt x="4080" y="660"/>
                    </a:lnTo>
                    <a:lnTo>
                      <a:pt x="4086" y="660"/>
                    </a:lnTo>
                    <a:lnTo>
                      <a:pt x="4086" y="660"/>
                    </a:lnTo>
                    <a:lnTo>
                      <a:pt x="4104" y="642"/>
                    </a:lnTo>
                    <a:lnTo>
                      <a:pt x="4104" y="642"/>
                    </a:lnTo>
                    <a:lnTo>
                      <a:pt x="4104" y="642"/>
                    </a:lnTo>
                    <a:lnTo>
                      <a:pt x="4104" y="642"/>
                    </a:lnTo>
                    <a:lnTo>
                      <a:pt x="4104" y="636"/>
                    </a:lnTo>
                    <a:lnTo>
                      <a:pt x="4104" y="636"/>
                    </a:lnTo>
                    <a:lnTo>
                      <a:pt x="4104" y="636"/>
                    </a:lnTo>
                    <a:lnTo>
                      <a:pt x="4110" y="630"/>
                    </a:lnTo>
                    <a:lnTo>
                      <a:pt x="4110" y="630"/>
                    </a:lnTo>
                    <a:lnTo>
                      <a:pt x="4110" y="624"/>
                    </a:lnTo>
                    <a:lnTo>
                      <a:pt x="4110" y="624"/>
                    </a:lnTo>
                    <a:lnTo>
                      <a:pt x="4110" y="624"/>
                    </a:lnTo>
                    <a:lnTo>
                      <a:pt x="4110" y="624"/>
                    </a:lnTo>
                    <a:lnTo>
                      <a:pt x="4110" y="618"/>
                    </a:lnTo>
                    <a:lnTo>
                      <a:pt x="4110" y="618"/>
                    </a:lnTo>
                    <a:lnTo>
                      <a:pt x="4116" y="612"/>
                    </a:lnTo>
                    <a:lnTo>
                      <a:pt x="4116" y="612"/>
                    </a:lnTo>
                    <a:lnTo>
                      <a:pt x="4116" y="612"/>
                    </a:lnTo>
                    <a:lnTo>
                      <a:pt x="4116" y="606"/>
                    </a:lnTo>
                    <a:lnTo>
                      <a:pt x="4116" y="606"/>
                    </a:lnTo>
                    <a:lnTo>
                      <a:pt x="4116" y="606"/>
                    </a:lnTo>
                    <a:lnTo>
                      <a:pt x="4122" y="606"/>
                    </a:lnTo>
                    <a:lnTo>
                      <a:pt x="4122" y="606"/>
                    </a:lnTo>
                    <a:lnTo>
                      <a:pt x="4122" y="606"/>
                    </a:lnTo>
                    <a:lnTo>
                      <a:pt x="4122" y="606"/>
                    </a:lnTo>
                    <a:lnTo>
                      <a:pt x="4122" y="606"/>
                    </a:lnTo>
                    <a:lnTo>
                      <a:pt x="4122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12"/>
                    </a:lnTo>
                    <a:lnTo>
                      <a:pt x="4134" y="612"/>
                    </a:lnTo>
                    <a:lnTo>
                      <a:pt x="4134" y="612"/>
                    </a:lnTo>
                    <a:lnTo>
                      <a:pt x="4134" y="618"/>
                    </a:lnTo>
                    <a:lnTo>
                      <a:pt x="4134" y="618"/>
                    </a:lnTo>
                    <a:lnTo>
                      <a:pt x="4134" y="624"/>
                    </a:lnTo>
                    <a:lnTo>
                      <a:pt x="4134" y="624"/>
                    </a:lnTo>
                    <a:lnTo>
                      <a:pt x="4134" y="624"/>
                    </a:lnTo>
                    <a:lnTo>
                      <a:pt x="4134" y="630"/>
                    </a:lnTo>
                    <a:lnTo>
                      <a:pt x="4140" y="630"/>
                    </a:lnTo>
                    <a:lnTo>
                      <a:pt x="4140" y="630"/>
                    </a:lnTo>
                    <a:lnTo>
                      <a:pt x="4140" y="636"/>
                    </a:lnTo>
                    <a:lnTo>
                      <a:pt x="4140" y="636"/>
                    </a:lnTo>
                    <a:lnTo>
                      <a:pt x="4158" y="660"/>
                    </a:lnTo>
                    <a:lnTo>
                      <a:pt x="4158" y="660"/>
                    </a:lnTo>
                    <a:lnTo>
                      <a:pt x="4158" y="660"/>
                    </a:lnTo>
                    <a:lnTo>
                      <a:pt x="4158" y="660"/>
                    </a:lnTo>
                    <a:lnTo>
                      <a:pt x="4158" y="660"/>
                    </a:lnTo>
                    <a:lnTo>
                      <a:pt x="4158" y="660"/>
                    </a:lnTo>
                    <a:lnTo>
                      <a:pt x="4164" y="660"/>
                    </a:lnTo>
                    <a:lnTo>
                      <a:pt x="4182" y="642"/>
                    </a:lnTo>
                    <a:lnTo>
                      <a:pt x="4182" y="642"/>
                    </a:lnTo>
                    <a:lnTo>
                      <a:pt x="4182" y="642"/>
                    </a:lnTo>
                    <a:lnTo>
                      <a:pt x="4182" y="642"/>
                    </a:lnTo>
                    <a:lnTo>
                      <a:pt x="4182" y="636"/>
                    </a:lnTo>
                    <a:lnTo>
                      <a:pt x="4182" y="636"/>
                    </a:lnTo>
                    <a:lnTo>
                      <a:pt x="4182" y="630"/>
                    </a:lnTo>
                    <a:lnTo>
                      <a:pt x="4182" y="630"/>
                    </a:lnTo>
                    <a:lnTo>
                      <a:pt x="4188" y="630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6" y="606"/>
                    </a:lnTo>
                    <a:lnTo>
                      <a:pt x="4206" y="606"/>
                    </a:lnTo>
                    <a:lnTo>
                      <a:pt x="4206" y="606"/>
                    </a:lnTo>
                    <a:lnTo>
                      <a:pt x="4206" y="606"/>
                    </a:lnTo>
                    <a:lnTo>
                      <a:pt x="4206" y="606"/>
                    </a:lnTo>
                    <a:lnTo>
                      <a:pt x="4206" y="612"/>
                    </a:lnTo>
                    <a:lnTo>
                      <a:pt x="4206" y="612"/>
                    </a:lnTo>
                    <a:lnTo>
                      <a:pt x="4212" y="618"/>
                    </a:lnTo>
                    <a:lnTo>
                      <a:pt x="4212" y="618"/>
                    </a:lnTo>
                    <a:lnTo>
                      <a:pt x="4212" y="618"/>
                    </a:lnTo>
                    <a:lnTo>
                      <a:pt x="4212" y="618"/>
                    </a:lnTo>
                    <a:lnTo>
                      <a:pt x="4212" y="624"/>
                    </a:lnTo>
                    <a:lnTo>
                      <a:pt x="4212" y="624"/>
                    </a:lnTo>
                    <a:lnTo>
                      <a:pt x="4212" y="630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36" y="660"/>
                    </a:lnTo>
                    <a:lnTo>
                      <a:pt x="4236" y="660"/>
                    </a:lnTo>
                    <a:lnTo>
                      <a:pt x="4236" y="660"/>
                    </a:lnTo>
                    <a:lnTo>
                      <a:pt x="4236" y="660"/>
                    </a:lnTo>
                    <a:lnTo>
                      <a:pt x="4236" y="660"/>
                    </a:lnTo>
                    <a:lnTo>
                      <a:pt x="4236" y="660"/>
                    </a:lnTo>
                    <a:lnTo>
                      <a:pt x="4236" y="660"/>
                    </a:lnTo>
                    <a:lnTo>
                      <a:pt x="4254" y="642"/>
                    </a:lnTo>
                    <a:lnTo>
                      <a:pt x="4254" y="642"/>
                    </a:lnTo>
                    <a:lnTo>
                      <a:pt x="4254" y="642"/>
                    </a:lnTo>
                    <a:lnTo>
                      <a:pt x="4260" y="636"/>
                    </a:lnTo>
                    <a:lnTo>
                      <a:pt x="4260" y="636"/>
                    </a:lnTo>
                    <a:lnTo>
                      <a:pt x="4260" y="636"/>
                    </a:lnTo>
                    <a:lnTo>
                      <a:pt x="4260" y="630"/>
                    </a:lnTo>
                    <a:lnTo>
                      <a:pt x="4260" y="630"/>
                    </a:lnTo>
                    <a:lnTo>
                      <a:pt x="4260" y="624"/>
                    </a:lnTo>
                    <a:lnTo>
                      <a:pt x="4266" y="624"/>
                    </a:lnTo>
                    <a:lnTo>
                      <a:pt x="4266" y="624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72" y="606"/>
                    </a:lnTo>
                    <a:lnTo>
                      <a:pt x="4272" y="606"/>
                    </a:lnTo>
                    <a:lnTo>
                      <a:pt x="4272" y="606"/>
                    </a:lnTo>
                    <a:lnTo>
                      <a:pt x="4272" y="606"/>
                    </a:lnTo>
                    <a:lnTo>
                      <a:pt x="4272" y="600"/>
                    </a:lnTo>
                    <a:lnTo>
                      <a:pt x="4272" y="600"/>
                    </a:lnTo>
                    <a:lnTo>
                      <a:pt x="4278" y="600"/>
                    </a:lnTo>
                    <a:lnTo>
                      <a:pt x="4278" y="600"/>
                    </a:lnTo>
                    <a:lnTo>
                      <a:pt x="4278" y="600"/>
                    </a:lnTo>
                    <a:lnTo>
                      <a:pt x="4278" y="600"/>
                    </a:lnTo>
                    <a:lnTo>
                      <a:pt x="4278" y="600"/>
                    </a:lnTo>
                    <a:lnTo>
                      <a:pt x="4278" y="600"/>
                    </a:lnTo>
                    <a:lnTo>
                      <a:pt x="4278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8"/>
                    </a:lnTo>
                    <a:lnTo>
                      <a:pt x="4290" y="618"/>
                    </a:lnTo>
                    <a:lnTo>
                      <a:pt x="4290" y="618"/>
                    </a:lnTo>
                    <a:lnTo>
                      <a:pt x="4290" y="618"/>
                    </a:lnTo>
                    <a:lnTo>
                      <a:pt x="4290" y="624"/>
                    </a:lnTo>
                    <a:lnTo>
                      <a:pt x="4290" y="624"/>
                    </a:lnTo>
                    <a:lnTo>
                      <a:pt x="4290" y="630"/>
                    </a:lnTo>
                    <a:lnTo>
                      <a:pt x="4290" y="630"/>
                    </a:lnTo>
                    <a:lnTo>
                      <a:pt x="4296" y="630"/>
                    </a:lnTo>
                    <a:lnTo>
                      <a:pt x="4296" y="630"/>
                    </a:lnTo>
                    <a:lnTo>
                      <a:pt x="4308" y="660"/>
                    </a:lnTo>
                    <a:lnTo>
                      <a:pt x="4308" y="660"/>
                    </a:lnTo>
                    <a:lnTo>
                      <a:pt x="4314" y="660"/>
                    </a:lnTo>
                    <a:lnTo>
                      <a:pt x="4314" y="660"/>
                    </a:lnTo>
                    <a:lnTo>
                      <a:pt x="4314" y="660"/>
                    </a:lnTo>
                    <a:lnTo>
                      <a:pt x="4314" y="660"/>
                    </a:lnTo>
                    <a:lnTo>
                      <a:pt x="4314" y="660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8" y="636"/>
                    </a:lnTo>
                    <a:lnTo>
                      <a:pt x="4338" y="636"/>
                    </a:lnTo>
                    <a:lnTo>
                      <a:pt x="4338" y="636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24"/>
                    </a:lnTo>
                    <a:lnTo>
                      <a:pt x="4344" y="624"/>
                    </a:lnTo>
                    <a:lnTo>
                      <a:pt x="4344" y="624"/>
                    </a:lnTo>
                    <a:lnTo>
                      <a:pt x="4344" y="624"/>
                    </a:lnTo>
                    <a:lnTo>
                      <a:pt x="4344" y="618"/>
                    </a:lnTo>
                    <a:lnTo>
                      <a:pt x="4344" y="618"/>
                    </a:lnTo>
                    <a:lnTo>
                      <a:pt x="4344" y="612"/>
                    </a:lnTo>
                    <a:lnTo>
                      <a:pt x="4344" y="612"/>
                    </a:lnTo>
                    <a:lnTo>
                      <a:pt x="4344" y="612"/>
                    </a:lnTo>
                    <a:lnTo>
                      <a:pt x="4350" y="606"/>
                    </a:lnTo>
                    <a:lnTo>
                      <a:pt x="4350" y="606"/>
                    </a:lnTo>
                    <a:lnTo>
                      <a:pt x="4350" y="606"/>
                    </a:lnTo>
                    <a:lnTo>
                      <a:pt x="4350" y="606"/>
                    </a:lnTo>
                    <a:lnTo>
                      <a:pt x="4350" y="606"/>
                    </a:lnTo>
                    <a:lnTo>
                      <a:pt x="4350" y="606"/>
                    </a:lnTo>
                    <a:lnTo>
                      <a:pt x="4350" y="600"/>
                    </a:lnTo>
                    <a:lnTo>
                      <a:pt x="4356" y="600"/>
                    </a:lnTo>
                    <a:lnTo>
                      <a:pt x="4356" y="606"/>
                    </a:lnTo>
                    <a:lnTo>
                      <a:pt x="4356" y="606"/>
                    </a:lnTo>
                    <a:lnTo>
                      <a:pt x="4356" y="606"/>
                    </a:lnTo>
                    <a:lnTo>
                      <a:pt x="4356" y="606"/>
                    </a:lnTo>
                    <a:lnTo>
                      <a:pt x="4356" y="606"/>
                    </a:lnTo>
                    <a:lnTo>
                      <a:pt x="4362" y="606"/>
                    </a:lnTo>
                    <a:lnTo>
                      <a:pt x="4362" y="612"/>
                    </a:lnTo>
                    <a:lnTo>
                      <a:pt x="4362" y="612"/>
                    </a:lnTo>
                    <a:lnTo>
                      <a:pt x="4362" y="612"/>
                    </a:lnTo>
                    <a:lnTo>
                      <a:pt x="4362" y="618"/>
                    </a:lnTo>
                    <a:lnTo>
                      <a:pt x="4362" y="618"/>
                    </a:lnTo>
                    <a:lnTo>
                      <a:pt x="4368" y="624"/>
                    </a:lnTo>
                    <a:lnTo>
                      <a:pt x="4368" y="624"/>
                    </a:lnTo>
                    <a:lnTo>
                      <a:pt x="4368" y="624"/>
                    </a:lnTo>
                    <a:lnTo>
                      <a:pt x="4368" y="624"/>
                    </a:lnTo>
                    <a:lnTo>
                      <a:pt x="4368" y="630"/>
                    </a:lnTo>
                    <a:lnTo>
                      <a:pt x="4368" y="630"/>
                    </a:lnTo>
                    <a:lnTo>
                      <a:pt x="4368" y="636"/>
                    </a:lnTo>
                    <a:lnTo>
                      <a:pt x="4368" y="636"/>
                    </a:lnTo>
                    <a:lnTo>
                      <a:pt x="4386" y="660"/>
                    </a:lnTo>
                    <a:lnTo>
                      <a:pt x="4386" y="660"/>
                    </a:lnTo>
                    <a:lnTo>
                      <a:pt x="4386" y="660"/>
                    </a:lnTo>
                    <a:lnTo>
                      <a:pt x="4392" y="660"/>
                    </a:lnTo>
                    <a:lnTo>
                      <a:pt x="4392" y="660"/>
                    </a:lnTo>
                    <a:lnTo>
                      <a:pt x="4392" y="660"/>
                    </a:lnTo>
                    <a:lnTo>
                      <a:pt x="4392" y="660"/>
                    </a:lnTo>
                    <a:lnTo>
                      <a:pt x="4410" y="642"/>
                    </a:lnTo>
                    <a:lnTo>
                      <a:pt x="4410" y="642"/>
                    </a:lnTo>
                    <a:lnTo>
                      <a:pt x="4410" y="642"/>
                    </a:lnTo>
                    <a:lnTo>
                      <a:pt x="4410" y="636"/>
                    </a:lnTo>
                    <a:lnTo>
                      <a:pt x="4410" y="636"/>
                    </a:lnTo>
                    <a:lnTo>
                      <a:pt x="4416" y="636"/>
                    </a:lnTo>
                    <a:lnTo>
                      <a:pt x="4416" y="630"/>
                    </a:lnTo>
                    <a:lnTo>
                      <a:pt x="4416" y="630"/>
                    </a:lnTo>
                    <a:lnTo>
                      <a:pt x="4416" y="630"/>
                    </a:lnTo>
                    <a:lnTo>
                      <a:pt x="4416" y="624"/>
                    </a:lnTo>
                    <a:lnTo>
                      <a:pt x="4416" y="624"/>
                    </a:lnTo>
                    <a:lnTo>
                      <a:pt x="4416" y="618"/>
                    </a:lnTo>
                    <a:lnTo>
                      <a:pt x="4416" y="618"/>
                    </a:lnTo>
                    <a:lnTo>
                      <a:pt x="4422" y="618"/>
                    </a:lnTo>
                    <a:lnTo>
                      <a:pt x="4422" y="618"/>
                    </a:lnTo>
                    <a:lnTo>
                      <a:pt x="4422" y="612"/>
                    </a:lnTo>
                    <a:lnTo>
                      <a:pt x="4422" y="612"/>
                    </a:lnTo>
                    <a:lnTo>
                      <a:pt x="4422" y="606"/>
                    </a:lnTo>
                    <a:lnTo>
                      <a:pt x="4422" y="606"/>
                    </a:lnTo>
                    <a:lnTo>
                      <a:pt x="4422" y="606"/>
                    </a:lnTo>
                    <a:lnTo>
                      <a:pt x="4428" y="606"/>
                    </a:lnTo>
                    <a:lnTo>
                      <a:pt x="4428" y="600"/>
                    </a:lnTo>
                    <a:lnTo>
                      <a:pt x="4428" y="600"/>
                    </a:lnTo>
                    <a:lnTo>
                      <a:pt x="4428" y="600"/>
                    </a:lnTo>
                    <a:lnTo>
                      <a:pt x="4428" y="600"/>
                    </a:lnTo>
                    <a:lnTo>
                      <a:pt x="4428" y="600"/>
                    </a:lnTo>
                    <a:lnTo>
                      <a:pt x="4434" y="600"/>
                    </a:lnTo>
                    <a:lnTo>
                      <a:pt x="4434" y="600"/>
                    </a:lnTo>
                    <a:lnTo>
                      <a:pt x="4434" y="600"/>
                    </a:lnTo>
                    <a:lnTo>
                      <a:pt x="4434" y="606"/>
                    </a:lnTo>
                    <a:lnTo>
                      <a:pt x="4434" y="606"/>
                    </a:lnTo>
                    <a:lnTo>
                      <a:pt x="4434" y="606"/>
                    </a:lnTo>
                    <a:lnTo>
                      <a:pt x="4440" y="606"/>
                    </a:lnTo>
                    <a:lnTo>
                      <a:pt x="4440" y="612"/>
                    </a:lnTo>
                    <a:lnTo>
                      <a:pt x="4440" y="612"/>
                    </a:lnTo>
                    <a:lnTo>
                      <a:pt x="4440" y="612"/>
                    </a:lnTo>
                    <a:lnTo>
                      <a:pt x="4440" y="618"/>
                    </a:lnTo>
                    <a:lnTo>
                      <a:pt x="4440" y="618"/>
                    </a:lnTo>
                    <a:lnTo>
                      <a:pt x="4440" y="618"/>
                    </a:lnTo>
                    <a:lnTo>
                      <a:pt x="4446" y="624"/>
                    </a:lnTo>
                    <a:lnTo>
                      <a:pt x="4446" y="624"/>
                    </a:lnTo>
                    <a:lnTo>
                      <a:pt x="4446" y="630"/>
                    </a:lnTo>
                    <a:lnTo>
                      <a:pt x="4446" y="630"/>
                    </a:lnTo>
                    <a:lnTo>
                      <a:pt x="4446" y="630"/>
                    </a:lnTo>
                    <a:lnTo>
                      <a:pt x="4446" y="630"/>
                    </a:lnTo>
                    <a:lnTo>
                      <a:pt x="4464" y="660"/>
                    </a:lnTo>
                    <a:lnTo>
                      <a:pt x="4464" y="660"/>
                    </a:lnTo>
                    <a:lnTo>
                      <a:pt x="4464" y="660"/>
                    </a:lnTo>
                    <a:lnTo>
                      <a:pt x="4464" y="660"/>
                    </a:lnTo>
                    <a:lnTo>
                      <a:pt x="4470" y="660"/>
                    </a:lnTo>
                    <a:lnTo>
                      <a:pt x="4470" y="660"/>
                    </a:lnTo>
                    <a:lnTo>
                      <a:pt x="4470" y="660"/>
                    </a:lnTo>
                    <a:lnTo>
                      <a:pt x="4488" y="642"/>
                    </a:lnTo>
                    <a:lnTo>
                      <a:pt x="4488" y="642"/>
                    </a:lnTo>
                    <a:lnTo>
                      <a:pt x="4488" y="642"/>
                    </a:lnTo>
                    <a:lnTo>
                      <a:pt x="4488" y="636"/>
                    </a:lnTo>
                    <a:lnTo>
                      <a:pt x="4488" y="636"/>
                    </a:lnTo>
                    <a:lnTo>
                      <a:pt x="4488" y="636"/>
                    </a:lnTo>
                    <a:lnTo>
                      <a:pt x="4488" y="630"/>
                    </a:lnTo>
                    <a:lnTo>
                      <a:pt x="4494" y="630"/>
                    </a:lnTo>
                    <a:lnTo>
                      <a:pt x="4494" y="624"/>
                    </a:lnTo>
                    <a:lnTo>
                      <a:pt x="4494" y="624"/>
                    </a:lnTo>
                    <a:lnTo>
                      <a:pt x="4494" y="624"/>
                    </a:lnTo>
                    <a:lnTo>
                      <a:pt x="4494" y="618"/>
                    </a:lnTo>
                    <a:lnTo>
                      <a:pt x="4494" y="618"/>
                    </a:lnTo>
                    <a:lnTo>
                      <a:pt x="4494" y="618"/>
                    </a:lnTo>
                    <a:lnTo>
                      <a:pt x="4500" y="612"/>
                    </a:lnTo>
                    <a:lnTo>
                      <a:pt x="4500" y="612"/>
                    </a:lnTo>
                    <a:lnTo>
                      <a:pt x="4500" y="612"/>
                    </a:lnTo>
                    <a:lnTo>
                      <a:pt x="4500" y="606"/>
                    </a:lnTo>
                    <a:lnTo>
                      <a:pt x="4500" y="606"/>
                    </a:lnTo>
                    <a:lnTo>
                      <a:pt x="4500" y="606"/>
                    </a:lnTo>
                    <a:lnTo>
                      <a:pt x="4500" y="606"/>
                    </a:lnTo>
                    <a:lnTo>
                      <a:pt x="4506" y="600"/>
                    </a:lnTo>
                    <a:lnTo>
                      <a:pt x="4506" y="600"/>
                    </a:lnTo>
                    <a:lnTo>
                      <a:pt x="4506" y="600"/>
                    </a:lnTo>
                    <a:lnTo>
                      <a:pt x="4506" y="600"/>
                    </a:lnTo>
                    <a:lnTo>
                      <a:pt x="4506" y="600"/>
                    </a:lnTo>
                    <a:lnTo>
                      <a:pt x="4506" y="600"/>
                    </a:lnTo>
                    <a:lnTo>
                      <a:pt x="4512" y="600"/>
                    </a:lnTo>
                    <a:lnTo>
                      <a:pt x="4512" y="600"/>
                    </a:lnTo>
                    <a:lnTo>
                      <a:pt x="4512" y="606"/>
                    </a:lnTo>
                    <a:lnTo>
                      <a:pt x="4512" y="606"/>
                    </a:lnTo>
                    <a:lnTo>
                      <a:pt x="4512" y="606"/>
                    </a:lnTo>
                    <a:lnTo>
                      <a:pt x="4512" y="606"/>
                    </a:lnTo>
                    <a:lnTo>
                      <a:pt x="4518" y="612"/>
                    </a:lnTo>
                    <a:lnTo>
                      <a:pt x="4518" y="612"/>
                    </a:lnTo>
                    <a:lnTo>
                      <a:pt x="4518" y="618"/>
                    </a:lnTo>
                    <a:lnTo>
                      <a:pt x="4518" y="618"/>
                    </a:lnTo>
                    <a:lnTo>
                      <a:pt x="4518" y="618"/>
                    </a:lnTo>
                    <a:lnTo>
                      <a:pt x="4518" y="618"/>
                    </a:lnTo>
                    <a:lnTo>
                      <a:pt x="4518" y="624"/>
                    </a:lnTo>
                    <a:lnTo>
                      <a:pt x="4518" y="624"/>
                    </a:lnTo>
                    <a:lnTo>
                      <a:pt x="4524" y="630"/>
                    </a:lnTo>
                    <a:lnTo>
                      <a:pt x="4524" y="630"/>
                    </a:lnTo>
                    <a:lnTo>
                      <a:pt x="4524" y="630"/>
                    </a:lnTo>
                    <a:lnTo>
                      <a:pt x="4524" y="630"/>
                    </a:lnTo>
                    <a:lnTo>
                      <a:pt x="4542" y="660"/>
                    </a:lnTo>
                    <a:lnTo>
                      <a:pt x="4542" y="660"/>
                    </a:lnTo>
                    <a:lnTo>
                      <a:pt x="4542" y="660"/>
                    </a:lnTo>
                    <a:lnTo>
                      <a:pt x="4542" y="660"/>
                    </a:lnTo>
                    <a:lnTo>
                      <a:pt x="4542" y="660"/>
                    </a:lnTo>
                    <a:lnTo>
                      <a:pt x="4542" y="660"/>
                    </a:lnTo>
                    <a:lnTo>
                      <a:pt x="4548" y="660"/>
                    </a:lnTo>
                    <a:lnTo>
                      <a:pt x="4566" y="642"/>
                    </a:lnTo>
                    <a:lnTo>
                      <a:pt x="4566" y="642"/>
                    </a:lnTo>
                    <a:lnTo>
                      <a:pt x="4566" y="642"/>
                    </a:lnTo>
                    <a:lnTo>
                      <a:pt x="4566" y="642"/>
                    </a:lnTo>
                    <a:lnTo>
                      <a:pt x="4566" y="636"/>
                    </a:lnTo>
                    <a:lnTo>
                      <a:pt x="4566" y="636"/>
                    </a:lnTo>
                    <a:lnTo>
                      <a:pt x="4566" y="630"/>
                    </a:lnTo>
                    <a:lnTo>
                      <a:pt x="4566" y="630"/>
                    </a:lnTo>
                    <a:lnTo>
                      <a:pt x="4572" y="630"/>
                    </a:lnTo>
                    <a:lnTo>
                      <a:pt x="4572" y="624"/>
                    </a:lnTo>
                    <a:lnTo>
                      <a:pt x="4572" y="624"/>
                    </a:lnTo>
                    <a:lnTo>
                      <a:pt x="4572" y="624"/>
                    </a:lnTo>
                    <a:lnTo>
                      <a:pt x="4572" y="624"/>
                    </a:lnTo>
                    <a:lnTo>
                      <a:pt x="4572" y="618"/>
                    </a:lnTo>
                    <a:lnTo>
                      <a:pt x="4572" y="618"/>
                    </a:lnTo>
                    <a:lnTo>
                      <a:pt x="4572" y="612"/>
                    </a:lnTo>
                    <a:lnTo>
                      <a:pt x="4578" y="612"/>
                    </a:lnTo>
                    <a:lnTo>
                      <a:pt x="4578" y="612"/>
                    </a:lnTo>
                    <a:lnTo>
                      <a:pt x="4578" y="606"/>
                    </a:lnTo>
                    <a:lnTo>
                      <a:pt x="4578" y="606"/>
                    </a:lnTo>
                    <a:lnTo>
                      <a:pt x="4578" y="606"/>
                    </a:lnTo>
                    <a:lnTo>
                      <a:pt x="4578" y="606"/>
                    </a:lnTo>
                    <a:lnTo>
                      <a:pt x="4584" y="606"/>
                    </a:lnTo>
                    <a:lnTo>
                      <a:pt x="4584" y="600"/>
                    </a:lnTo>
                    <a:lnTo>
                      <a:pt x="4584" y="600"/>
                    </a:lnTo>
                    <a:lnTo>
                      <a:pt x="4584" y="600"/>
                    </a:lnTo>
                    <a:lnTo>
                      <a:pt x="4584" y="600"/>
                    </a:lnTo>
                    <a:lnTo>
                      <a:pt x="4584" y="606"/>
                    </a:lnTo>
                    <a:lnTo>
                      <a:pt x="4590" y="606"/>
                    </a:lnTo>
                    <a:lnTo>
                      <a:pt x="4590" y="606"/>
                    </a:lnTo>
                    <a:lnTo>
                      <a:pt x="4590" y="606"/>
                    </a:lnTo>
                    <a:lnTo>
                      <a:pt x="4590" y="606"/>
                    </a:lnTo>
                    <a:lnTo>
                      <a:pt x="4590" y="612"/>
                    </a:lnTo>
                    <a:lnTo>
                      <a:pt x="4590" y="612"/>
                    </a:lnTo>
                    <a:lnTo>
                      <a:pt x="4596" y="612"/>
                    </a:lnTo>
                    <a:lnTo>
                      <a:pt x="4596" y="618"/>
                    </a:lnTo>
                    <a:lnTo>
                      <a:pt x="4596" y="618"/>
                    </a:lnTo>
                    <a:lnTo>
                      <a:pt x="4596" y="624"/>
                    </a:lnTo>
                    <a:lnTo>
                      <a:pt x="4596" y="624"/>
                    </a:lnTo>
                    <a:lnTo>
                      <a:pt x="4596" y="624"/>
                    </a:lnTo>
                    <a:lnTo>
                      <a:pt x="4596" y="624"/>
                    </a:lnTo>
                    <a:lnTo>
                      <a:pt x="4596" y="630"/>
                    </a:lnTo>
                    <a:lnTo>
                      <a:pt x="4602" y="630"/>
                    </a:lnTo>
                    <a:lnTo>
                      <a:pt x="4602" y="636"/>
                    </a:lnTo>
                    <a:lnTo>
                      <a:pt x="4602" y="636"/>
                    </a:lnTo>
                    <a:lnTo>
                      <a:pt x="4620" y="660"/>
                    </a:lnTo>
                    <a:lnTo>
                      <a:pt x="4620" y="660"/>
                    </a:lnTo>
                    <a:lnTo>
                      <a:pt x="4620" y="660"/>
                    </a:lnTo>
                    <a:lnTo>
                      <a:pt x="4620" y="660"/>
                    </a:lnTo>
                    <a:lnTo>
                      <a:pt x="4620" y="660"/>
                    </a:lnTo>
                    <a:lnTo>
                      <a:pt x="4620" y="660"/>
                    </a:lnTo>
                    <a:lnTo>
                      <a:pt x="4620" y="660"/>
                    </a:lnTo>
                    <a:lnTo>
                      <a:pt x="4638" y="642"/>
                    </a:lnTo>
                    <a:lnTo>
                      <a:pt x="4638" y="642"/>
                    </a:lnTo>
                    <a:lnTo>
                      <a:pt x="4638" y="642"/>
                    </a:lnTo>
                    <a:lnTo>
                      <a:pt x="4644" y="636"/>
                    </a:lnTo>
                    <a:lnTo>
                      <a:pt x="4644" y="636"/>
                    </a:lnTo>
                    <a:lnTo>
                      <a:pt x="4644" y="636"/>
                    </a:lnTo>
                    <a:lnTo>
                      <a:pt x="4644" y="630"/>
                    </a:lnTo>
                    <a:lnTo>
                      <a:pt x="4644" y="630"/>
                    </a:lnTo>
                    <a:lnTo>
                      <a:pt x="4644" y="624"/>
                    </a:lnTo>
                    <a:lnTo>
                      <a:pt x="4650" y="624"/>
                    </a:lnTo>
                    <a:lnTo>
                      <a:pt x="4650" y="624"/>
                    </a:lnTo>
                    <a:lnTo>
                      <a:pt x="4650" y="618"/>
                    </a:lnTo>
                    <a:lnTo>
                      <a:pt x="4650" y="618"/>
                    </a:lnTo>
                    <a:lnTo>
                      <a:pt x="4650" y="618"/>
                    </a:lnTo>
                    <a:lnTo>
                      <a:pt x="4650" y="612"/>
                    </a:lnTo>
                    <a:lnTo>
                      <a:pt x="4650" y="612"/>
                    </a:lnTo>
                    <a:lnTo>
                      <a:pt x="4650" y="612"/>
                    </a:lnTo>
                    <a:lnTo>
                      <a:pt x="4656" y="606"/>
                    </a:lnTo>
                    <a:lnTo>
                      <a:pt x="4656" y="606"/>
                    </a:lnTo>
                    <a:lnTo>
                      <a:pt x="4656" y="606"/>
                    </a:lnTo>
                    <a:lnTo>
                      <a:pt x="4656" y="606"/>
                    </a:lnTo>
                    <a:lnTo>
                      <a:pt x="4656" y="600"/>
                    </a:lnTo>
                    <a:lnTo>
                      <a:pt x="4656" y="600"/>
                    </a:lnTo>
                    <a:lnTo>
                      <a:pt x="4662" y="600"/>
                    </a:lnTo>
                    <a:lnTo>
                      <a:pt x="4662" y="600"/>
                    </a:lnTo>
                    <a:lnTo>
                      <a:pt x="4662" y="600"/>
                    </a:lnTo>
                    <a:lnTo>
                      <a:pt x="4662" y="600"/>
                    </a:lnTo>
                    <a:lnTo>
                      <a:pt x="4662" y="600"/>
                    </a:lnTo>
                    <a:lnTo>
                      <a:pt x="4662" y="600"/>
                    </a:lnTo>
                    <a:lnTo>
                      <a:pt x="4668" y="606"/>
                    </a:lnTo>
                    <a:lnTo>
                      <a:pt x="4668" y="606"/>
                    </a:lnTo>
                    <a:lnTo>
                      <a:pt x="4668" y="606"/>
                    </a:lnTo>
                    <a:lnTo>
                      <a:pt x="4668" y="606"/>
                    </a:lnTo>
                    <a:lnTo>
                      <a:pt x="4668" y="612"/>
                    </a:lnTo>
                    <a:lnTo>
                      <a:pt x="4668" y="612"/>
                    </a:lnTo>
                    <a:lnTo>
                      <a:pt x="4668" y="612"/>
                    </a:lnTo>
                    <a:lnTo>
                      <a:pt x="4674" y="618"/>
                    </a:lnTo>
                    <a:lnTo>
                      <a:pt x="4674" y="618"/>
                    </a:lnTo>
                    <a:lnTo>
                      <a:pt x="4674" y="618"/>
                    </a:lnTo>
                    <a:lnTo>
                      <a:pt x="4674" y="624"/>
                    </a:lnTo>
                    <a:lnTo>
                      <a:pt x="4674" y="624"/>
                    </a:lnTo>
                    <a:lnTo>
                      <a:pt x="4674" y="624"/>
                    </a:lnTo>
                    <a:lnTo>
                      <a:pt x="4674" y="630"/>
                    </a:lnTo>
                    <a:lnTo>
                      <a:pt x="4680" y="630"/>
                    </a:lnTo>
                    <a:lnTo>
                      <a:pt x="4680" y="630"/>
                    </a:lnTo>
                    <a:lnTo>
                      <a:pt x="4692" y="654"/>
                    </a:lnTo>
                    <a:lnTo>
                      <a:pt x="4692" y="654"/>
                    </a:lnTo>
                    <a:lnTo>
                      <a:pt x="4698" y="660"/>
                    </a:lnTo>
                    <a:lnTo>
                      <a:pt x="4698" y="660"/>
                    </a:lnTo>
                    <a:lnTo>
                      <a:pt x="4698" y="660"/>
                    </a:lnTo>
                    <a:lnTo>
                      <a:pt x="4698" y="660"/>
                    </a:lnTo>
                    <a:lnTo>
                      <a:pt x="4698" y="660"/>
                    </a:lnTo>
                    <a:lnTo>
                      <a:pt x="4716" y="642"/>
                    </a:lnTo>
                    <a:lnTo>
                      <a:pt x="4716" y="642"/>
                    </a:lnTo>
                    <a:lnTo>
                      <a:pt x="4716" y="642"/>
                    </a:lnTo>
                    <a:lnTo>
                      <a:pt x="4716" y="636"/>
                    </a:lnTo>
                    <a:lnTo>
                      <a:pt x="4722" y="636"/>
                    </a:lnTo>
                    <a:lnTo>
                      <a:pt x="4722" y="636"/>
                    </a:lnTo>
                    <a:lnTo>
                      <a:pt x="4722" y="630"/>
                    </a:lnTo>
                    <a:lnTo>
                      <a:pt x="4722" y="630"/>
                    </a:lnTo>
                    <a:lnTo>
                      <a:pt x="4722" y="624"/>
                    </a:lnTo>
                    <a:lnTo>
                      <a:pt x="4722" y="624"/>
                    </a:lnTo>
                    <a:lnTo>
                      <a:pt x="4728" y="624"/>
                    </a:lnTo>
                    <a:lnTo>
                      <a:pt x="4728" y="618"/>
                    </a:lnTo>
                    <a:lnTo>
                      <a:pt x="4728" y="618"/>
                    </a:lnTo>
                    <a:lnTo>
                      <a:pt x="4728" y="618"/>
                    </a:lnTo>
                    <a:lnTo>
                      <a:pt x="4728" y="618"/>
                    </a:lnTo>
                    <a:lnTo>
                      <a:pt x="4728" y="612"/>
                    </a:lnTo>
                    <a:lnTo>
                      <a:pt x="4728" y="612"/>
                    </a:lnTo>
                    <a:lnTo>
                      <a:pt x="4728" y="606"/>
                    </a:lnTo>
                    <a:lnTo>
                      <a:pt x="4734" y="606"/>
                    </a:lnTo>
                    <a:lnTo>
                      <a:pt x="4734" y="606"/>
                    </a:lnTo>
                    <a:lnTo>
                      <a:pt x="4734" y="606"/>
                    </a:lnTo>
                    <a:lnTo>
                      <a:pt x="4734" y="600"/>
                    </a:lnTo>
                    <a:lnTo>
                      <a:pt x="4734" y="600"/>
                    </a:lnTo>
                    <a:lnTo>
                      <a:pt x="4734" y="600"/>
                    </a:lnTo>
                    <a:lnTo>
                      <a:pt x="4740" y="600"/>
                    </a:lnTo>
                    <a:lnTo>
                      <a:pt x="4740" y="600"/>
                    </a:lnTo>
                    <a:lnTo>
                      <a:pt x="4740" y="600"/>
                    </a:lnTo>
                    <a:lnTo>
                      <a:pt x="4740" y="600"/>
                    </a:lnTo>
                    <a:lnTo>
                      <a:pt x="4740" y="606"/>
                    </a:lnTo>
                    <a:lnTo>
                      <a:pt x="4740" y="606"/>
                    </a:lnTo>
                    <a:lnTo>
                      <a:pt x="4740" y="606"/>
                    </a:lnTo>
                    <a:lnTo>
                      <a:pt x="4746" y="606"/>
                    </a:lnTo>
                    <a:lnTo>
                      <a:pt x="4746" y="606"/>
                    </a:lnTo>
                    <a:lnTo>
                      <a:pt x="4746" y="612"/>
                    </a:lnTo>
                    <a:lnTo>
                      <a:pt x="4746" y="612"/>
                    </a:lnTo>
                    <a:lnTo>
                      <a:pt x="4746" y="618"/>
                    </a:lnTo>
                    <a:lnTo>
                      <a:pt x="4746" y="618"/>
                    </a:lnTo>
                    <a:lnTo>
                      <a:pt x="4752" y="618"/>
                    </a:lnTo>
                    <a:lnTo>
                      <a:pt x="4752" y="618"/>
                    </a:lnTo>
                    <a:lnTo>
                      <a:pt x="4752" y="624"/>
                    </a:lnTo>
                    <a:lnTo>
                      <a:pt x="4752" y="624"/>
                    </a:lnTo>
                    <a:lnTo>
                      <a:pt x="4752" y="630"/>
                    </a:lnTo>
                    <a:lnTo>
                      <a:pt x="4752" y="630"/>
                    </a:lnTo>
                    <a:lnTo>
                      <a:pt x="4752" y="630"/>
                    </a:lnTo>
                    <a:lnTo>
                      <a:pt x="4752" y="630"/>
                    </a:lnTo>
                    <a:lnTo>
                      <a:pt x="4770" y="660"/>
                    </a:lnTo>
                    <a:lnTo>
                      <a:pt x="4770" y="660"/>
                    </a:lnTo>
                    <a:lnTo>
                      <a:pt x="4770" y="660"/>
                    </a:lnTo>
                    <a:lnTo>
                      <a:pt x="4776" y="660"/>
                    </a:lnTo>
                    <a:lnTo>
                      <a:pt x="4776" y="660"/>
                    </a:lnTo>
                    <a:lnTo>
                      <a:pt x="4776" y="660"/>
                    </a:lnTo>
                    <a:lnTo>
                      <a:pt x="4776" y="660"/>
                    </a:lnTo>
                    <a:lnTo>
                      <a:pt x="4794" y="642"/>
                    </a:lnTo>
                    <a:lnTo>
                      <a:pt x="4794" y="642"/>
                    </a:lnTo>
                    <a:lnTo>
                      <a:pt x="4794" y="642"/>
                    </a:lnTo>
                    <a:lnTo>
                      <a:pt x="4794" y="642"/>
                    </a:lnTo>
                    <a:lnTo>
                      <a:pt x="4794" y="636"/>
                    </a:lnTo>
                    <a:lnTo>
                      <a:pt x="4800" y="636"/>
                    </a:lnTo>
                    <a:lnTo>
                      <a:pt x="4800" y="630"/>
                    </a:lnTo>
                    <a:lnTo>
                      <a:pt x="4800" y="630"/>
                    </a:lnTo>
                    <a:lnTo>
                      <a:pt x="4800" y="630"/>
                    </a:lnTo>
                    <a:lnTo>
                      <a:pt x="4800" y="624"/>
                    </a:lnTo>
                    <a:lnTo>
                      <a:pt x="4800" y="624"/>
                    </a:lnTo>
                    <a:lnTo>
                      <a:pt x="4800" y="624"/>
                    </a:lnTo>
                    <a:lnTo>
                      <a:pt x="4800" y="624"/>
                    </a:lnTo>
                    <a:lnTo>
                      <a:pt x="4806" y="618"/>
                    </a:lnTo>
                    <a:lnTo>
                      <a:pt x="4806" y="618"/>
                    </a:lnTo>
                    <a:lnTo>
                      <a:pt x="4806" y="612"/>
                    </a:lnTo>
                    <a:lnTo>
                      <a:pt x="4806" y="612"/>
                    </a:lnTo>
                    <a:lnTo>
                      <a:pt x="4806" y="612"/>
                    </a:lnTo>
                    <a:lnTo>
                      <a:pt x="4806" y="606"/>
                    </a:lnTo>
                    <a:lnTo>
                      <a:pt x="4812" y="606"/>
                    </a:lnTo>
                    <a:lnTo>
                      <a:pt x="4812" y="606"/>
                    </a:lnTo>
                    <a:lnTo>
                      <a:pt x="4812" y="606"/>
                    </a:lnTo>
                    <a:lnTo>
                      <a:pt x="4812" y="600"/>
                    </a:lnTo>
                    <a:lnTo>
                      <a:pt x="4812" y="600"/>
                    </a:lnTo>
                    <a:lnTo>
                      <a:pt x="4812" y="600"/>
                    </a:lnTo>
                    <a:lnTo>
                      <a:pt x="4812" y="600"/>
                    </a:lnTo>
                    <a:lnTo>
                      <a:pt x="4818" y="600"/>
                    </a:lnTo>
                    <a:lnTo>
                      <a:pt x="4818" y="600"/>
                    </a:lnTo>
                    <a:lnTo>
                      <a:pt x="4818" y="606"/>
                    </a:lnTo>
                    <a:lnTo>
                      <a:pt x="4818" y="606"/>
                    </a:lnTo>
                    <a:lnTo>
                      <a:pt x="4818" y="606"/>
                    </a:lnTo>
                    <a:lnTo>
                      <a:pt x="4818" y="606"/>
                    </a:lnTo>
                    <a:lnTo>
                      <a:pt x="4824" y="612"/>
                    </a:lnTo>
                    <a:lnTo>
                      <a:pt x="4824" y="612"/>
                    </a:lnTo>
                    <a:lnTo>
                      <a:pt x="4824" y="612"/>
                    </a:lnTo>
                    <a:lnTo>
                      <a:pt x="4824" y="618"/>
                    </a:lnTo>
                    <a:lnTo>
                      <a:pt x="4824" y="618"/>
                    </a:lnTo>
                    <a:lnTo>
                      <a:pt x="4824" y="618"/>
                    </a:lnTo>
                    <a:lnTo>
                      <a:pt x="4824" y="618"/>
                    </a:lnTo>
                    <a:lnTo>
                      <a:pt x="4830" y="624"/>
                    </a:lnTo>
                    <a:lnTo>
                      <a:pt x="4830" y="624"/>
                    </a:lnTo>
                    <a:lnTo>
                      <a:pt x="4830" y="630"/>
                    </a:lnTo>
                    <a:lnTo>
                      <a:pt x="4830" y="630"/>
                    </a:lnTo>
                    <a:lnTo>
                      <a:pt x="4830" y="630"/>
                    </a:lnTo>
                    <a:lnTo>
                      <a:pt x="4830" y="630"/>
                    </a:lnTo>
                    <a:lnTo>
                      <a:pt x="4848" y="660"/>
                    </a:lnTo>
                    <a:lnTo>
                      <a:pt x="4848" y="660"/>
                    </a:lnTo>
                    <a:lnTo>
                      <a:pt x="4848" y="660"/>
                    </a:lnTo>
                    <a:lnTo>
                      <a:pt x="4848" y="660"/>
                    </a:lnTo>
                    <a:lnTo>
                      <a:pt x="4854" y="660"/>
                    </a:lnTo>
                    <a:lnTo>
                      <a:pt x="4854" y="660"/>
                    </a:lnTo>
                    <a:lnTo>
                      <a:pt x="4854" y="660"/>
                    </a:lnTo>
                    <a:lnTo>
                      <a:pt x="4872" y="642"/>
                    </a:lnTo>
                    <a:lnTo>
                      <a:pt x="4872" y="642"/>
                    </a:lnTo>
                    <a:lnTo>
                      <a:pt x="4872" y="642"/>
                    </a:lnTo>
                    <a:lnTo>
                      <a:pt x="4872" y="636"/>
                    </a:lnTo>
                    <a:lnTo>
                      <a:pt x="4872" y="636"/>
                    </a:lnTo>
                    <a:lnTo>
                      <a:pt x="4872" y="636"/>
                    </a:lnTo>
                    <a:lnTo>
                      <a:pt x="4878" y="630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82" name="Rectangle 58"/>
              <p:cNvSpPr>
                <a:spLocks noChangeArrowheads="1"/>
              </p:cNvSpPr>
              <p:nvPr/>
            </p:nvSpPr>
            <p:spPr bwMode="auto">
              <a:xfrm>
                <a:off x="1003" y="1729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83" name="Freeform 59"/>
              <p:cNvSpPr>
                <a:spLocks/>
              </p:cNvSpPr>
              <p:nvPr/>
            </p:nvSpPr>
            <p:spPr bwMode="auto">
              <a:xfrm>
                <a:off x="355" y="931"/>
                <a:ext cx="4878" cy="288"/>
              </a:xfrm>
              <a:custGeom>
                <a:avLst/>
                <a:gdLst/>
                <a:ahLst/>
                <a:cxnLst>
                  <a:cxn ang="0">
                    <a:pos x="60" y="198"/>
                  </a:cxn>
                  <a:cxn ang="0">
                    <a:pos x="120" y="198"/>
                  </a:cxn>
                  <a:cxn ang="0">
                    <a:pos x="198" y="198"/>
                  </a:cxn>
                  <a:cxn ang="0">
                    <a:pos x="258" y="198"/>
                  </a:cxn>
                  <a:cxn ang="0">
                    <a:pos x="336" y="198"/>
                  </a:cxn>
                  <a:cxn ang="0">
                    <a:pos x="396" y="198"/>
                  </a:cxn>
                  <a:cxn ang="0">
                    <a:pos x="456" y="198"/>
                  </a:cxn>
                  <a:cxn ang="0">
                    <a:pos x="534" y="198"/>
                  </a:cxn>
                  <a:cxn ang="0">
                    <a:pos x="594" y="198"/>
                  </a:cxn>
                  <a:cxn ang="0">
                    <a:pos x="672" y="198"/>
                  </a:cxn>
                  <a:cxn ang="0">
                    <a:pos x="732" y="198"/>
                  </a:cxn>
                  <a:cxn ang="0">
                    <a:pos x="792" y="198"/>
                  </a:cxn>
                  <a:cxn ang="0">
                    <a:pos x="870" y="198"/>
                  </a:cxn>
                  <a:cxn ang="0">
                    <a:pos x="930" y="198"/>
                  </a:cxn>
                  <a:cxn ang="0">
                    <a:pos x="1008" y="198"/>
                  </a:cxn>
                  <a:cxn ang="0">
                    <a:pos x="1068" y="198"/>
                  </a:cxn>
                  <a:cxn ang="0">
                    <a:pos x="1146" y="198"/>
                  </a:cxn>
                  <a:cxn ang="0">
                    <a:pos x="1260" y="198"/>
                  </a:cxn>
                  <a:cxn ang="0">
                    <a:pos x="1338" y="198"/>
                  </a:cxn>
                  <a:cxn ang="0">
                    <a:pos x="1416" y="198"/>
                  </a:cxn>
                  <a:cxn ang="0">
                    <a:pos x="1530" y="198"/>
                  </a:cxn>
                  <a:cxn ang="0">
                    <a:pos x="1614" y="198"/>
                  </a:cxn>
                  <a:cxn ang="0">
                    <a:pos x="1722" y="198"/>
                  </a:cxn>
                  <a:cxn ang="0">
                    <a:pos x="1800" y="198"/>
                  </a:cxn>
                  <a:cxn ang="0">
                    <a:pos x="1884" y="198"/>
                  </a:cxn>
                  <a:cxn ang="0">
                    <a:pos x="1992" y="198"/>
                  </a:cxn>
                  <a:cxn ang="0">
                    <a:pos x="2076" y="198"/>
                  </a:cxn>
                  <a:cxn ang="0">
                    <a:pos x="2154" y="198"/>
                  </a:cxn>
                  <a:cxn ang="0">
                    <a:pos x="2268" y="198"/>
                  </a:cxn>
                  <a:cxn ang="0">
                    <a:pos x="2346" y="198"/>
                  </a:cxn>
                  <a:cxn ang="0">
                    <a:pos x="2424" y="198"/>
                  </a:cxn>
                  <a:cxn ang="0">
                    <a:pos x="2538" y="198"/>
                  </a:cxn>
                  <a:cxn ang="0">
                    <a:pos x="2616" y="198"/>
                  </a:cxn>
                  <a:cxn ang="0">
                    <a:pos x="2694" y="198"/>
                  </a:cxn>
                  <a:cxn ang="0">
                    <a:pos x="2808" y="198"/>
                  </a:cxn>
                  <a:cxn ang="0">
                    <a:pos x="2892" y="198"/>
                  </a:cxn>
                  <a:cxn ang="0">
                    <a:pos x="3000" y="198"/>
                  </a:cxn>
                  <a:cxn ang="0">
                    <a:pos x="3048" y="198"/>
                  </a:cxn>
                  <a:cxn ang="0">
                    <a:pos x="3096" y="6"/>
                  </a:cxn>
                  <a:cxn ang="0">
                    <a:pos x="3144" y="204"/>
                  </a:cxn>
                  <a:cxn ang="0">
                    <a:pos x="3198" y="282"/>
                  </a:cxn>
                  <a:cxn ang="0">
                    <a:pos x="3246" y="78"/>
                  </a:cxn>
                  <a:cxn ang="0">
                    <a:pos x="3294" y="78"/>
                  </a:cxn>
                  <a:cxn ang="0">
                    <a:pos x="3342" y="198"/>
                  </a:cxn>
                  <a:cxn ang="0">
                    <a:pos x="3420" y="198"/>
                  </a:cxn>
                  <a:cxn ang="0">
                    <a:pos x="3498" y="198"/>
                  </a:cxn>
                  <a:cxn ang="0">
                    <a:pos x="3576" y="198"/>
                  </a:cxn>
                  <a:cxn ang="0">
                    <a:pos x="3654" y="198"/>
                  </a:cxn>
                  <a:cxn ang="0">
                    <a:pos x="3732" y="198"/>
                  </a:cxn>
                  <a:cxn ang="0">
                    <a:pos x="3810" y="198"/>
                  </a:cxn>
                  <a:cxn ang="0">
                    <a:pos x="3888" y="198"/>
                  </a:cxn>
                  <a:cxn ang="0">
                    <a:pos x="3966" y="198"/>
                  </a:cxn>
                  <a:cxn ang="0">
                    <a:pos x="4044" y="198"/>
                  </a:cxn>
                  <a:cxn ang="0">
                    <a:pos x="4122" y="198"/>
                  </a:cxn>
                  <a:cxn ang="0">
                    <a:pos x="4200" y="198"/>
                  </a:cxn>
                  <a:cxn ang="0">
                    <a:pos x="4278" y="198"/>
                  </a:cxn>
                  <a:cxn ang="0">
                    <a:pos x="4356" y="198"/>
                  </a:cxn>
                  <a:cxn ang="0">
                    <a:pos x="4434" y="198"/>
                  </a:cxn>
                  <a:cxn ang="0">
                    <a:pos x="4512" y="198"/>
                  </a:cxn>
                  <a:cxn ang="0">
                    <a:pos x="4590" y="198"/>
                  </a:cxn>
                  <a:cxn ang="0">
                    <a:pos x="4668" y="198"/>
                  </a:cxn>
                  <a:cxn ang="0">
                    <a:pos x="4740" y="198"/>
                  </a:cxn>
                  <a:cxn ang="0">
                    <a:pos x="4818" y="198"/>
                  </a:cxn>
                </a:cxnLst>
                <a:rect l="0" t="0" r="r" b="b"/>
                <a:pathLst>
                  <a:path w="4878" h="288">
                    <a:moveTo>
                      <a:pt x="0" y="198"/>
                    </a:move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42" y="198"/>
                    </a:lnTo>
                    <a:lnTo>
                      <a:pt x="42" y="198"/>
                    </a:lnTo>
                    <a:lnTo>
                      <a:pt x="42" y="198"/>
                    </a:lnTo>
                    <a:lnTo>
                      <a:pt x="48" y="198"/>
                    </a:lnTo>
                    <a:lnTo>
                      <a:pt x="48" y="198"/>
                    </a:lnTo>
                    <a:lnTo>
                      <a:pt x="48" y="198"/>
                    </a:lnTo>
                    <a:lnTo>
                      <a:pt x="48" y="198"/>
                    </a:lnTo>
                    <a:lnTo>
                      <a:pt x="48" y="198"/>
                    </a:lnTo>
                    <a:lnTo>
                      <a:pt x="48" y="198"/>
                    </a:lnTo>
                    <a:lnTo>
                      <a:pt x="48" y="198"/>
                    </a:lnTo>
                    <a:lnTo>
                      <a:pt x="48" y="198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60" y="198"/>
                    </a:lnTo>
                    <a:lnTo>
                      <a:pt x="60" y="198"/>
                    </a:lnTo>
                    <a:lnTo>
                      <a:pt x="60" y="198"/>
                    </a:lnTo>
                    <a:lnTo>
                      <a:pt x="60" y="198"/>
                    </a:lnTo>
                    <a:lnTo>
                      <a:pt x="60" y="198"/>
                    </a:lnTo>
                    <a:lnTo>
                      <a:pt x="60" y="198"/>
                    </a:lnTo>
                    <a:lnTo>
                      <a:pt x="66" y="198"/>
                    </a:lnTo>
                    <a:lnTo>
                      <a:pt x="66" y="198"/>
                    </a:lnTo>
                    <a:lnTo>
                      <a:pt x="66" y="198"/>
                    </a:lnTo>
                    <a:lnTo>
                      <a:pt x="66" y="198"/>
                    </a:lnTo>
                    <a:lnTo>
                      <a:pt x="66" y="198"/>
                    </a:lnTo>
                    <a:lnTo>
                      <a:pt x="66" y="198"/>
                    </a:lnTo>
                    <a:lnTo>
                      <a:pt x="66" y="198"/>
                    </a:lnTo>
                    <a:lnTo>
                      <a:pt x="66" y="198"/>
                    </a:lnTo>
                    <a:lnTo>
                      <a:pt x="72" y="198"/>
                    </a:lnTo>
                    <a:lnTo>
                      <a:pt x="72" y="198"/>
                    </a:lnTo>
                    <a:lnTo>
                      <a:pt x="72" y="198"/>
                    </a:lnTo>
                    <a:lnTo>
                      <a:pt x="72" y="198"/>
                    </a:lnTo>
                    <a:lnTo>
                      <a:pt x="72" y="198"/>
                    </a:lnTo>
                    <a:lnTo>
                      <a:pt x="72" y="198"/>
                    </a:lnTo>
                    <a:lnTo>
                      <a:pt x="90" y="198"/>
                    </a:lnTo>
                    <a:lnTo>
                      <a:pt x="90" y="198"/>
                    </a:lnTo>
                    <a:lnTo>
                      <a:pt x="90" y="198"/>
                    </a:lnTo>
                    <a:lnTo>
                      <a:pt x="96" y="198"/>
                    </a:lnTo>
                    <a:lnTo>
                      <a:pt x="96" y="198"/>
                    </a:lnTo>
                    <a:lnTo>
                      <a:pt x="96" y="198"/>
                    </a:lnTo>
                    <a:lnTo>
                      <a:pt x="96" y="198"/>
                    </a:lnTo>
                    <a:lnTo>
                      <a:pt x="96" y="198"/>
                    </a:lnTo>
                    <a:lnTo>
                      <a:pt x="96" y="198"/>
                    </a:lnTo>
                    <a:lnTo>
                      <a:pt x="96" y="198"/>
                    </a:lnTo>
                    <a:lnTo>
                      <a:pt x="96" y="198"/>
                    </a:lnTo>
                    <a:lnTo>
                      <a:pt x="102" y="198"/>
                    </a:lnTo>
                    <a:lnTo>
                      <a:pt x="102" y="198"/>
                    </a:lnTo>
                    <a:lnTo>
                      <a:pt x="102" y="198"/>
                    </a:lnTo>
                    <a:lnTo>
                      <a:pt x="102" y="198"/>
                    </a:lnTo>
                    <a:lnTo>
                      <a:pt x="102" y="198"/>
                    </a:lnTo>
                    <a:lnTo>
                      <a:pt x="102" y="198"/>
                    </a:lnTo>
                    <a:lnTo>
                      <a:pt x="102" y="198"/>
                    </a:lnTo>
                    <a:lnTo>
                      <a:pt x="108" y="198"/>
                    </a:lnTo>
                    <a:lnTo>
                      <a:pt x="108" y="198"/>
                    </a:lnTo>
                    <a:lnTo>
                      <a:pt x="108" y="198"/>
                    </a:lnTo>
                    <a:lnTo>
                      <a:pt x="108" y="198"/>
                    </a:lnTo>
                    <a:lnTo>
                      <a:pt x="108" y="198"/>
                    </a:lnTo>
                    <a:lnTo>
                      <a:pt x="108" y="198"/>
                    </a:lnTo>
                    <a:lnTo>
                      <a:pt x="114" y="198"/>
                    </a:lnTo>
                    <a:lnTo>
                      <a:pt x="114" y="198"/>
                    </a:lnTo>
                    <a:lnTo>
                      <a:pt x="114" y="198"/>
                    </a:lnTo>
                    <a:lnTo>
                      <a:pt x="114" y="198"/>
                    </a:lnTo>
                    <a:lnTo>
                      <a:pt x="114" y="198"/>
                    </a:lnTo>
                    <a:lnTo>
                      <a:pt x="114" y="198"/>
                    </a:lnTo>
                    <a:lnTo>
                      <a:pt x="114" y="198"/>
                    </a:lnTo>
                    <a:lnTo>
                      <a:pt x="114" y="198"/>
                    </a:lnTo>
                    <a:lnTo>
                      <a:pt x="120" y="198"/>
                    </a:lnTo>
                    <a:lnTo>
                      <a:pt x="120" y="198"/>
                    </a:lnTo>
                    <a:lnTo>
                      <a:pt x="120" y="198"/>
                    </a:lnTo>
                    <a:lnTo>
                      <a:pt x="120" y="198"/>
                    </a:lnTo>
                    <a:lnTo>
                      <a:pt x="120" y="198"/>
                    </a:lnTo>
                    <a:lnTo>
                      <a:pt x="120" y="198"/>
                    </a:lnTo>
                    <a:lnTo>
                      <a:pt x="138" y="198"/>
                    </a:lnTo>
                    <a:lnTo>
                      <a:pt x="138" y="198"/>
                    </a:lnTo>
                    <a:lnTo>
                      <a:pt x="138" y="198"/>
                    </a:lnTo>
                    <a:lnTo>
                      <a:pt x="144" y="198"/>
                    </a:lnTo>
                    <a:lnTo>
                      <a:pt x="144" y="198"/>
                    </a:lnTo>
                    <a:lnTo>
                      <a:pt x="144" y="198"/>
                    </a:lnTo>
                    <a:lnTo>
                      <a:pt x="144" y="198"/>
                    </a:lnTo>
                    <a:lnTo>
                      <a:pt x="144" y="198"/>
                    </a:lnTo>
                    <a:lnTo>
                      <a:pt x="144" y="198"/>
                    </a:lnTo>
                    <a:lnTo>
                      <a:pt x="144" y="198"/>
                    </a:lnTo>
                    <a:lnTo>
                      <a:pt x="144" y="198"/>
                    </a:lnTo>
                    <a:lnTo>
                      <a:pt x="150" y="198"/>
                    </a:lnTo>
                    <a:lnTo>
                      <a:pt x="150" y="198"/>
                    </a:lnTo>
                    <a:lnTo>
                      <a:pt x="150" y="198"/>
                    </a:lnTo>
                    <a:lnTo>
                      <a:pt x="150" y="198"/>
                    </a:lnTo>
                    <a:lnTo>
                      <a:pt x="150" y="198"/>
                    </a:lnTo>
                    <a:lnTo>
                      <a:pt x="150" y="198"/>
                    </a:lnTo>
                    <a:lnTo>
                      <a:pt x="150" y="198"/>
                    </a:lnTo>
                    <a:lnTo>
                      <a:pt x="156" y="198"/>
                    </a:lnTo>
                    <a:lnTo>
                      <a:pt x="156" y="198"/>
                    </a:lnTo>
                    <a:lnTo>
                      <a:pt x="156" y="198"/>
                    </a:lnTo>
                    <a:lnTo>
                      <a:pt x="156" y="198"/>
                    </a:lnTo>
                    <a:lnTo>
                      <a:pt x="156" y="198"/>
                    </a:lnTo>
                    <a:lnTo>
                      <a:pt x="156" y="198"/>
                    </a:lnTo>
                    <a:lnTo>
                      <a:pt x="162" y="198"/>
                    </a:lnTo>
                    <a:lnTo>
                      <a:pt x="162" y="198"/>
                    </a:lnTo>
                    <a:lnTo>
                      <a:pt x="162" y="198"/>
                    </a:lnTo>
                    <a:lnTo>
                      <a:pt x="162" y="198"/>
                    </a:lnTo>
                    <a:lnTo>
                      <a:pt x="162" y="198"/>
                    </a:lnTo>
                    <a:lnTo>
                      <a:pt x="162" y="198"/>
                    </a:lnTo>
                    <a:lnTo>
                      <a:pt x="162" y="198"/>
                    </a:lnTo>
                    <a:lnTo>
                      <a:pt x="168" y="198"/>
                    </a:lnTo>
                    <a:lnTo>
                      <a:pt x="168" y="198"/>
                    </a:lnTo>
                    <a:lnTo>
                      <a:pt x="168" y="198"/>
                    </a:lnTo>
                    <a:lnTo>
                      <a:pt x="168" y="198"/>
                    </a:lnTo>
                    <a:lnTo>
                      <a:pt x="168" y="198"/>
                    </a:lnTo>
                    <a:lnTo>
                      <a:pt x="168" y="198"/>
                    </a:lnTo>
                    <a:lnTo>
                      <a:pt x="168" y="198"/>
                    </a:lnTo>
                    <a:lnTo>
                      <a:pt x="186" y="198"/>
                    </a:lnTo>
                    <a:lnTo>
                      <a:pt x="186" y="198"/>
                    </a:lnTo>
                    <a:lnTo>
                      <a:pt x="186" y="198"/>
                    </a:lnTo>
                    <a:lnTo>
                      <a:pt x="192" y="198"/>
                    </a:lnTo>
                    <a:lnTo>
                      <a:pt x="192" y="198"/>
                    </a:lnTo>
                    <a:lnTo>
                      <a:pt x="192" y="198"/>
                    </a:lnTo>
                    <a:lnTo>
                      <a:pt x="192" y="198"/>
                    </a:lnTo>
                    <a:lnTo>
                      <a:pt x="192" y="198"/>
                    </a:lnTo>
                    <a:lnTo>
                      <a:pt x="192" y="198"/>
                    </a:lnTo>
                    <a:lnTo>
                      <a:pt x="192" y="198"/>
                    </a:lnTo>
                    <a:lnTo>
                      <a:pt x="192" y="198"/>
                    </a:lnTo>
                    <a:lnTo>
                      <a:pt x="198" y="198"/>
                    </a:lnTo>
                    <a:lnTo>
                      <a:pt x="198" y="198"/>
                    </a:lnTo>
                    <a:lnTo>
                      <a:pt x="198" y="198"/>
                    </a:lnTo>
                    <a:lnTo>
                      <a:pt x="198" y="198"/>
                    </a:lnTo>
                    <a:lnTo>
                      <a:pt x="198" y="198"/>
                    </a:lnTo>
                    <a:lnTo>
                      <a:pt x="198" y="198"/>
                    </a:lnTo>
                    <a:lnTo>
                      <a:pt x="198" y="198"/>
                    </a:lnTo>
                    <a:lnTo>
                      <a:pt x="204" y="198"/>
                    </a:lnTo>
                    <a:lnTo>
                      <a:pt x="204" y="198"/>
                    </a:lnTo>
                    <a:lnTo>
                      <a:pt x="204" y="198"/>
                    </a:lnTo>
                    <a:lnTo>
                      <a:pt x="204" y="198"/>
                    </a:lnTo>
                    <a:lnTo>
                      <a:pt x="204" y="198"/>
                    </a:lnTo>
                    <a:lnTo>
                      <a:pt x="204" y="198"/>
                    </a:lnTo>
                    <a:lnTo>
                      <a:pt x="210" y="198"/>
                    </a:lnTo>
                    <a:lnTo>
                      <a:pt x="210" y="198"/>
                    </a:lnTo>
                    <a:lnTo>
                      <a:pt x="210" y="198"/>
                    </a:lnTo>
                    <a:lnTo>
                      <a:pt x="210" y="198"/>
                    </a:lnTo>
                    <a:lnTo>
                      <a:pt x="210" y="198"/>
                    </a:lnTo>
                    <a:lnTo>
                      <a:pt x="210" y="198"/>
                    </a:lnTo>
                    <a:lnTo>
                      <a:pt x="210" y="198"/>
                    </a:lnTo>
                    <a:lnTo>
                      <a:pt x="216" y="198"/>
                    </a:lnTo>
                    <a:lnTo>
                      <a:pt x="216" y="198"/>
                    </a:lnTo>
                    <a:lnTo>
                      <a:pt x="216" y="198"/>
                    </a:lnTo>
                    <a:lnTo>
                      <a:pt x="216" y="198"/>
                    </a:lnTo>
                    <a:lnTo>
                      <a:pt x="216" y="198"/>
                    </a:lnTo>
                    <a:lnTo>
                      <a:pt x="216" y="198"/>
                    </a:lnTo>
                    <a:lnTo>
                      <a:pt x="216" y="198"/>
                    </a:lnTo>
                    <a:lnTo>
                      <a:pt x="234" y="198"/>
                    </a:lnTo>
                    <a:lnTo>
                      <a:pt x="234" y="198"/>
                    </a:lnTo>
                    <a:lnTo>
                      <a:pt x="234" y="198"/>
                    </a:lnTo>
                    <a:lnTo>
                      <a:pt x="240" y="198"/>
                    </a:lnTo>
                    <a:lnTo>
                      <a:pt x="240" y="198"/>
                    </a:lnTo>
                    <a:lnTo>
                      <a:pt x="240" y="198"/>
                    </a:lnTo>
                    <a:lnTo>
                      <a:pt x="240" y="198"/>
                    </a:lnTo>
                    <a:lnTo>
                      <a:pt x="240" y="198"/>
                    </a:lnTo>
                    <a:lnTo>
                      <a:pt x="240" y="198"/>
                    </a:lnTo>
                    <a:lnTo>
                      <a:pt x="240" y="198"/>
                    </a:lnTo>
                    <a:lnTo>
                      <a:pt x="240" y="198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8" y="198"/>
                    </a:lnTo>
                    <a:lnTo>
                      <a:pt x="258" y="198"/>
                    </a:lnTo>
                    <a:lnTo>
                      <a:pt x="258" y="198"/>
                    </a:lnTo>
                    <a:lnTo>
                      <a:pt x="258" y="198"/>
                    </a:lnTo>
                    <a:lnTo>
                      <a:pt x="258" y="198"/>
                    </a:lnTo>
                    <a:lnTo>
                      <a:pt x="258" y="198"/>
                    </a:lnTo>
                    <a:lnTo>
                      <a:pt x="258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300" y="198"/>
                    </a:lnTo>
                    <a:lnTo>
                      <a:pt x="300" y="198"/>
                    </a:lnTo>
                    <a:lnTo>
                      <a:pt x="300" y="198"/>
                    </a:lnTo>
                    <a:lnTo>
                      <a:pt x="300" y="198"/>
                    </a:lnTo>
                    <a:lnTo>
                      <a:pt x="300" y="198"/>
                    </a:lnTo>
                    <a:lnTo>
                      <a:pt x="300" y="198"/>
                    </a:lnTo>
                    <a:lnTo>
                      <a:pt x="306" y="198"/>
                    </a:lnTo>
                    <a:lnTo>
                      <a:pt x="306" y="198"/>
                    </a:lnTo>
                    <a:lnTo>
                      <a:pt x="306" y="198"/>
                    </a:lnTo>
                    <a:lnTo>
                      <a:pt x="306" y="198"/>
                    </a:lnTo>
                    <a:lnTo>
                      <a:pt x="306" y="198"/>
                    </a:lnTo>
                    <a:lnTo>
                      <a:pt x="306" y="198"/>
                    </a:lnTo>
                    <a:lnTo>
                      <a:pt x="306" y="198"/>
                    </a:lnTo>
                    <a:lnTo>
                      <a:pt x="312" y="198"/>
                    </a:lnTo>
                    <a:lnTo>
                      <a:pt x="312" y="198"/>
                    </a:lnTo>
                    <a:lnTo>
                      <a:pt x="312" y="198"/>
                    </a:lnTo>
                    <a:lnTo>
                      <a:pt x="312" y="198"/>
                    </a:lnTo>
                    <a:lnTo>
                      <a:pt x="312" y="198"/>
                    </a:lnTo>
                    <a:lnTo>
                      <a:pt x="312" y="198"/>
                    </a:lnTo>
                    <a:lnTo>
                      <a:pt x="312" y="198"/>
                    </a:lnTo>
                    <a:lnTo>
                      <a:pt x="330" y="198"/>
                    </a:lnTo>
                    <a:lnTo>
                      <a:pt x="330" y="198"/>
                    </a:lnTo>
                    <a:lnTo>
                      <a:pt x="330" y="198"/>
                    </a:lnTo>
                    <a:lnTo>
                      <a:pt x="336" y="198"/>
                    </a:lnTo>
                    <a:lnTo>
                      <a:pt x="336" y="198"/>
                    </a:lnTo>
                    <a:lnTo>
                      <a:pt x="336" y="198"/>
                    </a:lnTo>
                    <a:lnTo>
                      <a:pt x="336" y="198"/>
                    </a:lnTo>
                    <a:lnTo>
                      <a:pt x="336" y="198"/>
                    </a:lnTo>
                    <a:lnTo>
                      <a:pt x="336" y="198"/>
                    </a:lnTo>
                    <a:lnTo>
                      <a:pt x="336" y="198"/>
                    </a:lnTo>
                    <a:lnTo>
                      <a:pt x="336" y="198"/>
                    </a:lnTo>
                    <a:lnTo>
                      <a:pt x="342" y="198"/>
                    </a:lnTo>
                    <a:lnTo>
                      <a:pt x="342" y="198"/>
                    </a:lnTo>
                    <a:lnTo>
                      <a:pt x="342" y="198"/>
                    </a:lnTo>
                    <a:lnTo>
                      <a:pt x="342" y="198"/>
                    </a:lnTo>
                    <a:lnTo>
                      <a:pt x="342" y="198"/>
                    </a:lnTo>
                    <a:lnTo>
                      <a:pt x="342" y="198"/>
                    </a:lnTo>
                    <a:lnTo>
                      <a:pt x="342" y="198"/>
                    </a:lnTo>
                    <a:lnTo>
                      <a:pt x="348" y="198"/>
                    </a:lnTo>
                    <a:lnTo>
                      <a:pt x="348" y="198"/>
                    </a:lnTo>
                    <a:lnTo>
                      <a:pt x="348" y="198"/>
                    </a:lnTo>
                    <a:lnTo>
                      <a:pt x="348" y="198"/>
                    </a:lnTo>
                    <a:lnTo>
                      <a:pt x="348" y="198"/>
                    </a:lnTo>
                    <a:lnTo>
                      <a:pt x="348" y="198"/>
                    </a:lnTo>
                    <a:lnTo>
                      <a:pt x="354" y="198"/>
                    </a:lnTo>
                    <a:lnTo>
                      <a:pt x="354" y="198"/>
                    </a:lnTo>
                    <a:lnTo>
                      <a:pt x="354" y="198"/>
                    </a:lnTo>
                    <a:lnTo>
                      <a:pt x="354" y="198"/>
                    </a:lnTo>
                    <a:lnTo>
                      <a:pt x="354" y="198"/>
                    </a:lnTo>
                    <a:lnTo>
                      <a:pt x="354" y="198"/>
                    </a:lnTo>
                    <a:lnTo>
                      <a:pt x="354" y="198"/>
                    </a:lnTo>
                    <a:lnTo>
                      <a:pt x="360" y="198"/>
                    </a:lnTo>
                    <a:lnTo>
                      <a:pt x="360" y="198"/>
                    </a:lnTo>
                    <a:lnTo>
                      <a:pt x="360" y="198"/>
                    </a:lnTo>
                    <a:lnTo>
                      <a:pt x="360" y="198"/>
                    </a:lnTo>
                    <a:lnTo>
                      <a:pt x="360" y="198"/>
                    </a:lnTo>
                    <a:lnTo>
                      <a:pt x="360" y="198"/>
                    </a:lnTo>
                    <a:lnTo>
                      <a:pt x="360" y="198"/>
                    </a:lnTo>
                    <a:lnTo>
                      <a:pt x="378" y="198"/>
                    </a:lnTo>
                    <a:lnTo>
                      <a:pt x="378" y="198"/>
                    </a:lnTo>
                    <a:lnTo>
                      <a:pt x="378" y="198"/>
                    </a:lnTo>
                    <a:lnTo>
                      <a:pt x="384" y="198"/>
                    </a:lnTo>
                    <a:lnTo>
                      <a:pt x="384" y="198"/>
                    </a:lnTo>
                    <a:lnTo>
                      <a:pt x="384" y="198"/>
                    </a:lnTo>
                    <a:lnTo>
                      <a:pt x="384" y="198"/>
                    </a:lnTo>
                    <a:lnTo>
                      <a:pt x="384" y="198"/>
                    </a:lnTo>
                    <a:lnTo>
                      <a:pt x="384" y="198"/>
                    </a:lnTo>
                    <a:lnTo>
                      <a:pt x="384" y="198"/>
                    </a:lnTo>
                    <a:lnTo>
                      <a:pt x="384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74" y="198"/>
                    </a:lnTo>
                    <a:lnTo>
                      <a:pt x="474" y="198"/>
                    </a:lnTo>
                    <a:lnTo>
                      <a:pt x="474" y="198"/>
                    </a:lnTo>
                    <a:lnTo>
                      <a:pt x="480" y="198"/>
                    </a:lnTo>
                    <a:lnTo>
                      <a:pt x="480" y="198"/>
                    </a:lnTo>
                    <a:lnTo>
                      <a:pt x="480" y="198"/>
                    </a:lnTo>
                    <a:lnTo>
                      <a:pt x="480" y="198"/>
                    </a:lnTo>
                    <a:lnTo>
                      <a:pt x="480" y="198"/>
                    </a:lnTo>
                    <a:lnTo>
                      <a:pt x="480" y="198"/>
                    </a:lnTo>
                    <a:lnTo>
                      <a:pt x="480" y="198"/>
                    </a:lnTo>
                    <a:lnTo>
                      <a:pt x="480" y="198"/>
                    </a:lnTo>
                    <a:lnTo>
                      <a:pt x="486" y="198"/>
                    </a:lnTo>
                    <a:lnTo>
                      <a:pt x="486" y="198"/>
                    </a:lnTo>
                    <a:lnTo>
                      <a:pt x="486" y="198"/>
                    </a:lnTo>
                    <a:lnTo>
                      <a:pt x="486" y="198"/>
                    </a:lnTo>
                    <a:lnTo>
                      <a:pt x="486" y="198"/>
                    </a:lnTo>
                    <a:lnTo>
                      <a:pt x="486" y="198"/>
                    </a:lnTo>
                    <a:lnTo>
                      <a:pt x="492" y="198"/>
                    </a:lnTo>
                    <a:lnTo>
                      <a:pt x="492" y="198"/>
                    </a:lnTo>
                    <a:lnTo>
                      <a:pt x="492" y="198"/>
                    </a:lnTo>
                    <a:lnTo>
                      <a:pt x="492" y="198"/>
                    </a:lnTo>
                    <a:lnTo>
                      <a:pt x="492" y="198"/>
                    </a:lnTo>
                    <a:lnTo>
                      <a:pt x="492" y="198"/>
                    </a:lnTo>
                    <a:lnTo>
                      <a:pt x="492" y="198"/>
                    </a:lnTo>
                    <a:lnTo>
                      <a:pt x="498" y="198"/>
                    </a:lnTo>
                    <a:lnTo>
                      <a:pt x="498" y="198"/>
                    </a:lnTo>
                    <a:lnTo>
                      <a:pt x="498" y="198"/>
                    </a:lnTo>
                    <a:lnTo>
                      <a:pt x="498" y="198"/>
                    </a:lnTo>
                    <a:lnTo>
                      <a:pt x="498" y="198"/>
                    </a:lnTo>
                    <a:lnTo>
                      <a:pt x="498" y="198"/>
                    </a:lnTo>
                    <a:lnTo>
                      <a:pt x="498" y="198"/>
                    </a:lnTo>
                    <a:lnTo>
                      <a:pt x="504" y="198"/>
                    </a:lnTo>
                    <a:lnTo>
                      <a:pt x="504" y="198"/>
                    </a:lnTo>
                    <a:lnTo>
                      <a:pt x="504" y="198"/>
                    </a:lnTo>
                    <a:lnTo>
                      <a:pt x="504" y="198"/>
                    </a:lnTo>
                    <a:lnTo>
                      <a:pt x="504" y="198"/>
                    </a:lnTo>
                    <a:lnTo>
                      <a:pt x="504" y="198"/>
                    </a:lnTo>
                    <a:lnTo>
                      <a:pt x="504" y="198"/>
                    </a:lnTo>
                    <a:lnTo>
                      <a:pt x="522" y="198"/>
                    </a:lnTo>
                    <a:lnTo>
                      <a:pt x="522" y="198"/>
                    </a:lnTo>
                    <a:lnTo>
                      <a:pt x="522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34" y="198"/>
                    </a:lnTo>
                    <a:lnTo>
                      <a:pt x="534" y="198"/>
                    </a:lnTo>
                    <a:lnTo>
                      <a:pt x="534" y="198"/>
                    </a:lnTo>
                    <a:lnTo>
                      <a:pt x="534" y="198"/>
                    </a:lnTo>
                    <a:lnTo>
                      <a:pt x="534" y="198"/>
                    </a:lnTo>
                    <a:lnTo>
                      <a:pt x="534" y="198"/>
                    </a:lnTo>
                    <a:lnTo>
                      <a:pt x="540" y="198"/>
                    </a:lnTo>
                    <a:lnTo>
                      <a:pt x="540" y="198"/>
                    </a:lnTo>
                    <a:lnTo>
                      <a:pt x="540" y="198"/>
                    </a:lnTo>
                    <a:lnTo>
                      <a:pt x="540" y="198"/>
                    </a:lnTo>
                    <a:lnTo>
                      <a:pt x="540" y="198"/>
                    </a:lnTo>
                    <a:lnTo>
                      <a:pt x="540" y="198"/>
                    </a:lnTo>
                    <a:lnTo>
                      <a:pt x="540" y="198"/>
                    </a:lnTo>
                    <a:lnTo>
                      <a:pt x="546" y="198"/>
                    </a:lnTo>
                    <a:lnTo>
                      <a:pt x="546" y="198"/>
                    </a:lnTo>
                    <a:lnTo>
                      <a:pt x="546" y="198"/>
                    </a:lnTo>
                    <a:lnTo>
                      <a:pt x="546" y="198"/>
                    </a:lnTo>
                    <a:lnTo>
                      <a:pt x="546" y="198"/>
                    </a:lnTo>
                    <a:lnTo>
                      <a:pt x="546" y="198"/>
                    </a:lnTo>
                    <a:lnTo>
                      <a:pt x="546" y="198"/>
                    </a:lnTo>
                    <a:lnTo>
                      <a:pt x="552" y="198"/>
                    </a:lnTo>
                    <a:lnTo>
                      <a:pt x="552" y="198"/>
                    </a:lnTo>
                    <a:lnTo>
                      <a:pt x="552" y="198"/>
                    </a:lnTo>
                    <a:lnTo>
                      <a:pt x="552" y="198"/>
                    </a:lnTo>
                    <a:lnTo>
                      <a:pt x="552" y="198"/>
                    </a:lnTo>
                    <a:lnTo>
                      <a:pt x="552" y="198"/>
                    </a:lnTo>
                    <a:lnTo>
                      <a:pt x="552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8" y="198"/>
                    </a:lnTo>
                    <a:lnTo>
                      <a:pt x="588" y="198"/>
                    </a:lnTo>
                    <a:lnTo>
                      <a:pt x="588" y="198"/>
                    </a:lnTo>
                    <a:lnTo>
                      <a:pt x="588" y="198"/>
                    </a:lnTo>
                    <a:lnTo>
                      <a:pt x="588" y="198"/>
                    </a:lnTo>
                    <a:lnTo>
                      <a:pt x="588" y="198"/>
                    </a:lnTo>
                    <a:lnTo>
                      <a:pt x="588" y="198"/>
                    </a:lnTo>
                    <a:lnTo>
                      <a:pt x="594" y="198"/>
                    </a:lnTo>
                    <a:lnTo>
                      <a:pt x="594" y="198"/>
                    </a:lnTo>
                    <a:lnTo>
                      <a:pt x="594" y="198"/>
                    </a:lnTo>
                    <a:lnTo>
                      <a:pt x="594" y="198"/>
                    </a:lnTo>
                    <a:lnTo>
                      <a:pt x="594" y="198"/>
                    </a:lnTo>
                    <a:lnTo>
                      <a:pt x="594" y="198"/>
                    </a:lnTo>
                    <a:lnTo>
                      <a:pt x="594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18" y="198"/>
                    </a:lnTo>
                    <a:lnTo>
                      <a:pt x="618" y="198"/>
                    </a:lnTo>
                    <a:lnTo>
                      <a:pt x="618" y="198"/>
                    </a:lnTo>
                    <a:lnTo>
                      <a:pt x="624" y="198"/>
                    </a:lnTo>
                    <a:lnTo>
                      <a:pt x="624" y="198"/>
                    </a:lnTo>
                    <a:lnTo>
                      <a:pt x="624" y="198"/>
                    </a:lnTo>
                    <a:lnTo>
                      <a:pt x="624" y="198"/>
                    </a:lnTo>
                    <a:lnTo>
                      <a:pt x="624" y="198"/>
                    </a:lnTo>
                    <a:lnTo>
                      <a:pt x="624" y="198"/>
                    </a:lnTo>
                    <a:lnTo>
                      <a:pt x="624" y="198"/>
                    </a:lnTo>
                    <a:lnTo>
                      <a:pt x="624" y="198"/>
                    </a:lnTo>
                    <a:lnTo>
                      <a:pt x="630" y="198"/>
                    </a:lnTo>
                    <a:lnTo>
                      <a:pt x="630" y="198"/>
                    </a:lnTo>
                    <a:lnTo>
                      <a:pt x="630" y="198"/>
                    </a:lnTo>
                    <a:lnTo>
                      <a:pt x="630" y="198"/>
                    </a:lnTo>
                    <a:lnTo>
                      <a:pt x="630" y="198"/>
                    </a:lnTo>
                    <a:lnTo>
                      <a:pt x="630" y="198"/>
                    </a:lnTo>
                    <a:lnTo>
                      <a:pt x="636" y="198"/>
                    </a:lnTo>
                    <a:lnTo>
                      <a:pt x="636" y="198"/>
                    </a:lnTo>
                    <a:lnTo>
                      <a:pt x="636" y="198"/>
                    </a:lnTo>
                    <a:lnTo>
                      <a:pt x="636" y="198"/>
                    </a:lnTo>
                    <a:lnTo>
                      <a:pt x="636" y="198"/>
                    </a:lnTo>
                    <a:lnTo>
                      <a:pt x="636" y="198"/>
                    </a:lnTo>
                    <a:lnTo>
                      <a:pt x="636" y="198"/>
                    </a:lnTo>
                    <a:lnTo>
                      <a:pt x="642" y="198"/>
                    </a:lnTo>
                    <a:lnTo>
                      <a:pt x="642" y="198"/>
                    </a:lnTo>
                    <a:lnTo>
                      <a:pt x="642" y="198"/>
                    </a:lnTo>
                    <a:lnTo>
                      <a:pt x="642" y="198"/>
                    </a:lnTo>
                    <a:lnTo>
                      <a:pt x="642" y="198"/>
                    </a:lnTo>
                    <a:lnTo>
                      <a:pt x="642" y="198"/>
                    </a:lnTo>
                    <a:lnTo>
                      <a:pt x="642" y="198"/>
                    </a:lnTo>
                    <a:lnTo>
                      <a:pt x="648" y="198"/>
                    </a:lnTo>
                    <a:lnTo>
                      <a:pt x="648" y="198"/>
                    </a:lnTo>
                    <a:lnTo>
                      <a:pt x="648" y="198"/>
                    </a:lnTo>
                    <a:lnTo>
                      <a:pt x="648" y="198"/>
                    </a:lnTo>
                    <a:lnTo>
                      <a:pt x="648" y="198"/>
                    </a:lnTo>
                    <a:lnTo>
                      <a:pt x="648" y="198"/>
                    </a:lnTo>
                    <a:lnTo>
                      <a:pt x="648" y="198"/>
                    </a:lnTo>
                    <a:lnTo>
                      <a:pt x="666" y="198"/>
                    </a:lnTo>
                    <a:lnTo>
                      <a:pt x="666" y="198"/>
                    </a:lnTo>
                    <a:lnTo>
                      <a:pt x="666" y="198"/>
                    </a:lnTo>
                    <a:lnTo>
                      <a:pt x="672" y="198"/>
                    </a:lnTo>
                    <a:lnTo>
                      <a:pt x="672" y="198"/>
                    </a:lnTo>
                    <a:lnTo>
                      <a:pt x="672" y="198"/>
                    </a:lnTo>
                    <a:lnTo>
                      <a:pt x="672" y="198"/>
                    </a:lnTo>
                    <a:lnTo>
                      <a:pt x="672" y="198"/>
                    </a:lnTo>
                    <a:lnTo>
                      <a:pt x="672" y="198"/>
                    </a:lnTo>
                    <a:lnTo>
                      <a:pt x="672" y="198"/>
                    </a:lnTo>
                    <a:lnTo>
                      <a:pt x="672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714" y="198"/>
                    </a:lnTo>
                    <a:lnTo>
                      <a:pt x="714" y="198"/>
                    </a:lnTo>
                    <a:lnTo>
                      <a:pt x="714" y="198"/>
                    </a:lnTo>
                    <a:lnTo>
                      <a:pt x="720" y="198"/>
                    </a:lnTo>
                    <a:lnTo>
                      <a:pt x="720" y="198"/>
                    </a:lnTo>
                    <a:lnTo>
                      <a:pt x="720" y="198"/>
                    </a:lnTo>
                    <a:lnTo>
                      <a:pt x="720" y="198"/>
                    </a:lnTo>
                    <a:lnTo>
                      <a:pt x="720" y="198"/>
                    </a:lnTo>
                    <a:lnTo>
                      <a:pt x="720" y="198"/>
                    </a:lnTo>
                    <a:lnTo>
                      <a:pt x="720" y="198"/>
                    </a:lnTo>
                    <a:lnTo>
                      <a:pt x="720" y="198"/>
                    </a:lnTo>
                    <a:lnTo>
                      <a:pt x="726" y="198"/>
                    </a:lnTo>
                    <a:lnTo>
                      <a:pt x="726" y="198"/>
                    </a:lnTo>
                    <a:lnTo>
                      <a:pt x="726" y="198"/>
                    </a:lnTo>
                    <a:lnTo>
                      <a:pt x="726" y="198"/>
                    </a:lnTo>
                    <a:lnTo>
                      <a:pt x="726" y="198"/>
                    </a:lnTo>
                    <a:lnTo>
                      <a:pt x="726" y="198"/>
                    </a:lnTo>
                    <a:lnTo>
                      <a:pt x="732" y="198"/>
                    </a:lnTo>
                    <a:lnTo>
                      <a:pt x="732" y="198"/>
                    </a:lnTo>
                    <a:lnTo>
                      <a:pt x="732" y="198"/>
                    </a:lnTo>
                    <a:lnTo>
                      <a:pt x="732" y="198"/>
                    </a:lnTo>
                    <a:lnTo>
                      <a:pt x="732" y="198"/>
                    </a:lnTo>
                    <a:lnTo>
                      <a:pt x="732" y="198"/>
                    </a:lnTo>
                    <a:lnTo>
                      <a:pt x="732" y="198"/>
                    </a:lnTo>
                    <a:lnTo>
                      <a:pt x="738" y="198"/>
                    </a:lnTo>
                    <a:lnTo>
                      <a:pt x="738" y="198"/>
                    </a:lnTo>
                    <a:lnTo>
                      <a:pt x="738" y="198"/>
                    </a:lnTo>
                    <a:lnTo>
                      <a:pt x="738" y="198"/>
                    </a:lnTo>
                    <a:lnTo>
                      <a:pt x="738" y="198"/>
                    </a:lnTo>
                    <a:lnTo>
                      <a:pt x="738" y="198"/>
                    </a:lnTo>
                    <a:lnTo>
                      <a:pt x="738" y="198"/>
                    </a:lnTo>
                    <a:lnTo>
                      <a:pt x="744" y="198"/>
                    </a:lnTo>
                    <a:lnTo>
                      <a:pt x="744" y="198"/>
                    </a:lnTo>
                    <a:lnTo>
                      <a:pt x="744" y="198"/>
                    </a:lnTo>
                    <a:lnTo>
                      <a:pt x="744" y="198"/>
                    </a:lnTo>
                    <a:lnTo>
                      <a:pt x="744" y="198"/>
                    </a:lnTo>
                    <a:lnTo>
                      <a:pt x="744" y="198"/>
                    </a:lnTo>
                    <a:lnTo>
                      <a:pt x="744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810" y="198"/>
                    </a:lnTo>
                    <a:lnTo>
                      <a:pt x="810" y="198"/>
                    </a:lnTo>
                    <a:lnTo>
                      <a:pt x="810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22" y="198"/>
                    </a:lnTo>
                    <a:lnTo>
                      <a:pt x="822" y="198"/>
                    </a:lnTo>
                    <a:lnTo>
                      <a:pt x="822" y="198"/>
                    </a:lnTo>
                    <a:lnTo>
                      <a:pt x="822" y="198"/>
                    </a:lnTo>
                    <a:lnTo>
                      <a:pt x="822" y="198"/>
                    </a:lnTo>
                    <a:lnTo>
                      <a:pt x="822" y="198"/>
                    </a:lnTo>
                    <a:lnTo>
                      <a:pt x="828" y="198"/>
                    </a:lnTo>
                    <a:lnTo>
                      <a:pt x="828" y="198"/>
                    </a:lnTo>
                    <a:lnTo>
                      <a:pt x="828" y="198"/>
                    </a:lnTo>
                    <a:lnTo>
                      <a:pt x="828" y="198"/>
                    </a:lnTo>
                    <a:lnTo>
                      <a:pt x="828" y="198"/>
                    </a:lnTo>
                    <a:lnTo>
                      <a:pt x="828" y="198"/>
                    </a:lnTo>
                    <a:lnTo>
                      <a:pt x="828" y="198"/>
                    </a:lnTo>
                    <a:lnTo>
                      <a:pt x="834" y="198"/>
                    </a:lnTo>
                    <a:lnTo>
                      <a:pt x="834" y="198"/>
                    </a:lnTo>
                    <a:lnTo>
                      <a:pt x="834" y="198"/>
                    </a:lnTo>
                    <a:lnTo>
                      <a:pt x="834" y="198"/>
                    </a:lnTo>
                    <a:lnTo>
                      <a:pt x="834" y="198"/>
                    </a:lnTo>
                    <a:lnTo>
                      <a:pt x="834" y="198"/>
                    </a:lnTo>
                    <a:lnTo>
                      <a:pt x="834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58" y="198"/>
                    </a:lnTo>
                    <a:lnTo>
                      <a:pt x="858" y="198"/>
                    </a:lnTo>
                    <a:lnTo>
                      <a:pt x="858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6" y="198"/>
                    </a:lnTo>
                    <a:lnTo>
                      <a:pt x="876" y="198"/>
                    </a:lnTo>
                    <a:lnTo>
                      <a:pt x="876" y="198"/>
                    </a:lnTo>
                    <a:lnTo>
                      <a:pt x="876" y="198"/>
                    </a:lnTo>
                    <a:lnTo>
                      <a:pt x="876" y="198"/>
                    </a:lnTo>
                    <a:lnTo>
                      <a:pt x="876" y="198"/>
                    </a:lnTo>
                    <a:lnTo>
                      <a:pt x="876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8" y="198"/>
                    </a:lnTo>
                    <a:lnTo>
                      <a:pt x="918" y="198"/>
                    </a:lnTo>
                    <a:lnTo>
                      <a:pt x="918" y="198"/>
                    </a:lnTo>
                    <a:lnTo>
                      <a:pt x="918" y="198"/>
                    </a:lnTo>
                    <a:lnTo>
                      <a:pt x="918" y="198"/>
                    </a:lnTo>
                    <a:lnTo>
                      <a:pt x="918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30" y="198"/>
                    </a:lnTo>
                    <a:lnTo>
                      <a:pt x="930" y="198"/>
                    </a:lnTo>
                    <a:lnTo>
                      <a:pt x="930" y="198"/>
                    </a:lnTo>
                    <a:lnTo>
                      <a:pt x="930" y="198"/>
                    </a:lnTo>
                    <a:lnTo>
                      <a:pt x="930" y="198"/>
                    </a:lnTo>
                    <a:lnTo>
                      <a:pt x="930" y="198"/>
                    </a:lnTo>
                    <a:lnTo>
                      <a:pt x="930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6" y="198"/>
                    </a:lnTo>
                    <a:lnTo>
                      <a:pt x="966" y="198"/>
                    </a:lnTo>
                    <a:lnTo>
                      <a:pt x="966" y="198"/>
                    </a:lnTo>
                    <a:lnTo>
                      <a:pt x="966" y="198"/>
                    </a:lnTo>
                    <a:lnTo>
                      <a:pt x="966" y="198"/>
                    </a:lnTo>
                    <a:lnTo>
                      <a:pt x="966" y="198"/>
                    </a:lnTo>
                    <a:lnTo>
                      <a:pt x="972" y="198"/>
                    </a:lnTo>
                    <a:lnTo>
                      <a:pt x="972" y="198"/>
                    </a:lnTo>
                    <a:lnTo>
                      <a:pt x="972" y="198"/>
                    </a:lnTo>
                    <a:lnTo>
                      <a:pt x="972" y="198"/>
                    </a:lnTo>
                    <a:lnTo>
                      <a:pt x="972" y="198"/>
                    </a:lnTo>
                    <a:lnTo>
                      <a:pt x="972" y="198"/>
                    </a:lnTo>
                    <a:lnTo>
                      <a:pt x="978" y="198"/>
                    </a:lnTo>
                    <a:lnTo>
                      <a:pt x="978" y="198"/>
                    </a:lnTo>
                    <a:lnTo>
                      <a:pt x="978" y="198"/>
                    </a:lnTo>
                    <a:lnTo>
                      <a:pt x="978" y="198"/>
                    </a:lnTo>
                    <a:lnTo>
                      <a:pt x="978" y="198"/>
                    </a:lnTo>
                    <a:lnTo>
                      <a:pt x="978" y="198"/>
                    </a:lnTo>
                    <a:lnTo>
                      <a:pt x="978" y="198"/>
                    </a:lnTo>
                    <a:lnTo>
                      <a:pt x="978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8" y="198"/>
                    </a:lnTo>
                    <a:lnTo>
                      <a:pt x="1008" y="198"/>
                    </a:lnTo>
                    <a:lnTo>
                      <a:pt x="1008" y="198"/>
                    </a:lnTo>
                    <a:lnTo>
                      <a:pt x="1008" y="198"/>
                    </a:lnTo>
                    <a:lnTo>
                      <a:pt x="1008" y="198"/>
                    </a:lnTo>
                    <a:lnTo>
                      <a:pt x="1008" y="198"/>
                    </a:lnTo>
                    <a:lnTo>
                      <a:pt x="1008" y="198"/>
                    </a:lnTo>
                    <a:lnTo>
                      <a:pt x="1008" y="198"/>
                    </a:lnTo>
                    <a:lnTo>
                      <a:pt x="1014" y="198"/>
                    </a:lnTo>
                    <a:lnTo>
                      <a:pt x="1014" y="198"/>
                    </a:lnTo>
                    <a:lnTo>
                      <a:pt x="1014" y="198"/>
                    </a:lnTo>
                    <a:lnTo>
                      <a:pt x="1014" y="198"/>
                    </a:lnTo>
                    <a:lnTo>
                      <a:pt x="1014" y="198"/>
                    </a:lnTo>
                    <a:lnTo>
                      <a:pt x="1014" y="198"/>
                    </a:lnTo>
                    <a:lnTo>
                      <a:pt x="1020" y="198"/>
                    </a:lnTo>
                    <a:lnTo>
                      <a:pt x="1020" y="198"/>
                    </a:lnTo>
                    <a:lnTo>
                      <a:pt x="1020" y="198"/>
                    </a:lnTo>
                    <a:lnTo>
                      <a:pt x="1020" y="198"/>
                    </a:lnTo>
                    <a:lnTo>
                      <a:pt x="1020" y="198"/>
                    </a:lnTo>
                    <a:lnTo>
                      <a:pt x="1020" y="198"/>
                    </a:lnTo>
                    <a:lnTo>
                      <a:pt x="1026" y="198"/>
                    </a:lnTo>
                    <a:lnTo>
                      <a:pt x="1026" y="198"/>
                    </a:lnTo>
                    <a:lnTo>
                      <a:pt x="1026" y="198"/>
                    </a:lnTo>
                    <a:lnTo>
                      <a:pt x="1026" y="198"/>
                    </a:lnTo>
                    <a:lnTo>
                      <a:pt x="1026" y="198"/>
                    </a:lnTo>
                    <a:lnTo>
                      <a:pt x="1026" y="198"/>
                    </a:lnTo>
                    <a:lnTo>
                      <a:pt x="1026" y="198"/>
                    </a:lnTo>
                    <a:lnTo>
                      <a:pt x="1026" y="198"/>
                    </a:lnTo>
                    <a:lnTo>
                      <a:pt x="1032" y="198"/>
                    </a:lnTo>
                    <a:lnTo>
                      <a:pt x="1032" y="198"/>
                    </a:lnTo>
                    <a:lnTo>
                      <a:pt x="1032" y="198"/>
                    </a:lnTo>
                    <a:lnTo>
                      <a:pt x="1032" y="198"/>
                    </a:lnTo>
                    <a:lnTo>
                      <a:pt x="1032" y="198"/>
                    </a:lnTo>
                    <a:lnTo>
                      <a:pt x="1032" y="198"/>
                    </a:lnTo>
                    <a:lnTo>
                      <a:pt x="1032" y="198"/>
                    </a:lnTo>
                    <a:lnTo>
                      <a:pt x="1050" y="198"/>
                    </a:lnTo>
                    <a:lnTo>
                      <a:pt x="1050" y="198"/>
                    </a:lnTo>
                    <a:lnTo>
                      <a:pt x="1050" y="198"/>
                    </a:lnTo>
                    <a:lnTo>
                      <a:pt x="1056" y="198"/>
                    </a:lnTo>
                    <a:lnTo>
                      <a:pt x="1056" y="198"/>
                    </a:lnTo>
                    <a:lnTo>
                      <a:pt x="1056" y="198"/>
                    </a:lnTo>
                    <a:lnTo>
                      <a:pt x="1056" y="198"/>
                    </a:lnTo>
                    <a:lnTo>
                      <a:pt x="1056" y="198"/>
                    </a:lnTo>
                    <a:lnTo>
                      <a:pt x="1056" y="198"/>
                    </a:lnTo>
                    <a:lnTo>
                      <a:pt x="1062" y="198"/>
                    </a:lnTo>
                    <a:lnTo>
                      <a:pt x="1062" y="198"/>
                    </a:lnTo>
                    <a:lnTo>
                      <a:pt x="1062" y="198"/>
                    </a:lnTo>
                    <a:lnTo>
                      <a:pt x="1062" y="198"/>
                    </a:lnTo>
                    <a:lnTo>
                      <a:pt x="1062" y="198"/>
                    </a:lnTo>
                    <a:lnTo>
                      <a:pt x="1062" y="198"/>
                    </a:lnTo>
                    <a:lnTo>
                      <a:pt x="1062" y="198"/>
                    </a:lnTo>
                    <a:lnTo>
                      <a:pt x="1062" y="198"/>
                    </a:lnTo>
                    <a:lnTo>
                      <a:pt x="1068" y="198"/>
                    </a:lnTo>
                    <a:lnTo>
                      <a:pt x="1068" y="198"/>
                    </a:lnTo>
                    <a:lnTo>
                      <a:pt x="1068" y="198"/>
                    </a:lnTo>
                    <a:lnTo>
                      <a:pt x="1068" y="198"/>
                    </a:lnTo>
                    <a:lnTo>
                      <a:pt x="1068" y="198"/>
                    </a:lnTo>
                    <a:lnTo>
                      <a:pt x="1068" y="198"/>
                    </a:lnTo>
                    <a:lnTo>
                      <a:pt x="1074" y="198"/>
                    </a:lnTo>
                    <a:lnTo>
                      <a:pt x="1074" y="198"/>
                    </a:lnTo>
                    <a:lnTo>
                      <a:pt x="1074" y="198"/>
                    </a:lnTo>
                    <a:lnTo>
                      <a:pt x="1074" y="198"/>
                    </a:lnTo>
                    <a:lnTo>
                      <a:pt x="1074" y="198"/>
                    </a:lnTo>
                    <a:lnTo>
                      <a:pt x="1074" y="198"/>
                    </a:lnTo>
                    <a:lnTo>
                      <a:pt x="1074" y="198"/>
                    </a:lnTo>
                    <a:lnTo>
                      <a:pt x="1080" y="198"/>
                    </a:lnTo>
                    <a:lnTo>
                      <a:pt x="1080" y="198"/>
                    </a:lnTo>
                    <a:lnTo>
                      <a:pt x="1080" y="198"/>
                    </a:lnTo>
                    <a:lnTo>
                      <a:pt x="1080" y="198"/>
                    </a:lnTo>
                    <a:lnTo>
                      <a:pt x="1080" y="198"/>
                    </a:lnTo>
                    <a:lnTo>
                      <a:pt x="1080" y="198"/>
                    </a:lnTo>
                    <a:lnTo>
                      <a:pt x="1080" y="198"/>
                    </a:lnTo>
                    <a:lnTo>
                      <a:pt x="1086" y="198"/>
                    </a:lnTo>
                    <a:lnTo>
                      <a:pt x="1086" y="198"/>
                    </a:lnTo>
                    <a:lnTo>
                      <a:pt x="1116" y="198"/>
                    </a:lnTo>
                    <a:lnTo>
                      <a:pt x="1116" y="198"/>
                    </a:lnTo>
                    <a:lnTo>
                      <a:pt x="1122" y="198"/>
                    </a:lnTo>
                    <a:lnTo>
                      <a:pt x="1122" y="198"/>
                    </a:lnTo>
                    <a:lnTo>
                      <a:pt x="1122" y="198"/>
                    </a:lnTo>
                    <a:lnTo>
                      <a:pt x="1122" y="198"/>
                    </a:lnTo>
                    <a:lnTo>
                      <a:pt x="1122" y="198"/>
                    </a:lnTo>
                    <a:lnTo>
                      <a:pt x="1122" y="198"/>
                    </a:lnTo>
                    <a:lnTo>
                      <a:pt x="1128" y="198"/>
                    </a:lnTo>
                    <a:lnTo>
                      <a:pt x="1128" y="198"/>
                    </a:lnTo>
                    <a:lnTo>
                      <a:pt x="1128" y="198"/>
                    </a:lnTo>
                    <a:lnTo>
                      <a:pt x="1128" y="198"/>
                    </a:lnTo>
                    <a:lnTo>
                      <a:pt x="1128" y="198"/>
                    </a:lnTo>
                    <a:lnTo>
                      <a:pt x="1128" y="198"/>
                    </a:lnTo>
                    <a:lnTo>
                      <a:pt x="1128" y="198"/>
                    </a:lnTo>
                    <a:lnTo>
                      <a:pt x="1134" y="198"/>
                    </a:lnTo>
                    <a:lnTo>
                      <a:pt x="1134" y="198"/>
                    </a:lnTo>
                    <a:lnTo>
                      <a:pt x="1134" y="198"/>
                    </a:lnTo>
                    <a:lnTo>
                      <a:pt x="1134" y="198"/>
                    </a:lnTo>
                    <a:lnTo>
                      <a:pt x="1134" y="198"/>
                    </a:lnTo>
                    <a:lnTo>
                      <a:pt x="1134" y="198"/>
                    </a:lnTo>
                    <a:lnTo>
                      <a:pt x="1134" y="198"/>
                    </a:lnTo>
                    <a:lnTo>
                      <a:pt x="1140" y="198"/>
                    </a:lnTo>
                    <a:lnTo>
                      <a:pt x="1140" y="198"/>
                    </a:lnTo>
                    <a:lnTo>
                      <a:pt x="1140" y="198"/>
                    </a:lnTo>
                    <a:lnTo>
                      <a:pt x="1140" y="198"/>
                    </a:lnTo>
                    <a:lnTo>
                      <a:pt x="1140" y="198"/>
                    </a:lnTo>
                    <a:lnTo>
                      <a:pt x="1140" y="198"/>
                    </a:lnTo>
                    <a:lnTo>
                      <a:pt x="1140" y="198"/>
                    </a:lnTo>
                    <a:lnTo>
                      <a:pt x="1146" y="198"/>
                    </a:lnTo>
                    <a:lnTo>
                      <a:pt x="1146" y="198"/>
                    </a:lnTo>
                    <a:lnTo>
                      <a:pt x="1146" y="198"/>
                    </a:lnTo>
                    <a:lnTo>
                      <a:pt x="1146" y="198"/>
                    </a:lnTo>
                    <a:lnTo>
                      <a:pt x="1146" y="198"/>
                    </a:lnTo>
                    <a:lnTo>
                      <a:pt x="1146" y="198"/>
                    </a:lnTo>
                    <a:lnTo>
                      <a:pt x="1146" y="198"/>
                    </a:lnTo>
                    <a:lnTo>
                      <a:pt x="1152" y="198"/>
                    </a:lnTo>
                    <a:lnTo>
                      <a:pt x="1152" y="198"/>
                    </a:lnTo>
                    <a:lnTo>
                      <a:pt x="1152" y="198"/>
                    </a:lnTo>
                    <a:lnTo>
                      <a:pt x="1188" y="198"/>
                    </a:lnTo>
                    <a:lnTo>
                      <a:pt x="1188" y="198"/>
                    </a:lnTo>
                    <a:lnTo>
                      <a:pt x="1188" y="198"/>
                    </a:lnTo>
                    <a:lnTo>
                      <a:pt x="1188" y="198"/>
                    </a:lnTo>
                    <a:lnTo>
                      <a:pt x="1188" y="198"/>
                    </a:lnTo>
                    <a:lnTo>
                      <a:pt x="1188" y="198"/>
                    </a:lnTo>
                    <a:lnTo>
                      <a:pt x="1188" y="198"/>
                    </a:lnTo>
                    <a:lnTo>
                      <a:pt x="1194" y="198"/>
                    </a:lnTo>
                    <a:lnTo>
                      <a:pt x="1194" y="198"/>
                    </a:lnTo>
                    <a:lnTo>
                      <a:pt x="1194" y="198"/>
                    </a:lnTo>
                    <a:lnTo>
                      <a:pt x="1194" y="198"/>
                    </a:lnTo>
                    <a:lnTo>
                      <a:pt x="1194" y="198"/>
                    </a:lnTo>
                    <a:lnTo>
                      <a:pt x="1194" y="198"/>
                    </a:lnTo>
                    <a:lnTo>
                      <a:pt x="1194" y="198"/>
                    </a:lnTo>
                    <a:lnTo>
                      <a:pt x="1200" y="198"/>
                    </a:lnTo>
                    <a:lnTo>
                      <a:pt x="1200" y="198"/>
                    </a:lnTo>
                    <a:lnTo>
                      <a:pt x="1200" y="198"/>
                    </a:lnTo>
                    <a:lnTo>
                      <a:pt x="1200" y="198"/>
                    </a:lnTo>
                    <a:lnTo>
                      <a:pt x="1200" y="198"/>
                    </a:lnTo>
                    <a:lnTo>
                      <a:pt x="1200" y="198"/>
                    </a:lnTo>
                    <a:lnTo>
                      <a:pt x="1206" y="198"/>
                    </a:lnTo>
                    <a:lnTo>
                      <a:pt x="1206" y="198"/>
                    </a:lnTo>
                    <a:lnTo>
                      <a:pt x="1206" y="198"/>
                    </a:lnTo>
                    <a:lnTo>
                      <a:pt x="1206" y="198"/>
                    </a:lnTo>
                    <a:lnTo>
                      <a:pt x="1206" y="198"/>
                    </a:lnTo>
                    <a:lnTo>
                      <a:pt x="1206" y="198"/>
                    </a:lnTo>
                    <a:lnTo>
                      <a:pt x="1206" y="198"/>
                    </a:lnTo>
                    <a:lnTo>
                      <a:pt x="1206" y="198"/>
                    </a:lnTo>
                    <a:lnTo>
                      <a:pt x="1212" y="198"/>
                    </a:lnTo>
                    <a:lnTo>
                      <a:pt x="1212" y="198"/>
                    </a:lnTo>
                    <a:lnTo>
                      <a:pt x="1212" y="198"/>
                    </a:lnTo>
                    <a:lnTo>
                      <a:pt x="1212" y="198"/>
                    </a:lnTo>
                    <a:lnTo>
                      <a:pt x="1212" y="198"/>
                    </a:lnTo>
                    <a:lnTo>
                      <a:pt x="1212" y="198"/>
                    </a:lnTo>
                    <a:lnTo>
                      <a:pt x="1218" y="198"/>
                    </a:lnTo>
                    <a:lnTo>
                      <a:pt x="1218" y="198"/>
                    </a:lnTo>
                    <a:lnTo>
                      <a:pt x="1218" y="198"/>
                    </a:lnTo>
                    <a:lnTo>
                      <a:pt x="1218" y="198"/>
                    </a:lnTo>
                    <a:lnTo>
                      <a:pt x="1218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6" y="198"/>
                    </a:lnTo>
                    <a:lnTo>
                      <a:pt x="1266" y="198"/>
                    </a:lnTo>
                    <a:lnTo>
                      <a:pt x="1266" y="198"/>
                    </a:lnTo>
                    <a:lnTo>
                      <a:pt x="1266" y="198"/>
                    </a:lnTo>
                    <a:lnTo>
                      <a:pt x="1266" y="198"/>
                    </a:lnTo>
                    <a:lnTo>
                      <a:pt x="1266" y="198"/>
                    </a:lnTo>
                    <a:lnTo>
                      <a:pt x="1272" y="198"/>
                    </a:lnTo>
                    <a:lnTo>
                      <a:pt x="1272" y="198"/>
                    </a:lnTo>
                    <a:lnTo>
                      <a:pt x="1272" y="198"/>
                    </a:lnTo>
                    <a:lnTo>
                      <a:pt x="1272" y="198"/>
                    </a:lnTo>
                    <a:lnTo>
                      <a:pt x="1272" y="198"/>
                    </a:lnTo>
                    <a:lnTo>
                      <a:pt x="1272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84" y="198"/>
                    </a:lnTo>
                    <a:lnTo>
                      <a:pt x="1284" y="198"/>
                    </a:lnTo>
                    <a:lnTo>
                      <a:pt x="1284" y="198"/>
                    </a:lnTo>
                    <a:lnTo>
                      <a:pt x="1284" y="198"/>
                    </a:lnTo>
                    <a:lnTo>
                      <a:pt x="1284" y="198"/>
                    </a:lnTo>
                    <a:lnTo>
                      <a:pt x="1284" y="198"/>
                    </a:lnTo>
                    <a:lnTo>
                      <a:pt x="1320" y="198"/>
                    </a:lnTo>
                    <a:lnTo>
                      <a:pt x="1320" y="198"/>
                    </a:lnTo>
                    <a:lnTo>
                      <a:pt x="1320" y="198"/>
                    </a:lnTo>
                    <a:lnTo>
                      <a:pt x="1320" y="198"/>
                    </a:lnTo>
                    <a:lnTo>
                      <a:pt x="1326" y="198"/>
                    </a:lnTo>
                    <a:lnTo>
                      <a:pt x="1326" y="198"/>
                    </a:lnTo>
                    <a:lnTo>
                      <a:pt x="1326" y="198"/>
                    </a:lnTo>
                    <a:lnTo>
                      <a:pt x="1326" y="198"/>
                    </a:lnTo>
                    <a:lnTo>
                      <a:pt x="1326" y="198"/>
                    </a:lnTo>
                    <a:lnTo>
                      <a:pt x="1326" y="198"/>
                    </a:lnTo>
                    <a:lnTo>
                      <a:pt x="1326" y="198"/>
                    </a:lnTo>
                    <a:lnTo>
                      <a:pt x="1326" y="198"/>
                    </a:lnTo>
                    <a:lnTo>
                      <a:pt x="1332" y="198"/>
                    </a:lnTo>
                    <a:lnTo>
                      <a:pt x="1332" y="198"/>
                    </a:lnTo>
                    <a:lnTo>
                      <a:pt x="1332" y="198"/>
                    </a:lnTo>
                    <a:lnTo>
                      <a:pt x="1332" y="198"/>
                    </a:lnTo>
                    <a:lnTo>
                      <a:pt x="1332" y="198"/>
                    </a:lnTo>
                    <a:lnTo>
                      <a:pt x="1332" y="198"/>
                    </a:lnTo>
                    <a:lnTo>
                      <a:pt x="1338" y="198"/>
                    </a:lnTo>
                    <a:lnTo>
                      <a:pt x="1338" y="198"/>
                    </a:lnTo>
                    <a:lnTo>
                      <a:pt x="1338" y="198"/>
                    </a:lnTo>
                    <a:lnTo>
                      <a:pt x="1338" y="198"/>
                    </a:lnTo>
                    <a:lnTo>
                      <a:pt x="1338" y="198"/>
                    </a:lnTo>
                    <a:lnTo>
                      <a:pt x="1338" y="198"/>
                    </a:lnTo>
                    <a:lnTo>
                      <a:pt x="1344" y="198"/>
                    </a:lnTo>
                    <a:lnTo>
                      <a:pt x="1344" y="198"/>
                    </a:lnTo>
                    <a:lnTo>
                      <a:pt x="1344" y="198"/>
                    </a:lnTo>
                    <a:lnTo>
                      <a:pt x="1344" y="198"/>
                    </a:lnTo>
                    <a:lnTo>
                      <a:pt x="1344" y="198"/>
                    </a:lnTo>
                    <a:lnTo>
                      <a:pt x="1344" y="198"/>
                    </a:lnTo>
                    <a:lnTo>
                      <a:pt x="1344" y="198"/>
                    </a:lnTo>
                    <a:lnTo>
                      <a:pt x="1344" y="198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86" y="198"/>
                    </a:lnTo>
                    <a:lnTo>
                      <a:pt x="1386" y="198"/>
                    </a:lnTo>
                    <a:lnTo>
                      <a:pt x="1386" y="198"/>
                    </a:lnTo>
                    <a:lnTo>
                      <a:pt x="1392" y="198"/>
                    </a:lnTo>
                    <a:lnTo>
                      <a:pt x="1392" y="198"/>
                    </a:lnTo>
                    <a:lnTo>
                      <a:pt x="1392" y="198"/>
                    </a:lnTo>
                    <a:lnTo>
                      <a:pt x="1392" y="198"/>
                    </a:lnTo>
                    <a:lnTo>
                      <a:pt x="1392" y="198"/>
                    </a:lnTo>
                    <a:lnTo>
                      <a:pt x="1392" y="198"/>
                    </a:lnTo>
                    <a:lnTo>
                      <a:pt x="1398" y="198"/>
                    </a:lnTo>
                    <a:lnTo>
                      <a:pt x="1398" y="198"/>
                    </a:lnTo>
                    <a:lnTo>
                      <a:pt x="1398" y="198"/>
                    </a:lnTo>
                    <a:lnTo>
                      <a:pt x="1398" y="198"/>
                    </a:lnTo>
                    <a:lnTo>
                      <a:pt x="1398" y="198"/>
                    </a:lnTo>
                    <a:lnTo>
                      <a:pt x="1398" y="198"/>
                    </a:lnTo>
                    <a:lnTo>
                      <a:pt x="1398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10" y="198"/>
                    </a:lnTo>
                    <a:lnTo>
                      <a:pt x="1410" y="198"/>
                    </a:lnTo>
                    <a:lnTo>
                      <a:pt x="1410" y="198"/>
                    </a:lnTo>
                    <a:lnTo>
                      <a:pt x="1410" y="198"/>
                    </a:lnTo>
                    <a:lnTo>
                      <a:pt x="1410" y="198"/>
                    </a:lnTo>
                    <a:lnTo>
                      <a:pt x="1410" y="198"/>
                    </a:lnTo>
                    <a:lnTo>
                      <a:pt x="1410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22" y="198"/>
                    </a:lnTo>
                    <a:lnTo>
                      <a:pt x="1422" y="198"/>
                    </a:lnTo>
                    <a:lnTo>
                      <a:pt x="1452" y="198"/>
                    </a:lnTo>
                    <a:lnTo>
                      <a:pt x="1452" y="198"/>
                    </a:lnTo>
                    <a:lnTo>
                      <a:pt x="1458" y="198"/>
                    </a:lnTo>
                    <a:lnTo>
                      <a:pt x="1458" y="198"/>
                    </a:lnTo>
                    <a:lnTo>
                      <a:pt x="1458" y="198"/>
                    </a:lnTo>
                    <a:lnTo>
                      <a:pt x="1458" y="198"/>
                    </a:lnTo>
                    <a:lnTo>
                      <a:pt x="1458" y="198"/>
                    </a:lnTo>
                    <a:lnTo>
                      <a:pt x="1458" y="198"/>
                    </a:lnTo>
                    <a:lnTo>
                      <a:pt x="1464" y="198"/>
                    </a:lnTo>
                    <a:lnTo>
                      <a:pt x="1464" y="198"/>
                    </a:lnTo>
                    <a:lnTo>
                      <a:pt x="1464" y="198"/>
                    </a:lnTo>
                    <a:lnTo>
                      <a:pt x="1464" y="198"/>
                    </a:lnTo>
                    <a:lnTo>
                      <a:pt x="1464" y="198"/>
                    </a:lnTo>
                    <a:lnTo>
                      <a:pt x="1464" y="198"/>
                    </a:lnTo>
                    <a:lnTo>
                      <a:pt x="1464" y="198"/>
                    </a:lnTo>
                    <a:lnTo>
                      <a:pt x="1470" y="198"/>
                    </a:lnTo>
                    <a:lnTo>
                      <a:pt x="1470" y="198"/>
                    </a:lnTo>
                    <a:lnTo>
                      <a:pt x="1470" y="198"/>
                    </a:lnTo>
                    <a:lnTo>
                      <a:pt x="1470" y="198"/>
                    </a:lnTo>
                    <a:lnTo>
                      <a:pt x="1470" y="198"/>
                    </a:lnTo>
                    <a:lnTo>
                      <a:pt x="1470" y="198"/>
                    </a:lnTo>
                    <a:lnTo>
                      <a:pt x="1476" y="198"/>
                    </a:lnTo>
                    <a:lnTo>
                      <a:pt x="1476" y="198"/>
                    </a:lnTo>
                    <a:lnTo>
                      <a:pt x="1476" y="198"/>
                    </a:lnTo>
                    <a:lnTo>
                      <a:pt x="1476" y="198"/>
                    </a:lnTo>
                    <a:lnTo>
                      <a:pt x="1476" y="198"/>
                    </a:lnTo>
                    <a:lnTo>
                      <a:pt x="1476" y="198"/>
                    </a:lnTo>
                    <a:lnTo>
                      <a:pt x="1476" y="198"/>
                    </a:lnTo>
                    <a:lnTo>
                      <a:pt x="1476" y="198"/>
                    </a:lnTo>
                    <a:lnTo>
                      <a:pt x="1482" y="198"/>
                    </a:lnTo>
                    <a:lnTo>
                      <a:pt x="1482" y="198"/>
                    </a:lnTo>
                    <a:lnTo>
                      <a:pt x="1482" y="198"/>
                    </a:lnTo>
                    <a:lnTo>
                      <a:pt x="1482" y="198"/>
                    </a:lnTo>
                    <a:lnTo>
                      <a:pt x="1482" y="198"/>
                    </a:lnTo>
                    <a:lnTo>
                      <a:pt x="1482" y="198"/>
                    </a:lnTo>
                    <a:lnTo>
                      <a:pt x="1482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524" y="198"/>
                    </a:lnTo>
                    <a:lnTo>
                      <a:pt x="1524" y="198"/>
                    </a:lnTo>
                    <a:lnTo>
                      <a:pt x="1524" y="198"/>
                    </a:lnTo>
                    <a:lnTo>
                      <a:pt x="1524" y="198"/>
                    </a:lnTo>
                    <a:lnTo>
                      <a:pt x="1524" y="198"/>
                    </a:lnTo>
                    <a:lnTo>
                      <a:pt x="1524" y="198"/>
                    </a:lnTo>
                    <a:lnTo>
                      <a:pt x="1524" y="198"/>
                    </a:lnTo>
                    <a:lnTo>
                      <a:pt x="1530" y="198"/>
                    </a:lnTo>
                    <a:lnTo>
                      <a:pt x="1530" y="198"/>
                    </a:lnTo>
                    <a:lnTo>
                      <a:pt x="1530" y="198"/>
                    </a:lnTo>
                    <a:lnTo>
                      <a:pt x="1530" y="198"/>
                    </a:lnTo>
                    <a:lnTo>
                      <a:pt x="1530" y="198"/>
                    </a:lnTo>
                    <a:lnTo>
                      <a:pt x="1530" y="198"/>
                    </a:lnTo>
                    <a:lnTo>
                      <a:pt x="1530" y="198"/>
                    </a:lnTo>
                    <a:lnTo>
                      <a:pt x="1536" y="198"/>
                    </a:lnTo>
                    <a:lnTo>
                      <a:pt x="1536" y="198"/>
                    </a:lnTo>
                    <a:lnTo>
                      <a:pt x="1536" y="198"/>
                    </a:lnTo>
                    <a:lnTo>
                      <a:pt x="1536" y="198"/>
                    </a:lnTo>
                    <a:lnTo>
                      <a:pt x="1536" y="198"/>
                    </a:lnTo>
                    <a:lnTo>
                      <a:pt x="1536" y="198"/>
                    </a:lnTo>
                    <a:lnTo>
                      <a:pt x="1542" y="198"/>
                    </a:lnTo>
                    <a:lnTo>
                      <a:pt x="1542" y="198"/>
                    </a:lnTo>
                    <a:lnTo>
                      <a:pt x="1542" y="198"/>
                    </a:lnTo>
                    <a:lnTo>
                      <a:pt x="1542" y="198"/>
                    </a:lnTo>
                    <a:lnTo>
                      <a:pt x="1542" y="198"/>
                    </a:lnTo>
                    <a:lnTo>
                      <a:pt x="1542" y="198"/>
                    </a:lnTo>
                    <a:lnTo>
                      <a:pt x="1548" y="198"/>
                    </a:lnTo>
                    <a:lnTo>
                      <a:pt x="1548" y="198"/>
                    </a:lnTo>
                    <a:lnTo>
                      <a:pt x="1548" y="198"/>
                    </a:lnTo>
                    <a:lnTo>
                      <a:pt x="1548" y="198"/>
                    </a:lnTo>
                    <a:lnTo>
                      <a:pt x="1548" y="198"/>
                    </a:lnTo>
                    <a:lnTo>
                      <a:pt x="1548" y="198"/>
                    </a:lnTo>
                    <a:lnTo>
                      <a:pt x="1548" y="198"/>
                    </a:lnTo>
                    <a:lnTo>
                      <a:pt x="1548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90" y="198"/>
                    </a:lnTo>
                    <a:lnTo>
                      <a:pt x="1590" y="198"/>
                    </a:lnTo>
                    <a:lnTo>
                      <a:pt x="1590" y="198"/>
                    </a:lnTo>
                    <a:lnTo>
                      <a:pt x="1590" y="198"/>
                    </a:lnTo>
                    <a:lnTo>
                      <a:pt x="1590" y="198"/>
                    </a:lnTo>
                    <a:lnTo>
                      <a:pt x="1596" y="198"/>
                    </a:lnTo>
                    <a:lnTo>
                      <a:pt x="1596" y="198"/>
                    </a:lnTo>
                    <a:lnTo>
                      <a:pt x="1596" y="198"/>
                    </a:lnTo>
                    <a:lnTo>
                      <a:pt x="1596" y="198"/>
                    </a:lnTo>
                    <a:lnTo>
                      <a:pt x="1596" y="198"/>
                    </a:lnTo>
                    <a:lnTo>
                      <a:pt x="1596" y="198"/>
                    </a:lnTo>
                    <a:lnTo>
                      <a:pt x="1596" y="198"/>
                    </a:lnTo>
                    <a:lnTo>
                      <a:pt x="1596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8" y="198"/>
                    </a:lnTo>
                    <a:lnTo>
                      <a:pt x="1608" y="198"/>
                    </a:lnTo>
                    <a:lnTo>
                      <a:pt x="1608" y="198"/>
                    </a:lnTo>
                    <a:lnTo>
                      <a:pt x="1608" y="198"/>
                    </a:lnTo>
                    <a:lnTo>
                      <a:pt x="1608" y="198"/>
                    </a:lnTo>
                    <a:lnTo>
                      <a:pt x="1608" y="198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20" y="198"/>
                    </a:lnTo>
                    <a:lnTo>
                      <a:pt x="1620" y="198"/>
                    </a:lnTo>
                    <a:lnTo>
                      <a:pt x="1620" y="198"/>
                    </a:lnTo>
                    <a:lnTo>
                      <a:pt x="1620" y="198"/>
                    </a:lnTo>
                    <a:lnTo>
                      <a:pt x="1620" y="198"/>
                    </a:lnTo>
                    <a:lnTo>
                      <a:pt x="1620" y="198"/>
                    </a:lnTo>
                    <a:lnTo>
                      <a:pt x="1656" y="198"/>
                    </a:lnTo>
                    <a:lnTo>
                      <a:pt x="1656" y="198"/>
                    </a:lnTo>
                    <a:lnTo>
                      <a:pt x="1656" y="198"/>
                    </a:lnTo>
                    <a:lnTo>
                      <a:pt x="1656" y="198"/>
                    </a:lnTo>
                    <a:lnTo>
                      <a:pt x="1662" y="198"/>
                    </a:lnTo>
                    <a:lnTo>
                      <a:pt x="1662" y="198"/>
                    </a:lnTo>
                    <a:lnTo>
                      <a:pt x="1662" y="198"/>
                    </a:lnTo>
                    <a:lnTo>
                      <a:pt x="1662" y="198"/>
                    </a:lnTo>
                    <a:lnTo>
                      <a:pt x="1662" y="198"/>
                    </a:lnTo>
                    <a:lnTo>
                      <a:pt x="1662" y="198"/>
                    </a:lnTo>
                    <a:lnTo>
                      <a:pt x="1662" y="198"/>
                    </a:lnTo>
                    <a:lnTo>
                      <a:pt x="1668" y="198"/>
                    </a:lnTo>
                    <a:lnTo>
                      <a:pt x="1668" y="198"/>
                    </a:lnTo>
                    <a:lnTo>
                      <a:pt x="1668" y="198"/>
                    </a:lnTo>
                    <a:lnTo>
                      <a:pt x="1668" y="198"/>
                    </a:lnTo>
                    <a:lnTo>
                      <a:pt x="1668" y="198"/>
                    </a:lnTo>
                    <a:lnTo>
                      <a:pt x="1668" y="198"/>
                    </a:lnTo>
                    <a:lnTo>
                      <a:pt x="1668" y="198"/>
                    </a:lnTo>
                    <a:lnTo>
                      <a:pt x="1674" y="198"/>
                    </a:lnTo>
                    <a:lnTo>
                      <a:pt x="1674" y="198"/>
                    </a:lnTo>
                    <a:lnTo>
                      <a:pt x="1674" y="198"/>
                    </a:lnTo>
                    <a:lnTo>
                      <a:pt x="1674" y="198"/>
                    </a:lnTo>
                    <a:lnTo>
                      <a:pt x="1674" y="198"/>
                    </a:lnTo>
                    <a:lnTo>
                      <a:pt x="1674" y="198"/>
                    </a:lnTo>
                    <a:lnTo>
                      <a:pt x="1680" y="198"/>
                    </a:lnTo>
                    <a:lnTo>
                      <a:pt x="1680" y="198"/>
                    </a:lnTo>
                    <a:lnTo>
                      <a:pt x="1680" y="198"/>
                    </a:lnTo>
                    <a:lnTo>
                      <a:pt x="1680" y="198"/>
                    </a:lnTo>
                    <a:lnTo>
                      <a:pt x="1680" y="198"/>
                    </a:lnTo>
                    <a:lnTo>
                      <a:pt x="1680" y="198"/>
                    </a:lnTo>
                    <a:lnTo>
                      <a:pt x="1680" y="198"/>
                    </a:lnTo>
                    <a:lnTo>
                      <a:pt x="1686" y="198"/>
                    </a:lnTo>
                    <a:lnTo>
                      <a:pt x="1686" y="198"/>
                    </a:lnTo>
                    <a:lnTo>
                      <a:pt x="1686" y="198"/>
                    </a:lnTo>
                    <a:lnTo>
                      <a:pt x="1686" y="198"/>
                    </a:lnTo>
                    <a:lnTo>
                      <a:pt x="1686" y="198"/>
                    </a:lnTo>
                    <a:lnTo>
                      <a:pt x="1686" y="198"/>
                    </a:lnTo>
                    <a:lnTo>
                      <a:pt x="1686" y="198"/>
                    </a:lnTo>
                    <a:lnTo>
                      <a:pt x="1686" y="198"/>
                    </a:lnTo>
                    <a:lnTo>
                      <a:pt x="1722" y="198"/>
                    </a:lnTo>
                    <a:lnTo>
                      <a:pt x="1722" y="198"/>
                    </a:lnTo>
                    <a:lnTo>
                      <a:pt x="1722" y="198"/>
                    </a:lnTo>
                    <a:lnTo>
                      <a:pt x="1728" y="198"/>
                    </a:lnTo>
                    <a:lnTo>
                      <a:pt x="1728" y="198"/>
                    </a:lnTo>
                    <a:lnTo>
                      <a:pt x="1728" y="198"/>
                    </a:lnTo>
                    <a:lnTo>
                      <a:pt x="1728" y="198"/>
                    </a:lnTo>
                    <a:lnTo>
                      <a:pt x="1728" y="198"/>
                    </a:lnTo>
                    <a:lnTo>
                      <a:pt x="1728" y="198"/>
                    </a:lnTo>
                    <a:lnTo>
                      <a:pt x="1734" y="198"/>
                    </a:lnTo>
                    <a:lnTo>
                      <a:pt x="1734" y="198"/>
                    </a:lnTo>
                    <a:lnTo>
                      <a:pt x="1734" y="198"/>
                    </a:lnTo>
                    <a:lnTo>
                      <a:pt x="1734" y="198"/>
                    </a:lnTo>
                    <a:lnTo>
                      <a:pt x="1734" y="198"/>
                    </a:lnTo>
                    <a:lnTo>
                      <a:pt x="1734" y="198"/>
                    </a:lnTo>
                    <a:lnTo>
                      <a:pt x="1734" y="198"/>
                    </a:lnTo>
                    <a:lnTo>
                      <a:pt x="1740" y="198"/>
                    </a:lnTo>
                    <a:lnTo>
                      <a:pt x="1740" y="198"/>
                    </a:lnTo>
                    <a:lnTo>
                      <a:pt x="1740" y="198"/>
                    </a:lnTo>
                    <a:lnTo>
                      <a:pt x="1740" y="198"/>
                    </a:lnTo>
                    <a:lnTo>
                      <a:pt x="1740" y="198"/>
                    </a:lnTo>
                    <a:lnTo>
                      <a:pt x="1740" y="198"/>
                    </a:lnTo>
                    <a:lnTo>
                      <a:pt x="1740" y="198"/>
                    </a:lnTo>
                    <a:lnTo>
                      <a:pt x="1746" y="198"/>
                    </a:lnTo>
                    <a:lnTo>
                      <a:pt x="1746" y="198"/>
                    </a:lnTo>
                    <a:lnTo>
                      <a:pt x="1746" y="198"/>
                    </a:lnTo>
                    <a:lnTo>
                      <a:pt x="1746" y="198"/>
                    </a:lnTo>
                    <a:lnTo>
                      <a:pt x="1746" y="198"/>
                    </a:lnTo>
                    <a:lnTo>
                      <a:pt x="1746" y="198"/>
                    </a:lnTo>
                    <a:lnTo>
                      <a:pt x="1746" y="198"/>
                    </a:lnTo>
                    <a:lnTo>
                      <a:pt x="1752" y="198"/>
                    </a:lnTo>
                    <a:lnTo>
                      <a:pt x="1752" y="198"/>
                    </a:lnTo>
                    <a:lnTo>
                      <a:pt x="1752" y="198"/>
                    </a:lnTo>
                    <a:lnTo>
                      <a:pt x="1752" y="198"/>
                    </a:lnTo>
                    <a:lnTo>
                      <a:pt x="1752" y="198"/>
                    </a:lnTo>
                    <a:lnTo>
                      <a:pt x="1752" y="198"/>
                    </a:lnTo>
                    <a:lnTo>
                      <a:pt x="1752" y="198"/>
                    </a:lnTo>
                    <a:lnTo>
                      <a:pt x="1758" y="198"/>
                    </a:lnTo>
                    <a:lnTo>
                      <a:pt x="1758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800" y="198"/>
                    </a:lnTo>
                    <a:lnTo>
                      <a:pt x="1800" y="198"/>
                    </a:lnTo>
                    <a:lnTo>
                      <a:pt x="1800" y="198"/>
                    </a:lnTo>
                    <a:lnTo>
                      <a:pt x="1800" y="198"/>
                    </a:lnTo>
                    <a:lnTo>
                      <a:pt x="1800" y="198"/>
                    </a:lnTo>
                    <a:lnTo>
                      <a:pt x="1800" y="198"/>
                    </a:lnTo>
                    <a:lnTo>
                      <a:pt x="1800" y="198"/>
                    </a:lnTo>
                    <a:lnTo>
                      <a:pt x="1806" y="198"/>
                    </a:lnTo>
                    <a:lnTo>
                      <a:pt x="1806" y="198"/>
                    </a:lnTo>
                    <a:lnTo>
                      <a:pt x="1806" y="198"/>
                    </a:lnTo>
                    <a:lnTo>
                      <a:pt x="1806" y="198"/>
                    </a:lnTo>
                    <a:lnTo>
                      <a:pt x="1806" y="198"/>
                    </a:lnTo>
                    <a:lnTo>
                      <a:pt x="1806" y="198"/>
                    </a:lnTo>
                    <a:lnTo>
                      <a:pt x="1812" y="198"/>
                    </a:lnTo>
                    <a:lnTo>
                      <a:pt x="1812" y="198"/>
                    </a:lnTo>
                    <a:lnTo>
                      <a:pt x="1812" y="198"/>
                    </a:lnTo>
                    <a:lnTo>
                      <a:pt x="1812" y="198"/>
                    </a:lnTo>
                    <a:lnTo>
                      <a:pt x="1812" y="198"/>
                    </a:lnTo>
                    <a:lnTo>
                      <a:pt x="1812" y="198"/>
                    </a:lnTo>
                    <a:lnTo>
                      <a:pt x="1812" y="198"/>
                    </a:lnTo>
                    <a:lnTo>
                      <a:pt x="1812" y="198"/>
                    </a:lnTo>
                    <a:lnTo>
                      <a:pt x="1818" y="198"/>
                    </a:lnTo>
                    <a:lnTo>
                      <a:pt x="1818" y="198"/>
                    </a:lnTo>
                    <a:lnTo>
                      <a:pt x="1818" y="198"/>
                    </a:lnTo>
                    <a:lnTo>
                      <a:pt x="1818" y="198"/>
                    </a:lnTo>
                    <a:lnTo>
                      <a:pt x="1818" y="198"/>
                    </a:lnTo>
                    <a:lnTo>
                      <a:pt x="1818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60" y="198"/>
                    </a:lnTo>
                    <a:lnTo>
                      <a:pt x="1860" y="198"/>
                    </a:lnTo>
                    <a:lnTo>
                      <a:pt x="1860" y="198"/>
                    </a:lnTo>
                    <a:lnTo>
                      <a:pt x="1860" y="198"/>
                    </a:lnTo>
                    <a:lnTo>
                      <a:pt x="1860" y="198"/>
                    </a:lnTo>
                    <a:lnTo>
                      <a:pt x="1860" y="198"/>
                    </a:lnTo>
                    <a:lnTo>
                      <a:pt x="1866" y="198"/>
                    </a:lnTo>
                    <a:lnTo>
                      <a:pt x="1866" y="198"/>
                    </a:lnTo>
                    <a:lnTo>
                      <a:pt x="1866" y="198"/>
                    </a:lnTo>
                    <a:lnTo>
                      <a:pt x="1866" y="198"/>
                    </a:lnTo>
                    <a:lnTo>
                      <a:pt x="1866" y="198"/>
                    </a:lnTo>
                    <a:lnTo>
                      <a:pt x="1866" y="198"/>
                    </a:lnTo>
                    <a:lnTo>
                      <a:pt x="1866" y="198"/>
                    </a:lnTo>
                    <a:lnTo>
                      <a:pt x="1866" y="198"/>
                    </a:lnTo>
                    <a:lnTo>
                      <a:pt x="1872" y="198"/>
                    </a:lnTo>
                    <a:lnTo>
                      <a:pt x="1872" y="198"/>
                    </a:lnTo>
                    <a:lnTo>
                      <a:pt x="1872" y="198"/>
                    </a:lnTo>
                    <a:lnTo>
                      <a:pt x="1872" y="198"/>
                    </a:lnTo>
                    <a:lnTo>
                      <a:pt x="1872" y="198"/>
                    </a:lnTo>
                    <a:lnTo>
                      <a:pt x="1872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90" y="198"/>
                    </a:lnTo>
                    <a:lnTo>
                      <a:pt x="1890" y="198"/>
                    </a:lnTo>
                    <a:lnTo>
                      <a:pt x="1890" y="198"/>
                    </a:lnTo>
                    <a:lnTo>
                      <a:pt x="1890" y="198"/>
                    </a:lnTo>
                    <a:lnTo>
                      <a:pt x="1890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32" y="198"/>
                    </a:lnTo>
                    <a:lnTo>
                      <a:pt x="1932" y="198"/>
                    </a:lnTo>
                    <a:lnTo>
                      <a:pt x="1932" y="198"/>
                    </a:lnTo>
                    <a:lnTo>
                      <a:pt x="1932" y="198"/>
                    </a:lnTo>
                    <a:lnTo>
                      <a:pt x="1932" y="198"/>
                    </a:lnTo>
                    <a:lnTo>
                      <a:pt x="1932" y="198"/>
                    </a:lnTo>
                    <a:lnTo>
                      <a:pt x="1932" y="198"/>
                    </a:lnTo>
                    <a:lnTo>
                      <a:pt x="1932" y="198"/>
                    </a:lnTo>
                    <a:lnTo>
                      <a:pt x="1938" y="198"/>
                    </a:lnTo>
                    <a:lnTo>
                      <a:pt x="1938" y="198"/>
                    </a:lnTo>
                    <a:lnTo>
                      <a:pt x="1938" y="198"/>
                    </a:lnTo>
                    <a:lnTo>
                      <a:pt x="1938" y="198"/>
                    </a:lnTo>
                    <a:lnTo>
                      <a:pt x="1938" y="198"/>
                    </a:lnTo>
                    <a:lnTo>
                      <a:pt x="1938" y="198"/>
                    </a:lnTo>
                    <a:lnTo>
                      <a:pt x="1944" y="198"/>
                    </a:lnTo>
                    <a:lnTo>
                      <a:pt x="1944" y="198"/>
                    </a:lnTo>
                    <a:lnTo>
                      <a:pt x="1944" y="198"/>
                    </a:lnTo>
                    <a:lnTo>
                      <a:pt x="1944" y="198"/>
                    </a:lnTo>
                    <a:lnTo>
                      <a:pt x="1944" y="198"/>
                    </a:lnTo>
                    <a:lnTo>
                      <a:pt x="1944" y="198"/>
                    </a:lnTo>
                    <a:lnTo>
                      <a:pt x="1950" y="198"/>
                    </a:lnTo>
                    <a:lnTo>
                      <a:pt x="1950" y="198"/>
                    </a:lnTo>
                    <a:lnTo>
                      <a:pt x="1950" y="198"/>
                    </a:lnTo>
                    <a:lnTo>
                      <a:pt x="1950" y="198"/>
                    </a:lnTo>
                    <a:lnTo>
                      <a:pt x="1950" y="198"/>
                    </a:lnTo>
                    <a:lnTo>
                      <a:pt x="1950" y="198"/>
                    </a:lnTo>
                    <a:lnTo>
                      <a:pt x="1950" y="198"/>
                    </a:lnTo>
                    <a:lnTo>
                      <a:pt x="1950" y="198"/>
                    </a:lnTo>
                    <a:lnTo>
                      <a:pt x="1956" y="198"/>
                    </a:lnTo>
                    <a:lnTo>
                      <a:pt x="1956" y="198"/>
                    </a:lnTo>
                    <a:lnTo>
                      <a:pt x="1956" y="198"/>
                    </a:lnTo>
                    <a:lnTo>
                      <a:pt x="1956" y="198"/>
                    </a:lnTo>
                    <a:lnTo>
                      <a:pt x="1956" y="198"/>
                    </a:lnTo>
                    <a:lnTo>
                      <a:pt x="1956" y="198"/>
                    </a:lnTo>
                    <a:lnTo>
                      <a:pt x="1992" y="198"/>
                    </a:lnTo>
                    <a:lnTo>
                      <a:pt x="1992" y="198"/>
                    </a:lnTo>
                    <a:lnTo>
                      <a:pt x="1992" y="198"/>
                    </a:lnTo>
                    <a:lnTo>
                      <a:pt x="1992" y="198"/>
                    </a:lnTo>
                    <a:lnTo>
                      <a:pt x="1998" y="198"/>
                    </a:lnTo>
                    <a:lnTo>
                      <a:pt x="1998" y="198"/>
                    </a:lnTo>
                    <a:lnTo>
                      <a:pt x="1998" y="198"/>
                    </a:lnTo>
                    <a:lnTo>
                      <a:pt x="1998" y="198"/>
                    </a:lnTo>
                    <a:lnTo>
                      <a:pt x="1998" y="198"/>
                    </a:lnTo>
                    <a:lnTo>
                      <a:pt x="1998" y="198"/>
                    </a:lnTo>
                    <a:lnTo>
                      <a:pt x="1998" y="198"/>
                    </a:lnTo>
                    <a:lnTo>
                      <a:pt x="2004" y="198"/>
                    </a:lnTo>
                    <a:lnTo>
                      <a:pt x="2004" y="198"/>
                    </a:lnTo>
                    <a:lnTo>
                      <a:pt x="2004" y="198"/>
                    </a:lnTo>
                    <a:lnTo>
                      <a:pt x="2004" y="198"/>
                    </a:lnTo>
                    <a:lnTo>
                      <a:pt x="2004" y="198"/>
                    </a:lnTo>
                    <a:lnTo>
                      <a:pt x="2004" y="198"/>
                    </a:lnTo>
                    <a:lnTo>
                      <a:pt x="2010" y="198"/>
                    </a:lnTo>
                    <a:lnTo>
                      <a:pt x="2010" y="198"/>
                    </a:lnTo>
                    <a:lnTo>
                      <a:pt x="2010" y="198"/>
                    </a:lnTo>
                    <a:lnTo>
                      <a:pt x="2010" y="198"/>
                    </a:lnTo>
                    <a:lnTo>
                      <a:pt x="2010" y="198"/>
                    </a:lnTo>
                    <a:lnTo>
                      <a:pt x="2010" y="198"/>
                    </a:lnTo>
                    <a:lnTo>
                      <a:pt x="2010" y="198"/>
                    </a:lnTo>
                    <a:lnTo>
                      <a:pt x="2016" y="198"/>
                    </a:lnTo>
                    <a:lnTo>
                      <a:pt x="2016" y="198"/>
                    </a:lnTo>
                    <a:lnTo>
                      <a:pt x="2016" y="198"/>
                    </a:lnTo>
                    <a:lnTo>
                      <a:pt x="2016" y="198"/>
                    </a:lnTo>
                    <a:lnTo>
                      <a:pt x="2016" y="198"/>
                    </a:lnTo>
                    <a:lnTo>
                      <a:pt x="2016" y="198"/>
                    </a:lnTo>
                    <a:lnTo>
                      <a:pt x="2016" y="198"/>
                    </a:lnTo>
                    <a:lnTo>
                      <a:pt x="2022" y="198"/>
                    </a:lnTo>
                    <a:lnTo>
                      <a:pt x="2022" y="198"/>
                    </a:lnTo>
                    <a:lnTo>
                      <a:pt x="2022" y="198"/>
                    </a:lnTo>
                    <a:lnTo>
                      <a:pt x="2022" y="198"/>
                    </a:lnTo>
                    <a:lnTo>
                      <a:pt x="2022" y="198"/>
                    </a:lnTo>
                    <a:lnTo>
                      <a:pt x="2022" y="198"/>
                    </a:lnTo>
                    <a:lnTo>
                      <a:pt x="2022" y="198"/>
                    </a:lnTo>
                    <a:lnTo>
                      <a:pt x="2022" y="198"/>
                    </a:lnTo>
                    <a:lnTo>
                      <a:pt x="2058" y="198"/>
                    </a:lnTo>
                    <a:lnTo>
                      <a:pt x="2058" y="198"/>
                    </a:lnTo>
                    <a:lnTo>
                      <a:pt x="2058" y="198"/>
                    </a:lnTo>
                    <a:lnTo>
                      <a:pt x="2064" y="198"/>
                    </a:lnTo>
                    <a:lnTo>
                      <a:pt x="2064" y="198"/>
                    </a:lnTo>
                    <a:lnTo>
                      <a:pt x="2064" y="198"/>
                    </a:lnTo>
                    <a:lnTo>
                      <a:pt x="2064" y="198"/>
                    </a:lnTo>
                    <a:lnTo>
                      <a:pt x="2064" y="198"/>
                    </a:lnTo>
                    <a:lnTo>
                      <a:pt x="2064" y="198"/>
                    </a:lnTo>
                    <a:lnTo>
                      <a:pt x="2070" y="198"/>
                    </a:lnTo>
                    <a:lnTo>
                      <a:pt x="2070" y="198"/>
                    </a:lnTo>
                    <a:lnTo>
                      <a:pt x="2070" y="198"/>
                    </a:lnTo>
                    <a:lnTo>
                      <a:pt x="2070" y="198"/>
                    </a:lnTo>
                    <a:lnTo>
                      <a:pt x="2070" y="198"/>
                    </a:lnTo>
                    <a:lnTo>
                      <a:pt x="2070" y="198"/>
                    </a:lnTo>
                    <a:lnTo>
                      <a:pt x="2070" y="198"/>
                    </a:lnTo>
                    <a:lnTo>
                      <a:pt x="2076" y="198"/>
                    </a:lnTo>
                    <a:lnTo>
                      <a:pt x="2076" y="198"/>
                    </a:lnTo>
                    <a:lnTo>
                      <a:pt x="2076" y="198"/>
                    </a:lnTo>
                    <a:lnTo>
                      <a:pt x="2076" y="198"/>
                    </a:lnTo>
                    <a:lnTo>
                      <a:pt x="2076" y="198"/>
                    </a:lnTo>
                    <a:lnTo>
                      <a:pt x="2076" y="198"/>
                    </a:lnTo>
                    <a:lnTo>
                      <a:pt x="2082" y="198"/>
                    </a:lnTo>
                    <a:lnTo>
                      <a:pt x="2082" y="198"/>
                    </a:lnTo>
                    <a:lnTo>
                      <a:pt x="2082" y="198"/>
                    </a:lnTo>
                    <a:lnTo>
                      <a:pt x="2082" y="198"/>
                    </a:lnTo>
                    <a:lnTo>
                      <a:pt x="2082" y="198"/>
                    </a:lnTo>
                    <a:lnTo>
                      <a:pt x="2082" y="198"/>
                    </a:lnTo>
                    <a:lnTo>
                      <a:pt x="2082" y="198"/>
                    </a:lnTo>
                    <a:lnTo>
                      <a:pt x="2082" y="198"/>
                    </a:lnTo>
                    <a:lnTo>
                      <a:pt x="2088" y="198"/>
                    </a:lnTo>
                    <a:lnTo>
                      <a:pt x="2088" y="198"/>
                    </a:lnTo>
                    <a:lnTo>
                      <a:pt x="2088" y="198"/>
                    </a:lnTo>
                    <a:lnTo>
                      <a:pt x="2088" y="198"/>
                    </a:lnTo>
                    <a:lnTo>
                      <a:pt x="2088" y="198"/>
                    </a:lnTo>
                    <a:lnTo>
                      <a:pt x="2088" y="198"/>
                    </a:lnTo>
                    <a:lnTo>
                      <a:pt x="2088" y="198"/>
                    </a:lnTo>
                    <a:lnTo>
                      <a:pt x="2094" y="198"/>
                    </a:lnTo>
                    <a:lnTo>
                      <a:pt x="2094" y="198"/>
                    </a:lnTo>
                    <a:lnTo>
                      <a:pt x="2130" y="198"/>
                    </a:lnTo>
                    <a:lnTo>
                      <a:pt x="2130" y="198"/>
                    </a:lnTo>
                    <a:lnTo>
                      <a:pt x="2130" y="198"/>
                    </a:lnTo>
                    <a:lnTo>
                      <a:pt x="2130" y="198"/>
                    </a:lnTo>
                    <a:lnTo>
                      <a:pt x="2130" y="198"/>
                    </a:lnTo>
                    <a:lnTo>
                      <a:pt x="2130" y="198"/>
                    </a:lnTo>
                    <a:lnTo>
                      <a:pt x="2130" y="198"/>
                    </a:lnTo>
                    <a:lnTo>
                      <a:pt x="2130" y="198"/>
                    </a:lnTo>
                    <a:lnTo>
                      <a:pt x="2136" y="198"/>
                    </a:lnTo>
                    <a:lnTo>
                      <a:pt x="2136" y="198"/>
                    </a:lnTo>
                    <a:lnTo>
                      <a:pt x="2136" y="198"/>
                    </a:lnTo>
                    <a:lnTo>
                      <a:pt x="2136" y="198"/>
                    </a:lnTo>
                    <a:lnTo>
                      <a:pt x="2136" y="198"/>
                    </a:lnTo>
                    <a:lnTo>
                      <a:pt x="2136" y="198"/>
                    </a:lnTo>
                    <a:lnTo>
                      <a:pt x="2136" y="198"/>
                    </a:lnTo>
                    <a:lnTo>
                      <a:pt x="2142" y="198"/>
                    </a:lnTo>
                    <a:lnTo>
                      <a:pt x="2142" y="198"/>
                    </a:lnTo>
                    <a:lnTo>
                      <a:pt x="2142" y="198"/>
                    </a:lnTo>
                    <a:lnTo>
                      <a:pt x="2142" y="198"/>
                    </a:lnTo>
                    <a:lnTo>
                      <a:pt x="2142" y="198"/>
                    </a:lnTo>
                    <a:lnTo>
                      <a:pt x="2142" y="198"/>
                    </a:lnTo>
                    <a:lnTo>
                      <a:pt x="2148" y="198"/>
                    </a:lnTo>
                    <a:lnTo>
                      <a:pt x="2148" y="198"/>
                    </a:lnTo>
                    <a:lnTo>
                      <a:pt x="2148" y="198"/>
                    </a:lnTo>
                    <a:lnTo>
                      <a:pt x="2148" y="198"/>
                    </a:lnTo>
                    <a:lnTo>
                      <a:pt x="2148" y="198"/>
                    </a:lnTo>
                    <a:lnTo>
                      <a:pt x="2148" y="198"/>
                    </a:lnTo>
                    <a:lnTo>
                      <a:pt x="2148" y="198"/>
                    </a:lnTo>
                    <a:lnTo>
                      <a:pt x="2154" y="198"/>
                    </a:lnTo>
                    <a:lnTo>
                      <a:pt x="2154" y="198"/>
                    </a:lnTo>
                    <a:lnTo>
                      <a:pt x="2154" y="198"/>
                    </a:lnTo>
                    <a:lnTo>
                      <a:pt x="2154" y="198"/>
                    </a:lnTo>
                    <a:lnTo>
                      <a:pt x="2154" y="198"/>
                    </a:lnTo>
                    <a:lnTo>
                      <a:pt x="2154" y="198"/>
                    </a:lnTo>
                    <a:lnTo>
                      <a:pt x="2154" y="198"/>
                    </a:lnTo>
                    <a:lnTo>
                      <a:pt x="2160" y="198"/>
                    </a:lnTo>
                    <a:lnTo>
                      <a:pt x="2160" y="198"/>
                    </a:lnTo>
                    <a:lnTo>
                      <a:pt x="2160" y="198"/>
                    </a:lnTo>
                    <a:lnTo>
                      <a:pt x="2160" y="198"/>
                    </a:lnTo>
                    <a:lnTo>
                      <a:pt x="2196" y="198"/>
                    </a:lnTo>
                    <a:lnTo>
                      <a:pt x="2196" y="198"/>
                    </a:lnTo>
                    <a:lnTo>
                      <a:pt x="2196" y="198"/>
                    </a:lnTo>
                    <a:lnTo>
                      <a:pt x="2196" y="198"/>
                    </a:lnTo>
                    <a:lnTo>
                      <a:pt x="2196" y="198"/>
                    </a:lnTo>
                    <a:lnTo>
                      <a:pt x="2196" y="198"/>
                    </a:lnTo>
                    <a:lnTo>
                      <a:pt x="2202" y="198"/>
                    </a:lnTo>
                    <a:lnTo>
                      <a:pt x="2202" y="198"/>
                    </a:lnTo>
                    <a:lnTo>
                      <a:pt x="2202" y="198"/>
                    </a:lnTo>
                    <a:lnTo>
                      <a:pt x="2202" y="198"/>
                    </a:lnTo>
                    <a:lnTo>
                      <a:pt x="2202" y="198"/>
                    </a:lnTo>
                    <a:lnTo>
                      <a:pt x="2202" y="198"/>
                    </a:lnTo>
                    <a:lnTo>
                      <a:pt x="2202" y="198"/>
                    </a:lnTo>
                    <a:lnTo>
                      <a:pt x="2202" y="198"/>
                    </a:lnTo>
                    <a:lnTo>
                      <a:pt x="2208" y="198"/>
                    </a:lnTo>
                    <a:lnTo>
                      <a:pt x="2208" y="198"/>
                    </a:lnTo>
                    <a:lnTo>
                      <a:pt x="2208" y="198"/>
                    </a:lnTo>
                    <a:lnTo>
                      <a:pt x="2208" y="198"/>
                    </a:lnTo>
                    <a:lnTo>
                      <a:pt x="2208" y="198"/>
                    </a:lnTo>
                    <a:lnTo>
                      <a:pt x="2208" y="198"/>
                    </a:lnTo>
                    <a:lnTo>
                      <a:pt x="2214" y="198"/>
                    </a:lnTo>
                    <a:lnTo>
                      <a:pt x="2214" y="198"/>
                    </a:lnTo>
                    <a:lnTo>
                      <a:pt x="2214" y="198"/>
                    </a:lnTo>
                    <a:lnTo>
                      <a:pt x="2214" y="198"/>
                    </a:lnTo>
                    <a:lnTo>
                      <a:pt x="2214" y="198"/>
                    </a:lnTo>
                    <a:lnTo>
                      <a:pt x="2214" y="198"/>
                    </a:lnTo>
                    <a:lnTo>
                      <a:pt x="2220" y="198"/>
                    </a:lnTo>
                    <a:lnTo>
                      <a:pt x="2220" y="198"/>
                    </a:lnTo>
                    <a:lnTo>
                      <a:pt x="2220" y="198"/>
                    </a:lnTo>
                    <a:lnTo>
                      <a:pt x="2220" y="198"/>
                    </a:lnTo>
                    <a:lnTo>
                      <a:pt x="2220" y="198"/>
                    </a:lnTo>
                    <a:lnTo>
                      <a:pt x="2220" y="198"/>
                    </a:lnTo>
                    <a:lnTo>
                      <a:pt x="2220" y="198"/>
                    </a:lnTo>
                    <a:lnTo>
                      <a:pt x="2220" y="198"/>
                    </a:lnTo>
                    <a:lnTo>
                      <a:pt x="2226" y="198"/>
                    </a:lnTo>
                    <a:lnTo>
                      <a:pt x="2226" y="198"/>
                    </a:lnTo>
                    <a:lnTo>
                      <a:pt x="2226" y="198"/>
                    </a:lnTo>
                    <a:lnTo>
                      <a:pt x="2226" y="198"/>
                    </a:lnTo>
                    <a:lnTo>
                      <a:pt x="2226" y="198"/>
                    </a:lnTo>
                    <a:lnTo>
                      <a:pt x="2262" y="198"/>
                    </a:lnTo>
                    <a:lnTo>
                      <a:pt x="2262" y="198"/>
                    </a:lnTo>
                    <a:lnTo>
                      <a:pt x="2262" y="198"/>
                    </a:lnTo>
                    <a:lnTo>
                      <a:pt x="2262" y="198"/>
                    </a:lnTo>
                    <a:lnTo>
                      <a:pt x="2262" y="198"/>
                    </a:lnTo>
                    <a:lnTo>
                      <a:pt x="2268" y="198"/>
                    </a:lnTo>
                    <a:lnTo>
                      <a:pt x="2268" y="198"/>
                    </a:lnTo>
                    <a:lnTo>
                      <a:pt x="2268" y="198"/>
                    </a:lnTo>
                    <a:lnTo>
                      <a:pt x="2268" y="198"/>
                    </a:lnTo>
                    <a:lnTo>
                      <a:pt x="2268" y="198"/>
                    </a:lnTo>
                    <a:lnTo>
                      <a:pt x="2268" y="198"/>
                    </a:lnTo>
                    <a:lnTo>
                      <a:pt x="2268" y="198"/>
                    </a:lnTo>
                    <a:lnTo>
                      <a:pt x="2274" y="198"/>
                    </a:lnTo>
                    <a:lnTo>
                      <a:pt x="2274" y="198"/>
                    </a:lnTo>
                    <a:lnTo>
                      <a:pt x="2274" y="198"/>
                    </a:lnTo>
                    <a:lnTo>
                      <a:pt x="2274" y="198"/>
                    </a:lnTo>
                    <a:lnTo>
                      <a:pt x="2274" y="198"/>
                    </a:lnTo>
                    <a:lnTo>
                      <a:pt x="2274" y="198"/>
                    </a:lnTo>
                    <a:lnTo>
                      <a:pt x="2274" y="198"/>
                    </a:lnTo>
                    <a:lnTo>
                      <a:pt x="2280" y="198"/>
                    </a:lnTo>
                    <a:lnTo>
                      <a:pt x="2280" y="198"/>
                    </a:lnTo>
                    <a:lnTo>
                      <a:pt x="2280" y="198"/>
                    </a:lnTo>
                    <a:lnTo>
                      <a:pt x="2280" y="198"/>
                    </a:lnTo>
                    <a:lnTo>
                      <a:pt x="2280" y="198"/>
                    </a:lnTo>
                    <a:lnTo>
                      <a:pt x="2280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328" y="198"/>
                    </a:lnTo>
                    <a:lnTo>
                      <a:pt x="2328" y="198"/>
                    </a:lnTo>
                    <a:lnTo>
                      <a:pt x="2328" y="198"/>
                    </a:lnTo>
                    <a:lnTo>
                      <a:pt x="2328" y="198"/>
                    </a:lnTo>
                    <a:lnTo>
                      <a:pt x="2334" y="198"/>
                    </a:lnTo>
                    <a:lnTo>
                      <a:pt x="2334" y="198"/>
                    </a:lnTo>
                    <a:lnTo>
                      <a:pt x="2334" y="198"/>
                    </a:lnTo>
                    <a:lnTo>
                      <a:pt x="2334" y="198"/>
                    </a:lnTo>
                    <a:lnTo>
                      <a:pt x="2334" y="198"/>
                    </a:lnTo>
                    <a:lnTo>
                      <a:pt x="2334" y="198"/>
                    </a:lnTo>
                    <a:lnTo>
                      <a:pt x="2334" y="198"/>
                    </a:lnTo>
                    <a:lnTo>
                      <a:pt x="2340" y="198"/>
                    </a:lnTo>
                    <a:lnTo>
                      <a:pt x="2340" y="198"/>
                    </a:lnTo>
                    <a:lnTo>
                      <a:pt x="2340" y="198"/>
                    </a:lnTo>
                    <a:lnTo>
                      <a:pt x="2340" y="198"/>
                    </a:lnTo>
                    <a:lnTo>
                      <a:pt x="2340" y="198"/>
                    </a:lnTo>
                    <a:lnTo>
                      <a:pt x="2340" y="198"/>
                    </a:lnTo>
                    <a:lnTo>
                      <a:pt x="2346" y="198"/>
                    </a:lnTo>
                    <a:lnTo>
                      <a:pt x="2346" y="198"/>
                    </a:lnTo>
                    <a:lnTo>
                      <a:pt x="2346" y="198"/>
                    </a:lnTo>
                    <a:lnTo>
                      <a:pt x="2346" y="198"/>
                    </a:lnTo>
                    <a:lnTo>
                      <a:pt x="2346" y="198"/>
                    </a:lnTo>
                    <a:lnTo>
                      <a:pt x="2346" y="198"/>
                    </a:lnTo>
                    <a:lnTo>
                      <a:pt x="2346" y="198"/>
                    </a:lnTo>
                    <a:lnTo>
                      <a:pt x="2352" y="198"/>
                    </a:lnTo>
                    <a:lnTo>
                      <a:pt x="2352" y="198"/>
                    </a:lnTo>
                    <a:lnTo>
                      <a:pt x="2352" y="198"/>
                    </a:lnTo>
                    <a:lnTo>
                      <a:pt x="2352" y="198"/>
                    </a:lnTo>
                    <a:lnTo>
                      <a:pt x="2352" y="198"/>
                    </a:lnTo>
                    <a:lnTo>
                      <a:pt x="2352" y="198"/>
                    </a:lnTo>
                    <a:lnTo>
                      <a:pt x="2352" y="198"/>
                    </a:lnTo>
                    <a:lnTo>
                      <a:pt x="2358" y="198"/>
                    </a:lnTo>
                    <a:lnTo>
                      <a:pt x="2358" y="198"/>
                    </a:lnTo>
                    <a:lnTo>
                      <a:pt x="2358" y="198"/>
                    </a:lnTo>
                    <a:lnTo>
                      <a:pt x="2358" y="198"/>
                    </a:lnTo>
                    <a:lnTo>
                      <a:pt x="2358" y="198"/>
                    </a:lnTo>
                    <a:lnTo>
                      <a:pt x="2358" y="198"/>
                    </a:lnTo>
                    <a:lnTo>
                      <a:pt x="2358" y="198"/>
                    </a:lnTo>
                    <a:lnTo>
                      <a:pt x="2358" y="198"/>
                    </a:lnTo>
                    <a:lnTo>
                      <a:pt x="2394" y="198"/>
                    </a:lnTo>
                    <a:lnTo>
                      <a:pt x="2394" y="198"/>
                    </a:lnTo>
                    <a:lnTo>
                      <a:pt x="2400" y="198"/>
                    </a:lnTo>
                    <a:lnTo>
                      <a:pt x="2400" y="198"/>
                    </a:lnTo>
                    <a:lnTo>
                      <a:pt x="2400" y="198"/>
                    </a:lnTo>
                    <a:lnTo>
                      <a:pt x="2400" y="198"/>
                    </a:lnTo>
                    <a:lnTo>
                      <a:pt x="2400" y="198"/>
                    </a:lnTo>
                    <a:lnTo>
                      <a:pt x="2400" y="198"/>
                    </a:lnTo>
                    <a:lnTo>
                      <a:pt x="2400" y="198"/>
                    </a:lnTo>
                    <a:lnTo>
                      <a:pt x="2406" y="198"/>
                    </a:lnTo>
                    <a:lnTo>
                      <a:pt x="2406" y="198"/>
                    </a:lnTo>
                    <a:lnTo>
                      <a:pt x="2406" y="198"/>
                    </a:lnTo>
                    <a:lnTo>
                      <a:pt x="2406" y="198"/>
                    </a:lnTo>
                    <a:lnTo>
                      <a:pt x="2406" y="198"/>
                    </a:lnTo>
                    <a:lnTo>
                      <a:pt x="2406" y="198"/>
                    </a:lnTo>
                    <a:lnTo>
                      <a:pt x="2406" y="198"/>
                    </a:lnTo>
                    <a:lnTo>
                      <a:pt x="2412" y="198"/>
                    </a:lnTo>
                    <a:lnTo>
                      <a:pt x="2412" y="198"/>
                    </a:lnTo>
                    <a:lnTo>
                      <a:pt x="2412" y="198"/>
                    </a:lnTo>
                    <a:lnTo>
                      <a:pt x="2412" y="198"/>
                    </a:lnTo>
                    <a:lnTo>
                      <a:pt x="2412" y="198"/>
                    </a:lnTo>
                    <a:lnTo>
                      <a:pt x="2412" y="198"/>
                    </a:lnTo>
                    <a:lnTo>
                      <a:pt x="2418" y="198"/>
                    </a:lnTo>
                    <a:lnTo>
                      <a:pt x="2418" y="198"/>
                    </a:lnTo>
                    <a:lnTo>
                      <a:pt x="2418" y="198"/>
                    </a:lnTo>
                    <a:lnTo>
                      <a:pt x="2418" y="198"/>
                    </a:lnTo>
                    <a:lnTo>
                      <a:pt x="2418" y="198"/>
                    </a:lnTo>
                    <a:lnTo>
                      <a:pt x="2418" y="198"/>
                    </a:lnTo>
                    <a:lnTo>
                      <a:pt x="2418" y="198"/>
                    </a:lnTo>
                    <a:lnTo>
                      <a:pt x="2418" y="198"/>
                    </a:lnTo>
                    <a:lnTo>
                      <a:pt x="2424" y="198"/>
                    </a:lnTo>
                    <a:lnTo>
                      <a:pt x="2424" y="198"/>
                    </a:lnTo>
                    <a:lnTo>
                      <a:pt x="2424" y="198"/>
                    </a:lnTo>
                    <a:lnTo>
                      <a:pt x="2424" y="198"/>
                    </a:lnTo>
                    <a:lnTo>
                      <a:pt x="2424" y="198"/>
                    </a:lnTo>
                    <a:lnTo>
                      <a:pt x="2424" y="198"/>
                    </a:lnTo>
                    <a:lnTo>
                      <a:pt x="2430" y="198"/>
                    </a:lnTo>
                    <a:lnTo>
                      <a:pt x="2430" y="198"/>
                    </a:lnTo>
                    <a:lnTo>
                      <a:pt x="2430" y="198"/>
                    </a:lnTo>
                    <a:lnTo>
                      <a:pt x="2466" y="198"/>
                    </a:lnTo>
                    <a:lnTo>
                      <a:pt x="2466" y="198"/>
                    </a:lnTo>
                    <a:lnTo>
                      <a:pt x="2466" y="198"/>
                    </a:lnTo>
                    <a:lnTo>
                      <a:pt x="2466" y="198"/>
                    </a:lnTo>
                    <a:lnTo>
                      <a:pt x="2466" y="198"/>
                    </a:lnTo>
                    <a:lnTo>
                      <a:pt x="2466" y="198"/>
                    </a:lnTo>
                    <a:lnTo>
                      <a:pt x="2466" y="198"/>
                    </a:lnTo>
                    <a:lnTo>
                      <a:pt x="2472" y="198"/>
                    </a:lnTo>
                    <a:lnTo>
                      <a:pt x="2472" y="198"/>
                    </a:lnTo>
                    <a:lnTo>
                      <a:pt x="2472" y="198"/>
                    </a:lnTo>
                    <a:lnTo>
                      <a:pt x="2472" y="198"/>
                    </a:lnTo>
                    <a:lnTo>
                      <a:pt x="2472" y="198"/>
                    </a:lnTo>
                    <a:lnTo>
                      <a:pt x="2472" y="198"/>
                    </a:lnTo>
                    <a:lnTo>
                      <a:pt x="2472" y="198"/>
                    </a:lnTo>
                    <a:lnTo>
                      <a:pt x="2472" y="198"/>
                    </a:lnTo>
                    <a:lnTo>
                      <a:pt x="2478" y="198"/>
                    </a:lnTo>
                    <a:lnTo>
                      <a:pt x="2478" y="198"/>
                    </a:lnTo>
                    <a:lnTo>
                      <a:pt x="2478" y="198"/>
                    </a:lnTo>
                    <a:lnTo>
                      <a:pt x="2478" y="198"/>
                    </a:lnTo>
                    <a:lnTo>
                      <a:pt x="2478" y="198"/>
                    </a:lnTo>
                    <a:lnTo>
                      <a:pt x="2478" y="198"/>
                    </a:lnTo>
                    <a:lnTo>
                      <a:pt x="2484" y="198"/>
                    </a:lnTo>
                    <a:lnTo>
                      <a:pt x="2484" y="198"/>
                    </a:lnTo>
                    <a:lnTo>
                      <a:pt x="2484" y="198"/>
                    </a:lnTo>
                    <a:lnTo>
                      <a:pt x="2484" y="198"/>
                    </a:lnTo>
                    <a:lnTo>
                      <a:pt x="2484" y="198"/>
                    </a:lnTo>
                    <a:lnTo>
                      <a:pt x="2484" y="198"/>
                    </a:lnTo>
                    <a:lnTo>
                      <a:pt x="2484" y="198"/>
                    </a:lnTo>
                    <a:lnTo>
                      <a:pt x="2490" y="198"/>
                    </a:lnTo>
                    <a:lnTo>
                      <a:pt x="2490" y="198"/>
                    </a:lnTo>
                    <a:lnTo>
                      <a:pt x="2490" y="198"/>
                    </a:lnTo>
                    <a:lnTo>
                      <a:pt x="2490" y="198"/>
                    </a:lnTo>
                    <a:lnTo>
                      <a:pt x="2490" y="198"/>
                    </a:lnTo>
                    <a:lnTo>
                      <a:pt x="2490" y="198"/>
                    </a:lnTo>
                    <a:lnTo>
                      <a:pt x="2490" y="198"/>
                    </a:lnTo>
                    <a:lnTo>
                      <a:pt x="2496" y="198"/>
                    </a:lnTo>
                    <a:lnTo>
                      <a:pt x="2496" y="198"/>
                    </a:lnTo>
                    <a:lnTo>
                      <a:pt x="2496" y="198"/>
                    </a:lnTo>
                    <a:lnTo>
                      <a:pt x="2496" y="198"/>
                    </a:lnTo>
                    <a:lnTo>
                      <a:pt x="2532" y="198"/>
                    </a:lnTo>
                    <a:lnTo>
                      <a:pt x="2532" y="198"/>
                    </a:lnTo>
                    <a:lnTo>
                      <a:pt x="2532" y="198"/>
                    </a:lnTo>
                    <a:lnTo>
                      <a:pt x="2532" y="198"/>
                    </a:lnTo>
                    <a:lnTo>
                      <a:pt x="2532" y="198"/>
                    </a:lnTo>
                    <a:lnTo>
                      <a:pt x="2532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44" y="198"/>
                    </a:lnTo>
                    <a:lnTo>
                      <a:pt x="2544" y="198"/>
                    </a:lnTo>
                    <a:lnTo>
                      <a:pt x="2544" y="198"/>
                    </a:lnTo>
                    <a:lnTo>
                      <a:pt x="2544" y="198"/>
                    </a:lnTo>
                    <a:lnTo>
                      <a:pt x="2544" y="198"/>
                    </a:lnTo>
                    <a:lnTo>
                      <a:pt x="2544" y="198"/>
                    </a:lnTo>
                    <a:lnTo>
                      <a:pt x="2544" y="198"/>
                    </a:lnTo>
                    <a:lnTo>
                      <a:pt x="2550" y="198"/>
                    </a:lnTo>
                    <a:lnTo>
                      <a:pt x="2550" y="198"/>
                    </a:lnTo>
                    <a:lnTo>
                      <a:pt x="2550" y="198"/>
                    </a:lnTo>
                    <a:lnTo>
                      <a:pt x="2550" y="198"/>
                    </a:lnTo>
                    <a:lnTo>
                      <a:pt x="2550" y="198"/>
                    </a:lnTo>
                    <a:lnTo>
                      <a:pt x="2550" y="198"/>
                    </a:lnTo>
                    <a:lnTo>
                      <a:pt x="2556" y="198"/>
                    </a:lnTo>
                    <a:lnTo>
                      <a:pt x="2556" y="198"/>
                    </a:lnTo>
                    <a:lnTo>
                      <a:pt x="2556" y="198"/>
                    </a:lnTo>
                    <a:lnTo>
                      <a:pt x="2556" y="198"/>
                    </a:lnTo>
                    <a:lnTo>
                      <a:pt x="2556" y="198"/>
                    </a:lnTo>
                    <a:lnTo>
                      <a:pt x="2556" y="198"/>
                    </a:lnTo>
                    <a:lnTo>
                      <a:pt x="2556" y="198"/>
                    </a:lnTo>
                    <a:lnTo>
                      <a:pt x="2556" y="198"/>
                    </a:lnTo>
                    <a:lnTo>
                      <a:pt x="2562" y="198"/>
                    </a:lnTo>
                    <a:lnTo>
                      <a:pt x="2562" y="198"/>
                    </a:lnTo>
                    <a:lnTo>
                      <a:pt x="2562" y="198"/>
                    </a:lnTo>
                    <a:lnTo>
                      <a:pt x="2562" y="198"/>
                    </a:lnTo>
                    <a:lnTo>
                      <a:pt x="2562" y="198"/>
                    </a:lnTo>
                    <a:lnTo>
                      <a:pt x="2598" y="198"/>
                    </a:lnTo>
                    <a:lnTo>
                      <a:pt x="2598" y="198"/>
                    </a:lnTo>
                    <a:lnTo>
                      <a:pt x="2598" y="198"/>
                    </a:lnTo>
                    <a:lnTo>
                      <a:pt x="2598" y="198"/>
                    </a:lnTo>
                    <a:lnTo>
                      <a:pt x="2598" y="198"/>
                    </a:lnTo>
                    <a:lnTo>
                      <a:pt x="2604" y="198"/>
                    </a:lnTo>
                    <a:lnTo>
                      <a:pt x="2604" y="198"/>
                    </a:lnTo>
                    <a:lnTo>
                      <a:pt x="2604" y="198"/>
                    </a:lnTo>
                    <a:lnTo>
                      <a:pt x="2604" y="198"/>
                    </a:lnTo>
                    <a:lnTo>
                      <a:pt x="2604" y="198"/>
                    </a:lnTo>
                    <a:lnTo>
                      <a:pt x="2604" y="198"/>
                    </a:lnTo>
                    <a:lnTo>
                      <a:pt x="2604" y="198"/>
                    </a:lnTo>
                    <a:lnTo>
                      <a:pt x="2610" y="198"/>
                    </a:lnTo>
                    <a:lnTo>
                      <a:pt x="2610" y="198"/>
                    </a:lnTo>
                    <a:lnTo>
                      <a:pt x="2610" y="198"/>
                    </a:lnTo>
                    <a:lnTo>
                      <a:pt x="2610" y="198"/>
                    </a:lnTo>
                    <a:lnTo>
                      <a:pt x="2610" y="198"/>
                    </a:lnTo>
                    <a:lnTo>
                      <a:pt x="2610" y="198"/>
                    </a:lnTo>
                    <a:lnTo>
                      <a:pt x="2616" y="198"/>
                    </a:lnTo>
                    <a:lnTo>
                      <a:pt x="2616" y="198"/>
                    </a:lnTo>
                    <a:lnTo>
                      <a:pt x="2616" y="198"/>
                    </a:lnTo>
                    <a:lnTo>
                      <a:pt x="2616" y="198"/>
                    </a:lnTo>
                    <a:lnTo>
                      <a:pt x="2616" y="198"/>
                    </a:lnTo>
                    <a:lnTo>
                      <a:pt x="2616" y="198"/>
                    </a:lnTo>
                    <a:lnTo>
                      <a:pt x="2616" y="198"/>
                    </a:lnTo>
                    <a:lnTo>
                      <a:pt x="2622" y="198"/>
                    </a:lnTo>
                    <a:lnTo>
                      <a:pt x="2622" y="198"/>
                    </a:lnTo>
                    <a:lnTo>
                      <a:pt x="2622" y="198"/>
                    </a:lnTo>
                    <a:lnTo>
                      <a:pt x="2622" y="198"/>
                    </a:lnTo>
                    <a:lnTo>
                      <a:pt x="2622" y="198"/>
                    </a:lnTo>
                    <a:lnTo>
                      <a:pt x="2622" y="198"/>
                    </a:lnTo>
                    <a:lnTo>
                      <a:pt x="2622" y="198"/>
                    </a:lnTo>
                    <a:lnTo>
                      <a:pt x="2628" y="198"/>
                    </a:lnTo>
                    <a:lnTo>
                      <a:pt x="2628" y="198"/>
                    </a:lnTo>
                    <a:lnTo>
                      <a:pt x="2628" y="198"/>
                    </a:lnTo>
                    <a:lnTo>
                      <a:pt x="2628" y="198"/>
                    </a:lnTo>
                    <a:lnTo>
                      <a:pt x="2628" y="198"/>
                    </a:lnTo>
                    <a:lnTo>
                      <a:pt x="2628" y="198"/>
                    </a:lnTo>
                    <a:lnTo>
                      <a:pt x="2628" y="198"/>
                    </a:lnTo>
                    <a:lnTo>
                      <a:pt x="2664" y="198"/>
                    </a:lnTo>
                    <a:lnTo>
                      <a:pt x="2664" y="198"/>
                    </a:lnTo>
                    <a:lnTo>
                      <a:pt x="2664" y="198"/>
                    </a:lnTo>
                    <a:lnTo>
                      <a:pt x="2664" y="198"/>
                    </a:lnTo>
                    <a:lnTo>
                      <a:pt x="2670" y="198"/>
                    </a:lnTo>
                    <a:lnTo>
                      <a:pt x="2670" y="198"/>
                    </a:lnTo>
                    <a:lnTo>
                      <a:pt x="2670" y="198"/>
                    </a:lnTo>
                    <a:lnTo>
                      <a:pt x="2670" y="198"/>
                    </a:lnTo>
                    <a:lnTo>
                      <a:pt x="2670" y="198"/>
                    </a:lnTo>
                    <a:lnTo>
                      <a:pt x="2670" y="198"/>
                    </a:lnTo>
                    <a:lnTo>
                      <a:pt x="2670" y="198"/>
                    </a:lnTo>
                    <a:lnTo>
                      <a:pt x="2676" y="198"/>
                    </a:lnTo>
                    <a:lnTo>
                      <a:pt x="2676" y="198"/>
                    </a:lnTo>
                    <a:lnTo>
                      <a:pt x="2676" y="198"/>
                    </a:lnTo>
                    <a:lnTo>
                      <a:pt x="2676" y="198"/>
                    </a:lnTo>
                    <a:lnTo>
                      <a:pt x="2676" y="198"/>
                    </a:lnTo>
                    <a:lnTo>
                      <a:pt x="2676" y="198"/>
                    </a:lnTo>
                    <a:lnTo>
                      <a:pt x="2682" y="198"/>
                    </a:lnTo>
                    <a:lnTo>
                      <a:pt x="2682" y="198"/>
                    </a:lnTo>
                    <a:lnTo>
                      <a:pt x="2682" y="198"/>
                    </a:lnTo>
                    <a:lnTo>
                      <a:pt x="2682" y="198"/>
                    </a:lnTo>
                    <a:lnTo>
                      <a:pt x="2682" y="198"/>
                    </a:lnTo>
                    <a:lnTo>
                      <a:pt x="2682" y="198"/>
                    </a:lnTo>
                    <a:lnTo>
                      <a:pt x="2688" y="198"/>
                    </a:lnTo>
                    <a:lnTo>
                      <a:pt x="2688" y="198"/>
                    </a:lnTo>
                    <a:lnTo>
                      <a:pt x="2688" y="198"/>
                    </a:lnTo>
                    <a:lnTo>
                      <a:pt x="2688" y="198"/>
                    </a:lnTo>
                    <a:lnTo>
                      <a:pt x="2688" y="198"/>
                    </a:lnTo>
                    <a:lnTo>
                      <a:pt x="2688" y="198"/>
                    </a:lnTo>
                    <a:lnTo>
                      <a:pt x="2688" y="198"/>
                    </a:lnTo>
                    <a:lnTo>
                      <a:pt x="2688" y="198"/>
                    </a:lnTo>
                    <a:lnTo>
                      <a:pt x="2694" y="198"/>
                    </a:lnTo>
                    <a:lnTo>
                      <a:pt x="2694" y="198"/>
                    </a:lnTo>
                    <a:lnTo>
                      <a:pt x="2694" y="198"/>
                    </a:lnTo>
                    <a:lnTo>
                      <a:pt x="2694" y="198"/>
                    </a:lnTo>
                    <a:lnTo>
                      <a:pt x="2694" y="198"/>
                    </a:lnTo>
                    <a:lnTo>
                      <a:pt x="2694" y="198"/>
                    </a:lnTo>
                    <a:lnTo>
                      <a:pt x="2694" y="198"/>
                    </a:lnTo>
                    <a:lnTo>
                      <a:pt x="2694" y="198"/>
                    </a:lnTo>
                    <a:lnTo>
                      <a:pt x="2730" y="198"/>
                    </a:lnTo>
                    <a:lnTo>
                      <a:pt x="2730" y="198"/>
                    </a:lnTo>
                    <a:lnTo>
                      <a:pt x="2736" y="198"/>
                    </a:lnTo>
                    <a:lnTo>
                      <a:pt x="2736" y="198"/>
                    </a:lnTo>
                    <a:lnTo>
                      <a:pt x="2736" y="198"/>
                    </a:lnTo>
                    <a:lnTo>
                      <a:pt x="2736" y="198"/>
                    </a:lnTo>
                    <a:lnTo>
                      <a:pt x="2736" y="198"/>
                    </a:lnTo>
                    <a:lnTo>
                      <a:pt x="2736" y="198"/>
                    </a:lnTo>
                    <a:lnTo>
                      <a:pt x="2736" y="198"/>
                    </a:lnTo>
                    <a:lnTo>
                      <a:pt x="2742" y="198"/>
                    </a:lnTo>
                    <a:lnTo>
                      <a:pt x="2742" y="198"/>
                    </a:lnTo>
                    <a:lnTo>
                      <a:pt x="2742" y="198"/>
                    </a:lnTo>
                    <a:lnTo>
                      <a:pt x="2742" y="198"/>
                    </a:lnTo>
                    <a:lnTo>
                      <a:pt x="2742" y="198"/>
                    </a:lnTo>
                    <a:lnTo>
                      <a:pt x="2742" y="198"/>
                    </a:lnTo>
                    <a:lnTo>
                      <a:pt x="2742" y="198"/>
                    </a:lnTo>
                    <a:lnTo>
                      <a:pt x="2748" y="198"/>
                    </a:lnTo>
                    <a:lnTo>
                      <a:pt x="2748" y="198"/>
                    </a:lnTo>
                    <a:lnTo>
                      <a:pt x="2748" y="198"/>
                    </a:lnTo>
                    <a:lnTo>
                      <a:pt x="2748" y="198"/>
                    </a:lnTo>
                    <a:lnTo>
                      <a:pt x="2748" y="198"/>
                    </a:lnTo>
                    <a:lnTo>
                      <a:pt x="2748" y="198"/>
                    </a:lnTo>
                    <a:lnTo>
                      <a:pt x="2754" y="198"/>
                    </a:lnTo>
                    <a:lnTo>
                      <a:pt x="2754" y="198"/>
                    </a:lnTo>
                    <a:lnTo>
                      <a:pt x="2754" y="198"/>
                    </a:lnTo>
                    <a:lnTo>
                      <a:pt x="2754" y="198"/>
                    </a:lnTo>
                    <a:lnTo>
                      <a:pt x="2754" y="198"/>
                    </a:lnTo>
                    <a:lnTo>
                      <a:pt x="2754" y="198"/>
                    </a:lnTo>
                    <a:lnTo>
                      <a:pt x="2754" y="198"/>
                    </a:lnTo>
                    <a:lnTo>
                      <a:pt x="2754" y="198"/>
                    </a:lnTo>
                    <a:lnTo>
                      <a:pt x="2760" y="198"/>
                    </a:lnTo>
                    <a:lnTo>
                      <a:pt x="2760" y="198"/>
                    </a:lnTo>
                    <a:lnTo>
                      <a:pt x="2760" y="198"/>
                    </a:lnTo>
                    <a:lnTo>
                      <a:pt x="2760" y="198"/>
                    </a:lnTo>
                    <a:lnTo>
                      <a:pt x="2760" y="198"/>
                    </a:lnTo>
                    <a:lnTo>
                      <a:pt x="2760" y="198"/>
                    </a:lnTo>
                    <a:lnTo>
                      <a:pt x="2766" y="198"/>
                    </a:lnTo>
                    <a:lnTo>
                      <a:pt x="2766" y="198"/>
                    </a:lnTo>
                    <a:lnTo>
                      <a:pt x="2766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8" y="198"/>
                    </a:lnTo>
                    <a:lnTo>
                      <a:pt x="2808" y="198"/>
                    </a:lnTo>
                    <a:lnTo>
                      <a:pt x="2808" y="198"/>
                    </a:lnTo>
                    <a:lnTo>
                      <a:pt x="2808" y="198"/>
                    </a:lnTo>
                    <a:lnTo>
                      <a:pt x="2808" y="198"/>
                    </a:lnTo>
                    <a:lnTo>
                      <a:pt x="2808" y="198"/>
                    </a:lnTo>
                    <a:lnTo>
                      <a:pt x="2808" y="198"/>
                    </a:lnTo>
                    <a:lnTo>
                      <a:pt x="2808" y="198"/>
                    </a:lnTo>
                    <a:lnTo>
                      <a:pt x="2814" y="198"/>
                    </a:lnTo>
                    <a:lnTo>
                      <a:pt x="2814" y="198"/>
                    </a:lnTo>
                    <a:lnTo>
                      <a:pt x="2814" y="198"/>
                    </a:lnTo>
                    <a:lnTo>
                      <a:pt x="2814" y="198"/>
                    </a:lnTo>
                    <a:lnTo>
                      <a:pt x="2814" y="198"/>
                    </a:lnTo>
                    <a:lnTo>
                      <a:pt x="2814" y="198"/>
                    </a:lnTo>
                    <a:lnTo>
                      <a:pt x="2820" y="198"/>
                    </a:lnTo>
                    <a:lnTo>
                      <a:pt x="2820" y="198"/>
                    </a:lnTo>
                    <a:lnTo>
                      <a:pt x="2820" y="198"/>
                    </a:lnTo>
                    <a:lnTo>
                      <a:pt x="2820" y="198"/>
                    </a:lnTo>
                    <a:lnTo>
                      <a:pt x="2820" y="198"/>
                    </a:lnTo>
                    <a:lnTo>
                      <a:pt x="2820" y="198"/>
                    </a:lnTo>
                    <a:lnTo>
                      <a:pt x="2820" y="198"/>
                    </a:lnTo>
                    <a:lnTo>
                      <a:pt x="2826" y="198"/>
                    </a:lnTo>
                    <a:lnTo>
                      <a:pt x="2826" y="198"/>
                    </a:lnTo>
                    <a:lnTo>
                      <a:pt x="2826" y="198"/>
                    </a:lnTo>
                    <a:lnTo>
                      <a:pt x="2826" y="198"/>
                    </a:lnTo>
                    <a:lnTo>
                      <a:pt x="2826" y="198"/>
                    </a:lnTo>
                    <a:lnTo>
                      <a:pt x="2826" y="198"/>
                    </a:lnTo>
                    <a:lnTo>
                      <a:pt x="2826" y="198"/>
                    </a:lnTo>
                    <a:lnTo>
                      <a:pt x="2832" y="198"/>
                    </a:lnTo>
                    <a:lnTo>
                      <a:pt x="2832" y="198"/>
                    </a:lnTo>
                    <a:lnTo>
                      <a:pt x="2832" y="198"/>
                    </a:lnTo>
                    <a:lnTo>
                      <a:pt x="2832" y="198"/>
                    </a:lnTo>
                    <a:lnTo>
                      <a:pt x="2868" y="198"/>
                    </a:lnTo>
                    <a:lnTo>
                      <a:pt x="2868" y="198"/>
                    </a:lnTo>
                    <a:lnTo>
                      <a:pt x="2868" y="198"/>
                    </a:lnTo>
                    <a:lnTo>
                      <a:pt x="2868" y="198"/>
                    </a:lnTo>
                    <a:lnTo>
                      <a:pt x="2868" y="198"/>
                    </a:lnTo>
                    <a:lnTo>
                      <a:pt x="2868" y="198"/>
                    </a:lnTo>
                    <a:lnTo>
                      <a:pt x="2874" y="198"/>
                    </a:lnTo>
                    <a:lnTo>
                      <a:pt x="2874" y="198"/>
                    </a:lnTo>
                    <a:lnTo>
                      <a:pt x="2874" y="198"/>
                    </a:lnTo>
                    <a:lnTo>
                      <a:pt x="2874" y="198"/>
                    </a:lnTo>
                    <a:lnTo>
                      <a:pt x="2874" y="198"/>
                    </a:lnTo>
                    <a:lnTo>
                      <a:pt x="2874" y="198"/>
                    </a:lnTo>
                    <a:lnTo>
                      <a:pt x="2874" y="198"/>
                    </a:lnTo>
                    <a:lnTo>
                      <a:pt x="2880" y="198"/>
                    </a:lnTo>
                    <a:lnTo>
                      <a:pt x="2880" y="198"/>
                    </a:lnTo>
                    <a:lnTo>
                      <a:pt x="2880" y="198"/>
                    </a:lnTo>
                    <a:lnTo>
                      <a:pt x="2880" y="198"/>
                    </a:lnTo>
                    <a:lnTo>
                      <a:pt x="2880" y="198"/>
                    </a:lnTo>
                    <a:lnTo>
                      <a:pt x="2880" y="198"/>
                    </a:lnTo>
                    <a:lnTo>
                      <a:pt x="2880" y="198"/>
                    </a:lnTo>
                    <a:lnTo>
                      <a:pt x="2886" y="198"/>
                    </a:lnTo>
                    <a:lnTo>
                      <a:pt x="2886" y="198"/>
                    </a:lnTo>
                    <a:lnTo>
                      <a:pt x="2886" y="198"/>
                    </a:lnTo>
                    <a:lnTo>
                      <a:pt x="2886" y="198"/>
                    </a:lnTo>
                    <a:lnTo>
                      <a:pt x="2886" y="198"/>
                    </a:lnTo>
                    <a:lnTo>
                      <a:pt x="2886" y="198"/>
                    </a:lnTo>
                    <a:lnTo>
                      <a:pt x="2892" y="198"/>
                    </a:lnTo>
                    <a:lnTo>
                      <a:pt x="2892" y="198"/>
                    </a:lnTo>
                    <a:lnTo>
                      <a:pt x="2892" y="198"/>
                    </a:lnTo>
                    <a:lnTo>
                      <a:pt x="2892" y="198"/>
                    </a:lnTo>
                    <a:lnTo>
                      <a:pt x="2892" y="198"/>
                    </a:lnTo>
                    <a:lnTo>
                      <a:pt x="2892" y="198"/>
                    </a:lnTo>
                    <a:lnTo>
                      <a:pt x="2892" y="198"/>
                    </a:lnTo>
                    <a:lnTo>
                      <a:pt x="2892" y="198"/>
                    </a:lnTo>
                    <a:lnTo>
                      <a:pt x="2898" y="198"/>
                    </a:lnTo>
                    <a:lnTo>
                      <a:pt x="2898" y="198"/>
                    </a:lnTo>
                    <a:lnTo>
                      <a:pt x="2898" y="198"/>
                    </a:lnTo>
                    <a:lnTo>
                      <a:pt x="2898" y="198"/>
                    </a:lnTo>
                    <a:lnTo>
                      <a:pt x="2898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6" y="198"/>
                    </a:lnTo>
                    <a:lnTo>
                      <a:pt x="2946" y="198"/>
                    </a:lnTo>
                    <a:lnTo>
                      <a:pt x="2946" y="198"/>
                    </a:lnTo>
                    <a:lnTo>
                      <a:pt x="2946" y="198"/>
                    </a:lnTo>
                    <a:lnTo>
                      <a:pt x="2946" y="198"/>
                    </a:lnTo>
                    <a:lnTo>
                      <a:pt x="2946" y="198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8" y="198"/>
                    </a:lnTo>
                    <a:lnTo>
                      <a:pt x="2958" y="198"/>
                    </a:lnTo>
                    <a:lnTo>
                      <a:pt x="2958" y="198"/>
                    </a:lnTo>
                    <a:lnTo>
                      <a:pt x="2958" y="198"/>
                    </a:lnTo>
                    <a:lnTo>
                      <a:pt x="2958" y="198"/>
                    </a:lnTo>
                    <a:lnTo>
                      <a:pt x="2958" y="198"/>
                    </a:lnTo>
                    <a:lnTo>
                      <a:pt x="2958" y="198"/>
                    </a:lnTo>
                    <a:lnTo>
                      <a:pt x="2964" y="198"/>
                    </a:lnTo>
                    <a:lnTo>
                      <a:pt x="2964" y="198"/>
                    </a:lnTo>
                    <a:lnTo>
                      <a:pt x="2964" y="198"/>
                    </a:lnTo>
                    <a:lnTo>
                      <a:pt x="2964" y="198"/>
                    </a:lnTo>
                    <a:lnTo>
                      <a:pt x="2964" y="198"/>
                    </a:lnTo>
                    <a:lnTo>
                      <a:pt x="2964" y="198"/>
                    </a:lnTo>
                    <a:lnTo>
                      <a:pt x="2964" y="198"/>
                    </a:lnTo>
                    <a:lnTo>
                      <a:pt x="3000" y="198"/>
                    </a:lnTo>
                    <a:lnTo>
                      <a:pt x="3000" y="198"/>
                    </a:lnTo>
                    <a:lnTo>
                      <a:pt x="3000" y="198"/>
                    </a:lnTo>
                    <a:lnTo>
                      <a:pt x="3006" y="198"/>
                    </a:lnTo>
                    <a:lnTo>
                      <a:pt x="3006" y="198"/>
                    </a:lnTo>
                    <a:lnTo>
                      <a:pt x="3006" y="198"/>
                    </a:lnTo>
                    <a:lnTo>
                      <a:pt x="3006" y="198"/>
                    </a:lnTo>
                    <a:lnTo>
                      <a:pt x="3006" y="198"/>
                    </a:lnTo>
                    <a:lnTo>
                      <a:pt x="3006" y="198"/>
                    </a:lnTo>
                    <a:lnTo>
                      <a:pt x="3006" y="198"/>
                    </a:lnTo>
                    <a:lnTo>
                      <a:pt x="3006" y="198"/>
                    </a:lnTo>
                    <a:lnTo>
                      <a:pt x="3012" y="198"/>
                    </a:lnTo>
                    <a:lnTo>
                      <a:pt x="3012" y="198"/>
                    </a:lnTo>
                    <a:lnTo>
                      <a:pt x="3012" y="198"/>
                    </a:lnTo>
                    <a:lnTo>
                      <a:pt x="3012" y="198"/>
                    </a:lnTo>
                    <a:lnTo>
                      <a:pt x="3012" y="198"/>
                    </a:lnTo>
                    <a:lnTo>
                      <a:pt x="3012" y="198"/>
                    </a:lnTo>
                    <a:lnTo>
                      <a:pt x="3018" y="198"/>
                    </a:lnTo>
                    <a:lnTo>
                      <a:pt x="3018" y="198"/>
                    </a:lnTo>
                    <a:lnTo>
                      <a:pt x="3018" y="198"/>
                    </a:lnTo>
                    <a:lnTo>
                      <a:pt x="3018" y="198"/>
                    </a:lnTo>
                    <a:lnTo>
                      <a:pt x="3018" y="198"/>
                    </a:lnTo>
                    <a:lnTo>
                      <a:pt x="3018" y="198"/>
                    </a:lnTo>
                    <a:lnTo>
                      <a:pt x="3024" y="198"/>
                    </a:lnTo>
                    <a:lnTo>
                      <a:pt x="3024" y="198"/>
                    </a:lnTo>
                    <a:lnTo>
                      <a:pt x="3024" y="198"/>
                    </a:lnTo>
                    <a:lnTo>
                      <a:pt x="3024" y="198"/>
                    </a:lnTo>
                    <a:lnTo>
                      <a:pt x="3024" y="198"/>
                    </a:lnTo>
                    <a:lnTo>
                      <a:pt x="3024" y="198"/>
                    </a:lnTo>
                    <a:lnTo>
                      <a:pt x="3024" y="198"/>
                    </a:lnTo>
                    <a:lnTo>
                      <a:pt x="3024" y="198"/>
                    </a:lnTo>
                    <a:lnTo>
                      <a:pt x="3030" y="198"/>
                    </a:lnTo>
                    <a:lnTo>
                      <a:pt x="3030" y="198"/>
                    </a:lnTo>
                    <a:lnTo>
                      <a:pt x="3030" y="198"/>
                    </a:lnTo>
                    <a:lnTo>
                      <a:pt x="3030" y="198"/>
                    </a:lnTo>
                    <a:lnTo>
                      <a:pt x="3030" y="198"/>
                    </a:lnTo>
                    <a:lnTo>
                      <a:pt x="3030" y="198"/>
                    </a:lnTo>
                    <a:lnTo>
                      <a:pt x="3030" y="198"/>
                    </a:lnTo>
                    <a:lnTo>
                      <a:pt x="3030" y="198"/>
                    </a:lnTo>
                    <a:lnTo>
                      <a:pt x="3036" y="198"/>
                    </a:lnTo>
                    <a:lnTo>
                      <a:pt x="3036" y="198"/>
                    </a:lnTo>
                    <a:lnTo>
                      <a:pt x="3036" y="198"/>
                    </a:lnTo>
                    <a:lnTo>
                      <a:pt x="3036" y="198"/>
                    </a:lnTo>
                    <a:lnTo>
                      <a:pt x="3036" y="198"/>
                    </a:lnTo>
                    <a:lnTo>
                      <a:pt x="3036" y="198"/>
                    </a:lnTo>
                    <a:lnTo>
                      <a:pt x="3042" y="198"/>
                    </a:lnTo>
                    <a:lnTo>
                      <a:pt x="3042" y="198"/>
                    </a:lnTo>
                    <a:lnTo>
                      <a:pt x="3042" y="198"/>
                    </a:lnTo>
                    <a:lnTo>
                      <a:pt x="3042" y="198"/>
                    </a:lnTo>
                    <a:lnTo>
                      <a:pt x="3042" y="198"/>
                    </a:lnTo>
                    <a:lnTo>
                      <a:pt x="3042" y="198"/>
                    </a:lnTo>
                    <a:lnTo>
                      <a:pt x="3042" y="198"/>
                    </a:lnTo>
                    <a:lnTo>
                      <a:pt x="3048" y="198"/>
                    </a:lnTo>
                    <a:lnTo>
                      <a:pt x="3048" y="198"/>
                    </a:lnTo>
                    <a:lnTo>
                      <a:pt x="3048" y="198"/>
                    </a:lnTo>
                    <a:lnTo>
                      <a:pt x="3048" y="198"/>
                    </a:lnTo>
                    <a:lnTo>
                      <a:pt x="3048" y="192"/>
                    </a:lnTo>
                    <a:lnTo>
                      <a:pt x="3048" y="192"/>
                    </a:lnTo>
                    <a:lnTo>
                      <a:pt x="3054" y="192"/>
                    </a:lnTo>
                    <a:lnTo>
                      <a:pt x="3054" y="186"/>
                    </a:lnTo>
                    <a:lnTo>
                      <a:pt x="3054" y="186"/>
                    </a:lnTo>
                    <a:lnTo>
                      <a:pt x="3054" y="180"/>
                    </a:lnTo>
                    <a:lnTo>
                      <a:pt x="3054" y="180"/>
                    </a:lnTo>
                    <a:lnTo>
                      <a:pt x="3054" y="174"/>
                    </a:lnTo>
                    <a:lnTo>
                      <a:pt x="3054" y="174"/>
                    </a:lnTo>
                    <a:lnTo>
                      <a:pt x="3060" y="168"/>
                    </a:lnTo>
                    <a:lnTo>
                      <a:pt x="3060" y="168"/>
                    </a:lnTo>
                    <a:lnTo>
                      <a:pt x="3060" y="162"/>
                    </a:lnTo>
                    <a:lnTo>
                      <a:pt x="3060" y="156"/>
                    </a:lnTo>
                    <a:lnTo>
                      <a:pt x="3060" y="150"/>
                    </a:lnTo>
                    <a:lnTo>
                      <a:pt x="3060" y="150"/>
                    </a:lnTo>
                    <a:lnTo>
                      <a:pt x="3060" y="150"/>
                    </a:lnTo>
                    <a:lnTo>
                      <a:pt x="3066" y="144"/>
                    </a:lnTo>
                    <a:lnTo>
                      <a:pt x="3066" y="138"/>
                    </a:lnTo>
                    <a:lnTo>
                      <a:pt x="3066" y="132"/>
                    </a:lnTo>
                    <a:lnTo>
                      <a:pt x="3066" y="126"/>
                    </a:lnTo>
                    <a:lnTo>
                      <a:pt x="3066" y="120"/>
                    </a:lnTo>
                    <a:lnTo>
                      <a:pt x="3066" y="114"/>
                    </a:lnTo>
                    <a:lnTo>
                      <a:pt x="3072" y="108"/>
                    </a:lnTo>
                    <a:lnTo>
                      <a:pt x="3072" y="108"/>
                    </a:lnTo>
                    <a:lnTo>
                      <a:pt x="3072" y="102"/>
                    </a:lnTo>
                    <a:lnTo>
                      <a:pt x="3072" y="96"/>
                    </a:lnTo>
                    <a:lnTo>
                      <a:pt x="3072" y="90"/>
                    </a:lnTo>
                    <a:lnTo>
                      <a:pt x="3072" y="84"/>
                    </a:lnTo>
                    <a:lnTo>
                      <a:pt x="3072" y="78"/>
                    </a:lnTo>
                    <a:lnTo>
                      <a:pt x="3078" y="78"/>
                    </a:lnTo>
                    <a:lnTo>
                      <a:pt x="3078" y="72"/>
                    </a:lnTo>
                    <a:lnTo>
                      <a:pt x="3078" y="72"/>
                    </a:lnTo>
                    <a:lnTo>
                      <a:pt x="3078" y="66"/>
                    </a:lnTo>
                    <a:lnTo>
                      <a:pt x="3078" y="66"/>
                    </a:lnTo>
                    <a:lnTo>
                      <a:pt x="3078" y="60"/>
                    </a:lnTo>
                    <a:lnTo>
                      <a:pt x="3084" y="54"/>
                    </a:lnTo>
                    <a:lnTo>
                      <a:pt x="3084" y="54"/>
                    </a:lnTo>
                    <a:lnTo>
                      <a:pt x="3084" y="48"/>
                    </a:lnTo>
                    <a:lnTo>
                      <a:pt x="3084" y="48"/>
                    </a:lnTo>
                    <a:lnTo>
                      <a:pt x="3084" y="42"/>
                    </a:lnTo>
                    <a:lnTo>
                      <a:pt x="3084" y="42"/>
                    </a:lnTo>
                    <a:lnTo>
                      <a:pt x="3084" y="36"/>
                    </a:lnTo>
                    <a:lnTo>
                      <a:pt x="3084" y="36"/>
                    </a:lnTo>
                    <a:lnTo>
                      <a:pt x="3090" y="30"/>
                    </a:lnTo>
                    <a:lnTo>
                      <a:pt x="3090" y="24"/>
                    </a:lnTo>
                    <a:lnTo>
                      <a:pt x="3090" y="18"/>
                    </a:lnTo>
                    <a:lnTo>
                      <a:pt x="3090" y="18"/>
                    </a:lnTo>
                    <a:lnTo>
                      <a:pt x="3090" y="12"/>
                    </a:lnTo>
                    <a:lnTo>
                      <a:pt x="3090" y="12"/>
                    </a:lnTo>
                    <a:lnTo>
                      <a:pt x="3096" y="6"/>
                    </a:lnTo>
                    <a:lnTo>
                      <a:pt x="3096" y="6"/>
                    </a:lnTo>
                    <a:lnTo>
                      <a:pt x="3096" y="6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6"/>
                    </a:lnTo>
                    <a:lnTo>
                      <a:pt x="3102" y="6"/>
                    </a:lnTo>
                    <a:lnTo>
                      <a:pt x="3102" y="6"/>
                    </a:lnTo>
                    <a:lnTo>
                      <a:pt x="3108" y="6"/>
                    </a:lnTo>
                    <a:lnTo>
                      <a:pt x="3108" y="12"/>
                    </a:lnTo>
                    <a:lnTo>
                      <a:pt x="3108" y="12"/>
                    </a:lnTo>
                    <a:lnTo>
                      <a:pt x="3108" y="12"/>
                    </a:lnTo>
                    <a:lnTo>
                      <a:pt x="3108" y="18"/>
                    </a:lnTo>
                    <a:lnTo>
                      <a:pt x="3108" y="18"/>
                    </a:lnTo>
                    <a:lnTo>
                      <a:pt x="3114" y="18"/>
                    </a:lnTo>
                    <a:lnTo>
                      <a:pt x="3114" y="18"/>
                    </a:lnTo>
                    <a:lnTo>
                      <a:pt x="3114" y="24"/>
                    </a:lnTo>
                    <a:lnTo>
                      <a:pt x="3114" y="24"/>
                    </a:lnTo>
                    <a:lnTo>
                      <a:pt x="3114" y="30"/>
                    </a:lnTo>
                    <a:lnTo>
                      <a:pt x="3114" y="30"/>
                    </a:lnTo>
                    <a:lnTo>
                      <a:pt x="3120" y="36"/>
                    </a:lnTo>
                    <a:lnTo>
                      <a:pt x="3120" y="42"/>
                    </a:lnTo>
                    <a:lnTo>
                      <a:pt x="3120" y="48"/>
                    </a:lnTo>
                    <a:lnTo>
                      <a:pt x="3120" y="54"/>
                    </a:lnTo>
                    <a:lnTo>
                      <a:pt x="3120" y="60"/>
                    </a:lnTo>
                    <a:lnTo>
                      <a:pt x="3120" y="66"/>
                    </a:lnTo>
                    <a:lnTo>
                      <a:pt x="3126" y="72"/>
                    </a:lnTo>
                    <a:lnTo>
                      <a:pt x="3126" y="78"/>
                    </a:lnTo>
                    <a:lnTo>
                      <a:pt x="3126" y="84"/>
                    </a:lnTo>
                    <a:lnTo>
                      <a:pt x="3126" y="90"/>
                    </a:lnTo>
                    <a:lnTo>
                      <a:pt x="3126" y="96"/>
                    </a:lnTo>
                    <a:lnTo>
                      <a:pt x="3126" y="102"/>
                    </a:lnTo>
                    <a:lnTo>
                      <a:pt x="3126" y="108"/>
                    </a:lnTo>
                    <a:lnTo>
                      <a:pt x="3132" y="114"/>
                    </a:lnTo>
                    <a:lnTo>
                      <a:pt x="3132" y="120"/>
                    </a:lnTo>
                    <a:lnTo>
                      <a:pt x="3132" y="126"/>
                    </a:lnTo>
                    <a:lnTo>
                      <a:pt x="3132" y="132"/>
                    </a:lnTo>
                    <a:lnTo>
                      <a:pt x="3132" y="138"/>
                    </a:lnTo>
                    <a:lnTo>
                      <a:pt x="3132" y="144"/>
                    </a:lnTo>
                    <a:lnTo>
                      <a:pt x="3138" y="150"/>
                    </a:lnTo>
                    <a:lnTo>
                      <a:pt x="3138" y="156"/>
                    </a:lnTo>
                    <a:lnTo>
                      <a:pt x="3138" y="162"/>
                    </a:lnTo>
                    <a:lnTo>
                      <a:pt x="3138" y="168"/>
                    </a:lnTo>
                    <a:lnTo>
                      <a:pt x="3138" y="174"/>
                    </a:lnTo>
                    <a:lnTo>
                      <a:pt x="3138" y="180"/>
                    </a:lnTo>
                    <a:lnTo>
                      <a:pt x="3144" y="186"/>
                    </a:lnTo>
                    <a:lnTo>
                      <a:pt x="3144" y="192"/>
                    </a:lnTo>
                    <a:lnTo>
                      <a:pt x="3144" y="192"/>
                    </a:lnTo>
                    <a:lnTo>
                      <a:pt x="3144" y="198"/>
                    </a:lnTo>
                    <a:lnTo>
                      <a:pt x="3144" y="204"/>
                    </a:lnTo>
                    <a:lnTo>
                      <a:pt x="3144" y="210"/>
                    </a:lnTo>
                    <a:lnTo>
                      <a:pt x="3150" y="216"/>
                    </a:lnTo>
                    <a:lnTo>
                      <a:pt x="3150" y="216"/>
                    </a:lnTo>
                    <a:lnTo>
                      <a:pt x="3150" y="222"/>
                    </a:lnTo>
                    <a:lnTo>
                      <a:pt x="3150" y="228"/>
                    </a:lnTo>
                    <a:lnTo>
                      <a:pt x="3150" y="234"/>
                    </a:lnTo>
                    <a:lnTo>
                      <a:pt x="3150" y="240"/>
                    </a:lnTo>
                    <a:lnTo>
                      <a:pt x="3150" y="240"/>
                    </a:lnTo>
                    <a:lnTo>
                      <a:pt x="3156" y="246"/>
                    </a:lnTo>
                    <a:lnTo>
                      <a:pt x="3156" y="252"/>
                    </a:lnTo>
                    <a:lnTo>
                      <a:pt x="3156" y="258"/>
                    </a:lnTo>
                    <a:lnTo>
                      <a:pt x="3156" y="264"/>
                    </a:lnTo>
                    <a:lnTo>
                      <a:pt x="3156" y="264"/>
                    </a:lnTo>
                    <a:lnTo>
                      <a:pt x="3156" y="270"/>
                    </a:lnTo>
                    <a:lnTo>
                      <a:pt x="3162" y="276"/>
                    </a:lnTo>
                    <a:lnTo>
                      <a:pt x="3162" y="282"/>
                    </a:lnTo>
                    <a:lnTo>
                      <a:pt x="3162" y="282"/>
                    </a:lnTo>
                    <a:lnTo>
                      <a:pt x="3162" y="288"/>
                    </a:lnTo>
                    <a:lnTo>
                      <a:pt x="3162" y="288"/>
                    </a:lnTo>
                    <a:lnTo>
                      <a:pt x="3162" y="288"/>
                    </a:lnTo>
                    <a:lnTo>
                      <a:pt x="3168" y="288"/>
                    </a:lnTo>
                    <a:lnTo>
                      <a:pt x="3168" y="288"/>
                    </a:lnTo>
                    <a:lnTo>
                      <a:pt x="3168" y="288"/>
                    </a:lnTo>
                    <a:lnTo>
                      <a:pt x="3168" y="288"/>
                    </a:lnTo>
                    <a:lnTo>
                      <a:pt x="3168" y="288"/>
                    </a:lnTo>
                    <a:lnTo>
                      <a:pt x="3168" y="282"/>
                    </a:lnTo>
                    <a:lnTo>
                      <a:pt x="3174" y="282"/>
                    </a:lnTo>
                    <a:lnTo>
                      <a:pt x="3174" y="282"/>
                    </a:lnTo>
                    <a:lnTo>
                      <a:pt x="3174" y="282"/>
                    </a:lnTo>
                    <a:lnTo>
                      <a:pt x="3174" y="282"/>
                    </a:lnTo>
                    <a:lnTo>
                      <a:pt x="3174" y="282"/>
                    </a:lnTo>
                    <a:lnTo>
                      <a:pt x="3174" y="276"/>
                    </a:lnTo>
                    <a:lnTo>
                      <a:pt x="3180" y="276"/>
                    </a:lnTo>
                    <a:lnTo>
                      <a:pt x="3180" y="276"/>
                    </a:lnTo>
                    <a:lnTo>
                      <a:pt x="3180" y="276"/>
                    </a:lnTo>
                    <a:lnTo>
                      <a:pt x="3180" y="276"/>
                    </a:lnTo>
                    <a:lnTo>
                      <a:pt x="3180" y="276"/>
                    </a:lnTo>
                    <a:lnTo>
                      <a:pt x="3180" y="276"/>
                    </a:lnTo>
                    <a:lnTo>
                      <a:pt x="3180" y="270"/>
                    </a:lnTo>
                    <a:lnTo>
                      <a:pt x="3186" y="270"/>
                    </a:lnTo>
                    <a:lnTo>
                      <a:pt x="3186" y="270"/>
                    </a:lnTo>
                    <a:lnTo>
                      <a:pt x="3186" y="270"/>
                    </a:lnTo>
                    <a:lnTo>
                      <a:pt x="3186" y="270"/>
                    </a:lnTo>
                    <a:lnTo>
                      <a:pt x="3186" y="270"/>
                    </a:lnTo>
                    <a:lnTo>
                      <a:pt x="3186" y="270"/>
                    </a:lnTo>
                    <a:lnTo>
                      <a:pt x="3192" y="276"/>
                    </a:lnTo>
                    <a:lnTo>
                      <a:pt x="3192" y="276"/>
                    </a:lnTo>
                    <a:lnTo>
                      <a:pt x="3192" y="276"/>
                    </a:lnTo>
                    <a:lnTo>
                      <a:pt x="3192" y="276"/>
                    </a:lnTo>
                    <a:lnTo>
                      <a:pt x="3192" y="276"/>
                    </a:lnTo>
                    <a:lnTo>
                      <a:pt x="3192" y="276"/>
                    </a:lnTo>
                    <a:lnTo>
                      <a:pt x="3198" y="276"/>
                    </a:lnTo>
                    <a:lnTo>
                      <a:pt x="3198" y="282"/>
                    </a:lnTo>
                    <a:lnTo>
                      <a:pt x="3198" y="282"/>
                    </a:lnTo>
                    <a:lnTo>
                      <a:pt x="3198" y="282"/>
                    </a:lnTo>
                    <a:lnTo>
                      <a:pt x="3198" y="282"/>
                    </a:lnTo>
                    <a:lnTo>
                      <a:pt x="3198" y="282"/>
                    </a:lnTo>
                    <a:lnTo>
                      <a:pt x="3204" y="282"/>
                    </a:lnTo>
                    <a:lnTo>
                      <a:pt x="3204" y="288"/>
                    </a:lnTo>
                    <a:lnTo>
                      <a:pt x="3204" y="288"/>
                    </a:lnTo>
                    <a:lnTo>
                      <a:pt x="3204" y="288"/>
                    </a:lnTo>
                    <a:lnTo>
                      <a:pt x="3204" y="288"/>
                    </a:lnTo>
                    <a:lnTo>
                      <a:pt x="3204" y="288"/>
                    </a:lnTo>
                    <a:lnTo>
                      <a:pt x="3204" y="288"/>
                    </a:lnTo>
                    <a:lnTo>
                      <a:pt x="3210" y="288"/>
                    </a:lnTo>
                    <a:lnTo>
                      <a:pt x="3210" y="288"/>
                    </a:lnTo>
                    <a:lnTo>
                      <a:pt x="3210" y="282"/>
                    </a:lnTo>
                    <a:lnTo>
                      <a:pt x="3210" y="282"/>
                    </a:lnTo>
                    <a:lnTo>
                      <a:pt x="3210" y="276"/>
                    </a:lnTo>
                    <a:lnTo>
                      <a:pt x="3210" y="270"/>
                    </a:lnTo>
                    <a:lnTo>
                      <a:pt x="3216" y="264"/>
                    </a:lnTo>
                    <a:lnTo>
                      <a:pt x="3216" y="264"/>
                    </a:lnTo>
                    <a:lnTo>
                      <a:pt x="3216" y="258"/>
                    </a:lnTo>
                    <a:lnTo>
                      <a:pt x="3216" y="252"/>
                    </a:lnTo>
                    <a:lnTo>
                      <a:pt x="3216" y="246"/>
                    </a:lnTo>
                    <a:lnTo>
                      <a:pt x="3216" y="240"/>
                    </a:lnTo>
                    <a:lnTo>
                      <a:pt x="3222" y="240"/>
                    </a:lnTo>
                    <a:lnTo>
                      <a:pt x="3222" y="234"/>
                    </a:lnTo>
                    <a:lnTo>
                      <a:pt x="3222" y="228"/>
                    </a:lnTo>
                    <a:lnTo>
                      <a:pt x="3222" y="222"/>
                    </a:lnTo>
                    <a:lnTo>
                      <a:pt x="3222" y="216"/>
                    </a:lnTo>
                    <a:lnTo>
                      <a:pt x="3222" y="216"/>
                    </a:lnTo>
                    <a:lnTo>
                      <a:pt x="3228" y="210"/>
                    </a:lnTo>
                    <a:lnTo>
                      <a:pt x="3228" y="204"/>
                    </a:lnTo>
                    <a:lnTo>
                      <a:pt x="3228" y="198"/>
                    </a:lnTo>
                    <a:lnTo>
                      <a:pt x="3228" y="192"/>
                    </a:lnTo>
                    <a:lnTo>
                      <a:pt x="3228" y="192"/>
                    </a:lnTo>
                    <a:lnTo>
                      <a:pt x="3228" y="186"/>
                    </a:lnTo>
                    <a:lnTo>
                      <a:pt x="3228" y="180"/>
                    </a:lnTo>
                    <a:lnTo>
                      <a:pt x="3234" y="174"/>
                    </a:lnTo>
                    <a:lnTo>
                      <a:pt x="3234" y="168"/>
                    </a:lnTo>
                    <a:lnTo>
                      <a:pt x="3234" y="162"/>
                    </a:lnTo>
                    <a:lnTo>
                      <a:pt x="3234" y="156"/>
                    </a:lnTo>
                    <a:lnTo>
                      <a:pt x="3234" y="150"/>
                    </a:lnTo>
                    <a:lnTo>
                      <a:pt x="3234" y="144"/>
                    </a:lnTo>
                    <a:lnTo>
                      <a:pt x="3240" y="138"/>
                    </a:lnTo>
                    <a:lnTo>
                      <a:pt x="3240" y="132"/>
                    </a:lnTo>
                    <a:lnTo>
                      <a:pt x="3240" y="126"/>
                    </a:lnTo>
                    <a:lnTo>
                      <a:pt x="3240" y="120"/>
                    </a:lnTo>
                    <a:lnTo>
                      <a:pt x="3240" y="114"/>
                    </a:lnTo>
                    <a:lnTo>
                      <a:pt x="3240" y="108"/>
                    </a:lnTo>
                    <a:lnTo>
                      <a:pt x="3246" y="102"/>
                    </a:lnTo>
                    <a:lnTo>
                      <a:pt x="3246" y="96"/>
                    </a:lnTo>
                    <a:lnTo>
                      <a:pt x="3246" y="90"/>
                    </a:lnTo>
                    <a:lnTo>
                      <a:pt x="3246" y="84"/>
                    </a:lnTo>
                    <a:lnTo>
                      <a:pt x="3246" y="78"/>
                    </a:lnTo>
                    <a:lnTo>
                      <a:pt x="3246" y="72"/>
                    </a:lnTo>
                    <a:lnTo>
                      <a:pt x="3252" y="66"/>
                    </a:lnTo>
                    <a:lnTo>
                      <a:pt x="3252" y="60"/>
                    </a:lnTo>
                    <a:lnTo>
                      <a:pt x="3252" y="54"/>
                    </a:lnTo>
                    <a:lnTo>
                      <a:pt x="3252" y="48"/>
                    </a:lnTo>
                    <a:lnTo>
                      <a:pt x="3252" y="42"/>
                    </a:lnTo>
                    <a:lnTo>
                      <a:pt x="3252" y="36"/>
                    </a:lnTo>
                    <a:lnTo>
                      <a:pt x="3252" y="30"/>
                    </a:lnTo>
                    <a:lnTo>
                      <a:pt x="3258" y="30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18"/>
                    </a:lnTo>
                    <a:lnTo>
                      <a:pt x="3258" y="18"/>
                    </a:lnTo>
                    <a:lnTo>
                      <a:pt x="3258" y="18"/>
                    </a:lnTo>
                    <a:lnTo>
                      <a:pt x="3264" y="18"/>
                    </a:lnTo>
                    <a:lnTo>
                      <a:pt x="3264" y="12"/>
                    </a:lnTo>
                    <a:lnTo>
                      <a:pt x="3264" y="12"/>
                    </a:lnTo>
                    <a:lnTo>
                      <a:pt x="3264" y="12"/>
                    </a:lnTo>
                    <a:lnTo>
                      <a:pt x="3264" y="6"/>
                    </a:lnTo>
                    <a:lnTo>
                      <a:pt x="3264" y="6"/>
                    </a:lnTo>
                    <a:lnTo>
                      <a:pt x="3264" y="6"/>
                    </a:lnTo>
                    <a:lnTo>
                      <a:pt x="3270" y="6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6"/>
                    </a:lnTo>
                    <a:lnTo>
                      <a:pt x="3276" y="6"/>
                    </a:lnTo>
                    <a:lnTo>
                      <a:pt x="3276" y="6"/>
                    </a:lnTo>
                    <a:lnTo>
                      <a:pt x="3276" y="12"/>
                    </a:lnTo>
                    <a:lnTo>
                      <a:pt x="3282" y="12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24"/>
                    </a:lnTo>
                    <a:lnTo>
                      <a:pt x="3282" y="30"/>
                    </a:lnTo>
                    <a:lnTo>
                      <a:pt x="3282" y="36"/>
                    </a:lnTo>
                    <a:lnTo>
                      <a:pt x="3288" y="36"/>
                    </a:lnTo>
                    <a:lnTo>
                      <a:pt x="3288" y="42"/>
                    </a:lnTo>
                    <a:lnTo>
                      <a:pt x="3288" y="42"/>
                    </a:lnTo>
                    <a:lnTo>
                      <a:pt x="3288" y="48"/>
                    </a:lnTo>
                    <a:lnTo>
                      <a:pt x="3288" y="48"/>
                    </a:lnTo>
                    <a:lnTo>
                      <a:pt x="3288" y="54"/>
                    </a:lnTo>
                    <a:lnTo>
                      <a:pt x="3288" y="54"/>
                    </a:lnTo>
                    <a:lnTo>
                      <a:pt x="3294" y="60"/>
                    </a:lnTo>
                    <a:lnTo>
                      <a:pt x="3294" y="66"/>
                    </a:lnTo>
                    <a:lnTo>
                      <a:pt x="3294" y="66"/>
                    </a:lnTo>
                    <a:lnTo>
                      <a:pt x="3294" y="72"/>
                    </a:lnTo>
                    <a:lnTo>
                      <a:pt x="3294" y="72"/>
                    </a:lnTo>
                    <a:lnTo>
                      <a:pt x="3294" y="78"/>
                    </a:lnTo>
                    <a:lnTo>
                      <a:pt x="3294" y="78"/>
                    </a:lnTo>
                    <a:lnTo>
                      <a:pt x="3300" y="84"/>
                    </a:lnTo>
                    <a:lnTo>
                      <a:pt x="3300" y="90"/>
                    </a:lnTo>
                    <a:lnTo>
                      <a:pt x="3300" y="96"/>
                    </a:lnTo>
                    <a:lnTo>
                      <a:pt x="3300" y="102"/>
                    </a:lnTo>
                    <a:lnTo>
                      <a:pt x="3300" y="108"/>
                    </a:lnTo>
                    <a:lnTo>
                      <a:pt x="3300" y="108"/>
                    </a:lnTo>
                    <a:lnTo>
                      <a:pt x="3306" y="114"/>
                    </a:lnTo>
                    <a:lnTo>
                      <a:pt x="3306" y="120"/>
                    </a:lnTo>
                    <a:lnTo>
                      <a:pt x="3306" y="126"/>
                    </a:lnTo>
                    <a:lnTo>
                      <a:pt x="3306" y="132"/>
                    </a:lnTo>
                    <a:lnTo>
                      <a:pt x="3306" y="138"/>
                    </a:lnTo>
                    <a:lnTo>
                      <a:pt x="3306" y="144"/>
                    </a:lnTo>
                    <a:lnTo>
                      <a:pt x="3306" y="150"/>
                    </a:lnTo>
                    <a:lnTo>
                      <a:pt x="3306" y="150"/>
                    </a:lnTo>
                    <a:lnTo>
                      <a:pt x="3312" y="150"/>
                    </a:lnTo>
                    <a:lnTo>
                      <a:pt x="3312" y="156"/>
                    </a:lnTo>
                    <a:lnTo>
                      <a:pt x="3312" y="162"/>
                    </a:lnTo>
                    <a:lnTo>
                      <a:pt x="3312" y="168"/>
                    </a:lnTo>
                    <a:lnTo>
                      <a:pt x="3312" y="168"/>
                    </a:lnTo>
                    <a:lnTo>
                      <a:pt x="3312" y="174"/>
                    </a:lnTo>
                    <a:lnTo>
                      <a:pt x="3318" y="174"/>
                    </a:lnTo>
                    <a:lnTo>
                      <a:pt x="3318" y="180"/>
                    </a:lnTo>
                    <a:lnTo>
                      <a:pt x="3318" y="180"/>
                    </a:lnTo>
                    <a:lnTo>
                      <a:pt x="3318" y="186"/>
                    </a:lnTo>
                    <a:lnTo>
                      <a:pt x="3318" y="186"/>
                    </a:lnTo>
                    <a:lnTo>
                      <a:pt x="3318" y="192"/>
                    </a:lnTo>
                    <a:lnTo>
                      <a:pt x="3324" y="192"/>
                    </a:lnTo>
                    <a:lnTo>
                      <a:pt x="3324" y="192"/>
                    </a:lnTo>
                    <a:lnTo>
                      <a:pt x="3324" y="198"/>
                    </a:lnTo>
                    <a:lnTo>
                      <a:pt x="3324" y="198"/>
                    </a:lnTo>
                    <a:lnTo>
                      <a:pt x="3324" y="198"/>
                    </a:lnTo>
                    <a:lnTo>
                      <a:pt x="3324" y="198"/>
                    </a:lnTo>
                    <a:lnTo>
                      <a:pt x="3324" y="198"/>
                    </a:lnTo>
                    <a:lnTo>
                      <a:pt x="3330" y="198"/>
                    </a:lnTo>
                    <a:lnTo>
                      <a:pt x="3330" y="198"/>
                    </a:lnTo>
                    <a:lnTo>
                      <a:pt x="3330" y="198"/>
                    </a:lnTo>
                    <a:lnTo>
                      <a:pt x="3330" y="198"/>
                    </a:lnTo>
                    <a:lnTo>
                      <a:pt x="3330" y="198"/>
                    </a:lnTo>
                    <a:lnTo>
                      <a:pt x="3330" y="198"/>
                    </a:lnTo>
                    <a:lnTo>
                      <a:pt x="3330" y="198"/>
                    </a:lnTo>
                    <a:lnTo>
                      <a:pt x="3336" y="198"/>
                    </a:lnTo>
                    <a:lnTo>
                      <a:pt x="3336" y="198"/>
                    </a:lnTo>
                    <a:lnTo>
                      <a:pt x="3336" y="198"/>
                    </a:lnTo>
                    <a:lnTo>
                      <a:pt x="3336" y="198"/>
                    </a:lnTo>
                    <a:lnTo>
                      <a:pt x="3336" y="198"/>
                    </a:lnTo>
                    <a:lnTo>
                      <a:pt x="3336" y="198"/>
                    </a:lnTo>
                    <a:lnTo>
                      <a:pt x="3342" y="198"/>
                    </a:lnTo>
                    <a:lnTo>
                      <a:pt x="3342" y="198"/>
                    </a:lnTo>
                    <a:lnTo>
                      <a:pt x="3342" y="198"/>
                    </a:lnTo>
                    <a:lnTo>
                      <a:pt x="3342" y="198"/>
                    </a:lnTo>
                    <a:lnTo>
                      <a:pt x="3342" y="198"/>
                    </a:lnTo>
                    <a:lnTo>
                      <a:pt x="3342" y="198"/>
                    </a:lnTo>
                    <a:lnTo>
                      <a:pt x="3342" y="198"/>
                    </a:lnTo>
                    <a:lnTo>
                      <a:pt x="3342" y="198"/>
                    </a:lnTo>
                    <a:lnTo>
                      <a:pt x="3348" y="198"/>
                    </a:lnTo>
                    <a:lnTo>
                      <a:pt x="3348" y="198"/>
                    </a:lnTo>
                    <a:lnTo>
                      <a:pt x="3348" y="198"/>
                    </a:lnTo>
                    <a:lnTo>
                      <a:pt x="3348" y="198"/>
                    </a:lnTo>
                    <a:lnTo>
                      <a:pt x="3348" y="198"/>
                    </a:lnTo>
                    <a:lnTo>
                      <a:pt x="3348" y="198"/>
                    </a:lnTo>
                    <a:lnTo>
                      <a:pt x="3354" y="198"/>
                    </a:lnTo>
                    <a:lnTo>
                      <a:pt x="3354" y="198"/>
                    </a:lnTo>
                    <a:lnTo>
                      <a:pt x="3354" y="198"/>
                    </a:lnTo>
                    <a:lnTo>
                      <a:pt x="3354" y="198"/>
                    </a:lnTo>
                    <a:lnTo>
                      <a:pt x="3354" y="198"/>
                    </a:lnTo>
                    <a:lnTo>
                      <a:pt x="3354" y="198"/>
                    </a:lnTo>
                    <a:lnTo>
                      <a:pt x="3360" y="198"/>
                    </a:lnTo>
                    <a:lnTo>
                      <a:pt x="3360" y="198"/>
                    </a:lnTo>
                    <a:lnTo>
                      <a:pt x="3360" y="198"/>
                    </a:lnTo>
                    <a:lnTo>
                      <a:pt x="3360" y="198"/>
                    </a:lnTo>
                    <a:lnTo>
                      <a:pt x="3360" y="198"/>
                    </a:lnTo>
                    <a:lnTo>
                      <a:pt x="3360" y="198"/>
                    </a:lnTo>
                    <a:lnTo>
                      <a:pt x="3360" y="198"/>
                    </a:lnTo>
                    <a:lnTo>
                      <a:pt x="3366" y="198"/>
                    </a:lnTo>
                    <a:lnTo>
                      <a:pt x="3366" y="198"/>
                    </a:lnTo>
                    <a:lnTo>
                      <a:pt x="3366" y="198"/>
                    </a:lnTo>
                    <a:lnTo>
                      <a:pt x="3366" y="198"/>
                    </a:lnTo>
                    <a:lnTo>
                      <a:pt x="3366" y="198"/>
                    </a:lnTo>
                    <a:lnTo>
                      <a:pt x="3366" y="198"/>
                    </a:lnTo>
                    <a:lnTo>
                      <a:pt x="3366" y="198"/>
                    </a:lnTo>
                    <a:lnTo>
                      <a:pt x="3372" y="198"/>
                    </a:lnTo>
                    <a:lnTo>
                      <a:pt x="3372" y="198"/>
                    </a:lnTo>
                    <a:lnTo>
                      <a:pt x="3372" y="198"/>
                    </a:lnTo>
                    <a:lnTo>
                      <a:pt x="3372" y="198"/>
                    </a:lnTo>
                    <a:lnTo>
                      <a:pt x="3390" y="198"/>
                    </a:lnTo>
                    <a:lnTo>
                      <a:pt x="3390" y="198"/>
                    </a:lnTo>
                    <a:lnTo>
                      <a:pt x="3390" y="198"/>
                    </a:lnTo>
                    <a:lnTo>
                      <a:pt x="3390" y="198"/>
                    </a:lnTo>
                    <a:lnTo>
                      <a:pt x="3390" y="198"/>
                    </a:lnTo>
                    <a:lnTo>
                      <a:pt x="3390" y="198"/>
                    </a:lnTo>
                    <a:lnTo>
                      <a:pt x="3396" y="198"/>
                    </a:lnTo>
                    <a:lnTo>
                      <a:pt x="3408" y="198"/>
                    </a:lnTo>
                    <a:lnTo>
                      <a:pt x="3408" y="198"/>
                    </a:lnTo>
                    <a:lnTo>
                      <a:pt x="3414" y="198"/>
                    </a:lnTo>
                    <a:lnTo>
                      <a:pt x="3414" y="198"/>
                    </a:lnTo>
                    <a:lnTo>
                      <a:pt x="3414" y="198"/>
                    </a:lnTo>
                    <a:lnTo>
                      <a:pt x="3414" y="198"/>
                    </a:lnTo>
                    <a:lnTo>
                      <a:pt x="3414" y="198"/>
                    </a:lnTo>
                    <a:lnTo>
                      <a:pt x="3414" y="198"/>
                    </a:lnTo>
                    <a:lnTo>
                      <a:pt x="3420" y="198"/>
                    </a:lnTo>
                    <a:lnTo>
                      <a:pt x="3420" y="198"/>
                    </a:lnTo>
                    <a:lnTo>
                      <a:pt x="3420" y="198"/>
                    </a:lnTo>
                    <a:lnTo>
                      <a:pt x="3420" y="198"/>
                    </a:lnTo>
                    <a:lnTo>
                      <a:pt x="3420" y="198"/>
                    </a:lnTo>
                    <a:lnTo>
                      <a:pt x="3420" y="198"/>
                    </a:lnTo>
                    <a:lnTo>
                      <a:pt x="3420" y="198"/>
                    </a:lnTo>
                    <a:lnTo>
                      <a:pt x="3420" y="198"/>
                    </a:lnTo>
                    <a:lnTo>
                      <a:pt x="3426" y="198"/>
                    </a:lnTo>
                    <a:lnTo>
                      <a:pt x="3426" y="198"/>
                    </a:lnTo>
                    <a:lnTo>
                      <a:pt x="3426" y="198"/>
                    </a:lnTo>
                    <a:lnTo>
                      <a:pt x="3426" y="198"/>
                    </a:lnTo>
                    <a:lnTo>
                      <a:pt x="3426" y="198"/>
                    </a:lnTo>
                    <a:lnTo>
                      <a:pt x="3426" y="198"/>
                    </a:lnTo>
                    <a:lnTo>
                      <a:pt x="3432" y="198"/>
                    </a:lnTo>
                    <a:lnTo>
                      <a:pt x="3432" y="198"/>
                    </a:lnTo>
                    <a:lnTo>
                      <a:pt x="3432" y="198"/>
                    </a:lnTo>
                    <a:lnTo>
                      <a:pt x="3432" y="198"/>
                    </a:lnTo>
                    <a:lnTo>
                      <a:pt x="3432" y="198"/>
                    </a:lnTo>
                    <a:lnTo>
                      <a:pt x="3432" y="198"/>
                    </a:lnTo>
                    <a:lnTo>
                      <a:pt x="3432" y="198"/>
                    </a:lnTo>
                    <a:lnTo>
                      <a:pt x="3438" y="198"/>
                    </a:lnTo>
                    <a:lnTo>
                      <a:pt x="3438" y="198"/>
                    </a:lnTo>
                    <a:lnTo>
                      <a:pt x="3438" y="198"/>
                    </a:lnTo>
                    <a:lnTo>
                      <a:pt x="3438" y="198"/>
                    </a:lnTo>
                    <a:lnTo>
                      <a:pt x="3438" y="198"/>
                    </a:lnTo>
                    <a:lnTo>
                      <a:pt x="3438" y="198"/>
                    </a:lnTo>
                    <a:lnTo>
                      <a:pt x="3444" y="198"/>
                    </a:lnTo>
                    <a:lnTo>
                      <a:pt x="3444" y="198"/>
                    </a:lnTo>
                    <a:lnTo>
                      <a:pt x="3444" y="198"/>
                    </a:lnTo>
                    <a:lnTo>
                      <a:pt x="3444" y="198"/>
                    </a:lnTo>
                    <a:lnTo>
                      <a:pt x="3444" y="198"/>
                    </a:lnTo>
                    <a:lnTo>
                      <a:pt x="3444" y="198"/>
                    </a:lnTo>
                    <a:lnTo>
                      <a:pt x="3444" y="198"/>
                    </a:lnTo>
                    <a:lnTo>
                      <a:pt x="3444" y="198"/>
                    </a:lnTo>
                    <a:lnTo>
                      <a:pt x="3450" y="198"/>
                    </a:lnTo>
                    <a:lnTo>
                      <a:pt x="3450" y="198"/>
                    </a:lnTo>
                    <a:lnTo>
                      <a:pt x="3468" y="198"/>
                    </a:lnTo>
                    <a:lnTo>
                      <a:pt x="3468" y="198"/>
                    </a:lnTo>
                    <a:lnTo>
                      <a:pt x="3468" y="198"/>
                    </a:lnTo>
                    <a:lnTo>
                      <a:pt x="3468" y="198"/>
                    </a:lnTo>
                    <a:lnTo>
                      <a:pt x="3468" y="198"/>
                    </a:lnTo>
                    <a:lnTo>
                      <a:pt x="3468" y="198"/>
                    </a:lnTo>
                    <a:lnTo>
                      <a:pt x="3468" y="198"/>
                    </a:lnTo>
                    <a:lnTo>
                      <a:pt x="3486" y="198"/>
                    </a:lnTo>
                    <a:lnTo>
                      <a:pt x="3486" y="198"/>
                    </a:lnTo>
                    <a:lnTo>
                      <a:pt x="3486" y="198"/>
                    </a:lnTo>
                    <a:lnTo>
                      <a:pt x="3492" y="198"/>
                    </a:lnTo>
                    <a:lnTo>
                      <a:pt x="3492" y="198"/>
                    </a:lnTo>
                    <a:lnTo>
                      <a:pt x="3492" y="198"/>
                    </a:lnTo>
                    <a:lnTo>
                      <a:pt x="3492" y="198"/>
                    </a:lnTo>
                    <a:lnTo>
                      <a:pt x="3492" y="198"/>
                    </a:lnTo>
                    <a:lnTo>
                      <a:pt x="3492" y="198"/>
                    </a:lnTo>
                    <a:lnTo>
                      <a:pt x="3492" y="198"/>
                    </a:lnTo>
                    <a:lnTo>
                      <a:pt x="3498" y="198"/>
                    </a:lnTo>
                    <a:lnTo>
                      <a:pt x="3498" y="198"/>
                    </a:lnTo>
                    <a:lnTo>
                      <a:pt x="3498" y="198"/>
                    </a:lnTo>
                    <a:lnTo>
                      <a:pt x="3498" y="198"/>
                    </a:lnTo>
                    <a:lnTo>
                      <a:pt x="3498" y="198"/>
                    </a:lnTo>
                    <a:lnTo>
                      <a:pt x="3498" y="198"/>
                    </a:lnTo>
                    <a:lnTo>
                      <a:pt x="3498" y="198"/>
                    </a:lnTo>
                    <a:lnTo>
                      <a:pt x="3504" y="198"/>
                    </a:lnTo>
                    <a:lnTo>
                      <a:pt x="3504" y="198"/>
                    </a:lnTo>
                    <a:lnTo>
                      <a:pt x="3504" y="198"/>
                    </a:lnTo>
                    <a:lnTo>
                      <a:pt x="3504" y="198"/>
                    </a:lnTo>
                    <a:lnTo>
                      <a:pt x="3504" y="198"/>
                    </a:lnTo>
                    <a:lnTo>
                      <a:pt x="3504" y="198"/>
                    </a:lnTo>
                    <a:lnTo>
                      <a:pt x="3504" y="198"/>
                    </a:lnTo>
                    <a:lnTo>
                      <a:pt x="3510" y="198"/>
                    </a:lnTo>
                    <a:lnTo>
                      <a:pt x="3510" y="198"/>
                    </a:lnTo>
                    <a:lnTo>
                      <a:pt x="3510" y="198"/>
                    </a:lnTo>
                    <a:lnTo>
                      <a:pt x="3510" y="198"/>
                    </a:lnTo>
                    <a:lnTo>
                      <a:pt x="3510" y="198"/>
                    </a:lnTo>
                    <a:lnTo>
                      <a:pt x="3510" y="198"/>
                    </a:lnTo>
                    <a:lnTo>
                      <a:pt x="3516" y="198"/>
                    </a:lnTo>
                    <a:lnTo>
                      <a:pt x="3516" y="198"/>
                    </a:lnTo>
                    <a:lnTo>
                      <a:pt x="3516" y="198"/>
                    </a:lnTo>
                    <a:lnTo>
                      <a:pt x="3516" y="198"/>
                    </a:lnTo>
                    <a:lnTo>
                      <a:pt x="3516" y="198"/>
                    </a:lnTo>
                    <a:lnTo>
                      <a:pt x="3516" y="198"/>
                    </a:lnTo>
                    <a:lnTo>
                      <a:pt x="3522" y="198"/>
                    </a:lnTo>
                    <a:lnTo>
                      <a:pt x="3522" y="198"/>
                    </a:lnTo>
                    <a:lnTo>
                      <a:pt x="3522" y="198"/>
                    </a:lnTo>
                    <a:lnTo>
                      <a:pt x="3522" y="198"/>
                    </a:lnTo>
                    <a:lnTo>
                      <a:pt x="3522" y="198"/>
                    </a:lnTo>
                    <a:lnTo>
                      <a:pt x="3522" y="198"/>
                    </a:lnTo>
                    <a:lnTo>
                      <a:pt x="3522" y="198"/>
                    </a:lnTo>
                    <a:lnTo>
                      <a:pt x="3522" y="198"/>
                    </a:lnTo>
                    <a:lnTo>
                      <a:pt x="3522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6" y="198"/>
                    </a:lnTo>
                    <a:lnTo>
                      <a:pt x="3576" y="198"/>
                    </a:lnTo>
                    <a:lnTo>
                      <a:pt x="3576" y="198"/>
                    </a:lnTo>
                    <a:lnTo>
                      <a:pt x="3576" y="198"/>
                    </a:lnTo>
                    <a:lnTo>
                      <a:pt x="3576" y="198"/>
                    </a:lnTo>
                    <a:lnTo>
                      <a:pt x="3576" y="198"/>
                    </a:lnTo>
                    <a:lnTo>
                      <a:pt x="3576" y="198"/>
                    </a:lnTo>
                    <a:lnTo>
                      <a:pt x="3576" y="198"/>
                    </a:lnTo>
                    <a:lnTo>
                      <a:pt x="3582" y="198"/>
                    </a:lnTo>
                    <a:lnTo>
                      <a:pt x="3582" y="198"/>
                    </a:lnTo>
                    <a:lnTo>
                      <a:pt x="3582" y="198"/>
                    </a:lnTo>
                    <a:lnTo>
                      <a:pt x="3582" y="198"/>
                    </a:lnTo>
                    <a:lnTo>
                      <a:pt x="3582" y="198"/>
                    </a:lnTo>
                    <a:lnTo>
                      <a:pt x="3582" y="198"/>
                    </a:lnTo>
                    <a:lnTo>
                      <a:pt x="3588" y="198"/>
                    </a:lnTo>
                    <a:lnTo>
                      <a:pt x="3588" y="198"/>
                    </a:lnTo>
                    <a:lnTo>
                      <a:pt x="3588" y="198"/>
                    </a:lnTo>
                    <a:lnTo>
                      <a:pt x="3588" y="198"/>
                    </a:lnTo>
                    <a:lnTo>
                      <a:pt x="3588" y="198"/>
                    </a:lnTo>
                    <a:lnTo>
                      <a:pt x="3588" y="198"/>
                    </a:lnTo>
                    <a:lnTo>
                      <a:pt x="3594" y="198"/>
                    </a:lnTo>
                    <a:lnTo>
                      <a:pt x="3594" y="198"/>
                    </a:lnTo>
                    <a:lnTo>
                      <a:pt x="3594" y="198"/>
                    </a:lnTo>
                    <a:lnTo>
                      <a:pt x="3594" y="198"/>
                    </a:lnTo>
                    <a:lnTo>
                      <a:pt x="3594" y="198"/>
                    </a:lnTo>
                    <a:lnTo>
                      <a:pt x="3594" y="198"/>
                    </a:lnTo>
                    <a:lnTo>
                      <a:pt x="3600" y="198"/>
                    </a:lnTo>
                    <a:lnTo>
                      <a:pt x="3600" y="198"/>
                    </a:lnTo>
                    <a:lnTo>
                      <a:pt x="3600" y="198"/>
                    </a:lnTo>
                    <a:lnTo>
                      <a:pt x="3600" y="198"/>
                    </a:lnTo>
                    <a:lnTo>
                      <a:pt x="3600" y="198"/>
                    </a:lnTo>
                    <a:lnTo>
                      <a:pt x="3600" y="198"/>
                    </a:lnTo>
                    <a:lnTo>
                      <a:pt x="3600" y="198"/>
                    </a:lnTo>
                    <a:lnTo>
                      <a:pt x="3600" y="198"/>
                    </a:lnTo>
                    <a:lnTo>
                      <a:pt x="3618" y="198"/>
                    </a:lnTo>
                    <a:lnTo>
                      <a:pt x="3618" y="198"/>
                    </a:lnTo>
                    <a:lnTo>
                      <a:pt x="3618" y="198"/>
                    </a:lnTo>
                    <a:lnTo>
                      <a:pt x="3624" y="198"/>
                    </a:lnTo>
                    <a:lnTo>
                      <a:pt x="3624" y="198"/>
                    </a:lnTo>
                    <a:lnTo>
                      <a:pt x="3624" y="198"/>
                    </a:lnTo>
                    <a:lnTo>
                      <a:pt x="3624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6" y="198"/>
                    </a:lnTo>
                    <a:lnTo>
                      <a:pt x="3666" y="198"/>
                    </a:lnTo>
                    <a:lnTo>
                      <a:pt x="3666" y="198"/>
                    </a:lnTo>
                    <a:lnTo>
                      <a:pt x="3666" y="198"/>
                    </a:lnTo>
                    <a:lnTo>
                      <a:pt x="3666" y="198"/>
                    </a:lnTo>
                    <a:lnTo>
                      <a:pt x="3666" y="198"/>
                    </a:lnTo>
                    <a:lnTo>
                      <a:pt x="3672" y="198"/>
                    </a:lnTo>
                    <a:lnTo>
                      <a:pt x="3672" y="198"/>
                    </a:lnTo>
                    <a:lnTo>
                      <a:pt x="3672" y="198"/>
                    </a:lnTo>
                    <a:lnTo>
                      <a:pt x="3672" y="198"/>
                    </a:lnTo>
                    <a:lnTo>
                      <a:pt x="3672" y="198"/>
                    </a:lnTo>
                    <a:lnTo>
                      <a:pt x="3672" y="198"/>
                    </a:lnTo>
                    <a:lnTo>
                      <a:pt x="3672" y="198"/>
                    </a:lnTo>
                    <a:lnTo>
                      <a:pt x="3672" y="198"/>
                    </a:lnTo>
                    <a:lnTo>
                      <a:pt x="3678" y="198"/>
                    </a:lnTo>
                    <a:lnTo>
                      <a:pt x="3678" y="198"/>
                    </a:lnTo>
                    <a:lnTo>
                      <a:pt x="3678" y="198"/>
                    </a:lnTo>
                    <a:lnTo>
                      <a:pt x="3678" y="198"/>
                    </a:lnTo>
                    <a:lnTo>
                      <a:pt x="3678" y="198"/>
                    </a:lnTo>
                    <a:lnTo>
                      <a:pt x="3696" y="198"/>
                    </a:lnTo>
                    <a:lnTo>
                      <a:pt x="3696" y="198"/>
                    </a:lnTo>
                    <a:lnTo>
                      <a:pt x="3696" y="198"/>
                    </a:lnTo>
                    <a:lnTo>
                      <a:pt x="3696" y="198"/>
                    </a:lnTo>
                    <a:lnTo>
                      <a:pt x="3696" y="198"/>
                    </a:lnTo>
                    <a:lnTo>
                      <a:pt x="3702" y="198"/>
                    </a:lnTo>
                    <a:lnTo>
                      <a:pt x="3702" y="198"/>
                    </a:lnTo>
                    <a:lnTo>
                      <a:pt x="3720" y="198"/>
                    </a:lnTo>
                    <a:lnTo>
                      <a:pt x="3720" y="198"/>
                    </a:lnTo>
                    <a:lnTo>
                      <a:pt x="3720" y="198"/>
                    </a:lnTo>
                    <a:lnTo>
                      <a:pt x="3720" y="198"/>
                    </a:lnTo>
                    <a:lnTo>
                      <a:pt x="3720" y="198"/>
                    </a:lnTo>
                    <a:lnTo>
                      <a:pt x="3720" y="198"/>
                    </a:lnTo>
                    <a:lnTo>
                      <a:pt x="3720" y="198"/>
                    </a:lnTo>
                    <a:lnTo>
                      <a:pt x="3726" y="198"/>
                    </a:lnTo>
                    <a:lnTo>
                      <a:pt x="3726" y="198"/>
                    </a:lnTo>
                    <a:lnTo>
                      <a:pt x="3726" y="198"/>
                    </a:lnTo>
                    <a:lnTo>
                      <a:pt x="3726" y="198"/>
                    </a:lnTo>
                    <a:lnTo>
                      <a:pt x="3726" y="198"/>
                    </a:lnTo>
                    <a:lnTo>
                      <a:pt x="3726" y="198"/>
                    </a:lnTo>
                    <a:lnTo>
                      <a:pt x="3726" y="198"/>
                    </a:lnTo>
                    <a:lnTo>
                      <a:pt x="3726" y="198"/>
                    </a:lnTo>
                    <a:lnTo>
                      <a:pt x="3732" y="198"/>
                    </a:lnTo>
                    <a:lnTo>
                      <a:pt x="3732" y="198"/>
                    </a:lnTo>
                    <a:lnTo>
                      <a:pt x="3732" y="198"/>
                    </a:lnTo>
                    <a:lnTo>
                      <a:pt x="3732" y="198"/>
                    </a:lnTo>
                    <a:lnTo>
                      <a:pt x="3732" y="198"/>
                    </a:lnTo>
                    <a:lnTo>
                      <a:pt x="3732" y="198"/>
                    </a:lnTo>
                    <a:lnTo>
                      <a:pt x="3738" y="198"/>
                    </a:lnTo>
                    <a:lnTo>
                      <a:pt x="3738" y="198"/>
                    </a:lnTo>
                    <a:lnTo>
                      <a:pt x="3738" y="198"/>
                    </a:lnTo>
                    <a:lnTo>
                      <a:pt x="3738" y="198"/>
                    </a:lnTo>
                    <a:lnTo>
                      <a:pt x="3738" y="198"/>
                    </a:lnTo>
                    <a:lnTo>
                      <a:pt x="3738" y="198"/>
                    </a:lnTo>
                    <a:lnTo>
                      <a:pt x="3744" y="198"/>
                    </a:lnTo>
                    <a:lnTo>
                      <a:pt x="3744" y="198"/>
                    </a:lnTo>
                    <a:lnTo>
                      <a:pt x="3744" y="198"/>
                    </a:lnTo>
                    <a:lnTo>
                      <a:pt x="3744" y="198"/>
                    </a:lnTo>
                    <a:lnTo>
                      <a:pt x="3744" y="198"/>
                    </a:lnTo>
                    <a:lnTo>
                      <a:pt x="3744" y="198"/>
                    </a:lnTo>
                    <a:lnTo>
                      <a:pt x="3744" y="198"/>
                    </a:lnTo>
                    <a:lnTo>
                      <a:pt x="3750" y="198"/>
                    </a:lnTo>
                    <a:lnTo>
                      <a:pt x="3750" y="198"/>
                    </a:lnTo>
                    <a:lnTo>
                      <a:pt x="3750" y="198"/>
                    </a:lnTo>
                    <a:lnTo>
                      <a:pt x="3750" y="198"/>
                    </a:lnTo>
                    <a:lnTo>
                      <a:pt x="3750" y="198"/>
                    </a:lnTo>
                    <a:lnTo>
                      <a:pt x="3750" y="198"/>
                    </a:lnTo>
                    <a:lnTo>
                      <a:pt x="3750" y="198"/>
                    </a:lnTo>
                    <a:lnTo>
                      <a:pt x="3756" y="198"/>
                    </a:lnTo>
                    <a:lnTo>
                      <a:pt x="3756" y="198"/>
                    </a:lnTo>
                    <a:lnTo>
                      <a:pt x="3756" y="198"/>
                    </a:lnTo>
                    <a:lnTo>
                      <a:pt x="3756" y="198"/>
                    </a:lnTo>
                    <a:lnTo>
                      <a:pt x="3774" y="198"/>
                    </a:lnTo>
                    <a:lnTo>
                      <a:pt x="3774" y="198"/>
                    </a:lnTo>
                    <a:lnTo>
                      <a:pt x="3774" y="198"/>
                    </a:lnTo>
                    <a:lnTo>
                      <a:pt x="3774" y="198"/>
                    </a:lnTo>
                    <a:lnTo>
                      <a:pt x="3774" y="198"/>
                    </a:lnTo>
                    <a:lnTo>
                      <a:pt x="3774" y="198"/>
                    </a:lnTo>
                    <a:lnTo>
                      <a:pt x="3780" y="198"/>
                    </a:lnTo>
                    <a:lnTo>
                      <a:pt x="3798" y="198"/>
                    </a:lnTo>
                    <a:lnTo>
                      <a:pt x="3798" y="198"/>
                    </a:lnTo>
                    <a:lnTo>
                      <a:pt x="3798" y="198"/>
                    </a:lnTo>
                    <a:lnTo>
                      <a:pt x="3798" y="198"/>
                    </a:lnTo>
                    <a:lnTo>
                      <a:pt x="3798" y="198"/>
                    </a:lnTo>
                    <a:lnTo>
                      <a:pt x="3798" y="198"/>
                    </a:lnTo>
                    <a:lnTo>
                      <a:pt x="3798" y="198"/>
                    </a:lnTo>
                    <a:lnTo>
                      <a:pt x="3798" y="198"/>
                    </a:lnTo>
                    <a:lnTo>
                      <a:pt x="3804" y="198"/>
                    </a:lnTo>
                    <a:lnTo>
                      <a:pt x="3804" y="198"/>
                    </a:lnTo>
                    <a:lnTo>
                      <a:pt x="3804" y="198"/>
                    </a:lnTo>
                    <a:lnTo>
                      <a:pt x="3804" y="198"/>
                    </a:lnTo>
                    <a:lnTo>
                      <a:pt x="3804" y="198"/>
                    </a:lnTo>
                    <a:lnTo>
                      <a:pt x="3804" y="198"/>
                    </a:lnTo>
                    <a:lnTo>
                      <a:pt x="3804" y="198"/>
                    </a:lnTo>
                    <a:lnTo>
                      <a:pt x="3804" y="198"/>
                    </a:lnTo>
                    <a:lnTo>
                      <a:pt x="3810" y="198"/>
                    </a:lnTo>
                    <a:lnTo>
                      <a:pt x="3810" y="198"/>
                    </a:lnTo>
                    <a:lnTo>
                      <a:pt x="3810" y="198"/>
                    </a:lnTo>
                    <a:lnTo>
                      <a:pt x="3810" y="198"/>
                    </a:lnTo>
                    <a:lnTo>
                      <a:pt x="3810" y="198"/>
                    </a:lnTo>
                    <a:lnTo>
                      <a:pt x="3810" y="198"/>
                    </a:lnTo>
                    <a:lnTo>
                      <a:pt x="3816" y="198"/>
                    </a:lnTo>
                    <a:lnTo>
                      <a:pt x="3816" y="198"/>
                    </a:lnTo>
                    <a:lnTo>
                      <a:pt x="3816" y="198"/>
                    </a:lnTo>
                    <a:lnTo>
                      <a:pt x="3816" y="198"/>
                    </a:lnTo>
                    <a:lnTo>
                      <a:pt x="3816" y="198"/>
                    </a:lnTo>
                    <a:lnTo>
                      <a:pt x="3816" y="198"/>
                    </a:lnTo>
                    <a:lnTo>
                      <a:pt x="3816" y="198"/>
                    </a:lnTo>
                    <a:lnTo>
                      <a:pt x="3822" y="198"/>
                    </a:lnTo>
                    <a:lnTo>
                      <a:pt x="3822" y="198"/>
                    </a:lnTo>
                    <a:lnTo>
                      <a:pt x="3822" y="198"/>
                    </a:lnTo>
                    <a:lnTo>
                      <a:pt x="3822" y="198"/>
                    </a:lnTo>
                    <a:lnTo>
                      <a:pt x="3822" y="198"/>
                    </a:lnTo>
                    <a:lnTo>
                      <a:pt x="3822" y="198"/>
                    </a:lnTo>
                    <a:lnTo>
                      <a:pt x="3828" y="198"/>
                    </a:lnTo>
                    <a:lnTo>
                      <a:pt x="3828" y="198"/>
                    </a:lnTo>
                    <a:lnTo>
                      <a:pt x="3828" y="198"/>
                    </a:lnTo>
                    <a:lnTo>
                      <a:pt x="3828" y="198"/>
                    </a:lnTo>
                    <a:lnTo>
                      <a:pt x="3828" y="198"/>
                    </a:lnTo>
                    <a:lnTo>
                      <a:pt x="3828" y="198"/>
                    </a:lnTo>
                    <a:lnTo>
                      <a:pt x="3828" y="198"/>
                    </a:lnTo>
                    <a:lnTo>
                      <a:pt x="3834" y="198"/>
                    </a:lnTo>
                    <a:lnTo>
                      <a:pt x="3834" y="198"/>
                    </a:lnTo>
                    <a:lnTo>
                      <a:pt x="3834" y="198"/>
                    </a:lnTo>
                    <a:lnTo>
                      <a:pt x="3852" y="198"/>
                    </a:lnTo>
                    <a:lnTo>
                      <a:pt x="3852" y="198"/>
                    </a:lnTo>
                    <a:lnTo>
                      <a:pt x="3852" y="198"/>
                    </a:lnTo>
                    <a:lnTo>
                      <a:pt x="3852" y="198"/>
                    </a:lnTo>
                    <a:lnTo>
                      <a:pt x="3852" y="198"/>
                    </a:lnTo>
                    <a:lnTo>
                      <a:pt x="3852" y="198"/>
                    </a:lnTo>
                    <a:lnTo>
                      <a:pt x="3852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60" y="198"/>
                    </a:lnTo>
                    <a:lnTo>
                      <a:pt x="3960" y="198"/>
                    </a:lnTo>
                    <a:lnTo>
                      <a:pt x="3960" y="198"/>
                    </a:lnTo>
                    <a:lnTo>
                      <a:pt x="3960" y="198"/>
                    </a:lnTo>
                    <a:lnTo>
                      <a:pt x="3960" y="198"/>
                    </a:lnTo>
                    <a:lnTo>
                      <a:pt x="3960" y="198"/>
                    </a:lnTo>
                    <a:lnTo>
                      <a:pt x="3960" y="198"/>
                    </a:lnTo>
                    <a:lnTo>
                      <a:pt x="3966" y="198"/>
                    </a:lnTo>
                    <a:lnTo>
                      <a:pt x="3966" y="198"/>
                    </a:lnTo>
                    <a:lnTo>
                      <a:pt x="3966" y="198"/>
                    </a:lnTo>
                    <a:lnTo>
                      <a:pt x="3966" y="198"/>
                    </a:lnTo>
                    <a:lnTo>
                      <a:pt x="3966" y="198"/>
                    </a:lnTo>
                    <a:lnTo>
                      <a:pt x="3966" y="198"/>
                    </a:lnTo>
                    <a:lnTo>
                      <a:pt x="3966" y="198"/>
                    </a:lnTo>
                    <a:lnTo>
                      <a:pt x="3972" y="198"/>
                    </a:lnTo>
                    <a:lnTo>
                      <a:pt x="3972" y="198"/>
                    </a:lnTo>
                    <a:lnTo>
                      <a:pt x="3972" y="198"/>
                    </a:lnTo>
                    <a:lnTo>
                      <a:pt x="3972" y="198"/>
                    </a:lnTo>
                    <a:lnTo>
                      <a:pt x="3972" y="198"/>
                    </a:lnTo>
                    <a:lnTo>
                      <a:pt x="3972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84" y="198"/>
                    </a:lnTo>
                    <a:lnTo>
                      <a:pt x="3984" y="198"/>
                    </a:lnTo>
                    <a:lnTo>
                      <a:pt x="3984" y="198"/>
                    </a:lnTo>
                    <a:lnTo>
                      <a:pt x="3984" y="198"/>
                    </a:lnTo>
                    <a:lnTo>
                      <a:pt x="3984" y="198"/>
                    </a:lnTo>
                    <a:lnTo>
                      <a:pt x="3984" y="198"/>
                    </a:lnTo>
                    <a:lnTo>
                      <a:pt x="3984" y="198"/>
                    </a:lnTo>
                    <a:lnTo>
                      <a:pt x="3984" y="198"/>
                    </a:lnTo>
                    <a:lnTo>
                      <a:pt x="4002" y="198"/>
                    </a:lnTo>
                    <a:lnTo>
                      <a:pt x="4002" y="198"/>
                    </a:lnTo>
                    <a:lnTo>
                      <a:pt x="4002" y="198"/>
                    </a:lnTo>
                    <a:lnTo>
                      <a:pt x="4008" y="198"/>
                    </a:lnTo>
                    <a:lnTo>
                      <a:pt x="4008" y="198"/>
                    </a:lnTo>
                    <a:lnTo>
                      <a:pt x="4008" y="198"/>
                    </a:lnTo>
                    <a:lnTo>
                      <a:pt x="4008" y="198"/>
                    </a:lnTo>
                    <a:lnTo>
                      <a:pt x="4026" y="198"/>
                    </a:lnTo>
                    <a:lnTo>
                      <a:pt x="4026" y="198"/>
                    </a:lnTo>
                    <a:lnTo>
                      <a:pt x="4026" y="198"/>
                    </a:lnTo>
                    <a:lnTo>
                      <a:pt x="4026" y="198"/>
                    </a:lnTo>
                    <a:lnTo>
                      <a:pt x="4026" y="198"/>
                    </a:lnTo>
                    <a:lnTo>
                      <a:pt x="4026" y="198"/>
                    </a:lnTo>
                    <a:lnTo>
                      <a:pt x="4032" y="198"/>
                    </a:lnTo>
                    <a:lnTo>
                      <a:pt x="4032" y="198"/>
                    </a:lnTo>
                    <a:lnTo>
                      <a:pt x="4032" y="198"/>
                    </a:lnTo>
                    <a:lnTo>
                      <a:pt x="4032" y="198"/>
                    </a:lnTo>
                    <a:lnTo>
                      <a:pt x="4032" y="198"/>
                    </a:lnTo>
                    <a:lnTo>
                      <a:pt x="4032" y="198"/>
                    </a:lnTo>
                    <a:lnTo>
                      <a:pt x="4032" y="198"/>
                    </a:lnTo>
                    <a:lnTo>
                      <a:pt x="4038" y="198"/>
                    </a:lnTo>
                    <a:lnTo>
                      <a:pt x="4038" y="198"/>
                    </a:lnTo>
                    <a:lnTo>
                      <a:pt x="4038" y="198"/>
                    </a:lnTo>
                    <a:lnTo>
                      <a:pt x="4038" y="198"/>
                    </a:lnTo>
                    <a:lnTo>
                      <a:pt x="4038" y="198"/>
                    </a:lnTo>
                    <a:lnTo>
                      <a:pt x="4038" y="198"/>
                    </a:lnTo>
                    <a:lnTo>
                      <a:pt x="4038" y="198"/>
                    </a:lnTo>
                    <a:lnTo>
                      <a:pt x="4044" y="198"/>
                    </a:lnTo>
                    <a:lnTo>
                      <a:pt x="4044" y="198"/>
                    </a:lnTo>
                    <a:lnTo>
                      <a:pt x="4044" y="198"/>
                    </a:lnTo>
                    <a:lnTo>
                      <a:pt x="4044" y="198"/>
                    </a:lnTo>
                    <a:lnTo>
                      <a:pt x="4044" y="198"/>
                    </a:lnTo>
                    <a:lnTo>
                      <a:pt x="4044" y="198"/>
                    </a:lnTo>
                    <a:lnTo>
                      <a:pt x="4050" y="198"/>
                    </a:lnTo>
                    <a:lnTo>
                      <a:pt x="4050" y="198"/>
                    </a:lnTo>
                    <a:lnTo>
                      <a:pt x="4050" y="198"/>
                    </a:lnTo>
                    <a:lnTo>
                      <a:pt x="4050" y="198"/>
                    </a:lnTo>
                    <a:lnTo>
                      <a:pt x="4050" y="198"/>
                    </a:lnTo>
                    <a:lnTo>
                      <a:pt x="4050" y="198"/>
                    </a:lnTo>
                    <a:lnTo>
                      <a:pt x="4056" y="198"/>
                    </a:lnTo>
                    <a:lnTo>
                      <a:pt x="4056" y="198"/>
                    </a:lnTo>
                    <a:lnTo>
                      <a:pt x="4056" y="198"/>
                    </a:lnTo>
                    <a:lnTo>
                      <a:pt x="4056" y="198"/>
                    </a:lnTo>
                    <a:lnTo>
                      <a:pt x="4056" y="198"/>
                    </a:lnTo>
                    <a:lnTo>
                      <a:pt x="4056" y="198"/>
                    </a:lnTo>
                    <a:lnTo>
                      <a:pt x="4056" y="198"/>
                    </a:lnTo>
                    <a:lnTo>
                      <a:pt x="4056" y="198"/>
                    </a:lnTo>
                    <a:lnTo>
                      <a:pt x="4062" y="198"/>
                    </a:lnTo>
                    <a:lnTo>
                      <a:pt x="4062" y="198"/>
                    </a:lnTo>
                    <a:lnTo>
                      <a:pt x="4062" y="198"/>
                    </a:lnTo>
                    <a:lnTo>
                      <a:pt x="4062" y="198"/>
                    </a:lnTo>
                    <a:lnTo>
                      <a:pt x="4062" y="198"/>
                    </a:lnTo>
                    <a:lnTo>
                      <a:pt x="4080" y="198"/>
                    </a:lnTo>
                    <a:lnTo>
                      <a:pt x="4080" y="198"/>
                    </a:lnTo>
                    <a:lnTo>
                      <a:pt x="4080" y="198"/>
                    </a:lnTo>
                    <a:lnTo>
                      <a:pt x="4080" y="198"/>
                    </a:lnTo>
                    <a:lnTo>
                      <a:pt x="4080" y="198"/>
                    </a:lnTo>
                    <a:lnTo>
                      <a:pt x="4086" y="198"/>
                    </a:lnTo>
                    <a:lnTo>
                      <a:pt x="4086" y="198"/>
                    </a:lnTo>
                    <a:lnTo>
                      <a:pt x="4104" y="198"/>
                    </a:lnTo>
                    <a:lnTo>
                      <a:pt x="4104" y="198"/>
                    </a:lnTo>
                    <a:lnTo>
                      <a:pt x="4104" y="198"/>
                    </a:lnTo>
                    <a:lnTo>
                      <a:pt x="4104" y="198"/>
                    </a:lnTo>
                    <a:lnTo>
                      <a:pt x="4104" y="198"/>
                    </a:lnTo>
                    <a:lnTo>
                      <a:pt x="4104" y="198"/>
                    </a:lnTo>
                    <a:lnTo>
                      <a:pt x="4104" y="198"/>
                    </a:lnTo>
                    <a:lnTo>
                      <a:pt x="4110" y="198"/>
                    </a:lnTo>
                    <a:lnTo>
                      <a:pt x="4110" y="198"/>
                    </a:lnTo>
                    <a:lnTo>
                      <a:pt x="4110" y="198"/>
                    </a:lnTo>
                    <a:lnTo>
                      <a:pt x="4110" y="198"/>
                    </a:lnTo>
                    <a:lnTo>
                      <a:pt x="4110" y="198"/>
                    </a:lnTo>
                    <a:lnTo>
                      <a:pt x="4110" y="198"/>
                    </a:lnTo>
                    <a:lnTo>
                      <a:pt x="4110" y="198"/>
                    </a:lnTo>
                    <a:lnTo>
                      <a:pt x="4110" y="198"/>
                    </a:lnTo>
                    <a:lnTo>
                      <a:pt x="4116" y="198"/>
                    </a:lnTo>
                    <a:lnTo>
                      <a:pt x="4116" y="198"/>
                    </a:lnTo>
                    <a:lnTo>
                      <a:pt x="4116" y="198"/>
                    </a:lnTo>
                    <a:lnTo>
                      <a:pt x="4116" y="198"/>
                    </a:lnTo>
                    <a:lnTo>
                      <a:pt x="4116" y="198"/>
                    </a:lnTo>
                    <a:lnTo>
                      <a:pt x="4116" y="198"/>
                    </a:lnTo>
                    <a:lnTo>
                      <a:pt x="4122" y="198"/>
                    </a:lnTo>
                    <a:lnTo>
                      <a:pt x="4122" y="198"/>
                    </a:lnTo>
                    <a:lnTo>
                      <a:pt x="4122" y="198"/>
                    </a:lnTo>
                    <a:lnTo>
                      <a:pt x="4122" y="198"/>
                    </a:lnTo>
                    <a:lnTo>
                      <a:pt x="4122" y="198"/>
                    </a:lnTo>
                    <a:lnTo>
                      <a:pt x="4122" y="198"/>
                    </a:lnTo>
                    <a:lnTo>
                      <a:pt x="4128" y="198"/>
                    </a:lnTo>
                    <a:lnTo>
                      <a:pt x="4128" y="198"/>
                    </a:lnTo>
                    <a:lnTo>
                      <a:pt x="4128" y="198"/>
                    </a:lnTo>
                    <a:lnTo>
                      <a:pt x="4128" y="198"/>
                    </a:lnTo>
                    <a:lnTo>
                      <a:pt x="4128" y="198"/>
                    </a:lnTo>
                    <a:lnTo>
                      <a:pt x="4128" y="198"/>
                    </a:lnTo>
                    <a:lnTo>
                      <a:pt x="4134" y="198"/>
                    </a:lnTo>
                    <a:lnTo>
                      <a:pt x="4134" y="198"/>
                    </a:lnTo>
                    <a:lnTo>
                      <a:pt x="4134" y="198"/>
                    </a:lnTo>
                    <a:lnTo>
                      <a:pt x="4134" y="198"/>
                    </a:lnTo>
                    <a:lnTo>
                      <a:pt x="4134" y="198"/>
                    </a:lnTo>
                    <a:lnTo>
                      <a:pt x="4134" y="198"/>
                    </a:lnTo>
                    <a:lnTo>
                      <a:pt x="4134" y="198"/>
                    </a:lnTo>
                    <a:lnTo>
                      <a:pt x="4134" y="198"/>
                    </a:lnTo>
                    <a:lnTo>
                      <a:pt x="4140" y="198"/>
                    </a:lnTo>
                    <a:lnTo>
                      <a:pt x="4140" y="198"/>
                    </a:lnTo>
                    <a:lnTo>
                      <a:pt x="4140" y="198"/>
                    </a:lnTo>
                    <a:lnTo>
                      <a:pt x="4140" y="198"/>
                    </a:lnTo>
                    <a:lnTo>
                      <a:pt x="4158" y="198"/>
                    </a:lnTo>
                    <a:lnTo>
                      <a:pt x="4158" y="198"/>
                    </a:lnTo>
                    <a:lnTo>
                      <a:pt x="4158" y="198"/>
                    </a:lnTo>
                    <a:lnTo>
                      <a:pt x="4158" y="198"/>
                    </a:lnTo>
                    <a:lnTo>
                      <a:pt x="4158" y="198"/>
                    </a:lnTo>
                    <a:lnTo>
                      <a:pt x="4158" y="198"/>
                    </a:lnTo>
                    <a:lnTo>
                      <a:pt x="4164" y="198"/>
                    </a:lnTo>
                    <a:lnTo>
                      <a:pt x="4182" y="198"/>
                    </a:lnTo>
                    <a:lnTo>
                      <a:pt x="4182" y="198"/>
                    </a:lnTo>
                    <a:lnTo>
                      <a:pt x="4182" y="198"/>
                    </a:lnTo>
                    <a:lnTo>
                      <a:pt x="4182" y="198"/>
                    </a:lnTo>
                    <a:lnTo>
                      <a:pt x="4182" y="198"/>
                    </a:lnTo>
                    <a:lnTo>
                      <a:pt x="4182" y="198"/>
                    </a:lnTo>
                    <a:lnTo>
                      <a:pt x="4182" y="198"/>
                    </a:lnTo>
                    <a:lnTo>
                      <a:pt x="4182" y="198"/>
                    </a:lnTo>
                    <a:lnTo>
                      <a:pt x="4188" y="198"/>
                    </a:lnTo>
                    <a:lnTo>
                      <a:pt x="4188" y="198"/>
                    </a:lnTo>
                    <a:lnTo>
                      <a:pt x="4188" y="198"/>
                    </a:lnTo>
                    <a:lnTo>
                      <a:pt x="4188" y="198"/>
                    </a:lnTo>
                    <a:lnTo>
                      <a:pt x="4188" y="198"/>
                    </a:lnTo>
                    <a:lnTo>
                      <a:pt x="4188" y="198"/>
                    </a:lnTo>
                    <a:lnTo>
                      <a:pt x="4188" y="198"/>
                    </a:lnTo>
                    <a:lnTo>
                      <a:pt x="4188" y="198"/>
                    </a:lnTo>
                    <a:lnTo>
                      <a:pt x="4194" y="198"/>
                    </a:lnTo>
                    <a:lnTo>
                      <a:pt x="4194" y="198"/>
                    </a:lnTo>
                    <a:lnTo>
                      <a:pt x="4194" y="198"/>
                    </a:lnTo>
                    <a:lnTo>
                      <a:pt x="4194" y="198"/>
                    </a:lnTo>
                    <a:lnTo>
                      <a:pt x="4194" y="198"/>
                    </a:lnTo>
                    <a:lnTo>
                      <a:pt x="4194" y="198"/>
                    </a:lnTo>
                    <a:lnTo>
                      <a:pt x="4200" y="198"/>
                    </a:lnTo>
                    <a:lnTo>
                      <a:pt x="4200" y="198"/>
                    </a:lnTo>
                    <a:lnTo>
                      <a:pt x="4200" y="198"/>
                    </a:lnTo>
                    <a:lnTo>
                      <a:pt x="4200" y="198"/>
                    </a:lnTo>
                    <a:lnTo>
                      <a:pt x="4200" y="198"/>
                    </a:lnTo>
                    <a:lnTo>
                      <a:pt x="4200" y="198"/>
                    </a:lnTo>
                    <a:lnTo>
                      <a:pt x="4206" y="198"/>
                    </a:lnTo>
                    <a:lnTo>
                      <a:pt x="4206" y="198"/>
                    </a:lnTo>
                    <a:lnTo>
                      <a:pt x="4206" y="198"/>
                    </a:lnTo>
                    <a:lnTo>
                      <a:pt x="4206" y="198"/>
                    </a:lnTo>
                    <a:lnTo>
                      <a:pt x="4206" y="198"/>
                    </a:lnTo>
                    <a:lnTo>
                      <a:pt x="4206" y="198"/>
                    </a:lnTo>
                    <a:lnTo>
                      <a:pt x="4206" y="198"/>
                    </a:lnTo>
                    <a:lnTo>
                      <a:pt x="4212" y="198"/>
                    </a:lnTo>
                    <a:lnTo>
                      <a:pt x="4212" y="198"/>
                    </a:lnTo>
                    <a:lnTo>
                      <a:pt x="4212" y="198"/>
                    </a:lnTo>
                    <a:lnTo>
                      <a:pt x="4212" y="198"/>
                    </a:lnTo>
                    <a:lnTo>
                      <a:pt x="4212" y="198"/>
                    </a:lnTo>
                    <a:lnTo>
                      <a:pt x="4212" y="198"/>
                    </a:lnTo>
                    <a:lnTo>
                      <a:pt x="4212" y="198"/>
                    </a:lnTo>
                    <a:lnTo>
                      <a:pt x="4218" y="198"/>
                    </a:lnTo>
                    <a:lnTo>
                      <a:pt x="4218" y="198"/>
                    </a:lnTo>
                    <a:lnTo>
                      <a:pt x="4218" y="198"/>
                    </a:lnTo>
                    <a:lnTo>
                      <a:pt x="4236" y="198"/>
                    </a:lnTo>
                    <a:lnTo>
                      <a:pt x="4236" y="198"/>
                    </a:lnTo>
                    <a:lnTo>
                      <a:pt x="4236" y="198"/>
                    </a:lnTo>
                    <a:lnTo>
                      <a:pt x="4236" y="198"/>
                    </a:lnTo>
                    <a:lnTo>
                      <a:pt x="4236" y="198"/>
                    </a:lnTo>
                    <a:lnTo>
                      <a:pt x="4236" y="198"/>
                    </a:lnTo>
                    <a:lnTo>
                      <a:pt x="4236" y="198"/>
                    </a:lnTo>
                    <a:lnTo>
                      <a:pt x="4254" y="198"/>
                    </a:lnTo>
                    <a:lnTo>
                      <a:pt x="4254" y="198"/>
                    </a:lnTo>
                    <a:lnTo>
                      <a:pt x="4254" y="198"/>
                    </a:lnTo>
                    <a:lnTo>
                      <a:pt x="4260" y="198"/>
                    </a:lnTo>
                    <a:lnTo>
                      <a:pt x="4260" y="198"/>
                    </a:lnTo>
                    <a:lnTo>
                      <a:pt x="4260" y="198"/>
                    </a:lnTo>
                    <a:lnTo>
                      <a:pt x="4260" y="198"/>
                    </a:lnTo>
                    <a:lnTo>
                      <a:pt x="4260" y="198"/>
                    </a:lnTo>
                    <a:lnTo>
                      <a:pt x="4260" y="198"/>
                    </a:lnTo>
                    <a:lnTo>
                      <a:pt x="4266" y="198"/>
                    </a:lnTo>
                    <a:lnTo>
                      <a:pt x="4266" y="198"/>
                    </a:lnTo>
                    <a:lnTo>
                      <a:pt x="4266" y="198"/>
                    </a:lnTo>
                    <a:lnTo>
                      <a:pt x="4266" y="198"/>
                    </a:lnTo>
                    <a:lnTo>
                      <a:pt x="4266" y="198"/>
                    </a:lnTo>
                    <a:lnTo>
                      <a:pt x="4266" y="198"/>
                    </a:lnTo>
                    <a:lnTo>
                      <a:pt x="4266" y="198"/>
                    </a:lnTo>
                    <a:lnTo>
                      <a:pt x="4266" y="198"/>
                    </a:lnTo>
                    <a:lnTo>
                      <a:pt x="4272" y="198"/>
                    </a:lnTo>
                    <a:lnTo>
                      <a:pt x="4272" y="198"/>
                    </a:lnTo>
                    <a:lnTo>
                      <a:pt x="4272" y="198"/>
                    </a:lnTo>
                    <a:lnTo>
                      <a:pt x="4272" y="198"/>
                    </a:lnTo>
                    <a:lnTo>
                      <a:pt x="4272" y="198"/>
                    </a:lnTo>
                    <a:lnTo>
                      <a:pt x="4272" y="198"/>
                    </a:lnTo>
                    <a:lnTo>
                      <a:pt x="4278" y="198"/>
                    </a:lnTo>
                    <a:lnTo>
                      <a:pt x="4278" y="198"/>
                    </a:lnTo>
                    <a:lnTo>
                      <a:pt x="4278" y="198"/>
                    </a:lnTo>
                    <a:lnTo>
                      <a:pt x="4278" y="198"/>
                    </a:lnTo>
                    <a:lnTo>
                      <a:pt x="4278" y="198"/>
                    </a:lnTo>
                    <a:lnTo>
                      <a:pt x="4278" y="198"/>
                    </a:lnTo>
                    <a:lnTo>
                      <a:pt x="4278" y="198"/>
                    </a:lnTo>
                    <a:lnTo>
                      <a:pt x="4284" y="198"/>
                    </a:lnTo>
                    <a:lnTo>
                      <a:pt x="4284" y="198"/>
                    </a:lnTo>
                    <a:lnTo>
                      <a:pt x="4284" y="198"/>
                    </a:lnTo>
                    <a:lnTo>
                      <a:pt x="4284" y="198"/>
                    </a:lnTo>
                    <a:lnTo>
                      <a:pt x="4284" y="198"/>
                    </a:lnTo>
                    <a:lnTo>
                      <a:pt x="4284" y="198"/>
                    </a:lnTo>
                    <a:lnTo>
                      <a:pt x="4290" y="198"/>
                    </a:lnTo>
                    <a:lnTo>
                      <a:pt x="4290" y="198"/>
                    </a:lnTo>
                    <a:lnTo>
                      <a:pt x="4290" y="198"/>
                    </a:lnTo>
                    <a:lnTo>
                      <a:pt x="4290" y="198"/>
                    </a:lnTo>
                    <a:lnTo>
                      <a:pt x="4290" y="198"/>
                    </a:lnTo>
                    <a:lnTo>
                      <a:pt x="4290" y="198"/>
                    </a:lnTo>
                    <a:lnTo>
                      <a:pt x="4290" y="198"/>
                    </a:lnTo>
                    <a:lnTo>
                      <a:pt x="4296" y="198"/>
                    </a:lnTo>
                    <a:lnTo>
                      <a:pt x="4296" y="198"/>
                    </a:lnTo>
                    <a:lnTo>
                      <a:pt x="4308" y="198"/>
                    </a:lnTo>
                    <a:lnTo>
                      <a:pt x="4308" y="198"/>
                    </a:lnTo>
                    <a:lnTo>
                      <a:pt x="4314" y="198"/>
                    </a:lnTo>
                    <a:lnTo>
                      <a:pt x="4314" y="198"/>
                    </a:lnTo>
                    <a:lnTo>
                      <a:pt x="4314" y="198"/>
                    </a:lnTo>
                    <a:lnTo>
                      <a:pt x="4314" y="198"/>
                    </a:lnTo>
                    <a:lnTo>
                      <a:pt x="4314" y="198"/>
                    </a:lnTo>
                    <a:lnTo>
                      <a:pt x="4332" y="198"/>
                    </a:lnTo>
                    <a:lnTo>
                      <a:pt x="4332" y="198"/>
                    </a:lnTo>
                    <a:lnTo>
                      <a:pt x="4332" y="198"/>
                    </a:lnTo>
                    <a:lnTo>
                      <a:pt x="4332" y="198"/>
                    </a:lnTo>
                    <a:lnTo>
                      <a:pt x="4338" y="198"/>
                    </a:lnTo>
                    <a:lnTo>
                      <a:pt x="4338" y="198"/>
                    </a:lnTo>
                    <a:lnTo>
                      <a:pt x="4338" y="198"/>
                    </a:lnTo>
                    <a:lnTo>
                      <a:pt x="4338" y="198"/>
                    </a:lnTo>
                    <a:lnTo>
                      <a:pt x="4338" y="198"/>
                    </a:lnTo>
                    <a:lnTo>
                      <a:pt x="4338" y="198"/>
                    </a:lnTo>
                    <a:lnTo>
                      <a:pt x="4344" y="198"/>
                    </a:lnTo>
                    <a:lnTo>
                      <a:pt x="4344" y="198"/>
                    </a:lnTo>
                    <a:lnTo>
                      <a:pt x="4344" y="198"/>
                    </a:lnTo>
                    <a:lnTo>
                      <a:pt x="4344" y="198"/>
                    </a:lnTo>
                    <a:lnTo>
                      <a:pt x="4344" y="198"/>
                    </a:lnTo>
                    <a:lnTo>
                      <a:pt x="4344" y="198"/>
                    </a:lnTo>
                    <a:lnTo>
                      <a:pt x="4344" y="198"/>
                    </a:lnTo>
                    <a:lnTo>
                      <a:pt x="4344" y="198"/>
                    </a:lnTo>
                    <a:lnTo>
                      <a:pt x="4350" y="198"/>
                    </a:lnTo>
                    <a:lnTo>
                      <a:pt x="4350" y="198"/>
                    </a:lnTo>
                    <a:lnTo>
                      <a:pt x="4350" y="198"/>
                    </a:lnTo>
                    <a:lnTo>
                      <a:pt x="4350" y="198"/>
                    </a:lnTo>
                    <a:lnTo>
                      <a:pt x="4350" y="198"/>
                    </a:lnTo>
                    <a:lnTo>
                      <a:pt x="4350" y="198"/>
                    </a:lnTo>
                    <a:lnTo>
                      <a:pt x="4350" y="198"/>
                    </a:lnTo>
                    <a:lnTo>
                      <a:pt x="4356" y="198"/>
                    </a:lnTo>
                    <a:lnTo>
                      <a:pt x="4356" y="198"/>
                    </a:lnTo>
                    <a:lnTo>
                      <a:pt x="4356" y="198"/>
                    </a:lnTo>
                    <a:lnTo>
                      <a:pt x="4356" y="198"/>
                    </a:lnTo>
                    <a:lnTo>
                      <a:pt x="4356" y="198"/>
                    </a:lnTo>
                    <a:lnTo>
                      <a:pt x="4356" y="198"/>
                    </a:lnTo>
                    <a:lnTo>
                      <a:pt x="4362" y="198"/>
                    </a:lnTo>
                    <a:lnTo>
                      <a:pt x="4362" y="198"/>
                    </a:lnTo>
                    <a:lnTo>
                      <a:pt x="4362" y="198"/>
                    </a:lnTo>
                    <a:lnTo>
                      <a:pt x="4362" y="198"/>
                    </a:lnTo>
                    <a:lnTo>
                      <a:pt x="4362" y="198"/>
                    </a:lnTo>
                    <a:lnTo>
                      <a:pt x="4362" y="198"/>
                    </a:lnTo>
                    <a:lnTo>
                      <a:pt x="4368" y="198"/>
                    </a:lnTo>
                    <a:lnTo>
                      <a:pt x="4368" y="198"/>
                    </a:lnTo>
                    <a:lnTo>
                      <a:pt x="4368" y="198"/>
                    </a:lnTo>
                    <a:lnTo>
                      <a:pt x="4368" y="198"/>
                    </a:lnTo>
                    <a:lnTo>
                      <a:pt x="4368" y="198"/>
                    </a:lnTo>
                    <a:lnTo>
                      <a:pt x="4368" y="198"/>
                    </a:lnTo>
                    <a:lnTo>
                      <a:pt x="4368" y="198"/>
                    </a:lnTo>
                    <a:lnTo>
                      <a:pt x="4368" y="198"/>
                    </a:lnTo>
                    <a:lnTo>
                      <a:pt x="4386" y="198"/>
                    </a:lnTo>
                    <a:lnTo>
                      <a:pt x="4386" y="198"/>
                    </a:lnTo>
                    <a:lnTo>
                      <a:pt x="4386" y="198"/>
                    </a:lnTo>
                    <a:lnTo>
                      <a:pt x="4392" y="198"/>
                    </a:lnTo>
                    <a:lnTo>
                      <a:pt x="4392" y="198"/>
                    </a:lnTo>
                    <a:lnTo>
                      <a:pt x="4392" y="198"/>
                    </a:lnTo>
                    <a:lnTo>
                      <a:pt x="4392" y="198"/>
                    </a:lnTo>
                    <a:lnTo>
                      <a:pt x="4410" y="198"/>
                    </a:lnTo>
                    <a:lnTo>
                      <a:pt x="4410" y="198"/>
                    </a:lnTo>
                    <a:lnTo>
                      <a:pt x="4410" y="198"/>
                    </a:lnTo>
                    <a:lnTo>
                      <a:pt x="4410" y="198"/>
                    </a:lnTo>
                    <a:lnTo>
                      <a:pt x="4410" y="198"/>
                    </a:lnTo>
                    <a:lnTo>
                      <a:pt x="4416" y="198"/>
                    </a:lnTo>
                    <a:lnTo>
                      <a:pt x="4416" y="198"/>
                    </a:lnTo>
                    <a:lnTo>
                      <a:pt x="4416" y="198"/>
                    </a:lnTo>
                    <a:lnTo>
                      <a:pt x="4416" y="198"/>
                    </a:lnTo>
                    <a:lnTo>
                      <a:pt x="4416" y="198"/>
                    </a:lnTo>
                    <a:lnTo>
                      <a:pt x="4416" y="198"/>
                    </a:lnTo>
                    <a:lnTo>
                      <a:pt x="4416" y="198"/>
                    </a:lnTo>
                    <a:lnTo>
                      <a:pt x="4416" y="198"/>
                    </a:lnTo>
                    <a:lnTo>
                      <a:pt x="4422" y="198"/>
                    </a:lnTo>
                    <a:lnTo>
                      <a:pt x="4422" y="198"/>
                    </a:lnTo>
                    <a:lnTo>
                      <a:pt x="4422" y="198"/>
                    </a:lnTo>
                    <a:lnTo>
                      <a:pt x="4422" y="198"/>
                    </a:lnTo>
                    <a:lnTo>
                      <a:pt x="4422" y="198"/>
                    </a:lnTo>
                    <a:lnTo>
                      <a:pt x="4422" y="198"/>
                    </a:lnTo>
                    <a:lnTo>
                      <a:pt x="4422" y="198"/>
                    </a:lnTo>
                    <a:lnTo>
                      <a:pt x="4428" y="198"/>
                    </a:lnTo>
                    <a:lnTo>
                      <a:pt x="4428" y="198"/>
                    </a:lnTo>
                    <a:lnTo>
                      <a:pt x="4428" y="198"/>
                    </a:lnTo>
                    <a:lnTo>
                      <a:pt x="4428" y="198"/>
                    </a:lnTo>
                    <a:lnTo>
                      <a:pt x="4428" y="198"/>
                    </a:lnTo>
                    <a:lnTo>
                      <a:pt x="4428" y="198"/>
                    </a:lnTo>
                    <a:lnTo>
                      <a:pt x="4434" y="198"/>
                    </a:lnTo>
                    <a:lnTo>
                      <a:pt x="4434" y="198"/>
                    </a:lnTo>
                    <a:lnTo>
                      <a:pt x="4434" y="198"/>
                    </a:lnTo>
                    <a:lnTo>
                      <a:pt x="4434" y="198"/>
                    </a:lnTo>
                    <a:lnTo>
                      <a:pt x="4434" y="198"/>
                    </a:lnTo>
                    <a:lnTo>
                      <a:pt x="4434" y="198"/>
                    </a:lnTo>
                    <a:lnTo>
                      <a:pt x="4440" y="198"/>
                    </a:lnTo>
                    <a:lnTo>
                      <a:pt x="4440" y="198"/>
                    </a:lnTo>
                    <a:lnTo>
                      <a:pt x="4440" y="198"/>
                    </a:lnTo>
                    <a:lnTo>
                      <a:pt x="4440" y="198"/>
                    </a:lnTo>
                    <a:lnTo>
                      <a:pt x="4440" y="198"/>
                    </a:lnTo>
                    <a:lnTo>
                      <a:pt x="4440" y="198"/>
                    </a:lnTo>
                    <a:lnTo>
                      <a:pt x="4440" y="198"/>
                    </a:lnTo>
                    <a:lnTo>
                      <a:pt x="4446" y="198"/>
                    </a:lnTo>
                    <a:lnTo>
                      <a:pt x="4446" y="198"/>
                    </a:lnTo>
                    <a:lnTo>
                      <a:pt x="4446" y="198"/>
                    </a:lnTo>
                    <a:lnTo>
                      <a:pt x="4446" y="198"/>
                    </a:lnTo>
                    <a:lnTo>
                      <a:pt x="4446" y="198"/>
                    </a:lnTo>
                    <a:lnTo>
                      <a:pt x="4446" y="198"/>
                    </a:lnTo>
                    <a:lnTo>
                      <a:pt x="4464" y="198"/>
                    </a:lnTo>
                    <a:lnTo>
                      <a:pt x="4464" y="198"/>
                    </a:lnTo>
                    <a:lnTo>
                      <a:pt x="4464" y="198"/>
                    </a:lnTo>
                    <a:lnTo>
                      <a:pt x="4464" y="198"/>
                    </a:lnTo>
                    <a:lnTo>
                      <a:pt x="4470" y="198"/>
                    </a:lnTo>
                    <a:lnTo>
                      <a:pt x="4470" y="198"/>
                    </a:lnTo>
                    <a:lnTo>
                      <a:pt x="4470" y="198"/>
                    </a:lnTo>
                    <a:lnTo>
                      <a:pt x="4488" y="198"/>
                    </a:lnTo>
                    <a:lnTo>
                      <a:pt x="4488" y="198"/>
                    </a:lnTo>
                    <a:lnTo>
                      <a:pt x="4488" y="198"/>
                    </a:lnTo>
                    <a:lnTo>
                      <a:pt x="4488" y="198"/>
                    </a:lnTo>
                    <a:lnTo>
                      <a:pt x="4488" y="198"/>
                    </a:lnTo>
                    <a:lnTo>
                      <a:pt x="4488" y="198"/>
                    </a:lnTo>
                    <a:lnTo>
                      <a:pt x="4488" y="198"/>
                    </a:lnTo>
                    <a:lnTo>
                      <a:pt x="4494" y="198"/>
                    </a:lnTo>
                    <a:lnTo>
                      <a:pt x="4494" y="198"/>
                    </a:lnTo>
                    <a:lnTo>
                      <a:pt x="4494" y="198"/>
                    </a:lnTo>
                    <a:lnTo>
                      <a:pt x="4494" y="198"/>
                    </a:lnTo>
                    <a:lnTo>
                      <a:pt x="4494" y="198"/>
                    </a:lnTo>
                    <a:lnTo>
                      <a:pt x="4494" y="198"/>
                    </a:lnTo>
                    <a:lnTo>
                      <a:pt x="4494" y="198"/>
                    </a:lnTo>
                    <a:lnTo>
                      <a:pt x="4500" y="198"/>
                    </a:lnTo>
                    <a:lnTo>
                      <a:pt x="4500" y="198"/>
                    </a:lnTo>
                    <a:lnTo>
                      <a:pt x="4500" y="198"/>
                    </a:lnTo>
                    <a:lnTo>
                      <a:pt x="4500" y="198"/>
                    </a:lnTo>
                    <a:lnTo>
                      <a:pt x="4500" y="198"/>
                    </a:lnTo>
                    <a:lnTo>
                      <a:pt x="4500" y="198"/>
                    </a:lnTo>
                    <a:lnTo>
                      <a:pt x="4500" y="198"/>
                    </a:lnTo>
                    <a:lnTo>
                      <a:pt x="4506" y="198"/>
                    </a:lnTo>
                    <a:lnTo>
                      <a:pt x="4506" y="198"/>
                    </a:lnTo>
                    <a:lnTo>
                      <a:pt x="4506" y="198"/>
                    </a:lnTo>
                    <a:lnTo>
                      <a:pt x="4506" y="198"/>
                    </a:lnTo>
                    <a:lnTo>
                      <a:pt x="4506" y="198"/>
                    </a:lnTo>
                    <a:lnTo>
                      <a:pt x="4506" y="198"/>
                    </a:lnTo>
                    <a:lnTo>
                      <a:pt x="4512" y="198"/>
                    </a:lnTo>
                    <a:lnTo>
                      <a:pt x="4512" y="198"/>
                    </a:lnTo>
                    <a:lnTo>
                      <a:pt x="4512" y="198"/>
                    </a:lnTo>
                    <a:lnTo>
                      <a:pt x="4512" y="198"/>
                    </a:lnTo>
                    <a:lnTo>
                      <a:pt x="4512" y="198"/>
                    </a:lnTo>
                    <a:lnTo>
                      <a:pt x="4512" y="198"/>
                    </a:lnTo>
                    <a:lnTo>
                      <a:pt x="4518" y="198"/>
                    </a:lnTo>
                    <a:lnTo>
                      <a:pt x="4518" y="198"/>
                    </a:lnTo>
                    <a:lnTo>
                      <a:pt x="4518" y="198"/>
                    </a:lnTo>
                    <a:lnTo>
                      <a:pt x="4518" y="198"/>
                    </a:lnTo>
                    <a:lnTo>
                      <a:pt x="4518" y="198"/>
                    </a:lnTo>
                    <a:lnTo>
                      <a:pt x="4518" y="198"/>
                    </a:lnTo>
                    <a:lnTo>
                      <a:pt x="4518" y="198"/>
                    </a:lnTo>
                    <a:lnTo>
                      <a:pt x="4518" y="198"/>
                    </a:lnTo>
                    <a:lnTo>
                      <a:pt x="4524" y="198"/>
                    </a:lnTo>
                    <a:lnTo>
                      <a:pt x="4524" y="198"/>
                    </a:lnTo>
                    <a:lnTo>
                      <a:pt x="4524" y="198"/>
                    </a:lnTo>
                    <a:lnTo>
                      <a:pt x="4524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8" y="198"/>
                    </a:lnTo>
                    <a:lnTo>
                      <a:pt x="4566" y="198"/>
                    </a:lnTo>
                    <a:lnTo>
                      <a:pt x="4566" y="198"/>
                    </a:lnTo>
                    <a:lnTo>
                      <a:pt x="4566" y="198"/>
                    </a:lnTo>
                    <a:lnTo>
                      <a:pt x="4566" y="198"/>
                    </a:lnTo>
                    <a:lnTo>
                      <a:pt x="4566" y="198"/>
                    </a:lnTo>
                    <a:lnTo>
                      <a:pt x="4566" y="198"/>
                    </a:lnTo>
                    <a:lnTo>
                      <a:pt x="4566" y="198"/>
                    </a:lnTo>
                    <a:lnTo>
                      <a:pt x="4566" y="198"/>
                    </a:lnTo>
                    <a:lnTo>
                      <a:pt x="4572" y="198"/>
                    </a:lnTo>
                    <a:lnTo>
                      <a:pt x="4572" y="198"/>
                    </a:lnTo>
                    <a:lnTo>
                      <a:pt x="4572" y="198"/>
                    </a:lnTo>
                    <a:lnTo>
                      <a:pt x="4572" y="198"/>
                    </a:lnTo>
                    <a:lnTo>
                      <a:pt x="4572" y="198"/>
                    </a:lnTo>
                    <a:lnTo>
                      <a:pt x="4572" y="198"/>
                    </a:lnTo>
                    <a:lnTo>
                      <a:pt x="4572" y="198"/>
                    </a:lnTo>
                    <a:lnTo>
                      <a:pt x="4572" y="198"/>
                    </a:lnTo>
                    <a:lnTo>
                      <a:pt x="4578" y="198"/>
                    </a:lnTo>
                    <a:lnTo>
                      <a:pt x="4578" y="198"/>
                    </a:lnTo>
                    <a:lnTo>
                      <a:pt x="4578" y="198"/>
                    </a:lnTo>
                    <a:lnTo>
                      <a:pt x="4578" y="198"/>
                    </a:lnTo>
                    <a:lnTo>
                      <a:pt x="4578" y="198"/>
                    </a:lnTo>
                    <a:lnTo>
                      <a:pt x="4578" y="198"/>
                    </a:lnTo>
                    <a:lnTo>
                      <a:pt x="4584" y="198"/>
                    </a:lnTo>
                    <a:lnTo>
                      <a:pt x="4584" y="198"/>
                    </a:lnTo>
                    <a:lnTo>
                      <a:pt x="4584" y="198"/>
                    </a:lnTo>
                    <a:lnTo>
                      <a:pt x="4584" y="198"/>
                    </a:lnTo>
                    <a:lnTo>
                      <a:pt x="4584" y="198"/>
                    </a:lnTo>
                    <a:lnTo>
                      <a:pt x="4584" y="198"/>
                    </a:lnTo>
                    <a:lnTo>
                      <a:pt x="4590" y="198"/>
                    </a:lnTo>
                    <a:lnTo>
                      <a:pt x="4590" y="198"/>
                    </a:lnTo>
                    <a:lnTo>
                      <a:pt x="4590" y="198"/>
                    </a:lnTo>
                    <a:lnTo>
                      <a:pt x="4590" y="198"/>
                    </a:lnTo>
                    <a:lnTo>
                      <a:pt x="4590" y="198"/>
                    </a:lnTo>
                    <a:lnTo>
                      <a:pt x="4590" y="198"/>
                    </a:lnTo>
                    <a:lnTo>
                      <a:pt x="4596" y="198"/>
                    </a:lnTo>
                    <a:lnTo>
                      <a:pt x="4596" y="198"/>
                    </a:lnTo>
                    <a:lnTo>
                      <a:pt x="4596" y="198"/>
                    </a:lnTo>
                    <a:lnTo>
                      <a:pt x="4596" y="198"/>
                    </a:lnTo>
                    <a:lnTo>
                      <a:pt x="4596" y="198"/>
                    </a:lnTo>
                    <a:lnTo>
                      <a:pt x="4596" y="198"/>
                    </a:lnTo>
                    <a:lnTo>
                      <a:pt x="4596" y="198"/>
                    </a:lnTo>
                    <a:lnTo>
                      <a:pt x="4596" y="198"/>
                    </a:lnTo>
                    <a:lnTo>
                      <a:pt x="4602" y="198"/>
                    </a:lnTo>
                    <a:lnTo>
                      <a:pt x="4602" y="198"/>
                    </a:lnTo>
                    <a:lnTo>
                      <a:pt x="4602" y="198"/>
                    </a:lnTo>
                    <a:lnTo>
                      <a:pt x="4620" y="198"/>
                    </a:lnTo>
                    <a:lnTo>
                      <a:pt x="4620" y="198"/>
                    </a:lnTo>
                    <a:lnTo>
                      <a:pt x="4620" y="198"/>
                    </a:lnTo>
                    <a:lnTo>
                      <a:pt x="4620" y="198"/>
                    </a:lnTo>
                    <a:lnTo>
                      <a:pt x="4620" y="198"/>
                    </a:lnTo>
                    <a:lnTo>
                      <a:pt x="4620" y="198"/>
                    </a:lnTo>
                    <a:lnTo>
                      <a:pt x="4620" y="198"/>
                    </a:lnTo>
                    <a:lnTo>
                      <a:pt x="4638" y="198"/>
                    </a:lnTo>
                    <a:lnTo>
                      <a:pt x="4638" y="198"/>
                    </a:lnTo>
                    <a:lnTo>
                      <a:pt x="4638" y="198"/>
                    </a:lnTo>
                    <a:lnTo>
                      <a:pt x="4644" y="198"/>
                    </a:lnTo>
                    <a:lnTo>
                      <a:pt x="4644" y="198"/>
                    </a:lnTo>
                    <a:lnTo>
                      <a:pt x="4644" y="198"/>
                    </a:lnTo>
                    <a:lnTo>
                      <a:pt x="4644" y="198"/>
                    </a:lnTo>
                    <a:lnTo>
                      <a:pt x="4644" y="198"/>
                    </a:lnTo>
                    <a:lnTo>
                      <a:pt x="4644" y="198"/>
                    </a:lnTo>
                    <a:lnTo>
                      <a:pt x="4650" y="198"/>
                    </a:lnTo>
                    <a:lnTo>
                      <a:pt x="4650" y="198"/>
                    </a:lnTo>
                    <a:lnTo>
                      <a:pt x="4650" y="198"/>
                    </a:lnTo>
                    <a:lnTo>
                      <a:pt x="4650" y="198"/>
                    </a:lnTo>
                    <a:lnTo>
                      <a:pt x="4650" y="198"/>
                    </a:lnTo>
                    <a:lnTo>
                      <a:pt x="4650" y="198"/>
                    </a:lnTo>
                    <a:lnTo>
                      <a:pt x="4650" y="198"/>
                    </a:lnTo>
                    <a:lnTo>
                      <a:pt x="4650" y="198"/>
                    </a:lnTo>
                    <a:lnTo>
                      <a:pt x="4656" y="198"/>
                    </a:lnTo>
                    <a:lnTo>
                      <a:pt x="4656" y="198"/>
                    </a:lnTo>
                    <a:lnTo>
                      <a:pt x="4656" y="198"/>
                    </a:lnTo>
                    <a:lnTo>
                      <a:pt x="4656" y="198"/>
                    </a:lnTo>
                    <a:lnTo>
                      <a:pt x="4656" y="198"/>
                    </a:lnTo>
                    <a:lnTo>
                      <a:pt x="4656" y="198"/>
                    </a:lnTo>
                    <a:lnTo>
                      <a:pt x="4662" y="198"/>
                    </a:lnTo>
                    <a:lnTo>
                      <a:pt x="4662" y="198"/>
                    </a:lnTo>
                    <a:lnTo>
                      <a:pt x="4662" y="198"/>
                    </a:lnTo>
                    <a:lnTo>
                      <a:pt x="4662" y="198"/>
                    </a:lnTo>
                    <a:lnTo>
                      <a:pt x="4662" y="198"/>
                    </a:lnTo>
                    <a:lnTo>
                      <a:pt x="4662" y="198"/>
                    </a:lnTo>
                    <a:lnTo>
                      <a:pt x="4668" y="198"/>
                    </a:lnTo>
                    <a:lnTo>
                      <a:pt x="4668" y="198"/>
                    </a:lnTo>
                    <a:lnTo>
                      <a:pt x="4668" y="198"/>
                    </a:lnTo>
                    <a:lnTo>
                      <a:pt x="4668" y="198"/>
                    </a:lnTo>
                    <a:lnTo>
                      <a:pt x="4668" y="198"/>
                    </a:lnTo>
                    <a:lnTo>
                      <a:pt x="4668" y="198"/>
                    </a:lnTo>
                    <a:lnTo>
                      <a:pt x="4668" y="198"/>
                    </a:lnTo>
                    <a:lnTo>
                      <a:pt x="4674" y="198"/>
                    </a:lnTo>
                    <a:lnTo>
                      <a:pt x="4674" y="198"/>
                    </a:lnTo>
                    <a:lnTo>
                      <a:pt x="4674" y="198"/>
                    </a:lnTo>
                    <a:lnTo>
                      <a:pt x="4674" y="198"/>
                    </a:lnTo>
                    <a:lnTo>
                      <a:pt x="4674" y="198"/>
                    </a:lnTo>
                    <a:lnTo>
                      <a:pt x="4674" y="198"/>
                    </a:lnTo>
                    <a:lnTo>
                      <a:pt x="4674" y="198"/>
                    </a:lnTo>
                    <a:lnTo>
                      <a:pt x="4680" y="198"/>
                    </a:lnTo>
                    <a:lnTo>
                      <a:pt x="4680" y="198"/>
                    </a:lnTo>
                    <a:lnTo>
                      <a:pt x="4692" y="198"/>
                    </a:lnTo>
                    <a:lnTo>
                      <a:pt x="4692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30" y="198"/>
                    </a:lnTo>
                    <a:lnTo>
                      <a:pt x="4830" y="198"/>
                    </a:lnTo>
                    <a:lnTo>
                      <a:pt x="4830" y="198"/>
                    </a:lnTo>
                    <a:lnTo>
                      <a:pt x="4830" y="198"/>
                    </a:lnTo>
                    <a:lnTo>
                      <a:pt x="4830" y="198"/>
                    </a:lnTo>
                    <a:lnTo>
                      <a:pt x="4830" y="198"/>
                    </a:lnTo>
                    <a:lnTo>
                      <a:pt x="4848" y="198"/>
                    </a:lnTo>
                    <a:lnTo>
                      <a:pt x="4848" y="198"/>
                    </a:lnTo>
                    <a:lnTo>
                      <a:pt x="4848" y="198"/>
                    </a:lnTo>
                    <a:lnTo>
                      <a:pt x="4848" y="198"/>
                    </a:lnTo>
                    <a:lnTo>
                      <a:pt x="4854" y="198"/>
                    </a:lnTo>
                    <a:lnTo>
                      <a:pt x="4854" y="198"/>
                    </a:lnTo>
                    <a:lnTo>
                      <a:pt x="4854" y="198"/>
                    </a:lnTo>
                    <a:lnTo>
                      <a:pt x="4872" y="198"/>
                    </a:lnTo>
                    <a:lnTo>
                      <a:pt x="4872" y="198"/>
                    </a:lnTo>
                    <a:lnTo>
                      <a:pt x="4872" y="198"/>
                    </a:lnTo>
                    <a:lnTo>
                      <a:pt x="4872" y="198"/>
                    </a:lnTo>
                    <a:lnTo>
                      <a:pt x="4872" y="198"/>
                    </a:lnTo>
                    <a:lnTo>
                      <a:pt x="4872" y="198"/>
                    </a:lnTo>
                    <a:lnTo>
                      <a:pt x="4878" y="198"/>
                    </a:lnTo>
                  </a:path>
                </a:pathLst>
              </a:custGeom>
              <a:noFill/>
              <a:ln w="158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84" name="Rectangle 60"/>
              <p:cNvSpPr>
                <a:spLocks noChangeArrowheads="1"/>
              </p:cNvSpPr>
              <p:nvPr/>
            </p:nvSpPr>
            <p:spPr bwMode="auto">
              <a:xfrm>
                <a:off x="1423" y="1729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85" name="Freeform 61"/>
              <p:cNvSpPr>
                <a:spLocks/>
              </p:cNvSpPr>
              <p:nvPr/>
            </p:nvSpPr>
            <p:spPr bwMode="auto">
              <a:xfrm>
                <a:off x="355" y="1129"/>
                <a:ext cx="4878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36" y="0"/>
                  </a:cxn>
                  <a:cxn ang="0">
                    <a:pos x="396" y="0"/>
                  </a:cxn>
                  <a:cxn ang="0">
                    <a:pos x="456" y="0"/>
                  </a:cxn>
                  <a:cxn ang="0">
                    <a:pos x="534" y="0"/>
                  </a:cxn>
                  <a:cxn ang="0">
                    <a:pos x="594" y="0"/>
                  </a:cxn>
                  <a:cxn ang="0">
                    <a:pos x="672" y="0"/>
                  </a:cxn>
                  <a:cxn ang="0">
                    <a:pos x="732" y="0"/>
                  </a:cxn>
                  <a:cxn ang="0">
                    <a:pos x="792" y="0"/>
                  </a:cxn>
                  <a:cxn ang="0">
                    <a:pos x="870" y="0"/>
                  </a:cxn>
                  <a:cxn ang="0">
                    <a:pos x="930" y="0"/>
                  </a:cxn>
                  <a:cxn ang="0">
                    <a:pos x="1008" y="0"/>
                  </a:cxn>
                  <a:cxn ang="0">
                    <a:pos x="1068" y="0"/>
                  </a:cxn>
                  <a:cxn ang="0">
                    <a:pos x="1146" y="0"/>
                  </a:cxn>
                  <a:cxn ang="0">
                    <a:pos x="1260" y="0"/>
                  </a:cxn>
                  <a:cxn ang="0">
                    <a:pos x="1338" y="0"/>
                  </a:cxn>
                  <a:cxn ang="0">
                    <a:pos x="1416" y="0"/>
                  </a:cxn>
                  <a:cxn ang="0">
                    <a:pos x="1530" y="0"/>
                  </a:cxn>
                  <a:cxn ang="0">
                    <a:pos x="1614" y="0"/>
                  </a:cxn>
                  <a:cxn ang="0">
                    <a:pos x="1722" y="0"/>
                  </a:cxn>
                  <a:cxn ang="0">
                    <a:pos x="1800" y="0"/>
                  </a:cxn>
                  <a:cxn ang="0">
                    <a:pos x="1884" y="0"/>
                  </a:cxn>
                  <a:cxn ang="0">
                    <a:pos x="1992" y="0"/>
                  </a:cxn>
                  <a:cxn ang="0">
                    <a:pos x="2076" y="0"/>
                  </a:cxn>
                  <a:cxn ang="0">
                    <a:pos x="2154" y="0"/>
                  </a:cxn>
                  <a:cxn ang="0">
                    <a:pos x="2268" y="0"/>
                  </a:cxn>
                  <a:cxn ang="0">
                    <a:pos x="2346" y="0"/>
                  </a:cxn>
                  <a:cxn ang="0">
                    <a:pos x="2424" y="0"/>
                  </a:cxn>
                  <a:cxn ang="0">
                    <a:pos x="2538" y="0"/>
                  </a:cxn>
                  <a:cxn ang="0">
                    <a:pos x="2616" y="0"/>
                  </a:cxn>
                  <a:cxn ang="0">
                    <a:pos x="2694" y="0"/>
                  </a:cxn>
                  <a:cxn ang="0">
                    <a:pos x="2808" y="0"/>
                  </a:cxn>
                  <a:cxn ang="0">
                    <a:pos x="2892" y="0"/>
                  </a:cxn>
                  <a:cxn ang="0">
                    <a:pos x="3000" y="0"/>
                  </a:cxn>
                  <a:cxn ang="0">
                    <a:pos x="3048" y="0"/>
                  </a:cxn>
                  <a:cxn ang="0">
                    <a:pos x="3096" y="0"/>
                  </a:cxn>
                  <a:cxn ang="0">
                    <a:pos x="3144" y="0"/>
                  </a:cxn>
                  <a:cxn ang="0">
                    <a:pos x="3198" y="0"/>
                  </a:cxn>
                  <a:cxn ang="0">
                    <a:pos x="3246" y="0"/>
                  </a:cxn>
                  <a:cxn ang="0">
                    <a:pos x="3294" y="0"/>
                  </a:cxn>
                  <a:cxn ang="0">
                    <a:pos x="3342" y="0"/>
                  </a:cxn>
                  <a:cxn ang="0">
                    <a:pos x="3420" y="0"/>
                  </a:cxn>
                  <a:cxn ang="0">
                    <a:pos x="3498" y="0"/>
                  </a:cxn>
                  <a:cxn ang="0">
                    <a:pos x="3576" y="0"/>
                  </a:cxn>
                  <a:cxn ang="0">
                    <a:pos x="3654" y="0"/>
                  </a:cxn>
                  <a:cxn ang="0">
                    <a:pos x="3732" y="0"/>
                  </a:cxn>
                  <a:cxn ang="0">
                    <a:pos x="3810" y="0"/>
                  </a:cxn>
                  <a:cxn ang="0">
                    <a:pos x="3888" y="0"/>
                  </a:cxn>
                  <a:cxn ang="0">
                    <a:pos x="3966" y="0"/>
                  </a:cxn>
                  <a:cxn ang="0">
                    <a:pos x="4044" y="0"/>
                  </a:cxn>
                  <a:cxn ang="0">
                    <a:pos x="4122" y="0"/>
                  </a:cxn>
                  <a:cxn ang="0">
                    <a:pos x="4200" y="0"/>
                  </a:cxn>
                  <a:cxn ang="0">
                    <a:pos x="4278" y="0"/>
                  </a:cxn>
                  <a:cxn ang="0">
                    <a:pos x="4356" y="0"/>
                  </a:cxn>
                  <a:cxn ang="0">
                    <a:pos x="4434" y="0"/>
                  </a:cxn>
                  <a:cxn ang="0">
                    <a:pos x="4512" y="0"/>
                  </a:cxn>
                  <a:cxn ang="0">
                    <a:pos x="4590" y="0"/>
                  </a:cxn>
                  <a:cxn ang="0">
                    <a:pos x="4668" y="0"/>
                  </a:cxn>
                  <a:cxn ang="0">
                    <a:pos x="4740" y="0"/>
                  </a:cxn>
                  <a:cxn ang="0">
                    <a:pos x="4818" y="0"/>
                  </a:cxn>
                </a:cxnLst>
                <a:rect l="0" t="0" r="r" b="b"/>
                <a:pathLst>
                  <a:path w="48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86" name="Rectangle 62"/>
              <p:cNvSpPr>
                <a:spLocks noChangeArrowheads="1"/>
              </p:cNvSpPr>
              <p:nvPr/>
            </p:nvSpPr>
            <p:spPr bwMode="auto">
              <a:xfrm>
                <a:off x="1843" y="1729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29087" name="Rectangle 63"/>
              <p:cNvSpPr>
                <a:spLocks noChangeArrowheads="1"/>
              </p:cNvSpPr>
              <p:nvPr/>
            </p:nvSpPr>
            <p:spPr bwMode="auto">
              <a:xfrm>
                <a:off x="35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88" name="Rectangle 64"/>
              <p:cNvSpPr>
                <a:spLocks noChangeArrowheads="1"/>
              </p:cNvSpPr>
              <p:nvPr/>
            </p:nvSpPr>
            <p:spPr bwMode="auto">
              <a:xfrm>
                <a:off x="355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89" name="Rectangle 65"/>
              <p:cNvSpPr>
                <a:spLocks noChangeArrowheads="1"/>
              </p:cNvSpPr>
              <p:nvPr/>
            </p:nvSpPr>
            <p:spPr bwMode="auto">
              <a:xfrm>
                <a:off x="37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90" name="Rectangle 66"/>
              <p:cNvSpPr>
                <a:spLocks noChangeArrowheads="1"/>
              </p:cNvSpPr>
              <p:nvPr/>
            </p:nvSpPr>
            <p:spPr bwMode="auto">
              <a:xfrm>
                <a:off x="37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91" name="Rectangle 67"/>
              <p:cNvSpPr>
                <a:spLocks noChangeArrowheads="1"/>
              </p:cNvSpPr>
              <p:nvPr/>
            </p:nvSpPr>
            <p:spPr bwMode="auto">
              <a:xfrm>
                <a:off x="379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92" name="Rectangle 68"/>
              <p:cNvSpPr>
                <a:spLocks noChangeArrowheads="1"/>
              </p:cNvSpPr>
              <p:nvPr/>
            </p:nvSpPr>
            <p:spPr bwMode="auto">
              <a:xfrm>
                <a:off x="39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93" name="Rectangle 69"/>
              <p:cNvSpPr>
                <a:spLocks noChangeArrowheads="1"/>
              </p:cNvSpPr>
              <p:nvPr/>
            </p:nvSpPr>
            <p:spPr bwMode="auto">
              <a:xfrm>
                <a:off x="40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94" name="Rectangle 70"/>
              <p:cNvSpPr>
                <a:spLocks noChangeArrowheads="1"/>
              </p:cNvSpPr>
              <p:nvPr/>
            </p:nvSpPr>
            <p:spPr bwMode="auto">
              <a:xfrm>
                <a:off x="403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95" name="Rectangle 71"/>
              <p:cNvSpPr>
                <a:spLocks noChangeArrowheads="1"/>
              </p:cNvSpPr>
              <p:nvPr/>
            </p:nvSpPr>
            <p:spPr bwMode="auto">
              <a:xfrm>
                <a:off x="42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96" name="Rectangle 72"/>
              <p:cNvSpPr>
                <a:spLocks noChangeArrowheads="1"/>
              </p:cNvSpPr>
              <p:nvPr/>
            </p:nvSpPr>
            <p:spPr bwMode="auto">
              <a:xfrm>
                <a:off x="42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97" name="Rectangle 73"/>
              <p:cNvSpPr>
                <a:spLocks noChangeArrowheads="1"/>
              </p:cNvSpPr>
              <p:nvPr/>
            </p:nvSpPr>
            <p:spPr bwMode="auto">
              <a:xfrm>
                <a:off x="427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98" name="Rectangle 74"/>
              <p:cNvSpPr>
                <a:spLocks noChangeArrowheads="1"/>
              </p:cNvSpPr>
              <p:nvPr/>
            </p:nvSpPr>
            <p:spPr bwMode="auto">
              <a:xfrm>
                <a:off x="44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99" name="Rectangle 75"/>
              <p:cNvSpPr>
                <a:spLocks noChangeArrowheads="1"/>
              </p:cNvSpPr>
              <p:nvPr/>
            </p:nvSpPr>
            <p:spPr bwMode="auto">
              <a:xfrm>
                <a:off x="45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00" name="Rectangle 76"/>
              <p:cNvSpPr>
                <a:spLocks noChangeArrowheads="1"/>
              </p:cNvSpPr>
              <p:nvPr/>
            </p:nvSpPr>
            <p:spPr bwMode="auto">
              <a:xfrm>
                <a:off x="451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01" name="Rectangle 77"/>
              <p:cNvSpPr>
                <a:spLocks noChangeArrowheads="1"/>
              </p:cNvSpPr>
              <p:nvPr/>
            </p:nvSpPr>
            <p:spPr bwMode="auto">
              <a:xfrm>
                <a:off x="46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02" name="Rectangle 78"/>
              <p:cNvSpPr>
                <a:spLocks noChangeArrowheads="1"/>
              </p:cNvSpPr>
              <p:nvPr/>
            </p:nvSpPr>
            <p:spPr bwMode="auto">
              <a:xfrm>
                <a:off x="47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03" name="Rectangle 79"/>
              <p:cNvSpPr>
                <a:spLocks noChangeArrowheads="1"/>
              </p:cNvSpPr>
              <p:nvPr/>
            </p:nvSpPr>
            <p:spPr bwMode="auto">
              <a:xfrm>
                <a:off x="475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04" name="Rectangle 80"/>
              <p:cNvSpPr>
                <a:spLocks noChangeArrowheads="1"/>
              </p:cNvSpPr>
              <p:nvPr/>
            </p:nvSpPr>
            <p:spPr bwMode="auto">
              <a:xfrm>
                <a:off x="49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05" name="Rectangle 81"/>
              <p:cNvSpPr>
                <a:spLocks noChangeArrowheads="1"/>
              </p:cNvSpPr>
              <p:nvPr/>
            </p:nvSpPr>
            <p:spPr bwMode="auto">
              <a:xfrm>
                <a:off x="49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06" name="Rectangle 82"/>
              <p:cNvSpPr>
                <a:spLocks noChangeArrowheads="1"/>
              </p:cNvSpPr>
              <p:nvPr/>
            </p:nvSpPr>
            <p:spPr bwMode="auto">
              <a:xfrm>
                <a:off x="499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07" name="Rectangle 83"/>
              <p:cNvSpPr>
                <a:spLocks noChangeArrowheads="1"/>
              </p:cNvSpPr>
              <p:nvPr/>
            </p:nvSpPr>
            <p:spPr bwMode="auto">
              <a:xfrm>
                <a:off x="51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08" name="Rectangle 84"/>
              <p:cNvSpPr>
                <a:spLocks noChangeArrowheads="1"/>
              </p:cNvSpPr>
              <p:nvPr/>
            </p:nvSpPr>
            <p:spPr bwMode="auto">
              <a:xfrm>
                <a:off x="52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09" name="Rectangle 85"/>
              <p:cNvSpPr>
                <a:spLocks noChangeArrowheads="1"/>
              </p:cNvSpPr>
              <p:nvPr/>
            </p:nvSpPr>
            <p:spPr bwMode="auto">
              <a:xfrm>
                <a:off x="523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10" name="Rectangle 86"/>
              <p:cNvSpPr>
                <a:spLocks noChangeArrowheads="1"/>
              </p:cNvSpPr>
              <p:nvPr/>
            </p:nvSpPr>
            <p:spPr bwMode="auto">
              <a:xfrm>
                <a:off x="54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11" name="Rectangle 87"/>
              <p:cNvSpPr>
                <a:spLocks noChangeArrowheads="1"/>
              </p:cNvSpPr>
              <p:nvPr/>
            </p:nvSpPr>
            <p:spPr bwMode="auto">
              <a:xfrm>
                <a:off x="54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12" name="Rectangle 88"/>
              <p:cNvSpPr>
                <a:spLocks noChangeArrowheads="1"/>
              </p:cNvSpPr>
              <p:nvPr/>
            </p:nvSpPr>
            <p:spPr bwMode="auto">
              <a:xfrm>
                <a:off x="547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13" name="Rectangle 89"/>
              <p:cNvSpPr>
                <a:spLocks noChangeArrowheads="1"/>
              </p:cNvSpPr>
              <p:nvPr/>
            </p:nvSpPr>
            <p:spPr bwMode="auto">
              <a:xfrm>
                <a:off x="56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14" name="Rectangle 90"/>
              <p:cNvSpPr>
                <a:spLocks noChangeArrowheads="1"/>
              </p:cNvSpPr>
              <p:nvPr/>
            </p:nvSpPr>
            <p:spPr bwMode="auto">
              <a:xfrm>
                <a:off x="57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15" name="Rectangle 91"/>
              <p:cNvSpPr>
                <a:spLocks noChangeArrowheads="1"/>
              </p:cNvSpPr>
              <p:nvPr/>
            </p:nvSpPr>
            <p:spPr bwMode="auto">
              <a:xfrm>
                <a:off x="571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16" name="Rectangle 92"/>
              <p:cNvSpPr>
                <a:spLocks noChangeArrowheads="1"/>
              </p:cNvSpPr>
              <p:nvPr/>
            </p:nvSpPr>
            <p:spPr bwMode="auto">
              <a:xfrm>
                <a:off x="58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17" name="Rectangle 93"/>
              <p:cNvSpPr>
                <a:spLocks noChangeArrowheads="1"/>
              </p:cNvSpPr>
              <p:nvPr/>
            </p:nvSpPr>
            <p:spPr bwMode="auto">
              <a:xfrm>
                <a:off x="59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18" name="Rectangle 94"/>
              <p:cNvSpPr>
                <a:spLocks noChangeArrowheads="1"/>
              </p:cNvSpPr>
              <p:nvPr/>
            </p:nvSpPr>
            <p:spPr bwMode="auto">
              <a:xfrm>
                <a:off x="595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19" name="Rectangle 95"/>
              <p:cNvSpPr>
                <a:spLocks noChangeArrowheads="1"/>
              </p:cNvSpPr>
              <p:nvPr/>
            </p:nvSpPr>
            <p:spPr bwMode="auto">
              <a:xfrm>
                <a:off x="61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20" name="Rectangle 96"/>
              <p:cNvSpPr>
                <a:spLocks noChangeArrowheads="1"/>
              </p:cNvSpPr>
              <p:nvPr/>
            </p:nvSpPr>
            <p:spPr bwMode="auto">
              <a:xfrm>
                <a:off x="61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21" name="Rectangle 97"/>
              <p:cNvSpPr>
                <a:spLocks noChangeArrowheads="1"/>
              </p:cNvSpPr>
              <p:nvPr/>
            </p:nvSpPr>
            <p:spPr bwMode="auto">
              <a:xfrm>
                <a:off x="619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22" name="Rectangle 98"/>
              <p:cNvSpPr>
                <a:spLocks noChangeArrowheads="1"/>
              </p:cNvSpPr>
              <p:nvPr/>
            </p:nvSpPr>
            <p:spPr bwMode="auto">
              <a:xfrm>
                <a:off x="63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23" name="Rectangle 99"/>
              <p:cNvSpPr>
                <a:spLocks noChangeArrowheads="1"/>
              </p:cNvSpPr>
              <p:nvPr/>
            </p:nvSpPr>
            <p:spPr bwMode="auto">
              <a:xfrm>
                <a:off x="64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24" name="Rectangle 100"/>
              <p:cNvSpPr>
                <a:spLocks noChangeArrowheads="1"/>
              </p:cNvSpPr>
              <p:nvPr/>
            </p:nvSpPr>
            <p:spPr bwMode="auto">
              <a:xfrm>
                <a:off x="643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25" name="Rectangle 101"/>
              <p:cNvSpPr>
                <a:spLocks noChangeArrowheads="1"/>
              </p:cNvSpPr>
              <p:nvPr/>
            </p:nvSpPr>
            <p:spPr bwMode="auto">
              <a:xfrm>
                <a:off x="66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26" name="Rectangle 102"/>
              <p:cNvSpPr>
                <a:spLocks noChangeArrowheads="1"/>
              </p:cNvSpPr>
              <p:nvPr/>
            </p:nvSpPr>
            <p:spPr bwMode="auto">
              <a:xfrm>
                <a:off x="66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27" name="Rectangle 103"/>
              <p:cNvSpPr>
                <a:spLocks noChangeArrowheads="1"/>
              </p:cNvSpPr>
              <p:nvPr/>
            </p:nvSpPr>
            <p:spPr bwMode="auto">
              <a:xfrm>
                <a:off x="667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28" name="Rectangle 104"/>
              <p:cNvSpPr>
                <a:spLocks noChangeArrowheads="1"/>
              </p:cNvSpPr>
              <p:nvPr/>
            </p:nvSpPr>
            <p:spPr bwMode="auto">
              <a:xfrm>
                <a:off x="68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29" name="Rectangle 105"/>
              <p:cNvSpPr>
                <a:spLocks noChangeArrowheads="1"/>
              </p:cNvSpPr>
              <p:nvPr/>
            </p:nvSpPr>
            <p:spPr bwMode="auto">
              <a:xfrm>
                <a:off x="69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30" name="Rectangle 106"/>
              <p:cNvSpPr>
                <a:spLocks noChangeArrowheads="1"/>
              </p:cNvSpPr>
              <p:nvPr/>
            </p:nvSpPr>
            <p:spPr bwMode="auto">
              <a:xfrm>
                <a:off x="691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31" name="Rectangle 107"/>
              <p:cNvSpPr>
                <a:spLocks noChangeArrowheads="1"/>
              </p:cNvSpPr>
              <p:nvPr/>
            </p:nvSpPr>
            <p:spPr bwMode="auto">
              <a:xfrm>
                <a:off x="70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32" name="Rectangle 108"/>
              <p:cNvSpPr>
                <a:spLocks noChangeArrowheads="1"/>
              </p:cNvSpPr>
              <p:nvPr/>
            </p:nvSpPr>
            <p:spPr bwMode="auto">
              <a:xfrm>
                <a:off x="71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33" name="Rectangle 109"/>
              <p:cNvSpPr>
                <a:spLocks noChangeArrowheads="1"/>
              </p:cNvSpPr>
              <p:nvPr/>
            </p:nvSpPr>
            <p:spPr bwMode="auto">
              <a:xfrm>
                <a:off x="715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34" name="Rectangle 110"/>
              <p:cNvSpPr>
                <a:spLocks noChangeArrowheads="1"/>
              </p:cNvSpPr>
              <p:nvPr/>
            </p:nvSpPr>
            <p:spPr bwMode="auto">
              <a:xfrm>
                <a:off x="73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35" name="Rectangle 111"/>
              <p:cNvSpPr>
                <a:spLocks noChangeArrowheads="1"/>
              </p:cNvSpPr>
              <p:nvPr/>
            </p:nvSpPr>
            <p:spPr bwMode="auto">
              <a:xfrm>
                <a:off x="73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36" name="Rectangle 112"/>
              <p:cNvSpPr>
                <a:spLocks noChangeArrowheads="1"/>
              </p:cNvSpPr>
              <p:nvPr/>
            </p:nvSpPr>
            <p:spPr bwMode="auto">
              <a:xfrm>
                <a:off x="739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37" name="Rectangle 113"/>
              <p:cNvSpPr>
                <a:spLocks noChangeArrowheads="1"/>
              </p:cNvSpPr>
              <p:nvPr/>
            </p:nvSpPr>
            <p:spPr bwMode="auto">
              <a:xfrm>
                <a:off x="75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38" name="Rectangle 114"/>
              <p:cNvSpPr>
                <a:spLocks noChangeArrowheads="1"/>
              </p:cNvSpPr>
              <p:nvPr/>
            </p:nvSpPr>
            <p:spPr bwMode="auto">
              <a:xfrm>
                <a:off x="76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39" name="Rectangle 115"/>
              <p:cNvSpPr>
                <a:spLocks noChangeArrowheads="1"/>
              </p:cNvSpPr>
              <p:nvPr/>
            </p:nvSpPr>
            <p:spPr bwMode="auto">
              <a:xfrm>
                <a:off x="763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40" name="Rectangle 116"/>
              <p:cNvSpPr>
                <a:spLocks noChangeArrowheads="1"/>
              </p:cNvSpPr>
              <p:nvPr/>
            </p:nvSpPr>
            <p:spPr bwMode="auto">
              <a:xfrm>
                <a:off x="78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41" name="Rectangle 117"/>
              <p:cNvSpPr>
                <a:spLocks noChangeArrowheads="1"/>
              </p:cNvSpPr>
              <p:nvPr/>
            </p:nvSpPr>
            <p:spPr bwMode="auto">
              <a:xfrm>
                <a:off x="78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42" name="Rectangle 118"/>
              <p:cNvSpPr>
                <a:spLocks noChangeArrowheads="1"/>
              </p:cNvSpPr>
              <p:nvPr/>
            </p:nvSpPr>
            <p:spPr bwMode="auto">
              <a:xfrm>
                <a:off x="787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43" name="Rectangle 119"/>
              <p:cNvSpPr>
                <a:spLocks noChangeArrowheads="1"/>
              </p:cNvSpPr>
              <p:nvPr/>
            </p:nvSpPr>
            <p:spPr bwMode="auto">
              <a:xfrm>
                <a:off x="80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44" name="Rectangle 120"/>
              <p:cNvSpPr>
                <a:spLocks noChangeArrowheads="1"/>
              </p:cNvSpPr>
              <p:nvPr/>
            </p:nvSpPr>
            <p:spPr bwMode="auto">
              <a:xfrm>
                <a:off x="81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45" name="Rectangle 121"/>
              <p:cNvSpPr>
                <a:spLocks noChangeArrowheads="1"/>
              </p:cNvSpPr>
              <p:nvPr/>
            </p:nvSpPr>
            <p:spPr bwMode="auto">
              <a:xfrm>
                <a:off x="811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46" name="Rectangle 122"/>
              <p:cNvSpPr>
                <a:spLocks noChangeArrowheads="1"/>
              </p:cNvSpPr>
              <p:nvPr/>
            </p:nvSpPr>
            <p:spPr bwMode="auto">
              <a:xfrm>
                <a:off x="82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47" name="Rectangle 123"/>
              <p:cNvSpPr>
                <a:spLocks noChangeArrowheads="1"/>
              </p:cNvSpPr>
              <p:nvPr/>
            </p:nvSpPr>
            <p:spPr bwMode="auto">
              <a:xfrm>
                <a:off x="83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48" name="Rectangle 124"/>
              <p:cNvSpPr>
                <a:spLocks noChangeArrowheads="1"/>
              </p:cNvSpPr>
              <p:nvPr/>
            </p:nvSpPr>
            <p:spPr bwMode="auto">
              <a:xfrm>
                <a:off x="835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49" name="Rectangle 125"/>
              <p:cNvSpPr>
                <a:spLocks noChangeArrowheads="1"/>
              </p:cNvSpPr>
              <p:nvPr/>
            </p:nvSpPr>
            <p:spPr bwMode="auto">
              <a:xfrm>
                <a:off x="85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50" name="Rectangle 126"/>
              <p:cNvSpPr>
                <a:spLocks noChangeArrowheads="1"/>
              </p:cNvSpPr>
              <p:nvPr/>
            </p:nvSpPr>
            <p:spPr bwMode="auto">
              <a:xfrm>
                <a:off x="85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51" name="Rectangle 127"/>
              <p:cNvSpPr>
                <a:spLocks noChangeArrowheads="1"/>
              </p:cNvSpPr>
              <p:nvPr/>
            </p:nvSpPr>
            <p:spPr bwMode="auto">
              <a:xfrm>
                <a:off x="859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52" name="Rectangle 128"/>
              <p:cNvSpPr>
                <a:spLocks noChangeArrowheads="1"/>
              </p:cNvSpPr>
              <p:nvPr/>
            </p:nvSpPr>
            <p:spPr bwMode="auto">
              <a:xfrm>
                <a:off x="87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53" name="Rectangle 129"/>
              <p:cNvSpPr>
                <a:spLocks noChangeArrowheads="1"/>
              </p:cNvSpPr>
              <p:nvPr/>
            </p:nvSpPr>
            <p:spPr bwMode="auto">
              <a:xfrm>
                <a:off x="88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54" name="Rectangle 130"/>
              <p:cNvSpPr>
                <a:spLocks noChangeArrowheads="1"/>
              </p:cNvSpPr>
              <p:nvPr/>
            </p:nvSpPr>
            <p:spPr bwMode="auto">
              <a:xfrm>
                <a:off x="883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55" name="Rectangle 131"/>
              <p:cNvSpPr>
                <a:spLocks noChangeArrowheads="1"/>
              </p:cNvSpPr>
              <p:nvPr/>
            </p:nvSpPr>
            <p:spPr bwMode="auto">
              <a:xfrm>
                <a:off x="90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56" name="Rectangle 132"/>
              <p:cNvSpPr>
                <a:spLocks noChangeArrowheads="1"/>
              </p:cNvSpPr>
              <p:nvPr/>
            </p:nvSpPr>
            <p:spPr bwMode="auto">
              <a:xfrm>
                <a:off x="90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57" name="Rectangle 133"/>
              <p:cNvSpPr>
                <a:spLocks noChangeArrowheads="1"/>
              </p:cNvSpPr>
              <p:nvPr/>
            </p:nvSpPr>
            <p:spPr bwMode="auto">
              <a:xfrm>
                <a:off x="907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58" name="Rectangle 134"/>
              <p:cNvSpPr>
                <a:spLocks noChangeArrowheads="1"/>
              </p:cNvSpPr>
              <p:nvPr/>
            </p:nvSpPr>
            <p:spPr bwMode="auto">
              <a:xfrm>
                <a:off x="92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59" name="Rectangle 135"/>
              <p:cNvSpPr>
                <a:spLocks noChangeArrowheads="1"/>
              </p:cNvSpPr>
              <p:nvPr/>
            </p:nvSpPr>
            <p:spPr bwMode="auto">
              <a:xfrm>
                <a:off x="93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60" name="Rectangle 136"/>
              <p:cNvSpPr>
                <a:spLocks noChangeArrowheads="1"/>
              </p:cNvSpPr>
              <p:nvPr/>
            </p:nvSpPr>
            <p:spPr bwMode="auto">
              <a:xfrm>
                <a:off x="931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61" name="Rectangle 137"/>
              <p:cNvSpPr>
                <a:spLocks noChangeArrowheads="1"/>
              </p:cNvSpPr>
              <p:nvPr/>
            </p:nvSpPr>
            <p:spPr bwMode="auto">
              <a:xfrm>
                <a:off x="94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62" name="Rectangle 138"/>
              <p:cNvSpPr>
                <a:spLocks noChangeArrowheads="1"/>
              </p:cNvSpPr>
              <p:nvPr/>
            </p:nvSpPr>
            <p:spPr bwMode="auto">
              <a:xfrm>
                <a:off x="95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63" name="Rectangle 139"/>
              <p:cNvSpPr>
                <a:spLocks noChangeArrowheads="1"/>
              </p:cNvSpPr>
              <p:nvPr/>
            </p:nvSpPr>
            <p:spPr bwMode="auto">
              <a:xfrm>
                <a:off x="955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64" name="Rectangle 140"/>
              <p:cNvSpPr>
                <a:spLocks noChangeArrowheads="1"/>
              </p:cNvSpPr>
              <p:nvPr/>
            </p:nvSpPr>
            <p:spPr bwMode="auto">
              <a:xfrm>
                <a:off x="97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65" name="Rectangle 141"/>
              <p:cNvSpPr>
                <a:spLocks noChangeArrowheads="1"/>
              </p:cNvSpPr>
              <p:nvPr/>
            </p:nvSpPr>
            <p:spPr bwMode="auto">
              <a:xfrm>
                <a:off x="97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66" name="Rectangle 142"/>
              <p:cNvSpPr>
                <a:spLocks noChangeArrowheads="1"/>
              </p:cNvSpPr>
              <p:nvPr/>
            </p:nvSpPr>
            <p:spPr bwMode="auto">
              <a:xfrm>
                <a:off x="979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67" name="Rectangle 143"/>
              <p:cNvSpPr>
                <a:spLocks noChangeArrowheads="1"/>
              </p:cNvSpPr>
              <p:nvPr/>
            </p:nvSpPr>
            <p:spPr bwMode="auto">
              <a:xfrm>
                <a:off x="99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68" name="Rectangle 144"/>
              <p:cNvSpPr>
                <a:spLocks noChangeArrowheads="1"/>
              </p:cNvSpPr>
              <p:nvPr/>
            </p:nvSpPr>
            <p:spPr bwMode="auto">
              <a:xfrm>
                <a:off x="100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69" name="Rectangle 145"/>
              <p:cNvSpPr>
                <a:spLocks noChangeArrowheads="1"/>
              </p:cNvSpPr>
              <p:nvPr/>
            </p:nvSpPr>
            <p:spPr bwMode="auto">
              <a:xfrm>
                <a:off x="1003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70" name="Rectangle 146"/>
              <p:cNvSpPr>
                <a:spLocks noChangeArrowheads="1"/>
              </p:cNvSpPr>
              <p:nvPr/>
            </p:nvSpPr>
            <p:spPr bwMode="auto">
              <a:xfrm>
                <a:off x="102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71" name="Rectangle 147"/>
              <p:cNvSpPr>
                <a:spLocks noChangeArrowheads="1"/>
              </p:cNvSpPr>
              <p:nvPr/>
            </p:nvSpPr>
            <p:spPr bwMode="auto">
              <a:xfrm>
                <a:off x="102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72" name="Rectangle 148"/>
              <p:cNvSpPr>
                <a:spLocks noChangeArrowheads="1"/>
              </p:cNvSpPr>
              <p:nvPr/>
            </p:nvSpPr>
            <p:spPr bwMode="auto">
              <a:xfrm>
                <a:off x="1027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73" name="Rectangle 149"/>
              <p:cNvSpPr>
                <a:spLocks noChangeArrowheads="1"/>
              </p:cNvSpPr>
              <p:nvPr/>
            </p:nvSpPr>
            <p:spPr bwMode="auto">
              <a:xfrm>
                <a:off x="104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74" name="Rectangle 150"/>
              <p:cNvSpPr>
                <a:spLocks noChangeArrowheads="1"/>
              </p:cNvSpPr>
              <p:nvPr/>
            </p:nvSpPr>
            <p:spPr bwMode="auto">
              <a:xfrm>
                <a:off x="105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75" name="Rectangle 151"/>
              <p:cNvSpPr>
                <a:spLocks noChangeArrowheads="1"/>
              </p:cNvSpPr>
              <p:nvPr/>
            </p:nvSpPr>
            <p:spPr bwMode="auto">
              <a:xfrm>
                <a:off x="1051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76" name="Rectangle 152"/>
              <p:cNvSpPr>
                <a:spLocks noChangeArrowheads="1"/>
              </p:cNvSpPr>
              <p:nvPr/>
            </p:nvSpPr>
            <p:spPr bwMode="auto">
              <a:xfrm>
                <a:off x="106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77" name="Rectangle 153"/>
              <p:cNvSpPr>
                <a:spLocks noChangeArrowheads="1"/>
              </p:cNvSpPr>
              <p:nvPr/>
            </p:nvSpPr>
            <p:spPr bwMode="auto">
              <a:xfrm>
                <a:off x="107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78" name="Rectangle 154"/>
              <p:cNvSpPr>
                <a:spLocks noChangeArrowheads="1"/>
              </p:cNvSpPr>
              <p:nvPr/>
            </p:nvSpPr>
            <p:spPr bwMode="auto">
              <a:xfrm>
                <a:off x="1075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79" name="Rectangle 155"/>
              <p:cNvSpPr>
                <a:spLocks noChangeArrowheads="1"/>
              </p:cNvSpPr>
              <p:nvPr/>
            </p:nvSpPr>
            <p:spPr bwMode="auto">
              <a:xfrm>
                <a:off x="109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80" name="Rectangle 156"/>
              <p:cNvSpPr>
                <a:spLocks noChangeArrowheads="1"/>
              </p:cNvSpPr>
              <p:nvPr/>
            </p:nvSpPr>
            <p:spPr bwMode="auto">
              <a:xfrm>
                <a:off x="109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81" name="Rectangle 157"/>
              <p:cNvSpPr>
                <a:spLocks noChangeArrowheads="1"/>
              </p:cNvSpPr>
              <p:nvPr/>
            </p:nvSpPr>
            <p:spPr bwMode="auto">
              <a:xfrm>
                <a:off x="1099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82" name="Rectangle 158"/>
              <p:cNvSpPr>
                <a:spLocks noChangeArrowheads="1"/>
              </p:cNvSpPr>
              <p:nvPr/>
            </p:nvSpPr>
            <p:spPr bwMode="auto">
              <a:xfrm>
                <a:off x="111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83" name="Rectangle 159"/>
              <p:cNvSpPr>
                <a:spLocks noChangeArrowheads="1"/>
              </p:cNvSpPr>
              <p:nvPr/>
            </p:nvSpPr>
            <p:spPr bwMode="auto">
              <a:xfrm>
                <a:off x="112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84" name="Rectangle 160"/>
              <p:cNvSpPr>
                <a:spLocks noChangeArrowheads="1"/>
              </p:cNvSpPr>
              <p:nvPr/>
            </p:nvSpPr>
            <p:spPr bwMode="auto">
              <a:xfrm>
                <a:off x="1123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85" name="Rectangle 161"/>
              <p:cNvSpPr>
                <a:spLocks noChangeArrowheads="1"/>
              </p:cNvSpPr>
              <p:nvPr/>
            </p:nvSpPr>
            <p:spPr bwMode="auto">
              <a:xfrm>
                <a:off x="114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86" name="Rectangle 162"/>
              <p:cNvSpPr>
                <a:spLocks noChangeArrowheads="1"/>
              </p:cNvSpPr>
              <p:nvPr/>
            </p:nvSpPr>
            <p:spPr bwMode="auto">
              <a:xfrm>
                <a:off x="114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87" name="Rectangle 163"/>
              <p:cNvSpPr>
                <a:spLocks noChangeArrowheads="1"/>
              </p:cNvSpPr>
              <p:nvPr/>
            </p:nvSpPr>
            <p:spPr bwMode="auto">
              <a:xfrm>
                <a:off x="1147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88" name="Rectangle 164"/>
              <p:cNvSpPr>
                <a:spLocks noChangeArrowheads="1"/>
              </p:cNvSpPr>
              <p:nvPr/>
            </p:nvSpPr>
            <p:spPr bwMode="auto">
              <a:xfrm>
                <a:off x="116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89" name="Rectangle 165"/>
              <p:cNvSpPr>
                <a:spLocks noChangeArrowheads="1"/>
              </p:cNvSpPr>
              <p:nvPr/>
            </p:nvSpPr>
            <p:spPr bwMode="auto">
              <a:xfrm>
                <a:off x="117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90" name="Rectangle 166"/>
              <p:cNvSpPr>
                <a:spLocks noChangeArrowheads="1"/>
              </p:cNvSpPr>
              <p:nvPr/>
            </p:nvSpPr>
            <p:spPr bwMode="auto">
              <a:xfrm>
                <a:off x="1171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91" name="Rectangle 167"/>
              <p:cNvSpPr>
                <a:spLocks noChangeArrowheads="1"/>
              </p:cNvSpPr>
              <p:nvPr/>
            </p:nvSpPr>
            <p:spPr bwMode="auto">
              <a:xfrm>
                <a:off x="118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92" name="Rectangle 168"/>
              <p:cNvSpPr>
                <a:spLocks noChangeArrowheads="1"/>
              </p:cNvSpPr>
              <p:nvPr/>
            </p:nvSpPr>
            <p:spPr bwMode="auto">
              <a:xfrm>
                <a:off x="119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93" name="Rectangle 169"/>
              <p:cNvSpPr>
                <a:spLocks noChangeArrowheads="1"/>
              </p:cNvSpPr>
              <p:nvPr/>
            </p:nvSpPr>
            <p:spPr bwMode="auto">
              <a:xfrm>
                <a:off x="1195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94" name="Rectangle 170"/>
              <p:cNvSpPr>
                <a:spLocks noChangeArrowheads="1"/>
              </p:cNvSpPr>
              <p:nvPr/>
            </p:nvSpPr>
            <p:spPr bwMode="auto">
              <a:xfrm>
                <a:off x="121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95" name="Rectangle 171"/>
              <p:cNvSpPr>
                <a:spLocks noChangeArrowheads="1"/>
              </p:cNvSpPr>
              <p:nvPr/>
            </p:nvSpPr>
            <p:spPr bwMode="auto">
              <a:xfrm>
                <a:off x="121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96" name="Rectangle 172"/>
              <p:cNvSpPr>
                <a:spLocks noChangeArrowheads="1"/>
              </p:cNvSpPr>
              <p:nvPr/>
            </p:nvSpPr>
            <p:spPr bwMode="auto">
              <a:xfrm>
                <a:off x="1219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97" name="Rectangle 173"/>
              <p:cNvSpPr>
                <a:spLocks noChangeArrowheads="1"/>
              </p:cNvSpPr>
              <p:nvPr/>
            </p:nvSpPr>
            <p:spPr bwMode="auto">
              <a:xfrm>
                <a:off x="123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98" name="Rectangle 174"/>
              <p:cNvSpPr>
                <a:spLocks noChangeArrowheads="1"/>
              </p:cNvSpPr>
              <p:nvPr/>
            </p:nvSpPr>
            <p:spPr bwMode="auto">
              <a:xfrm>
                <a:off x="124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99" name="Rectangle 175"/>
              <p:cNvSpPr>
                <a:spLocks noChangeArrowheads="1"/>
              </p:cNvSpPr>
              <p:nvPr/>
            </p:nvSpPr>
            <p:spPr bwMode="auto">
              <a:xfrm>
                <a:off x="1243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00" name="Rectangle 176"/>
              <p:cNvSpPr>
                <a:spLocks noChangeArrowheads="1"/>
              </p:cNvSpPr>
              <p:nvPr/>
            </p:nvSpPr>
            <p:spPr bwMode="auto">
              <a:xfrm>
                <a:off x="126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01" name="Rectangle 177"/>
              <p:cNvSpPr>
                <a:spLocks noChangeArrowheads="1"/>
              </p:cNvSpPr>
              <p:nvPr/>
            </p:nvSpPr>
            <p:spPr bwMode="auto">
              <a:xfrm>
                <a:off x="126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02" name="Rectangle 178"/>
              <p:cNvSpPr>
                <a:spLocks noChangeArrowheads="1"/>
              </p:cNvSpPr>
              <p:nvPr/>
            </p:nvSpPr>
            <p:spPr bwMode="auto">
              <a:xfrm>
                <a:off x="1267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03" name="Rectangle 179"/>
              <p:cNvSpPr>
                <a:spLocks noChangeArrowheads="1"/>
              </p:cNvSpPr>
              <p:nvPr/>
            </p:nvSpPr>
            <p:spPr bwMode="auto">
              <a:xfrm>
                <a:off x="128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04" name="Rectangle 180"/>
              <p:cNvSpPr>
                <a:spLocks noChangeArrowheads="1"/>
              </p:cNvSpPr>
              <p:nvPr/>
            </p:nvSpPr>
            <p:spPr bwMode="auto">
              <a:xfrm>
                <a:off x="129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05" name="Rectangle 181"/>
              <p:cNvSpPr>
                <a:spLocks noChangeArrowheads="1"/>
              </p:cNvSpPr>
              <p:nvPr/>
            </p:nvSpPr>
            <p:spPr bwMode="auto">
              <a:xfrm>
                <a:off x="1291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06" name="Rectangle 182"/>
              <p:cNvSpPr>
                <a:spLocks noChangeArrowheads="1"/>
              </p:cNvSpPr>
              <p:nvPr/>
            </p:nvSpPr>
            <p:spPr bwMode="auto">
              <a:xfrm>
                <a:off x="130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07" name="Rectangle 183"/>
              <p:cNvSpPr>
                <a:spLocks noChangeArrowheads="1"/>
              </p:cNvSpPr>
              <p:nvPr/>
            </p:nvSpPr>
            <p:spPr bwMode="auto">
              <a:xfrm>
                <a:off x="131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08" name="Rectangle 184"/>
              <p:cNvSpPr>
                <a:spLocks noChangeArrowheads="1"/>
              </p:cNvSpPr>
              <p:nvPr/>
            </p:nvSpPr>
            <p:spPr bwMode="auto">
              <a:xfrm>
                <a:off x="1315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09" name="Rectangle 185"/>
              <p:cNvSpPr>
                <a:spLocks noChangeArrowheads="1"/>
              </p:cNvSpPr>
              <p:nvPr/>
            </p:nvSpPr>
            <p:spPr bwMode="auto">
              <a:xfrm>
                <a:off x="133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10" name="Rectangle 186"/>
              <p:cNvSpPr>
                <a:spLocks noChangeArrowheads="1"/>
              </p:cNvSpPr>
              <p:nvPr/>
            </p:nvSpPr>
            <p:spPr bwMode="auto">
              <a:xfrm>
                <a:off x="133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11" name="Rectangle 187"/>
              <p:cNvSpPr>
                <a:spLocks noChangeArrowheads="1"/>
              </p:cNvSpPr>
              <p:nvPr/>
            </p:nvSpPr>
            <p:spPr bwMode="auto">
              <a:xfrm>
                <a:off x="1339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12" name="Rectangle 188"/>
              <p:cNvSpPr>
                <a:spLocks noChangeArrowheads="1"/>
              </p:cNvSpPr>
              <p:nvPr/>
            </p:nvSpPr>
            <p:spPr bwMode="auto">
              <a:xfrm>
                <a:off x="135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13" name="Rectangle 189"/>
              <p:cNvSpPr>
                <a:spLocks noChangeArrowheads="1"/>
              </p:cNvSpPr>
              <p:nvPr/>
            </p:nvSpPr>
            <p:spPr bwMode="auto">
              <a:xfrm>
                <a:off x="136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14" name="Rectangle 190"/>
              <p:cNvSpPr>
                <a:spLocks noChangeArrowheads="1"/>
              </p:cNvSpPr>
              <p:nvPr/>
            </p:nvSpPr>
            <p:spPr bwMode="auto">
              <a:xfrm>
                <a:off x="1363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15" name="Rectangle 191"/>
              <p:cNvSpPr>
                <a:spLocks noChangeArrowheads="1"/>
              </p:cNvSpPr>
              <p:nvPr/>
            </p:nvSpPr>
            <p:spPr bwMode="auto">
              <a:xfrm>
                <a:off x="138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16" name="Rectangle 192"/>
              <p:cNvSpPr>
                <a:spLocks noChangeArrowheads="1"/>
              </p:cNvSpPr>
              <p:nvPr/>
            </p:nvSpPr>
            <p:spPr bwMode="auto">
              <a:xfrm>
                <a:off x="138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17" name="Rectangle 193"/>
              <p:cNvSpPr>
                <a:spLocks noChangeArrowheads="1"/>
              </p:cNvSpPr>
              <p:nvPr/>
            </p:nvSpPr>
            <p:spPr bwMode="auto">
              <a:xfrm>
                <a:off x="1387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18" name="Rectangle 194"/>
              <p:cNvSpPr>
                <a:spLocks noChangeArrowheads="1"/>
              </p:cNvSpPr>
              <p:nvPr/>
            </p:nvSpPr>
            <p:spPr bwMode="auto">
              <a:xfrm>
                <a:off x="140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19" name="Rectangle 195"/>
              <p:cNvSpPr>
                <a:spLocks noChangeArrowheads="1"/>
              </p:cNvSpPr>
              <p:nvPr/>
            </p:nvSpPr>
            <p:spPr bwMode="auto">
              <a:xfrm>
                <a:off x="141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20" name="Rectangle 196"/>
              <p:cNvSpPr>
                <a:spLocks noChangeArrowheads="1"/>
              </p:cNvSpPr>
              <p:nvPr/>
            </p:nvSpPr>
            <p:spPr bwMode="auto">
              <a:xfrm>
                <a:off x="1417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21" name="Rectangle 197"/>
              <p:cNvSpPr>
                <a:spLocks noChangeArrowheads="1"/>
              </p:cNvSpPr>
              <p:nvPr/>
            </p:nvSpPr>
            <p:spPr bwMode="auto">
              <a:xfrm>
                <a:off x="142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22" name="Rectangle 198"/>
              <p:cNvSpPr>
                <a:spLocks noChangeArrowheads="1"/>
              </p:cNvSpPr>
              <p:nvPr/>
            </p:nvSpPr>
            <p:spPr bwMode="auto">
              <a:xfrm>
                <a:off x="144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23" name="Rectangle 199"/>
              <p:cNvSpPr>
                <a:spLocks noChangeArrowheads="1"/>
              </p:cNvSpPr>
              <p:nvPr/>
            </p:nvSpPr>
            <p:spPr bwMode="auto">
              <a:xfrm>
                <a:off x="1441" y="18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24" name="Rectangle 200"/>
              <p:cNvSpPr>
                <a:spLocks noChangeArrowheads="1"/>
              </p:cNvSpPr>
              <p:nvPr/>
            </p:nvSpPr>
            <p:spPr bwMode="auto">
              <a:xfrm>
                <a:off x="147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25" name="Rectangle 201"/>
              <p:cNvSpPr>
                <a:spLocks noChangeArrowheads="1"/>
              </p:cNvSpPr>
              <p:nvPr/>
            </p:nvSpPr>
            <p:spPr bwMode="auto">
              <a:xfrm>
                <a:off x="148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26" name="Rectangle 202"/>
              <p:cNvSpPr>
                <a:spLocks noChangeArrowheads="1"/>
              </p:cNvSpPr>
              <p:nvPr/>
            </p:nvSpPr>
            <p:spPr bwMode="auto">
              <a:xfrm>
                <a:off x="1483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27" name="Rectangle 203"/>
              <p:cNvSpPr>
                <a:spLocks noChangeArrowheads="1"/>
              </p:cNvSpPr>
              <p:nvPr/>
            </p:nvSpPr>
            <p:spPr bwMode="auto">
              <a:xfrm>
                <a:off x="149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28" name="Rectangle 204"/>
              <p:cNvSpPr>
                <a:spLocks noChangeArrowheads="1"/>
              </p:cNvSpPr>
              <p:nvPr/>
            </p:nvSpPr>
            <p:spPr bwMode="auto">
              <a:xfrm>
                <a:off x="150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29" name="Rectangle 205"/>
              <p:cNvSpPr>
                <a:spLocks noChangeArrowheads="1"/>
              </p:cNvSpPr>
              <p:nvPr/>
            </p:nvSpPr>
            <p:spPr bwMode="auto">
              <a:xfrm>
                <a:off x="1507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30" name="Rectangle 206"/>
              <p:cNvSpPr>
                <a:spLocks noChangeArrowheads="1"/>
              </p:cNvSpPr>
              <p:nvPr/>
            </p:nvSpPr>
            <p:spPr bwMode="auto">
              <a:xfrm>
                <a:off x="154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9432" name="Group 408"/>
            <p:cNvGrpSpPr>
              <a:grpSpLocks/>
            </p:cNvGrpSpPr>
            <p:nvPr/>
          </p:nvGrpSpPr>
          <p:grpSpPr bwMode="auto">
            <a:xfrm>
              <a:off x="1549" y="1819"/>
              <a:ext cx="2346" cy="42"/>
              <a:chOff x="1549" y="1819"/>
              <a:chExt cx="2346" cy="42"/>
            </a:xfrm>
          </p:grpSpPr>
          <p:sp>
            <p:nvSpPr>
              <p:cNvPr id="129232" name="Rectangle 208"/>
              <p:cNvSpPr>
                <a:spLocks noChangeArrowheads="1"/>
              </p:cNvSpPr>
              <p:nvPr/>
            </p:nvSpPr>
            <p:spPr bwMode="auto">
              <a:xfrm>
                <a:off x="154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33" name="Rectangle 209"/>
              <p:cNvSpPr>
                <a:spLocks noChangeArrowheads="1"/>
              </p:cNvSpPr>
              <p:nvPr/>
            </p:nvSpPr>
            <p:spPr bwMode="auto">
              <a:xfrm>
                <a:off x="1549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34" name="Rectangle 210"/>
              <p:cNvSpPr>
                <a:spLocks noChangeArrowheads="1"/>
              </p:cNvSpPr>
              <p:nvPr/>
            </p:nvSpPr>
            <p:spPr bwMode="auto">
              <a:xfrm>
                <a:off x="156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35" name="Rectangle 211"/>
              <p:cNvSpPr>
                <a:spLocks noChangeArrowheads="1"/>
              </p:cNvSpPr>
              <p:nvPr/>
            </p:nvSpPr>
            <p:spPr bwMode="auto">
              <a:xfrm>
                <a:off x="157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36" name="Rectangle 212"/>
              <p:cNvSpPr>
                <a:spLocks noChangeArrowheads="1"/>
              </p:cNvSpPr>
              <p:nvPr/>
            </p:nvSpPr>
            <p:spPr bwMode="auto">
              <a:xfrm>
                <a:off x="1573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37" name="Rectangle 213"/>
              <p:cNvSpPr>
                <a:spLocks noChangeArrowheads="1"/>
              </p:cNvSpPr>
              <p:nvPr/>
            </p:nvSpPr>
            <p:spPr bwMode="auto">
              <a:xfrm>
                <a:off x="160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38" name="Rectangle 214"/>
              <p:cNvSpPr>
                <a:spLocks noChangeArrowheads="1"/>
              </p:cNvSpPr>
              <p:nvPr/>
            </p:nvSpPr>
            <p:spPr bwMode="auto">
              <a:xfrm>
                <a:off x="161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39" name="Rectangle 215"/>
              <p:cNvSpPr>
                <a:spLocks noChangeArrowheads="1"/>
              </p:cNvSpPr>
              <p:nvPr/>
            </p:nvSpPr>
            <p:spPr bwMode="auto">
              <a:xfrm>
                <a:off x="1615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40" name="Rectangle 216"/>
              <p:cNvSpPr>
                <a:spLocks noChangeArrowheads="1"/>
              </p:cNvSpPr>
              <p:nvPr/>
            </p:nvSpPr>
            <p:spPr bwMode="auto">
              <a:xfrm>
                <a:off x="163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41" name="Rectangle 217"/>
              <p:cNvSpPr>
                <a:spLocks noChangeArrowheads="1"/>
              </p:cNvSpPr>
              <p:nvPr/>
            </p:nvSpPr>
            <p:spPr bwMode="auto">
              <a:xfrm>
                <a:off x="163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42" name="Rectangle 218"/>
              <p:cNvSpPr>
                <a:spLocks noChangeArrowheads="1"/>
              </p:cNvSpPr>
              <p:nvPr/>
            </p:nvSpPr>
            <p:spPr bwMode="auto">
              <a:xfrm>
                <a:off x="1639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43" name="Rectangle 219"/>
              <p:cNvSpPr>
                <a:spLocks noChangeArrowheads="1"/>
              </p:cNvSpPr>
              <p:nvPr/>
            </p:nvSpPr>
            <p:spPr bwMode="auto">
              <a:xfrm>
                <a:off x="167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44" name="Rectangle 220"/>
              <p:cNvSpPr>
                <a:spLocks noChangeArrowheads="1"/>
              </p:cNvSpPr>
              <p:nvPr/>
            </p:nvSpPr>
            <p:spPr bwMode="auto">
              <a:xfrm>
                <a:off x="168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45" name="Rectangle 221"/>
              <p:cNvSpPr>
                <a:spLocks noChangeArrowheads="1"/>
              </p:cNvSpPr>
              <p:nvPr/>
            </p:nvSpPr>
            <p:spPr bwMode="auto">
              <a:xfrm>
                <a:off x="1681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46" name="Rectangle 222"/>
              <p:cNvSpPr>
                <a:spLocks noChangeArrowheads="1"/>
              </p:cNvSpPr>
              <p:nvPr/>
            </p:nvSpPr>
            <p:spPr bwMode="auto">
              <a:xfrm>
                <a:off x="169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47" name="Rectangle 223"/>
              <p:cNvSpPr>
                <a:spLocks noChangeArrowheads="1"/>
              </p:cNvSpPr>
              <p:nvPr/>
            </p:nvSpPr>
            <p:spPr bwMode="auto">
              <a:xfrm>
                <a:off x="170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48" name="Rectangle 224"/>
              <p:cNvSpPr>
                <a:spLocks noChangeArrowheads="1"/>
              </p:cNvSpPr>
              <p:nvPr/>
            </p:nvSpPr>
            <p:spPr bwMode="auto">
              <a:xfrm>
                <a:off x="1705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49" name="Rectangle 225"/>
              <p:cNvSpPr>
                <a:spLocks noChangeArrowheads="1"/>
              </p:cNvSpPr>
              <p:nvPr/>
            </p:nvSpPr>
            <p:spPr bwMode="auto">
              <a:xfrm>
                <a:off x="174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50" name="Rectangle 226"/>
              <p:cNvSpPr>
                <a:spLocks noChangeArrowheads="1"/>
              </p:cNvSpPr>
              <p:nvPr/>
            </p:nvSpPr>
            <p:spPr bwMode="auto">
              <a:xfrm>
                <a:off x="175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51" name="Rectangle 227"/>
              <p:cNvSpPr>
                <a:spLocks noChangeArrowheads="1"/>
              </p:cNvSpPr>
              <p:nvPr/>
            </p:nvSpPr>
            <p:spPr bwMode="auto">
              <a:xfrm>
                <a:off x="1753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52" name="Rectangle 228"/>
              <p:cNvSpPr>
                <a:spLocks noChangeArrowheads="1"/>
              </p:cNvSpPr>
              <p:nvPr/>
            </p:nvSpPr>
            <p:spPr bwMode="auto">
              <a:xfrm>
                <a:off x="176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53" name="Rectangle 229"/>
              <p:cNvSpPr>
                <a:spLocks noChangeArrowheads="1"/>
              </p:cNvSpPr>
              <p:nvPr/>
            </p:nvSpPr>
            <p:spPr bwMode="auto">
              <a:xfrm>
                <a:off x="177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54" name="Rectangle 230"/>
              <p:cNvSpPr>
                <a:spLocks noChangeArrowheads="1"/>
              </p:cNvSpPr>
              <p:nvPr/>
            </p:nvSpPr>
            <p:spPr bwMode="auto">
              <a:xfrm>
                <a:off x="1777" y="18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55" name="Rectangle 231"/>
              <p:cNvSpPr>
                <a:spLocks noChangeArrowheads="1"/>
              </p:cNvSpPr>
              <p:nvPr/>
            </p:nvSpPr>
            <p:spPr bwMode="auto">
              <a:xfrm>
                <a:off x="180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56" name="Rectangle 232"/>
              <p:cNvSpPr>
                <a:spLocks noChangeArrowheads="1"/>
              </p:cNvSpPr>
              <p:nvPr/>
            </p:nvSpPr>
            <p:spPr bwMode="auto">
              <a:xfrm>
                <a:off x="181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57" name="Rectangle 233"/>
              <p:cNvSpPr>
                <a:spLocks noChangeArrowheads="1"/>
              </p:cNvSpPr>
              <p:nvPr/>
            </p:nvSpPr>
            <p:spPr bwMode="auto">
              <a:xfrm>
                <a:off x="1819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58" name="Rectangle 234"/>
              <p:cNvSpPr>
                <a:spLocks noChangeArrowheads="1"/>
              </p:cNvSpPr>
              <p:nvPr/>
            </p:nvSpPr>
            <p:spPr bwMode="auto">
              <a:xfrm>
                <a:off x="183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59" name="Rectangle 235"/>
              <p:cNvSpPr>
                <a:spLocks noChangeArrowheads="1"/>
              </p:cNvSpPr>
              <p:nvPr/>
            </p:nvSpPr>
            <p:spPr bwMode="auto">
              <a:xfrm>
                <a:off x="184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60" name="Rectangle 236"/>
              <p:cNvSpPr>
                <a:spLocks noChangeArrowheads="1"/>
              </p:cNvSpPr>
              <p:nvPr/>
            </p:nvSpPr>
            <p:spPr bwMode="auto">
              <a:xfrm>
                <a:off x="1843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61" name="Rectangle 237"/>
              <p:cNvSpPr>
                <a:spLocks noChangeArrowheads="1"/>
              </p:cNvSpPr>
              <p:nvPr/>
            </p:nvSpPr>
            <p:spPr bwMode="auto">
              <a:xfrm>
                <a:off x="187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62" name="Rectangle 238"/>
              <p:cNvSpPr>
                <a:spLocks noChangeArrowheads="1"/>
              </p:cNvSpPr>
              <p:nvPr/>
            </p:nvSpPr>
            <p:spPr bwMode="auto">
              <a:xfrm>
                <a:off x="188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63" name="Rectangle 239"/>
              <p:cNvSpPr>
                <a:spLocks noChangeArrowheads="1"/>
              </p:cNvSpPr>
              <p:nvPr/>
            </p:nvSpPr>
            <p:spPr bwMode="auto">
              <a:xfrm>
                <a:off x="1885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64" name="Rectangle 240"/>
              <p:cNvSpPr>
                <a:spLocks noChangeArrowheads="1"/>
              </p:cNvSpPr>
              <p:nvPr/>
            </p:nvSpPr>
            <p:spPr bwMode="auto">
              <a:xfrm>
                <a:off x="190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65" name="Rectangle 241"/>
              <p:cNvSpPr>
                <a:spLocks noChangeArrowheads="1"/>
              </p:cNvSpPr>
              <p:nvPr/>
            </p:nvSpPr>
            <p:spPr bwMode="auto">
              <a:xfrm>
                <a:off x="190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66" name="Rectangle 242"/>
              <p:cNvSpPr>
                <a:spLocks noChangeArrowheads="1"/>
              </p:cNvSpPr>
              <p:nvPr/>
            </p:nvSpPr>
            <p:spPr bwMode="auto">
              <a:xfrm>
                <a:off x="1909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67" name="Rectangle 243"/>
              <p:cNvSpPr>
                <a:spLocks noChangeArrowheads="1"/>
              </p:cNvSpPr>
              <p:nvPr/>
            </p:nvSpPr>
            <p:spPr bwMode="auto">
              <a:xfrm>
                <a:off x="194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68" name="Rectangle 244"/>
              <p:cNvSpPr>
                <a:spLocks noChangeArrowheads="1"/>
              </p:cNvSpPr>
              <p:nvPr/>
            </p:nvSpPr>
            <p:spPr bwMode="auto">
              <a:xfrm>
                <a:off x="195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69" name="Rectangle 245"/>
              <p:cNvSpPr>
                <a:spLocks noChangeArrowheads="1"/>
              </p:cNvSpPr>
              <p:nvPr/>
            </p:nvSpPr>
            <p:spPr bwMode="auto">
              <a:xfrm>
                <a:off x="1951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70" name="Rectangle 246"/>
              <p:cNvSpPr>
                <a:spLocks noChangeArrowheads="1"/>
              </p:cNvSpPr>
              <p:nvPr/>
            </p:nvSpPr>
            <p:spPr bwMode="auto">
              <a:xfrm>
                <a:off x="196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71" name="Rectangle 247"/>
              <p:cNvSpPr>
                <a:spLocks noChangeArrowheads="1"/>
              </p:cNvSpPr>
              <p:nvPr/>
            </p:nvSpPr>
            <p:spPr bwMode="auto">
              <a:xfrm>
                <a:off x="197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72" name="Rectangle 248"/>
              <p:cNvSpPr>
                <a:spLocks noChangeArrowheads="1"/>
              </p:cNvSpPr>
              <p:nvPr/>
            </p:nvSpPr>
            <p:spPr bwMode="auto">
              <a:xfrm>
                <a:off x="1975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73" name="Rectangle 249"/>
              <p:cNvSpPr>
                <a:spLocks noChangeArrowheads="1"/>
              </p:cNvSpPr>
              <p:nvPr/>
            </p:nvSpPr>
            <p:spPr bwMode="auto">
              <a:xfrm>
                <a:off x="201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74" name="Rectangle 250"/>
              <p:cNvSpPr>
                <a:spLocks noChangeArrowheads="1"/>
              </p:cNvSpPr>
              <p:nvPr/>
            </p:nvSpPr>
            <p:spPr bwMode="auto">
              <a:xfrm>
                <a:off x="201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75" name="Rectangle 251"/>
              <p:cNvSpPr>
                <a:spLocks noChangeArrowheads="1"/>
              </p:cNvSpPr>
              <p:nvPr/>
            </p:nvSpPr>
            <p:spPr bwMode="auto">
              <a:xfrm>
                <a:off x="2017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76" name="Rectangle 252"/>
              <p:cNvSpPr>
                <a:spLocks noChangeArrowheads="1"/>
              </p:cNvSpPr>
              <p:nvPr/>
            </p:nvSpPr>
            <p:spPr bwMode="auto">
              <a:xfrm>
                <a:off x="203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77" name="Rectangle 253"/>
              <p:cNvSpPr>
                <a:spLocks noChangeArrowheads="1"/>
              </p:cNvSpPr>
              <p:nvPr/>
            </p:nvSpPr>
            <p:spPr bwMode="auto">
              <a:xfrm>
                <a:off x="204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78" name="Rectangle 254"/>
              <p:cNvSpPr>
                <a:spLocks noChangeArrowheads="1"/>
              </p:cNvSpPr>
              <p:nvPr/>
            </p:nvSpPr>
            <p:spPr bwMode="auto">
              <a:xfrm>
                <a:off x="2041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79" name="Rectangle 255"/>
              <p:cNvSpPr>
                <a:spLocks noChangeArrowheads="1"/>
              </p:cNvSpPr>
              <p:nvPr/>
            </p:nvSpPr>
            <p:spPr bwMode="auto">
              <a:xfrm>
                <a:off x="207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80" name="Rectangle 256"/>
              <p:cNvSpPr>
                <a:spLocks noChangeArrowheads="1"/>
              </p:cNvSpPr>
              <p:nvPr/>
            </p:nvSpPr>
            <p:spPr bwMode="auto">
              <a:xfrm>
                <a:off x="208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81" name="Rectangle 257"/>
              <p:cNvSpPr>
                <a:spLocks noChangeArrowheads="1"/>
              </p:cNvSpPr>
              <p:nvPr/>
            </p:nvSpPr>
            <p:spPr bwMode="auto">
              <a:xfrm>
                <a:off x="2089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82" name="Rectangle 258"/>
              <p:cNvSpPr>
                <a:spLocks noChangeArrowheads="1"/>
              </p:cNvSpPr>
              <p:nvPr/>
            </p:nvSpPr>
            <p:spPr bwMode="auto">
              <a:xfrm>
                <a:off x="210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83" name="Rectangle 259"/>
              <p:cNvSpPr>
                <a:spLocks noChangeArrowheads="1"/>
              </p:cNvSpPr>
              <p:nvPr/>
            </p:nvSpPr>
            <p:spPr bwMode="auto">
              <a:xfrm>
                <a:off x="211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84" name="Rectangle 260"/>
              <p:cNvSpPr>
                <a:spLocks noChangeArrowheads="1"/>
              </p:cNvSpPr>
              <p:nvPr/>
            </p:nvSpPr>
            <p:spPr bwMode="auto">
              <a:xfrm>
                <a:off x="2113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85" name="Rectangle 261"/>
              <p:cNvSpPr>
                <a:spLocks noChangeArrowheads="1"/>
              </p:cNvSpPr>
              <p:nvPr/>
            </p:nvSpPr>
            <p:spPr bwMode="auto">
              <a:xfrm>
                <a:off x="214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86" name="Rectangle 262"/>
              <p:cNvSpPr>
                <a:spLocks noChangeArrowheads="1"/>
              </p:cNvSpPr>
              <p:nvPr/>
            </p:nvSpPr>
            <p:spPr bwMode="auto">
              <a:xfrm>
                <a:off x="215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87" name="Rectangle 263"/>
              <p:cNvSpPr>
                <a:spLocks noChangeArrowheads="1"/>
              </p:cNvSpPr>
              <p:nvPr/>
            </p:nvSpPr>
            <p:spPr bwMode="auto">
              <a:xfrm>
                <a:off x="2155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88" name="Rectangle 264"/>
              <p:cNvSpPr>
                <a:spLocks noChangeArrowheads="1"/>
              </p:cNvSpPr>
              <p:nvPr/>
            </p:nvSpPr>
            <p:spPr bwMode="auto">
              <a:xfrm>
                <a:off x="216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89" name="Rectangle 265"/>
              <p:cNvSpPr>
                <a:spLocks noChangeArrowheads="1"/>
              </p:cNvSpPr>
              <p:nvPr/>
            </p:nvSpPr>
            <p:spPr bwMode="auto">
              <a:xfrm>
                <a:off x="217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90" name="Rectangle 266"/>
              <p:cNvSpPr>
                <a:spLocks noChangeArrowheads="1"/>
              </p:cNvSpPr>
              <p:nvPr/>
            </p:nvSpPr>
            <p:spPr bwMode="auto">
              <a:xfrm>
                <a:off x="2179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91" name="Rectangle 267"/>
              <p:cNvSpPr>
                <a:spLocks noChangeArrowheads="1"/>
              </p:cNvSpPr>
              <p:nvPr/>
            </p:nvSpPr>
            <p:spPr bwMode="auto">
              <a:xfrm>
                <a:off x="221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92" name="Rectangle 268"/>
              <p:cNvSpPr>
                <a:spLocks noChangeArrowheads="1"/>
              </p:cNvSpPr>
              <p:nvPr/>
            </p:nvSpPr>
            <p:spPr bwMode="auto">
              <a:xfrm>
                <a:off x="222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93" name="Rectangle 269"/>
              <p:cNvSpPr>
                <a:spLocks noChangeArrowheads="1"/>
              </p:cNvSpPr>
              <p:nvPr/>
            </p:nvSpPr>
            <p:spPr bwMode="auto">
              <a:xfrm>
                <a:off x="2221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94" name="Rectangle 270"/>
              <p:cNvSpPr>
                <a:spLocks noChangeArrowheads="1"/>
              </p:cNvSpPr>
              <p:nvPr/>
            </p:nvSpPr>
            <p:spPr bwMode="auto">
              <a:xfrm>
                <a:off x="223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95" name="Rectangle 271"/>
              <p:cNvSpPr>
                <a:spLocks noChangeArrowheads="1"/>
              </p:cNvSpPr>
              <p:nvPr/>
            </p:nvSpPr>
            <p:spPr bwMode="auto">
              <a:xfrm>
                <a:off x="224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96" name="Rectangle 272"/>
              <p:cNvSpPr>
                <a:spLocks noChangeArrowheads="1"/>
              </p:cNvSpPr>
              <p:nvPr/>
            </p:nvSpPr>
            <p:spPr bwMode="auto">
              <a:xfrm>
                <a:off x="2245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97" name="Rectangle 273"/>
              <p:cNvSpPr>
                <a:spLocks noChangeArrowheads="1"/>
              </p:cNvSpPr>
              <p:nvPr/>
            </p:nvSpPr>
            <p:spPr bwMode="auto">
              <a:xfrm>
                <a:off x="228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98" name="Rectangle 274"/>
              <p:cNvSpPr>
                <a:spLocks noChangeArrowheads="1"/>
              </p:cNvSpPr>
              <p:nvPr/>
            </p:nvSpPr>
            <p:spPr bwMode="auto">
              <a:xfrm>
                <a:off x="228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99" name="Rectangle 275"/>
              <p:cNvSpPr>
                <a:spLocks noChangeArrowheads="1"/>
              </p:cNvSpPr>
              <p:nvPr/>
            </p:nvSpPr>
            <p:spPr bwMode="auto">
              <a:xfrm>
                <a:off x="2287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00" name="Rectangle 276"/>
              <p:cNvSpPr>
                <a:spLocks noChangeArrowheads="1"/>
              </p:cNvSpPr>
              <p:nvPr/>
            </p:nvSpPr>
            <p:spPr bwMode="auto">
              <a:xfrm>
                <a:off x="230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01" name="Rectangle 277"/>
              <p:cNvSpPr>
                <a:spLocks noChangeArrowheads="1"/>
              </p:cNvSpPr>
              <p:nvPr/>
            </p:nvSpPr>
            <p:spPr bwMode="auto">
              <a:xfrm>
                <a:off x="231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02" name="Rectangle 278"/>
              <p:cNvSpPr>
                <a:spLocks noChangeArrowheads="1"/>
              </p:cNvSpPr>
              <p:nvPr/>
            </p:nvSpPr>
            <p:spPr bwMode="auto">
              <a:xfrm>
                <a:off x="2311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03" name="Rectangle 279"/>
              <p:cNvSpPr>
                <a:spLocks noChangeArrowheads="1"/>
              </p:cNvSpPr>
              <p:nvPr/>
            </p:nvSpPr>
            <p:spPr bwMode="auto">
              <a:xfrm>
                <a:off x="234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04" name="Rectangle 280"/>
              <p:cNvSpPr>
                <a:spLocks noChangeArrowheads="1"/>
              </p:cNvSpPr>
              <p:nvPr/>
            </p:nvSpPr>
            <p:spPr bwMode="auto">
              <a:xfrm>
                <a:off x="235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05" name="Rectangle 281"/>
              <p:cNvSpPr>
                <a:spLocks noChangeArrowheads="1"/>
              </p:cNvSpPr>
              <p:nvPr/>
            </p:nvSpPr>
            <p:spPr bwMode="auto">
              <a:xfrm>
                <a:off x="2353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06" name="Rectangle 282"/>
              <p:cNvSpPr>
                <a:spLocks noChangeArrowheads="1"/>
              </p:cNvSpPr>
              <p:nvPr/>
            </p:nvSpPr>
            <p:spPr bwMode="auto">
              <a:xfrm>
                <a:off x="237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07" name="Rectangle 283"/>
              <p:cNvSpPr>
                <a:spLocks noChangeArrowheads="1"/>
              </p:cNvSpPr>
              <p:nvPr/>
            </p:nvSpPr>
            <p:spPr bwMode="auto">
              <a:xfrm>
                <a:off x="237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08" name="Rectangle 284"/>
              <p:cNvSpPr>
                <a:spLocks noChangeArrowheads="1"/>
              </p:cNvSpPr>
              <p:nvPr/>
            </p:nvSpPr>
            <p:spPr bwMode="auto">
              <a:xfrm>
                <a:off x="2377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09" name="Rectangle 285"/>
              <p:cNvSpPr>
                <a:spLocks noChangeArrowheads="1"/>
              </p:cNvSpPr>
              <p:nvPr/>
            </p:nvSpPr>
            <p:spPr bwMode="auto">
              <a:xfrm>
                <a:off x="241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10" name="Rectangle 286"/>
              <p:cNvSpPr>
                <a:spLocks noChangeArrowheads="1"/>
              </p:cNvSpPr>
              <p:nvPr/>
            </p:nvSpPr>
            <p:spPr bwMode="auto">
              <a:xfrm>
                <a:off x="242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11" name="Rectangle 287"/>
              <p:cNvSpPr>
                <a:spLocks noChangeArrowheads="1"/>
              </p:cNvSpPr>
              <p:nvPr/>
            </p:nvSpPr>
            <p:spPr bwMode="auto">
              <a:xfrm>
                <a:off x="2425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12" name="Rectangle 288"/>
              <p:cNvSpPr>
                <a:spLocks noChangeArrowheads="1"/>
              </p:cNvSpPr>
              <p:nvPr/>
            </p:nvSpPr>
            <p:spPr bwMode="auto">
              <a:xfrm>
                <a:off x="243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13" name="Rectangle 289"/>
              <p:cNvSpPr>
                <a:spLocks noChangeArrowheads="1"/>
              </p:cNvSpPr>
              <p:nvPr/>
            </p:nvSpPr>
            <p:spPr bwMode="auto">
              <a:xfrm>
                <a:off x="244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14" name="Rectangle 290"/>
              <p:cNvSpPr>
                <a:spLocks noChangeArrowheads="1"/>
              </p:cNvSpPr>
              <p:nvPr/>
            </p:nvSpPr>
            <p:spPr bwMode="auto">
              <a:xfrm>
                <a:off x="2449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15" name="Rectangle 291"/>
              <p:cNvSpPr>
                <a:spLocks noChangeArrowheads="1"/>
              </p:cNvSpPr>
              <p:nvPr/>
            </p:nvSpPr>
            <p:spPr bwMode="auto">
              <a:xfrm>
                <a:off x="248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16" name="Rectangle 292"/>
              <p:cNvSpPr>
                <a:spLocks noChangeArrowheads="1"/>
              </p:cNvSpPr>
              <p:nvPr/>
            </p:nvSpPr>
            <p:spPr bwMode="auto">
              <a:xfrm>
                <a:off x="249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17" name="Rectangle 293"/>
              <p:cNvSpPr>
                <a:spLocks noChangeArrowheads="1"/>
              </p:cNvSpPr>
              <p:nvPr/>
            </p:nvSpPr>
            <p:spPr bwMode="auto">
              <a:xfrm>
                <a:off x="2491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18" name="Rectangle 294"/>
              <p:cNvSpPr>
                <a:spLocks noChangeArrowheads="1"/>
              </p:cNvSpPr>
              <p:nvPr/>
            </p:nvSpPr>
            <p:spPr bwMode="auto">
              <a:xfrm>
                <a:off x="250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19" name="Rectangle 295"/>
              <p:cNvSpPr>
                <a:spLocks noChangeArrowheads="1"/>
              </p:cNvSpPr>
              <p:nvPr/>
            </p:nvSpPr>
            <p:spPr bwMode="auto">
              <a:xfrm>
                <a:off x="251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20" name="Rectangle 296"/>
              <p:cNvSpPr>
                <a:spLocks noChangeArrowheads="1"/>
              </p:cNvSpPr>
              <p:nvPr/>
            </p:nvSpPr>
            <p:spPr bwMode="auto">
              <a:xfrm>
                <a:off x="2515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21" name="Rectangle 297"/>
              <p:cNvSpPr>
                <a:spLocks noChangeArrowheads="1"/>
              </p:cNvSpPr>
              <p:nvPr/>
            </p:nvSpPr>
            <p:spPr bwMode="auto">
              <a:xfrm>
                <a:off x="255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22" name="Rectangle 298"/>
              <p:cNvSpPr>
                <a:spLocks noChangeArrowheads="1"/>
              </p:cNvSpPr>
              <p:nvPr/>
            </p:nvSpPr>
            <p:spPr bwMode="auto">
              <a:xfrm>
                <a:off x="255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23" name="Rectangle 299"/>
              <p:cNvSpPr>
                <a:spLocks noChangeArrowheads="1"/>
              </p:cNvSpPr>
              <p:nvPr/>
            </p:nvSpPr>
            <p:spPr bwMode="auto">
              <a:xfrm>
                <a:off x="2557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24" name="Rectangle 300"/>
              <p:cNvSpPr>
                <a:spLocks noChangeArrowheads="1"/>
              </p:cNvSpPr>
              <p:nvPr/>
            </p:nvSpPr>
            <p:spPr bwMode="auto">
              <a:xfrm>
                <a:off x="257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25" name="Rectangle 301"/>
              <p:cNvSpPr>
                <a:spLocks noChangeArrowheads="1"/>
              </p:cNvSpPr>
              <p:nvPr/>
            </p:nvSpPr>
            <p:spPr bwMode="auto">
              <a:xfrm>
                <a:off x="258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26" name="Rectangle 302"/>
              <p:cNvSpPr>
                <a:spLocks noChangeArrowheads="1"/>
              </p:cNvSpPr>
              <p:nvPr/>
            </p:nvSpPr>
            <p:spPr bwMode="auto">
              <a:xfrm>
                <a:off x="2581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27" name="Rectangle 303"/>
              <p:cNvSpPr>
                <a:spLocks noChangeArrowheads="1"/>
              </p:cNvSpPr>
              <p:nvPr/>
            </p:nvSpPr>
            <p:spPr bwMode="auto">
              <a:xfrm>
                <a:off x="261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28" name="Rectangle 304"/>
              <p:cNvSpPr>
                <a:spLocks noChangeArrowheads="1"/>
              </p:cNvSpPr>
              <p:nvPr/>
            </p:nvSpPr>
            <p:spPr bwMode="auto">
              <a:xfrm>
                <a:off x="262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29" name="Rectangle 305"/>
              <p:cNvSpPr>
                <a:spLocks noChangeArrowheads="1"/>
              </p:cNvSpPr>
              <p:nvPr/>
            </p:nvSpPr>
            <p:spPr bwMode="auto">
              <a:xfrm>
                <a:off x="2623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30" name="Rectangle 306"/>
              <p:cNvSpPr>
                <a:spLocks noChangeArrowheads="1"/>
              </p:cNvSpPr>
              <p:nvPr/>
            </p:nvSpPr>
            <p:spPr bwMode="auto">
              <a:xfrm>
                <a:off x="264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31" name="Rectangle 307"/>
              <p:cNvSpPr>
                <a:spLocks noChangeArrowheads="1"/>
              </p:cNvSpPr>
              <p:nvPr/>
            </p:nvSpPr>
            <p:spPr bwMode="auto">
              <a:xfrm>
                <a:off x="264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32" name="Rectangle 308"/>
              <p:cNvSpPr>
                <a:spLocks noChangeArrowheads="1"/>
              </p:cNvSpPr>
              <p:nvPr/>
            </p:nvSpPr>
            <p:spPr bwMode="auto">
              <a:xfrm>
                <a:off x="2647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33" name="Rectangle 309"/>
              <p:cNvSpPr>
                <a:spLocks noChangeArrowheads="1"/>
              </p:cNvSpPr>
              <p:nvPr/>
            </p:nvSpPr>
            <p:spPr bwMode="auto">
              <a:xfrm>
                <a:off x="268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34" name="Rectangle 310"/>
              <p:cNvSpPr>
                <a:spLocks noChangeArrowheads="1"/>
              </p:cNvSpPr>
              <p:nvPr/>
            </p:nvSpPr>
            <p:spPr bwMode="auto">
              <a:xfrm>
                <a:off x="268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35" name="Rectangle 311"/>
              <p:cNvSpPr>
                <a:spLocks noChangeArrowheads="1"/>
              </p:cNvSpPr>
              <p:nvPr/>
            </p:nvSpPr>
            <p:spPr bwMode="auto">
              <a:xfrm>
                <a:off x="2689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36" name="Rectangle 312"/>
              <p:cNvSpPr>
                <a:spLocks noChangeArrowheads="1"/>
              </p:cNvSpPr>
              <p:nvPr/>
            </p:nvSpPr>
            <p:spPr bwMode="auto">
              <a:xfrm>
                <a:off x="270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37" name="Rectangle 313"/>
              <p:cNvSpPr>
                <a:spLocks noChangeArrowheads="1"/>
              </p:cNvSpPr>
              <p:nvPr/>
            </p:nvSpPr>
            <p:spPr bwMode="auto">
              <a:xfrm>
                <a:off x="271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38" name="Rectangle 314"/>
              <p:cNvSpPr>
                <a:spLocks noChangeArrowheads="1"/>
              </p:cNvSpPr>
              <p:nvPr/>
            </p:nvSpPr>
            <p:spPr bwMode="auto">
              <a:xfrm>
                <a:off x="2713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39" name="Rectangle 315"/>
              <p:cNvSpPr>
                <a:spLocks noChangeArrowheads="1"/>
              </p:cNvSpPr>
              <p:nvPr/>
            </p:nvSpPr>
            <p:spPr bwMode="auto">
              <a:xfrm>
                <a:off x="274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40" name="Rectangle 316"/>
              <p:cNvSpPr>
                <a:spLocks noChangeArrowheads="1"/>
              </p:cNvSpPr>
              <p:nvPr/>
            </p:nvSpPr>
            <p:spPr bwMode="auto">
              <a:xfrm>
                <a:off x="276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41" name="Rectangle 317"/>
              <p:cNvSpPr>
                <a:spLocks noChangeArrowheads="1"/>
              </p:cNvSpPr>
              <p:nvPr/>
            </p:nvSpPr>
            <p:spPr bwMode="auto">
              <a:xfrm>
                <a:off x="2761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42" name="Rectangle 318"/>
              <p:cNvSpPr>
                <a:spLocks noChangeArrowheads="1"/>
              </p:cNvSpPr>
              <p:nvPr/>
            </p:nvSpPr>
            <p:spPr bwMode="auto">
              <a:xfrm>
                <a:off x="277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43" name="Rectangle 319"/>
              <p:cNvSpPr>
                <a:spLocks noChangeArrowheads="1"/>
              </p:cNvSpPr>
              <p:nvPr/>
            </p:nvSpPr>
            <p:spPr bwMode="auto">
              <a:xfrm>
                <a:off x="278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44" name="Rectangle 320"/>
              <p:cNvSpPr>
                <a:spLocks noChangeArrowheads="1"/>
              </p:cNvSpPr>
              <p:nvPr/>
            </p:nvSpPr>
            <p:spPr bwMode="auto">
              <a:xfrm>
                <a:off x="2785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45" name="Rectangle 321"/>
              <p:cNvSpPr>
                <a:spLocks noChangeArrowheads="1"/>
              </p:cNvSpPr>
              <p:nvPr/>
            </p:nvSpPr>
            <p:spPr bwMode="auto">
              <a:xfrm>
                <a:off x="282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46" name="Rectangle 322"/>
              <p:cNvSpPr>
                <a:spLocks noChangeArrowheads="1"/>
              </p:cNvSpPr>
              <p:nvPr/>
            </p:nvSpPr>
            <p:spPr bwMode="auto">
              <a:xfrm>
                <a:off x="282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47" name="Rectangle 323"/>
              <p:cNvSpPr>
                <a:spLocks noChangeArrowheads="1"/>
              </p:cNvSpPr>
              <p:nvPr/>
            </p:nvSpPr>
            <p:spPr bwMode="auto">
              <a:xfrm>
                <a:off x="2827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48" name="Rectangle 324"/>
              <p:cNvSpPr>
                <a:spLocks noChangeArrowheads="1"/>
              </p:cNvSpPr>
              <p:nvPr/>
            </p:nvSpPr>
            <p:spPr bwMode="auto">
              <a:xfrm>
                <a:off x="283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49" name="Rectangle 325"/>
              <p:cNvSpPr>
                <a:spLocks noChangeArrowheads="1"/>
              </p:cNvSpPr>
              <p:nvPr/>
            </p:nvSpPr>
            <p:spPr bwMode="auto">
              <a:xfrm>
                <a:off x="285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50" name="Rectangle 326"/>
              <p:cNvSpPr>
                <a:spLocks noChangeArrowheads="1"/>
              </p:cNvSpPr>
              <p:nvPr/>
            </p:nvSpPr>
            <p:spPr bwMode="auto">
              <a:xfrm>
                <a:off x="2851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51" name="Rectangle 327"/>
              <p:cNvSpPr>
                <a:spLocks noChangeArrowheads="1"/>
              </p:cNvSpPr>
              <p:nvPr/>
            </p:nvSpPr>
            <p:spPr bwMode="auto">
              <a:xfrm>
                <a:off x="288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52" name="Rectangle 328"/>
              <p:cNvSpPr>
                <a:spLocks noChangeArrowheads="1"/>
              </p:cNvSpPr>
              <p:nvPr/>
            </p:nvSpPr>
            <p:spPr bwMode="auto">
              <a:xfrm>
                <a:off x="289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53" name="Rectangle 329"/>
              <p:cNvSpPr>
                <a:spLocks noChangeArrowheads="1"/>
              </p:cNvSpPr>
              <p:nvPr/>
            </p:nvSpPr>
            <p:spPr bwMode="auto">
              <a:xfrm>
                <a:off x="2893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54" name="Rectangle 330"/>
              <p:cNvSpPr>
                <a:spLocks noChangeArrowheads="1"/>
              </p:cNvSpPr>
              <p:nvPr/>
            </p:nvSpPr>
            <p:spPr bwMode="auto">
              <a:xfrm>
                <a:off x="291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55" name="Rectangle 331"/>
              <p:cNvSpPr>
                <a:spLocks noChangeArrowheads="1"/>
              </p:cNvSpPr>
              <p:nvPr/>
            </p:nvSpPr>
            <p:spPr bwMode="auto">
              <a:xfrm>
                <a:off x="291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56" name="Rectangle 332"/>
              <p:cNvSpPr>
                <a:spLocks noChangeArrowheads="1"/>
              </p:cNvSpPr>
              <p:nvPr/>
            </p:nvSpPr>
            <p:spPr bwMode="auto">
              <a:xfrm>
                <a:off x="2917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57" name="Rectangle 333"/>
              <p:cNvSpPr>
                <a:spLocks noChangeArrowheads="1"/>
              </p:cNvSpPr>
              <p:nvPr/>
            </p:nvSpPr>
            <p:spPr bwMode="auto">
              <a:xfrm>
                <a:off x="295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58" name="Rectangle 334"/>
              <p:cNvSpPr>
                <a:spLocks noChangeArrowheads="1"/>
              </p:cNvSpPr>
              <p:nvPr/>
            </p:nvSpPr>
            <p:spPr bwMode="auto">
              <a:xfrm>
                <a:off x="295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59" name="Rectangle 335"/>
              <p:cNvSpPr>
                <a:spLocks noChangeArrowheads="1"/>
              </p:cNvSpPr>
              <p:nvPr/>
            </p:nvSpPr>
            <p:spPr bwMode="auto">
              <a:xfrm>
                <a:off x="2959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60" name="Rectangle 336"/>
              <p:cNvSpPr>
                <a:spLocks noChangeArrowheads="1"/>
              </p:cNvSpPr>
              <p:nvPr/>
            </p:nvSpPr>
            <p:spPr bwMode="auto">
              <a:xfrm>
                <a:off x="297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61" name="Rectangle 337"/>
              <p:cNvSpPr>
                <a:spLocks noChangeArrowheads="1"/>
              </p:cNvSpPr>
              <p:nvPr/>
            </p:nvSpPr>
            <p:spPr bwMode="auto">
              <a:xfrm>
                <a:off x="298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62" name="Rectangle 338"/>
              <p:cNvSpPr>
                <a:spLocks noChangeArrowheads="1"/>
              </p:cNvSpPr>
              <p:nvPr/>
            </p:nvSpPr>
            <p:spPr bwMode="auto">
              <a:xfrm>
                <a:off x="2983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63" name="Rectangle 339"/>
              <p:cNvSpPr>
                <a:spLocks noChangeArrowheads="1"/>
              </p:cNvSpPr>
              <p:nvPr/>
            </p:nvSpPr>
            <p:spPr bwMode="auto">
              <a:xfrm>
                <a:off x="301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64" name="Rectangle 340"/>
              <p:cNvSpPr>
                <a:spLocks noChangeArrowheads="1"/>
              </p:cNvSpPr>
              <p:nvPr/>
            </p:nvSpPr>
            <p:spPr bwMode="auto">
              <a:xfrm>
                <a:off x="302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65" name="Rectangle 341"/>
              <p:cNvSpPr>
                <a:spLocks noChangeArrowheads="1"/>
              </p:cNvSpPr>
              <p:nvPr/>
            </p:nvSpPr>
            <p:spPr bwMode="auto">
              <a:xfrm>
                <a:off x="3025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66" name="Rectangle 342"/>
              <p:cNvSpPr>
                <a:spLocks noChangeArrowheads="1"/>
              </p:cNvSpPr>
              <p:nvPr/>
            </p:nvSpPr>
            <p:spPr bwMode="auto">
              <a:xfrm>
                <a:off x="304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67" name="Rectangle 343"/>
              <p:cNvSpPr>
                <a:spLocks noChangeArrowheads="1"/>
              </p:cNvSpPr>
              <p:nvPr/>
            </p:nvSpPr>
            <p:spPr bwMode="auto">
              <a:xfrm>
                <a:off x="304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68" name="Rectangle 344"/>
              <p:cNvSpPr>
                <a:spLocks noChangeArrowheads="1"/>
              </p:cNvSpPr>
              <p:nvPr/>
            </p:nvSpPr>
            <p:spPr bwMode="auto">
              <a:xfrm>
                <a:off x="3049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69" name="Rectangle 345"/>
              <p:cNvSpPr>
                <a:spLocks noChangeArrowheads="1"/>
              </p:cNvSpPr>
              <p:nvPr/>
            </p:nvSpPr>
            <p:spPr bwMode="auto">
              <a:xfrm>
                <a:off x="308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70" name="Rectangle 346"/>
              <p:cNvSpPr>
                <a:spLocks noChangeArrowheads="1"/>
              </p:cNvSpPr>
              <p:nvPr/>
            </p:nvSpPr>
            <p:spPr bwMode="auto">
              <a:xfrm>
                <a:off x="309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71" name="Rectangle 347"/>
              <p:cNvSpPr>
                <a:spLocks noChangeArrowheads="1"/>
              </p:cNvSpPr>
              <p:nvPr/>
            </p:nvSpPr>
            <p:spPr bwMode="auto">
              <a:xfrm>
                <a:off x="3097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72" name="Rectangle 348"/>
              <p:cNvSpPr>
                <a:spLocks noChangeArrowheads="1"/>
              </p:cNvSpPr>
              <p:nvPr/>
            </p:nvSpPr>
            <p:spPr bwMode="auto">
              <a:xfrm>
                <a:off x="310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73" name="Rectangle 349"/>
              <p:cNvSpPr>
                <a:spLocks noChangeArrowheads="1"/>
              </p:cNvSpPr>
              <p:nvPr/>
            </p:nvSpPr>
            <p:spPr bwMode="auto">
              <a:xfrm>
                <a:off x="312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74" name="Rectangle 350"/>
              <p:cNvSpPr>
                <a:spLocks noChangeArrowheads="1"/>
              </p:cNvSpPr>
              <p:nvPr/>
            </p:nvSpPr>
            <p:spPr bwMode="auto">
              <a:xfrm>
                <a:off x="3121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75" name="Rectangle 351"/>
              <p:cNvSpPr>
                <a:spLocks noChangeArrowheads="1"/>
              </p:cNvSpPr>
              <p:nvPr/>
            </p:nvSpPr>
            <p:spPr bwMode="auto">
              <a:xfrm>
                <a:off x="315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76" name="Rectangle 352"/>
              <p:cNvSpPr>
                <a:spLocks noChangeArrowheads="1"/>
              </p:cNvSpPr>
              <p:nvPr/>
            </p:nvSpPr>
            <p:spPr bwMode="auto">
              <a:xfrm>
                <a:off x="316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77" name="Rectangle 353"/>
              <p:cNvSpPr>
                <a:spLocks noChangeArrowheads="1"/>
              </p:cNvSpPr>
              <p:nvPr/>
            </p:nvSpPr>
            <p:spPr bwMode="auto">
              <a:xfrm>
                <a:off x="3163" y="1843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78" name="Rectangle 354"/>
              <p:cNvSpPr>
                <a:spLocks noChangeArrowheads="1"/>
              </p:cNvSpPr>
              <p:nvPr/>
            </p:nvSpPr>
            <p:spPr bwMode="auto">
              <a:xfrm>
                <a:off x="317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79" name="Rectangle 355"/>
              <p:cNvSpPr>
                <a:spLocks noChangeArrowheads="1"/>
              </p:cNvSpPr>
              <p:nvPr/>
            </p:nvSpPr>
            <p:spPr bwMode="auto">
              <a:xfrm>
                <a:off x="318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80" name="Rectangle 356"/>
              <p:cNvSpPr>
                <a:spLocks noChangeArrowheads="1"/>
              </p:cNvSpPr>
              <p:nvPr/>
            </p:nvSpPr>
            <p:spPr bwMode="auto">
              <a:xfrm>
                <a:off x="3187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81" name="Rectangle 357"/>
              <p:cNvSpPr>
                <a:spLocks noChangeArrowheads="1"/>
              </p:cNvSpPr>
              <p:nvPr/>
            </p:nvSpPr>
            <p:spPr bwMode="auto">
              <a:xfrm>
                <a:off x="322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82" name="Rectangle 358"/>
              <p:cNvSpPr>
                <a:spLocks noChangeArrowheads="1"/>
              </p:cNvSpPr>
              <p:nvPr/>
            </p:nvSpPr>
            <p:spPr bwMode="auto">
              <a:xfrm>
                <a:off x="322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83" name="Rectangle 359"/>
              <p:cNvSpPr>
                <a:spLocks noChangeArrowheads="1"/>
              </p:cNvSpPr>
              <p:nvPr/>
            </p:nvSpPr>
            <p:spPr bwMode="auto">
              <a:xfrm>
                <a:off x="3229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84" name="Rectangle 360"/>
              <p:cNvSpPr>
                <a:spLocks noChangeArrowheads="1"/>
              </p:cNvSpPr>
              <p:nvPr/>
            </p:nvSpPr>
            <p:spPr bwMode="auto">
              <a:xfrm>
                <a:off x="324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85" name="Rectangle 361"/>
              <p:cNvSpPr>
                <a:spLocks noChangeArrowheads="1"/>
              </p:cNvSpPr>
              <p:nvPr/>
            </p:nvSpPr>
            <p:spPr bwMode="auto">
              <a:xfrm>
                <a:off x="325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86" name="Rectangle 362"/>
              <p:cNvSpPr>
                <a:spLocks noChangeArrowheads="1"/>
              </p:cNvSpPr>
              <p:nvPr/>
            </p:nvSpPr>
            <p:spPr bwMode="auto">
              <a:xfrm>
                <a:off x="3253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87" name="Rectangle 363"/>
              <p:cNvSpPr>
                <a:spLocks noChangeArrowheads="1"/>
              </p:cNvSpPr>
              <p:nvPr/>
            </p:nvSpPr>
            <p:spPr bwMode="auto">
              <a:xfrm>
                <a:off x="328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88" name="Rectangle 364"/>
              <p:cNvSpPr>
                <a:spLocks noChangeArrowheads="1"/>
              </p:cNvSpPr>
              <p:nvPr/>
            </p:nvSpPr>
            <p:spPr bwMode="auto">
              <a:xfrm>
                <a:off x="329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89" name="Rectangle 365"/>
              <p:cNvSpPr>
                <a:spLocks noChangeArrowheads="1"/>
              </p:cNvSpPr>
              <p:nvPr/>
            </p:nvSpPr>
            <p:spPr bwMode="auto">
              <a:xfrm>
                <a:off x="3295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90" name="Rectangle 366"/>
              <p:cNvSpPr>
                <a:spLocks noChangeArrowheads="1"/>
              </p:cNvSpPr>
              <p:nvPr/>
            </p:nvSpPr>
            <p:spPr bwMode="auto">
              <a:xfrm>
                <a:off x="331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91" name="Rectangle 367"/>
              <p:cNvSpPr>
                <a:spLocks noChangeArrowheads="1"/>
              </p:cNvSpPr>
              <p:nvPr/>
            </p:nvSpPr>
            <p:spPr bwMode="auto">
              <a:xfrm>
                <a:off x="331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92" name="Rectangle 368"/>
              <p:cNvSpPr>
                <a:spLocks noChangeArrowheads="1"/>
              </p:cNvSpPr>
              <p:nvPr/>
            </p:nvSpPr>
            <p:spPr bwMode="auto">
              <a:xfrm>
                <a:off x="3319" y="18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93" name="Rectangle 369"/>
              <p:cNvSpPr>
                <a:spLocks noChangeArrowheads="1"/>
              </p:cNvSpPr>
              <p:nvPr/>
            </p:nvSpPr>
            <p:spPr bwMode="auto">
              <a:xfrm>
                <a:off x="335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94" name="Rectangle 370"/>
              <p:cNvSpPr>
                <a:spLocks noChangeArrowheads="1"/>
              </p:cNvSpPr>
              <p:nvPr/>
            </p:nvSpPr>
            <p:spPr bwMode="auto">
              <a:xfrm>
                <a:off x="336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95" name="Rectangle 371"/>
              <p:cNvSpPr>
                <a:spLocks noChangeArrowheads="1"/>
              </p:cNvSpPr>
              <p:nvPr/>
            </p:nvSpPr>
            <p:spPr bwMode="auto">
              <a:xfrm>
                <a:off x="3361" y="1843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96" name="Rectangle 372"/>
              <p:cNvSpPr>
                <a:spLocks noChangeArrowheads="1"/>
              </p:cNvSpPr>
              <p:nvPr/>
            </p:nvSpPr>
            <p:spPr bwMode="auto">
              <a:xfrm>
                <a:off x="337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97" name="Rectangle 373"/>
              <p:cNvSpPr>
                <a:spLocks noChangeArrowheads="1"/>
              </p:cNvSpPr>
              <p:nvPr/>
            </p:nvSpPr>
            <p:spPr bwMode="auto">
              <a:xfrm>
                <a:off x="338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98" name="Rectangle 374"/>
              <p:cNvSpPr>
                <a:spLocks noChangeArrowheads="1"/>
              </p:cNvSpPr>
              <p:nvPr/>
            </p:nvSpPr>
            <p:spPr bwMode="auto">
              <a:xfrm>
                <a:off x="3397" y="1831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99" name="Rectangle 375"/>
              <p:cNvSpPr>
                <a:spLocks noChangeArrowheads="1"/>
              </p:cNvSpPr>
              <p:nvPr/>
            </p:nvSpPr>
            <p:spPr bwMode="auto">
              <a:xfrm>
                <a:off x="3427" y="18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00" name="Rectangle 376"/>
              <p:cNvSpPr>
                <a:spLocks noChangeArrowheads="1"/>
              </p:cNvSpPr>
              <p:nvPr/>
            </p:nvSpPr>
            <p:spPr bwMode="auto">
              <a:xfrm>
                <a:off x="3439" y="1831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01" name="Rectangle 377"/>
              <p:cNvSpPr>
                <a:spLocks noChangeArrowheads="1"/>
              </p:cNvSpPr>
              <p:nvPr/>
            </p:nvSpPr>
            <p:spPr bwMode="auto">
              <a:xfrm>
                <a:off x="3469" y="18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02" name="Rectangle 378"/>
              <p:cNvSpPr>
                <a:spLocks noChangeArrowheads="1"/>
              </p:cNvSpPr>
              <p:nvPr/>
            </p:nvSpPr>
            <p:spPr bwMode="auto">
              <a:xfrm>
                <a:off x="3493" y="18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03" name="Rectangle 379"/>
              <p:cNvSpPr>
                <a:spLocks noChangeArrowheads="1"/>
              </p:cNvSpPr>
              <p:nvPr/>
            </p:nvSpPr>
            <p:spPr bwMode="auto">
              <a:xfrm>
                <a:off x="3517" y="18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04" name="Rectangle 380"/>
              <p:cNvSpPr>
                <a:spLocks noChangeArrowheads="1"/>
              </p:cNvSpPr>
              <p:nvPr/>
            </p:nvSpPr>
            <p:spPr bwMode="auto">
              <a:xfrm>
                <a:off x="3535" y="18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05" name="Rectangle 381"/>
              <p:cNvSpPr>
                <a:spLocks noChangeArrowheads="1"/>
              </p:cNvSpPr>
              <p:nvPr/>
            </p:nvSpPr>
            <p:spPr bwMode="auto">
              <a:xfrm>
                <a:off x="3559" y="18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06" name="Rectangle 382"/>
              <p:cNvSpPr>
                <a:spLocks noChangeArrowheads="1"/>
              </p:cNvSpPr>
              <p:nvPr/>
            </p:nvSpPr>
            <p:spPr bwMode="auto">
              <a:xfrm>
                <a:off x="3583" y="18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07" name="Rectangle 383"/>
              <p:cNvSpPr>
                <a:spLocks noChangeArrowheads="1"/>
              </p:cNvSpPr>
              <p:nvPr/>
            </p:nvSpPr>
            <p:spPr bwMode="auto">
              <a:xfrm>
                <a:off x="3607" y="18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08" name="Rectangle 384"/>
              <p:cNvSpPr>
                <a:spLocks noChangeArrowheads="1"/>
              </p:cNvSpPr>
              <p:nvPr/>
            </p:nvSpPr>
            <p:spPr bwMode="auto">
              <a:xfrm>
                <a:off x="3619" y="1831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09" name="Rectangle 385"/>
              <p:cNvSpPr>
                <a:spLocks noChangeArrowheads="1"/>
              </p:cNvSpPr>
              <p:nvPr/>
            </p:nvSpPr>
            <p:spPr bwMode="auto">
              <a:xfrm>
                <a:off x="3649" y="18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10" name="Rectangle 386"/>
              <p:cNvSpPr>
                <a:spLocks noChangeArrowheads="1"/>
              </p:cNvSpPr>
              <p:nvPr/>
            </p:nvSpPr>
            <p:spPr bwMode="auto">
              <a:xfrm>
                <a:off x="3661" y="1831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11" name="Rectangle 387"/>
              <p:cNvSpPr>
                <a:spLocks noChangeArrowheads="1"/>
              </p:cNvSpPr>
              <p:nvPr/>
            </p:nvSpPr>
            <p:spPr bwMode="auto">
              <a:xfrm>
                <a:off x="369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12" name="Rectangle 388"/>
              <p:cNvSpPr>
                <a:spLocks noChangeArrowheads="1"/>
              </p:cNvSpPr>
              <p:nvPr/>
            </p:nvSpPr>
            <p:spPr bwMode="auto">
              <a:xfrm>
                <a:off x="3697" y="1843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13" name="Rectangle 389"/>
              <p:cNvSpPr>
                <a:spLocks noChangeArrowheads="1"/>
              </p:cNvSpPr>
              <p:nvPr/>
            </p:nvSpPr>
            <p:spPr bwMode="auto">
              <a:xfrm>
                <a:off x="372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14" name="Rectangle 390"/>
              <p:cNvSpPr>
                <a:spLocks noChangeArrowheads="1"/>
              </p:cNvSpPr>
              <p:nvPr/>
            </p:nvSpPr>
            <p:spPr bwMode="auto">
              <a:xfrm>
                <a:off x="372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15" name="Rectangle 391"/>
              <p:cNvSpPr>
                <a:spLocks noChangeArrowheads="1"/>
              </p:cNvSpPr>
              <p:nvPr/>
            </p:nvSpPr>
            <p:spPr bwMode="auto">
              <a:xfrm>
                <a:off x="3727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16" name="Rectangle 392"/>
              <p:cNvSpPr>
                <a:spLocks noChangeArrowheads="1"/>
              </p:cNvSpPr>
              <p:nvPr/>
            </p:nvSpPr>
            <p:spPr bwMode="auto">
              <a:xfrm>
                <a:off x="374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17" name="Rectangle 393"/>
              <p:cNvSpPr>
                <a:spLocks noChangeArrowheads="1"/>
              </p:cNvSpPr>
              <p:nvPr/>
            </p:nvSpPr>
            <p:spPr bwMode="auto">
              <a:xfrm>
                <a:off x="3751" y="1843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18" name="Rectangle 394"/>
              <p:cNvSpPr>
                <a:spLocks noChangeArrowheads="1"/>
              </p:cNvSpPr>
              <p:nvPr/>
            </p:nvSpPr>
            <p:spPr bwMode="auto">
              <a:xfrm>
                <a:off x="376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19" name="Rectangle 395"/>
              <p:cNvSpPr>
                <a:spLocks noChangeArrowheads="1"/>
              </p:cNvSpPr>
              <p:nvPr/>
            </p:nvSpPr>
            <p:spPr bwMode="auto">
              <a:xfrm>
                <a:off x="377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20" name="Rectangle 396"/>
              <p:cNvSpPr>
                <a:spLocks noChangeArrowheads="1"/>
              </p:cNvSpPr>
              <p:nvPr/>
            </p:nvSpPr>
            <p:spPr bwMode="auto">
              <a:xfrm>
                <a:off x="3775" y="1843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21" name="Rectangle 397"/>
              <p:cNvSpPr>
                <a:spLocks noChangeArrowheads="1"/>
              </p:cNvSpPr>
              <p:nvPr/>
            </p:nvSpPr>
            <p:spPr bwMode="auto">
              <a:xfrm>
                <a:off x="3799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22" name="Rectangle 398"/>
              <p:cNvSpPr>
                <a:spLocks noChangeArrowheads="1"/>
              </p:cNvSpPr>
              <p:nvPr/>
            </p:nvSpPr>
            <p:spPr bwMode="auto">
              <a:xfrm>
                <a:off x="3805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23" name="Rectangle 399"/>
              <p:cNvSpPr>
                <a:spLocks noChangeArrowheads="1"/>
              </p:cNvSpPr>
              <p:nvPr/>
            </p:nvSpPr>
            <p:spPr bwMode="auto">
              <a:xfrm>
                <a:off x="3805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24" name="Rectangle 400"/>
              <p:cNvSpPr>
                <a:spLocks noChangeArrowheads="1"/>
              </p:cNvSpPr>
              <p:nvPr/>
            </p:nvSpPr>
            <p:spPr bwMode="auto">
              <a:xfrm>
                <a:off x="382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25" name="Rectangle 401"/>
              <p:cNvSpPr>
                <a:spLocks noChangeArrowheads="1"/>
              </p:cNvSpPr>
              <p:nvPr/>
            </p:nvSpPr>
            <p:spPr bwMode="auto">
              <a:xfrm>
                <a:off x="3823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26" name="Rectangle 402"/>
              <p:cNvSpPr>
                <a:spLocks noChangeArrowheads="1"/>
              </p:cNvSpPr>
              <p:nvPr/>
            </p:nvSpPr>
            <p:spPr bwMode="auto">
              <a:xfrm>
                <a:off x="3841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27" name="Rectangle 403"/>
              <p:cNvSpPr>
                <a:spLocks noChangeArrowheads="1"/>
              </p:cNvSpPr>
              <p:nvPr/>
            </p:nvSpPr>
            <p:spPr bwMode="auto">
              <a:xfrm>
                <a:off x="3853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28" name="Rectangle 404"/>
              <p:cNvSpPr>
                <a:spLocks noChangeArrowheads="1"/>
              </p:cNvSpPr>
              <p:nvPr/>
            </p:nvSpPr>
            <p:spPr bwMode="auto">
              <a:xfrm>
                <a:off x="3853" y="1843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29" name="Rectangle 405"/>
              <p:cNvSpPr>
                <a:spLocks noChangeArrowheads="1"/>
              </p:cNvSpPr>
              <p:nvPr/>
            </p:nvSpPr>
            <p:spPr bwMode="auto">
              <a:xfrm>
                <a:off x="387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30" name="Rectangle 406"/>
              <p:cNvSpPr>
                <a:spLocks noChangeArrowheads="1"/>
              </p:cNvSpPr>
              <p:nvPr/>
            </p:nvSpPr>
            <p:spPr bwMode="auto">
              <a:xfrm>
                <a:off x="3877" y="18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31" name="Rectangle 407"/>
              <p:cNvSpPr>
                <a:spLocks noChangeArrowheads="1"/>
              </p:cNvSpPr>
              <p:nvPr/>
            </p:nvSpPr>
            <p:spPr bwMode="auto">
              <a:xfrm>
                <a:off x="3877" y="1843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9433" name="Rectangle 409"/>
            <p:cNvSpPr>
              <a:spLocks noChangeArrowheads="1"/>
            </p:cNvSpPr>
            <p:nvPr/>
          </p:nvSpPr>
          <p:spPr bwMode="auto">
            <a:xfrm>
              <a:off x="389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34" name="Rectangle 410"/>
            <p:cNvSpPr>
              <a:spLocks noChangeArrowheads="1"/>
            </p:cNvSpPr>
            <p:nvPr/>
          </p:nvSpPr>
          <p:spPr bwMode="auto">
            <a:xfrm>
              <a:off x="3901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35" name="Rectangle 411"/>
            <p:cNvSpPr>
              <a:spLocks noChangeArrowheads="1"/>
            </p:cNvSpPr>
            <p:nvPr/>
          </p:nvSpPr>
          <p:spPr bwMode="auto">
            <a:xfrm>
              <a:off x="391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36" name="Rectangle 412"/>
            <p:cNvSpPr>
              <a:spLocks noChangeArrowheads="1"/>
            </p:cNvSpPr>
            <p:nvPr/>
          </p:nvSpPr>
          <p:spPr bwMode="auto">
            <a:xfrm>
              <a:off x="393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37" name="Rectangle 413"/>
            <p:cNvSpPr>
              <a:spLocks noChangeArrowheads="1"/>
            </p:cNvSpPr>
            <p:nvPr/>
          </p:nvSpPr>
          <p:spPr bwMode="auto">
            <a:xfrm>
              <a:off x="3931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38" name="Rectangle 414"/>
            <p:cNvSpPr>
              <a:spLocks noChangeArrowheads="1"/>
            </p:cNvSpPr>
            <p:nvPr/>
          </p:nvSpPr>
          <p:spPr bwMode="auto">
            <a:xfrm>
              <a:off x="395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39" name="Rectangle 415"/>
            <p:cNvSpPr>
              <a:spLocks noChangeArrowheads="1"/>
            </p:cNvSpPr>
            <p:nvPr/>
          </p:nvSpPr>
          <p:spPr bwMode="auto">
            <a:xfrm>
              <a:off x="395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40" name="Rectangle 416"/>
            <p:cNvSpPr>
              <a:spLocks noChangeArrowheads="1"/>
            </p:cNvSpPr>
            <p:nvPr/>
          </p:nvSpPr>
          <p:spPr bwMode="auto">
            <a:xfrm>
              <a:off x="3955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41" name="Rectangle 417"/>
            <p:cNvSpPr>
              <a:spLocks noChangeArrowheads="1"/>
            </p:cNvSpPr>
            <p:nvPr/>
          </p:nvSpPr>
          <p:spPr bwMode="auto">
            <a:xfrm>
              <a:off x="397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42" name="Rectangle 418"/>
            <p:cNvSpPr>
              <a:spLocks noChangeArrowheads="1"/>
            </p:cNvSpPr>
            <p:nvPr/>
          </p:nvSpPr>
          <p:spPr bwMode="auto">
            <a:xfrm>
              <a:off x="3979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43" name="Rectangle 419"/>
            <p:cNvSpPr>
              <a:spLocks noChangeArrowheads="1"/>
            </p:cNvSpPr>
            <p:nvPr/>
          </p:nvSpPr>
          <p:spPr bwMode="auto">
            <a:xfrm>
              <a:off x="399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44" name="Rectangle 420"/>
            <p:cNvSpPr>
              <a:spLocks noChangeArrowheads="1"/>
            </p:cNvSpPr>
            <p:nvPr/>
          </p:nvSpPr>
          <p:spPr bwMode="auto">
            <a:xfrm>
              <a:off x="400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45" name="Rectangle 421"/>
            <p:cNvSpPr>
              <a:spLocks noChangeArrowheads="1"/>
            </p:cNvSpPr>
            <p:nvPr/>
          </p:nvSpPr>
          <p:spPr bwMode="auto">
            <a:xfrm>
              <a:off x="4003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46" name="Rectangle 422"/>
            <p:cNvSpPr>
              <a:spLocks noChangeArrowheads="1"/>
            </p:cNvSpPr>
            <p:nvPr/>
          </p:nvSpPr>
          <p:spPr bwMode="auto">
            <a:xfrm>
              <a:off x="402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47" name="Rectangle 423"/>
            <p:cNvSpPr>
              <a:spLocks noChangeArrowheads="1"/>
            </p:cNvSpPr>
            <p:nvPr/>
          </p:nvSpPr>
          <p:spPr bwMode="auto">
            <a:xfrm>
              <a:off x="403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48" name="Rectangle 424"/>
            <p:cNvSpPr>
              <a:spLocks noChangeArrowheads="1"/>
            </p:cNvSpPr>
            <p:nvPr/>
          </p:nvSpPr>
          <p:spPr bwMode="auto">
            <a:xfrm>
              <a:off x="4033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49" name="Rectangle 425"/>
            <p:cNvSpPr>
              <a:spLocks noChangeArrowheads="1"/>
            </p:cNvSpPr>
            <p:nvPr/>
          </p:nvSpPr>
          <p:spPr bwMode="auto">
            <a:xfrm>
              <a:off x="405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50" name="Rectangle 426"/>
            <p:cNvSpPr>
              <a:spLocks noChangeArrowheads="1"/>
            </p:cNvSpPr>
            <p:nvPr/>
          </p:nvSpPr>
          <p:spPr bwMode="auto">
            <a:xfrm>
              <a:off x="4057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51" name="Rectangle 427"/>
            <p:cNvSpPr>
              <a:spLocks noChangeArrowheads="1"/>
            </p:cNvSpPr>
            <p:nvPr/>
          </p:nvSpPr>
          <p:spPr bwMode="auto">
            <a:xfrm>
              <a:off x="407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52" name="Rectangle 428"/>
            <p:cNvSpPr>
              <a:spLocks noChangeArrowheads="1"/>
            </p:cNvSpPr>
            <p:nvPr/>
          </p:nvSpPr>
          <p:spPr bwMode="auto">
            <a:xfrm>
              <a:off x="408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53" name="Rectangle 429"/>
            <p:cNvSpPr>
              <a:spLocks noChangeArrowheads="1"/>
            </p:cNvSpPr>
            <p:nvPr/>
          </p:nvSpPr>
          <p:spPr bwMode="auto">
            <a:xfrm>
              <a:off x="4081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54" name="Rectangle 430"/>
            <p:cNvSpPr>
              <a:spLocks noChangeArrowheads="1"/>
            </p:cNvSpPr>
            <p:nvPr/>
          </p:nvSpPr>
          <p:spPr bwMode="auto">
            <a:xfrm>
              <a:off x="410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55" name="Rectangle 431"/>
            <p:cNvSpPr>
              <a:spLocks noChangeArrowheads="1"/>
            </p:cNvSpPr>
            <p:nvPr/>
          </p:nvSpPr>
          <p:spPr bwMode="auto">
            <a:xfrm>
              <a:off x="411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56" name="Rectangle 432"/>
            <p:cNvSpPr>
              <a:spLocks noChangeArrowheads="1"/>
            </p:cNvSpPr>
            <p:nvPr/>
          </p:nvSpPr>
          <p:spPr bwMode="auto">
            <a:xfrm>
              <a:off x="4111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57" name="Rectangle 433"/>
            <p:cNvSpPr>
              <a:spLocks noChangeArrowheads="1"/>
            </p:cNvSpPr>
            <p:nvPr/>
          </p:nvSpPr>
          <p:spPr bwMode="auto">
            <a:xfrm>
              <a:off x="412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58" name="Rectangle 434"/>
            <p:cNvSpPr>
              <a:spLocks noChangeArrowheads="1"/>
            </p:cNvSpPr>
            <p:nvPr/>
          </p:nvSpPr>
          <p:spPr bwMode="auto">
            <a:xfrm>
              <a:off x="4135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59" name="Rectangle 435"/>
            <p:cNvSpPr>
              <a:spLocks noChangeArrowheads="1"/>
            </p:cNvSpPr>
            <p:nvPr/>
          </p:nvSpPr>
          <p:spPr bwMode="auto">
            <a:xfrm>
              <a:off x="415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60" name="Rectangle 436"/>
            <p:cNvSpPr>
              <a:spLocks noChangeArrowheads="1"/>
            </p:cNvSpPr>
            <p:nvPr/>
          </p:nvSpPr>
          <p:spPr bwMode="auto">
            <a:xfrm>
              <a:off x="415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61" name="Rectangle 437"/>
            <p:cNvSpPr>
              <a:spLocks noChangeArrowheads="1"/>
            </p:cNvSpPr>
            <p:nvPr/>
          </p:nvSpPr>
          <p:spPr bwMode="auto">
            <a:xfrm>
              <a:off x="4159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62" name="Rectangle 438"/>
            <p:cNvSpPr>
              <a:spLocks noChangeArrowheads="1"/>
            </p:cNvSpPr>
            <p:nvPr/>
          </p:nvSpPr>
          <p:spPr bwMode="auto">
            <a:xfrm>
              <a:off x="418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63" name="Rectangle 439"/>
            <p:cNvSpPr>
              <a:spLocks noChangeArrowheads="1"/>
            </p:cNvSpPr>
            <p:nvPr/>
          </p:nvSpPr>
          <p:spPr bwMode="auto">
            <a:xfrm>
              <a:off x="418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64" name="Rectangle 440"/>
            <p:cNvSpPr>
              <a:spLocks noChangeArrowheads="1"/>
            </p:cNvSpPr>
            <p:nvPr/>
          </p:nvSpPr>
          <p:spPr bwMode="auto">
            <a:xfrm>
              <a:off x="4189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65" name="Rectangle 441"/>
            <p:cNvSpPr>
              <a:spLocks noChangeArrowheads="1"/>
            </p:cNvSpPr>
            <p:nvPr/>
          </p:nvSpPr>
          <p:spPr bwMode="auto">
            <a:xfrm>
              <a:off x="420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66" name="Rectangle 442"/>
            <p:cNvSpPr>
              <a:spLocks noChangeArrowheads="1"/>
            </p:cNvSpPr>
            <p:nvPr/>
          </p:nvSpPr>
          <p:spPr bwMode="auto">
            <a:xfrm>
              <a:off x="4207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67" name="Rectangle 443"/>
            <p:cNvSpPr>
              <a:spLocks noChangeArrowheads="1"/>
            </p:cNvSpPr>
            <p:nvPr/>
          </p:nvSpPr>
          <p:spPr bwMode="auto">
            <a:xfrm>
              <a:off x="422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68" name="Rectangle 444"/>
            <p:cNvSpPr>
              <a:spLocks noChangeArrowheads="1"/>
            </p:cNvSpPr>
            <p:nvPr/>
          </p:nvSpPr>
          <p:spPr bwMode="auto">
            <a:xfrm>
              <a:off x="423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69" name="Rectangle 445"/>
            <p:cNvSpPr>
              <a:spLocks noChangeArrowheads="1"/>
            </p:cNvSpPr>
            <p:nvPr/>
          </p:nvSpPr>
          <p:spPr bwMode="auto">
            <a:xfrm>
              <a:off x="4237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70" name="Rectangle 446"/>
            <p:cNvSpPr>
              <a:spLocks noChangeArrowheads="1"/>
            </p:cNvSpPr>
            <p:nvPr/>
          </p:nvSpPr>
          <p:spPr bwMode="auto">
            <a:xfrm>
              <a:off x="426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71" name="Rectangle 447"/>
            <p:cNvSpPr>
              <a:spLocks noChangeArrowheads="1"/>
            </p:cNvSpPr>
            <p:nvPr/>
          </p:nvSpPr>
          <p:spPr bwMode="auto">
            <a:xfrm>
              <a:off x="426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72" name="Rectangle 448"/>
            <p:cNvSpPr>
              <a:spLocks noChangeArrowheads="1"/>
            </p:cNvSpPr>
            <p:nvPr/>
          </p:nvSpPr>
          <p:spPr bwMode="auto">
            <a:xfrm>
              <a:off x="4261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73" name="Rectangle 449"/>
            <p:cNvSpPr>
              <a:spLocks noChangeArrowheads="1"/>
            </p:cNvSpPr>
            <p:nvPr/>
          </p:nvSpPr>
          <p:spPr bwMode="auto">
            <a:xfrm>
              <a:off x="427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74" name="Rectangle 450"/>
            <p:cNvSpPr>
              <a:spLocks noChangeArrowheads="1"/>
            </p:cNvSpPr>
            <p:nvPr/>
          </p:nvSpPr>
          <p:spPr bwMode="auto">
            <a:xfrm>
              <a:off x="4285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75" name="Rectangle 451"/>
            <p:cNvSpPr>
              <a:spLocks noChangeArrowheads="1"/>
            </p:cNvSpPr>
            <p:nvPr/>
          </p:nvSpPr>
          <p:spPr bwMode="auto">
            <a:xfrm>
              <a:off x="430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76" name="Rectangle 452"/>
            <p:cNvSpPr>
              <a:spLocks noChangeArrowheads="1"/>
            </p:cNvSpPr>
            <p:nvPr/>
          </p:nvSpPr>
          <p:spPr bwMode="auto">
            <a:xfrm>
              <a:off x="431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77" name="Rectangle 453"/>
            <p:cNvSpPr>
              <a:spLocks noChangeArrowheads="1"/>
            </p:cNvSpPr>
            <p:nvPr/>
          </p:nvSpPr>
          <p:spPr bwMode="auto">
            <a:xfrm>
              <a:off x="4315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78" name="Rectangle 454"/>
            <p:cNvSpPr>
              <a:spLocks noChangeArrowheads="1"/>
            </p:cNvSpPr>
            <p:nvPr/>
          </p:nvSpPr>
          <p:spPr bwMode="auto">
            <a:xfrm>
              <a:off x="433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79" name="Rectangle 455"/>
            <p:cNvSpPr>
              <a:spLocks noChangeArrowheads="1"/>
            </p:cNvSpPr>
            <p:nvPr/>
          </p:nvSpPr>
          <p:spPr bwMode="auto">
            <a:xfrm>
              <a:off x="433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80" name="Rectangle 456"/>
            <p:cNvSpPr>
              <a:spLocks noChangeArrowheads="1"/>
            </p:cNvSpPr>
            <p:nvPr/>
          </p:nvSpPr>
          <p:spPr bwMode="auto">
            <a:xfrm>
              <a:off x="4339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81" name="Rectangle 457"/>
            <p:cNvSpPr>
              <a:spLocks noChangeArrowheads="1"/>
            </p:cNvSpPr>
            <p:nvPr/>
          </p:nvSpPr>
          <p:spPr bwMode="auto">
            <a:xfrm>
              <a:off x="435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82" name="Rectangle 458"/>
            <p:cNvSpPr>
              <a:spLocks noChangeArrowheads="1"/>
            </p:cNvSpPr>
            <p:nvPr/>
          </p:nvSpPr>
          <p:spPr bwMode="auto">
            <a:xfrm>
              <a:off x="4363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83" name="Rectangle 459"/>
            <p:cNvSpPr>
              <a:spLocks noChangeArrowheads="1"/>
            </p:cNvSpPr>
            <p:nvPr/>
          </p:nvSpPr>
          <p:spPr bwMode="auto">
            <a:xfrm>
              <a:off x="438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84" name="Rectangle 460"/>
            <p:cNvSpPr>
              <a:spLocks noChangeArrowheads="1"/>
            </p:cNvSpPr>
            <p:nvPr/>
          </p:nvSpPr>
          <p:spPr bwMode="auto">
            <a:xfrm>
              <a:off x="438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85" name="Rectangle 461"/>
            <p:cNvSpPr>
              <a:spLocks noChangeArrowheads="1"/>
            </p:cNvSpPr>
            <p:nvPr/>
          </p:nvSpPr>
          <p:spPr bwMode="auto">
            <a:xfrm>
              <a:off x="4387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86" name="Rectangle 462"/>
            <p:cNvSpPr>
              <a:spLocks noChangeArrowheads="1"/>
            </p:cNvSpPr>
            <p:nvPr/>
          </p:nvSpPr>
          <p:spPr bwMode="auto">
            <a:xfrm>
              <a:off x="441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87" name="Rectangle 463"/>
            <p:cNvSpPr>
              <a:spLocks noChangeArrowheads="1"/>
            </p:cNvSpPr>
            <p:nvPr/>
          </p:nvSpPr>
          <p:spPr bwMode="auto">
            <a:xfrm>
              <a:off x="441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88" name="Rectangle 464"/>
            <p:cNvSpPr>
              <a:spLocks noChangeArrowheads="1"/>
            </p:cNvSpPr>
            <p:nvPr/>
          </p:nvSpPr>
          <p:spPr bwMode="auto">
            <a:xfrm>
              <a:off x="4417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89" name="Rectangle 465"/>
            <p:cNvSpPr>
              <a:spLocks noChangeArrowheads="1"/>
            </p:cNvSpPr>
            <p:nvPr/>
          </p:nvSpPr>
          <p:spPr bwMode="auto">
            <a:xfrm>
              <a:off x="443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90" name="Rectangle 466"/>
            <p:cNvSpPr>
              <a:spLocks noChangeArrowheads="1"/>
            </p:cNvSpPr>
            <p:nvPr/>
          </p:nvSpPr>
          <p:spPr bwMode="auto">
            <a:xfrm>
              <a:off x="4441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91" name="Rectangle 467"/>
            <p:cNvSpPr>
              <a:spLocks noChangeArrowheads="1"/>
            </p:cNvSpPr>
            <p:nvPr/>
          </p:nvSpPr>
          <p:spPr bwMode="auto">
            <a:xfrm>
              <a:off x="445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92" name="Rectangle 468"/>
            <p:cNvSpPr>
              <a:spLocks noChangeArrowheads="1"/>
            </p:cNvSpPr>
            <p:nvPr/>
          </p:nvSpPr>
          <p:spPr bwMode="auto">
            <a:xfrm>
              <a:off x="446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93" name="Rectangle 469"/>
            <p:cNvSpPr>
              <a:spLocks noChangeArrowheads="1"/>
            </p:cNvSpPr>
            <p:nvPr/>
          </p:nvSpPr>
          <p:spPr bwMode="auto">
            <a:xfrm>
              <a:off x="4465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94" name="Rectangle 470"/>
            <p:cNvSpPr>
              <a:spLocks noChangeArrowheads="1"/>
            </p:cNvSpPr>
            <p:nvPr/>
          </p:nvSpPr>
          <p:spPr bwMode="auto">
            <a:xfrm>
              <a:off x="448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95" name="Rectangle 471"/>
            <p:cNvSpPr>
              <a:spLocks noChangeArrowheads="1"/>
            </p:cNvSpPr>
            <p:nvPr/>
          </p:nvSpPr>
          <p:spPr bwMode="auto">
            <a:xfrm>
              <a:off x="449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96" name="Rectangle 472"/>
            <p:cNvSpPr>
              <a:spLocks noChangeArrowheads="1"/>
            </p:cNvSpPr>
            <p:nvPr/>
          </p:nvSpPr>
          <p:spPr bwMode="auto">
            <a:xfrm>
              <a:off x="4495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97" name="Rectangle 473"/>
            <p:cNvSpPr>
              <a:spLocks noChangeArrowheads="1"/>
            </p:cNvSpPr>
            <p:nvPr/>
          </p:nvSpPr>
          <p:spPr bwMode="auto">
            <a:xfrm>
              <a:off x="451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98" name="Rectangle 474"/>
            <p:cNvSpPr>
              <a:spLocks noChangeArrowheads="1"/>
            </p:cNvSpPr>
            <p:nvPr/>
          </p:nvSpPr>
          <p:spPr bwMode="auto">
            <a:xfrm>
              <a:off x="4519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99" name="Rectangle 475"/>
            <p:cNvSpPr>
              <a:spLocks noChangeArrowheads="1"/>
            </p:cNvSpPr>
            <p:nvPr/>
          </p:nvSpPr>
          <p:spPr bwMode="auto">
            <a:xfrm>
              <a:off x="453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00" name="Rectangle 476"/>
            <p:cNvSpPr>
              <a:spLocks noChangeArrowheads="1"/>
            </p:cNvSpPr>
            <p:nvPr/>
          </p:nvSpPr>
          <p:spPr bwMode="auto">
            <a:xfrm>
              <a:off x="454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01" name="Rectangle 477"/>
            <p:cNvSpPr>
              <a:spLocks noChangeArrowheads="1"/>
            </p:cNvSpPr>
            <p:nvPr/>
          </p:nvSpPr>
          <p:spPr bwMode="auto">
            <a:xfrm>
              <a:off x="4543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02" name="Rectangle 478"/>
            <p:cNvSpPr>
              <a:spLocks noChangeArrowheads="1"/>
            </p:cNvSpPr>
            <p:nvPr/>
          </p:nvSpPr>
          <p:spPr bwMode="auto">
            <a:xfrm>
              <a:off x="456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03" name="Rectangle 479"/>
            <p:cNvSpPr>
              <a:spLocks noChangeArrowheads="1"/>
            </p:cNvSpPr>
            <p:nvPr/>
          </p:nvSpPr>
          <p:spPr bwMode="auto">
            <a:xfrm>
              <a:off x="457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04" name="Rectangle 480"/>
            <p:cNvSpPr>
              <a:spLocks noChangeArrowheads="1"/>
            </p:cNvSpPr>
            <p:nvPr/>
          </p:nvSpPr>
          <p:spPr bwMode="auto">
            <a:xfrm>
              <a:off x="4573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05" name="Rectangle 481"/>
            <p:cNvSpPr>
              <a:spLocks noChangeArrowheads="1"/>
            </p:cNvSpPr>
            <p:nvPr/>
          </p:nvSpPr>
          <p:spPr bwMode="auto">
            <a:xfrm>
              <a:off x="459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06" name="Rectangle 482"/>
            <p:cNvSpPr>
              <a:spLocks noChangeArrowheads="1"/>
            </p:cNvSpPr>
            <p:nvPr/>
          </p:nvSpPr>
          <p:spPr bwMode="auto">
            <a:xfrm>
              <a:off x="4591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07" name="Rectangle 483"/>
            <p:cNvSpPr>
              <a:spLocks noChangeArrowheads="1"/>
            </p:cNvSpPr>
            <p:nvPr/>
          </p:nvSpPr>
          <p:spPr bwMode="auto">
            <a:xfrm>
              <a:off x="460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08" name="Rectangle 484"/>
            <p:cNvSpPr>
              <a:spLocks noChangeArrowheads="1"/>
            </p:cNvSpPr>
            <p:nvPr/>
          </p:nvSpPr>
          <p:spPr bwMode="auto">
            <a:xfrm>
              <a:off x="462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09" name="Rectangle 485"/>
            <p:cNvSpPr>
              <a:spLocks noChangeArrowheads="1"/>
            </p:cNvSpPr>
            <p:nvPr/>
          </p:nvSpPr>
          <p:spPr bwMode="auto">
            <a:xfrm>
              <a:off x="4621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10" name="Rectangle 486"/>
            <p:cNvSpPr>
              <a:spLocks noChangeArrowheads="1"/>
            </p:cNvSpPr>
            <p:nvPr/>
          </p:nvSpPr>
          <p:spPr bwMode="auto">
            <a:xfrm>
              <a:off x="464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11" name="Rectangle 487"/>
            <p:cNvSpPr>
              <a:spLocks noChangeArrowheads="1"/>
            </p:cNvSpPr>
            <p:nvPr/>
          </p:nvSpPr>
          <p:spPr bwMode="auto">
            <a:xfrm>
              <a:off x="465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12" name="Rectangle 488"/>
            <p:cNvSpPr>
              <a:spLocks noChangeArrowheads="1"/>
            </p:cNvSpPr>
            <p:nvPr/>
          </p:nvSpPr>
          <p:spPr bwMode="auto">
            <a:xfrm>
              <a:off x="4651" y="1843"/>
              <a:ext cx="1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13" name="Rectangle 489"/>
            <p:cNvSpPr>
              <a:spLocks noChangeArrowheads="1"/>
            </p:cNvSpPr>
            <p:nvPr/>
          </p:nvSpPr>
          <p:spPr bwMode="auto">
            <a:xfrm>
              <a:off x="466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14" name="Rectangle 490"/>
            <p:cNvSpPr>
              <a:spLocks noChangeArrowheads="1"/>
            </p:cNvSpPr>
            <p:nvPr/>
          </p:nvSpPr>
          <p:spPr bwMode="auto">
            <a:xfrm>
              <a:off x="4669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15" name="Rectangle 491"/>
            <p:cNvSpPr>
              <a:spLocks noChangeArrowheads="1"/>
            </p:cNvSpPr>
            <p:nvPr/>
          </p:nvSpPr>
          <p:spPr bwMode="auto">
            <a:xfrm>
              <a:off x="468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16" name="Rectangle 492"/>
            <p:cNvSpPr>
              <a:spLocks noChangeArrowheads="1"/>
            </p:cNvSpPr>
            <p:nvPr/>
          </p:nvSpPr>
          <p:spPr bwMode="auto">
            <a:xfrm>
              <a:off x="469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17" name="Rectangle 493"/>
            <p:cNvSpPr>
              <a:spLocks noChangeArrowheads="1"/>
            </p:cNvSpPr>
            <p:nvPr/>
          </p:nvSpPr>
          <p:spPr bwMode="auto">
            <a:xfrm>
              <a:off x="4699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18" name="Rectangle 494"/>
            <p:cNvSpPr>
              <a:spLocks noChangeArrowheads="1"/>
            </p:cNvSpPr>
            <p:nvPr/>
          </p:nvSpPr>
          <p:spPr bwMode="auto">
            <a:xfrm>
              <a:off x="472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19" name="Rectangle 495"/>
            <p:cNvSpPr>
              <a:spLocks noChangeArrowheads="1"/>
            </p:cNvSpPr>
            <p:nvPr/>
          </p:nvSpPr>
          <p:spPr bwMode="auto">
            <a:xfrm>
              <a:off x="472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20" name="Rectangle 496"/>
            <p:cNvSpPr>
              <a:spLocks noChangeArrowheads="1"/>
            </p:cNvSpPr>
            <p:nvPr/>
          </p:nvSpPr>
          <p:spPr bwMode="auto">
            <a:xfrm>
              <a:off x="4723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21" name="Rectangle 497"/>
            <p:cNvSpPr>
              <a:spLocks noChangeArrowheads="1"/>
            </p:cNvSpPr>
            <p:nvPr/>
          </p:nvSpPr>
          <p:spPr bwMode="auto">
            <a:xfrm>
              <a:off x="474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22" name="Rectangle 498"/>
            <p:cNvSpPr>
              <a:spLocks noChangeArrowheads="1"/>
            </p:cNvSpPr>
            <p:nvPr/>
          </p:nvSpPr>
          <p:spPr bwMode="auto">
            <a:xfrm>
              <a:off x="4747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23" name="Rectangle 499"/>
            <p:cNvSpPr>
              <a:spLocks noChangeArrowheads="1"/>
            </p:cNvSpPr>
            <p:nvPr/>
          </p:nvSpPr>
          <p:spPr bwMode="auto">
            <a:xfrm>
              <a:off x="476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24" name="Rectangle 500"/>
            <p:cNvSpPr>
              <a:spLocks noChangeArrowheads="1"/>
            </p:cNvSpPr>
            <p:nvPr/>
          </p:nvSpPr>
          <p:spPr bwMode="auto">
            <a:xfrm>
              <a:off x="477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25" name="Rectangle 501"/>
            <p:cNvSpPr>
              <a:spLocks noChangeArrowheads="1"/>
            </p:cNvSpPr>
            <p:nvPr/>
          </p:nvSpPr>
          <p:spPr bwMode="auto">
            <a:xfrm>
              <a:off x="4771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26" name="Rectangle 502"/>
            <p:cNvSpPr>
              <a:spLocks noChangeArrowheads="1"/>
            </p:cNvSpPr>
            <p:nvPr/>
          </p:nvSpPr>
          <p:spPr bwMode="auto">
            <a:xfrm>
              <a:off x="479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27" name="Rectangle 503"/>
            <p:cNvSpPr>
              <a:spLocks noChangeArrowheads="1"/>
            </p:cNvSpPr>
            <p:nvPr/>
          </p:nvSpPr>
          <p:spPr bwMode="auto">
            <a:xfrm>
              <a:off x="480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28" name="Rectangle 504"/>
            <p:cNvSpPr>
              <a:spLocks noChangeArrowheads="1"/>
            </p:cNvSpPr>
            <p:nvPr/>
          </p:nvSpPr>
          <p:spPr bwMode="auto">
            <a:xfrm>
              <a:off x="4801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29" name="Rectangle 505"/>
            <p:cNvSpPr>
              <a:spLocks noChangeArrowheads="1"/>
            </p:cNvSpPr>
            <p:nvPr/>
          </p:nvSpPr>
          <p:spPr bwMode="auto">
            <a:xfrm>
              <a:off x="481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30" name="Rectangle 506"/>
            <p:cNvSpPr>
              <a:spLocks noChangeArrowheads="1"/>
            </p:cNvSpPr>
            <p:nvPr/>
          </p:nvSpPr>
          <p:spPr bwMode="auto">
            <a:xfrm>
              <a:off x="4825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31" name="Rectangle 507"/>
            <p:cNvSpPr>
              <a:spLocks noChangeArrowheads="1"/>
            </p:cNvSpPr>
            <p:nvPr/>
          </p:nvSpPr>
          <p:spPr bwMode="auto">
            <a:xfrm>
              <a:off x="484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32" name="Rectangle 508"/>
            <p:cNvSpPr>
              <a:spLocks noChangeArrowheads="1"/>
            </p:cNvSpPr>
            <p:nvPr/>
          </p:nvSpPr>
          <p:spPr bwMode="auto">
            <a:xfrm>
              <a:off x="484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33" name="Rectangle 509"/>
            <p:cNvSpPr>
              <a:spLocks noChangeArrowheads="1"/>
            </p:cNvSpPr>
            <p:nvPr/>
          </p:nvSpPr>
          <p:spPr bwMode="auto">
            <a:xfrm>
              <a:off x="4849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34" name="Rectangle 510"/>
            <p:cNvSpPr>
              <a:spLocks noChangeArrowheads="1"/>
            </p:cNvSpPr>
            <p:nvPr/>
          </p:nvSpPr>
          <p:spPr bwMode="auto">
            <a:xfrm>
              <a:off x="487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35" name="Rectangle 511"/>
            <p:cNvSpPr>
              <a:spLocks noChangeArrowheads="1"/>
            </p:cNvSpPr>
            <p:nvPr/>
          </p:nvSpPr>
          <p:spPr bwMode="auto">
            <a:xfrm>
              <a:off x="487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36" name="Rectangle 512"/>
            <p:cNvSpPr>
              <a:spLocks noChangeArrowheads="1"/>
            </p:cNvSpPr>
            <p:nvPr/>
          </p:nvSpPr>
          <p:spPr bwMode="auto">
            <a:xfrm>
              <a:off x="4879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37" name="Rectangle 513"/>
            <p:cNvSpPr>
              <a:spLocks noChangeArrowheads="1"/>
            </p:cNvSpPr>
            <p:nvPr/>
          </p:nvSpPr>
          <p:spPr bwMode="auto">
            <a:xfrm>
              <a:off x="489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38" name="Rectangle 514"/>
            <p:cNvSpPr>
              <a:spLocks noChangeArrowheads="1"/>
            </p:cNvSpPr>
            <p:nvPr/>
          </p:nvSpPr>
          <p:spPr bwMode="auto">
            <a:xfrm>
              <a:off x="4903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39" name="Rectangle 515"/>
            <p:cNvSpPr>
              <a:spLocks noChangeArrowheads="1"/>
            </p:cNvSpPr>
            <p:nvPr/>
          </p:nvSpPr>
          <p:spPr bwMode="auto">
            <a:xfrm>
              <a:off x="492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40" name="Rectangle 516"/>
            <p:cNvSpPr>
              <a:spLocks noChangeArrowheads="1"/>
            </p:cNvSpPr>
            <p:nvPr/>
          </p:nvSpPr>
          <p:spPr bwMode="auto">
            <a:xfrm>
              <a:off x="492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41" name="Rectangle 517"/>
            <p:cNvSpPr>
              <a:spLocks noChangeArrowheads="1"/>
            </p:cNvSpPr>
            <p:nvPr/>
          </p:nvSpPr>
          <p:spPr bwMode="auto">
            <a:xfrm>
              <a:off x="4927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42" name="Rectangle 518"/>
            <p:cNvSpPr>
              <a:spLocks noChangeArrowheads="1"/>
            </p:cNvSpPr>
            <p:nvPr/>
          </p:nvSpPr>
          <p:spPr bwMode="auto">
            <a:xfrm>
              <a:off x="495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43" name="Rectangle 519"/>
            <p:cNvSpPr>
              <a:spLocks noChangeArrowheads="1"/>
            </p:cNvSpPr>
            <p:nvPr/>
          </p:nvSpPr>
          <p:spPr bwMode="auto">
            <a:xfrm>
              <a:off x="495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44" name="Rectangle 520"/>
            <p:cNvSpPr>
              <a:spLocks noChangeArrowheads="1"/>
            </p:cNvSpPr>
            <p:nvPr/>
          </p:nvSpPr>
          <p:spPr bwMode="auto">
            <a:xfrm>
              <a:off x="4957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45" name="Rectangle 521"/>
            <p:cNvSpPr>
              <a:spLocks noChangeArrowheads="1"/>
            </p:cNvSpPr>
            <p:nvPr/>
          </p:nvSpPr>
          <p:spPr bwMode="auto">
            <a:xfrm>
              <a:off x="497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46" name="Rectangle 522"/>
            <p:cNvSpPr>
              <a:spLocks noChangeArrowheads="1"/>
            </p:cNvSpPr>
            <p:nvPr/>
          </p:nvSpPr>
          <p:spPr bwMode="auto">
            <a:xfrm>
              <a:off x="4975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47" name="Rectangle 523"/>
            <p:cNvSpPr>
              <a:spLocks noChangeArrowheads="1"/>
            </p:cNvSpPr>
            <p:nvPr/>
          </p:nvSpPr>
          <p:spPr bwMode="auto">
            <a:xfrm>
              <a:off x="499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48" name="Rectangle 524"/>
            <p:cNvSpPr>
              <a:spLocks noChangeArrowheads="1"/>
            </p:cNvSpPr>
            <p:nvPr/>
          </p:nvSpPr>
          <p:spPr bwMode="auto">
            <a:xfrm>
              <a:off x="500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49" name="Rectangle 525"/>
            <p:cNvSpPr>
              <a:spLocks noChangeArrowheads="1"/>
            </p:cNvSpPr>
            <p:nvPr/>
          </p:nvSpPr>
          <p:spPr bwMode="auto">
            <a:xfrm>
              <a:off x="5005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50" name="Rectangle 526"/>
            <p:cNvSpPr>
              <a:spLocks noChangeArrowheads="1"/>
            </p:cNvSpPr>
            <p:nvPr/>
          </p:nvSpPr>
          <p:spPr bwMode="auto">
            <a:xfrm>
              <a:off x="502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51" name="Rectangle 527"/>
            <p:cNvSpPr>
              <a:spLocks noChangeArrowheads="1"/>
            </p:cNvSpPr>
            <p:nvPr/>
          </p:nvSpPr>
          <p:spPr bwMode="auto">
            <a:xfrm>
              <a:off x="503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52" name="Rectangle 528"/>
            <p:cNvSpPr>
              <a:spLocks noChangeArrowheads="1"/>
            </p:cNvSpPr>
            <p:nvPr/>
          </p:nvSpPr>
          <p:spPr bwMode="auto">
            <a:xfrm>
              <a:off x="5035" y="1843"/>
              <a:ext cx="1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53" name="Rectangle 529"/>
            <p:cNvSpPr>
              <a:spLocks noChangeArrowheads="1"/>
            </p:cNvSpPr>
            <p:nvPr/>
          </p:nvSpPr>
          <p:spPr bwMode="auto">
            <a:xfrm>
              <a:off x="504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54" name="Rectangle 530"/>
            <p:cNvSpPr>
              <a:spLocks noChangeArrowheads="1"/>
            </p:cNvSpPr>
            <p:nvPr/>
          </p:nvSpPr>
          <p:spPr bwMode="auto">
            <a:xfrm>
              <a:off x="5053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55" name="Rectangle 531"/>
            <p:cNvSpPr>
              <a:spLocks noChangeArrowheads="1"/>
            </p:cNvSpPr>
            <p:nvPr/>
          </p:nvSpPr>
          <p:spPr bwMode="auto">
            <a:xfrm>
              <a:off x="5071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56" name="Rectangle 532"/>
            <p:cNvSpPr>
              <a:spLocks noChangeArrowheads="1"/>
            </p:cNvSpPr>
            <p:nvPr/>
          </p:nvSpPr>
          <p:spPr bwMode="auto">
            <a:xfrm>
              <a:off x="508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57" name="Rectangle 533"/>
            <p:cNvSpPr>
              <a:spLocks noChangeArrowheads="1"/>
            </p:cNvSpPr>
            <p:nvPr/>
          </p:nvSpPr>
          <p:spPr bwMode="auto">
            <a:xfrm>
              <a:off x="5083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58" name="Rectangle 534"/>
            <p:cNvSpPr>
              <a:spLocks noChangeArrowheads="1"/>
            </p:cNvSpPr>
            <p:nvPr/>
          </p:nvSpPr>
          <p:spPr bwMode="auto">
            <a:xfrm>
              <a:off x="510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59" name="Rectangle 535"/>
            <p:cNvSpPr>
              <a:spLocks noChangeArrowheads="1"/>
            </p:cNvSpPr>
            <p:nvPr/>
          </p:nvSpPr>
          <p:spPr bwMode="auto">
            <a:xfrm>
              <a:off x="510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60" name="Rectangle 536"/>
            <p:cNvSpPr>
              <a:spLocks noChangeArrowheads="1"/>
            </p:cNvSpPr>
            <p:nvPr/>
          </p:nvSpPr>
          <p:spPr bwMode="auto">
            <a:xfrm>
              <a:off x="5107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61" name="Rectangle 537"/>
            <p:cNvSpPr>
              <a:spLocks noChangeArrowheads="1"/>
            </p:cNvSpPr>
            <p:nvPr/>
          </p:nvSpPr>
          <p:spPr bwMode="auto">
            <a:xfrm>
              <a:off x="512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62" name="Rectangle 538"/>
            <p:cNvSpPr>
              <a:spLocks noChangeArrowheads="1"/>
            </p:cNvSpPr>
            <p:nvPr/>
          </p:nvSpPr>
          <p:spPr bwMode="auto">
            <a:xfrm>
              <a:off x="5131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63" name="Rectangle 539"/>
            <p:cNvSpPr>
              <a:spLocks noChangeArrowheads="1"/>
            </p:cNvSpPr>
            <p:nvPr/>
          </p:nvSpPr>
          <p:spPr bwMode="auto">
            <a:xfrm>
              <a:off x="514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64" name="Rectangle 540"/>
            <p:cNvSpPr>
              <a:spLocks noChangeArrowheads="1"/>
            </p:cNvSpPr>
            <p:nvPr/>
          </p:nvSpPr>
          <p:spPr bwMode="auto">
            <a:xfrm>
              <a:off x="515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65" name="Rectangle 541"/>
            <p:cNvSpPr>
              <a:spLocks noChangeArrowheads="1"/>
            </p:cNvSpPr>
            <p:nvPr/>
          </p:nvSpPr>
          <p:spPr bwMode="auto">
            <a:xfrm>
              <a:off x="5155" y="1843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66" name="Rectangle 542"/>
            <p:cNvSpPr>
              <a:spLocks noChangeArrowheads="1"/>
            </p:cNvSpPr>
            <p:nvPr/>
          </p:nvSpPr>
          <p:spPr bwMode="auto">
            <a:xfrm>
              <a:off x="5179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67" name="Rectangle 543"/>
            <p:cNvSpPr>
              <a:spLocks noChangeArrowheads="1"/>
            </p:cNvSpPr>
            <p:nvPr/>
          </p:nvSpPr>
          <p:spPr bwMode="auto">
            <a:xfrm>
              <a:off x="5185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68" name="Rectangle 544"/>
            <p:cNvSpPr>
              <a:spLocks noChangeArrowheads="1"/>
            </p:cNvSpPr>
            <p:nvPr/>
          </p:nvSpPr>
          <p:spPr bwMode="auto">
            <a:xfrm>
              <a:off x="5185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69" name="Rectangle 545"/>
            <p:cNvSpPr>
              <a:spLocks noChangeArrowheads="1"/>
            </p:cNvSpPr>
            <p:nvPr/>
          </p:nvSpPr>
          <p:spPr bwMode="auto">
            <a:xfrm>
              <a:off x="5203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70" name="Rectangle 546"/>
            <p:cNvSpPr>
              <a:spLocks noChangeArrowheads="1"/>
            </p:cNvSpPr>
            <p:nvPr/>
          </p:nvSpPr>
          <p:spPr bwMode="auto">
            <a:xfrm>
              <a:off x="5209" y="1843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71" name="Rectangle 547"/>
            <p:cNvSpPr>
              <a:spLocks noChangeArrowheads="1"/>
            </p:cNvSpPr>
            <p:nvPr/>
          </p:nvSpPr>
          <p:spPr bwMode="auto">
            <a:xfrm>
              <a:off x="5227" y="18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1" name="Text Box 10"/>
          <p:cNvSpPr txBox="1">
            <a:spLocks noChangeArrowheads="1"/>
          </p:cNvSpPr>
          <p:nvPr/>
        </p:nvSpPr>
        <p:spPr bwMode="auto">
          <a:xfrm>
            <a:off x="3397866" y="4418504"/>
            <a:ext cx="1931988" cy="3048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2.5 </a:t>
            </a:r>
            <a:r>
              <a:rPr lang="en-GB" sz="1400" dirty="0">
                <a:solidFill>
                  <a:srgbClr val="800080"/>
                </a:solidFill>
                <a:latin typeface="Symbol" pitchFamily="18" charset="2"/>
              </a:rPr>
              <a:t>s</a:t>
            </a:r>
            <a:r>
              <a:rPr lang="en-GB" sz="1400" dirty="0">
                <a:solidFill>
                  <a:srgbClr val="800080"/>
                </a:solidFill>
                <a:latin typeface="Arial" charset="0"/>
              </a:rPr>
              <a:t>  beam envelope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27369" name="AutoShape 35"/>
          <p:cNvSpPr>
            <a:spLocks/>
          </p:cNvSpPr>
          <p:nvPr/>
        </p:nvSpPr>
        <p:spPr bwMode="auto">
          <a:xfrm rot="16200000" flipV="1">
            <a:off x="1105375" y="2375569"/>
            <a:ext cx="200329" cy="1805784"/>
          </a:xfrm>
          <a:prstGeom prst="leftBrace">
            <a:avLst>
              <a:gd name="adj1" fmla="val 41850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7370" name="AutoShape 35"/>
          <p:cNvSpPr>
            <a:spLocks/>
          </p:cNvSpPr>
          <p:nvPr/>
        </p:nvSpPr>
        <p:spPr bwMode="auto">
          <a:xfrm rot="16200000" flipV="1">
            <a:off x="3753438" y="1551536"/>
            <a:ext cx="185584" cy="3468597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3080" name="Text Box 26"/>
          <p:cNvSpPr txBox="1">
            <a:spLocks noChangeArrowheads="1"/>
          </p:cNvSpPr>
          <p:nvPr/>
        </p:nvSpPr>
        <p:spPr bwMode="auto">
          <a:xfrm>
            <a:off x="107876" y="3359722"/>
            <a:ext cx="2133599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22 </a:t>
            </a:r>
            <a:r>
              <a:rPr lang="en-GB" sz="1200" dirty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short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(2.5 meter)</a:t>
            </a:r>
          </a:p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325 MHz, 2-cell cavity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764" name="Text Box 25"/>
          <p:cNvSpPr txBox="1">
            <a:spLocks noChangeArrowheads="1"/>
          </p:cNvSpPr>
          <p:nvPr/>
        </p:nvSpPr>
        <p:spPr bwMode="auto">
          <a:xfrm>
            <a:off x="2792247" y="3330635"/>
            <a:ext cx="2670137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30 </a:t>
            </a:r>
            <a:r>
              <a:rPr lang="en-GB" sz="1200" dirty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medium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</a:t>
            </a: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(3.5 </a:t>
            </a:r>
            <a:r>
              <a:rPr lang="en-GB" sz="1200" dirty="0" smtClean="0">
                <a:solidFill>
                  <a:srgbClr val="800080"/>
                </a:solidFill>
                <a:cs typeface="Times New Roman" pitchFamily="18" charset="0"/>
              </a:rPr>
              <a:t>meter) </a:t>
            </a:r>
            <a:endParaRPr lang="en-GB" sz="12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325 MHz, 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4-cell cavity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27374" name="Text Box 10"/>
          <p:cNvSpPr txBox="1">
            <a:spLocks noChangeArrowheads="1"/>
          </p:cNvSpPr>
          <p:nvPr/>
        </p:nvSpPr>
        <p:spPr bwMode="auto">
          <a:xfrm>
            <a:off x="3493567" y="1271228"/>
            <a:ext cx="1409473" cy="30523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beta functions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1200" name="AutoShape 35"/>
          <p:cNvSpPr>
            <a:spLocks/>
          </p:cNvSpPr>
          <p:nvPr/>
        </p:nvSpPr>
        <p:spPr bwMode="auto">
          <a:xfrm rot="16200000" flipV="1">
            <a:off x="7319318" y="1962916"/>
            <a:ext cx="242693" cy="2686420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grpSp>
        <p:nvGrpSpPr>
          <p:cNvPr id="14" name="Group 9"/>
          <p:cNvGrpSpPr/>
          <p:nvPr/>
        </p:nvGrpSpPr>
        <p:grpSpPr>
          <a:xfrm>
            <a:off x="2126109" y="5117451"/>
            <a:ext cx="1740876" cy="370114"/>
            <a:chOff x="2533161" y="5214724"/>
            <a:chExt cx="1740876" cy="370114"/>
          </a:xfrm>
        </p:grpSpPr>
        <p:sp>
          <p:nvSpPr>
            <p:cNvPr id="26635" name="Rectangle 8"/>
            <p:cNvSpPr>
              <a:spLocks noChangeArrowheads="1"/>
            </p:cNvSpPr>
            <p:nvPr/>
          </p:nvSpPr>
          <p:spPr bwMode="auto">
            <a:xfrm>
              <a:off x="2715044" y="5225604"/>
              <a:ext cx="1392498" cy="305571"/>
            </a:xfrm>
            <a:prstGeom prst="rect">
              <a:avLst/>
            </a:prstGeom>
            <a:solidFill>
              <a:schemeClr val="bg1"/>
            </a:solidFill>
            <a:ln w="12699" algn="ctr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r>
                <a:rPr lang="en-US" sz="14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N</a:t>
              </a:r>
              <a:r>
                <a:rPr lang="en-US" sz="1400" baseline="-25000" dirty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mm </a:t>
              </a:r>
              <a:r>
                <a:rPr lang="en-US" sz="1400" dirty="0" err="1">
                  <a:solidFill>
                    <a:srgbClr val="800080"/>
                  </a:solidFill>
                  <a:latin typeface="Arial" charset="0"/>
                  <a:cs typeface="Arial" charset="0"/>
                </a:rPr>
                <a:t>rad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18" name="Oval 14"/>
            <p:cNvSpPr>
              <a:spLocks noChangeArrowheads="1"/>
            </p:cNvSpPr>
            <p:nvPr/>
          </p:nvSpPr>
          <p:spPr bwMode="auto">
            <a:xfrm>
              <a:off x="2533161" y="5214724"/>
              <a:ext cx="1740876" cy="370114"/>
            </a:xfrm>
            <a:prstGeom prst="ellips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219" name="Rectangle 1218"/>
          <p:cNvSpPr/>
          <p:nvPr/>
        </p:nvSpPr>
        <p:spPr>
          <a:xfrm>
            <a:off x="30777" y="873932"/>
            <a:ext cx="118125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p</a:t>
            </a:r>
            <a:r>
              <a:rPr lang="en-US" sz="1200" dirty="0" smtClean="0">
                <a:solidFill>
                  <a:srgbClr val="000090"/>
                </a:solidFill>
              </a:rPr>
              <a:t> = 255 MeV/c 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20" name="Rectangle 1219"/>
          <p:cNvSpPr/>
          <p:nvPr/>
        </p:nvSpPr>
        <p:spPr>
          <a:xfrm>
            <a:off x="8257690" y="852161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2</a:t>
            </a:r>
            <a:r>
              <a:rPr lang="en-US" sz="1200" dirty="0" smtClean="0">
                <a:solidFill>
                  <a:srgbClr val="000090"/>
                </a:solidFill>
              </a:rPr>
              <a:t>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17" name="Rectangle 1216"/>
          <p:cNvSpPr/>
          <p:nvPr/>
        </p:nvSpPr>
        <p:spPr>
          <a:xfrm>
            <a:off x="5522501" y="886283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1.25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204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52413"/>
            <a:ext cx="9144000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325 MHz – 650 MHz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 </a:t>
            </a:r>
          </a:p>
        </p:txBody>
      </p:sp>
      <p:sp>
        <p:nvSpPr>
          <p:cNvPr id="1201" name="Text Box 25"/>
          <p:cNvSpPr txBox="1">
            <a:spLocks noChangeArrowheads="1"/>
          </p:cNvSpPr>
          <p:nvPr/>
        </p:nvSpPr>
        <p:spPr bwMode="auto">
          <a:xfrm>
            <a:off x="6275478" y="3334347"/>
            <a:ext cx="2312922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20 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long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</a:t>
            </a: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(4 </a:t>
            </a:r>
            <a:r>
              <a:rPr lang="en-GB" sz="1200" dirty="0" smtClean="0">
                <a:solidFill>
                  <a:srgbClr val="800080"/>
                </a:solidFill>
                <a:cs typeface="Times New Roman" pitchFamily="18" charset="0"/>
              </a:rPr>
              <a:t>meter) </a:t>
            </a:r>
            <a:endParaRPr lang="en-GB" sz="12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650 MHz, 2×4-cell cavity)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graphicFrame>
        <p:nvGraphicFramePr>
          <p:cNvPr id="2050" name="Object 18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52123483"/>
              </p:ext>
            </p:extLst>
          </p:nvPr>
        </p:nvGraphicFramePr>
        <p:xfrm>
          <a:off x="420460" y="4890370"/>
          <a:ext cx="1147763" cy="655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030" name="Equation" r:id="rId4" imgW="877680" imgH="493560" progId="Equation.3">
                  <p:embed/>
                </p:oleObj>
              </mc:Choice>
              <mc:Fallback>
                <p:oleObj name="Equation" r:id="rId4" imgW="877680" imgH="493560" progId="Equation.3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460" y="4890370"/>
                        <a:ext cx="1147763" cy="6556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1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089076" y="6516733"/>
            <a:ext cx="2250062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sp>
        <p:nvSpPr>
          <p:cNvPr id="1722" name="AutoShape 35"/>
          <p:cNvSpPr>
            <a:spLocks/>
          </p:cNvSpPr>
          <p:nvPr/>
        </p:nvSpPr>
        <p:spPr bwMode="auto">
          <a:xfrm rot="16200000" flipV="1">
            <a:off x="5762471" y="3050650"/>
            <a:ext cx="159056" cy="508001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1723" name="Text Box 25"/>
          <p:cNvSpPr txBox="1">
            <a:spLocks noChangeArrowheads="1"/>
          </p:cNvSpPr>
          <p:nvPr/>
        </p:nvSpPr>
        <p:spPr bwMode="auto">
          <a:xfrm>
            <a:off x="5431118" y="3412042"/>
            <a:ext cx="844176" cy="24929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chicane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60001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04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52413"/>
            <a:ext cx="9144000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325-650 MHz Solenoid 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 </a:t>
            </a:r>
          </a:p>
        </p:txBody>
      </p:sp>
      <p:sp>
        <p:nvSpPr>
          <p:cNvPr id="2051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089076" y="6516733"/>
            <a:ext cx="2250062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pic>
        <p:nvPicPr>
          <p:cNvPr id="13517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85444" y="1012690"/>
            <a:ext cx="6584855" cy="52198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3860001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1220" name="Rectangle 1219"/>
          <p:cNvSpPr/>
          <p:nvPr/>
        </p:nvSpPr>
        <p:spPr>
          <a:xfrm>
            <a:off x="492118" y="1396922"/>
            <a:ext cx="105189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000090"/>
                </a:solidFill>
              </a:rPr>
              <a:t>2</a:t>
            </a:r>
            <a:r>
              <a:rPr lang="en-US" sz="1600" dirty="0" smtClean="0">
                <a:solidFill>
                  <a:srgbClr val="000090"/>
                </a:solidFill>
              </a:rPr>
              <a:t>.25 </a:t>
            </a:r>
            <a:r>
              <a:rPr lang="en-US" sz="1600" dirty="0" err="1" smtClean="0">
                <a:solidFill>
                  <a:srgbClr val="000090"/>
                </a:solidFill>
              </a:rPr>
              <a:t>GeV</a:t>
            </a:r>
            <a:endParaRPr lang="en-US" sz="1600" dirty="0">
              <a:solidFill>
                <a:srgbClr val="000090"/>
              </a:solidFill>
            </a:endParaRPr>
          </a:p>
        </p:txBody>
      </p:sp>
      <p:sp>
        <p:nvSpPr>
          <p:cNvPr id="204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52413"/>
            <a:ext cx="9144000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650 MHz FODO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 </a:t>
            </a:r>
          </a:p>
        </p:txBody>
      </p:sp>
      <p:sp>
        <p:nvSpPr>
          <p:cNvPr id="2051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089076" y="6516733"/>
            <a:ext cx="2250062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sp>
        <p:nvSpPr>
          <p:cNvPr id="1800" name="Text Box 25"/>
          <p:cNvSpPr txBox="1">
            <a:spLocks noChangeArrowheads="1"/>
          </p:cNvSpPr>
          <p:nvPr/>
        </p:nvSpPr>
        <p:spPr bwMode="auto">
          <a:xfrm>
            <a:off x="5333790" y="3196717"/>
            <a:ext cx="2312922" cy="280077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400" dirty="0" smtClean="0">
                <a:solidFill>
                  <a:srgbClr val="800080"/>
                </a:solidFill>
                <a:cs typeface="Times New Roman" pitchFamily="18" charset="0"/>
              </a:rPr>
              <a:t> </a:t>
            </a:r>
            <a:r>
              <a:rPr lang="en-GB" sz="14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2×4-cell </a:t>
            </a:r>
            <a:r>
              <a:rPr lang="en-GB" sz="14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cavity</a:t>
            </a:r>
            <a:endParaRPr lang="en-GB" sz="14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1801" name="Text Box 25"/>
          <p:cNvSpPr txBox="1">
            <a:spLocks noChangeArrowheads="1"/>
          </p:cNvSpPr>
          <p:nvPr/>
        </p:nvSpPr>
        <p:spPr bwMode="auto">
          <a:xfrm>
            <a:off x="2729344" y="3226285"/>
            <a:ext cx="2312922" cy="280077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400" dirty="0" smtClean="0">
                <a:solidFill>
                  <a:srgbClr val="800080"/>
                </a:solidFill>
                <a:cs typeface="Times New Roman" pitchFamily="18" charset="0"/>
              </a:rPr>
              <a:t> </a:t>
            </a:r>
            <a:r>
              <a:rPr lang="en-GB" sz="14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2×4-cell </a:t>
            </a:r>
            <a:r>
              <a:rPr lang="en-GB" sz="14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cavity</a:t>
            </a:r>
            <a:endParaRPr lang="en-GB" sz="14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27374" name="Text Box 10"/>
          <p:cNvSpPr txBox="1">
            <a:spLocks noChangeArrowheads="1"/>
          </p:cNvSpPr>
          <p:nvPr/>
        </p:nvSpPr>
        <p:spPr bwMode="auto">
          <a:xfrm>
            <a:off x="4039485" y="1570330"/>
            <a:ext cx="1409473" cy="30523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beta functions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grpSp>
        <p:nvGrpSpPr>
          <p:cNvPr id="134229" name="Group 85"/>
          <p:cNvGrpSpPr>
            <a:grpSpLocks noChangeAspect="1"/>
          </p:cNvGrpSpPr>
          <p:nvPr/>
        </p:nvGrpSpPr>
        <p:grpSpPr bwMode="auto">
          <a:xfrm>
            <a:off x="2106455" y="1151376"/>
            <a:ext cx="5505450" cy="2047875"/>
            <a:chOff x="1026" y="726"/>
            <a:chExt cx="3468" cy="1290"/>
          </a:xfrm>
        </p:grpSpPr>
        <p:sp>
          <p:nvSpPr>
            <p:cNvPr id="134228" name="AutoShape 84"/>
            <p:cNvSpPr>
              <a:spLocks noChangeAspect="1" noChangeArrowheads="1" noTextEdit="1"/>
            </p:cNvSpPr>
            <p:nvPr/>
          </p:nvSpPr>
          <p:spPr bwMode="auto">
            <a:xfrm>
              <a:off x="1026" y="726"/>
              <a:ext cx="3432" cy="12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30" name="Rectangle 86"/>
            <p:cNvSpPr>
              <a:spLocks noChangeArrowheads="1"/>
            </p:cNvSpPr>
            <p:nvPr/>
          </p:nvSpPr>
          <p:spPr bwMode="auto">
            <a:xfrm>
              <a:off x="1026" y="726"/>
              <a:ext cx="3432" cy="129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31" name="Rectangle 87"/>
            <p:cNvSpPr>
              <a:spLocks noChangeArrowheads="1"/>
            </p:cNvSpPr>
            <p:nvPr/>
          </p:nvSpPr>
          <p:spPr bwMode="auto">
            <a:xfrm>
              <a:off x="1098" y="870"/>
              <a:ext cx="3288" cy="99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32" name="Rectangle 88"/>
            <p:cNvSpPr>
              <a:spLocks noChangeArrowheads="1"/>
            </p:cNvSpPr>
            <p:nvPr/>
          </p:nvSpPr>
          <p:spPr bwMode="auto">
            <a:xfrm>
              <a:off x="4350" y="187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33" name="Rectangle 89"/>
            <p:cNvSpPr>
              <a:spLocks noChangeArrowheads="1"/>
            </p:cNvSpPr>
            <p:nvPr/>
          </p:nvSpPr>
          <p:spPr bwMode="auto">
            <a:xfrm>
              <a:off x="1098" y="187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35" name="Rectangle 91"/>
            <p:cNvSpPr>
              <a:spLocks noChangeArrowheads="1"/>
            </p:cNvSpPr>
            <p:nvPr/>
          </p:nvSpPr>
          <p:spPr bwMode="auto">
            <a:xfrm>
              <a:off x="1146" y="804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36" name="Rectangle 92"/>
            <p:cNvSpPr>
              <a:spLocks noChangeArrowheads="1"/>
            </p:cNvSpPr>
            <p:nvPr/>
          </p:nvSpPr>
          <p:spPr bwMode="auto">
            <a:xfrm rot="16200000">
              <a:off x="1017" y="831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37" name="Rectangle 93"/>
            <p:cNvSpPr>
              <a:spLocks noChangeArrowheads="1"/>
            </p:cNvSpPr>
            <p:nvPr/>
          </p:nvSpPr>
          <p:spPr bwMode="auto">
            <a:xfrm rot="16200000">
              <a:off x="1038" y="178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38" name="Rectangle 94"/>
            <p:cNvSpPr>
              <a:spLocks noChangeArrowheads="1"/>
            </p:cNvSpPr>
            <p:nvPr/>
          </p:nvSpPr>
          <p:spPr bwMode="auto">
            <a:xfrm rot="16200000">
              <a:off x="4404" y="815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39" name="Rectangle 95"/>
            <p:cNvSpPr>
              <a:spLocks noChangeArrowheads="1"/>
            </p:cNvSpPr>
            <p:nvPr/>
          </p:nvSpPr>
          <p:spPr bwMode="auto">
            <a:xfrm rot="16200000">
              <a:off x="4404" y="1781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40" name="Rectangle 96"/>
            <p:cNvSpPr>
              <a:spLocks noChangeArrowheads="1"/>
            </p:cNvSpPr>
            <p:nvPr/>
          </p:nvSpPr>
          <p:spPr bwMode="auto">
            <a:xfrm rot="16200000">
              <a:off x="804" y="1241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41" name="Rectangle 97"/>
            <p:cNvSpPr>
              <a:spLocks noChangeArrowheads="1"/>
            </p:cNvSpPr>
            <p:nvPr/>
          </p:nvSpPr>
          <p:spPr bwMode="auto">
            <a:xfrm rot="16200000">
              <a:off x="4188" y="1259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42" name="Line 98"/>
            <p:cNvSpPr>
              <a:spLocks noChangeShapeType="1"/>
            </p:cNvSpPr>
            <p:nvPr/>
          </p:nvSpPr>
          <p:spPr bwMode="auto">
            <a:xfrm flipH="1">
              <a:off x="4362" y="966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43" name="Line 99"/>
            <p:cNvSpPr>
              <a:spLocks noChangeShapeType="1"/>
            </p:cNvSpPr>
            <p:nvPr/>
          </p:nvSpPr>
          <p:spPr bwMode="auto">
            <a:xfrm>
              <a:off x="1098" y="966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44" name="Line 100"/>
            <p:cNvSpPr>
              <a:spLocks noChangeShapeType="1"/>
            </p:cNvSpPr>
            <p:nvPr/>
          </p:nvSpPr>
          <p:spPr bwMode="auto">
            <a:xfrm flipV="1">
              <a:off x="1422" y="184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45" name="Line 101"/>
            <p:cNvSpPr>
              <a:spLocks noChangeShapeType="1"/>
            </p:cNvSpPr>
            <p:nvPr/>
          </p:nvSpPr>
          <p:spPr bwMode="auto">
            <a:xfrm>
              <a:off x="1422" y="870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46" name="Line 102"/>
            <p:cNvSpPr>
              <a:spLocks noChangeShapeType="1"/>
            </p:cNvSpPr>
            <p:nvPr/>
          </p:nvSpPr>
          <p:spPr bwMode="auto">
            <a:xfrm flipH="1">
              <a:off x="4362" y="1068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47" name="Line 103"/>
            <p:cNvSpPr>
              <a:spLocks noChangeShapeType="1"/>
            </p:cNvSpPr>
            <p:nvPr/>
          </p:nvSpPr>
          <p:spPr bwMode="auto">
            <a:xfrm>
              <a:off x="1098" y="1068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48" name="Line 104"/>
            <p:cNvSpPr>
              <a:spLocks noChangeShapeType="1"/>
            </p:cNvSpPr>
            <p:nvPr/>
          </p:nvSpPr>
          <p:spPr bwMode="auto">
            <a:xfrm flipV="1">
              <a:off x="1752" y="184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49" name="Line 105"/>
            <p:cNvSpPr>
              <a:spLocks noChangeShapeType="1"/>
            </p:cNvSpPr>
            <p:nvPr/>
          </p:nvSpPr>
          <p:spPr bwMode="auto">
            <a:xfrm>
              <a:off x="1752" y="870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50" name="Line 106"/>
            <p:cNvSpPr>
              <a:spLocks noChangeShapeType="1"/>
            </p:cNvSpPr>
            <p:nvPr/>
          </p:nvSpPr>
          <p:spPr bwMode="auto">
            <a:xfrm flipH="1">
              <a:off x="4362" y="1170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51" name="Line 107"/>
            <p:cNvSpPr>
              <a:spLocks noChangeShapeType="1"/>
            </p:cNvSpPr>
            <p:nvPr/>
          </p:nvSpPr>
          <p:spPr bwMode="auto">
            <a:xfrm>
              <a:off x="1098" y="1170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52" name="Line 108"/>
            <p:cNvSpPr>
              <a:spLocks noChangeShapeType="1"/>
            </p:cNvSpPr>
            <p:nvPr/>
          </p:nvSpPr>
          <p:spPr bwMode="auto">
            <a:xfrm flipV="1">
              <a:off x="2082" y="184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53" name="Line 109"/>
            <p:cNvSpPr>
              <a:spLocks noChangeShapeType="1"/>
            </p:cNvSpPr>
            <p:nvPr/>
          </p:nvSpPr>
          <p:spPr bwMode="auto">
            <a:xfrm>
              <a:off x="2082" y="870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54" name="Line 110"/>
            <p:cNvSpPr>
              <a:spLocks noChangeShapeType="1"/>
            </p:cNvSpPr>
            <p:nvPr/>
          </p:nvSpPr>
          <p:spPr bwMode="auto">
            <a:xfrm flipH="1">
              <a:off x="4362" y="1266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55" name="Line 111"/>
            <p:cNvSpPr>
              <a:spLocks noChangeShapeType="1"/>
            </p:cNvSpPr>
            <p:nvPr/>
          </p:nvSpPr>
          <p:spPr bwMode="auto">
            <a:xfrm>
              <a:off x="1098" y="1266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56" name="Line 112"/>
            <p:cNvSpPr>
              <a:spLocks noChangeShapeType="1"/>
            </p:cNvSpPr>
            <p:nvPr/>
          </p:nvSpPr>
          <p:spPr bwMode="auto">
            <a:xfrm flipV="1">
              <a:off x="2412" y="184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57" name="Line 113"/>
            <p:cNvSpPr>
              <a:spLocks noChangeShapeType="1"/>
            </p:cNvSpPr>
            <p:nvPr/>
          </p:nvSpPr>
          <p:spPr bwMode="auto">
            <a:xfrm>
              <a:off x="2412" y="870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58" name="Line 114"/>
            <p:cNvSpPr>
              <a:spLocks noChangeShapeType="1"/>
            </p:cNvSpPr>
            <p:nvPr/>
          </p:nvSpPr>
          <p:spPr bwMode="auto">
            <a:xfrm flipH="1">
              <a:off x="4362" y="1368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59" name="Line 115"/>
            <p:cNvSpPr>
              <a:spLocks noChangeShapeType="1"/>
            </p:cNvSpPr>
            <p:nvPr/>
          </p:nvSpPr>
          <p:spPr bwMode="auto">
            <a:xfrm>
              <a:off x="1098" y="1368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60" name="Line 116"/>
            <p:cNvSpPr>
              <a:spLocks noChangeShapeType="1"/>
            </p:cNvSpPr>
            <p:nvPr/>
          </p:nvSpPr>
          <p:spPr bwMode="auto">
            <a:xfrm flipV="1">
              <a:off x="2742" y="184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61" name="Line 117"/>
            <p:cNvSpPr>
              <a:spLocks noChangeShapeType="1"/>
            </p:cNvSpPr>
            <p:nvPr/>
          </p:nvSpPr>
          <p:spPr bwMode="auto">
            <a:xfrm>
              <a:off x="2742" y="870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62" name="Line 118"/>
            <p:cNvSpPr>
              <a:spLocks noChangeShapeType="1"/>
            </p:cNvSpPr>
            <p:nvPr/>
          </p:nvSpPr>
          <p:spPr bwMode="auto">
            <a:xfrm flipH="1">
              <a:off x="4362" y="1470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63" name="Line 119"/>
            <p:cNvSpPr>
              <a:spLocks noChangeShapeType="1"/>
            </p:cNvSpPr>
            <p:nvPr/>
          </p:nvSpPr>
          <p:spPr bwMode="auto">
            <a:xfrm>
              <a:off x="1098" y="1470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64" name="Line 120"/>
            <p:cNvSpPr>
              <a:spLocks noChangeShapeType="1"/>
            </p:cNvSpPr>
            <p:nvPr/>
          </p:nvSpPr>
          <p:spPr bwMode="auto">
            <a:xfrm flipV="1">
              <a:off x="3066" y="184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65" name="Line 121"/>
            <p:cNvSpPr>
              <a:spLocks noChangeShapeType="1"/>
            </p:cNvSpPr>
            <p:nvPr/>
          </p:nvSpPr>
          <p:spPr bwMode="auto">
            <a:xfrm>
              <a:off x="3066" y="870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66" name="Line 122"/>
            <p:cNvSpPr>
              <a:spLocks noChangeShapeType="1"/>
            </p:cNvSpPr>
            <p:nvPr/>
          </p:nvSpPr>
          <p:spPr bwMode="auto">
            <a:xfrm flipH="1">
              <a:off x="4362" y="1566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67" name="Line 123"/>
            <p:cNvSpPr>
              <a:spLocks noChangeShapeType="1"/>
            </p:cNvSpPr>
            <p:nvPr/>
          </p:nvSpPr>
          <p:spPr bwMode="auto">
            <a:xfrm>
              <a:off x="1098" y="1566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68" name="Line 124"/>
            <p:cNvSpPr>
              <a:spLocks noChangeShapeType="1"/>
            </p:cNvSpPr>
            <p:nvPr/>
          </p:nvSpPr>
          <p:spPr bwMode="auto">
            <a:xfrm flipV="1">
              <a:off x="3396" y="184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69" name="Line 125"/>
            <p:cNvSpPr>
              <a:spLocks noChangeShapeType="1"/>
            </p:cNvSpPr>
            <p:nvPr/>
          </p:nvSpPr>
          <p:spPr bwMode="auto">
            <a:xfrm>
              <a:off x="3396" y="870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70" name="Line 126"/>
            <p:cNvSpPr>
              <a:spLocks noChangeShapeType="1"/>
            </p:cNvSpPr>
            <p:nvPr/>
          </p:nvSpPr>
          <p:spPr bwMode="auto">
            <a:xfrm flipH="1">
              <a:off x="4362" y="1668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71" name="Line 127"/>
            <p:cNvSpPr>
              <a:spLocks noChangeShapeType="1"/>
            </p:cNvSpPr>
            <p:nvPr/>
          </p:nvSpPr>
          <p:spPr bwMode="auto">
            <a:xfrm>
              <a:off x="1098" y="1668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72" name="Line 128"/>
            <p:cNvSpPr>
              <a:spLocks noChangeShapeType="1"/>
            </p:cNvSpPr>
            <p:nvPr/>
          </p:nvSpPr>
          <p:spPr bwMode="auto">
            <a:xfrm flipV="1">
              <a:off x="3726" y="184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73" name="Line 129"/>
            <p:cNvSpPr>
              <a:spLocks noChangeShapeType="1"/>
            </p:cNvSpPr>
            <p:nvPr/>
          </p:nvSpPr>
          <p:spPr bwMode="auto">
            <a:xfrm>
              <a:off x="3726" y="870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74" name="Line 130"/>
            <p:cNvSpPr>
              <a:spLocks noChangeShapeType="1"/>
            </p:cNvSpPr>
            <p:nvPr/>
          </p:nvSpPr>
          <p:spPr bwMode="auto">
            <a:xfrm flipH="1">
              <a:off x="4362" y="1770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75" name="Line 131"/>
            <p:cNvSpPr>
              <a:spLocks noChangeShapeType="1"/>
            </p:cNvSpPr>
            <p:nvPr/>
          </p:nvSpPr>
          <p:spPr bwMode="auto">
            <a:xfrm>
              <a:off x="1098" y="1770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76" name="Line 132"/>
            <p:cNvSpPr>
              <a:spLocks noChangeShapeType="1"/>
            </p:cNvSpPr>
            <p:nvPr/>
          </p:nvSpPr>
          <p:spPr bwMode="auto">
            <a:xfrm flipV="1">
              <a:off x="4056" y="184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77" name="Line 133"/>
            <p:cNvSpPr>
              <a:spLocks noChangeShapeType="1"/>
            </p:cNvSpPr>
            <p:nvPr/>
          </p:nvSpPr>
          <p:spPr bwMode="auto">
            <a:xfrm>
              <a:off x="4056" y="870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78" name="Freeform 134"/>
            <p:cNvSpPr>
              <a:spLocks/>
            </p:cNvSpPr>
            <p:nvPr/>
          </p:nvSpPr>
          <p:spPr bwMode="auto">
            <a:xfrm>
              <a:off x="1098" y="1194"/>
              <a:ext cx="3288" cy="552"/>
            </a:xfrm>
            <a:custGeom>
              <a:avLst/>
              <a:gdLst/>
              <a:ahLst/>
              <a:cxnLst>
                <a:cxn ang="0">
                  <a:pos x="18" y="120"/>
                </a:cxn>
                <a:cxn ang="0">
                  <a:pos x="36" y="108"/>
                </a:cxn>
                <a:cxn ang="0">
                  <a:pos x="60" y="102"/>
                </a:cxn>
                <a:cxn ang="0">
                  <a:pos x="78" y="90"/>
                </a:cxn>
                <a:cxn ang="0">
                  <a:pos x="96" y="78"/>
                </a:cxn>
                <a:cxn ang="0">
                  <a:pos x="120" y="66"/>
                </a:cxn>
                <a:cxn ang="0">
                  <a:pos x="138" y="54"/>
                </a:cxn>
                <a:cxn ang="0">
                  <a:pos x="162" y="48"/>
                </a:cxn>
                <a:cxn ang="0">
                  <a:pos x="180" y="36"/>
                </a:cxn>
                <a:cxn ang="0">
                  <a:pos x="198" y="24"/>
                </a:cxn>
                <a:cxn ang="0">
                  <a:pos x="222" y="12"/>
                </a:cxn>
                <a:cxn ang="0">
                  <a:pos x="240" y="6"/>
                </a:cxn>
                <a:cxn ang="0">
                  <a:pos x="264" y="0"/>
                </a:cxn>
                <a:cxn ang="0">
                  <a:pos x="282" y="0"/>
                </a:cxn>
                <a:cxn ang="0">
                  <a:pos x="300" y="0"/>
                </a:cxn>
                <a:cxn ang="0">
                  <a:pos x="324" y="6"/>
                </a:cxn>
                <a:cxn ang="0">
                  <a:pos x="342" y="12"/>
                </a:cxn>
                <a:cxn ang="0">
                  <a:pos x="366" y="18"/>
                </a:cxn>
                <a:cxn ang="0">
                  <a:pos x="384" y="30"/>
                </a:cxn>
                <a:cxn ang="0">
                  <a:pos x="402" y="42"/>
                </a:cxn>
                <a:cxn ang="0">
                  <a:pos x="426" y="54"/>
                </a:cxn>
                <a:cxn ang="0">
                  <a:pos x="444" y="66"/>
                </a:cxn>
                <a:cxn ang="0">
                  <a:pos x="468" y="78"/>
                </a:cxn>
                <a:cxn ang="0">
                  <a:pos x="486" y="90"/>
                </a:cxn>
                <a:cxn ang="0">
                  <a:pos x="1008" y="342"/>
                </a:cxn>
                <a:cxn ang="0">
                  <a:pos x="1032" y="348"/>
                </a:cxn>
                <a:cxn ang="0">
                  <a:pos x="1050" y="354"/>
                </a:cxn>
                <a:cxn ang="0">
                  <a:pos x="1074" y="366"/>
                </a:cxn>
                <a:cxn ang="0">
                  <a:pos x="1092" y="372"/>
                </a:cxn>
                <a:cxn ang="0">
                  <a:pos x="1110" y="378"/>
                </a:cxn>
                <a:cxn ang="0">
                  <a:pos x="1638" y="522"/>
                </a:cxn>
                <a:cxn ang="0">
                  <a:pos x="1656" y="528"/>
                </a:cxn>
                <a:cxn ang="0">
                  <a:pos x="1680" y="528"/>
                </a:cxn>
                <a:cxn ang="0">
                  <a:pos x="1698" y="534"/>
                </a:cxn>
                <a:cxn ang="0">
                  <a:pos x="1716" y="540"/>
                </a:cxn>
                <a:cxn ang="0">
                  <a:pos x="1740" y="540"/>
                </a:cxn>
                <a:cxn ang="0">
                  <a:pos x="1758" y="546"/>
                </a:cxn>
                <a:cxn ang="0">
                  <a:pos x="1776" y="546"/>
                </a:cxn>
                <a:cxn ang="0">
                  <a:pos x="1800" y="546"/>
                </a:cxn>
                <a:cxn ang="0">
                  <a:pos x="1818" y="552"/>
                </a:cxn>
                <a:cxn ang="0">
                  <a:pos x="1842" y="552"/>
                </a:cxn>
                <a:cxn ang="0">
                  <a:pos x="1860" y="552"/>
                </a:cxn>
                <a:cxn ang="0">
                  <a:pos x="1878" y="552"/>
                </a:cxn>
                <a:cxn ang="0">
                  <a:pos x="1902" y="546"/>
                </a:cxn>
                <a:cxn ang="0">
                  <a:pos x="1920" y="546"/>
                </a:cxn>
                <a:cxn ang="0">
                  <a:pos x="1944" y="546"/>
                </a:cxn>
                <a:cxn ang="0">
                  <a:pos x="1962" y="540"/>
                </a:cxn>
                <a:cxn ang="0">
                  <a:pos x="1980" y="540"/>
                </a:cxn>
                <a:cxn ang="0">
                  <a:pos x="2004" y="540"/>
                </a:cxn>
                <a:cxn ang="0">
                  <a:pos x="2022" y="534"/>
                </a:cxn>
                <a:cxn ang="0">
                  <a:pos x="2040" y="534"/>
                </a:cxn>
                <a:cxn ang="0">
                  <a:pos x="2568" y="420"/>
                </a:cxn>
                <a:cxn ang="0">
                  <a:pos x="2586" y="408"/>
                </a:cxn>
                <a:cxn ang="0">
                  <a:pos x="2604" y="402"/>
                </a:cxn>
                <a:cxn ang="0">
                  <a:pos x="2628" y="396"/>
                </a:cxn>
                <a:cxn ang="0">
                  <a:pos x="2646" y="390"/>
                </a:cxn>
                <a:cxn ang="0">
                  <a:pos x="2670" y="384"/>
                </a:cxn>
                <a:cxn ang="0">
                  <a:pos x="3192" y="174"/>
                </a:cxn>
                <a:cxn ang="0">
                  <a:pos x="3210" y="168"/>
                </a:cxn>
                <a:cxn ang="0">
                  <a:pos x="3234" y="156"/>
                </a:cxn>
                <a:cxn ang="0">
                  <a:pos x="3252" y="144"/>
                </a:cxn>
                <a:cxn ang="0">
                  <a:pos x="3276" y="138"/>
                </a:cxn>
              </a:cxnLst>
              <a:rect l="0" t="0" r="r" b="b"/>
              <a:pathLst>
                <a:path w="3288" h="552">
                  <a:moveTo>
                    <a:pt x="0" y="132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4" y="66"/>
                  </a:lnTo>
                  <a:lnTo>
                    <a:pt x="120" y="66"/>
                  </a:lnTo>
                  <a:lnTo>
                    <a:pt x="120" y="66"/>
                  </a:lnTo>
                  <a:lnTo>
                    <a:pt x="120" y="66"/>
                  </a:lnTo>
                  <a:lnTo>
                    <a:pt x="120" y="66"/>
                  </a:lnTo>
                  <a:lnTo>
                    <a:pt x="120" y="66"/>
                  </a:lnTo>
                  <a:lnTo>
                    <a:pt x="120" y="66"/>
                  </a:lnTo>
                  <a:lnTo>
                    <a:pt x="120" y="66"/>
                  </a:lnTo>
                  <a:lnTo>
                    <a:pt x="120" y="66"/>
                  </a:lnTo>
                  <a:lnTo>
                    <a:pt x="120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48"/>
                  </a:lnTo>
                  <a:lnTo>
                    <a:pt x="150" y="48"/>
                  </a:lnTo>
                  <a:lnTo>
                    <a:pt x="150" y="48"/>
                  </a:lnTo>
                  <a:lnTo>
                    <a:pt x="150" y="48"/>
                  </a:lnTo>
                  <a:lnTo>
                    <a:pt x="150" y="48"/>
                  </a:lnTo>
                  <a:lnTo>
                    <a:pt x="150" y="48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2" y="42"/>
                  </a:lnTo>
                  <a:lnTo>
                    <a:pt x="162" y="42"/>
                  </a:lnTo>
                  <a:lnTo>
                    <a:pt x="162" y="42"/>
                  </a:lnTo>
                  <a:lnTo>
                    <a:pt x="162" y="42"/>
                  </a:lnTo>
                  <a:lnTo>
                    <a:pt x="162" y="42"/>
                  </a:lnTo>
                  <a:lnTo>
                    <a:pt x="162" y="42"/>
                  </a:lnTo>
                  <a:lnTo>
                    <a:pt x="16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68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0"/>
                  </a:lnTo>
                  <a:lnTo>
                    <a:pt x="180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6" y="18"/>
                  </a:lnTo>
                  <a:lnTo>
                    <a:pt x="216" y="18"/>
                  </a:lnTo>
                  <a:lnTo>
                    <a:pt x="216" y="18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34" y="6"/>
                  </a:lnTo>
                  <a:lnTo>
                    <a:pt x="234" y="6"/>
                  </a:lnTo>
                  <a:lnTo>
                    <a:pt x="234" y="6"/>
                  </a:lnTo>
                  <a:lnTo>
                    <a:pt x="234" y="6"/>
                  </a:lnTo>
                  <a:lnTo>
                    <a:pt x="234" y="6"/>
                  </a:lnTo>
                  <a:lnTo>
                    <a:pt x="234" y="6"/>
                  </a:lnTo>
                  <a:lnTo>
                    <a:pt x="234" y="6"/>
                  </a:lnTo>
                  <a:lnTo>
                    <a:pt x="234" y="6"/>
                  </a:lnTo>
                  <a:lnTo>
                    <a:pt x="234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46" y="6"/>
                  </a:lnTo>
                  <a:lnTo>
                    <a:pt x="246" y="6"/>
                  </a:lnTo>
                  <a:lnTo>
                    <a:pt x="246" y="6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6"/>
                  </a:lnTo>
                  <a:lnTo>
                    <a:pt x="324" y="6"/>
                  </a:lnTo>
                  <a:lnTo>
                    <a:pt x="324" y="6"/>
                  </a:lnTo>
                  <a:lnTo>
                    <a:pt x="324" y="6"/>
                  </a:lnTo>
                  <a:lnTo>
                    <a:pt x="324" y="6"/>
                  </a:lnTo>
                  <a:lnTo>
                    <a:pt x="324" y="6"/>
                  </a:lnTo>
                  <a:lnTo>
                    <a:pt x="324" y="6"/>
                  </a:lnTo>
                  <a:lnTo>
                    <a:pt x="330" y="6"/>
                  </a:lnTo>
                  <a:lnTo>
                    <a:pt x="330" y="6"/>
                  </a:lnTo>
                  <a:lnTo>
                    <a:pt x="330" y="6"/>
                  </a:lnTo>
                  <a:lnTo>
                    <a:pt x="330" y="6"/>
                  </a:lnTo>
                  <a:lnTo>
                    <a:pt x="330" y="6"/>
                  </a:lnTo>
                  <a:lnTo>
                    <a:pt x="330" y="6"/>
                  </a:lnTo>
                  <a:lnTo>
                    <a:pt x="330" y="6"/>
                  </a:lnTo>
                  <a:lnTo>
                    <a:pt x="330" y="6"/>
                  </a:lnTo>
                  <a:lnTo>
                    <a:pt x="330" y="6"/>
                  </a:lnTo>
                  <a:lnTo>
                    <a:pt x="336" y="6"/>
                  </a:lnTo>
                  <a:lnTo>
                    <a:pt x="336" y="6"/>
                  </a:lnTo>
                  <a:lnTo>
                    <a:pt x="336" y="6"/>
                  </a:lnTo>
                  <a:lnTo>
                    <a:pt x="336" y="6"/>
                  </a:lnTo>
                  <a:lnTo>
                    <a:pt x="336" y="6"/>
                  </a:lnTo>
                  <a:lnTo>
                    <a:pt x="336" y="6"/>
                  </a:lnTo>
                  <a:lnTo>
                    <a:pt x="336" y="6"/>
                  </a:lnTo>
                  <a:lnTo>
                    <a:pt x="336" y="6"/>
                  </a:lnTo>
                  <a:lnTo>
                    <a:pt x="336" y="6"/>
                  </a:lnTo>
                  <a:lnTo>
                    <a:pt x="342" y="6"/>
                  </a:lnTo>
                  <a:lnTo>
                    <a:pt x="342" y="6"/>
                  </a:lnTo>
                  <a:lnTo>
                    <a:pt x="342" y="12"/>
                  </a:lnTo>
                  <a:lnTo>
                    <a:pt x="342" y="12"/>
                  </a:lnTo>
                  <a:lnTo>
                    <a:pt x="342" y="12"/>
                  </a:lnTo>
                  <a:lnTo>
                    <a:pt x="342" y="12"/>
                  </a:lnTo>
                  <a:lnTo>
                    <a:pt x="342" y="12"/>
                  </a:lnTo>
                  <a:lnTo>
                    <a:pt x="342" y="12"/>
                  </a:lnTo>
                  <a:lnTo>
                    <a:pt x="342" y="12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54" y="12"/>
                  </a:lnTo>
                  <a:lnTo>
                    <a:pt x="354" y="12"/>
                  </a:lnTo>
                  <a:lnTo>
                    <a:pt x="354" y="12"/>
                  </a:lnTo>
                  <a:lnTo>
                    <a:pt x="354" y="12"/>
                  </a:lnTo>
                  <a:lnTo>
                    <a:pt x="354" y="18"/>
                  </a:lnTo>
                  <a:lnTo>
                    <a:pt x="354" y="18"/>
                  </a:lnTo>
                  <a:lnTo>
                    <a:pt x="354" y="18"/>
                  </a:lnTo>
                  <a:lnTo>
                    <a:pt x="354" y="18"/>
                  </a:lnTo>
                  <a:lnTo>
                    <a:pt x="354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6" y="18"/>
                  </a:lnTo>
                  <a:lnTo>
                    <a:pt x="366" y="18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42"/>
                  </a:lnTo>
                  <a:lnTo>
                    <a:pt x="396" y="42"/>
                  </a:lnTo>
                  <a:lnTo>
                    <a:pt x="396" y="42"/>
                  </a:lnTo>
                  <a:lnTo>
                    <a:pt x="396" y="42"/>
                  </a:lnTo>
                  <a:lnTo>
                    <a:pt x="396" y="42"/>
                  </a:lnTo>
                  <a:lnTo>
                    <a:pt x="396" y="42"/>
                  </a:lnTo>
                  <a:lnTo>
                    <a:pt x="396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14" y="48"/>
                  </a:lnTo>
                  <a:lnTo>
                    <a:pt x="414" y="48"/>
                  </a:lnTo>
                  <a:lnTo>
                    <a:pt x="414" y="48"/>
                  </a:lnTo>
                  <a:lnTo>
                    <a:pt x="414" y="48"/>
                  </a:lnTo>
                  <a:lnTo>
                    <a:pt x="414" y="48"/>
                  </a:lnTo>
                  <a:lnTo>
                    <a:pt x="414" y="48"/>
                  </a:lnTo>
                  <a:lnTo>
                    <a:pt x="414" y="48"/>
                  </a:lnTo>
                  <a:lnTo>
                    <a:pt x="414" y="54"/>
                  </a:lnTo>
                  <a:lnTo>
                    <a:pt x="414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54"/>
                  </a:lnTo>
                  <a:lnTo>
                    <a:pt x="426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38" y="60"/>
                  </a:lnTo>
                  <a:lnTo>
                    <a:pt x="438" y="60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72"/>
                  </a:lnTo>
                  <a:lnTo>
                    <a:pt x="450" y="72"/>
                  </a:lnTo>
                  <a:lnTo>
                    <a:pt x="450" y="72"/>
                  </a:lnTo>
                  <a:lnTo>
                    <a:pt x="450" y="72"/>
                  </a:lnTo>
                  <a:lnTo>
                    <a:pt x="450" y="72"/>
                  </a:lnTo>
                  <a:lnTo>
                    <a:pt x="450" y="72"/>
                  </a:lnTo>
                  <a:lnTo>
                    <a:pt x="450" y="72"/>
                  </a:lnTo>
                  <a:lnTo>
                    <a:pt x="450" y="72"/>
                  </a:lnTo>
                  <a:lnTo>
                    <a:pt x="450" y="72"/>
                  </a:lnTo>
                  <a:lnTo>
                    <a:pt x="450" y="72"/>
                  </a:lnTo>
                  <a:lnTo>
                    <a:pt x="456" y="72"/>
                  </a:lnTo>
                  <a:lnTo>
                    <a:pt x="456" y="72"/>
                  </a:lnTo>
                  <a:lnTo>
                    <a:pt x="456" y="72"/>
                  </a:lnTo>
                  <a:lnTo>
                    <a:pt x="456" y="72"/>
                  </a:lnTo>
                  <a:lnTo>
                    <a:pt x="456" y="72"/>
                  </a:lnTo>
                  <a:lnTo>
                    <a:pt x="456" y="72"/>
                  </a:lnTo>
                  <a:lnTo>
                    <a:pt x="456" y="78"/>
                  </a:lnTo>
                  <a:lnTo>
                    <a:pt x="456" y="78"/>
                  </a:lnTo>
                  <a:lnTo>
                    <a:pt x="456" y="78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8" y="78"/>
                  </a:lnTo>
                  <a:lnTo>
                    <a:pt x="468" y="78"/>
                  </a:lnTo>
                  <a:lnTo>
                    <a:pt x="468" y="78"/>
                  </a:lnTo>
                  <a:lnTo>
                    <a:pt x="468" y="78"/>
                  </a:lnTo>
                  <a:lnTo>
                    <a:pt x="468" y="84"/>
                  </a:lnTo>
                  <a:lnTo>
                    <a:pt x="468" y="84"/>
                  </a:lnTo>
                  <a:lnTo>
                    <a:pt x="468" y="84"/>
                  </a:lnTo>
                  <a:lnTo>
                    <a:pt x="468" y="84"/>
                  </a:lnTo>
                  <a:lnTo>
                    <a:pt x="468" y="84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480" y="84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8" y="9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8" y="348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60"/>
                  </a:lnTo>
                  <a:lnTo>
                    <a:pt x="1050" y="360"/>
                  </a:lnTo>
                  <a:lnTo>
                    <a:pt x="1056" y="360"/>
                  </a:lnTo>
                  <a:lnTo>
                    <a:pt x="1056" y="360"/>
                  </a:lnTo>
                  <a:lnTo>
                    <a:pt x="1056" y="360"/>
                  </a:lnTo>
                  <a:lnTo>
                    <a:pt x="1056" y="360"/>
                  </a:lnTo>
                  <a:lnTo>
                    <a:pt x="1056" y="360"/>
                  </a:lnTo>
                  <a:lnTo>
                    <a:pt x="1056" y="360"/>
                  </a:lnTo>
                  <a:lnTo>
                    <a:pt x="1056" y="360"/>
                  </a:lnTo>
                  <a:lnTo>
                    <a:pt x="1056" y="360"/>
                  </a:lnTo>
                  <a:lnTo>
                    <a:pt x="1056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80" y="366"/>
                  </a:lnTo>
                  <a:lnTo>
                    <a:pt x="1080" y="366"/>
                  </a:lnTo>
                  <a:lnTo>
                    <a:pt x="1080" y="366"/>
                  </a:lnTo>
                  <a:lnTo>
                    <a:pt x="1080" y="366"/>
                  </a:lnTo>
                  <a:lnTo>
                    <a:pt x="1080" y="366"/>
                  </a:lnTo>
                  <a:lnTo>
                    <a:pt x="1080" y="366"/>
                  </a:lnTo>
                  <a:lnTo>
                    <a:pt x="1080" y="366"/>
                  </a:lnTo>
                  <a:lnTo>
                    <a:pt x="1080" y="366"/>
                  </a:lnTo>
                  <a:lnTo>
                    <a:pt x="1080" y="366"/>
                  </a:lnTo>
                  <a:lnTo>
                    <a:pt x="1086" y="366"/>
                  </a:lnTo>
                  <a:lnTo>
                    <a:pt x="1086" y="372"/>
                  </a:lnTo>
                  <a:lnTo>
                    <a:pt x="1086" y="372"/>
                  </a:lnTo>
                  <a:lnTo>
                    <a:pt x="1086" y="372"/>
                  </a:lnTo>
                  <a:lnTo>
                    <a:pt x="1086" y="372"/>
                  </a:lnTo>
                  <a:lnTo>
                    <a:pt x="1086" y="372"/>
                  </a:lnTo>
                  <a:lnTo>
                    <a:pt x="1086" y="372"/>
                  </a:lnTo>
                  <a:lnTo>
                    <a:pt x="1086" y="372"/>
                  </a:lnTo>
                  <a:lnTo>
                    <a:pt x="1086" y="372"/>
                  </a:lnTo>
                  <a:lnTo>
                    <a:pt x="1092" y="372"/>
                  </a:lnTo>
                  <a:lnTo>
                    <a:pt x="1092" y="372"/>
                  </a:lnTo>
                  <a:lnTo>
                    <a:pt x="1092" y="372"/>
                  </a:lnTo>
                  <a:lnTo>
                    <a:pt x="1092" y="372"/>
                  </a:lnTo>
                  <a:lnTo>
                    <a:pt x="1092" y="372"/>
                  </a:lnTo>
                  <a:lnTo>
                    <a:pt x="1092" y="372"/>
                  </a:lnTo>
                  <a:lnTo>
                    <a:pt x="1092" y="372"/>
                  </a:lnTo>
                  <a:lnTo>
                    <a:pt x="1092" y="372"/>
                  </a:lnTo>
                  <a:lnTo>
                    <a:pt x="1092" y="372"/>
                  </a:lnTo>
                  <a:lnTo>
                    <a:pt x="1098" y="372"/>
                  </a:lnTo>
                  <a:lnTo>
                    <a:pt x="1098" y="372"/>
                  </a:lnTo>
                  <a:lnTo>
                    <a:pt x="1098" y="372"/>
                  </a:lnTo>
                  <a:lnTo>
                    <a:pt x="1098" y="372"/>
                  </a:lnTo>
                  <a:lnTo>
                    <a:pt x="1098" y="372"/>
                  </a:lnTo>
                  <a:lnTo>
                    <a:pt x="1098" y="372"/>
                  </a:lnTo>
                  <a:lnTo>
                    <a:pt x="1098" y="372"/>
                  </a:lnTo>
                  <a:lnTo>
                    <a:pt x="1098" y="372"/>
                  </a:lnTo>
                  <a:lnTo>
                    <a:pt x="1098" y="378"/>
                  </a:lnTo>
                  <a:lnTo>
                    <a:pt x="1098" y="378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6" y="378"/>
                  </a:lnTo>
                  <a:lnTo>
                    <a:pt x="1116" y="378"/>
                  </a:lnTo>
                  <a:lnTo>
                    <a:pt x="1116" y="378"/>
                  </a:lnTo>
                  <a:lnTo>
                    <a:pt x="1116" y="378"/>
                  </a:lnTo>
                  <a:lnTo>
                    <a:pt x="1116" y="378"/>
                  </a:lnTo>
                  <a:lnTo>
                    <a:pt x="1116" y="378"/>
                  </a:lnTo>
                  <a:lnTo>
                    <a:pt x="1116" y="384"/>
                  </a:lnTo>
                  <a:lnTo>
                    <a:pt x="1116" y="384"/>
                  </a:lnTo>
                  <a:lnTo>
                    <a:pt x="1116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632" y="522"/>
                  </a:lnTo>
                  <a:lnTo>
                    <a:pt x="1632" y="522"/>
                  </a:lnTo>
                  <a:lnTo>
                    <a:pt x="1632" y="522"/>
                  </a:lnTo>
                  <a:lnTo>
                    <a:pt x="1632" y="522"/>
                  </a:lnTo>
                  <a:lnTo>
                    <a:pt x="1638" y="522"/>
                  </a:lnTo>
                  <a:lnTo>
                    <a:pt x="1638" y="522"/>
                  </a:lnTo>
                  <a:lnTo>
                    <a:pt x="1638" y="522"/>
                  </a:lnTo>
                  <a:lnTo>
                    <a:pt x="1638" y="522"/>
                  </a:lnTo>
                  <a:lnTo>
                    <a:pt x="1638" y="522"/>
                  </a:lnTo>
                  <a:lnTo>
                    <a:pt x="1638" y="522"/>
                  </a:lnTo>
                  <a:lnTo>
                    <a:pt x="1638" y="522"/>
                  </a:lnTo>
                  <a:lnTo>
                    <a:pt x="1638" y="522"/>
                  </a:lnTo>
                  <a:lnTo>
                    <a:pt x="1638" y="522"/>
                  </a:lnTo>
                  <a:lnTo>
                    <a:pt x="1644" y="522"/>
                  </a:lnTo>
                  <a:lnTo>
                    <a:pt x="1644" y="522"/>
                  </a:lnTo>
                  <a:lnTo>
                    <a:pt x="1644" y="522"/>
                  </a:lnTo>
                  <a:lnTo>
                    <a:pt x="1644" y="522"/>
                  </a:lnTo>
                  <a:lnTo>
                    <a:pt x="1644" y="522"/>
                  </a:lnTo>
                  <a:lnTo>
                    <a:pt x="1644" y="522"/>
                  </a:lnTo>
                  <a:lnTo>
                    <a:pt x="1644" y="522"/>
                  </a:lnTo>
                  <a:lnTo>
                    <a:pt x="1644" y="522"/>
                  </a:lnTo>
                  <a:lnTo>
                    <a:pt x="1644" y="522"/>
                  </a:lnTo>
                  <a:lnTo>
                    <a:pt x="1650" y="522"/>
                  </a:lnTo>
                  <a:lnTo>
                    <a:pt x="1650" y="528"/>
                  </a:lnTo>
                  <a:lnTo>
                    <a:pt x="1650" y="528"/>
                  </a:lnTo>
                  <a:lnTo>
                    <a:pt x="1650" y="528"/>
                  </a:lnTo>
                  <a:lnTo>
                    <a:pt x="1650" y="528"/>
                  </a:lnTo>
                  <a:lnTo>
                    <a:pt x="1650" y="528"/>
                  </a:lnTo>
                  <a:lnTo>
                    <a:pt x="1650" y="528"/>
                  </a:lnTo>
                  <a:lnTo>
                    <a:pt x="1650" y="528"/>
                  </a:lnTo>
                  <a:lnTo>
                    <a:pt x="1650" y="528"/>
                  </a:lnTo>
                  <a:lnTo>
                    <a:pt x="1650" y="528"/>
                  </a:lnTo>
                  <a:lnTo>
                    <a:pt x="1656" y="528"/>
                  </a:lnTo>
                  <a:lnTo>
                    <a:pt x="1656" y="528"/>
                  </a:lnTo>
                  <a:lnTo>
                    <a:pt x="1656" y="528"/>
                  </a:lnTo>
                  <a:lnTo>
                    <a:pt x="1656" y="528"/>
                  </a:lnTo>
                  <a:lnTo>
                    <a:pt x="1656" y="528"/>
                  </a:lnTo>
                  <a:lnTo>
                    <a:pt x="1656" y="528"/>
                  </a:lnTo>
                  <a:lnTo>
                    <a:pt x="1656" y="528"/>
                  </a:lnTo>
                  <a:lnTo>
                    <a:pt x="1656" y="528"/>
                  </a:lnTo>
                  <a:lnTo>
                    <a:pt x="1656" y="528"/>
                  </a:lnTo>
                  <a:lnTo>
                    <a:pt x="1662" y="528"/>
                  </a:lnTo>
                  <a:lnTo>
                    <a:pt x="1662" y="528"/>
                  </a:lnTo>
                  <a:lnTo>
                    <a:pt x="1662" y="528"/>
                  </a:lnTo>
                  <a:lnTo>
                    <a:pt x="1662" y="528"/>
                  </a:lnTo>
                  <a:lnTo>
                    <a:pt x="1662" y="528"/>
                  </a:lnTo>
                  <a:lnTo>
                    <a:pt x="1662" y="528"/>
                  </a:lnTo>
                  <a:lnTo>
                    <a:pt x="1662" y="528"/>
                  </a:lnTo>
                  <a:lnTo>
                    <a:pt x="1662" y="528"/>
                  </a:lnTo>
                  <a:lnTo>
                    <a:pt x="1662" y="528"/>
                  </a:lnTo>
                  <a:lnTo>
                    <a:pt x="1668" y="528"/>
                  </a:lnTo>
                  <a:lnTo>
                    <a:pt x="1668" y="528"/>
                  </a:lnTo>
                  <a:lnTo>
                    <a:pt x="1668" y="528"/>
                  </a:lnTo>
                  <a:lnTo>
                    <a:pt x="1668" y="528"/>
                  </a:lnTo>
                  <a:lnTo>
                    <a:pt x="1668" y="528"/>
                  </a:lnTo>
                  <a:lnTo>
                    <a:pt x="1668" y="528"/>
                  </a:lnTo>
                  <a:lnTo>
                    <a:pt x="1668" y="528"/>
                  </a:lnTo>
                  <a:lnTo>
                    <a:pt x="1668" y="528"/>
                  </a:lnTo>
                  <a:lnTo>
                    <a:pt x="1668" y="528"/>
                  </a:lnTo>
                  <a:lnTo>
                    <a:pt x="1674" y="528"/>
                  </a:lnTo>
                  <a:lnTo>
                    <a:pt x="1674" y="528"/>
                  </a:lnTo>
                  <a:lnTo>
                    <a:pt x="1674" y="528"/>
                  </a:lnTo>
                  <a:lnTo>
                    <a:pt x="1674" y="528"/>
                  </a:lnTo>
                  <a:lnTo>
                    <a:pt x="1674" y="528"/>
                  </a:lnTo>
                  <a:lnTo>
                    <a:pt x="1674" y="528"/>
                  </a:lnTo>
                  <a:lnTo>
                    <a:pt x="1674" y="528"/>
                  </a:lnTo>
                  <a:lnTo>
                    <a:pt x="1674" y="528"/>
                  </a:lnTo>
                  <a:lnTo>
                    <a:pt x="1674" y="528"/>
                  </a:lnTo>
                  <a:lnTo>
                    <a:pt x="1680" y="528"/>
                  </a:lnTo>
                  <a:lnTo>
                    <a:pt x="1680" y="528"/>
                  </a:lnTo>
                  <a:lnTo>
                    <a:pt x="1680" y="528"/>
                  </a:lnTo>
                  <a:lnTo>
                    <a:pt x="1680" y="528"/>
                  </a:lnTo>
                  <a:lnTo>
                    <a:pt x="1680" y="528"/>
                  </a:lnTo>
                  <a:lnTo>
                    <a:pt x="1680" y="528"/>
                  </a:lnTo>
                  <a:lnTo>
                    <a:pt x="1680" y="534"/>
                  </a:lnTo>
                  <a:lnTo>
                    <a:pt x="1680" y="534"/>
                  </a:lnTo>
                  <a:lnTo>
                    <a:pt x="1680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92" y="534"/>
                  </a:lnTo>
                  <a:lnTo>
                    <a:pt x="1692" y="534"/>
                  </a:lnTo>
                  <a:lnTo>
                    <a:pt x="1692" y="534"/>
                  </a:lnTo>
                  <a:lnTo>
                    <a:pt x="1692" y="534"/>
                  </a:lnTo>
                  <a:lnTo>
                    <a:pt x="1692" y="534"/>
                  </a:lnTo>
                  <a:lnTo>
                    <a:pt x="1692" y="534"/>
                  </a:lnTo>
                  <a:lnTo>
                    <a:pt x="1692" y="534"/>
                  </a:lnTo>
                  <a:lnTo>
                    <a:pt x="1692" y="534"/>
                  </a:lnTo>
                  <a:lnTo>
                    <a:pt x="1692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704" y="534"/>
                  </a:lnTo>
                  <a:lnTo>
                    <a:pt x="1704" y="534"/>
                  </a:lnTo>
                  <a:lnTo>
                    <a:pt x="1704" y="534"/>
                  </a:lnTo>
                  <a:lnTo>
                    <a:pt x="1704" y="534"/>
                  </a:lnTo>
                  <a:lnTo>
                    <a:pt x="1704" y="534"/>
                  </a:lnTo>
                  <a:lnTo>
                    <a:pt x="1704" y="534"/>
                  </a:lnTo>
                  <a:lnTo>
                    <a:pt x="1704" y="534"/>
                  </a:lnTo>
                  <a:lnTo>
                    <a:pt x="1704" y="534"/>
                  </a:lnTo>
                  <a:lnTo>
                    <a:pt x="1704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6" y="534"/>
                  </a:lnTo>
                  <a:lnTo>
                    <a:pt x="1716" y="534"/>
                  </a:lnTo>
                  <a:lnTo>
                    <a:pt x="1716" y="534"/>
                  </a:lnTo>
                  <a:lnTo>
                    <a:pt x="1716" y="534"/>
                  </a:lnTo>
                  <a:lnTo>
                    <a:pt x="1716" y="534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8" y="540"/>
                  </a:lnTo>
                  <a:lnTo>
                    <a:pt x="1728" y="540"/>
                  </a:lnTo>
                  <a:lnTo>
                    <a:pt x="1728" y="540"/>
                  </a:lnTo>
                  <a:lnTo>
                    <a:pt x="1728" y="540"/>
                  </a:lnTo>
                  <a:lnTo>
                    <a:pt x="1728" y="540"/>
                  </a:lnTo>
                  <a:lnTo>
                    <a:pt x="1728" y="540"/>
                  </a:lnTo>
                  <a:lnTo>
                    <a:pt x="1728" y="540"/>
                  </a:lnTo>
                  <a:lnTo>
                    <a:pt x="1728" y="540"/>
                  </a:lnTo>
                  <a:lnTo>
                    <a:pt x="1728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40" y="540"/>
                  </a:lnTo>
                  <a:lnTo>
                    <a:pt x="1740" y="540"/>
                  </a:lnTo>
                  <a:lnTo>
                    <a:pt x="1740" y="540"/>
                  </a:lnTo>
                  <a:lnTo>
                    <a:pt x="1740" y="540"/>
                  </a:lnTo>
                  <a:lnTo>
                    <a:pt x="1740" y="540"/>
                  </a:lnTo>
                  <a:lnTo>
                    <a:pt x="1740" y="540"/>
                  </a:lnTo>
                  <a:lnTo>
                    <a:pt x="1740" y="540"/>
                  </a:lnTo>
                  <a:lnTo>
                    <a:pt x="1740" y="540"/>
                  </a:lnTo>
                  <a:lnTo>
                    <a:pt x="1740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52" y="540"/>
                  </a:lnTo>
                  <a:lnTo>
                    <a:pt x="1752" y="540"/>
                  </a:lnTo>
                  <a:lnTo>
                    <a:pt x="1752" y="540"/>
                  </a:lnTo>
                  <a:lnTo>
                    <a:pt x="1752" y="540"/>
                  </a:lnTo>
                  <a:lnTo>
                    <a:pt x="1752" y="540"/>
                  </a:lnTo>
                  <a:lnTo>
                    <a:pt x="1752" y="540"/>
                  </a:lnTo>
                  <a:lnTo>
                    <a:pt x="1752" y="540"/>
                  </a:lnTo>
                  <a:lnTo>
                    <a:pt x="1752" y="540"/>
                  </a:lnTo>
                  <a:lnTo>
                    <a:pt x="1752" y="540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64" y="546"/>
                  </a:lnTo>
                  <a:lnTo>
                    <a:pt x="1764" y="546"/>
                  </a:lnTo>
                  <a:lnTo>
                    <a:pt x="1764" y="546"/>
                  </a:lnTo>
                  <a:lnTo>
                    <a:pt x="1764" y="546"/>
                  </a:lnTo>
                  <a:lnTo>
                    <a:pt x="1764" y="546"/>
                  </a:lnTo>
                  <a:lnTo>
                    <a:pt x="1764" y="546"/>
                  </a:lnTo>
                  <a:lnTo>
                    <a:pt x="1764" y="546"/>
                  </a:lnTo>
                  <a:lnTo>
                    <a:pt x="1764" y="546"/>
                  </a:lnTo>
                  <a:lnTo>
                    <a:pt x="1764" y="546"/>
                  </a:lnTo>
                  <a:lnTo>
                    <a:pt x="1770" y="546"/>
                  </a:lnTo>
                  <a:lnTo>
                    <a:pt x="1770" y="546"/>
                  </a:lnTo>
                  <a:lnTo>
                    <a:pt x="1770" y="546"/>
                  </a:lnTo>
                  <a:lnTo>
                    <a:pt x="1770" y="546"/>
                  </a:lnTo>
                  <a:lnTo>
                    <a:pt x="1770" y="546"/>
                  </a:lnTo>
                  <a:lnTo>
                    <a:pt x="1770" y="546"/>
                  </a:lnTo>
                  <a:lnTo>
                    <a:pt x="1770" y="546"/>
                  </a:lnTo>
                  <a:lnTo>
                    <a:pt x="1770" y="546"/>
                  </a:lnTo>
                  <a:lnTo>
                    <a:pt x="1770" y="546"/>
                  </a:lnTo>
                  <a:lnTo>
                    <a:pt x="1776" y="546"/>
                  </a:lnTo>
                  <a:lnTo>
                    <a:pt x="1776" y="546"/>
                  </a:lnTo>
                  <a:lnTo>
                    <a:pt x="1776" y="546"/>
                  </a:lnTo>
                  <a:lnTo>
                    <a:pt x="1776" y="546"/>
                  </a:lnTo>
                  <a:lnTo>
                    <a:pt x="1776" y="546"/>
                  </a:lnTo>
                  <a:lnTo>
                    <a:pt x="1776" y="546"/>
                  </a:lnTo>
                  <a:lnTo>
                    <a:pt x="1776" y="546"/>
                  </a:lnTo>
                  <a:lnTo>
                    <a:pt x="1776" y="546"/>
                  </a:lnTo>
                  <a:lnTo>
                    <a:pt x="1776" y="546"/>
                  </a:lnTo>
                  <a:lnTo>
                    <a:pt x="1782" y="546"/>
                  </a:lnTo>
                  <a:lnTo>
                    <a:pt x="1782" y="546"/>
                  </a:lnTo>
                  <a:lnTo>
                    <a:pt x="1782" y="546"/>
                  </a:lnTo>
                  <a:lnTo>
                    <a:pt x="1782" y="546"/>
                  </a:lnTo>
                  <a:lnTo>
                    <a:pt x="1782" y="546"/>
                  </a:lnTo>
                  <a:lnTo>
                    <a:pt x="1782" y="546"/>
                  </a:lnTo>
                  <a:lnTo>
                    <a:pt x="1782" y="546"/>
                  </a:lnTo>
                  <a:lnTo>
                    <a:pt x="1782" y="546"/>
                  </a:lnTo>
                  <a:lnTo>
                    <a:pt x="1782" y="546"/>
                  </a:lnTo>
                  <a:lnTo>
                    <a:pt x="1788" y="546"/>
                  </a:lnTo>
                  <a:lnTo>
                    <a:pt x="1788" y="546"/>
                  </a:lnTo>
                  <a:lnTo>
                    <a:pt x="1788" y="546"/>
                  </a:lnTo>
                  <a:lnTo>
                    <a:pt x="1788" y="546"/>
                  </a:lnTo>
                  <a:lnTo>
                    <a:pt x="1788" y="546"/>
                  </a:lnTo>
                  <a:lnTo>
                    <a:pt x="1788" y="546"/>
                  </a:lnTo>
                  <a:lnTo>
                    <a:pt x="1788" y="546"/>
                  </a:lnTo>
                  <a:lnTo>
                    <a:pt x="1788" y="546"/>
                  </a:lnTo>
                  <a:lnTo>
                    <a:pt x="1788" y="546"/>
                  </a:lnTo>
                  <a:lnTo>
                    <a:pt x="1794" y="546"/>
                  </a:lnTo>
                  <a:lnTo>
                    <a:pt x="1794" y="546"/>
                  </a:lnTo>
                  <a:lnTo>
                    <a:pt x="1794" y="546"/>
                  </a:lnTo>
                  <a:lnTo>
                    <a:pt x="1794" y="546"/>
                  </a:lnTo>
                  <a:lnTo>
                    <a:pt x="1794" y="546"/>
                  </a:lnTo>
                  <a:lnTo>
                    <a:pt x="1794" y="546"/>
                  </a:lnTo>
                  <a:lnTo>
                    <a:pt x="1794" y="546"/>
                  </a:lnTo>
                  <a:lnTo>
                    <a:pt x="1794" y="546"/>
                  </a:lnTo>
                  <a:lnTo>
                    <a:pt x="1794" y="546"/>
                  </a:lnTo>
                  <a:lnTo>
                    <a:pt x="1800" y="546"/>
                  </a:lnTo>
                  <a:lnTo>
                    <a:pt x="1800" y="546"/>
                  </a:lnTo>
                  <a:lnTo>
                    <a:pt x="1800" y="546"/>
                  </a:lnTo>
                  <a:lnTo>
                    <a:pt x="1800" y="546"/>
                  </a:lnTo>
                  <a:lnTo>
                    <a:pt x="1800" y="546"/>
                  </a:lnTo>
                  <a:lnTo>
                    <a:pt x="1800" y="546"/>
                  </a:lnTo>
                  <a:lnTo>
                    <a:pt x="1800" y="546"/>
                  </a:lnTo>
                  <a:lnTo>
                    <a:pt x="1800" y="546"/>
                  </a:lnTo>
                  <a:lnTo>
                    <a:pt x="1800" y="546"/>
                  </a:lnTo>
                  <a:lnTo>
                    <a:pt x="1806" y="546"/>
                  </a:lnTo>
                  <a:lnTo>
                    <a:pt x="1806" y="546"/>
                  </a:lnTo>
                  <a:lnTo>
                    <a:pt x="1806" y="546"/>
                  </a:lnTo>
                  <a:lnTo>
                    <a:pt x="1806" y="546"/>
                  </a:lnTo>
                  <a:lnTo>
                    <a:pt x="1806" y="546"/>
                  </a:lnTo>
                  <a:lnTo>
                    <a:pt x="1806" y="546"/>
                  </a:lnTo>
                  <a:lnTo>
                    <a:pt x="1806" y="546"/>
                  </a:lnTo>
                  <a:lnTo>
                    <a:pt x="1806" y="546"/>
                  </a:lnTo>
                  <a:lnTo>
                    <a:pt x="1806" y="552"/>
                  </a:lnTo>
                  <a:lnTo>
                    <a:pt x="1806" y="552"/>
                  </a:lnTo>
                  <a:lnTo>
                    <a:pt x="1812" y="552"/>
                  </a:lnTo>
                  <a:lnTo>
                    <a:pt x="1812" y="552"/>
                  </a:lnTo>
                  <a:lnTo>
                    <a:pt x="1812" y="552"/>
                  </a:lnTo>
                  <a:lnTo>
                    <a:pt x="1812" y="552"/>
                  </a:lnTo>
                  <a:lnTo>
                    <a:pt x="1812" y="552"/>
                  </a:lnTo>
                  <a:lnTo>
                    <a:pt x="1812" y="552"/>
                  </a:lnTo>
                  <a:lnTo>
                    <a:pt x="1812" y="552"/>
                  </a:lnTo>
                  <a:lnTo>
                    <a:pt x="1812" y="552"/>
                  </a:lnTo>
                  <a:lnTo>
                    <a:pt x="1812" y="552"/>
                  </a:lnTo>
                  <a:lnTo>
                    <a:pt x="1818" y="552"/>
                  </a:lnTo>
                  <a:lnTo>
                    <a:pt x="1818" y="552"/>
                  </a:lnTo>
                  <a:lnTo>
                    <a:pt x="1818" y="552"/>
                  </a:lnTo>
                  <a:lnTo>
                    <a:pt x="1818" y="552"/>
                  </a:lnTo>
                  <a:lnTo>
                    <a:pt x="1818" y="552"/>
                  </a:lnTo>
                  <a:lnTo>
                    <a:pt x="1818" y="552"/>
                  </a:lnTo>
                  <a:lnTo>
                    <a:pt x="1818" y="552"/>
                  </a:lnTo>
                  <a:lnTo>
                    <a:pt x="1818" y="552"/>
                  </a:lnTo>
                  <a:lnTo>
                    <a:pt x="1818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42" y="552"/>
                  </a:lnTo>
                  <a:lnTo>
                    <a:pt x="1842" y="552"/>
                  </a:lnTo>
                  <a:lnTo>
                    <a:pt x="1842" y="552"/>
                  </a:lnTo>
                  <a:lnTo>
                    <a:pt x="1842" y="552"/>
                  </a:lnTo>
                  <a:lnTo>
                    <a:pt x="1842" y="552"/>
                  </a:lnTo>
                  <a:lnTo>
                    <a:pt x="1842" y="552"/>
                  </a:lnTo>
                  <a:lnTo>
                    <a:pt x="1842" y="552"/>
                  </a:lnTo>
                  <a:lnTo>
                    <a:pt x="1842" y="552"/>
                  </a:lnTo>
                  <a:lnTo>
                    <a:pt x="1842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54" y="552"/>
                  </a:lnTo>
                  <a:lnTo>
                    <a:pt x="1854" y="552"/>
                  </a:lnTo>
                  <a:lnTo>
                    <a:pt x="1854" y="552"/>
                  </a:lnTo>
                  <a:lnTo>
                    <a:pt x="1854" y="552"/>
                  </a:lnTo>
                  <a:lnTo>
                    <a:pt x="1854" y="552"/>
                  </a:lnTo>
                  <a:lnTo>
                    <a:pt x="1854" y="552"/>
                  </a:lnTo>
                  <a:lnTo>
                    <a:pt x="1854" y="552"/>
                  </a:lnTo>
                  <a:lnTo>
                    <a:pt x="1854" y="552"/>
                  </a:lnTo>
                  <a:lnTo>
                    <a:pt x="1854" y="552"/>
                  </a:lnTo>
                  <a:lnTo>
                    <a:pt x="1854" y="552"/>
                  </a:lnTo>
                  <a:lnTo>
                    <a:pt x="1860" y="552"/>
                  </a:lnTo>
                  <a:lnTo>
                    <a:pt x="1860" y="552"/>
                  </a:lnTo>
                  <a:lnTo>
                    <a:pt x="1860" y="552"/>
                  </a:lnTo>
                  <a:lnTo>
                    <a:pt x="1860" y="552"/>
                  </a:lnTo>
                  <a:lnTo>
                    <a:pt x="1860" y="552"/>
                  </a:lnTo>
                  <a:lnTo>
                    <a:pt x="1860" y="552"/>
                  </a:lnTo>
                  <a:lnTo>
                    <a:pt x="1860" y="552"/>
                  </a:lnTo>
                  <a:lnTo>
                    <a:pt x="1860" y="552"/>
                  </a:lnTo>
                  <a:lnTo>
                    <a:pt x="1860" y="552"/>
                  </a:lnTo>
                  <a:lnTo>
                    <a:pt x="1866" y="552"/>
                  </a:lnTo>
                  <a:lnTo>
                    <a:pt x="1866" y="552"/>
                  </a:lnTo>
                  <a:lnTo>
                    <a:pt x="1866" y="552"/>
                  </a:lnTo>
                  <a:lnTo>
                    <a:pt x="1866" y="552"/>
                  </a:lnTo>
                  <a:lnTo>
                    <a:pt x="1866" y="552"/>
                  </a:lnTo>
                  <a:lnTo>
                    <a:pt x="1866" y="552"/>
                  </a:lnTo>
                  <a:lnTo>
                    <a:pt x="1866" y="552"/>
                  </a:lnTo>
                  <a:lnTo>
                    <a:pt x="1866" y="552"/>
                  </a:lnTo>
                  <a:lnTo>
                    <a:pt x="1866" y="552"/>
                  </a:lnTo>
                  <a:lnTo>
                    <a:pt x="1872" y="552"/>
                  </a:lnTo>
                  <a:lnTo>
                    <a:pt x="1872" y="552"/>
                  </a:lnTo>
                  <a:lnTo>
                    <a:pt x="1872" y="552"/>
                  </a:lnTo>
                  <a:lnTo>
                    <a:pt x="1872" y="552"/>
                  </a:lnTo>
                  <a:lnTo>
                    <a:pt x="1872" y="552"/>
                  </a:lnTo>
                  <a:lnTo>
                    <a:pt x="1872" y="552"/>
                  </a:lnTo>
                  <a:lnTo>
                    <a:pt x="1872" y="552"/>
                  </a:lnTo>
                  <a:lnTo>
                    <a:pt x="1872" y="552"/>
                  </a:lnTo>
                  <a:lnTo>
                    <a:pt x="1872" y="552"/>
                  </a:lnTo>
                  <a:lnTo>
                    <a:pt x="1878" y="552"/>
                  </a:lnTo>
                  <a:lnTo>
                    <a:pt x="1878" y="552"/>
                  </a:lnTo>
                  <a:lnTo>
                    <a:pt x="1878" y="552"/>
                  </a:lnTo>
                  <a:lnTo>
                    <a:pt x="1878" y="552"/>
                  </a:lnTo>
                  <a:lnTo>
                    <a:pt x="1878" y="552"/>
                  </a:lnTo>
                  <a:lnTo>
                    <a:pt x="1878" y="552"/>
                  </a:lnTo>
                  <a:lnTo>
                    <a:pt x="1878" y="552"/>
                  </a:lnTo>
                  <a:lnTo>
                    <a:pt x="1878" y="552"/>
                  </a:lnTo>
                  <a:lnTo>
                    <a:pt x="1878" y="552"/>
                  </a:lnTo>
                  <a:lnTo>
                    <a:pt x="1884" y="552"/>
                  </a:lnTo>
                  <a:lnTo>
                    <a:pt x="1884" y="552"/>
                  </a:lnTo>
                  <a:lnTo>
                    <a:pt x="1884" y="552"/>
                  </a:lnTo>
                  <a:lnTo>
                    <a:pt x="1884" y="552"/>
                  </a:lnTo>
                  <a:lnTo>
                    <a:pt x="1884" y="552"/>
                  </a:lnTo>
                  <a:lnTo>
                    <a:pt x="1884" y="552"/>
                  </a:lnTo>
                  <a:lnTo>
                    <a:pt x="1884" y="552"/>
                  </a:lnTo>
                  <a:lnTo>
                    <a:pt x="1884" y="552"/>
                  </a:lnTo>
                  <a:lnTo>
                    <a:pt x="1884" y="552"/>
                  </a:lnTo>
                  <a:lnTo>
                    <a:pt x="1890" y="552"/>
                  </a:lnTo>
                  <a:lnTo>
                    <a:pt x="1890" y="552"/>
                  </a:lnTo>
                  <a:lnTo>
                    <a:pt x="1890" y="552"/>
                  </a:lnTo>
                  <a:lnTo>
                    <a:pt x="1890" y="552"/>
                  </a:lnTo>
                  <a:lnTo>
                    <a:pt x="1890" y="552"/>
                  </a:lnTo>
                  <a:lnTo>
                    <a:pt x="1890" y="552"/>
                  </a:lnTo>
                  <a:lnTo>
                    <a:pt x="1890" y="552"/>
                  </a:lnTo>
                  <a:lnTo>
                    <a:pt x="1890" y="552"/>
                  </a:lnTo>
                  <a:lnTo>
                    <a:pt x="1890" y="552"/>
                  </a:lnTo>
                  <a:lnTo>
                    <a:pt x="1896" y="552"/>
                  </a:lnTo>
                  <a:lnTo>
                    <a:pt x="1896" y="552"/>
                  </a:lnTo>
                  <a:lnTo>
                    <a:pt x="1896" y="552"/>
                  </a:lnTo>
                  <a:lnTo>
                    <a:pt x="1896" y="552"/>
                  </a:lnTo>
                  <a:lnTo>
                    <a:pt x="1896" y="552"/>
                  </a:lnTo>
                  <a:lnTo>
                    <a:pt x="1896" y="552"/>
                  </a:lnTo>
                  <a:lnTo>
                    <a:pt x="1896" y="552"/>
                  </a:lnTo>
                  <a:lnTo>
                    <a:pt x="1896" y="552"/>
                  </a:lnTo>
                  <a:lnTo>
                    <a:pt x="1896" y="552"/>
                  </a:lnTo>
                  <a:lnTo>
                    <a:pt x="1902" y="552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8" y="546"/>
                  </a:lnTo>
                  <a:lnTo>
                    <a:pt x="1908" y="546"/>
                  </a:lnTo>
                  <a:lnTo>
                    <a:pt x="1908" y="546"/>
                  </a:lnTo>
                  <a:lnTo>
                    <a:pt x="1908" y="546"/>
                  </a:lnTo>
                  <a:lnTo>
                    <a:pt x="1908" y="546"/>
                  </a:lnTo>
                  <a:lnTo>
                    <a:pt x="1908" y="546"/>
                  </a:lnTo>
                  <a:lnTo>
                    <a:pt x="1908" y="546"/>
                  </a:lnTo>
                  <a:lnTo>
                    <a:pt x="1908" y="546"/>
                  </a:lnTo>
                  <a:lnTo>
                    <a:pt x="1908" y="546"/>
                  </a:lnTo>
                  <a:lnTo>
                    <a:pt x="1914" y="546"/>
                  </a:lnTo>
                  <a:lnTo>
                    <a:pt x="1914" y="546"/>
                  </a:lnTo>
                  <a:lnTo>
                    <a:pt x="1914" y="546"/>
                  </a:lnTo>
                  <a:lnTo>
                    <a:pt x="1914" y="546"/>
                  </a:lnTo>
                  <a:lnTo>
                    <a:pt x="1914" y="546"/>
                  </a:lnTo>
                  <a:lnTo>
                    <a:pt x="1914" y="546"/>
                  </a:lnTo>
                  <a:lnTo>
                    <a:pt x="1914" y="546"/>
                  </a:lnTo>
                  <a:lnTo>
                    <a:pt x="1914" y="546"/>
                  </a:lnTo>
                  <a:lnTo>
                    <a:pt x="1914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6" y="546"/>
                  </a:lnTo>
                  <a:lnTo>
                    <a:pt x="1926" y="546"/>
                  </a:lnTo>
                  <a:lnTo>
                    <a:pt x="1926" y="546"/>
                  </a:lnTo>
                  <a:lnTo>
                    <a:pt x="1926" y="546"/>
                  </a:lnTo>
                  <a:lnTo>
                    <a:pt x="1926" y="546"/>
                  </a:lnTo>
                  <a:lnTo>
                    <a:pt x="1926" y="546"/>
                  </a:lnTo>
                  <a:lnTo>
                    <a:pt x="1926" y="546"/>
                  </a:lnTo>
                  <a:lnTo>
                    <a:pt x="1926" y="546"/>
                  </a:lnTo>
                  <a:lnTo>
                    <a:pt x="1926" y="546"/>
                  </a:lnTo>
                  <a:lnTo>
                    <a:pt x="1926" y="546"/>
                  </a:lnTo>
                  <a:lnTo>
                    <a:pt x="1932" y="546"/>
                  </a:lnTo>
                  <a:lnTo>
                    <a:pt x="1932" y="546"/>
                  </a:lnTo>
                  <a:lnTo>
                    <a:pt x="1932" y="546"/>
                  </a:lnTo>
                  <a:lnTo>
                    <a:pt x="1932" y="546"/>
                  </a:lnTo>
                  <a:lnTo>
                    <a:pt x="1932" y="546"/>
                  </a:lnTo>
                  <a:lnTo>
                    <a:pt x="1932" y="546"/>
                  </a:lnTo>
                  <a:lnTo>
                    <a:pt x="1932" y="546"/>
                  </a:lnTo>
                  <a:lnTo>
                    <a:pt x="1932" y="546"/>
                  </a:lnTo>
                  <a:lnTo>
                    <a:pt x="1932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0"/>
                  </a:lnTo>
                  <a:lnTo>
                    <a:pt x="1956" y="540"/>
                  </a:lnTo>
                  <a:lnTo>
                    <a:pt x="1956" y="540"/>
                  </a:lnTo>
                  <a:lnTo>
                    <a:pt x="1962" y="540"/>
                  </a:lnTo>
                  <a:lnTo>
                    <a:pt x="1962" y="540"/>
                  </a:lnTo>
                  <a:lnTo>
                    <a:pt x="1962" y="540"/>
                  </a:lnTo>
                  <a:lnTo>
                    <a:pt x="1962" y="540"/>
                  </a:lnTo>
                  <a:lnTo>
                    <a:pt x="1962" y="540"/>
                  </a:lnTo>
                  <a:lnTo>
                    <a:pt x="1962" y="540"/>
                  </a:lnTo>
                  <a:lnTo>
                    <a:pt x="1962" y="540"/>
                  </a:lnTo>
                  <a:lnTo>
                    <a:pt x="1962" y="540"/>
                  </a:lnTo>
                  <a:lnTo>
                    <a:pt x="1962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74" y="540"/>
                  </a:lnTo>
                  <a:lnTo>
                    <a:pt x="1974" y="540"/>
                  </a:lnTo>
                  <a:lnTo>
                    <a:pt x="1974" y="540"/>
                  </a:lnTo>
                  <a:lnTo>
                    <a:pt x="1974" y="540"/>
                  </a:lnTo>
                  <a:lnTo>
                    <a:pt x="1974" y="540"/>
                  </a:lnTo>
                  <a:lnTo>
                    <a:pt x="1974" y="540"/>
                  </a:lnTo>
                  <a:lnTo>
                    <a:pt x="1974" y="540"/>
                  </a:lnTo>
                  <a:lnTo>
                    <a:pt x="1974" y="540"/>
                  </a:lnTo>
                  <a:lnTo>
                    <a:pt x="1974" y="540"/>
                  </a:lnTo>
                  <a:lnTo>
                    <a:pt x="1980" y="540"/>
                  </a:lnTo>
                  <a:lnTo>
                    <a:pt x="1980" y="540"/>
                  </a:lnTo>
                  <a:lnTo>
                    <a:pt x="1980" y="540"/>
                  </a:lnTo>
                  <a:lnTo>
                    <a:pt x="1980" y="540"/>
                  </a:lnTo>
                  <a:lnTo>
                    <a:pt x="1980" y="540"/>
                  </a:lnTo>
                  <a:lnTo>
                    <a:pt x="1980" y="540"/>
                  </a:lnTo>
                  <a:lnTo>
                    <a:pt x="1980" y="540"/>
                  </a:lnTo>
                  <a:lnTo>
                    <a:pt x="1980" y="540"/>
                  </a:lnTo>
                  <a:lnTo>
                    <a:pt x="1980" y="540"/>
                  </a:lnTo>
                  <a:lnTo>
                    <a:pt x="1980" y="540"/>
                  </a:lnTo>
                  <a:lnTo>
                    <a:pt x="1986" y="540"/>
                  </a:lnTo>
                  <a:lnTo>
                    <a:pt x="1986" y="540"/>
                  </a:lnTo>
                  <a:lnTo>
                    <a:pt x="1986" y="540"/>
                  </a:lnTo>
                  <a:lnTo>
                    <a:pt x="1986" y="540"/>
                  </a:lnTo>
                  <a:lnTo>
                    <a:pt x="1986" y="540"/>
                  </a:lnTo>
                  <a:lnTo>
                    <a:pt x="1986" y="540"/>
                  </a:lnTo>
                  <a:lnTo>
                    <a:pt x="1986" y="540"/>
                  </a:lnTo>
                  <a:lnTo>
                    <a:pt x="1986" y="540"/>
                  </a:lnTo>
                  <a:lnTo>
                    <a:pt x="1986" y="540"/>
                  </a:lnTo>
                  <a:lnTo>
                    <a:pt x="1992" y="540"/>
                  </a:lnTo>
                  <a:lnTo>
                    <a:pt x="1992" y="540"/>
                  </a:lnTo>
                  <a:lnTo>
                    <a:pt x="1992" y="540"/>
                  </a:lnTo>
                  <a:lnTo>
                    <a:pt x="1992" y="540"/>
                  </a:lnTo>
                  <a:lnTo>
                    <a:pt x="1992" y="540"/>
                  </a:lnTo>
                  <a:lnTo>
                    <a:pt x="1992" y="540"/>
                  </a:lnTo>
                  <a:lnTo>
                    <a:pt x="1992" y="540"/>
                  </a:lnTo>
                  <a:lnTo>
                    <a:pt x="1992" y="540"/>
                  </a:lnTo>
                  <a:lnTo>
                    <a:pt x="1992" y="540"/>
                  </a:lnTo>
                  <a:lnTo>
                    <a:pt x="1998" y="540"/>
                  </a:lnTo>
                  <a:lnTo>
                    <a:pt x="1998" y="540"/>
                  </a:lnTo>
                  <a:lnTo>
                    <a:pt x="1998" y="540"/>
                  </a:lnTo>
                  <a:lnTo>
                    <a:pt x="1998" y="540"/>
                  </a:lnTo>
                  <a:lnTo>
                    <a:pt x="1998" y="540"/>
                  </a:lnTo>
                  <a:lnTo>
                    <a:pt x="1998" y="540"/>
                  </a:lnTo>
                  <a:lnTo>
                    <a:pt x="1998" y="540"/>
                  </a:lnTo>
                  <a:lnTo>
                    <a:pt x="1998" y="540"/>
                  </a:lnTo>
                  <a:lnTo>
                    <a:pt x="1998" y="540"/>
                  </a:lnTo>
                  <a:lnTo>
                    <a:pt x="2004" y="540"/>
                  </a:lnTo>
                  <a:lnTo>
                    <a:pt x="2004" y="540"/>
                  </a:lnTo>
                  <a:lnTo>
                    <a:pt x="2004" y="540"/>
                  </a:lnTo>
                  <a:lnTo>
                    <a:pt x="2004" y="540"/>
                  </a:lnTo>
                  <a:lnTo>
                    <a:pt x="2004" y="540"/>
                  </a:lnTo>
                  <a:lnTo>
                    <a:pt x="2004" y="540"/>
                  </a:lnTo>
                  <a:lnTo>
                    <a:pt x="2004" y="534"/>
                  </a:lnTo>
                  <a:lnTo>
                    <a:pt x="2004" y="534"/>
                  </a:lnTo>
                  <a:lnTo>
                    <a:pt x="2004" y="534"/>
                  </a:lnTo>
                  <a:lnTo>
                    <a:pt x="2010" y="534"/>
                  </a:lnTo>
                  <a:lnTo>
                    <a:pt x="2010" y="534"/>
                  </a:lnTo>
                  <a:lnTo>
                    <a:pt x="2010" y="534"/>
                  </a:lnTo>
                  <a:lnTo>
                    <a:pt x="2010" y="534"/>
                  </a:lnTo>
                  <a:lnTo>
                    <a:pt x="2010" y="534"/>
                  </a:lnTo>
                  <a:lnTo>
                    <a:pt x="2010" y="534"/>
                  </a:lnTo>
                  <a:lnTo>
                    <a:pt x="2010" y="534"/>
                  </a:lnTo>
                  <a:lnTo>
                    <a:pt x="2010" y="534"/>
                  </a:lnTo>
                  <a:lnTo>
                    <a:pt x="2010" y="534"/>
                  </a:lnTo>
                  <a:lnTo>
                    <a:pt x="2016" y="534"/>
                  </a:lnTo>
                  <a:lnTo>
                    <a:pt x="2016" y="534"/>
                  </a:lnTo>
                  <a:lnTo>
                    <a:pt x="2016" y="534"/>
                  </a:lnTo>
                  <a:lnTo>
                    <a:pt x="2016" y="534"/>
                  </a:lnTo>
                  <a:lnTo>
                    <a:pt x="2016" y="534"/>
                  </a:lnTo>
                  <a:lnTo>
                    <a:pt x="2016" y="534"/>
                  </a:lnTo>
                  <a:lnTo>
                    <a:pt x="2016" y="534"/>
                  </a:lnTo>
                  <a:lnTo>
                    <a:pt x="2016" y="534"/>
                  </a:lnTo>
                  <a:lnTo>
                    <a:pt x="2016" y="534"/>
                  </a:lnTo>
                  <a:lnTo>
                    <a:pt x="2016" y="534"/>
                  </a:lnTo>
                  <a:lnTo>
                    <a:pt x="2022" y="534"/>
                  </a:lnTo>
                  <a:lnTo>
                    <a:pt x="2022" y="534"/>
                  </a:lnTo>
                  <a:lnTo>
                    <a:pt x="2022" y="534"/>
                  </a:lnTo>
                  <a:lnTo>
                    <a:pt x="2022" y="534"/>
                  </a:lnTo>
                  <a:lnTo>
                    <a:pt x="2022" y="534"/>
                  </a:lnTo>
                  <a:lnTo>
                    <a:pt x="2022" y="534"/>
                  </a:lnTo>
                  <a:lnTo>
                    <a:pt x="2022" y="534"/>
                  </a:lnTo>
                  <a:lnTo>
                    <a:pt x="2022" y="534"/>
                  </a:lnTo>
                  <a:lnTo>
                    <a:pt x="2022" y="534"/>
                  </a:lnTo>
                  <a:lnTo>
                    <a:pt x="2028" y="534"/>
                  </a:lnTo>
                  <a:lnTo>
                    <a:pt x="2028" y="534"/>
                  </a:lnTo>
                  <a:lnTo>
                    <a:pt x="2028" y="534"/>
                  </a:lnTo>
                  <a:lnTo>
                    <a:pt x="2028" y="534"/>
                  </a:lnTo>
                  <a:lnTo>
                    <a:pt x="2028" y="534"/>
                  </a:lnTo>
                  <a:lnTo>
                    <a:pt x="2028" y="534"/>
                  </a:lnTo>
                  <a:lnTo>
                    <a:pt x="2028" y="534"/>
                  </a:lnTo>
                  <a:lnTo>
                    <a:pt x="2028" y="534"/>
                  </a:lnTo>
                  <a:lnTo>
                    <a:pt x="2028" y="534"/>
                  </a:lnTo>
                  <a:lnTo>
                    <a:pt x="2034" y="534"/>
                  </a:lnTo>
                  <a:lnTo>
                    <a:pt x="2034" y="534"/>
                  </a:lnTo>
                  <a:lnTo>
                    <a:pt x="2034" y="534"/>
                  </a:lnTo>
                  <a:lnTo>
                    <a:pt x="2034" y="534"/>
                  </a:lnTo>
                  <a:lnTo>
                    <a:pt x="2034" y="534"/>
                  </a:lnTo>
                  <a:lnTo>
                    <a:pt x="2034" y="534"/>
                  </a:lnTo>
                  <a:lnTo>
                    <a:pt x="2034" y="534"/>
                  </a:lnTo>
                  <a:lnTo>
                    <a:pt x="2034" y="534"/>
                  </a:lnTo>
                  <a:lnTo>
                    <a:pt x="2034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6" y="534"/>
                  </a:lnTo>
                  <a:lnTo>
                    <a:pt x="2046" y="534"/>
                  </a:lnTo>
                  <a:lnTo>
                    <a:pt x="2046" y="534"/>
                  </a:lnTo>
                  <a:lnTo>
                    <a:pt x="2046" y="534"/>
                  </a:lnTo>
                  <a:lnTo>
                    <a:pt x="2046" y="534"/>
                  </a:lnTo>
                  <a:lnTo>
                    <a:pt x="2046" y="534"/>
                  </a:lnTo>
                  <a:lnTo>
                    <a:pt x="2046" y="534"/>
                  </a:lnTo>
                  <a:lnTo>
                    <a:pt x="2046" y="534"/>
                  </a:lnTo>
                  <a:lnTo>
                    <a:pt x="2046" y="528"/>
                  </a:lnTo>
                  <a:lnTo>
                    <a:pt x="2052" y="528"/>
                  </a:lnTo>
                  <a:lnTo>
                    <a:pt x="2052" y="528"/>
                  </a:lnTo>
                  <a:lnTo>
                    <a:pt x="2052" y="528"/>
                  </a:lnTo>
                  <a:lnTo>
                    <a:pt x="2556" y="420"/>
                  </a:lnTo>
                  <a:lnTo>
                    <a:pt x="2556" y="420"/>
                  </a:lnTo>
                  <a:lnTo>
                    <a:pt x="2556" y="420"/>
                  </a:lnTo>
                  <a:lnTo>
                    <a:pt x="2556" y="420"/>
                  </a:lnTo>
                  <a:lnTo>
                    <a:pt x="2556" y="420"/>
                  </a:lnTo>
                  <a:lnTo>
                    <a:pt x="2556" y="420"/>
                  </a:lnTo>
                  <a:lnTo>
                    <a:pt x="2556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2" y="420"/>
                  </a:lnTo>
                  <a:lnTo>
                    <a:pt x="2568" y="420"/>
                  </a:lnTo>
                  <a:lnTo>
                    <a:pt x="2568" y="420"/>
                  </a:lnTo>
                  <a:lnTo>
                    <a:pt x="2568" y="420"/>
                  </a:lnTo>
                  <a:lnTo>
                    <a:pt x="2568" y="414"/>
                  </a:lnTo>
                  <a:lnTo>
                    <a:pt x="2568" y="414"/>
                  </a:lnTo>
                  <a:lnTo>
                    <a:pt x="2568" y="414"/>
                  </a:lnTo>
                  <a:lnTo>
                    <a:pt x="2568" y="414"/>
                  </a:lnTo>
                  <a:lnTo>
                    <a:pt x="2568" y="414"/>
                  </a:lnTo>
                  <a:lnTo>
                    <a:pt x="2568" y="414"/>
                  </a:lnTo>
                  <a:lnTo>
                    <a:pt x="2568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74" y="414"/>
                  </a:lnTo>
                  <a:lnTo>
                    <a:pt x="2580" y="414"/>
                  </a:lnTo>
                  <a:lnTo>
                    <a:pt x="2580" y="414"/>
                  </a:lnTo>
                  <a:lnTo>
                    <a:pt x="2580" y="414"/>
                  </a:lnTo>
                  <a:lnTo>
                    <a:pt x="2580" y="414"/>
                  </a:lnTo>
                  <a:lnTo>
                    <a:pt x="2580" y="414"/>
                  </a:lnTo>
                  <a:lnTo>
                    <a:pt x="2580" y="414"/>
                  </a:lnTo>
                  <a:lnTo>
                    <a:pt x="2580" y="414"/>
                  </a:lnTo>
                  <a:lnTo>
                    <a:pt x="2580" y="414"/>
                  </a:lnTo>
                  <a:lnTo>
                    <a:pt x="2580" y="414"/>
                  </a:lnTo>
                  <a:lnTo>
                    <a:pt x="2586" y="414"/>
                  </a:lnTo>
                  <a:lnTo>
                    <a:pt x="2586" y="414"/>
                  </a:lnTo>
                  <a:lnTo>
                    <a:pt x="2586" y="414"/>
                  </a:lnTo>
                  <a:lnTo>
                    <a:pt x="2586" y="414"/>
                  </a:lnTo>
                  <a:lnTo>
                    <a:pt x="2586" y="414"/>
                  </a:lnTo>
                  <a:lnTo>
                    <a:pt x="2586" y="408"/>
                  </a:lnTo>
                  <a:lnTo>
                    <a:pt x="2586" y="408"/>
                  </a:lnTo>
                  <a:lnTo>
                    <a:pt x="2586" y="408"/>
                  </a:lnTo>
                  <a:lnTo>
                    <a:pt x="2586" y="408"/>
                  </a:lnTo>
                  <a:lnTo>
                    <a:pt x="2592" y="408"/>
                  </a:lnTo>
                  <a:lnTo>
                    <a:pt x="2592" y="408"/>
                  </a:lnTo>
                  <a:lnTo>
                    <a:pt x="2592" y="408"/>
                  </a:lnTo>
                  <a:lnTo>
                    <a:pt x="2592" y="408"/>
                  </a:lnTo>
                  <a:lnTo>
                    <a:pt x="2592" y="408"/>
                  </a:lnTo>
                  <a:lnTo>
                    <a:pt x="2592" y="408"/>
                  </a:lnTo>
                  <a:lnTo>
                    <a:pt x="2592" y="408"/>
                  </a:lnTo>
                  <a:lnTo>
                    <a:pt x="2592" y="408"/>
                  </a:lnTo>
                  <a:lnTo>
                    <a:pt x="2592" y="408"/>
                  </a:lnTo>
                  <a:lnTo>
                    <a:pt x="2598" y="408"/>
                  </a:lnTo>
                  <a:lnTo>
                    <a:pt x="2598" y="408"/>
                  </a:lnTo>
                  <a:lnTo>
                    <a:pt x="2598" y="408"/>
                  </a:lnTo>
                  <a:lnTo>
                    <a:pt x="2598" y="408"/>
                  </a:lnTo>
                  <a:lnTo>
                    <a:pt x="2598" y="408"/>
                  </a:lnTo>
                  <a:lnTo>
                    <a:pt x="2598" y="408"/>
                  </a:lnTo>
                  <a:lnTo>
                    <a:pt x="2598" y="408"/>
                  </a:lnTo>
                  <a:lnTo>
                    <a:pt x="2598" y="408"/>
                  </a:lnTo>
                  <a:lnTo>
                    <a:pt x="2598" y="408"/>
                  </a:lnTo>
                  <a:lnTo>
                    <a:pt x="2604" y="408"/>
                  </a:lnTo>
                  <a:lnTo>
                    <a:pt x="2604" y="408"/>
                  </a:lnTo>
                  <a:lnTo>
                    <a:pt x="2604" y="408"/>
                  </a:lnTo>
                  <a:lnTo>
                    <a:pt x="2604" y="408"/>
                  </a:lnTo>
                  <a:lnTo>
                    <a:pt x="2604" y="408"/>
                  </a:lnTo>
                  <a:lnTo>
                    <a:pt x="2604" y="408"/>
                  </a:lnTo>
                  <a:lnTo>
                    <a:pt x="2604" y="408"/>
                  </a:lnTo>
                  <a:lnTo>
                    <a:pt x="2604" y="408"/>
                  </a:lnTo>
                  <a:lnTo>
                    <a:pt x="2604" y="408"/>
                  </a:lnTo>
                  <a:lnTo>
                    <a:pt x="2604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6" y="402"/>
                  </a:lnTo>
                  <a:lnTo>
                    <a:pt x="2616" y="402"/>
                  </a:lnTo>
                  <a:lnTo>
                    <a:pt x="2616" y="402"/>
                  </a:lnTo>
                  <a:lnTo>
                    <a:pt x="2616" y="402"/>
                  </a:lnTo>
                  <a:lnTo>
                    <a:pt x="2616" y="402"/>
                  </a:lnTo>
                  <a:lnTo>
                    <a:pt x="2616" y="402"/>
                  </a:lnTo>
                  <a:lnTo>
                    <a:pt x="2616" y="402"/>
                  </a:lnTo>
                  <a:lnTo>
                    <a:pt x="2616" y="402"/>
                  </a:lnTo>
                  <a:lnTo>
                    <a:pt x="2616" y="402"/>
                  </a:lnTo>
                  <a:lnTo>
                    <a:pt x="2622" y="402"/>
                  </a:lnTo>
                  <a:lnTo>
                    <a:pt x="2622" y="402"/>
                  </a:lnTo>
                  <a:lnTo>
                    <a:pt x="2622" y="402"/>
                  </a:lnTo>
                  <a:lnTo>
                    <a:pt x="2622" y="402"/>
                  </a:lnTo>
                  <a:lnTo>
                    <a:pt x="2622" y="402"/>
                  </a:lnTo>
                  <a:lnTo>
                    <a:pt x="2622" y="402"/>
                  </a:lnTo>
                  <a:lnTo>
                    <a:pt x="2622" y="402"/>
                  </a:lnTo>
                  <a:lnTo>
                    <a:pt x="2622" y="402"/>
                  </a:lnTo>
                  <a:lnTo>
                    <a:pt x="2622" y="402"/>
                  </a:lnTo>
                  <a:lnTo>
                    <a:pt x="2628" y="402"/>
                  </a:lnTo>
                  <a:lnTo>
                    <a:pt x="2628" y="396"/>
                  </a:lnTo>
                  <a:lnTo>
                    <a:pt x="2628" y="396"/>
                  </a:lnTo>
                  <a:lnTo>
                    <a:pt x="2628" y="396"/>
                  </a:lnTo>
                  <a:lnTo>
                    <a:pt x="2628" y="396"/>
                  </a:lnTo>
                  <a:lnTo>
                    <a:pt x="2628" y="396"/>
                  </a:lnTo>
                  <a:lnTo>
                    <a:pt x="2628" y="396"/>
                  </a:lnTo>
                  <a:lnTo>
                    <a:pt x="2628" y="396"/>
                  </a:lnTo>
                  <a:lnTo>
                    <a:pt x="2628" y="396"/>
                  </a:lnTo>
                  <a:lnTo>
                    <a:pt x="2634" y="396"/>
                  </a:lnTo>
                  <a:lnTo>
                    <a:pt x="2634" y="396"/>
                  </a:lnTo>
                  <a:lnTo>
                    <a:pt x="2634" y="396"/>
                  </a:lnTo>
                  <a:lnTo>
                    <a:pt x="2634" y="396"/>
                  </a:lnTo>
                  <a:lnTo>
                    <a:pt x="2634" y="396"/>
                  </a:lnTo>
                  <a:lnTo>
                    <a:pt x="2634" y="396"/>
                  </a:lnTo>
                  <a:lnTo>
                    <a:pt x="2634" y="396"/>
                  </a:lnTo>
                  <a:lnTo>
                    <a:pt x="2634" y="396"/>
                  </a:lnTo>
                  <a:lnTo>
                    <a:pt x="2634" y="396"/>
                  </a:lnTo>
                  <a:lnTo>
                    <a:pt x="2640" y="396"/>
                  </a:lnTo>
                  <a:lnTo>
                    <a:pt x="2640" y="396"/>
                  </a:lnTo>
                  <a:lnTo>
                    <a:pt x="2640" y="396"/>
                  </a:lnTo>
                  <a:lnTo>
                    <a:pt x="2640" y="396"/>
                  </a:lnTo>
                  <a:lnTo>
                    <a:pt x="2640" y="396"/>
                  </a:lnTo>
                  <a:lnTo>
                    <a:pt x="2640" y="396"/>
                  </a:lnTo>
                  <a:lnTo>
                    <a:pt x="2640" y="396"/>
                  </a:lnTo>
                  <a:lnTo>
                    <a:pt x="2640" y="396"/>
                  </a:lnTo>
                  <a:lnTo>
                    <a:pt x="2640" y="396"/>
                  </a:lnTo>
                  <a:lnTo>
                    <a:pt x="2640" y="396"/>
                  </a:lnTo>
                  <a:lnTo>
                    <a:pt x="2646" y="396"/>
                  </a:lnTo>
                  <a:lnTo>
                    <a:pt x="2646" y="396"/>
                  </a:lnTo>
                  <a:lnTo>
                    <a:pt x="2646" y="390"/>
                  </a:lnTo>
                  <a:lnTo>
                    <a:pt x="2646" y="390"/>
                  </a:lnTo>
                  <a:lnTo>
                    <a:pt x="2646" y="390"/>
                  </a:lnTo>
                  <a:lnTo>
                    <a:pt x="2646" y="390"/>
                  </a:lnTo>
                  <a:lnTo>
                    <a:pt x="2646" y="390"/>
                  </a:lnTo>
                  <a:lnTo>
                    <a:pt x="2646" y="390"/>
                  </a:lnTo>
                  <a:lnTo>
                    <a:pt x="2646" y="390"/>
                  </a:lnTo>
                  <a:lnTo>
                    <a:pt x="2652" y="390"/>
                  </a:lnTo>
                  <a:lnTo>
                    <a:pt x="2652" y="390"/>
                  </a:lnTo>
                  <a:lnTo>
                    <a:pt x="2652" y="390"/>
                  </a:lnTo>
                  <a:lnTo>
                    <a:pt x="2652" y="390"/>
                  </a:lnTo>
                  <a:lnTo>
                    <a:pt x="2652" y="390"/>
                  </a:lnTo>
                  <a:lnTo>
                    <a:pt x="2652" y="390"/>
                  </a:lnTo>
                  <a:lnTo>
                    <a:pt x="2652" y="390"/>
                  </a:lnTo>
                  <a:lnTo>
                    <a:pt x="2652" y="390"/>
                  </a:lnTo>
                  <a:lnTo>
                    <a:pt x="2652" y="390"/>
                  </a:lnTo>
                  <a:lnTo>
                    <a:pt x="2658" y="390"/>
                  </a:lnTo>
                  <a:lnTo>
                    <a:pt x="2658" y="390"/>
                  </a:lnTo>
                  <a:lnTo>
                    <a:pt x="2658" y="390"/>
                  </a:lnTo>
                  <a:lnTo>
                    <a:pt x="2658" y="390"/>
                  </a:lnTo>
                  <a:lnTo>
                    <a:pt x="2658" y="390"/>
                  </a:lnTo>
                  <a:lnTo>
                    <a:pt x="2658" y="390"/>
                  </a:lnTo>
                  <a:lnTo>
                    <a:pt x="2658" y="390"/>
                  </a:lnTo>
                  <a:lnTo>
                    <a:pt x="2658" y="390"/>
                  </a:lnTo>
                  <a:lnTo>
                    <a:pt x="2658" y="390"/>
                  </a:lnTo>
                  <a:lnTo>
                    <a:pt x="2664" y="390"/>
                  </a:lnTo>
                  <a:lnTo>
                    <a:pt x="2664" y="390"/>
                  </a:lnTo>
                  <a:lnTo>
                    <a:pt x="2664" y="390"/>
                  </a:lnTo>
                  <a:lnTo>
                    <a:pt x="2664" y="390"/>
                  </a:lnTo>
                  <a:lnTo>
                    <a:pt x="2664" y="384"/>
                  </a:lnTo>
                  <a:lnTo>
                    <a:pt x="2664" y="384"/>
                  </a:lnTo>
                  <a:lnTo>
                    <a:pt x="2664" y="384"/>
                  </a:lnTo>
                  <a:lnTo>
                    <a:pt x="2664" y="384"/>
                  </a:lnTo>
                  <a:lnTo>
                    <a:pt x="2664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82" y="384"/>
                  </a:lnTo>
                  <a:lnTo>
                    <a:pt x="2682" y="384"/>
                  </a:lnTo>
                  <a:lnTo>
                    <a:pt x="2682" y="384"/>
                  </a:lnTo>
                  <a:lnTo>
                    <a:pt x="2682" y="384"/>
                  </a:lnTo>
                  <a:lnTo>
                    <a:pt x="2682" y="384"/>
                  </a:lnTo>
                  <a:lnTo>
                    <a:pt x="3186" y="180"/>
                  </a:lnTo>
                  <a:lnTo>
                    <a:pt x="3186" y="180"/>
                  </a:lnTo>
                  <a:lnTo>
                    <a:pt x="3186" y="180"/>
                  </a:lnTo>
                  <a:lnTo>
                    <a:pt x="3186" y="180"/>
                  </a:lnTo>
                  <a:lnTo>
                    <a:pt x="3192" y="180"/>
                  </a:lnTo>
                  <a:lnTo>
                    <a:pt x="3192" y="180"/>
                  </a:lnTo>
                  <a:lnTo>
                    <a:pt x="3192" y="174"/>
                  </a:lnTo>
                  <a:lnTo>
                    <a:pt x="3192" y="174"/>
                  </a:lnTo>
                  <a:lnTo>
                    <a:pt x="3192" y="174"/>
                  </a:lnTo>
                  <a:lnTo>
                    <a:pt x="3192" y="174"/>
                  </a:lnTo>
                  <a:lnTo>
                    <a:pt x="3192" y="174"/>
                  </a:lnTo>
                  <a:lnTo>
                    <a:pt x="3192" y="174"/>
                  </a:lnTo>
                  <a:lnTo>
                    <a:pt x="3192" y="174"/>
                  </a:lnTo>
                  <a:lnTo>
                    <a:pt x="3198" y="174"/>
                  </a:lnTo>
                  <a:lnTo>
                    <a:pt x="3198" y="174"/>
                  </a:lnTo>
                  <a:lnTo>
                    <a:pt x="3198" y="174"/>
                  </a:lnTo>
                  <a:lnTo>
                    <a:pt x="3198" y="174"/>
                  </a:lnTo>
                  <a:lnTo>
                    <a:pt x="3198" y="174"/>
                  </a:lnTo>
                  <a:lnTo>
                    <a:pt x="3198" y="174"/>
                  </a:lnTo>
                  <a:lnTo>
                    <a:pt x="3198" y="174"/>
                  </a:lnTo>
                  <a:lnTo>
                    <a:pt x="3198" y="174"/>
                  </a:lnTo>
                  <a:lnTo>
                    <a:pt x="3198" y="174"/>
                  </a:lnTo>
                  <a:lnTo>
                    <a:pt x="3198" y="174"/>
                  </a:lnTo>
                  <a:lnTo>
                    <a:pt x="3204" y="174"/>
                  </a:lnTo>
                  <a:lnTo>
                    <a:pt x="3204" y="174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04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6" y="168"/>
                  </a:lnTo>
                  <a:lnTo>
                    <a:pt x="3216" y="168"/>
                  </a:lnTo>
                  <a:lnTo>
                    <a:pt x="3216" y="168"/>
                  </a:lnTo>
                  <a:lnTo>
                    <a:pt x="3216" y="162"/>
                  </a:lnTo>
                  <a:lnTo>
                    <a:pt x="3216" y="162"/>
                  </a:lnTo>
                  <a:lnTo>
                    <a:pt x="3216" y="162"/>
                  </a:lnTo>
                  <a:lnTo>
                    <a:pt x="3216" y="162"/>
                  </a:lnTo>
                  <a:lnTo>
                    <a:pt x="3216" y="162"/>
                  </a:lnTo>
                  <a:lnTo>
                    <a:pt x="3216" y="162"/>
                  </a:lnTo>
                  <a:lnTo>
                    <a:pt x="3222" y="162"/>
                  </a:lnTo>
                  <a:lnTo>
                    <a:pt x="3222" y="162"/>
                  </a:lnTo>
                  <a:lnTo>
                    <a:pt x="3222" y="162"/>
                  </a:lnTo>
                  <a:lnTo>
                    <a:pt x="3222" y="162"/>
                  </a:lnTo>
                  <a:lnTo>
                    <a:pt x="3222" y="162"/>
                  </a:lnTo>
                  <a:lnTo>
                    <a:pt x="3222" y="162"/>
                  </a:lnTo>
                  <a:lnTo>
                    <a:pt x="3222" y="162"/>
                  </a:lnTo>
                  <a:lnTo>
                    <a:pt x="3222" y="162"/>
                  </a:lnTo>
                  <a:lnTo>
                    <a:pt x="3222" y="162"/>
                  </a:lnTo>
                  <a:lnTo>
                    <a:pt x="3228" y="162"/>
                  </a:lnTo>
                  <a:lnTo>
                    <a:pt x="3228" y="162"/>
                  </a:lnTo>
                  <a:lnTo>
                    <a:pt x="3228" y="162"/>
                  </a:lnTo>
                  <a:lnTo>
                    <a:pt x="3228" y="162"/>
                  </a:lnTo>
                  <a:lnTo>
                    <a:pt x="3228" y="156"/>
                  </a:lnTo>
                  <a:lnTo>
                    <a:pt x="3228" y="156"/>
                  </a:lnTo>
                  <a:lnTo>
                    <a:pt x="3228" y="156"/>
                  </a:lnTo>
                  <a:lnTo>
                    <a:pt x="3228" y="156"/>
                  </a:lnTo>
                  <a:lnTo>
                    <a:pt x="3228" y="156"/>
                  </a:lnTo>
                  <a:lnTo>
                    <a:pt x="3234" y="156"/>
                  </a:lnTo>
                  <a:lnTo>
                    <a:pt x="3234" y="156"/>
                  </a:lnTo>
                  <a:lnTo>
                    <a:pt x="3234" y="156"/>
                  </a:lnTo>
                  <a:lnTo>
                    <a:pt x="3234" y="156"/>
                  </a:lnTo>
                  <a:lnTo>
                    <a:pt x="3234" y="156"/>
                  </a:lnTo>
                  <a:lnTo>
                    <a:pt x="3234" y="156"/>
                  </a:lnTo>
                  <a:lnTo>
                    <a:pt x="3234" y="156"/>
                  </a:lnTo>
                  <a:lnTo>
                    <a:pt x="3234" y="156"/>
                  </a:lnTo>
                  <a:lnTo>
                    <a:pt x="3234" y="156"/>
                  </a:lnTo>
                  <a:lnTo>
                    <a:pt x="3240" y="156"/>
                  </a:lnTo>
                  <a:lnTo>
                    <a:pt x="3240" y="156"/>
                  </a:lnTo>
                  <a:lnTo>
                    <a:pt x="3240" y="156"/>
                  </a:lnTo>
                  <a:lnTo>
                    <a:pt x="3240" y="156"/>
                  </a:lnTo>
                  <a:lnTo>
                    <a:pt x="3240" y="156"/>
                  </a:lnTo>
                  <a:lnTo>
                    <a:pt x="3240" y="150"/>
                  </a:lnTo>
                  <a:lnTo>
                    <a:pt x="3240" y="150"/>
                  </a:lnTo>
                  <a:lnTo>
                    <a:pt x="3240" y="150"/>
                  </a:lnTo>
                  <a:lnTo>
                    <a:pt x="3240" y="150"/>
                  </a:lnTo>
                  <a:lnTo>
                    <a:pt x="3240" y="150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52" y="150"/>
                  </a:lnTo>
                  <a:lnTo>
                    <a:pt x="3252" y="150"/>
                  </a:lnTo>
                  <a:lnTo>
                    <a:pt x="3252" y="150"/>
                  </a:lnTo>
                  <a:lnTo>
                    <a:pt x="3252" y="150"/>
                  </a:lnTo>
                  <a:lnTo>
                    <a:pt x="3252" y="150"/>
                  </a:lnTo>
                  <a:lnTo>
                    <a:pt x="3252" y="144"/>
                  </a:lnTo>
                  <a:lnTo>
                    <a:pt x="3252" y="144"/>
                  </a:lnTo>
                  <a:lnTo>
                    <a:pt x="3252" y="144"/>
                  </a:lnTo>
                  <a:lnTo>
                    <a:pt x="3252" y="144"/>
                  </a:lnTo>
                  <a:lnTo>
                    <a:pt x="3258" y="144"/>
                  </a:lnTo>
                  <a:lnTo>
                    <a:pt x="3258" y="144"/>
                  </a:lnTo>
                  <a:lnTo>
                    <a:pt x="3258" y="144"/>
                  </a:lnTo>
                  <a:lnTo>
                    <a:pt x="3258" y="144"/>
                  </a:lnTo>
                  <a:lnTo>
                    <a:pt x="3258" y="144"/>
                  </a:lnTo>
                  <a:lnTo>
                    <a:pt x="3258" y="144"/>
                  </a:lnTo>
                  <a:lnTo>
                    <a:pt x="3258" y="144"/>
                  </a:lnTo>
                  <a:lnTo>
                    <a:pt x="3258" y="144"/>
                  </a:lnTo>
                  <a:lnTo>
                    <a:pt x="3258" y="144"/>
                  </a:lnTo>
                  <a:lnTo>
                    <a:pt x="3264" y="144"/>
                  </a:lnTo>
                  <a:lnTo>
                    <a:pt x="3264" y="144"/>
                  </a:lnTo>
                  <a:lnTo>
                    <a:pt x="3264" y="144"/>
                  </a:lnTo>
                  <a:lnTo>
                    <a:pt x="3264" y="144"/>
                  </a:lnTo>
                  <a:lnTo>
                    <a:pt x="3264" y="144"/>
                  </a:lnTo>
                  <a:lnTo>
                    <a:pt x="3264" y="138"/>
                  </a:lnTo>
                  <a:lnTo>
                    <a:pt x="3264" y="138"/>
                  </a:lnTo>
                  <a:lnTo>
                    <a:pt x="3264" y="138"/>
                  </a:lnTo>
                  <a:lnTo>
                    <a:pt x="3264" y="138"/>
                  </a:lnTo>
                  <a:lnTo>
                    <a:pt x="3270" y="138"/>
                  </a:lnTo>
                  <a:lnTo>
                    <a:pt x="3270" y="138"/>
                  </a:lnTo>
                  <a:lnTo>
                    <a:pt x="3270" y="138"/>
                  </a:lnTo>
                  <a:lnTo>
                    <a:pt x="3270" y="138"/>
                  </a:lnTo>
                  <a:lnTo>
                    <a:pt x="3270" y="138"/>
                  </a:lnTo>
                  <a:lnTo>
                    <a:pt x="3270" y="138"/>
                  </a:lnTo>
                  <a:lnTo>
                    <a:pt x="3270" y="138"/>
                  </a:lnTo>
                  <a:lnTo>
                    <a:pt x="3270" y="138"/>
                  </a:lnTo>
                  <a:lnTo>
                    <a:pt x="3270" y="138"/>
                  </a:lnTo>
                  <a:lnTo>
                    <a:pt x="3276" y="138"/>
                  </a:lnTo>
                  <a:lnTo>
                    <a:pt x="3276" y="138"/>
                  </a:lnTo>
                  <a:lnTo>
                    <a:pt x="3276" y="138"/>
                  </a:lnTo>
                  <a:lnTo>
                    <a:pt x="3276" y="138"/>
                  </a:lnTo>
                  <a:lnTo>
                    <a:pt x="3276" y="138"/>
                  </a:lnTo>
                  <a:lnTo>
                    <a:pt x="3276" y="132"/>
                  </a:lnTo>
                  <a:lnTo>
                    <a:pt x="3276" y="132"/>
                  </a:lnTo>
                  <a:lnTo>
                    <a:pt x="3276" y="132"/>
                  </a:lnTo>
                  <a:lnTo>
                    <a:pt x="3276" y="132"/>
                  </a:lnTo>
                  <a:lnTo>
                    <a:pt x="3282" y="132"/>
                  </a:lnTo>
                  <a:lnTo>
                    <a:pt x="3282" y="132"/>
                  </a:lnTo>
                  <a:lnTo>
                    <a:pt x="3282" y="132"/>
                  </a:lnTo>
                  <a:lnTo>
                    <a:pt x="3282" y="132"/>
                  </a:lnTo>
                  <a:lnTo>
                    <a:pt x="3282" y="132"/>
                  </a:lnTo>
                  <a:lnTo>
                    <a:pt x="3282" y="132"/>
                  </a:lnTo>
                  <a:lnTo>
                    <a:pt x="3282" y="132"/>
                  </a:lnTo>
                  <a:lnTo>
                    <a:pt x="3282" y="132"/>
                  </a:lnTo>
                  <a:lnTo>
                    <a:pt x="3282" y="132"/>
                  </a:lnTo>
                  <a:lnTo>
                    <a:pt x="3288" y="132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79" name="Rectangle 135"/>
            <p:cNvSpPr>
              <a:spLocks noChangeArrowheads="1"/>
            </p:cNvSpPr>
            <p:nvPr/>
          </p:nvSpPr>
          <p:spPr bwMode="auto">
            <a:xfrm>
              <a:off x="1326" y="18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80" name="Freeform 136"/>
            <p:cNvSpPr>
              <a:spLocks/>
            </p:cNvSpPr>
            <p:nvPr/>
          </p:nvSpPr>
          <p:spPr bwMode="auto">
            <a:xfrm>
              <a:off x="1098" y="1194"/>
              <a:ext cx="3288" cy="552"/>
            </a:xfrm>
            <a:custGeom>
              <a:avLst/>
              <a:gdLst/>
              <a:ahLst/>
              <a:cxnLst>
                <a:cxn ang="0">
                  <a:pos x="18" y="522"/>
                </a:cxn>
                <a:cxn ang="0">
                  <a:pos x="36" y="522"/>
                </a:cxn>
                <a:cxn ang="0">
                  <a:pos x="60" y="528"/>
                </a:cxn>
                <a:cxn ang="0">
                  <a:pos x="78" y="528"/>
                </a:cxn>
                <a:cxn ang="0">
                  <a:pos x="96" y="534"/>
                </a:cxn>
                <a:cxn ang="0">
                  <a:pos x="120" y="534"/>
                </a:cxn>
                <a:cxn ang="0">
                  <a:pos x="138" y="540"/>
                </a:cxn>
                <a:cxn ang="0">
                  <a:pos x="162" y="540"/>
                </a:cxn>
                <a:cxn ang="0">
                  <a:pos x="180" y="546"/>
                </a:cxn>
                <a:cxn ang="0">
                  <a:pos x="198" y="546"/>
                </a:cxn>
                <a:cxn ang="0">
                  <a:pos x="222" y="546"/>
                </a:cxn>
                <a:cxn ang="0">
                  <a:pos x="240" y="552"/>
                </a:cxn>
                <a:cxn ang="0">
                  <a:pos x="264" y="552"/>
                </a:cxn>
                <a:cxn ang="0">
                  <a:pos x="282" y="552"/>
                </a:cxn>
                <a:cxn ang="0">
                  <a:pos x="300" y="552"/>
                </a:cxn>
                <a:cxn ang="0">
                  <a:pos x="324" y="546"/>
                </a:cxn>
                <a:cxn ang="0">
                  <a:pos x="342" y="546"/>
                </a:cxn>
                <a:cxn ang="0">
                  <a:pos x="366" y="546"/>
                </a:cxn>
                <a:cxn ang="0">
                  <a:pos x="384" y="540"/>
                </a:cxn>
                <a:cxn ang="0">
                  <a:pos x="402" y="540"/>
                </a:cxn>
                <a:cxn ang="0">
                  <a:pos x="426" y="534"/>
                </a:cxn>
                <a:cxn ang="0">
                  <a:pos x="444" y="534"/>
                </a:cxn>
                <a:cxn ang="0">
                  <a:pos x="468" y="528"/>
                </a:cxn>
                <a:cxn ang="0">
                  <a:pos x="486" y="522"/>
                </a:cxn>
                <a:cxn ang="0">
                  <a:pos x="1008" y="384"/>
                </a:cxn>
                <a:cxn ang="0">
                  <a:pos x="1032" y="372"/>
                </a:cxn>
                <a:cxn ang="0">
                  <a:pos x="1050" y="366"/>
                </a:cxn>
                <a:cxn ang="0">
                  <a:pos x="1074" y="360"/>
                </a:cxn>
                <a:cxn ang="0">
                  <a:pos x="1092" y="354"/>
                </a:cxn>
                <a:cxn ang="0">
                  <a:pos x="1110" y="342"/>
                </a:cxn>
                <a:cxn ang="0">
                  <a:pos x="1638" y="96"/>
                </a:cxn>
                <a:cxn ang="0">
                  <a:pos x="1656" y="84"/>
                </a:cxn>
                <a:cxn ang="0">
                  <a:pos x="1680" y="72"/>
                </a:cxn>
                <a:cxn ang="0">
                  <a:pos x="1698" y="60"/>
                </a:cxn>
                <a:cxn ang="0">
                  <a:pos x="1716" y="48"/>
                </a:cxn>
                <a:cxn ang="0">
                  <a:pos x="1740" y="36"/>
                </a:cxn>
                <a:cxn ang="0">
                  <a:pos x="1758" y="24"/>
                </a:cxn>
                <a:cxn ang="0">
                  <a:pos x="1776" y="12"/>
                </a:cxn>
                <a:cxn ang="0">
                  <a:pos x="1800" y="6"/>
                </a:cxn>
                <a:cxn ang="0">
                  <a:pos x="1818" y="0"/>
                </a:cxn>
                <a:cxn ang="0">
                  <a:pos x="1842" y="0"/>
                </a:cxn>
                <a:cxn ang="0">
                  <a:pos x="1860" y="0"/>
                </a:cxn>
                <a:cxn ang="0">
                  <a:pos x="1878" y="0"/>
                </a:cxn>
                <a:cxn ang="0">
                  <a:pos x="1902" y="12"/>
                </a:cxn>
                <a:cxn ang="0">
                  <a:pos x="1920" y="18"/>
                </a:cxn>
                <a:cxn ang="0">
                  <a:pos x="1944" y="30"/>
                </a:cxn>
                <a:cxn ang="0">
                  <a:pos x="1962" y="42"/>
                </a:cxn>
                <a:cxn ang="0">
                  <a:pos x="1980" y="54"/>
                </a:cxn>
                <a:cxn ang="0">
                  <a:pos x="2004" y="66"/>
                </a:cxn>
                <a:cxn ang="0">
                  <a:pos x="2022" y="72"/>
                </a:cxn>
                <a:cxn ang="0">
                  <a:pos x="2040" y="84"/>
                </a:cxn>
                <a:cxn ang="0">
                  <a:pos x="2568" y="324"/>
                </a:cxn>
                <a:cxn ang="0">
                  <a:pos x="2586" y="330"/>
                </a:cxn>
                <a:cxn ang="0">
                  <a:pos x="2604" y="336"/>
                </a:cxn>
                <a:cxn ang="0">
                  <a:pos x="2628" y="342"/>
                </a:cxn>
                <a:cxn ang="0">
                  <a:pos x="2646" y="354"/>
                </a:cxn>
                <a:cxn ang="0">
                  <a:pos x="2670" y="360"/>
                </a:cxn>
                <a:cxn ang="0">
                  <a:pos x="3192" y="504"/>
                </a:cxn>
                <a:cxn ang="0">
                  <a:pos x="3210" y="504"/>
                </a:cxn>
                <a:cxn ang="0">
                  <a:pos x="3234" y="510"/>
                </a:cxn>
                <a:cxn ang="0">
                  <a:pos x="3252" y="510"/>
                </a:cxn>
                <a:cxn ang="0">
                  <a:pos x="3276" y="516"/>
                </a:cxn>
              </a:cxnLst>
              <a:rect l="0" t="0" r="r" b="b"/>
              <a:pathLst>
                <a:path w="3288" h="552">
                  <a:moveTo>
                    <a:pt x="0" y="516"/>
                  </a:move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60" y="528"/>
                  </a:lnTo>
                  <a:lnTo>
                    <a:pt x="60" y="528"/>
                  </a:lnTo>
                  <a:lnTo>
                    <a:pt x="60" y="528"/>
                  </a:lnTo>
                  <a:lnTo>
                    <a:pt x="60" y="528"/>
                  </a:lnTo>
                  <a:lnTo>
                    <a:pt x="60" y="528"/>
                  </a:lnTo>
                  <a:lnTo>
                    <a:pt x="60" y="528"/>
                  </a:lnTo>
                  <a:lnTo>
                    <a:pt x="60" y="528"/>
                  </a:lnTo>
                  <a:lnTo>
                    <a:pt x="60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8" y="528"/>
                  </a:lnTo>
                  <a:lnTo>
                    <a:pt x="78" y="528"/>
                  </a:lnTo>
                  <a:lnTo>
                    <a:pt x="78" y="528"/>
                  </a:lnTo>
                  <a:lnTo>
                    <a:pt x="78" y="528"/>
                  </a:lnTo>
                  <a:lnTo>
                    <a:pt x="78" y="528"/>
                  </a:lnTo>
                  <a:lnTo>
                    <a:pt x="78" y="528"/>
                  </a:lnTo>
                  <a:lnTo>
                    <a:pt x="78" y="528"/>
                  </a:lnTo>
                  <a:lnTo>
                    <a:pt x="78" y="528"/>
                  </a:lnTo>
                  <a:lnTo>
                    <a:pt x="78" y="534"/>
                  </a:lnTo>
                  <a:lnTo>
                    <a:pt x="84" y="534"/>
                  </a:lnTo>
                  <a:lnTo>
                    <a:pt x="84" y="534"/>
                  </a:lnTo>
                  <a:lnTo>
                    <a:pt x="84" y="534"/>
                  </a:lnTo>
                  <a:lnTo>
                    <a:pt x="84" y="534"/>
                  </a:lnTo>
                  <a:lnTo>
                    <a:pt x="84" y="534"/>
                  </a:lnTo>
                  <a:lnTo>
                    <a:pt x="84" y="534"/>
                  </a:lnTo>
                  <a:lnTo>
                    <a:pt x="84" y="534"/>
                  </a:lnTo>
                  <a:lnTo>
                    <a:pt x="84" y="534"/>
                  </a:lnTo>
                  <a:lnTo>
                    <a:pt x="84" y="534"/>
                  </a:lnTo>
                  <a:lnTo>
                    <a:pt x="84" y="534"/>
                  </a:lnTo>
                  <a:lnTo>
                    <a:pt x="90" y="534"/>
                  </a:lnTo>
                  <a:lnTo>
                    <a:pt x="90" y="534"/>
                  </a:lnTo>
                  <a:lnTo>
                    <a:pt x="90" y="534"/>
                  </a:lnTo>
                  <a:lnTo>
                    <a:pt x="90" y="534"/>
                  </a:lnTo>
                  <a:lnTo>
                    <a:pt x="90" y="534"/>
                  </a:lnTo>
                  <a:lnTo>
                    <a:pt x="90" y="534"/>
                  </a:lnTo>
                  <a:lnTo>
                    <a:pt x="90" y="534"/>
                  </a:lnTo>
                  <a:lnTo>
                    <a:pt x="90" y="534"/>
                  </a:lnTo>
                  <a:lnTo>
                    <a:pt x="90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102" y="534"/>
                  </a:lnTo>
                  <a:lnTo>
                    <a:pt x="102" y="534"/>
                  </a:lnTo>
                  <a:lnTo>
                    <a:pt x="102" y="534"/>
                  </a:lnTo>
                  <a:lnTo>
                    <a:pt x="102" y="534"/>
                  </a:lnTo>
                  <a:lnTo>
                    <a:pt x="102" y="534"/>
                  </a:lnTo>
                  <a:lnTo>
                    <a:pt x="102" y="534"/>
                  </a:lnTo>
                  <a:lnTo>
                    <a:pt x="102" y="534"/>
                  </a:lnTo>
                  <a:lnTo>
                    <a:pt x="102" y="534"/>
                  </a:lnTo>
                  <a:lnTo>
                    <a:pt x="102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14" y="534"/>
                  </a:lnTo>
                  <a:lnTo>
                    <a:pt x="114" y="534"/>
                  </a:lnTo>
                  <a:lnTo>
                    <a:pt x="114" y="534"/>
                  </a:lnTo>
                  <a:lnTo>
                    <a:pt x="114" y="534"/>
                  </a:lnTo>
                  <a:lnTo>
                    <a:pt x="114" y="534"/>
                  </a:lnTo>
                  <a:lnTo>
                    <a:pt x="114" y="534"/>
                  </a:lnTo>
                  <a:lnTo>
                    <a:pt x="114" y="534"/>
                  </a:lnTo>
                  <a:lnTo>
                    <a:pt x="114" y="534"/>
                  </a:lnTo>
                  <a:lnTo>
                    <a:pt x="114" y="534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32" y="540"/>
                  </a:lnTo>
                  <a:lnTo>
                    <a:pt x="132" y="540"/>
                  </a:lnTo>
                  <a:lnTo>
                    <a:pt x="132" y="540"/>
                  </a:lnTo>
                  <a:lnTo>
                    <a:pt x="132" y="540"/>
                  </a:lnTo>
                  <a:lnTo>
                    <a:pt x="132" y="540"/>
                  </a:lnTo>
                  <a:lnTo>
                    <a:pt x="132" y="540"/>
                  </a:lnTo>
                  <a:lnTo>
                    <a:pt x="132" y="540"/>
                  </a:lnTo>
                  <a:lnTo>
                    <a:pt x="132" y="540"/>
                  </a:lnTo>
                  <a:lnTo>
                    <a:pt x="132" y="540"/>
                  </a:lnTo>
                  <a:lnTo>
                    <a:pt x="138" y="540"/>
                  </a:lnTo>
                  <a:lnTo>
                    <a:pt x="138" y="540"/>
                  </a:lnTo>
                  <a:lnTo>
                    <a:pt x="138" y="540"/>
                  </a:lnTo>
                  <a:lnTo>
                    <a:pt x="138" y="540"/>
                  </a:lnTo>
                  <a:lnTo>
                    <a:pt x="138" y="540"/>
                  </a:lnTo>
                  <a:lnTo>
                    <a:pt x="138" y="540"/>
                  </a:lnTo>
                  <a:lnTo>
                    <a:pt x="138" y="540"/>
                  </a:lnTo>
                  <a:lnTo>
                    <a:pt x="138" y="540"/>
                  </a:lnTo>
                  <a:lnTo>
                    <a:pt x="138" y="540"/>
                  </a:lnTo>
                  <a:lnTo>
                    <a:pt x="144" y="540"/>
                  </a:lnTo>
                  <a:lnTo>
                    <a:pt x="144" y="540"/>
                  </a:lnTo>
                  <a:lnTo>
                    <a:pt x="144" y="540"/>
                  </a:lnTo>
                  <a:lnTo>
                    <a:pt x="144" y="540"/>
                  </a:lnTo>
                  <a:lnTo>
                    <a:pt x="144" y="540"/>
                  </a:lnTo>
                  <a:lnTo>
                    <a:pt x="144" y="540"/>
                  </a:lnTo>
                  <a:lnTo>
                    <a:pt x="144" y="540"/>
                  </a:lnTo>
                  <a:lnTo>
                    <a:pt x="144" y="540"/>
                  </a:lnTo>
                  <a:lnTo>
                    <a:pt x="144" y="540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6" y="540"/>
                  </a:lnTo>
                  <a:lnTo>
                    <a:pt x="156" y="540"/>
                  </a:lnTo>
                  <a:lnTo>
                    <a:pt x="156" y="540"/>
                  </a:lnTo>
                  <a:lnTo>
                    <a:pt x="156" y="540"/>
                  </a:lnTo>
                  <a:lnTo>
                    <a:pt x="156" y="540"/>
                  </a:lnTo>
                  <a:lnTo>
                    <a:pt x="156" y="540"/>
                  </a:lnTo>
                  <a:lnTo>
                    <a:pt x="156" y="540"/>
                  </a:lnTo>
                  <a:lnTo>
                    <a:pt x="156" y="540"/>
                  </a:lnTo>
                  <a:lnTo>
                    <a:pt x="156" y="540"/>
                  </a:lnTo>
                  <a:lnTo>
                    <a:pt x="162" y="540"/>
                  </a:lnTo>
                  <a:lnTo>
                    <a:pt x="162" y="540"/>
                  </a:lnTo>
                  <a:lnTo>
                    <a:pt x="162" y="540"/>
                  </a:lnTo>
                  <a:lnTo>
                    <a:pt x="162" y="540"/>
                  </a:lnTo>
                  <a:lnTo>
                    <a:pt x="162" y="540"/>
                  </a:lnTo>
                  <a:lnTo>
                    <a:pt x="162" y="540"/>
                  </a:lnTo>
                  <a:lnTo>
                    <a:pt x="162" y="540"/>
                  </a:lnTo>
                  <a:lnTo>
                    <a:pt x="162" y="540"/>
                  </a:lnTo>
                  <a:lnTo>
                    <a:pt x="162" y="540"/>
                  </a:lnTo>
                  <a:lnTo>
                    <a:pt x="168" y="540"/>
                  </a:lnTo>
                  <a:lnTo>
                    <a:pt x="168" y="540"/>
                  </a:lnTo>
                  <a:lnTo>
                    <a:pt x="168" y="540"/>
                  </a:lnTo>
                  <a:lnTo>
                    <a:pt x="168" y="540"/>
                  </a:lnTo>
                  <a:lnTo>
                    <a:pt x="168" y="540"/>
                  </a:lnTo>
                  <a:lnTo>
                    <a:pt x="168" y="540"/>
                  </a:lnTo>
                  <a:lnTo>
                    <a:pt x="168" y="540"/>
                  </a:lnTo>
                  <a:lnTo>
                    <a:pt x="168" y="540"/>
                  </a:lnTo>
                  <a:lnTo>
                    <a:pt x="168" y="540"/>
                  </a:lnTo>
                  <a:lnTo>
                    <a:pt x="168" y="546"/>
                  </a:lnTo>
                  <a:lnTo>
                    <a:pt x="174" y="546"/>
                  </a:lnTo>
                  <a:lnTo>
                    <a:pt x="174" y="546"/>
                  </a:lnTo>
                  <a:lnTo>
                    <a:pt x="174" y="546"/>
                  </a:lnTo>
                  <a:lnTo>
                    <a:pt x="174" y="546"/>
                  </a:lnTo>
                  <a:lnTo>
                    <a:pt x="174" y="546"/>
                  </a:lnTo>
                  <a:lnTo>
                    <a:pt x="174" y="546"/>
                  </a:lnTo>
                  <a:lnTo>
                    <a:pt x="174" y="546"/>
                  </a:lnTo>
                  <a:lnTo>
                    <a:pt x="174" y="546"/>
                  </a:lnTo>
                  <a:lnTo>
                    <a:pt x="174" y="546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6" y="546"/>
                  </a:lnTo>
                  <a:lnTo>
                    <a:pt x="186" y="546"/>
                  </a:lnTo>
                  <a:lnTo>
                    <a:pt x="186" y="546"/>
                  </a:lnTo>
                  <a:lnTo>
                    <a:pt x="186" y="546"/>
                  </a:lnTo>
                  <a:lnTo>
                    <a:pt x="186" y="546"/>
                  </a:lnTo>
                  <a:lnTo>
                    <a:pt x="186" y="546"/>
                  </a:lnTo>
                  <a:lnTo>
                    <a:pt x="186" y="546"/>
                  </a:lnTo>
                  <a:lnTo>
                    <a:pt x="186" y="546"/>
                  </a:lnTo>
                  <a:lnTo>
                    <a:pt x="186" y="546"/>
                  </a:lnTo>
                  <a:lnTo>
                    <a:pt x="192" y="546"/>
                  </a:lnTo>
                  <a:lnTo>
                    <a:pt x="192" y="546"/>
                  </a:lnTo>
                  <a:lnTo>
                    <a:pt x="192" y="546"/>
                  </a:lnTo>
                  <a:lnTo>
                    <a:pt x="192" y="546"/>
                  </a:lnTo>
                  <a:lnTo>
                    <a:pt x="192" y="546"/>
                  </a:lnTo>
                  <a:lnTo>
                    <a:pt x="192" y="546"/>
                  </a:lnTo>
                  <a:lnTo>
                    <a:pt x="192" y="546"/>
                  </a:lnTo>
                  <a:lnTo>
                    <a:pt x="192" y="546"/>
                  </a:lnTo>
                  <a:lnTo>
                    <a:pt x="192" y="546"/>
                  </a:lnTo>
                  <a:lnTo>
                    <a:pt x="198" y="546"/>
                  </a:lnTo>
                  <a:lnTo>
                    <a:pt x="198" y="546"/>
                  </a:lnTo>
                  <a:lnTo>
                    <a:pt x="198" y="546"/>
                  </a:lnTo>
                  <a:lnTo>
                    <a:pt x="198" y="546"/>
                  </a:lnTo>
                  <a:lnTo>
                    <a:pt x="198" y="546"/>
                  </a:lnTo>
                  <a:lnTo>
                    <a:pt x="198" y="546"/>
                  </a:lnTo>
                  <a:lnTo>
                    <a:pt x="198" y="546"/>
                  </a:lnTo>
                  <a:lnTo>
                    <a:pt x="198" y="546"/>
                  </a:lnTo>
                  <a:lnTo>
                    <a:pt x="198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10" y="546"/>
                  </a:lnTo>
                  <a:lnTo>
                    <a:pt x="210" y="546"/>
                  </a:lnTo>
                  <a:lnTo>
                    <a:pt x="210" y="546"/>
                  </a:lnTo>
                  <a:lnTo>
                    <a:pt x="210" y="546"/>
                  </a:lnTo>
                  <a:lnTo>
                    <a:pt x="210" y="546"/>
                  </a:lnTo>
                  <a:lnTo>
                    <a:pt x="210" y="546"/>
                  </a:lnTo>
                  <a:lnTo>
                    <a:pt x="210" y="546"/>
                  </a:lnTo>
                  <a:lnTo>
                    <a:pt x="210" y="546"/>
                  </a:lnTo>
                  <a:lnTo>
                    <a:pt x="210" y="546"/>
                  </a:lnTo>
                  <a:lnTo>
                    <a:pt x="216" y="546"/>
                  </a:lnTo>
                  <a:lnTo>
                    <a:pt x="216" y="546"/>
                  </a:lnTo>
                  <a:lnTo>
                    <a:pt x="216" y="546"/>
                  </a:lnTo>
                  <a:lnTo>
                    <a:pt x="216" y="546"/>
                  </a:lnTo>
                  <a:lnTo>
                    <a:pt x="216" y="546"/>
                  </a:lnTo>
                  <a:lnTo>
                    <a:pt x="216" y="546"/>
                  </a:lnTo>
                  <a:lnTo>
                    <a:pt x="216" y="546"/>
                  </a:lnTo>
                  <a:lnTo>
                    <a:pt x="216" y="546"/>
                  </a:lnTo>
                  <a:lnTo>
                    <a:pt x="216" y="546"/>
                  </a:lnTo>
                  <a:lnTo>
                    <a:pt x="216" y="546"/>
                  </a:lnTo>
                  <a:lnTo>
                    <a:pt x="222" y="546"/>
                  </a:lnTo>
                  <a:lnTo>
                    <a:pt x="222" y="546"/>
                  </a:lnTo>
                  <a:lnTo>
                    <a:pt x="222" y="546"/>
                  </a:lnTo>
                  <a:lnTo>
                    <a:pt x="222" y="546"/>
                  </a:lnTo>
                  <a:lnTo>
                    <a:pt x="222" y="546"/>
                  </a:lnTo>
                  <a:lnTo>
                    <a:pt x="222" y="546"/>
                  </a:lnTo>
                  <a:lnTo>
                    <a:pt x="222" y="546"/>
                  </a:lnTo>
                  <a:lnTo>
                    <a:pt x="222" y="546"/>
                  </a:lnTo>
                  <a:lnTo>
                    <a:pt x="222" y="546"/>
                  </a:lnTo>
                  <a:lnTo>
                    <a:pt x="228" y="546"/>
                  </a:lnTo>
                  <a:lnTo>
                    <a:pt x="228" y="546"/>
                  </a:lnTo>
                  <a:lnTo>
                    <a:pt x="228" y="546"/>
                  </a:lnTo>
                  <a:lnTo>
                    <a:pt x="228" y="546"/>
                  </a:lnTo>
                  <a:lnTo>
                    <a:pt x="228" y="546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34" y="552"/>
                  </a:lnTo>
                  <a:lnTo>
                    <a:pt x="234" y="552"/>
                  </a:lnTo>
                  <a:lnTo>
                    <a:pt x="234" y="552"/>
                  </a:lnTo>
                  <a:lnTo>
                    <a:pt x="234" y="552"/>
                  </a:lnTo>
                  <a:lnTo>
                    <a:pt x="234" y="552"/>
                  </a:lnTo>
                  <a:lnTo>
                    <a:pt x="234" y="552"/>
                  </a:lnTo>
                  <a:lnTo>
                    <a:pt x="234" y="552"/>
                  </a:lnTo>
                  <a:lnTo>
                    <a:pt x="234" y="552"/>
                  </a:lnTo>
                  <a:lnTo>
                    <a:pt x="234" y="552"/>
                  </a:lnTo>
                  <a:lnTo>
                    <a:pt x="240" y="552"/>
                  </a:lnTo>
                  <a:lnTo>
                    <a:pt x="240" y="552"/>
                  </a:lnTo>
                  <a:lnTo>
                    <a:pt x="240" y="552"/>
                  </a:lnTo>
                  <a:lnTo>
                    <a:pt x="240" y="552"/>
                  </a:lnTo>
                  <a:lnTo>
                    <a:pt x="240" y="552"/>
                  </a:lnTo>
                  <a:lnTo>
                    <a:pt x="240" y="552"/>
                  </a:lnTo>
                  <a:lnTo>
                    <a:pt x="240" y="552"/>
                  </a:lnTo>
                  <a:lnTo>
                    <a:pt x="240" y="552"/>
                  </a:lnTo>
                  <a:lnTo>
                    <a:pt x="240" y="552"/>
                  </a:lnTo>
                  <a:lnTo>
                    <a:pt x="246" y="552"/>
                  </a:lnTo>
                  <a:lnTo>
                    <a:pt x="246" y="552"/>
                  </a:lnTo>
                  <a:lnTo>
                    <a:pt x="246" y="552"/>
                  </a:lnTo>
                  <a:lnTo>
                    <a:pt x="246" y="552"/>
                  </a:lnTo>
                  <a:lnTo>
                    <a:pt x="246" y="552"/>
                  </a:lnTo>
                  <a:lnTo>
                    <a:pt x="246" y="552"/>
                  </a:lnTo>
                  <a:lnTo>
                    <a:pt x="246" y="552"/>
                  </a:lnTo>
                  <a:lnTo>
                    <a:pt x="246" y="552"/>
                  </a:lnTo>
                  <a:lnTo>
                    <a:pt x="246" y="552"/>
                  </a:lnTo>
                  <a:lnTo>
                    <a:pt x="252" y="552"/>
                  </a:lnTo>
                  <a:lnTo>
                    <a:pt x="252" y="552"/>
                  </a:lnTo>
                  <a:lnTo>
                    <a:pt x="252" y="552"/>
                  </a:lnTo>
                  <a:lnTo>
                    <a:pt x="252" y="552"/>
                  </a:lnTo>
                  <a:lnTo>
                    <a:pt x="252" y="552"/>
                  </a:lnTo>
                  <a:lnTo>
                    <a:pt x="252" y="552"/>
                  </a:lnTo>
                  <a:lnTo>
                    <a:pt x="252" y="552"/>
                  </a:lnTo>
                  <a:lnTo>
                    <a:pt x="252" y="552"/>
                  </a:lnTo>
                  <a:lnTo>
                    <a:pt x="252" y="552"/>
                  </a:lnTo>
                  <a:lnTo>
                    <a:pt x="258" y="552"/>
                  </a:lnTo>
                  <a:lnTo>
                    <a:pt x="258" y="552"/>
                  </a:lnTo>
                  <a:lnTo>
                    <a:pt x="258" y="552"/>
                  </a:lnTo>
                  <a:lnTo>
                    <a:pt x="258" y="552"/>
                  </a:lnTo>
                  <a:lnTo>
                    <a:pt x="258" y="552"/>
                  </a:lnTo>
                  <a:lnTo>
                    <a:pt x="258" y="552"/>
                  </a:lnTo>
                  <a:lnTo>
                    <a:pt x="258" y="552"/>
                  </a:lnTo>
                  <a:lnTo>
                    <a:pt x="258" y="552"/>
                  </a:lnTo>
                  <a:lnTo>
                    <a:pt x="258" y="552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94" y="552"/>
                  </a:lnTo>
                  <a:lnTo>
                    <a:pt x="294" y="552"/>
                  </a:lnTo>
                  <a:lnTo>
                    <a:pt x="294" y="552"/>
                  </a:lnTo>
                  <a:lnTo>
                    <a:pt x="294" y="552"/>
                  </a:lnTo>
                  <a:lnTo>
                    <a:pt x="294" y="552"/>
                  </a:lnTo>
                  <a:lnTo>
                    <a:pt x="294" y="552"/>
                  </a:lnTo>
                  <a:lnTo>
                    <a:pt x="294" y="552"/>
                  </a:lnTo>
                  <a:lnTo>
                    <a:pt x="294" y="552"/>
                  </a:lnTo>
                  <a:lnTo>
                    <a:pt x="294" y="552"/>
                  </a:lnTo>
                  <a:lnTo>
                    <a:pt x="300" y="552"/>
                  </a:lnTo>
                  <a:lnTo>
                    <a:pt x="300" y="552"/>
                  </a:lnTo>
                  <a:lnTo>
                    <a:pt x="300" y="552"/>
                  </a:lnTo>
                  <a:lnTo>
                    <a:pt x="300" y="552"/>
                  </a:lnTo>
                  <a:lnTo>
                    <a:pt x="300" y="552"/>
                  </a:lnTo>
                  <a:lnTo>
                    <a:pt x="300" y="552"/>
                  </a:lnTo>
                  <a:lnTo>
                    <a:pt x="300" y="552"/>
                  </a:lnTo>
                  <a:lnTo>
                    <a:pt x="300" y="552"/>
                  </a:lnTo>
                  <a:lnTo>
                    <a:pt x="300" y="552"/>
                  </a:lnTo>
                  <a:lnTo>
                    <a:pt x="306" y="552"/>
                  </a:lnTo>
                  <a:lnTo>
                    <a:pt x="306" y="552"/>
                  </a:lnTo>
                  <a:lnTo>
                    <a:pt x="306" y="552"/>
                  </a:lnTo>
                  <a:lnTo>
                    <a:pt x="306" y="552"/>
                  </a:lnTo>
                  <a:lnTo>
                    <a:pt x="306" y="552"/>
                  </a:lnTo>
                  <a:lnTo>
                    <a:pt x="306" y="552"/>
                  </a:lnTo>
                  <a:lnTo>
                    <a:pt x="306" y="552"/>
                  </a:lnTo>
                  <a:lnTo>
                    <a:pt x="306" y="552"/>
                  </a:lnTo>
                  <a:lnTo>
                    <a:pt x="306" y="552"/>
                  </a:lnTo>
                  <a:lnTo>
                    <a:pt x="312" y="552"/>
                  </a:lnTo>
                  <a:lnTo>
                    <a:pt x="312" y="552"/>
                  </a:lnTo>
                  <a:lnTo>
                    <a:pt x="312" y="552"/>
                  </a:lnTo>
                  <a:lnTo>
                    <a:pt x="312" y="552"/>
                  </a:lnTo>
                  <a:lnTo>
                    <a:pt x="312" y="552"/>
                  </a:lnTo>
                  <a:lnTo>
                    <a:pt x="312" y="552"/>
                  </a:lnTo>
                  <a:lnTo>
                    <a:pt x="312" y="552"/>
                  </a:lnTo>
                  <a:lnTo>
                    <a:pt x="312" y="552"/>
                  </a:lnTo>
                  <a:lnTo>
                    <a:pt x="312" y="552"/>
                  </a:lnTo>
                  <a:lnTo>
                    <a:pt x="312" y="552"/>
                  </a:lnTo>
                  <a:lnTo>
                    <a:pt x="318" y="552"/>
                  </a:lnTo>
                  <a:lnTo>
                    <a:pt x="318" y="552"/>
                  </a:lnTo>
                  <a:lnTo>
                    <a:pt x="318" y="552"/>
                  </a:lnTo>
                  <a:lnTo>
                    <a:pt x="318" y="552"/>
                  </a:lnTo>
                  <a:lnTo>
                    <a:pt x="318" y="552"/>
                  </a:lnTo>
                  <a:lnTo>
                    <a:pt x="318" y="552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8" y="546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30" y="546"/>
                  </a:lnTo>
                  <a:lnTo>
                    <a:pt x="330" y="546"/>
                  </a:lnTo>
                  <a:lnTo>
                    <a:pt x="330" y="546"/>
                  </a:lnTo>
                  <a:lnTo>
                    <a:pt x="330" y="546"/>
                  </a:lnTo>
                  <a:lnTo>
                    <a:pt x="330" y="546"/>
                  </a:lnTo>
                  <a:lnTo>
                    <a:pt x="330" y="546"/>
                  </a:lnTo>
                  <a:lnTo>
                    <a:pt x="330" y="546"/>
                  </a:lnTo>
                  <a:lnTo>
                    <a:pt x="330" y="546"/>
                  </a:lnTo>
                  <a:lnTo>
                    <a:pt x="330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42" y="546"/>
                  </a:lnTo>
                  <a:lnTo>
                    <a:pt x="342" y="546"/>
                  </a:lnTo>
                  <a:lnTo>
                    <a:pt x="342" y="546"/>
                  </a:lnTo>
                  <a:lnTo>
                    <a:pt x="342" y="546"/>
                  </a:lnTo>
                  <a:lnTo>
                    <a:pt x="342" y="546"/>
                  </a:lnTo>
                  <a:lnTo>
                    <a:pt x="342" y="546"/>
                  </a:lnTo>
                  <a:lnTo>
                    <a:pt x="342" y="546"/>
                  </a:lnTo>
                  <a:lnTo>
                    <a:pt x="342" y="546"/>
                  </a:lnTo>
                  <a:lnTo>
                    <a:pt x="342" y="546"/>
                  </a:lnTo>
                  <a:lnTo>
                    <a:pt x="348" y="546"/>
                  </a:lnTo>
                  <a:lnTo>
                    <a:pt x="348" y="546"/>
                  </a:lnTo>
                  <a:lnTo>
                    <a:pt x="348" y="546"/>
                  </a:lnTo>
                  <a:lnTo>
                    <a:pt x="348" y="546"/>
                  </a:lnTo>
                  <a:lnTo>
                    <a:pt x="348" y="546"/>
                  </a:lnTo>
                  <a:lnTo>
                    <a:pt x="348" y="546"/>
                  </a:lnTo>
                  <a:lnTo>
                    <a:pt x="348" y="546"/>
                  </a:lnTo>
                  <a:lnTo>
                    <a:pt x="348" y="546"/>
                  </a:lnTo>
                  <a:lnTo>
                    <a:pt x="348" y="546"/>
                  </a:lnTo>
                  <a:lnTo>
                    <a:pt x="354" y="546"/>
                  </a:lnTo>
                  <a:lnTo>
                    <a:pt x="354" y="546"/>
                  </a:lnTo>
                  <a:lnTo>
                    <a:pt x="354" y="546"/>
                  </a:lnTo>
                  <a:lnTo>
                    <a:pt x="354" y="546"/>
                  </a:lnTo>
                  <a:lnTo>
                    <a:pt x="354" y="546"/>
                  </a:lnTo>
                  <a:lnTo>
                    <a:pt x="354" y="546"/>
                  </a:lnTo>
                  <a:lnTo>
                    <a:pt x="354" y="546"/>
                  </a:lnTo>
                  <a:lnTo>
                    <a:pt x="354" y="546"/>
                  </a:lnTo>
                  <a:lnTo>
                    <a:pt x="354" y="546"/>
                  </a:lnTo>
                  <a:lnTo>
                    <a:pt x="360" y="546"/>
                  </a:lnTo>
                  <a:lnTo>
                    <a:pt x="360" y="546"/>
                  </a:lnTo>
                  <a:lnTo>
                    <a:pt x="360" y="546"/>
                  </a:lnTo>
                  <a:lnTo>
                    <a:pt x="360" y="546"/>
                  </a:lnTo>
                  <a:lnTo>
                    <a:pt x="360" y="546"/>
                  </a:lnTo>
                  <a:lnTo>
                    <a:pt x="360" y="546"/>
                  </a:lnTo>
                  <a:lnTo>
                    <a:pt x="360" y="546"/>
                  </a:lnTo>
                  <a:lnTo>
                    <a:pt x="360" y="546"/>
                  </a:lnTo>
                  <a:lnTo>
                    <a:pt x="360" y="546"/>
                  </a:lnTo>
                  <a:lnTo>
                    <a:pt x="360" y="546"/>
                  </a:lnTo>
                  <a:lnTo>
                    <a:pt x="366" y="546"/>
                  </a:lnTo>
                  <a:lnTo>
                    <a:pt x="366" y="546"/>
                  </a:lnTo>
                  <a:lnTo>
                    <a:pt x="366" y="546"/>
                  </a:lnTo>
                  <a:lnTo>
                    <a:pt x="366" y="546"/>
                  </a:lnTo>
                  <a:lnTo>
                    <a:pt x="366" y="546"/>
                  </a:lnTo>
                  <a:lnTo>
                    <a:pt x="366" y="546"/>
                  </a:lnTo>
                  <a:lnTo>
                    <a:pt x="366" y="546"/>
                  </a:lnTo>
                  <a:lnTo>
                    <a:pt x="366" y="546"/>
                  </a:lnTo>
                  <a:lnTo>
                    <a:pt x="366" y="546"/>
                  </a:lnTo>
                  <a:lnTo>
                    <a:pt x="372" y="546"/>
                  </a:lnTo>
                  <a:lnTo>
                    <a:pt x="372" y="546"/>
                  </a:lnTo>
                  <a:lnTo>
                    <a:pt x="372" y="546"/>
                  </a:lnTo>
                  <a:lnTo>
                    <a:pt x="372" y="546"/>
                  </a:lnTo>
                  <a:lnTo>
                    <a:pt x="372" y="546"/>
                  </a:lnTo>
                  <a:lnTo>
                    <a:pt x="372" y="546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84" y="540"/>
                  </a:lnTo>
                  <a:lnTo>
                    <a:pt x="384" y="540"/>
                  </a:lnTo>
                  <a:lnTo>
                    <a:pt x="384" y="540"/>
                  </a:lnTo>
                  <a:lnTo>
                    <a:pt x="384" y="540"/>
                  </a:lnTo>
                  <a:lnTo>
                    <a:pt x="384" y="540"/>
                  </a:lnTo>
                  <a:lnTo>
                    <a:pt x="384" y="540"/>
                  </a:lnTo>
                  <a:lnTo>
                    <a:pt x="384" y="540"/>
                  </a:lnTo>
                  <a:lnTo>
                    <a:pt x="384" y="540"/>
                  </a:lnTo>
                  <a:lnTo>
                    <a:pt x="384" y="540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6" y="540"/>
                  </a:lnTo>
                  <a:lnTo>
                    <a:pt x="396" y="540"/>
                  </a:lnTo>
                  <a:lnTo>
                    <a:pt x="396" y="540"/>
                  </a:lnTo>
                  <a:lnTo>
                    <a:pt x="396" y="540"/>
                  </a:lnTo>
                  <a:lnTo>
                    <a:pt x="396" y="540"/>
                  </a:lnTo>
                  <a:lnTo>
                    <a:pt x="396" y="540"/>
                  </a:lnTo>
                  <a:lnTo>
                    <a:pt x="396" y="540"/>
                  </a:lnTo>
                  <a:lnTo>
                    <a:pt x="396" y="540"/>
                  </a:lnTo>
                  <a:lnTo>
                    <a:pt x="396" y="540"/>
                  </a:lnTo>
                  <a:lnTo>
                    <a:pt x="396" y="540"/>
                  </a:lnTo>
                  <a:lnTo>
                    <a:pt x="402" y="540"/>
                  </a:lnTo>
                  <a:lnTo>
                    <a:pt x="402" y="540"/>
                  </a:lnTo>
                  <a:lnTo>
                    <a:pt x="402" y="540"/>
                  </a:lnTo>
                  <a:lnTo>
                    <a:pt x="402" y="540"/>
                  </a:lnTo>
                  <a:lnTo>
                    <a:pt x="402" y="540"/>
                  </a:lnTo>
                  <a:lnTo>
                    <a:pt x="402" y="540"/>
                  </a:lnTo>
                  <a:lnTo>
                    <a:pt x="402" y="540"/>
                  </a:lnTo>
                  <a:lnTo>
                    <a:pt x="402" y="540"/>
                  </a:lnTo>
                  <a:lnTo>
                    <a:pt x="402" y="540"/>
                  </a:lnTo>
                  <a:lnTo>
                    <a:pt x="408" y="540"/>
                  </a:lnTo>
                  <a:lnTo>
                    <a:pt x="408" y="540"/>
                  </a:lnTo>
                  <a:lnTo>
                    <a:pt x="408" y="540"/>
                  </a:lnTo>
                  <a:lnTo>
                    <a:pt x="408" y="540"/>
                  </a:lnTo>
                  <a:lnTo>
                    <a:pt x="408" y="540"/>
                  </a:lnTo>
                  <a:lnTo>
                    <a:pt x="408" y="540"/>
                  </a:lnTo>
                  <a:lnTo>
                    <a:pt x="408" y="540"/>
                  </a:lnTo>
                  <a:lnTo>
                    <a:pt x="408" y="540"/>
                  </a:lnTo>
                  <a:lnTo>
                    <a:pt x="408" y="540"/>
                  </a:lnTo>
                  <a:lnTo>
                    <a:pt x="414" y="540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20" y="534"/>
                  </a:lnTo>
                  <a:lnTo>
                    <a:pt x="420" y="534"/>
                  </a:lnTo>
                  <a:lnTo>
                    <a:pt x="420" y="534"/>
                  </a:lnTo>
                  <a:lnTo>
                    <a:pt x="420" y="534"/>
                  </a:lnTo>
                  <a:lnTo>
                    <a:pt x="420" y="534"/>
                  </a:lnTo>
                  <a:lnTo>
                    <a:pt x="420" y="534"/>
                  </a:lnTo>
                  <a:lnTo>
                    <a:pt x="420" y="534"/>
                  </a:lnTo>
                  <a:lnTo>
                    <a:pt x="420" y="534"/>
                  </a:lnTo>
                  <a:lnTo>
                    <a:pt x="420" y="534"/>
                  </a:lnTo>
                  <a:lnTo>
                    <a:pt x="426" y="534"/>
                  </a:lnTo>
                  <a:lnTo>
                    <a:pt x="426" y="534"/>
                  </a:lnTo>
                  <a:lnTo>
                    <a:pt x="426" y="534"/>
                  </a:lnTo>
                  <a:lnTo>
                    <a:pt x="426" y="534"/>
                  </a:lnTo>
                  <a:lnTo>
                    <a:pt x="426" y="534"/>
                  </a:lnTo>
                  <a:lnTo>
                    <a:pt x="426" y="534"/>
                  </a:lnTo>
                  <a:lnTo>
                    <a:pt x="426" y="534"/>
                  </a:lnTo>
                  <a:lnTo>
                    <a:pt x="426" y="534"/>
                  </a:lnTo>
                  <a:lnTo>
                    <a:pt x="432" y="534"/>
                  </a:lnTo>
                  <a:lnTo>
                    <a:pt x="432" y="534"/>
                  </a:lnTo>
                  <a:lnTo>
                    <a:pt x="432" y="534"/>
                  </a:lnTo>
                  <a:lnTo>
                    <a:pt x="432" y="534"/>
                  </a:lnTo>
                  <a:lnTo>
                    <a:pt x="432" y="534"/>
                  </a:lnTo>
                  <a:lnTo>
                    <a:pt x="432" y="534"/>
                  </a:lnTo>
                  <a:lnTo>
                    <a:pt x="432" y="534"/>
                  </a:lnTo>
                  <a:lnTo>
                    <a:pt x="432" y="534"/>
                  </a:lnTo>
                  <a:lnTo>
                    <a:pt x="432" y="534"/>
                  </a:lnTo>
                  <a:lnTo>
                    <a:pt x="438" y="534"/>
                  </a:lnTo>
                  <a:lnTo>
                    <a:pt x="438" y="534"/>
                  </a:lnTo>
                  <a:lnTo>
                    <a:pt x="438" y="534"/>
                  </a:lnTo>
                  <a:lnTo>
                    <a:pt x="438" y="534"/>
                  </a:lnTo>
                  <a:lnTo>
                    <a:pt x="438" y="534"/>
                  </a:lnTo>
                  <a:lnTo>
                    <a:pt x="438" y="534"/>
                  </a:lnTo>
                  <a:lnTo>
                    <a:pt x="438" y="534"/>
                  </a:lnTo>
                  <a:lnTo>
                    <a:pt x="438" y="534"/>
                  </a:lnTo>
                  <a:lnTo>
                    <a:pt x="438" y="534"/>
                  </a:lnTo>
                  <a:lnTo>
                    <a:pt x="438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8" y="528"/>
                  </a:lnTo>
                  <a:lnTo>
                    <a:pt x="468" y="528"/>
                  </a:lnTo>
                  <a:lnTo>
                    <a:pt x="468" y="528"/>
                  </a:lnTo>
                  <a:lnTo>
                    <a:pt x="468" y="528"/>
                  </a:lnTo>
                  <a:lnTo>
                    <a:pt x="468" y="528"/>
                  </a:lnTo>
                  <a:lnTo>
                    <a:pt x="468" y="528"/>
                  </a:lnTo>
                  <a:lnTo>
                    <a:pt x="468" y="528"/>
                  </a:lnTo>
                  <a:lnTo>
                    <a:pt x="468" y="528"/>
                  </a:lnTo>
                  <a:lnTo>
                    <a:pt x="468" y="528"/>
                  </a:lnTo>
                  <a:lnTo>
                    <a:pt x="474" y="528"/>
                  </a:lnTo>
                  <a:lnTo>
                    <a:pt x="474" y="528"/>
                  </a:lnTo>
                  <a:lnTo>
                    <a:pt x="474" y="528"/>
                  </a:lnTo>
                  <a:lnTo>
                    <a:pt x="474" y="528"/>
                  </a:lnTo>
                  <a:lnTo>
                    <a:pt x="474" y="528"/>
                  </a:lnTo>
                  <a:lnTo>
                    <a:pt x="474" y="528"/>
                  </a:lnTo>
                  <a:lnTo>
                    <a:pt x="474" y="528"/>
                  </a:lnTo>
                  <a:lnTo>
                    <a:pt x="474" y="528"/>
                  </a:lnTo>
                  <a:lnTo>
                    <a:pt x="474" y="528"/>
                  </a:lnTo>
                  <a:lnTo>
                    <a:pt x="474" y="528"/>
                  </a:lnTo>
                  <a:lnTo>
                    <a:pt x="480" y="528"/>
                  </a:lnTo>
                  <a:lnTo>
                    <a:pt x="480" y="528"/>
                  </a:lnTo>
                  <a:lnTo>
                    <a:pt x="480" y="528"/>
                  </a:lnTo>
                  <a:lnTo>
                    <a:pt x="480" y="528"/>
                  </a:lnTo>
                  <a:lnTo>
                    <a:pt x="480" y="528"/>
                  </a:lnTo>
                  <a:lnTo>
                    <a:pt x="480" y="522"/>
                  </a:lnTo>
                  <a:lnTo>
                    <a:pt x="480" y="522"/>
                  </a:lnTo>
                  <a:lnTo>
                    <a:pt x="480" y="522"/>
                  </a:lnTo>
                  <a:lnTo>
                    <a:pt x="480" y="522"/>
                  </a:lnTo>
                  <a:lnTo>
                    <a:pt x="486" y="522"/>
                  </a:lnTo>
                  <a:lnTo>
                    <a:pt x="486" y="522"/>
                  </a:lnTo>
                  <a:lnTo>
                    <a:pt x="486" y="522"/>
                  </a:lnTo>
                  <a:lnTo>
                    <a:pt x="486" y="522"/>
                  </a:lnTo>
                  <a:lnTo>
                    <a:pt x="486" y="522"/>
                  </a:lnTo>
                  <a:lnTo>
                    <a:pt x="486" y="522"/>
                  </a:lnTo>
                  <a:lnTo>
                    <a:pt x="486" y="522"/>
                  </a:lnTo>
                  <a:lnTo>
                    <a:pt x="486" y="522"/>
                  </a:lnTo>
                  <a:lnTo>
                    <a:pt x="486" y="522"/>
                  </a:lnTo>
                  <a:lnTo>
                    <a:pt x="492" y="522"/>
                  </a:lnTo>
                  <a:lnTo>
                    <a:pt x="492" y="522"/>
                  </a:lnTo>
                  <a:lnTo>
                    <a:pt x="492" y="522"/>
                  </a:lnTo>
                  <a:lnTo>
                    <a:pt x="492" y="522"/>
                  </a:lnTo>
                  <a:lnTo>
                    <a:pt x="492" y="522"/>
                  </a:lnTo>
                  <a:lnTo>
                    <a:pt x="492" y="522"/>
                  </a:lnTo>
                  <a:lnTo>
                    <a:pt x="492" y="522"/>
                  </a:lnTo>
                  <a:lnTo>
                    <a:pt x="492" y="522"/>
                  </a:lnTo>
                  <a:lnTo>
                    <a:pt x="492" y="522"/>
                  </a:lnTo>
                  <a:lnTo>
                    <a:pt x="498" y="522"/>
                  </a:lnTo>
                  <a:lnTo>
                    <a:pt x="1002" y="384"/>
                  </a:lnTo>
                  <a:lnTo>
                    <a:pt x="1002" y="384"/>
                  </a:lnTo>
                  <a:lnTo>
                    <a:pt x="1002" y="384"/>
                  </a:lnTo>
                  <a:lnTo>
                    <a:pt x="1002" y="384"/>
                  </a:lnTo>
                  <a:lnTo>
                    <a:pt x="1002" y="384"/>
                  </a:lnTo>
                  <a:lnTo>
                    <a:pt x="1002" y="384"/>
                  </a:lnTo>
                  <a:lnTo>
                    <a:pt x="1002" y="384"/>
                  </a:lnTo>
                  <a:lnTo>
                    <a:pt x="1002" y="384"/>
                  </a:lnTo>
                  <a:lnTo>
                    <a:pt x="1008" y="384"/>
                  </a:lnTo>
                  <a:lnTo>
                    <a:pt x="1008" y="384"/>
                  </a:lnTo>
                  <a:lnTo>
                    <a:pt x="1008" y="384"/>
                  </a:lnTo>
                  <a:lnTo>
                    <a:pt x="1008" y="384"/>
                  </a:lnTo>
                  <a:lnTo>
                    <a:pt x="1008" y="384"/>
                  </a:lnTo>
                  <a:lnTo>
                    <a:pt x="1008" y="384"/>
                  </a:lnTo>
                  <a:lnTo>
                    <a:pt x="1008" y="384"/>
                  </a:lnTo>
                  <a:lnTo>
                    <a:pt x="1008" y="384"/>
                  </a:lnTo>
                  <a:lnTo>
                    <a:pt x="1008" y="384"/>
                  </a:lnTo>
                  <a:lnTo>
                    <a:pt x="1014" y="378"/>
                  </a:lnTo>
                  <a:lnTo>
                    <a:pt x="1014" y="378"/>
                  </a:lnTo>
                  <a:lnTo>
                    <a:pt x="1014" y="378"/>
                  </a:lnTo>
                  <a:lnTo>
                    <a:pt x="1014" y="378"/>
                  </a:lnTo>
                  <a:lnTo>
                    <a:pt x="1014" y="378"/>
                  </a:lnTo>
                  <a:lnTo>
                    <a:pt x="1014" y="378"/>
                  </a:lnTo>
                  <a:lnTo>
                    <a:pt x="1014" y="378"/>
                  </a:lnTo>
                  <a:lnTo>
                    <a:pt x="1014" y="378"/>
                  </a:lnTo>
                  <a:lnTo>
                    <a:pt x="1014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6" y="378"/>
                  </a:lnTo>
                  <a:lnTo>
                    <a:pt x="1026" y="378"/>
                  </a:lnTo>
                  <a:lnTo>
                    <a:pt x="1026" y="378"/>
                  </a:lnTo>
                  <a:lnTo>
                    <a:pt x="1026" y="378"/>
                  </a:lnTo>
                  <a:lnTo>
                    <a:pt x="1026" y="378"/>
                  </a:lnTo>
                  <a:lnTo>
                    <a:pt x="1026" y="378"/>
                  </a:lnTo>
                  <a:lnTo>
                    <a:pt x="1026" y="378"/>
                  </a:lnTo>
                  <a:lnTo>
                    <a:pt x="1026" y="378"/>
                  </a:lnTo>
                  <a:lnTo>
                    <a:pt x="1026" y="372"/>
                  </a:lnTo>
                  <a:lnTo>
                    <a:pt x="1026" y="372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44" y="372"/>
                  </a:lnTo>
                  <a:lnTo>
                    <a:pt x="1044" y="372"/>
                  </a:lnTo>
                  <a:lnTo>
                    <a:pt x="1044" y="372"/>
                  </a:lnTo>
                  <a:lnTo>
                    <a:pt x="1044" y="372"/>
                  </a:lnTo>
                  <a:lnTo>
                    <a:pt x="1044" y="372"/>
                  </a:lnTo>
                  <a:lnTo>
                    <a:pt x="1044" y="366"/>
                  </a:lnTo>
                  <a:lnTo>
                    <a:pt x="1044" y="366"/>
                  </a:lnTo>
                  <a:lnTo>
                    <a:pt x="1044" y="366"/>
                  </a:lnTo>
                  <a:lnTo>
                    <a:pt x="1044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62" y="366"/>
                  </a:lnTo>
                  <a:lnTo>
                    <a:pt x="1062" y="366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2" y="360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74" y="360"/>
                  </a:lnTo>
                  <a:lnTo>
                    <a:pt x="1074" y="360"/>
                  </a:lnTo>
                  <a:lnTo>
                    <a:pt x="1074" y="360"/>
                  </a:lnTo>
                  <a:lnTo>
                    <a:pt x="1074" y="360"/>
                  </a:lnTo>
                  <a:lnTo>
                    <a:pt x="1074" y="360"/>
                  </a:lnTo>
                  <a:lnTo>
                    <a:pt x="1074" y="360"/>
                  </a:lnTo>
                  <a:lnTo>
                    <a:pt x="1074" y="360"/>
                  </a:lnTo>
                  <a:lnTo>
                    <a:pt x="1074" y="360"/>
                  </a:lnTo>
                  <a:lnTo>
                    <a:pt x="1074" y="354"/>
                  </a:lnTo>
                  <a:lnTo>
                    <a:pt x="1080" y="354"/>
                  </a:lnTo>
                  <a:lnTo>
                    <a:pt x="1080" y="354"/>
                  </a:lnTo>
                  <a:lnTo>
                    <a:pt x="1080" y="354"/>
                  </a:lnTo>
                  <a:lnTo>
                    <a:pt x="1080" y="354"/>
                  </a:lnTo>
                  <a:lnTo>
                    <a:pt x="1080" y="354"/>
                  </a:lnTo>
                  <a:lnTo>
                    <a:pt x="1080" y="354"/>
                  </a:lnTo>
                  <a:lnTo>
                    <a:pt x="1080" y="354"/>
                  </a:lnTo>
                  <a:lnTo>
                    <a:pt x="1080" y="354"/>
                  </a:lnTo>
                  <a:lnTo>
                    <a:pt x="1080" y="354"/>
                  </a:lnTo>
                  <a:lnTo>
                    <a:pt x="1086" y="354"/>
                  </a:lnTo>
                  <a:lnTo>
                    <a:pt x="1086" y="354"/>
                  </a:lnTo>
                  <a:lnTo>
                    <a:pt x="1086" y="354"/>
                  </a:lnTo>
                  <a:lnTo>
                    <a:pt x="1086" y="354"/>
                  </a:lnTo>
                  <a:lnTo>
                    <a:pt x="1086" y="354"/>
                  </a:lnTo>
                  <a:lnTo>
                    <a:pt x="1086" y="354"/>
                  </a:lnTo>
                  <a:lnTo>
                    <a:pt x="1086" y="354"/>
                  </a:lnTo>
                  <a:lnTo>
                    <a:pt x="1086" y="354"/>
                  </a:lnTo>
                  <a:lnTo>
                    <a:pt x="1086" y="354"/>
                  </a:lnTo>
                  <a:lnTo>
                    <a:pt x="1092" y="354"/>
                  </a:lnTo>
                  <a:lnTo>
                    <a:pt x="1092" y="354"/>
                  </a:lnTo>
                  <a:lnTo>
                    <a:pt x="1092" y="354"/>
                  </a:lnTo>
                  <a:lnTo>
                    <a:pt x="1092" y="354"/>
                  </a:lnTo>
                  <a:lnTo>
                    <a:pt x="1092" y="354"/>
                  </a:lnTo>
                  <a:lnTo>
                    <a:pt x="1092" y="348"/>
                  </a:lnTo>
                  <a:lnTo>
                    <a:pt x="1092" y="348"/>
                  </a:lnTo>
                  <a:lnTo>
                    <a:pt x="1092" y="348"/>
                  </a:lnTo>
                  <a:lnTo>
                    <a:pt x="1092" y="348"/>
                  </a:lnTo>
                  <a:lnTo>
                    <a:pt x="1098" y="348"/>
                  </a:lnTo>
                  <a:lnTo>
                    <a:pt x="1098" y="348"/>
                  </a:lnTo>
                  <a:lnTo>
                    <a:pt x="1098" y="348"/>
                  </a:lnTo>
                  <a:lnTo>
                    <a:pt x="1098" y="348"/>
                  </a:lnTo>
                  <a:lnTo>
                    <a:pt x="1098" y="348"/>
                  </a:lnTo>
                  <a:lnTo>
                    <a:pt x="1098" y="348"/>
                  </a:lnTo>
                  <a:lnTo>
                    <a:pt x="1098" y="348"/>
                  </a:lnTo>
                  <a:lnTo>
                    <a:pt x="1098" y="348"/>
                  </a:lnTo>
                  <a:lnTo>
                    <a:pt x="1098" y="348"/>
                  </a:lnTo>
                  <a:lnTo>
                    <a:pt x="1098" y="348"/>
                  </a:lnTo>
                  <a:lnTo>
                    <a:pt x="1104" y="348"/>
                  </a:lnTo>
                  <a:lnTo>
                    <a:pt x="1104" y="348"/>
                  </a:lnTo>
                  <a:lnTo>
                    <a:pt x="1104" y="348"/>
                  </a:lnTo>
                  <a:lnTo>
                    <a:pt x="1104" y="348"/>
                  </a:lnTo>
                  <a:lnTo>
                    <a:pt x="1104" y="348"/>
                  </a:lnTo>
                  <a:lnTo>
                    <a:pt x="1104" y="348"/>
                  </a:lnTo>
                  <a:lnTo>
                    <a:pt x="1104" y="348"/>
                  </a:lnTo>
                  <a:lnTo>
                    <a:pt x="1104" y="348"/>
                  </a:lnTo>
                  <a:lnTo>
                    <a:pt x="1104" y="348"/>
                  </a:lnTo>
                  <a:lnTo>
                    <a:pt x="1110" y="348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6" y="342"/>
                  </a:lnTo>
                  <a:lnTo>
                    <a:pt x="1116" y="342"/>
                  </a:lnTo>
                  <a:lnTo>
                    <a:pt x="1116" y="342"/>
                  </a:lnTo>
                  <a:lnTo>
                    <a:pt x="1116" y="342"/>
                  </a:lnTo>
                  <a:lnTo>
                    <a:pt x="1116" y="342"/>
                  </a:lnTo>
                  <a:lnTo>
                    <a:pt x="1116" y="342"/>
                  </a:lnTo>
                  <a:lnTo>
                    <a:pt x="1116" y="342"/>
                  </a:lnTo>
                  <a:lnTo>
                    <a:pt x="1116" y="342"/>
                  </a:lnTo>
                  <a:lnTo>
                    <a:pt x="1116" y="342"/>
                  </a:lnTo>
                  <a:lnTo>
                    <a:pt x="1122" y="342"/>
                  </a:lnTo>
                  <a:lnTo>
                    <a:pt x="1122" y="342"/>
                  </a:lnTo>
                  <a:lnTo>
                    <a:pt x="1122" y="342"/>
                  </a:lnTo>
                  <a:lnTo>
                    <a:pt x="1122" y="342"/>
                  </a:lnTo>
                  <a:lnTo>
                    <a:pt x="1122" y="342"/>
                  </a:lnTo>
                  <a:lnTo>
                    <a:pt x="1122" y="342"/>
                  </a:lnTo>
                  <a:lnTo>
                    <a:pt x="1122" y="336"/>
                  </a:lnTo>
                  <a:lnTo>
                    <a:pt x="1122" y="336"/>
                  </a:lnTo>
                  <a:lnTo>
                    <a:pt x="1122" y="336"/>
                  </a:lnTo>
                  <a:lnTo>
                    <a:pt x="1128" y="336"/>
                  </a:lnTo>
                  <a:lnTo>
                    <a:pt x="1128" y="336"/>
                  </a:lnTo>
                  <a:lnTo>
                    <a:pt x="1128" y="336"/>
                  </a:lnTo>
                  <a:lnTo>
                    <a:pt x="1128" y="336"/>
                  </a:lnTo>
                  <a:lnTo>
                    <a:pt x="1632" y="96"/>
                  </a:lnTo>
                  <a:lnTo>
                    <a:pt x="1632" y="96"/>
                  </a:lnTo>
                  <a:lnTo>
                    <a:pt x="1632" y="96"/>
                  </a:lnTo>
                  <a:lnTo>
                    <a:pt x="1632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0"/>
                  </a:lnTo>
                  <a:lnTo>
                    <a:pt x="1638" y="90"/>
                  </a:lnTo>
                  <a:lnTo>
                    <a:pt x="1638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50" y="90"/>
                  </a:lnTo>
                  <a:lnTo>
                    <a:pt x="1650" y="90"/>
                  </a:lnTo>
                  <a:lnTo>
                    <a:pt x="1650" y="90"/>
                  </a:lnTo>
                  <a:lnTo>
                    <a:pt x="1650" y="90"/>
                  </a:lnTo>
                  <a:lnTo>
                    <a:pt x="1650" y="90"/>
                  </a:lnTo>
                  <a:lnTo>
                    <a:pt x="1650" y="84"/>
                  </a:lnTo>
                  <a:lnTo>
                    <a:pt x="1650" y="84"/>
                  </a:lnTo>
                  <a:lnTo>
                    <a:pt x="1650" y="84"/>
                  </a:lnTo>
                  <a:lnTo>
                    <a:pt x="1650" y="84"/>
                  </a:lnTo>
                  <a:lnTo>
                    <a:pt x="1650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66"/>
                  </a:lnTo>
                  <a:lnTo>
                    <a:pt x="1680" y="66"/>
                  </a:lnTo>
                  <a:lnTo>
                    <a:pt x="1686" y="66"/>
                  </a:lnTo>
                  <a:lnTo>
                    <a:pt x="1686" y="66"/>
                  </a:lnTo>
                  <a:lnTo>
                    <a:pt x="1686" y="66"/>
                  </a:lnTo>
                  <a:lnTo>
                    <a:pt x="1686" y="66"/>
                  </a:lnTo>
                  <a:lnTo>
                    <a:pt x="1686" y="66"/>
                  </a:lnTo>
                  <a:lnTo>
                    <a:pt x="1686" y="66"/>
                  </a:lnTo>
                  <a:lnTo>
                    <a:pt x="1686" y="66"/>
                  </a:lnTo>
                  <a:lnTo>
                    <a:pt x="1686" y="66"/>
                  </a:lnTo>
                  <a:lnTo>
                    <a:pt x="1686" y="66"/>
                  </a:lnTo>
                  <a:lnTo>
                    <a:pt x="1686" y="66"/>
                  </a:lnTo>
                  <a:lnTo>
                    <a:pt x="1692" y="66"/>
                  </a:lnTo>
                  <a:lnTo>
                    <a:pt x="1692" y="66"/>
                  </a:lnTo>
                  <a:lnTo>
                    <a:pt x="1692" y="66"/>
                  </a:lnTo>
                  <a:lnTo>
                    <a:pt x="1692" y="66"/>
                  </a:lnTo>
                  <a:lnTo>
                    <a:pt x="1692" y="60"/>
                  </a:lnTo>
                  <a:lnTo>
                    <a:pt x="1692" y="60"/>
                  </a:lnTo>
                  <a:lnTo>
                    <a:pt x="1692" y="60"/>
                  </a:lnTo>
                  <a:lnTo>
                    <a:pt x="1692" y="60"/>
                  </a:lnTo>
                  <a:lnTo>
                    <a:pt x="1692" y="60"/>
                  </a:lnTo>
                  <a:lnTo>
                    <a:pt x="1698" y="60"/>
                  </a:lnTo>
                  <a:lnTo>
                    <a:pt x="1698" y="60"/>
                  </a:lnTo>
                  <a:lnTo>
                    <a:pt x="1698" y="60"/>
                  </a:lnTo>
                  <a:lnTo>
                    <a:pt x="1698" y="60"/>
                  </a:lnTo>
                  <a:lnTo>
                    <a:pt x="1698" y="60"/>
                  </a:lnTo>
                  <a:lnTo>
                    <a:pt x="1698" y="60"/>
                  </a:lnTo>
                  <a:lnTo>
                    <a:pt x="1698" y="60"/>
                  </a:lnTo>
                  <a:lnTo>
                    <a:pt x="1698" y="60"/>
                  </a:lnTo>
                  <a:lnTo>
                    <a:pt x="1698" y="60"/>
                  </a:lnTo>
                  <a:lnTo>
                    <a:pt x="1704" y="60"/>
                  </a:lnTo>
                  <a:lnTo>
                    <a:pt x="1704" y="60"/>
                  </a:lnTo>
                  <a:lnTo>
                    <a:pt x="1704" y="54"/>
                  </a:lnTo>
                  <a:lnTo>
                    <a:pt x="1704" y="54"/>
                  </a:lnTo>
                  <a:lnTo>
                    <a:pt x="1704" y="54"/>
                  </a:lnTo>
                  <a:lnTo>
                    <a:pt x="1704" y="54"/>
                  </a:lnTo>
                  <a:lnTo>
                    <a:pt x="1704" y="54"/>
                  </a:lnTo>
                  <a:lnTo>
                    <a:pt x="1704" y="54"/>
                  </a:lnTo>
                  <a:lnTo>
                    <a:pt x="1704" y="54"/>
                  </a:lnTo>
                  <a:lnTo>
                    <a:pt x="1710" y="54"/>
                  </a:lnTo>
                  <a:lnTo>
                    <a:pt x="1710" y="54"/>
                  </a:lnTo>
                  <a:lnTo>
                    <a:pt x="1710" y="54"/>
                  </a:lnTo>
                  <a:lnTo>
                    <a:pt x="1710" y="54"/>
                  </a:lnTo>
                  <a:lnTo>
                    <a:pt x="1710" y="54"/>
                  </a:lnTo>
                  <a:lnTo>
                    <a:pt x="1710" y="54"/>
                  </a:lnTo>
                  <a:lnTo>
                    <a:pt x="1710" y="54"/>
                  </a:lnTo>
                  <a:lnTo>
                    <a:pt x="1710" y="54"/>
                  </a:lnTo>
                  <a:lnTo>
                    <a:pt x="1710" y="48"/>
                  </a:lnTo>
                  <a:lnTo>
                    <a:pt x="1716" y="48"/>
                  </a:lnTo>
                  <a:lnTo>
                    <a:pt x="1716" y="48"/>
                  </a:lnTo>
                  <a:lnTo>
                    <a:pt x="1716" y="48"/>
                  </a:lnTo>
                  <a:lnTo>
                    <a:pt x="1716" y="48"/>
                  </a:lnTo>
                  <a:lnTo>
                    <a:pt x="1716" y="48"/>
                  </a:lnTo>
                  <a:lnTo>
                    <a:pt x="1716" y="48"/>
                  </a:lnTo>
                  <a:lnTo>
                    <a:pt x="1716" y="48"/>
                  </a:lnTo>
                  <a:lnTo>
                    <a:pt x="1716" y="48"/>
                  </a:lnTo>
                  <a:lnTo>
                    <a:pt x="1716" y="48"/>
                  </a:lnTo>
                  <a:lnTo>
                    <a:pt x="1722" y="48"/>
                  </a:lnTo>
                  <a:lnTo>
                    <a:pt x="1722" y="48"/>
                  </a:lnTo>
                  <a:lnTo>
                    <a:pt x="1722" y="48"/>
                  </a:lnTo>
                  <a:lnTo>
                    <a:pt x="1722" y="48"/>
                  </a:lnTo>
                  <a:lnTo>
                    <a:pt x="1722" y="48"/>
                  </a:lnTo>
                  <a:lnTo>
                    <a:pt x="1722" y="48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8" y="42"/>
                  </a:lnTo>
                  <a:lnTo>
                    <a:pt x="1728" y="42"/>
                  </a:lnTo>
                  <a:lnTo>
                    <a:pt x="1728" y="42"/>
                  </a:lnTo>
                  <a:lnTo>
                    <a:pt x="1728" y="42"/>
                  </a:lnTo>
                  <a:lnTo>
                    <a:pt x="1728" y="42"/>
                  </a:lnTo>
                  <a:lnTo>
                    <a:pt x="1728" y="42"/>
                  </a:lnTo>
                  <a:lnTo>
                    <a:pt x="1728" y="42"/>
                  </a:lnTo>
                  <a:lnTo>
                    <a:pt x="1728" y="42"/>
                  </a:lnTo>
                  <a:lnTo>
                    <a:pt x="1728" y="42"/>
                  </a:lnTo>
                  <a:lnTo>
                    <a:pt x="1734" y="42"/>
                  </a:lnTo>
                  <a:lnTo>
                    <a:pt x="1734" y="42"/>
                  </a:lnTo>
                  <a:lnTo>
                    <a:pt x="1734" y="42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52" y="30"/>
                  </a:lnTo>
                  <a:lnTo>
                    <a:pt x="1752" y="30"/>
                  </a:lnTo>
                  <a:lnTo>
                    <a:pt x="1752" y="30"/>
                  </a:lnTo>
                  <a:lnTo>
                    <a:pt x="1752" y="30"/>
                  </a:lnTo>
                  <a:lnTo>
                    <a:pt x="1752" y="30"/>
                  </a:lnTo>
                  <a:lnTo>
                    <a:pt x="1752" y="30"/>
                  </a:lnTo>
                  <a:lnTo>
                    <a:pt x="1752" y="24"/>
                  </a:lnTo>
                  <a:lnTo>
                    <a:pt x="1752" y="24"/>
                  </a:lnTo>
                  <a:lnTo>
                    <a:pt x="1752" y="24"/>
                  </a:lnTo>
                  <a:lnTo>
                    <a:pt x="1758" y="24"/>
                  </a:lnTo>
                  <a:lnTo>
                    <a:pt x="1758" y="24"/>
                  </a:lnTo>
                  <a:lnTo>
                    <a:pt x="1758" y="24"/>
                  </a:lnTo>
                  <a:lnTo>
                    <a:pt x="1758" y="24"/>
                  </a:lnTo>
                  <a:lnTo>
                    <a:pt x="1758" y="24"/>
                  </a:lnTo>
                  <a:lnTo>
                    <a:pt x="1758" y="24"/>
                  </a:lnTo>
                  <a:lnTo>
                    <a:pt x="1758" y="24"/>
                  </a:lnTo>
                  <a:lnTo>
                    <a:pt x="1758" y="24"/>
                  </a:lnTo>
                  <a:lnTo>
                    <a:pt x="1758" y="24"/>
                  </a:lnTo>
                  <a:lnTo>
                    <a:pt x="1758" y="24"/>
                  </a:lnTo>
                  <a:lnTo>
                    <a:pt x="1758" y="24"/>
                  </a:lnTo>
                  <a:lnTo>
                    <a:pt x="1764" y="24"/>
                  </a:lnTo>
                  <a:lnTo>
                    <a:pt x="1764" y="24"/>
                  </a:lnTo>
                  <a:lnTo>
                    <a:pt x="1764" y="24"/>
                  </a:lnTo>
                  <a:lnTo>
                    <a:pt x="1764" y="18"/>
                  </a:lnTo>
                  <a:lnTo>
                    <a:pt x="1764" y="18"/>
                  </a:lnTo>
                  <a:lnTo>
                    <a:pt x="1764" y="18"/>
                  </a:lnTo>
                  <a:lnTo>
                    <a:pt x="1764" y="18"/>
                  </a:lnTo>
                  <a:lnTo>
                    <a:pt x="1764" y="18"/>
                  </a:lnTo>
                  <a:lnTo>
                    <a:pt x="1764" y="18"/>
                  </a:lnTo>
                  <a:lnTo>
                    <a:pt x="1770" y="18"/>
                  </a:lnTo>
                  <a:lnTo>
                    <a:pt x="1770" y="18"/>
                  </a:lnTo>
                  <a:lnTo>
                    <a:pt x="1770" y="18"/>
                  </a:lnTo>
                  <a:lnTo>
                    <a:pt x="1770" y="18"/>
                  </a:lnTo>
                  <a:lnTo>
                    <a:pt x="1770" y="18"/>
                  </a:lnTo>
                  <a:lnTo>
                    <a:pt x="1770" y="18"/>
                  </a:lnTo>
                  <a:lnTo>
                    <a:pt x="1770" y="18"/>
                  </a:lnTo>
                  <a:lnTo>
                    <a:pt x="1770" y="18"/>
                  </a:lnTo>
                  <a:lnTo>
                    <a:pt x="1770" y="18"/>
                  </a:lnTo>
                  <a:lnTo>
                    <a:pt x="1776" y="18"/>
                  </a:lnTo>
                  <a:lnTo>
                    <a:pt x="1776" y="18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8" y="12"/>
                  </a:lnTo>
                  <a:lnTo>
                    <a:pt x="1788" y="12"/>
                  </a:lnTo>
                  <a:lnTo>
                    <a:pt x="1788" y="12"/>
                  </a:lnTo>
                  <a:lnTo>
                    <a:pt x="1788" y="12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6" y="6"/>
                  </a:lnTo>
                  <a:lnTo>
                    <a:pt x="1806" y="6"/>
                  </a:lnTo>
                  <a:lnTo>
                    <a:pt x="1806" y="6"/>
                  </a:lnTo>
                  <a:lnTo>
                    <a:pt x="1806" y="6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6" y="6"/>
                  </a:lnTo>
                  <a:lnTo>
                    <a:pt x="1896" y="6"/>
                  </a:lnTo>
                  <a:lnTo>
                    <a:pt x="1896" y="6"/>
                  </a:lnTo>
                  <a:lnTo>
                    <a:pt x="1896" y="6"/>
                  </a:lnTo>
                  <a:lnTo>
                    <a:pt x="1896" y="6"/>
                  </a:lnTo>
                  <a:lnTo>
                    <a:pt x="1896" y="6"/>
                  </a:lnTo>
                  <a:lnTo>
                    <a:pt x="1896" y="6"/>
                  </a:lnTo>
                  <a:lnTo>
                    <a:pt x="1896" y="6"/>
                  </a:lnTo>
                  <a:lnTo>
                    <a:pt x="1896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8"/>
                  </a:lnTo>
                  <a:lnTo>
                    <a:pt x="1914" y="18"/>
                  </a:lnTo>
                  <a:lnTo>
                    <a:pt x="1914" y="18"/>
                  </a:lnTo>
                  <a:lnTo>
                    <a:pt x="1914" y="18"/>
                  </a:lnTo>
                  <a:lnTo>
                    <a:pt x="1914" y="18"/>
                  </a:lnTo>
                  <a:lnTo>
                    <a:pt x="1914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6" y="24"/>
                  </a:lnTo>
                  <a:lnTo>
                    <a:pt x="1926" y="24"/>
                  </a:lnTo>
                  <a:lnTo>
                    <a:pt x="1926" y="24"/>
                  </a:lnTo>
                  <a:lnTo>
                    <a:pt x="1926" y="24"/>
                  </a:lnTo>
                  <a:lnTo>
                    <a:pt x="1926" y="24"/>
                  </a:lnTo>
                  <a:lnTo>
                    <a:pt x="1926" y="24"/>
                  </a:lnTo>
                  <a:lnTo>
                    <a:pt x="1926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8" y="24"/>
                  </a:lnTo>
                  <a:lnTo>
                    <a:pt x="1938" y="30"/>
                  </a:lnTo>
                  <a:lnTo>
                    <a:pt x="1938" y="30"/>
                  </a:lnTo>
                  <a:lnTo>
                    <a:pt x="1938" y="30"/>
                  </a:lnTo>
                  <a:lnTo>
                    <a:pt x="1938" y="30"/>
                  </a:lnTo>
                  <a:lnTo>
                    <a:pt x="1938" y="30"/>
                  </a:lnTo>
                  <a:lnTo>
                    <a:pt x="1938" y="30"/>
                  </a:lnTo>
                  <a:lnTo>
                    <a:pt x="1938" y="30"/>
                  </a:lnTo>
                  <a:lnTo>
                    <a:pt x="1938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6"/>
                  </a:lnTo>
                  <a:lnTo>
                    <a:pt x="1944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62" y="42"/>
                  </a:lnTo>
                  <a:lnTo>
                    <a:pt x="1962" y="42"/>
                  </a:lnTo>
                  <a:lnTo>
                    <a:pt x="1962" y="42"/>
                  </a:lnTo>
                  <a:lnTo>
                    <a:pt x="1962" y="42"/>
                  </a:lnTo>
                  <a:lnTo>
                    <a:pt x="1962" y="42"/>
                  </a:lnTo>
                  <a:lnTo>
                    <a:pt x="1962" y="42"/>
                  </a:lnTo>
                  <a:lnTo>
                    <a:pt x="1962" y="42"/>
                  </a:lnTo>
                  <a:lnTo>
                    <a:pt x="1962" y="42"/>
                  </a:lnTo>
                  <a:lnTo>
                    <a:pt x="1962" y="42"/>
                  </a:lnTo>
                  <a:lnTo>
                    <a:pt x="1968" y="42"/>
                  </a:lnTo>
                  <a:lnTo>
                    <a:pt x="1968" y="42"/>
                  </a:lnTo>
                  <a:lnTo>
                    <a:pt x="1968" y="42"/>
                  </a:lnTo>
                  <a:lnTo>
                    <a:pt x="1968" y="42"/>
                  </a:lnTo>
                  <a:lnTo>
                    <a:pt x="1968" y="48"/>
                  </a:lnTo>
                  <a:lnTo>
                    <a:pt x="1968" y="48"/>
                  </a:lnTo>
                  <a:lnTo>
                    <a:pt x="1968" y="48"/>
                  </a:lnTo>
                  <a:lnTo>
                    <a:pt x="1968" y="48"/>
                  </a:lnTo>
                  <a:lnTo>
                    <a:pt x="1968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80" y="48"/>
                  </a:lnTo>
                  <a:lnTo>
                    <a:pt x="1980" y="48"/>
                  </a:lnTo>
                  <a:lnTo>
                    <a:pt x="1980" y="48"/>
                  </a:lnTo>
                  <a:lnTo>
                    <a:pt x="1980" y="54"/>
                  </a:lnTo>
                  <a:lnTo>
                    <a:pt x="1980" y="54"/>
                  </a:lnTo>
                  <a:lnTo>
                    <a:pt x="1980" y="54"/>
                  </a:lnTo>
                  <a:lnTo>
                    <a:pt x="1980" y="54"/>
                  </a:lnTo>
                  <a:lnTo>
                    <a:pt x="1980" y="54"/>
                  </a:lnTo>
                  <a:lnTo>
                    <a:pt x="1980" y="54"/>
                  </a:lnTo>
                  <a:lnTo>
                    <a:pt x="1980" y="54"/>
                  </a:lnTo>
                  <a:lnTo>
                    <a:pt x="1986" y="54"/>
                  </a:lnTo>
                  <a:lnTo>
                    <a:pt x="1986" y="54"/>
                  </a:lnTo>
                  <a:lnTo>
                    <a:pt x="1986" y="54"/>
                  </a:lnTo>
                  <a:lnTo>
                    <a:pt x="1986" y="54"/>
                  </a:lnTo>
                  <a:lnTo>
                    <a:pt x="1986" y="54"/>
                  </a:lnTo>
                  <a:lnTo>
                    <a:pt x="1986" y="54"/>
                  </a:lnTo>
                  <a:lnTo>
                    <a:pt x="1986" y="54"/>
                  </a:lnTo>
                  <a:lnTo>
                    <a:pt x="1986" y="54"/>
                  </a:lnTo>
                  <a:lnTo>
                    <a:pt x="1986" y="54"/>
                  </a:lnTo>
                  <a:lnTo>
                    <a:pt x="1992" y="54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2004" y="66"/>
                  </a:lnTo>
                  <a:lnTo>
                    <a:pt x="2004" y="66"/>
                  </a:lnTo>
                  <a:lnTo>
                    <a:pt x="2004" y="66"/>
                  </a:lnTo>
                  <a:lnTo>
                    <a:pt x="2004" y="66"/>
                  </a:lnTo>
                  <a:lnTo>
                    <a:pt x="2004" y="66"/>
                  </a:lnTo>
                  <a:lnTo>
                    <a:pt x="2004" y="66"/>
                  </a:lnTo>
                  <a:lnTo>
                    <a:pt x="2004" y="66"/>
                  </a:lnTo>
                  <a:lnTo>
                    <a:pt x="2004" y="66"/>
                  </a:lnTo>
                  <a:lnTo>
                    <a:pt x="2004" y="66"/>
                  </a:lnTo>
                  <a:lnTo>
                    <a:pt x="2010" y="66"/>
                  </a:lnTo>
                  <a:lnTo>
                    <a:pt x="2010" y="66"/>
                  </a:lnTo>
                  <a:lnTo>
                    <a:pt x="2010" y="66"/>
                  </a:lnTo>
                  <a:lnTo>
                    <a:pt x="2010" y="66"/>
                  </a:lnTo>
                  <a:lnTo>
                    <a:pt x="2010" y="66"/>
                  </a:lnTo>
                  <a:lnTo>
                    <a:pt x="2010" y="66"/>
                  </a:lnTo>
                  <a:lnTo>
                    <a:pt x="2010" y="66"/>
                  </a:lnTo>
                  <a:lnTo>
                    <a:pt x="2010" y="66"/>
                  </a:lnTo>
                  <a:lnTo>
                    <a:pt x="2010" y="72"/>
                  </a:lnTo>
                  <a:lnTo>
                    <a:pt x="2016" y="72"/>
                  </a:lnTo>
                  <a:lnTo>
                    <a:pt x="2016" y="72"/>
                  </a:lnTo>
                  <a:lnTo>
                    <a:pt x="2016" y="72"/>
                  </a:lnTo>
                  <a:lnTo>
                    <a:pt x="2016" y="72"/>
                  </a:lnTo>
                  <a:lnTo>
                    <a:pt x="2016" y="72"/>
                  </a:lnTo>
                  <a:lnTo>
                    <a:pt x="2016" y="72"/>
                  </a:lnTo>
                  <a:lnTo>
                    <a:pt x="2016" y="72"/>
                  </a:lnTo>
                  <a:lnTo>
                    <a:pt x="2016" y="72"/>
                  </a:lnTo>
                  <a:lnTo>
                    <a:pt x="2016" y="72"/>
                  </a:lnTo>
                  <a:lnTo>
                    <a:pt x="2016" y="72"/>
                  </a:lnTo>
                  <a:lnTo>
                    <a:pt x="2022" y="72"/>
                  </a:lnTo>
                  <a:lnTo>
                    <a:pt x="2022" y="72"/>
                  </a:lnTo>
                  <a:lnTo>
                    <a:pt x="2022" y="72"/>
                  </a:lnTo>
                  <a:lnTo>
                    <a:pt x="2022" y="72"/>
                  </a:lnTo>
                  <a:lnTo>
                    <a:pt x="2022" y="72"/>
                  </a:lnTo>
                  <a:lnTo>
                    <a:pt x="2022" y="72"/>
                  </a:lnTo>
                  <a:lnTo>
                    <a:pt x="2022" y="78"/>
                  </a:lnTo>
                  <a:lnTo>
                    <a:pt x="2022" y="78"/>
                  </a:lnTo>
                  <a:lnTo>
                    <a:pt x="2022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84"/>
                  </a:lnTo>
                  <a:lnTo>
                    <a:pt x="2034" y="84"/>
                  </a:lnTo>
                  <a:lnTo>
                    <a:pt x="2034" y="84"/>
                  </a:lnTo>
                  <a:lnTo>
                    <a:pt x="2034" y="84"/>
                  </a:lnTo>
                  <a:lnTo>
                    <a:pt x="2040" y="84"/>
                  </a:lnTo>
                  <a:lnTo>
                    <a:pt x="2040" y="84"/>
                  </a:lnTo>
                  <a:lnTo>
                    <a:pt x="2040" y="84"/>
                  </a:lnTo>
                  <a:lnTo>
                    <a:pt x="2040" y="84"/>
                  </a:lnTo>
                  <a:lnTo>
                    <a:pt x="2040" y="84"/>
                  </a:lnTo>
                  <a:lnTo>
                    <a:pt x="2040" y="84"/>
                  </a:lnTo>
                  <a:lnTo>
                    <a:pt x="2040" y="84"/>
                  </a:lnTo>
                  <a:lnTo>
                    <a:pt x="2040" y="84"/>
                  </a:lnTo>
                  <a:lnTo>
                    <a:pt x="2040" y="84"/>
                  </a:lnTo>
                  <a:lnTo>
                    <a:pt x="2046" y="84"/>
                  </a:lnTo>
                  <a:lnTo>
                    <a:pt x="2046" y="84"/>
                  </a:lnTo>
                  <a:lnTo>
                    <a:pt x="2046" y="84"/>
                  </a:lnTo>
                  <a:lnTo>
                    <a:pt x="2046" y="84"/>
                  </a:lnTo>
                  <a:lnTo>
                    <a:pt x="2046" y="84"/>
                  </a:lnTo>
                  <a:lnTo>
                    <a:pt x="2046" y="90"/>
                  </a:lnTo>
                  <a:lnTo>
                    <a:pt x="2046" y="90"/>
                  </a:lnTo>
                  <a:lnTo>
                    <a:pt x="2046" y="90"/>
                  </a:lnTo>
                  <a:lnTo>
                    <a:pt x="2046" y="90"/>
                  </a:lnTo>
                  <a:lnTo>
                    <a:pt x="2052" y="90"/>
                  </a:lnTo>
                  <a:lnTo>
                    <a:pt x="2052" y="90"/>
                  </a:lnTo>
                  <a:lnTo>
                    <a:pt x="2052" y="90"/>
                  </a:lnTo>
                  <a:lnTo>
                    <a:pt x="2556" y="318"/>
                  </a:lnTo>
                  <a:lnTo>
                    <a:pt x="2556" y="318"/>
                  </a:lnTo>
                  <a:lnTo>
                    <a:pt x="2556" y="318"/>
                  </a:lnTo>
                  <a:lnTo>
                    <a:pt x="2556" y="318"/>
                  </a:lnTo>
                  <a:lnTo>
                    <a:pt x="2556" y="318"/>
                  </a:lnTo>
                  <a:lnTo>
                    <a:pt x="2556" y="318"/>
                  </a:lnTo>
                  <a:lnTo>
                    <a:pt x="2556" y="318"/>
                  </a:lnTo>
                  <a:lnTo>
                    <a:pt x="2562" y="318"/>
                  </a:lnTo>
                  <a:lnTo>
                    <a:pt x="2562" y="318"/>
                  </a:lnTo>
                  <a:lnTo>
                    <a:pt x="2562" y="318"/>
                  </a:lnTo>
                  <a:lnTo>
                    <a:pt x="2562" y="318"/>
                  </a:lnTo>
                  <a:lnTo>
                    <a:pt x="2562" y="318"/>
                  </a:lnTo>
                  <a:lnTo>
                    <a:pt x="2562" y="318"/>
                  </a:lnTo>
                  <a:lnTo>
                    <a:pt x="2562" y="318"/>
                  </a:lnTo>
                  <a:lnTo>
                    <a:pt x="2562" y="324"/>
                  </a:lnTo>
                  <a:lnTo>
                    <a:pt x="2562" y="324"/>
                  </a:lnTo>
                  <a:lnTo>
                    <a:pt x="2568" y="324"/>
                  </a:lnTo>
                  <a:lnTo>
                    <a:pt x="2568" y="324"/>
                  </a:lnTo>
                  <a:lnTo>
                    <a:pt x="2568" y="324"/>
                  </a:lnTo>
                  <a:lnTo>
                    <a:pt x="2568" y="324"/>
                  </a:lnTo>
                  <a:lnTo>
                    <a:pt x="2568" y="324"/>
                  </a:lnTo>
                  <a:lnTo>
                    <a:pt x="2568" y="324"/>
                  </a:lnTo>
                  <a:lnTo>
                    <a:pt x="2568" y="324"/>
                  </a:lnTo>
                  <a:lnTo>
                    <a:pt x="2568" y="324"/>
                  </a:lnTo>
                  <a:lnTo>
                    <a:pt x="2568" y="324"/>
                  </a:lnTo>
                  <a:lnTo>
                    <a:pt x="2568" y="324"/>
                  </a:lnTo>
                  <a:lnTo>
                    <a:pt x="2574" y="324"/>
                  </a:lnTo>
                  <a:lnTo>
                    <a:pt x="2574" y="324"/>
                  </a:lnTo>
                  <a:lnTo>
                    <a:pt x="2574" y="324"/>
                  </a:lnTo>
                  <a:lnTo>
                    <a:pt x="2574" y="324"/>
                  </a:lnTo>
                  <a:lnTo>
                    <a:pt x="2574" y="324"/>
                  </a:lnTo>
                  <a:lnTo>
                    <a:pt x="2574" y="324"/>
                  </a:lnTo>
                  <a:lnTo>
                    <a:pt x="2574" y="324"/>
                  </a:lnTo>
                  <a:lnTo>
                    <a:pt x="2574" y="324"/>
                  </a:lnTo>
                  <a:lnTo>
                    <a:pt x="2574" y="324"/>
                  </a:lnTo>
                  <a:lnTo>
                    <a:pt x="2580" y="324"/>
                  </a:lnTo>
                  <a:lnTo>
                    <a:pt x="2580" y="324"/>
                  </a:lnTo>
                  <a:lnTo>
                    <a:pt x="2580" y="324"/>
                  </a:lnTo>
                  <a:lnTo>
                    <a:pt x="2580" y="324"/>
                  </a:lnTo>
                  <a:lnTo>
                    <a:pt x="2580" y="330"/>
                  </a:lnTo>
                  <a:lnTo>
                    <a:pt x="2580" y="330"/>
                  </a:lnTo>
                  <a:lnTo>
                    <a:pt x="2580" y="330"/>
                  </a:lnTo>
                  <a:lnTo>
                    <a:pt x="2580" y="330"/>
                  </a:lnTo>
                  <a:lnTo>
                    <a:pt x="2580" y="330"/>
                  </a:lnTo>
                  <a:lnTo>
                    <a:pt x="2586" y="330"/>
                  </a:lnTo>
                  <a:lnTo>
                    <a:pt x="2586" y="330"/>
                  </a:lnTo>
                  <a:lnTo>
                    <a:pt x="2586" y="330"/>
                  </a:lnTo>
                  <a:lnTo>
                    <a:pt x="2586" y="330"/>
                  </a:lnTo>
                  <a:lnTo>
                    <a:pt x="2586" y="330"/>
                  </a:lnTo>
                  <a:lnTo>
                    <a:pt x="2586" y="330"/>
                  </a:lnTo>
                  <a:lnTo>
                    <a:pt x="2586" y="330"/>
                  </a:lnTo>
                  <a:lnTo>
                    <a:pt x="2586" y="330"/>
                  </a:lnTo>
                  <a:lnTo>
                    <a:pt x="2586" y="330"/>
                  </a:lnTo>
                  <a:lnTo>
                    <a:pt x="2592" y="330"/>
                  </a:lnTo>
                  <a:lnTo>
                    <a:pt x="2592" y="330"/>
                  </a:lnTo>
                  <a:lnTo>
                    <a:pt x="2592" y="330"/>
                  </a:lnTo>
                  <a:lnTo>
                    <a:pt x="2592" y="330"/>
                  </a:lnTo>
                  <a:lnTo>
                    <a:pt x="2592" y="330"/>
                  </a:lnTo>
                  <a:lnTo>
                    <a:pt x="2592" y="330"/>
                  </a:lnTo>
                  <a:lnTo>
                    <a:pt x="2592" y="330"/>
                  </a:lnTo>
                  <a:lnTo>
                    <a:pt x="2592" y="330"/>
                  </a:lnTo>
                  <a:lnTo>
                    <a:pt x="2592" y="330"/>
                  </a:lnTo>
                  <a:lnTo>
                    <a:pt x="2598" y="330"/>
                  </a:lnTo>
                  <a:lnTo>
                    <a:pt x="2598" y="330"/>
                  </a:lnTo>
                  <a:lnTo>
                    <a:pt x="2598" y="336"/>
                  </a:lnTo>
                  <a:lnTo>
                    <a:pt x="2598" y="336"/>
                  </a:lnTo>
                  <a:lnTo>
                    <a:pt x="2598" y="336"/>
                  </a:lnTo>
                  <a:lnTo>
                    <a:pt x="2598" y="336"/>
                  </a:lnTo>
                  <a:lnTo>
                    <a:pt x="2598" y="336"/>
                  </a:lnTo>
                  <a:lnTo>
                    <a:pt x="2598" y="336"/>
                  </a:lnTo>
                  <a:lnTo>
                    <a:pt x="2598" y="336"/>
                  </a:lnTo>
                  <a:lnTo>
                    <a:pt x="2604" y="336"/>
                  </a:lnTo>
                  <a:lnTo>
                    <a:pt x="2604" y="336"/>
                  </a:lnTo>
                  <a:lnTo>
                    <a:pt x="2604" y="336"/>
                  </a:lnTo>
                  <a:lnTo>
                    <a:pt x="2604" y="336"/>
                  </a:lnTo>
                  <a:lnTo>
                    <a:pt x="2604" y="336"/>
                  </a:lnTo>
                  <a:lnTo>
                    <a:pt x="2604" y="336"/>
                  </a:lnTo>
                  <a:lnTo>
                    <a:pt x="2604" y="336"/>
                  </a:lnTo>
                  <a:lnTo>
                    <a:pt x="2604" y="336"/>
                  </a:lnTo>
                  <a:lnTo>
                    <a:pt x="2604" y="336"/>
                  </a:lnTo>
                  <a:lnTo>
                    <a:pt x="2604" y="336"/>
                  </a:lnTo>
                  <a:lnTo>
                    <a:pt x="2610" y="336"/>
                  </a:lnTo>
                  <a:lnTo>
                    <a:pt x="2610" y="336"/>
                  </a:lnTo>
                  <a:lnTo>
                    <a:pt x="2610" y="336"/>
                  </a:lnTo>
                  <a:lnTo>
                    <a:pt x="2610" y="336"/>
                  </a:lnTo>
                  <a:lnTo>
                    <a:pt x="2610" y="336"/>
                  </a:lnTo>
                  <a:lnTo>
                    <a:pt x="2610" y="336"/>
                  </a:lnTo>
                  <a:lnTo>
                    <a:pt x="2610" y="336"/>
                  </a:lnTo>
                  <a:lnTo>
                    <a:pt x="2610" y="336"/>
                  </a:lnTo>
                  <a:lnTo>
                    <a:pt x="2610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22" y="342"/>
                  </a:lnTo>
                  <a:lnTo>
                    <a:pt x="2622" y="342"/>
                  </a:lnTo>
                  <a:lnTo>
                    <a:pt x="2622" y="342"/>
                  </a:lnTo>
                  <a:lnTo>
                    <a:pt x="2622" y="342"/>
                  </a:lnTo>
                  <a:lnTo>
                    <a:pt x="2622" y="342"/>
                  </a:lnTo>
                  <a:lnTo>
                    <a:pt x="2622" y="342"/>
                  </a:lnTo>
                  <a:lnTo>
                    <a:pt x="2622" y="342"/>
                  </a:lnTo>
                  <a:lnTo>
                    <a:pt x="2622" y="342"/>
                  </a:lnTo>
                  <a:lnTo>
                    <a:pt x="2622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8"/>
                  </a:lnTo>
                  <a:lnTo>
                    <a:pt x="2628" y="348"/>
                  </a:lnTo>
                  <a:lnTo>
                    <a:pt x="2628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40" y="348"/>
                  </a:lnTo>
                  <a:lnTo>
                    <a:pt x="2640" y="348"/>
                  </a:lnTo>
                  <a:lnTo>
                    <a:pt x="2640" y="348"/>
                  </a:lnTo>
                  <a:lnTo>
                    <a:pt x="2640" y="348"/>
                  </a:lnTo>
                  <a:lnTo>
                    <a:pt x="2640" y="348"/>
                  </a:lnTo>
                  <a:lnTo>
                    <a:pt x="2640" y="348"/>
                  </a:lnTo>
                  <a:lnTo>
                    <a:pt x="2640" y="348"/>
                  </a:lnTo>
                  <a:lnTo>
                    <a:pt x="2640" y="348"/>
                  </a:lnTo>
                  <a:lnTo>
                    <a:pt x="2640" y="348"/>
                  </a:lnTo>
                  <a:lnTo>
                    <a:pt x="2640" y="348"/>
                  </a:lnTo>
                  <a:lnTo>
                    <a:pt x="2646" y="348"/>
                  </a:lnTo>
                  <a:lnTo>
                    <a:pt x="2646" y="348"/>
                  </a:lnTo>
                  <a:lnTo>
                    <a:pt x="2646" y="348"/>
                  </a:lnTo>
                  <a:lnTo>
                    <a:pt x="2646" y="348"/>
                  </a:lnTo>
                  <a:lnTo>
                    <a:pt x="2646" y="354"/>
                  </a:lnTo>
                  <a:lnTo>
                    <a:pt x="2646" y="354"/>
                  </a:lnTo>
                  <a:lnTo>
                    <a:pt x="2646" y="354"/>
                  </a:lnTo>
                  <a:lnTo>
                    <a:pt x="2646" y="354"/>
                  </a:lnTo>
                  <a:lnTo>
                    <a:pt x="2646" y="354"/>
                  </a:lnTo>
                  <a:lnTo>
                    <a:pt x="2652" y="354"/>
                  </a:lnTo>
                  <a:lnTo>
                    <a:pt x="2652" y="354"/>
                  </a:lnTo>
                  <a:lnTo>
                    <a:pt x="2652" y="354"/>
                  </a:lnTo>
                  <a:lnTo>
                    <a:pt x="2652" y="354"/>
                  </a:lnTo>
                  <a:lnTo>
                    <a:pt x="2652" y="354"/>
                  </a:lnTo>
                  <a:lnTo>
                    <a:pt x="2652" y="354"/>
                  </a:lnTo>
                  <a:lnTo>
                    <a:pt x="2652" y="354"/>
                  </a:lnTo>
                  <a:lnTo>
                    <a:pt x="2652" y="354"/>
                  </a:lnTo>
                  <a:lnTo>
                    <a:pt x="2652" y="354"/>
                  </a:lnTo>
                  <a:lnTo>
                    <a:pt x="2658" y="354"/>
                  </a:lnTo>
                  <a:lnTo>
                    <a:pt x="2658" y="354"/>
                  </a:lnTo>
                  <a:lnTo>
                    <a:pt x="2658" y="354"/>
                  </a:lnTo>
                  <a:lnTo>
                    <a:pt x="2658" y="354"/>
                  </a:lnTo>
                  <a:lnTo>
                    <a:pt x="2658" y="354"/>
                  </a:lnTo>
                  <a:lnTo>
                    <a:pt x="2658" y="354"/>
                  </a:lnTo>
                  <a:lnTo>
                    <a:pt x="2658" y="354"/>
                  </a:lnTo>
                  <a:lnTo>
                    <a:pt x="2658" y="354"/>
                  </a:lnTo>
                  <a:lnTo>
                    <a:pt x="2658" y="354"/>
                  </a:lnTo>
                  <a:lnTo>
                    <a:pt x="2664" y="354"/>
                  </a:lnTo>
                  <a:lnTo>
                    <a:pt x="2664" y="354"/>
                  </a:lnTo>
                  <a:lnTo>
                    <a:pt x="2664" y="354"/>
                  </a:lnTo>
                  <a:lnTo>
                    <a:pt x="2664" y="360"/>
                  </a:lnTo>
                  <a:lnTo>
                    <a:pt x="2664" y="360"/>
                  </a:lnTo>
                  <a:lnTo>
                    <a:pt x="2664" y="360"/>
                  </a:lnTo>
                  <a:lnTo>
                    <a:pt x="2664" y="360"/>
                  </a:lnTo>
                  <a:lnTo>
                    <a:pt x="2664" y="360"/>
                  </a:lnTo>
                  <a:lnTo>
                    <a:pt x="2664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82" y="360"/>
                  </a:lnTo>
                  <a:lnTo>
                    <a:pt x="2682" y="360"/>
                  </a:lnTo>
                  <a:lnTo>
                    <a:pt x="2682" y="366"/>
                  </a:lnTo>
                  <a:lnTo>
                    <a:pt x="2682" y="366"/>
                  </a:lnTo>
                  <a:lnTo>
                    <a:pt x="2682" y="366"/>
                  </a:lnTo>
                  <a:lnTo>
                    <a:pt x="3186" y="498"/>
                  </a:lnTo>
                  <a:lnTo>
                    <a:pt x="3186" y="498"/>
                  </a:lnTo>
                  <a:lnTo>
                    <a:pt x="3186" y="498"/>
                  </a:lnTo>
                  <a:lnTo>
                    <a:pt x="3186" y="498"/>
                  </a:lnTo>
                  <a:lnTo>
                    <a:pt x="3192" y="498"/>
                  </a:lnTo>
                  <a:lnTo>
                    <a:pt x="3192" y="498"/>
                  </a:lnTo>
                  <a:lnTo>
                    <a:pt x="3192" y="498"/>
                  </a:lnTo>
                  <a:lnTo>
                    <a:pt x="3192" y="498"/>
                  </a:lnTo>
                  <a:lnTo>
                    <a:pt x="3192" y="498"/>
                  </a:lnTo>
                  <a:lnTo>
                    <a:pt x="3192" y="504"/>
                  </a:lnTo>
                  <a:lnTo>
                    <a:pt x="3192" y="504"/>
                  </a:lnTo>
                  <a:lnTo>
                    <a:pt x="3192" y="504"/>
                  </a:lnTo>
                  <a:lnTo>
                    <a:pt x="3192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204" y="504"/>
                  </a:lnTo>
                  <a:lnTo>
                    <a:pt x="3204" y="504"/>
                  </a:lnTo>
                  <a:lnTo>
                    <a:pt x="3204" y="504"/>
                  </a:lnTo>
                  <a:lnTo>
                    <a:pt x="3204" y="504"/>
                  </a:lnTo>
                  <a:lnTo>
                    <a:pt x="3204" y="504"/>
                  </a:lnTo>
                  <a:lnTo>
                    <a:pt x="3204" y="504"/>
                  </a:lnTo>
                  <a:lnTo>
                    <a:pt x="3204" y="504"/>
                  </a:lnTo>
                  <a:lnTo>
                    <a:pt x="3204" y="504"/>
                  </a:lnTo>
                  <a:lnTo>
                    <a:pt x="3204" y="504"/>
                  </a:lnTo>
                  <a:lnTo>
                    <a:pt x="3210" y="504"/>
                  </a:lnTo>
                  <a:lnTo>
                    <a:pt x="3210" y="504"/>
                  </a:lnTo>
                  <a:lnTo>
                    <a:pt x="3210" y="504"/>
                  </a:lnTo>
                  <a:lnTo>
                    <a:pt x="3210" y="504"/>
                  </a:lnTo>
                  <a:lnTo>
                    <a:pt x="3210" y="504"/>
                  </a:lnTo>
                  <a:lnTo>
                    <a:pt x="3210" y="504"/>
                  </a:lnTo>
                  <a:lnTo>
                    <a:pt x="3210" y="504"/>
                  </a:lnTo>
                  <a:lnTo>
                    <a:pt x="3210" y="504"/>
                  </a:lnTo>
                  <a:lnTo>
                    <a:pt x="3210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22" y="504"/>
                  </a:lnTo>
                  <a:lnTo>
                    <a:pt x="3222" y="504"/>
                  </a:lnTo>
                  <a:lnTo>
                    <a:pt x="3222" y="504"/>
                  </a:lnTo>
                  <a:lnTo>
                    <a:pt x="3222" y="504"/>
                  </a:lnTo>
                  <a:lnTo>
                    <a:pt x="3222" y="504"/>
                  </a:lnTo>
                  <a:lnTo>
                    <a:pt x="3222" y="504"/>
                  </a:lnTo>
                  <a:lnTo>
                    <a:pt x="3222" y="510"/>
                  </a:lnTo>
                  <a:lnTo>
                    <a:pt x="3222" y="510"/>
                  </a:lnTo>
                  <a:lnTo>
                    <a:pt x="3222" y="510"/>
                  </a:lnTo>
                  <a:lnTo>
                    <a:pt x="3228" y="510"/>
                  </a:lnTo>
                  <a:lnTo>
                    <a:pt x="3228" y="510"/>
                  </a:lnTo>
                  <a:lnTo>
                    <a:pt x="3228" y="510"/>
                  </a:lnTo>
                  <a:lnTo>
                    <a:pt x="3228" y="510"/>
                  </a:lnTo>
                  <a:lnTo>
                    <a:pt x="3228" y="510"/>
                  </a:lnTo>
                  <a:lnTo>
                    <a:pt x="3228" y="510"/>
                  </a:lnTo>
                  <a:lnTo>
                    <a:pt x="3228" y="510"/>
                  </a:lnTo>
                  <a:lnTo>
                    <a:pt x="3228" y="510"/>
                  </a:lnTo>
                  <a:lnTo>
                    <a:pt x="3228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40" y="510"/>
                  </a:lnTo>
                  <a:lnTo>
                    <a:pt x="3240" y="510"/>
                  </a:lnTo>
                  <a:lnTo>
                    <a:pt x="3240" y="510"/>
                  </a:lnTo>
                  <a:lnTo>
                    <a:pt x="3240" y="510"/>
                  </a:lnTo>
                  <a:lnTo>
                    <a:pt x="3240" y="510"/>
                  </a:lnTo>
                  <a:lnTo>
                    <a:pt x="3240" y="510"/>
                  </a:lnTo>
                  <a:lnTo>
                    <a:pt x="3240" y="510"/>
                  </a:lnTo>
                  <a:lnTo>
                    <a:pt x="3240" y="510"/>
                  </a:lnTo>
                  <a:lnTo>
                    <a:pt x="3240" y="510"/>
                  </a:lnTo>
                  <a:lnTo>
                    <a:pt x="3240" y="510"/>
                  </a:lnTo>
                  <a:lnTo>
                    <a:pt x="3246" y="510"/>
                  </a:lnTo>
                  <a:lnTo>
                    <a:pt x="3246" y="510"/>
                  </a:lnTo>
                  <a:lnTo>
                    <a:pt x="3246" y="510"/>
                  </a:lnTo>
                  <a:lnTo>
                    <a:pt x="3246" y="510"/>
                  </a:lnTo>
                  <a:lnTo>
                    <a:pt x="3246" y="510"/>
                  </a:lnTo>
                  <a:lnTo>
                    <a:pt x="3246" y="510"/>
                  </a:lnTo>
                  <a:lnTo>
                    <a:pt x="3246" y="510"/>
                  </a:lnTo>
                  <a:lnTo>
                    <a:pt x="3246" y="510"/>
                  </a:lnTo>
                  <a:lnTo>
                    <a:pt x="3246" y="510"/>
                  </a:lnTo>
                  <a:lnTo>
                    <a:pt x="3252" y="510"/>
                  </a:lnTo>
                  <a:lnTo>
                    <a:pt x="3252" y="510"/>
                  </a:lnTo>
                  <a:lnTo>
                    <a:pt x="3252" y="510"/>
                  </a:lnTo>
                  <a:lnTo>
                    <a:pt x="3252" y="510"/>
                  </a:lnTo>
                  <a:lnTo>
                    <a:pt x="3252" y="510"/>
                  </a:lnTo>
                  <a:lnTo>
                    <a:pt x="3252" y="510"/>
                  </a:lnTo>
                  <a:lnTo>
                    <a:pt x="3252" y="510"/>
                  </a:lnTo>
                  <a:lnTo>
                    <a:pt x="3252" y="510"/>
                  </a:lnTo>
                  <a:lnTo>
                    <a:pt x="3252" y="510"/>
                  </a:lnTo>
                  <a:lnTo>
                    <a:pt x="3258" y="510"/>
                  </a:lnTo>
                  <a:lnTo>
                    <a:pt x="3258" y="516"/>
                  </a:lnTo>
                  <a:lnTo>
                    <a:pt x="3258" y="516"/>
                  </a:lnTo>
                  <a:lnTo>
                    <a:pt x="3258" y="516"/>
                  </a:lnTo>
                  <a:lnTo>
                    <a:pt x="3258" y="516"/>
                  </a:lnTo>
                  <a:lnTo>
                    <a:pt x="3258" y="516"/>
                  </a:lnTo>
                  <a:lnTo>
                    <a:pt x="3258" y="516"/>
                  </a:lnTo>
                  <a:lnTo>
                    <a:pt x="3258" y="516"/>
                  </a:lnTo>
                  <a:lnTo>
                    <a:pt x="3258" y="516"/>
                  </a:lnTo>
                  <a:lnTo>
                    <a:pt x="3264" y="516"/>
                  </a:lnTo>
                  <a:lnTo>
                    <a:pt x="3264" y="516"/>
                  </a:lnTo>
                  <a:lnTo>
                    <a:pt x="3264" y="516"/>
                  </a:lnTo>
                  <a:lnTo>
                    <a:pt x="3264" y="516"/>
                  </a:lnTo>
                  <a:lnTo>
                    <a:pt x="3264" y="516"/>
                  </a:lnTo>
                  <a:lnTo>
                    <a:pt x="3264" y="516"/>
                  </a:lnTo>
                  <a:lnTo>
                    <a:pt x="3264" y="516"/>
                  </a:lnTo>
                  <a:lnTo>
                    <a:pt x="3264" y="516"/>
                  </a:lnTo>
                  <a:lnTo>
                    <a:pt x="3264" y="516"/>
                  </a:lnTo>
                  <a:lnTo>
                    <a:pt x="3270" y="516"/>
                  </a:lnTo>
                  <a:lnTo>
                    <a:pt x="3270" y="516"/>
                  </a:lnTo>
                  <a:lnTo>
                    <a:pt x="3270" y="516"/>
                  </a:lnTo>
                  <a:lnTo>
                    <a:pt x="3270" y="516"/>
                  </a:lnTo>
                  <a:lnTo>
                    <a:pt x="3270" y="516"/>
                  </a:lnTo>
                  <a:lnTo>
                    <a:pt x="3270" y="516"/>
                  </a:lnTo>
                  <a:lnTo>
                    <a:pt x="3270" y="516"/>
                  </a:lnTo>
                  <a:lnTo>
                    <a:pt x="3270" y="516"/>
                  </a:lnTo>
                  <a:lnTo>
                    <a:pt x="3270" y="516"/>
                  </a:lnTo>
                  <a:lnTo>
                    <a:pt x="3276" y="516"/>
                  </a:lnTo>
                  <a:lnTo>
                    <a:pt x="3276" y="516"/>
                  </a:lnTo>
                  <a:lnTo>
                    <a:pt x="3276" y="516"/>
                  </a:lnTo>
                  <a:lnTo>
                    <a:pt x="3276" y="516"/>
                  </a:lnTo>
                  <a:lnTo>
                    <a:pt x="3276" y="516"/>
                  </a:lnTo>
                  <a:lnTo>
                    <a:pt x="3276" y="516"/>
                  </a:lnTo>
                  <a:lnTo>
                    <a:pt x="3276" y="516"/>
                  </a:lnTo>
                  <a:lnTo>
                    <a:pt x="3276" y="516"/>
                  </a:lnTo>
                  <a:lnTo>
                    <a:pt x="3276" y="516"/>
                  </a:lnTo>
                  <a:lnTo>
                    <a:pt x="3282" y="516"/>
                  </a:lnTo>
                  <a:lnTo>
                    <a:pt x="3282" y="516"/>
                  </a:lnTo>
                  <a:lnTo>
                    <a:pt x="3282" y="516"/>
                  </a:lnTo>
                  <a:lnTo>
                    <a:pt x="3282" y="516"/>
                  </a:lnTo>
                  <a:lnTo>
                    <a:pt x="3282" y="516"/>
                  </a:lnTo>
                  <a:lnTo>
                    <a:pt x="3282" y="516"/>
                  </a:lnTo>
                  <a:lnTo>
                    <a:pt x="3282" y="516"/>
                  </a:lnTo>
                  <a:lnTo>
                    <a:pt x="3282" y="516"/>
                  </a:lnTo>
                  <a:lnTo>
                    <a:pt x="3282" y="516"/>
                  </a:lnTo>
                  <a:lnTo>
                    <a:pt x="3288" y="516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81" name="Rectangle 137"/>
            <p:cNvSpPr>
              <a:spLocks noChangeArrowheads="1"/>
            </p:cNvSpPr>
            <p:nvPr/>
          </p:nvSpPr>
          <p:spPr bwMode="auto">
            <a:xfrm>
              <a:off x="1746" y="18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82" name="Freeform 138"/>
            <p:cNvSpPr>
              <a:spLocks/>
            </p:cNvSpPr>
            <p:nvPr/>
          </p:nvSpPr>
          <p:spPr bwMode="auto">
            <a:xfrm>
              <a:off x="1098" y="1866"/>
              <a:ext cx="3288" cy="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78" y="0"/>
                </a:cxn>
                <a:cxn ang="0">
                  <a:pos x="96" y="0"/>
                </a:cxn>
                <a:cxn ang="0">
                  <a:pos x="120" y="0"/>
                </a:cxn>
                <a:cxn ang="0">
                  <a:pos x="138" y="0"/>
                </a:cxn>
                <a:cxn ang="0">
                  <a:pos x="162" y="0"/>
                </a:cxn>
                <a:cxn ang="0">
                  <a:pos x="180" y="0"/>
                </a:cxn>
                <a:cxn ang="0">
                  <a:pos x="198" y="0"/>
                </a:cxn>
                <a:cxn ang="0">
                  <a:pos x="222" y="0"/>
                </a:cxn>
                <a:cxn ang="0">
                  <a:pos x="240" y="0"/>
                </a:cxn>
                <a:cxn ang="0">
                  <a:pos x="264" y="0"/>
                </a:cxn>
                <a:cxn ang="0">
                  <a:pos x="282" y="0"/>
                </a:cxn>
                <a:cxn ang="0">
                  <a:pos x="300" y="0"/>
                </a:cxn>
                <a:cxn ang="0">
                  <a:pos x="324" y="0"/>
                </a:cxn>
                <a:cxn ang="0">
                  <a:pos x="342" y="0"/>
                </a:cxn>
                <a:cxn ang="0">
                  <a:pos x="366" y="0"/>
                </a:cxn>
                <a:cxn ang="0">
                  <a:pos x="384" y="0"/>
                </a:cxn>
                <a:cxn ang="0">
                  <a:pos x="402" y="0"/>
                </a:cxn>
                <a:cxn ang="0">
                  <a:pos x="426" y="0"/>
                </a:cxn>
                <a:cxn ang="0">
                  <a:pos x="444" y="0"/>
                </a:cxn>
                <a:cxn ang="0">
                  <a:pos x="468" y="0"/>
                </a:cxn>
                <a:cxn ang="0">
                  <a:pos x="486" y="0"/>
                </a:cxn>
                <a:cxn ang="0">
                  <a:pos x="1008" y="0"/>
                </a:cxn>
                <a:cxn ang="0">
                  <a:pos x="1032" y="0"/>
                </a:cxn>
                <a:cxn ang="0">
                  <a:pos x="1050" y="0"/>
                </a:cxn>
                <a:cxn ang="0">
                  <a:pos x="1074" y="0"/>
                </a:cxn>
                <a:cxn ang="0">
                  <a:pos x="1092" y="0"/>
                </a:cxn>
                <a:cxn ang="0">
                  <a:pos x="1110" y="0"/>
                </a:cxn>
                <a:cxn ang="0">
                  <a:pos x="1638" y="0"/>
                </a:cxn>
                <a:cxn ang="0">
                  <a:pos x="1656" y="0"/>
                </a:cxn>
                <a:cxn ang="0">
                  <a:pos x="1680" y="0"/>
                </a:cxn>
                <a:cxn ang="0">
                  <a:pos x="1698" y="0"/>
                </a:cxn>
                <a:cxn ang="0">
                  <a:pos x="1716" y="0"/>
                </a:cxn>
                <a:cxn ang="0">
                  <a:pos x="1740" y="0"/>
                </a:cxn>
                <a:cxn ang="0">
                  <a:pos x="1758" y="0"/>
                </a:cxn>
                <a:cxn ang="0">
                  <a:pos x="1776" y="0"/>
                </a:cxn>
                <a:cxn ang="0">
                  <a:pos x="1800" y="0"/>
                </a:cxn>
                <a:cxn ang="0">
                  <a:pos x="1818" y="0"/>
                </a:cxn>
                <a:cxn ang="0">
                  <a:pos x="1842" y="0"/>
                </a:cxn>
                <a:cxn ang="0">
                  <a:pos x="1860" y="0"/>
                </a:cxn>
                <a:cxn ang="0">
                  <a:pos x="1878" y="0"/>
                </a:cxn>
                <a:cxn ang="0">
                  <a:pos x="1902" y="0"/>
                </a:cxn>
                <a:cxn ang="0">
                  <a:pos x="1920" y="0"/>
                </a:cxn>
                <a:cxn ang="0">
                  <a:pos x="1944" y="0"/>
                </a:cxn>
                <a:cxn ang="0">
                  <a:pos x="1962" y="0"/>
                </a:cxn>
                <a:cxn ang="0">
                  <a:pos x="1980" y="0"/>
                </a:cxn>
                <a:cxn ang="0">
                  <a:pos x="2004" y="0"/>
                </a:cxn>
                <a:cxn ang="0">
                  <a:pos x="2022" y="0"/>
                </a:cxn>
                <a:cxn ang="0">
                  <a:pos x="2040" y="0"/>
                </a:cxn>
                <a:cxn ang="0">
                  <a:pos x="2568" y="0"/>
                </a:cxn>
                <a:cxn ang="0">
                  <a:pos x="2586" y="0"/>
                </a:cxn>
                <a:cxn ang="0">
                  <a:pos x="2604" y="0"/>
                </a:cxn>
                <a:cxn ang="0">
                  <a:pos x="2628" y="0"/>
                </a:cxn>
                <a:cxn ang="0">
                  <a:pos x="2646" y="0"/>
                </a:cxn>
                <a:cxn ang="0">
                  <a:pos x="2670" y="0"/>
                </a:cxn>
                <a:cxn ang="0">
                  <a:pos x="3192" y="0"/>
                </a:cxn>
                <a:cxn ang="0">
                  <a:pos x="3210" y="0"/>
                </a:cxn>
                <a:cxn ang="0">
                  <a:pos x="3234" y="0"/>
                </a:cxn>
                <a:cxn ang="0">
                  <a:pos x="3252" y="0"/>
                </a:cxn>
                <a:cxn ang="0">
                  <a:pos x="3276" y="0"/>
                </a:cxn>
              </a:cxnLst>
              <a:rect l="0" t="0" r="r" b="b"/>
              <a:pathLst>
                <a:path w="328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</a:path>
              </a:pathLst>
            </a:custGeom>
            <a:noFill/>
            <a:ln w="6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83" name="Rectangle 139"/>
            <p:cNvSpPr>
              <a:spLocks noChangeArrowheads="1"/>
            </p:cNvSpPr>
            <p:nvPr/>
          </p:nvSpPr>
          <p:spPr bwMode="auto">
            <a:xfrm>
              <a:off x="2166" y="18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84" name="Freeform 140"/>
            <p:cNvSpPr>
              <a:spLocks/>
            </p:cNvSpPr>
            <p:nvPr/>
          </p:nvSpPr>
          <p:spPr bwMode="auto">
            <a:xfrm>
              <a:off x="1098" y="1866"/>
              <a:ext cx="3288" cy="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78" y="0"/>
                </a:cxn>
                <a:cxn ang="0">
                  <a:pos x="96" y="0"/>
                </a:cxn>
                <a:cxn ang="0">
                  <a:pos x="120" y="0"/>
                </a:cxn>
                <a:cxn ang="0">
                  <a:pos x="138" y="0"/>
                </a:cxn>
                <a:cxn ang="0">
                  <a:pos x="162" y="0"/>
                </a:cxn>
                <a:cxn ang="0">
                  <a:pos x="180" y="0"/>
                </a:cxn>
                <a:cxn ang="0">
                  <a:pos x="198" y="0"/>
                </a:cxn>
                <a:cxn ang="0">
                  <a:pos x="222" y="0"/>
                </a:cxn>
                <a:cxn ang="0">
                  <a:pos x="240" y="0"/>
                </a:cxn>
                <a:cxn ang="0">
                  <a:pos x="264" y="0"/>
                </a:cxn>
                <a:cxn ang="0">
                  <a:pos x="282" y="0"/>
                </a:cxn>
                <a:cxn ang="0">
                  <a:pos x="300" y="0"/>
                </a:cxn>
                <a:cxn ang="0">
                  <a:pos x="324" y="0"/>
                </a:cxn>
                <a:cxn ang="0">
                  <a:pos x="342" y="0"/>
                </a:cxn>
                <a:cxn ang="0">
                  <a:pos x="366" y="0"/>
                </a:cxn>
                <a:cxn ang="0">
                  <a:pos x="384" y="0"/>
                </a:cxn>
                <a:cxn ang="0">
                  <a:pos x="402" y="0"/>
                </a:cxn>
                <a:cxn ang="0">
                  <a:pos x="426" y="0"/>
                </a:cxn>
                <a:cxn ang="0">
                  <a:pos x="444" y="0"/>
                </a:cxn>
                <a:cxn ang="0">
                  <a:pos x="468" y="0"/>
                </a:cxn>
                <a:cxn ang="0">
                  <a:pos x="486" y="0"/>
                </a:cxn>
                <a:cxn ang="0">
                  <a:pos x="1008" y="0"/>
                </a:cxn>
                <a:cxn ang="0">
                  <a:pos x="1032" y="0"/>
                </a:cxn>
                <a:cxn ang="0">
                  <a:pos x="1050" y="0"/>
                </a:cxn>
                <a:cxn ang="0">
                  <a:pos x="1074" y="0"/>
                </a:cxn>
                <a:cxn ang="0">
                  <a:pos x="1092" y="0"/>
                </a:cxn>
                <a:cxn ang="0">
                  <a:pos x="1110" y="0"/>
                </a:cxn>
                <a:cxn ang="0">
                  <a:pos x="1638" y="0"/>
                </a:cxn>
                <a:cxn ang="0">
                  <a:pos x="1656" y="0"/>
                </a:cxn>
                <a:cxn ang="0">
                  <a:pos x="1680" y="0"/>
                </a:cxn>
                <a:cxn ang="0">
                  <a:pos x="1698" y="0"/>
                </a:cxn>
                <a:cxn ang="0">
                  <a:pos x="1716" y="0"/>
                </a:cxn>
                <a:cxn ang="0">
                  <a:pos x="1740" y="0"/>
                </a:cxn>
                <a:cxn ang="0">
                  <a:pos x="1758" y="0"/>
                </a:cxn>
                <a:cxn ang="0">
                  <a:pos x="1776" y="0"/>
                </a:cxn>
                <a:cxn ang="0">
                  <a:pos x="1800" y="0"/>
                </a:cxn>
                <a:cxn ang="0">
                  <a:pos x="1818" y="0"/>
                </a:cxn>
                <a:cxn ang="0">
                  <a:pos x="1842" y="0"/>
                </a:cxn>
                <a:cxn ang="0">
                  <a:pos x="1860" y="0"/>
                </a:cxn>
                <a:cxn ang="0">
                  <a:pos x="1878" y="0"/>
                </a:cxn>
                <a:cxn ang="0">
                  <a:pos x="1902" y="0"/>
                </a:cxn>
                <a:cxn ang="0">
                  <a:pos x="1920" y="0"/>
                </a:cxn>
                <a:cxn ang="0">
                  <a:pos x="1944" y="0"/>
                </a:cxn>
                <a:cxn ang="0">
                  <a:pos x="1962" y="0"/>
                </a:cxn>
                <a:cxn ang="0">
                  <a:pos x="1980" y="0"/>
                </a:cxn>
                <a:cxn ang="0">
                  <a:pos x="2004" y="0"/>
                </a:cxn>
                <a:cxn ang="0">
                  <a:pos x="2022" y="0"/>
                </a:cxn>
                <a:cxn ang="0">
                  <a:pos x="2040" y="0"/>
                </a:cxn>
                <a:cxn ang="0">
                  <a:pos x="2568" y="0"/>
                </a:cxn>
                <a:cxn ang="0">
                  <a:pos x="2586" y="0"/>
                </a:cxn>
                <a:cxn ang="0">
                  <a:pos x="2604" y="0"/>
                </a:cxn>
                <a:cxn ang="0">
                  <a:pos x="2628" y="0"/>
                </a:cxn>
                <a:cxn ang="0">
                  <a:pos x="2646" y="0"/>
                </a:cxn>
                <a:cxn ang="0">
                  <a:pos x="2670" y="0"/>
                </a:cxn>
                <a:cxn ang="0">
                  <a:pos x="3192" y="0"/>
                </a:cxn>
                <a:cxn ang="0">
                  <a:pos x="3210" y="0"/>
                </a:cxn>
                <a:cxn ang="0">
                  <a:pos x="3234" y="0"/>
                </a:cxn>
                <a:cxn ang="0">
                  <a:pos x="3252" y="0"/>
                </a:cxn>
                <a:cxn ang="0">
                  <a:pos x="3276" y="0"/>
                </a:cxn>
              </a:cxnLst>
              <a:rect l="0" t="0" r="r" b="b"/>
              <a:pathLst>
                <a:path w="328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85" name="Rectangle 141"/>
            <p:cNvSpPr>
              <a:spLocks noChangeArrowheads="1"/>
            </p:cNvSpPr>
            <p:nvPr/>
          </p:nvSpPr>
          <p:spPr bwMode="auto">
            <a:xfrm>
              <a:off x="2586" y="18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286" name="Rectangle 142"/>
            <p:cNvSpPr>
              <a:spLocks noChangeArrowheads="1"/>
            </p:cNvSpPr>
            <p:nvPr/>
          </p:nvSpPr>
          <p:spPr bwMode="auto">
            <a:xfrm>
              <a:off x="1302" y="19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87" name="Rectangle 143"/>
            <p:cNvSpPr>
              <a:spLocks noChangeArrowheads="1"/>
            </p:cNvSpPr>
            <p:nvPr/>
          </p:nvSpPr>
          <p:spPr bwMode="auto">
            <a:xfrm>
              <a:off x="1302" y="1968"/>
              <a:ext cx="16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88" name="Rectangle 144"/>
            <p:cNvSpPr>
              <a:spLocks noChangeArrowheads="1"/>
            </p:cNvSpPr>
            <p:nvPr/>
          </p:nvSpPr>
          <p:spPr bwMode="auto">
            <a:xfrm>
              <a:off x="1464" y="19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89" name="Rectangle 145"/>
            <p:cNvSpPr>
              <a:spLocks noChangeArrowheads="1"/>
            </p:cNvSpPr>
            <p:nvPr/>
          </p:nvSpPr>
          <p:spPr bwMode="auto">
            <a:xfrm>
              <a:off x="1596" y="19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90" name="Rectangle 146"/>
            <p:cNvSpPr>
              <a:spLocks noChangeArrowheads="1"/>
            </p:cNvSpPr>
            <p:nvPr/>
          </p:nvSpPr>
          <p:spPr bwMode="auto">
            <a:xfrm>
              <a:off x="1596" y="1992"/>
              <a:ext cx="50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91" name="Rectangle 147"/>
            <p:cNvSpPr>
              <a:spLocks noChangeArrowheads="1"/>
            </p:cNvSpPr>
            <p:nvPr/>
          </p:nvSpPr>
          <p:spPr bwMode="auto">
            <a:xfrm>
              <a:off x="2100" y="19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92" name="Rectangle 148"/>
            <p:cNvSpPr>
              <a:spLocks noChangeArrowheads="1"/>
            </p:cNvSpPr>
            <p:nvPr/>
          </p:nvSpPr>
          <p:spPr bwMode="auto">
            <a:xfrm>
              <a:off x="2226" y="1992"/>
              <a:ext cx="50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93" name="Rectangle 149"/>
            <p:cNvSpPr>
              <a:spLocks noChangeArrowheads="1"/>
            </p:cNvSpPr>
            <p:nvPr/>
          </p:nvSpPr>
          <p:spPr bwMode="auto">
            <a:xfrm>
              <a:off x="2856" y="19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94" name="Rectangle 150"/>
            <p:cNvSpPr>
              <a:spLocks noChangeArrowheads="1"/>
            </p:cNvSpPr>
            <p:nvPr/>
          </p:nvSpPr>
          <p:spPr bwMode="auto">
            <a:xfrm>
              <a:off x="2856" y="1968"/>
              <a:ext cx="16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95" name="Rectangle 151"/>
            <p:cNvSpPr>
              <a:spLocks noChangeArrowheads="1"/>
            </p:cNvSpPr>
            <p:nvPr/>
          </p:nvSpPr>
          <p:spPr bwMode="auto">
            <a:xfrm>
              <a:off x="3024" y="19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96" name="Rectangle 152"/>
            <p:cNvSpPr>
              <a:spLocks noChangeArrowheads="1"/>
            </p:cNvSpPr>
            <p:nvPr/>
          </p:nvSpPr>
          <p:spPr bwMode="auto">
            <a:xfrm>
              <a:off x="3150" y="19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97" name="Rectangle 153"/>
            <p:cNvSpPr>
              <a:spLocks noChangeArrowheads="1"/>
            </p:cNvSpPr>
            <p:nvPr/>
          </p:nvSpPr>
          <p:spPr bwMode="auto">
            <a:xfrm>
              <a:off x="3150" y="1992"/>
              <a:ext cx="50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98" name="Rectangle 154"/>
            <p:cNvSpPr>
              <a:spLocks noChangeArrowheads="1"/>
            </p:cNvSpPr>
            <p:nvPr/>
          </p:nvSpPr>
          <p:spPr bwMode="auto">
            <a:xfrm>
              <a:off x="3654" y="19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99" name="Rectangle 155"/>
            <p:cNvSpPr>
              <a:spLocks noChangeArrowheads="1"/>
            </p:cNvSpPr>
            <p:nvPr/>
          </p:nvSpPr>
          <p:spPr bwMode="auto">
            <a:xfrm>
              <a:off x="3780" y="1992"/>
              <a:ext cx="50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00" name="Rectangle 156"/>
            <p:cNvSpPr>
              <a:spLocks noChangeArrowheads="1"/>
            </p:cNvSpPr>
            <p:nvPr/>
          </p:nvSpPr>
          <p:spPr bwMode="auto">
            <a:xfrm>
              <a:off x="4284" y="19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4304" name="Group 160"/>
          <p:cNvGrpSpPr>
            <a:grpSpLocks noChangeAspect="1"/>
          </p:cNvGrpSpPr>
          <p:nvPr/>
        </p:nvGrpSpPr>
        <p:grpSpPr bwMode="auto">
          <a:xfrm>
            <a:off x="2190616" y="4032278"/>
            <a:ext cx="5554663" cy="2019300"/>
            <a:chOff x="1122" y="2583"/>
            <a:chExt cx="3499" cy="1272"/>
          </a:xfrm>
        </p:grpSpPr>
        <p:sp>
          <p:nvSpPr>
            <p:cNvPr id="134303" name="AutoShape 159"/>
            <p:cNvSpPr>
              <a:spLocks noChangeAspect="1" noChangeArrowheads="1" noTextEdit="1"/>
            </p:cNvSpPr>
            <p:nvPr/>
          </p:nvSpPr>
          <p:spPr bwMode="auto">
            <a:xfrm>
              <a:off x="1123" y="2583"/>
              <a:ext cx="3462" cy="1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05" name="Rectangle 161"/>
            <p:cNvSpPr>
              <a:spLocks noChangeArrowheads="1"/>
            </p:cNvSpPr>
            <p:nvPr/>
          </p:nvSpPr>
          <p:spPr bwMode="auto">
            <a:xfrm>
              <a:off x="1123" y="2583"/>
              <a:ext cx="3462" cy="127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06" name="Rectangle 162"/>
            <p:cNvSpPr>
              <a:spLocks noChangeArrowheads="1"/>
            </p:cNvSpPr>
            <p:nvPr/>
          </p:nvSpPr>
          <p:spPr bwMode="auto">
            <a:xfrm>
              <a:off x="1195" y="2727"/>
              <a:ext cx="3318" cy="97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07" name="Rectangle 163"/>
            <p:cNvSpPr>
              <a:spLocks noChangeArrowheads="1"/>
            </p:cNvSpPr>
            <p:nvPr/>
          </p:nvSpPr>
          <p:spPr bwMode="auto">
            <a:xfrm>
              <a:off x="4477" y="3717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08" name="Rectangle 164"/>
            <p:cNvSpPr>
              <a:spLocks noChangeArrowheads="1"/>
            </p:cNvSpPr>
            <p:nvPr/>
          </p:nvSpPr>
          <p:spPr bwMode="auto">
            <a:xfrm>
              <a:off x="1195" y="3717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10" name="Rectangle 166"/>
            <p:cNvSpPr>
              <a:spLocks noChangeArrowheads="1"/>
            </p:cNvSpPr>
            <p:nvPr/>
          </p:nvSpPr>
          <p:spPr bwMode="auto">
            <a:xfrm>
              <a:off x="1243" y="2661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11" name="Rectangle 167"/>
            <p:cNvSpPr>
              <a:spLocks noChangeArrowheads="1"/>
            </p:cNvSpPr>
            <p:nvPr/>
          </p:nvSpPr>
          <p:spPr bwMode="auto">
            <a:xfrm rot="16200000">
              <a:off x="1113" y="2688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12" name="Rectangle 168"/>
            <p:cNvSpPr>
              <a:spLocks noChangeArrowheads="1"/>
            </p:cNvSpPr>
            <p:nvPr/>
          </p:nvSpPr>
          <p:spPr bwMode="auto">
            <a:xfrm rot="16200000">
              <a:off x="1134" y="3621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13" name="Rectangle 169"/>
            <p:cNvSpPr>
              <a:spLocks noChangeArrowheads="1"/>
            </p:cNvSpPr>
            <p:nvPr/>
          </p:nvSpPr>
          <p:spPr bwMode="auto">
            <a:xfrm rot="16200000">
              <a:off x="4510" y="2688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14" name="Rectangle 170"/>
            <p:cNvSpPr>
              <a:spLocks noChangeArrowheads="1"/>
            </p:cNvSpPr>
            <p:nvPr/>
          </p:nvSpPr>
          <p:spPr bwMode="auto">
            <a:xfrm rot="16200000">
              <a:off x="4531" y="3620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15" name="Rectangle 171"/>
            <p:cNvSpPr>
              <a:spLocks noChangeArrowheads="1"/>
            </p:cNvSpPr>
            <p:nvPr/>
          </p:nvSpPr>
          <p:spPr bwMode="auto">
            <a:xfrm rot="16200000">
              <a:off x="960" y="3135"/>
              <a:ext cx="42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Size_X[cm]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16" name="Rectangle 172"/>
            <p:cNvSpPr>
              <a:spLocks noChangeArrowheads="1"/>
            </p:cNvSpPr>
            <p:nvPr/>
          </p:nvSpPr>
          <p:spPr bwMode="auto">
            <a:xfrm rot="16200000">
              <a:off x="4357" y="3135"/>
              <a:ext cx="42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Size_Y[cm]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17" name="Line 173"/>
            <p:cNvSpPr>
              <a:spLocks noChangeShapeType="1"/>
            </p:cNvSpPr>
            <p:nvPr/>
          </p:nvSpPr>
          <p:spPr bwMode="auto">
            <a:xfrm flipH="1">
              <a:off x="4489" y="2823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18" name="Line 174"/>
            <p:cNvSpPr>
              <a:spLocks noChangeShapeType="1"/>
            </p:cNvSpPr>
            <p:nvPr/>
          </p:nvSpPr>
          <p:spPr bwMode="auto">
            <a:xfrm>
              <a:off x="1195" y="2823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19" name="Line 175"/>
            <p:cNvSpPr>
              <a:spLocks noChangeShapeType="1"/>
            </p:cNvSpPr>
            <p:nvPr/>
          </p:nvSpPr>
          <p:spPr bwMode="auto">
            <a:xfrm flipV="1">
              <a:off x="1525" y="368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20" name="Line 176"/>
            <p:cNvSpPr>
              <a:spLocks noChangeShapeType="1"/>
            </p:cNvSpPr>
            <p:nvPr/>
          </p:nvSpPr>
          <p:spPr bwMode="auto">
            <a:xfrm>
              <a:off x="1525" y="272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21" name="Line 177"/>
            <p:cNvSpPr>
              <a:spLocks noChangeShapeType="1"/>
            </p:cNvSpPr>
            <p:nvPr/>
          </p:nvSpPr>
          <p:spPr bwMode="auto">
            <a:xfrm flipH="1">
              <a:off x="4489" y="291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22" name="Line 178"/>
            <p:cNvSpPr>
              <a:spLocks noChangeShapeType="1"/>
            </p:cNvSpPr>
            <p:nvPr/>
          </p:nvSpPr>
          <p:spPr bwMode="auto">
            <a:xfrm>
              <a:off x="1195" y="291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23" name="Line 179"/>
            <p:cNvSpPr>
              <a:spLocks noChangeShapeType="1"/>
            </p:cNvSpPr>
            <p:nvPr/>
          </p:nvSpPr>
          <p:spPr bwMode="auto">
            <a:xfrm flipV="1">
              <a:off x="1855" y="368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24" name="Line 180"/>
            <p:cNvSpPr>
              <a:spLocks noChangeShapeType="1"/>
            </p:cNvSpPr>
            <p:nvPr/>
          </p:nvSpPr>
          <p:spPr bwMode="auto">
            <a:xfrm>
              <a:off x="1855" y="272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25" name="Line 181"/>
            <p:cNvSpPr>
              <a:spLocks noChangeShapeType="1"/>
            </p:cNvSpPr>
            <p:nvPr/>
          </p:nvSpPr>
          <p:spPr bwMode="auto">
            <a:xfrm flipH="1">
              <a:off x="4489" y="3021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26" name="Line 182"/>
            <p:cNvSpPr>
              <a:spLocks noChangeShapeType="1"/>
            </p:cNvSpPr>
            <p:nvPr/>
          </p:nvSpPr>
          <p:spPr bwMode="auto">
            <a:xfrm>
              <a:off x="1195" y="3021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27" name="Line 183"/>
            <p:cNvSpPr>
              <a:spLocks noChangeShapeType="1"/>
            </p:cNvSpPr>
            <p:nvPr/>
          </p:nvSpPr>
          <p:spPr bwMode="auto">
            <a:xfrm flipV="1">
              <a:off x="2185" y="368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28" name="Line 184"/>
            <p:cNvSpPr>
              <a:spLocks noChangeShapeType="1"/>
            </p:cNvSpPr>
            <p:nvPr/>
          </p:nvSpPr>
          <p:spPr bwMode="auto">
            <a:xfrm>
              <a:off x="2185" y="272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29" name="Line 185"/>
            <p:cNvSpPr>
              <a:spLocks noChangeShapeType="1"/>
            </p:cNvSpPr>
            <p:nvPr/>
          </p:nvSpPr>
          <p:spPr bwMode="auto">
            <a:xfrm flipH="1">
              <a:off x="4489" y="3117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30" name="Line 186"/>
            <p:cNvSpPr>
              <a:spLocks noChangeShapeType="1"/>
            </p:cNvSpPr>
            <p:nvPr/>
          </p:nvSpPr>
          <p:spPr bwMode="auto">
            <a:xfrm>
              <a:off x="1195" y="3117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31" name="Line 187"/>
            <p:cNvSpPr>
              <a:spLocks noChangeShapeType="1"/>
            </p:cNvSpPr>
            <p:nvPr/>
          </p:nvSpPr>
          <p:spPr bwMode="auto">
            <a:xfrm flipV="1">
              <a:off x="2521" y="368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32" name="Line 188"/>
            <p:cNvSpPr>
              <a:spLocks noChangeShapeType="1"/>
            </p:cNvSpPr>
            <p:nvPr/>
          </p:nvSpPr>
          <p:spPr bwMode="auto">
            <a:xfrm>
              <a:off x="2521" y="272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33" name="Line 189"/>
            <p:cNvSpPr>
              <a:spLocks noChangeShapeType="1"/>
            </p:cNvSpPr>
            <p:nvPr/>
          </p:nvSpPr>
          <p:spPr bwMode="auto">
            <a:xfrm flipH="1">
              <a:off x="4489" y="321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34" name="Line 190"/>
            <p:cNvSpPr>
              <a:spLocks noChangeShapeType="1"/>
            </p:cNvSpPr>
            <p:nvPr/>
          </p:nvSpPr>
          <p:spPr bwMode="auto">
            <a:xfrm>
              <a:off x="1195" y="321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35" name="Line 191"/>
            <p:cNvSpPr>
              <a:spLocks noChangeShapeType="1"/>
            </p:cNvSpPr>
            <p:nvPr/>
          </p:nvSpPr>
          <p:spPr bwMode="auto">
            <a:xfrm flipV="1">
              <a:off x="2851" y="368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36" name="Line 192"/>
            <p:cNvSpPr>
              <a:spLocks noChangeShapeType="1"/>
            </p:cNvSpPr>
            <p:nvPr/>
          </p:nvSpPr>
          <p:spPr bwMode="auto">
            <a:xfrm>
              <a:off x="2851" y="272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37" name="Line 193"/>
            <p:cNvSpPr>
              <a:spLocks noChangeShapeType="1"/>
            </p:cNvSpPr>
            <p:nvPr/>
          </p:nvSpPr>
          <p:spPr bwMode="auto">
            <a:xfrm flipH="1">
              <a:off x="4489" y="3315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38" name="Line 194"/>
            <p:cNvSpPr>
              <a:spLocks noChangeShapeType="1"/>
            </p:cNvSpPr>
            <p:nvPr/>
          </p:nvSpPr>
          <p:spPr bwMode="auto">
            <a:xfrm>
              <a:off x="1195" y="3315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39" name="Line 195"/>
            <p:cNvSpPr>
              <a:spLocks noChangeShapeType="1"/>
            </p:cNvSpPr>
            <p:nvPr/>
          </p:nvSpPr>
          <p:spPr bwMode="auto">
            <a:xfrm flipV="1">
              <a:off x="3181" y="368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40" name="Line 196"/>
            <p:cNvSpPr>
              <a:spLocks noChangeShapeType="1"/>
            </p:cNvSpPr>
            <p:nvPr/>
          </p:nvSpPr>
          <p:spPr bwMode="auto">
            <a:xfrm>
              <a:off x="3181" y="272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41" name="Line 197"/>
            <p:cNvSpPr>
              <a:spLocks noChangeShapeType="1"/>
            </p:cNvSpPr>
            <p:nvPr/>
          </p:nvSpPr>
          <p:spPr bwMode="auto">
            <a:xfrm flipH="1">
              <a:off x="4489" y="3411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42" name="Line 198"/>
            <p:cNvSpPr>
              <a:spLocks noChangeShapeType="1"/>
            </p:cNvSpPr>
            <p:nvPr/>
          </p:nvSpPr>
          <p:spPr bwMode="auto">
            <a:xfrm>
              <a:off x="1195" y="3411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43" name="Line 199"/>
            <p:cNvSpPr>
              <a:spLocks noChangeShapeType="1"/>
            </p:cNvSpPr>
            <p:nvPr/>
          </p:nvSpPr>
          <p:spPr bwMode="auto">
            <a:xfrm flipV="1">
              <a:off x="3517" y="368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44" name="Line 200"/>
            <p:cNvSpPr>
              <a:spLocks noChangeShapeType="1"/>
            </p:cNvSpPr>
            <p:nvPr/>
          </p:nvSpPr>
          <p:spPr bwMode="auto">
            <a:xfrm>
              <a:off x="3517" y="272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45" name="Line 201"/>
            <p:cNvSpPr>
              <a:spLocks noChangeShapeType="1"/>
            </p:cNvSpPr>
            <p:nvPr/>
          </p:nvSpPr>
          <p:spPr bwMode="auto">
            <a:xfrm flipH="1">
              <a:off x="4489" y="3513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46" name="Line 202"/>
            <p:cNvSpPr>
              <a:spLocks noChangeShapeType="1"/>
            </p:cNvSpPr>
            <p:nvPr/>
          </p:nvSpPr>
          <p:spPr bwMode="auto">
            <a:xfrm>
              <a:off x="1195" y="3513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47" name="Line 203"/>
            <p:cNvSpPr>
              <a:spLocks noChangeShapeType="1"/>
            </p:cNvSpPr>
            <p:nvPr/>
          </p:nvSpPr>
          <p:spPr bwMode="auto">
            <a:xfrm flipV="1">
              <a:off x="3847" y="368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48" name="Line 204"/>
            <p:cNvSpPr>
              <a:spLocks noChangeShapeType="1"/>
            </p:cNvSpPr>
            <p:nvPr/>
          </p:nvSpPr>
          <p:spPr bwMode="auto">
            <a:xfrm>
              <a:off x="3847" y="272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49" name="Line 205"/>
            <p:cNvSpPr>
              <a:spLocks noChangeShapeType="1"/>
            </p:cNvSpPr>
            <p:nvPr/>
          </p:nvSpPr>
          <p:spPr bwMode="auto">
            <a:xfrm flipH="1">
              <a:off x="4489" y="360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50" name="Line 206"/>
            <p:cNvSpPr>
              <a:spLocks noChangeShapeType="1"/>
            </p:cNvSpPr>
            <p:nvPr/>
          </p:nvSpPr>
          <p:spPr bwMode="auto">
            <a:xfrm>
              <a:off x="1195" y="360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51" name="Line 207"/>
            <p:cNvSpPr>
              <a:spLocks noChangeShapeType="1"/>
            </p:cNvSpPr>
            <p:nvPr/>
          </p:nvSpPr>
          <p:spPr bwMode="auto">
            <a:xfrm flipV="1">
              <a:off x="4177" y="368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52" name="Line 208"/>
            <p:cNvSpPr>
              <a:spLocks noChangeShapeType="1"/>
            </p:cNvSpPr>
            <p:nvPr/>
          </p:nvSpPr>
          <p:spPr bwMode="auto">
            <a:xfrm>
              <a:off x="4177" y="2727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53" name="Freeform 209"/>
            <p:cNvSpPr>
              <a:spLocks/>
            </p:cNvSpPr>
            <p:nvPr/>
          </p:nvSpPr>
          <p:spPr bwMode="auto">
            <a:xfrm>
              <a:off x="1195" y="3069"/>
              <a:ext cx="3318" cy="366"/>
            </a:xfrm>
            <a:custGeom>
              <a:avLst/>
              <a:gdLst/>
              <a:ahLst/>
              <a:cxnLst>
                <a:cxn ang="0">
                  <a:pos x="18" y="60"/>
                </a:cxn>
                <a:cxn ang="0">
                  <a:pos x="36" y="54"/>
                </a:cxn>
                <a:cxn ang="0">
                  <a:pos x="60" y="48"/>
                </a:cxn>
                <a:cxn ang="0">
                  <a:pos x="78" y="42"/>
                </a:cxn>
                <a:cxn ang="0">
                  <a:pos x="102" y="36"/>
                </a:cxn>
                <a:cxn ang="0">
                  <a:pos x="120" y="30"/>
                </a:cxn>
                <a:cxn ang="0">
                  <a:pos x="138" y="24"/>
                </a:cxn>
                <a:cxn ang="0">
                  <a:pos x="162" y="18"/>
                </a:cxn>
                <a:cxn ang="0">
                  <a:pos x="180" y="12"/>
                </a:cxn>
                <a:cxn ang="0">
                  <a:pos x="204" y="12"/>
                </a:cxn>
                <a:cxn ang="0">
                  <a:pos x="222" y="6"/>
                </a:cxn>
                <a:cxn ang="0">
                  <a:pos x="246" y="0"/>
                </a:cxn>
                <a:cxn ang="0">
                  <a:pos x="264" y="0"/>
                </a:cxn>
                <a:cxn ang="0">
                  <a:pos x="282" y="0"/>
                </a:cxn>
                <a:cxn ang="0">
                  <a:pos x="306" y="0"/>
                </a:cxn>
                <a:cxn ang="0">
                  <a:pos x="324" y="0"/>
                </a:cxn>
                <a:cxn ang="0">
                  <a:pos x="348" y="6"/>
                </a:cxn>
                <a:cxn ang="0">
                  <a:pos x="366" y="6"/>
                </a:cxn>
                <a:cxn ang="0">
                  <a:pos x="390" y="12"/>
                </a:cxn>
                <a:cxn ang="0">
                  <a:pos x="408" y="18"/>
                </a:cxn>
                <a:cxn ang="0">
                  <a:pos x="426" y="24"/>
                </a:cxn>
                <a:cxn ang="0">
                  <a:pos x="450" y="30"/>
                </a:cxn>
                <a:cxn ang="0">
                  <a:pos x="468" y="36"/>
                </a:cxn>
                <a:cxn ang="0">
                  <a:pos x="492" y="42"/>
                </a:cxn>
                <a:cxn ang="0">
                  <a:pos x="1020" y="192"/>
                </a:cxn>
                <a:cxn ang="0">
                  <a:pos x="1038" y="198"/>
                </a:cxn>
                <a:cxn ang="0">
                  <a:pos x="1062" y="204"/>
                </a:cxn>
                <a:cxn ang="0">
                  <a:pos x="1080" y="210"/>
                </a:cxn>
                <a:cxn ang="0">
                  <a:pos x="1104" y="210"/>
                </a:cxn>
                <a:cxn ang="0">
                  <a:pos x="1122" y="216"/>
                </a:cxn>
                <a:cxn ang="0">
                  <a:pos x="1650" y="342"/>
                </a:cxn>
                <a:cxn ang="0">
                  <a:pos x="1674" y="342"/>
                </a:cxn>
                <a:cxn ang="0">
                  <a:pos x="1692" y="348"/>
                </a:cxn>
                <a:cxn ang="0">
                  <a:pos x="1716" y="348"/>
                </a:cxn>
                <a:cxn ang="0">
                  <a:pos x="1734" y="354"/>
                </a:cxn>
                <a:cxn ang="0">
                  <a:pos x="1752" y="360"/>
                </a:cxn>
                <a:cxn ang="0">
                  <a:pos x="1776" y="360"/>
                </a:cxn>
                <a:cxn ang="0">
                  <a:pos x="1794" y="366"/>
                </a:cxn>
                <a:cxn ang="0">
                  <a:pos x="1818" y="366"/>
                </a:cxn>
                <a:cxn ang="0">
                  <a:pos x="1836" y="366"/>
                </a:cxn>
                <a:cxn ang="0">
                  <a:pos x="1854" y="366"/>
                </a:cxn>
                <a:cxn ang="0">
                  <a:pos x="1878" y="366"/>
                </a:cxn>
                <a:cxn ang="0">
                  <a:pos x="1896" y="366"/>
                </a:cxn>
                <a:cxn ang="0">
                  <a:pos x="1920" y="366"/>
                </a:cxn>
                <a:cxn ang="0">
                  <a:pos x="1938" y="366"/>
                </a:cxn>
                <a:cxn ang="0">
                  <a:pos x="1956" y="360"/>
                </a:cxn>
                <a:cxn ang="0">
                  <a:pos x="1980" y="360"/>
                </a:cxn>
                <a:cxn ang="0">
                  <a:pos x="1998" y="360"/>
                </a:cxn>
                <a:cxn ang="0">
                  <a:pos x="2022" y="354"/>
                </a:cxn>
                <a:cxn ang="0">
                  <a:pos x="2040" y="354"/>
                </a:cxn>
                <a:cxn ang="0">
                  <a:pos x="2064" y="348"/>
                </a:cxn>
                <a:cxn ang="0">
                  <a:pos x="2592" y="252"/>
                </a:cxn>
                <a:cxn ang="0">
                  <a:pos x="2610" y="246"/>
                </a:cxn>
                <a:cxn ang="0">
                  <a:pos x="2628" y="240"/>
                </a:cxn>
                <a:cxn ang="0">
                  <a:pos x="2652" y="234"/>
                </a:cxn>
                <a:cxn ang="0">
                  <a:pos x="2670" y="234"/>
                </a:cxn>
                <a:cxn ang="0">
                  <a:pos x="2694" y="228"/>
                </a:cxn>
                <a:cxn ang="0">
                  <a:pos x="3222" y="102"/>
                </a:cxn>
                <a:cxn ang="0">
                  <a:pos x="3240" y="96"/>
                </a:cxn>
                <a:cxn ang="0">
                  <a:pos x="3264" y="90"/>
                </a:cxn>
                <a:cxn ang="0">
                  <a:pos x="3282" y="84"/>
                </a:cxn>
                <a:cxn ang="0">
                  <a:pos x="3306" y="78"/>
                </a:cxn>
              </a:cxnLst>
              <a:rect l="0" t="0" r="r" b="b"/>
              <a:pathLst>
                <a:path w="3318" h="366"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30"/>
                  </a:lnTo>
                  <a:lnTo>
                    <a:pt x="120" y="30"/>
                  </a:lnTo>
                  <a:lnTo>
                    <a:pt x="120" y="30"/>
                  </a:lnTo>
                  <a:lnTo>
                    <a:pt x="120" y="30"/>
                  </a:lnTo>
                  <a:lnTo>
                    <a:pt x="120" y="30"/>
                  </a:lnTo>
                  <a:lnTo>
                    <a:pt x="120" y="30"/>
                  </a:lnTo>
                  <a:lnTo>
                    <a:pt x="120" y="30"/>
                  </a:lnTo>
                  <a:lnTo>
                    <a:pt x="120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8" y="30"/>
                  </a:lnTo>
                  <a:lnTo>
                    <a:pt x="138" y="30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0" y="12"/>
                  </a:lnTo>
                  <a:lnTo>
                    <a:pt x="180" y="12"/>
                  </a:lnTo>
                  <a:lnTo>
                    <a:pt x="180" y="12"/>
                  </a:lnTo>
                  <a:lnTo>
                    <a:pt x="186" y="12"/>
                  </a:lnTo>
                  <a:lnTo>
                    <a:pt x="186" y="12"/>
                  </a:lnTo>
                  <a:lnTo>
                    <a:pt x="186" y="12"/>
                  </a:lnTo>
                  <a:lnTo>
                    <a:pt x="186" y="12"/>
                  </a:lnTo>
                  <a:lnTo>
                    <a:pt x="186" y="12"/>
                  </a:lnTo>
                  <a:lnTo>
                    <a:pt x="186" y="12"/>
                  </a:lnTo>
                  <a:lnTo>
                    <a:pt x="186" y="12"/>
                  </a:lnTo>
                  <a:lnTo>
                    <a:pt x="186" y="12"/>
                  </a:lnTo>
                  <a:lnTo>
                    <a:pt x="186" y="12"/>
                  </a:lnTo>
                  <a:lnTo>
                    <a:pt x="192" y="12"/>
                  </a:lnTo>
                  <a:lnTo>
                    <a:pt x="192" y="12"/>
                  </a:lnTo>
                  <a:lnTo>
                    <a:pt x="192" y="12"/>
                  </a:lnTo>
                  <a:lnTo>
                    <a:pt x="192" y="12"/>
                  </a:lnTo>
                  <a:lnTo>
                    <a:pt x="192" y="12"/>
                  </a:lnTo>
                  <a:lnTo>
                    <a:pt x="192" y="12"/>
                  </a:lnTo>
                  <a:lnTo>
                    <a:pt x="192" y="12"/>
                  </a:lnTo>
                  <a:lnTo>
                    <a:pt x="192" y="12"/>
                  </a:lnTo>
                  <a:lnTo>
                    <a:pt x="192" y="12"/>
                  </a:lnTo>
                  <a:lnTo>
                    <a:pt x="198" y="12"/>
                  </a:lnTo>
                  <a:lnTo>
                    <a:pt x="198" y="12"/>
                  </a:lnTo>
                  <a:lnTo>
                    <a:pt x="198" y="12"/>
                  </a:lnTo>
                  <a:lnTo>
                    <a:pt x="198" y="12"/>
                  </a:lnTo>
                  <a:lnTo>
                    <a:pt x="198" y="12"/>
                  </a:lnTo>
                  <a:lnTo>
                    <a:pt x="198" y="12"/>
                  </a:lnTo>
                  <a:lnTo>
                    <a:pt x="198" y="12"/>
                  </a:lnTo>
                  <a:lnTo>
                    <a:pt x="198" y="12"/>
                  </a:lnTo>
                  <a:lnTo>
                    <a:pt x="198" y="12"/>
                  </a:lnTo>
                  <a:lnTo>
                    <a:pt x="204" y="12"/>
                  </a:lnTo>
                  <a:lnTo>
                    <a:pt x="204" y="12"/>
                  </a:lnTo>
                  <a:lnTo>
                    <a:pt x="204" y="12"/>
                  </a:lnTo>
                  <a:lnTo>
                    <a:pt x="204" y="12"/>
                  </a:lnTo>
                  <a:lnTo>
                    <a:pt x="204" y="6"/>
                  </a:lnTo>
                  <a:lnTo>
                    <a:pt x="204" y="6"/>
                  </a:lnTo>
                  <a:lnTo>
                    <a:pt x="204" y="6"/>
                  </a:lnTo>
                  <a:lnTo>
                    <a:pt x="204" y="6"/>
                  </a:lnTo>
                  <a:lnTo>
                    <a:pt x="204" y="6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6"/>
                  </a:lnTo>
                  <a:lnTo>
                    <a:pt x="348" y="6"/>
                  </a:lnTo>
                  <a:lnTo>
                    <a:pt x="348" y="6"/>
                  </a:lnTo>
                  <a:lnTo>
                    <a:pt x="348" y="6"/>
                  </a:lnTo>
                  <a:lnTo>
                    <a:pt x="348" y="6"/>
                  </a:lnTo>
                  <a:lnTo>
                    <a:pt x="348" y="6"/>
                  </a:lnTo>
                  <a:lnTo>
                    <a:pt x="348" y="6"/>
                  </a:lnTo>
                  <a:lnTo>
                    <a:pt x="348" y="6"/>
                  </a:lnTo>
                  <a:lnTo>
                    <a:pt x="348" y="6"/>
                  </a:lnTo>
                  <a:lnTo>
                    <a:pt x="348" y="6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12"/>
                  </a:lnTo>
                  <a:lnTo>
                    <a:pt x="372" y="12"/>
                  </a:lnTo>
                  <a:lnTo>
                    <a:pt x="372" y="12"/>
                  </a:lnTo>
                  <a:lnTo>
                    <a:pt x="372" y="12"/>
                  </a:lnTo>
                  <a:lnTo>
                    <a:pt x="372" y="12"/>
                  </a:lnTo>
                  <a:lnTo>
                    <a:pt x="372" y="12"/>
                  </a:lnTo>
                  <a:lnTo>
                    <a:pt x="372" y="12"/>
                  </a:lnTo>
                  <a:lnTo>
                    <a:pt x="372" y="12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8"/>
                  </a:lnTo>
                  <a:lnTo>
                    <a:pt x="390" y="18"/>
                  </a:lnTo>
                  <a:lnTo>
                    <a:pt x="390" y="18"/>
                  </a:lnTo>
                  <a:lnTo>
                    <a:pt x="390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14" y="18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50" y="30"/>
                  </a:lnTo>
                  <a:lnTo>
                    <a:pt x="450" y="30"/>
                  </a:lnTo>
                  <a:lnTo>
                    <a:pt x="450" y="30"/>
                  </a:lnTo>
                  <a:lnTo>
                    <a:pt x="450" y="30"/>
                  </a:lnTo>
                  <a:lnTo>
                    <a:pt x="450" y="30"/>
                  </a:lnTo>
                  <a:lnTo>
                    <a:pt x="450" y="30"/>
                  </a:lnTo>
                  <a:lnTo>
                    <a:pt x="450" y="30"/>
                  </a:lnTo>
                  <a:lnTo>
                    <a:pt x="450" y="30"/>
                  </a:lnTo>
                  <a:lnTo>
                    <a:pt x="450" y="30"/>
                  </a:lnTo>
                  <a:lnTo>
                    <a:pt x="456" y="30"/>
                  </a:lnTo>
                  <a:lnTo>
                    <a:pt x="456" y="36"/>
                  </a:lnTo>
                  <a:lnTo>
                    <a:pt x="456" y="36"/>
                  </a:lnTo>
                  <a:lnTo>
                    <a:pt x="456" y="36"/>
                  </a:lnTo>
                  <a:lnTo>
                    <a:pt x="456" y="36"/>
                  </a:lnTo>
                  <a:lnTo>
                    <a:pt x="456" y="36"/>
                  </a:lnTo>
                  <a:lnTo>
                    <a:pt x="456" y="36"/>
                  </a:lnTo>
                  <a:lnTo>
                    <a:pt x="456" y="36"/>
                  </a:lnTo>
                  <a:lnTo>
                    <a:pt x="456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92" y="42"/>
                  </a:lnTo>
                  <a:lnTo>
                    <a:pt x="492" y="42"/>
                  </a:lnTo>
                  <a:lnTo>
                    <a:pt x="492" y="42"/>
                  </a:lnTo>
                  <a:lnTo>
                    <a:pt x="492" y="42"/>
                  </a:lnTo>
                  <a:lnTo>
                    <a:pt x="492" y="42"/>
                  </a:lnTo>
                  <a:lnTo>
                    <a:pt x="492" y="42"/>
                  </a:lnTo>
                  <a:lnTo>
                    <a:pt x="492" y="42"/>
                  </a:lnTo>
                  <a:lnTo>
                    <a:pt x="492" y="42"/>
                  </a:lnTo>
                  <a:lnTo>
                    <a:pt x="492" y="42"/>
                  </a:lnTo>
                  <a:lnTo>
                    <a:pt x="498" y="42"/>
                  </a:lnTo>
                  <a:lnTo>
                    <a:pt x="498" y="42"/>
                  </a:lnTo>
                  <a:lnTo>
                    <a:pt x="498" y="48"/>
                  </a:lnTo>
                  <a:lnTo>
                    <a:pt x="498" y="48"/>
                  </a:lnTo>
                  <a:lnTo>
                    <a:pt x="498" y="48"/>
                  </a:lnTo>
                  <a:lnTo>
                    <a:pt x="498" y="48"/>
                  </a:lnTo>
                  <a:lnTo>
                    <a:pt x="498" y="48"/>
                  </a:lnTo>
                  <a:lnTo>
                    <a:pt x="498" y="48"/>
                  </a:lnTo>
                  <a:lnTo>
                    <a:pt x="1008" y="186"/>
                  </a:lnTo>
                  <a:lnTo>
                    <a:pt x="1008" y="186"/>
                  </a:lnTo>
                  <a:lnTo>
                    <a:pt x="1008" y="186"/>
                  </a:lnTo>
                  <a:lnTo>
                    <a:pt x="1014" y="186"/>
                  </a:lnTo>
                  <a:lnTo>
                    <a:pt x="1014" y="192"/>
                  </a:lnTo>
                  <a:lnTo>
                    <a:pt x="1014" y="192"/>
                  </a:lnTo>
                  <a:lnTo>
                    <a:pt x="1014" y="192"/>
                  </a:lnTo>
                  <a:lnTo>
                    <a:pt x="1014" y="192"/>
                  </a:lnTo>
                  <a:lnTo>
                    <a:pt x="1014" y="192"/>
                  </a:lnTo>
                  <a:lnTo>
                    <a:pt x="1014" y="192"/>
                  </a:lnTo>
                  <a:lnTo>
                    <a:pt x="1014" y="192"/>
                  </a:lnTo>
                  <a:lnTo>
                    <a:pt x="1014" y="192"/>
                  </a:lnTo>
                  <a:lnTo>
                    <a:pt x="1020" y="192"/>
                  </a:lnTo>
                  <a:lnTo>
                    <a:pt x="1020" y="192"/>
                  </a:lnTo>
                  <a:lnTo>
                    <a:pt x="1020" y="192"/>
                  </a:lnTo>
                  <a:lnTo>
                    <a:pt x="1020" y="192"/>
                  </a:lnTo>
                  <a:lnTo>
                    <a:pt x="1020" y="192"/>
                  </a:lnTo>
                  <a:lnTo>
                    <a:pt x="1020" y="192"/>
                  </a:lnTo>
                  <a:lnTo>
                    <a:pt x="1020" y="192"/>
                  </a:lnTo>
                  <a:lnTo>
                    <a:pt x="1020" y="192"/>
                  </a:lnTo>
                  <a:lnTo>
                    <a:pt x="1020" y="192"/>
                  </a:lnTo>
                  <a:lnTo>
                    <a:pt x="1026" y="192"/>
                  </a:lnTo>
                  <a:lnTo>
                    <a:pt x="1026" y="192"/>
                  </a:lnTo>
                  <a:lnTo>
                    <a:pt x="1026" y="192"/>
                  </a:lnTo>
                  <a:lnTo>
                    <a:pt x="1026" y="192"/>
                  </a:lnTo>
                  <a:lnTo>
                    <a:pt x="1026" y="192"/>
                  </a:lnTo>
                  <a:lnTo>
                    <a:pt x="1026" y="192"/>
                  </a:lnTo>
                  <a:lnTo>
                    <a:pt x="1026" y="192"/>
                  </a:lnTo>
                  <a:lnTo>
                    <a:pt x="1026" y="192"/>
                  </a:lnTo>
                  <a:lnTo>
                    <a:pt x="1026" y="192"/>
                  </a:lnTo>
                  <a:lnTo>
                    <a:pt x="1032" y="192"/>
                  </a:lnTo>
                  <a:lnTo>
                    <a:pt x="1032" y="192"/>
                  </a:lnTo>
                  <a:lnTo>
                    <a:pt x="1032" y="192"/>
                  </a:lnTo>
                  <a:lnTo>
                    <a:pt x="1032" y="192"/>
                  </a:lnTo>
                  <a:lnTo>
                    <a:pt x="1032" y="192"/>
                  </a:lnTo>
                  <a:lnTo>
                    <a:pt x="1032" y="192"/>
                  </a:lnTo>
                  <a:lnTo>
                    <a:pt x="1032" y="192"/>
                  </a:lnTo>
                  <a:lnTo>
                    <a:pt x="1032" y="192"/>
                  </a:lnTo>
                  <a:lnTo>
                    <a:pt x="1032" y="192"/>
                  </a:lnTo>
                  <a:lnTo>
                    <a:pt x="1038" y="198"/>
                  </a:lnTo>
                  <a:lnTo>
                    <a:pt x="1038" y="198"/>
                  </a:lnTo>
                  <a:lnTo>
                    <a:pt x="1038" y="198"/>
                  </a:lnTo>
                  <a:lnTo>
                    <a:pt x="1038" y="198"/>
                  </a:lnTo>
                  <a:lnTo>
                    <a:pt x="1038" y="198"/>
                  </a:lnTo>
                  <a:lnTo>
                    <a:pt x="1038" y="198"/>
                  </a:lnTo>
                  <a:lnTo>
                    <a:pt x="1038" y="198"/>
                  </a:lnTo>
                  <a:lnTo>
                    <a:pt x="1038" y="198"/>
                  </a:lnTo>
                  <a:lnTo>
                    <a:pt x="1038" y="198"/>
                  </a:lnTo>
                  <a:lnTo>
                    <a:pt x="1038" y="198"/>
                  </a:lnTo>
                  <a:lnTo>
                    <a:pt x="1044" y="198"/>
                  </a:lnTo>
                  <a:lnTo>
                    <a:pt x="1044" y="198"/>
                  </a:lnTo>
                  <a:lnTo>
                    <a:pt x="1044" y="198"/>
                  </a:lnTo>
                  <a:lnTo>
                    <a:pt x="1044" y="198"/>
                  </a:lnTo>
                  <a:lnTo>
                    <a:pt x="1044" y="198"/>
                  </a:lnTo>
                  <a:lnTo>
                    <a:pt x="1044" y="198"/>
                  </a:lnTo>
                  <a:lnTo>
                    <a:pt x="1044" y="198"/>
                  </a:lnTo>
                  <a:lnTo>
                    <a:pt x="1044" y="198"/>
                  </a:lnTo>
                  <a:lnTo>
                    <a:pt x="1044" y="198"/>
                  </a:lnTo>
                  <a:lnTo>
                    <a:pt x="1050" y="198"/>
                  </a:lnTo>
                  <a:lnTo>
                    <a:pt x="1050" y="198"/>
                  </a:lnTo>
                  <a:lnTo>
                    <a:pt x="1050" y="198"/>
                  </a:lnTo>
                  <a:lnTo>
                    <a:pt x="1050" y="198"/>
                  </a:lnTo>
                  <a:lnTo>
                    <a:pt x="1050" y="198"/>
                  </a:lnTo>
                  <a:lnTo>
                    <a:pt x="1050" y="198"/>
                  </a:lnTo>
                  <a:lnTo>
                    <a:pt x="1050" y="198"/>
                  </a:lnTo>
                  <a:lnTo>
                    <a:pt x="1050" y="198"/>
                  </a:lnTo>
                  <a:lnTo>
                    <a:pt x="1050" y="198"/>
                  </a:lnTo>
                  <a:lnTo>
                    <a:pt x="1056" y="198"/>
                  </a:lnTo>
                  <a:lnTo>
                    <a:pt x="1056" y="198"/>
                  </a:lnTo>
                  <a:lnTo>
                    <a:pt x="1056" y="198"/>
                  </a:lnTo>
                  <a:lnTo>
                    <a:pt x="1056" y="198"/>
                  </a:lnTo>
                  <a:lnTo>
                    <a:pt x="1056" y="198"/>
                  </a:lnTo>
                  <a:lnTo>
                    <a:pt x="1056" y="198"/>
                  </a:lnTo>
                  <a:lnTo>
                    <a:pt x="1056" y="198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8" y="204"/>
                  </a:lnTo>
                  <a:lnTo>
                    <a:pt x="1068" y="204"/>
                  </a:lnTo>
                  <a:lnTo>
                    <a:pt x="1068" y="204"/>
                  </a:lnTo>
                  <a:lnTo>
                    <a:pt x="1068" y="204"/>
                  </a:lnTo>
                  <a:lnTo>
                    <a:pt x="1068" y="204"/>
                  </a:lnTo>
                  <a:lnTo>
                    <a:pt x="1068" y="204"/>
                  </a:lnTo>
                  <a:lnTo>
                    <a:pt x="1068" y="204"/>
                  </a:lnTo>
                  <a:lnTo>
                    <a:pt x="1068" y="204"/>
                  </a:lnTo>
                  <a:lnTo>
                    <a:pt x="1068" y="204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80" y="204"/>
                  </a:lnTo>
                  <a:lnTo>
                    <a:pt x="1080" y="204"/>
                  </a:lnTo>
                  <a:lnTo>
                    <a:pt x="1080" y="204"/>
                  </a:lnTo>
                  <a:lnTo>
                    <a:pt x="1080" y="204"/>
                  </a:lnTo>
                  <a:lnTo>
                    <a:pt x="1080" y="204"/>
                  </a:lnTo>
                  <a:lnTo>
                    <a:pt x="1080" y="204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92" y="210"/>
                  </a:lnTo>
                  <a:lnTo>
                    <a:pt x="1092" y="210"/>
                  </a:lnTo>
                  <a:lnTo>
                    <a:pt x="1092" y="210"/>
                  </a:lnTo>
                  <a:lnTo>
                    <a:pt x="1092" y="210"/>
                  </a:lnTo>
                  <a:lnTo>
                    <a:pt x="1092" y="210"/>
                  </a:lnTo>
                  <a:lnTo>
                    <a:pt x="1092" y="210"/>
                  </a:lnTo>
                  <a:lnTo>
                    <a:pt x="1092" y="210"/>
                  </a:lnTo>
                  <a:lnTo>
                    <a:pt x="1092" y="210"/>
                  </a:lnTo>
                  <a:lnTo>
                    <a:pt x="1092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6"/>
                  </a:lnTo>
                  <a:lnTo>
                    <a:pt x="1104" y="216"/>
                  </a:lnTo>
                  <a:lnTo>
                    <a:pt x="1104" y="216"/>
                  </a:lnTo>
                  <a:lnTo>
                    <a:pt x="1104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6" y="216"/>
                  </a:lnTo>
                  <a:lnTo>
                    <a:pt x="1116" y="216"/>
                  </a:lnTo>
                  <a:lnTo>
                    <a:pt x="1116" y="216"/>
                  </a:lnTo>
                  <a:lnTo>
                    <a:pt x="1116" y="216"/>
                  </a:lnTo>
                  <a:lnTo>
                    <a:pt x="1116" y="216"/>
                  </a:lnTo>
                  <a:lnTo>
                    <a:pt x="1116" y="216"/>
                  </a:lnTo>
                  <a:lnTo>
                    <a:pt x="1116" y="216"/>
                  </a:lnTo>
                  <a:lnTo>
                    <a:pt x="1116" y="216"/>
                  </a:lnTo>
                  <a:lnTo>
                    <a:pt x="1116" y="216"/>
                  </a:lnTo>
                  <a:lnTo>
                    <a:pt x="1122" y="216"/>
                  </a:lnTo>
                  <a:lnTo>
                    <a:pt x="1122" y="216"/>
                  </a:lnTo>
                  <a:lnTo>
                    <a:pt x="1122" y="216"/>
                  </a:lnTo>
                  <a:lnTo>
                    <a:pt x="1122" y="216"/>
                  </a:lnTo>
                  <a:lnTo>
                    <a:pt x="1122" y="216"/>
                  </a:lnTo>
                  <a:lnTo>
                    <a:pt x="1122" y="216"/>
                  </a:lnTo>
                  <a:lnTo>
                    <a:pt x="1122" y="216"/>
                  </a:lnTo>
                  <a:lnTo>
                    <a:pt x="1122" y="216"/>
                  </a:lnTo>
                  <a:lnTo>
                    <a:pt x="1122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22"/>
                  </a:lnTo>
                  <a:lnTo>
                    <a:pt x="1128" y="222"/>
                  </a:lnTo>
                  <a:lnTo>
                    <a:pt x="1128" y="222"/>
                  </a:lnTo>
                  <a:lnTo>
                    <a:pt x="1128" y="222"/>
                  </a:lnTo>
                  <a:lnTo>
                    <a:pt x="1128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40" y="222"/>
                  </a:lnTo>
                  <a:lnTo>
                    <a:pt x="1650" y="336"/>
                  </a:lnTo>
                  <a:lnTo>
                    <a:pt x="1650" y="336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6" y="342"/>
                  </a:lnTo>
                  <a:lnTo>
                    <a:pt x="1656" y="342"/>
                  </a:lnTo>
                  <a:lnTo>
                    <a:pt x="1656" y="342"/>
                  </a:lnTo>
                  <a:lnTo>
                    <a:pt x="1656" y="342"/>
                  </a:lnTo>
                  <a:lnTo>
                    <a:pt x="1656" y="342"/>
                  </a:lnTo>
                  <a:lnTo>
                    <a:pt x="1656" y="342"/>
                  </a:lnTo>
                  <a:lnTo>
                    <a:pt x="1656" y="342"/>
                  </a:lnTo>
                  <a:lnTo>
                    <a:pt x="1656" y="342"/>
                  </a:lnTo>
                  <a:lnTo>
                    <a:pt x="1656" y="342"/>
                  </a:lnTo>
                  <a:lnTo>
                    <a:pt x="1662" y="342"/>
                  </a:lnTo>
                  <a:lnTo>
                    <a:pt x="1662" y="342"/>
                  </a:lnTo>
                  <a:lnTo>
                    <a:pt x="1662" y="342"/>
                  </a:lnTo>
                  <a:lnTo>
                    <a:pt x="1662" y="342"/>
                  </a:lnTo>
                  <a:lnTo>
                    <a:pt x="1662" y="342"/>
                  </a:lnTo>
                  <a:lnTo>
                    <a:pt x="1662" y="342"/>
                  </a:lnTo>
                  <a:lnTo>
                    <a:pt x="1662" y="342"/>
                  </a:lnTo>
                  <a:lnTo>
                    <a:pt x="1662" y="342"/>
                  </a:lnTo>
                  <a:lnTo>
                    <a:pt x="1662" y="342"/>
                  </a:lnTo>
                  <a:lnTo>
                    <a:pt x="1668" y="342"/>
                  </a:lnTo>
                  <a:lnTo>
                    <a:pt x="1668" y="342"/>
                  </a:lnTo>
                  <a:lnTo>
                    <a:pt x="1668" y="342"/>
                  </a:lnTo>
                  <a:lnTo>
                    <a:pt x="1668" y="342"/>
                  </a:lnTo>
                  <a:lnTo>
                    <a:pt x="1668" y="342"/>
                  </a:lnTo>
                  <a:lnTo>
                    <a:pt x="1668" y="342"/>
                  </a:lnTo>
                  <a:lnTo>
                    <a:pt x="1668" y="342"/>
                  </a:lnTo>
                  <a:lnTo>
                    <a:pt x="1668" y="342"/>
                  </a:lnTo>
                  <a:lnTo>
                    <a:pt x="1668" y="342"/>
                  </a:lnTo>
                  <a:lnTo>
                    <a:pt x="1674" y="342"/>
                  </a:lnTo>
                  <a:lnTo>
                    <a:pt x="1674" y="342"/>
                  </a:lnTo>
                  <a:lnTo>
                    <a:pt x="1674" y="342"/>
                  </a:lnTo>
                  <a:lnTo>
                    <a:pt x="1674" y="342"/>
                  </a:lnTo>
                  <a:lnTo>
                    <a:pt x="1674" y="342"/>
                  </a:lnTo>
                  <a:lnTo>
                    <a:pt x="1674" y="342"/>
                  </a:lnTo>
                  <a:lnTo>
                    <a:pt x="1674" y="342"/>
                  </a:lnTo>
                  <a:lnTo>
                    <a:pt x="1674" y="342"/>
                  </a:lnTo>
                  <a:lnTo>
                    <a:pt x="1674" y="342"/>
                  </a:lnTo>
                  <a:lnTo>
                    <a:pt x="1680" y="342"/>
                  </a:lnTo>
                  <a:lnTo>
                    <a:pt x="1680" y="342"/>
                  </a:lnTo>
                  <a:lnTo>
                    <a:pt x="1680" y="342"/>
                  </a:lnTo>
                  <a:lnTo>
                    <a:pt x="1680" y="342"/>
                  </a:lnTo>
                  <a:lnTo>
                    <a:pt x="1680" y="342"/>
                  </a:lnTo>
                  <a:lnTo>
                    <a:pt x="1680" y="342"/>
                  </a:lnTo>
                  <a:lnTo>
                    <a:pt x="1680" y="348"/>
                  </a:lnTo>
                  <a:lnTo>
                    <a:pt x="1680" y="348"/>
                  </a:lnTo>
                  <a:lnTo>
                    <a:pt x="1680" y="348"/>
                  </a:lnTo>
                  <a:lnTo>
                    <a:pt x="1686" y="348"/>
                  </a:lnTo>
                  <a:lnTo>
                    <a:pt x="1686" y="348"/>
                  </a:lnTo>
                  <a:lnTo>
                    <a:pt x="1686" y="348"/>
                  </a:lnTo>
                  <a:lnTo>
                    <a:pt x="1686" y="348"/>
                  </a:lnTo>
                  <a:lnTo>
                    <a:pt x="1686" y="348"/>
                  </a:lnTo>
                  <a:lnTo>
                    <a:pt x="1686" y="348"/>
                  </a:lnTo>
                  <a:lnTo>
                    <a:pt x="1686" y="348"/>
                  </a:lnTo>
                  <a:lnTo>
                    <a:pt x="1686" y="348"/>
                  </a:lnTo>
                  <a:lnTo>
                    <a:pt x="1686" y="348"/>
                  </a:lnTo>
                  <a:lnTo>
                    <a:pt x="1692" y="348"/>
                  </a:lnTo>
                  <a:lnTo>
                    <a:pt x="1692" y="348"/>
                  </a:lnTo>
                  <a:lnTo>
                    <a:pt x="1692" y="348"/>
                  </a:lnTo>
                  <a:lnTo>
                    <a:pt x="1692" y="348"/>
                  </a:lnTo>
                  <a:lnTo>
                    <a:pt x="1692" y="348"/>
                  </a:lnTo>
                  <a:lnTo>
                    <a:pt x="1692" y="348"/>
                  </a:lnTo>
                  <a:lnTo>
                    <a:pt x="1692" y="348"/>
                  </a:lnTo>
                  <a:lnTo>
                    <a:pt x="1692" y="348"/>
                  </a:lnTo>
                  <a:lnTo>
                    <a:pt x="1692" y="348"/>
                  </a:lnTo>
                  <a:lnTo>
                    <a:pt x="1698" y="348"/>
                  </a:lnTo>
                  <a:lnTo>
                    <a:pt x="1698" y="348"/>
                  </a:lnTo>
                  <a:lnTo>
                    <a:pt x="1698" y="348"/>
                  </a:lnTo>
                  <a:lnTo>
                    <a:pt x="1698" y="348"/>
                  </a:lnTo>
                  <a:lnTo>
                    <a:pt x="1698" y="348"/>
                  </a:lnTo>
                  <a:lnTo>
                    <a:pt x="1698" y="348"/>
                  </a:lnTo>
                  <a:lnTo>
                    <a:pt x="1698" y="348"/>
                  </a:lnTo>
                  <a:lnTo>
                    <a:pt x="1698" y="348"/>
                  </a:lnTo>
                  <a:lnTo>
                    <a:pt x="1698" y="348"/>
                  </a:lnTo>
                  <a:lnTo>
                    <a:pt x="1704" y="348"/>
                  </a:lnTo>
                  <a:lnTo>
                    <a:pt x="1704" y="348"/>
                  </a:lnTo>
                  <a:lnTo>
                    <a:pt x="1704" y="348"/>
                  </a:lnTo>
                  <a:lnTo>
                    <a:pt x="1704" y="348"/>
                  </a:lnTo>
                  <a:lnTo>
                    <a:pt x="1704" y="348"/>
                  </a:lnTo>
                  <a:lnTo>
                    <a:pt x="1704" y="348"/>
                  </a:lnTo>
                  <a:lnTo>
                    <a:pt x="1704" y="348"/>
                  </a:lnTo>
                  <a:lnTo>
                    <a:pt x="1704" y="348"/>
                  </a:lnTo>
                  <a:lnTo>
                    <a:pt x="1704" y="348"/>
                  </a:lnTo>
                  <a:lnTo>
                    <a:pt x="1710" y="348"/>
                  </a:lnTo>
                  <a:lnTo>
                    <a:pt x="1710" y="348"/>
                  </a:lnTo>
                  <a:lnTo>
                    <a:pt x="1710" y="348"/>
                  </a:lnTo>
                  <a:lnTo>
                    <a:pt x="1710" y="348"/>
                  </a:lnTo>
                  <a:lnTo>
                    <a:pt x="1710" y="348"/>
                  </a:lnTo>
                  <a:lnTo>
                    <a:pt x="1710" y="348"/>
                  </a:lnTo>
                  <a:lnTo>
                    <a:pt x="1710" y="348"/>
                  </a:lnTo>
                  <a:lnTo>
                    <a:pt x="1710" y="348"/>
                  </a:lnTo>
                  <a:lnTo>
                    <a:pt x="1710" y="348"/>
                  </a:lnTo>
                  <a:lnTo>
                    <a:pt x="1710" y="348"/>
                  </a:lnTo>
                  <a:lnTo>
                    <a:pt x="1716" y="348"/>
                  </a:lnTo>
                  <a:lnTo>
                    <a:pt x="1716" y="348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34" y="354"/>
                  </a:lnTo>
                  <a:lnTo>
                    <a:pt x="1734" y="354"/>
                  </a:lnTo>
                  <a:lnTo>
                    <a:pt x="1734" y="354"/>
                  </a:lnTo>
                  <a:lnTo>
                    <a:pt x="1734" y="354"/>
                  </a:lnTo>
                  <a:lnTo>
                    <a:pt x="1734" y="354"/>
                  </a:lnTo>
                  <a:lnTo>
                    <a:pt x="1734" y="354"/>
                  </a:lnTo>
                  <a:lnTo>
                    <a:pt x="1734" y="354"/>
                  </a:lnTo>
                  <a:lnTo>
                    <a:pt x="1734" y="354"/>
                  </a:lnTo>
                  <a:lnTo>
                    <a:pt x="1734" y="354"/>
                  </a:lnTo>
                  <a:lnTo>
                    <a:pt x="1740" y="354"/>
                  </a:lnTo>
                  <a:lnTo>
                    <a:pt x="1740" y="354"/>
                  </a:lnTo>
                  <a:lnTo>
                    <a:pt x="1740" y="354"/>
                  </a:lnTo>
                  <a:lnTo>
                    <a:pt x="1740" y="354"/>
                  </a:lnTo>
                  <a:lnTo>
                    <a:pt x="1740" y="354"/>
                  </a:lnTo>
                  <a:lnTo>
                    <a:pt x="1740" y="354"/>
                  </a:lnTo>
                  <a:lnTo>
                    <a:pt x="1740" y="354"/>
                  </a:lnTo>
                  <a:lnTo>
                    <a:pt x="1740" y="354"/>
                  </a:lnTo>
                  <a:lnTo>
                    <a:pt x="1740" y="354"/>
                  </a:lnTo>
                  <a:lnTo>
                    <a:pt x="1746" y="354"/>
                  </a:lnTo>
                  <a:lnTo>
                    <a:pt x="1746" y="354"/>
                  </a:lnTo>
                  <a:lnTo>
                    <a:pt x="1746" y="354"/>
                  </a:lnTo>
                  <a:lnTo>
                    <a:pt x="1746" y="354"/>
                  </a:lnTo>
                  <a:lnTo>
                    <a:pt x="1746" y="354"/>
                  </a:lnTo>
                  <a:lnTo>
                    <a:pt x="1746" y="354"/>
                  </a:lnTo>
                  <a:lnTo>
                    <a:pt x="1746" y="354"/>
                  </a:lnTo>
                  <a:lnTo>
                    <a:pt x="1746" y="354"/>
                  </a:lnTo>
                  <a:lnTo>
                    <a:pt x="1746" y="354"/>
                  </a:lnTo>
                  <a:lnTo>
                    <a:pt x="1752" y="354"/>
                  </a:lnTo>
                  <a:lnTo>
                    <a:pt x="1752" y="360"/>
                  </a:lnTo>
                  <a:lnTo>
                    <a:pt x="1752" y="360"/>
                  </a:lnTo>
                  <a:lnTo>
                    <a:pt x="1752" y="360"/>
                  </a:lnTo>
                  <a:lnTo>
                    <a:pt x="1752" y="360"/>
                  </a:lnTo>
                  <a:lnTo>
                    <a:pt x="1752" y="360"/>
                  </a:lnTo>
                  <a:lnTo>
                    <a:pt x="1752" y="360"/>
                  </a:lnTo>
                  <a:lnTo>
                    <a:pt x="1752" y="360"/>
                  </a:lnTo>
                  <a:lnTo>
                    <a:pt x="1752" y="360"/>
                  </a:lnTo>
                  <a:lnTo>
                    <a:pt x="1758" y="360"/>
                  </a:lnTo>
                  <a:lnTo>
                    <a:pt x="1758" y="360"/>
                  </a:lnTo>
                  <a:lnTo>
                    <a:pt x="1758" y="360"/>
                  </a:lnTo>
                  <a:lnTo>
                    <a:pt x="1758" y="360"/>
                  </a:lnTo>
                  <a:lnTo>
                    <a:pt x="1758" y="360"/>
                  </a:lnTo>
                  <a:lnTo>
                    <a:pt x="1758" y="360"/>
                  </a:lnTo>
                  <a:lnTo>
                    <a:pt x="1758" y="360"/>
                  </a:lnTo>
                  <a:lnTo>
                    <a:pt x="1758" y="360"/>
                  </a:lnTo>
                  <a:lnTo>
                    <a:pt x="1758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70" y="360"/>
                  </a:lnTo>
                  <a:lnTo>
                    <a:pt x="1770" y="360"/>
                  </a:lnTo>
                  <a:lnTo>
                    <a:pt x="1770" y="360"/>
                  </a:lnTo>
                  <a:lnTo>
                    <a:pt x="1770" y="360"/>
                  </a:lnTo>
                  <a:lnTo>
                    <a:pt x="1770" y="360"/>
                  </a:lnTo>
                  <a:lnTo>
                    <a:pt x="1770" y="360"/>
                  </a:lnTo>
                  <a:lnTo>
                    <a:pt x="1770" y="360"/>
                  </a:lnTo>
                  <a:lnTo>
                    <a:pt x="1770" y="360"/>
                  </a:lnTo>
                  <a:lnTo>
                    <a:pt x="1770" y="360"/>
                  </a:lnTo>
                  <a:lnTo>
                    <a:pt x="1776" y="360"/>
                  </a:lnTo>
                  <a:lnTo>
                    <a:pt x="1776" y="360"/>
                  </a:lnTo>
                  <a:lnTo>
                    <a:pt x="1776" y="360"/>
                  </a:lnTo>
                  <a:lnTo>
                    <a:pt x="1776" y="360"/>
                  </a:lnTo>
                  <a:lnTo>
                    <a:pt x="1776" y="360"/>
                  </a:lnTo>
                  <a:lnTo>
                    <a:pt x="1776" y="360"/>
                  </a:lnTo>
                  <a:lnTo>
                    <a:pt x="1776" y="360"/>
                  </a:lnTo>
                  <a:lnTo>
                    <a:pt x="1776" y="360"/>
                  </a:lnTo>
                  <a:lnTo>
                    <a:pt x="1776" y="360"/>
                  </a:lnTo>
                  <a:lnTo>
                    <a:pt x="1776" y="360"/>
                  </a:lnTo>
                  <a:lnTo>
                    <a:pt x="1782" y="360"/>
                  </a:lnTo>
                  <a:lnTo>
                    <a:pt x="1782" y="360"/>
                  </a:lnTo>
                  <a:lnTo>
                    <a:pt x="1782" y="360"/>
                  </a:lnTo>
                  <a:lnTo>
                    <a:pt x="1782" y="360"/>
                  </a:lnTo>
                  <a:lnTo>
                    <a:pt x="1782" y="360"/>
                  </a:lnTo>
                  <a:lnTo>
                    <a:pt x="1782" y="360"/>
                  </a:lnTo>
                  <a:lnTo>
                    <a:pt x="1782" y="360"/>
                  </a:lnTo>
                  <a:lnTo>
                    <a:pt x="1782" y="360"/>
                  </a:lnTo>
                  <a:lnTo>
                    <a:pt x="1782" y="360"/>
                  </a:lnTo>
                  <a:lnTo>
                    <a:pt x="1788" y="360"/>
                  </a:lnTo>
                  <a:lnTo>
                    <a:pt x="1788" y="360"/>
                  </a:lnTo>
                  <a:lnTo>
                    <a:pt x="1788" y="360"/>
                  </a:lnTo>
                  <a:lnTo>
                    <a:pt x="1788" y="360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94" y="366"/>
                  </a:lnTo>
                  <a:lnTo>
                    <a:pt x="1794" y="366"/>
                  </a:lnTo>
                  <a:lnTo>
                    <a:pt x="1794" y="366"/>
                  </a:lnTo>
                  <a:lnTo>
                    <a:pt x="1794" y="366"/>
                  </a:lnTo>
                  <a:lnTo>
                    <a:pt x="1794" y="366"/>
                  </a:lnTo>
                  <a:lnTo>
                    <a:pt x="1794" y="366"/>
                  </a:lnTo>
                  <a:lnTo>
                    <a:pt x="1794" y="366"/>
                  </a:lnTo>
                  <a:lnTo>
                    <a:pt x="1794" y="366"/>
                  </a:lnTo>
                  <a:lnTo>
                    <a:pt x="1794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6" y="366"/>
                  </a:lnTo>
                  <a:lnTo>
                    <a:pt x="1806" y="366"/>
                  </a:lnTo>
                  <a:lnTo>
                    <a:pt x="1806" y="366"/>
                  </a:lnTo>
                  <a:lnTo>
                    <a:pt x="1806" y="366"/>
                  </a:lnTo>
                  <a:lnTo>
                    <a:pt x="1806" y="366"/>
                  </a:lnTo>
                  <a:lnTo>
                    <a:pt x="1806" y="366"/>
                  </a:lnTo>
                  <a:lnTo>
                    <a:pt x="1806" y="366"/>
                  </a:lnTo>
                  <a:lnTo>
                    <a:pt x="1806" y="366"/>
                  </a:lnTo>
                  <a:lnTo>
                    <a:pt x="1806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8" y="366"/>
                  </a:lnTo>
                  <a:lnTo>
                    <a:pt x="1818" y="366"/>
                  </a:lnTo>
                  <a:lnTo>
                    <a:pt x="1818" y="366"/>
                  </a:lnTo>
                  <a:lnTo>
                    <a:pt x="1818" y="366"/>
                  </a:lnTo>
                  <a:lnTo>
                    <a:pt x="1818" y="366"/>
                  </a:lnTo>
                  <a:lnTo>
                    <a:pt x="1818" y="366"/>
                  </a:lnTo>
                  <a:lnTo>
                    <a:pt x="1818" y="366"/>
                  </a:lnTo>
                  <a:lnTo>
                    <a:pt x="1818" y="366"/>
                  </a:lnTo>
                  <a:lnTo>
                    <a:pt x="1818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30" y="366"/>
                  </a:lnTo>
                  <a:lnTo>
                    <a:pt x="1830" y="366"/>
                  </a:lnTo>
                  <a:lnTo>
                    <a:pt x="1830" y="366"/>
                  </a:lnTo>
                  <a:lnTo>
                    <a:pt x="1830" y="366"/>
                  </a:lnTo>
                  <a:lnTo>
                    <a:pt x="1830" y="366"/>
                  </a:lnTo>
                  <a:lnTo>
                    <a:pt x="1830" y="366"/>
                  </a:lnTo>
                  <a:lnTo>
                    <a:pt x="1830" y="366"/>
                  </a:lnTo>
                  <a:lnTo>
                    <a:pt x="1830" y="366"/>
                  </a:lnTo>
                  <a:lnTo>
                    <a:pt x="1830" y="366"/>
                  </a:lnTo>
                  <a:lnTo>
                    <a:pt x="1836" y="366"/>
                  </a:lnTo>
                  <a:lnTo>
                    <a:pt x="1836" y="366"/>
                  </a:lnTo>
                  <a:lnTo>
                    <a:pt x="1836" y="366"/>
                  </a:lnTo>
                  <a:lnTo>
                    <a:pt x="1836" y="366"/>
                  </a:lnTo>
                  <a:lnTo>
                    <a:pt x="1836" y="366"/>
                  </a:lnTo>
                  <a:lnTo>
                    <a:pt x="1836" y="366"/>
                  </a:lnTo>
                  <a:lnTo>
                    <a:pt x="1836" y="366"/>
                  </a:lnTo>
                  <a:lnTo>
                    <a:pt x="1836" y="366"/>
                  </a:lnTo>
                  <a:lnTo>
                    <a:pt x="1836" y="366"/>
                  </a:lnTo>
                  <a:lnTo>
                    <a:pt x="1842" y="366"/>
                  </a:lnTo>
                  <a:lnTo>
                    <a:pt x="1842" y="366"/>
                  </a:lnTo>
                  <a:lnTo>
                    <a:pt x="1842" y="366"/>
                  </a:lnTo>
                  <a:lnTo>
                    <a:pt x="1842" y="366"/>
                  </a:lnTo>
                  <a:lnTo>
                    <a:pt x="1842" y="366"/>
                  </a:lnTo>
                  <a:lnTo>
                    <a:pt x="1842" y="366"/>
                  </a:lnTo>
                  <a:lnTo>
                    <a:pt x="1842" y="366"/>
                  </a:lnTo>
                  <a:lnTo>
                    <a:pt x="1842" y="366"/>
                  </a:lnTo>
                  <a:lnTo>
                    <a:pt x="1842" y="366"/>
                  </a:lnTo>
                  <a:lnTo>
                    <a:pt x="1848" y="366"/>
                  </a:lnTo>
                  <a:lnTo>
                    <a:pt x="1848" y="366"/>
                  </a:lnTo>
                  <a:lnTo>
                    <a:pt x="1848" y="366"/>
                  </a:lnTo>
                  <a:lnTo>
                    <a:pt x="1848" y="366"/>
                  </a:lnTo>
                  <a:lnTo>
                    <a:pt x="1848" y="366"/>
                  </a:lnTo>
                  <a:lnTo>
                    <a:pt x="1848" y="366"/>
                  </a:lnTo>
                  <a:lnTo>
                    <a:pt x="1848" y="366"/>
                  </a:lnTo>
                  <a:lnTo>
                    <a:pt x="1848" y="366"/>
                  </a:lnTo>
                  <a:lnTo>
                    <a:pt x="1848" y="366"/>
                  </a:lnTo>
                  <a:lnTo>
                    <a:pt x="1854" y="366"/>
                  </a:lnTo>
                  <a:lnTo>
                    <a:pt x="1854" y="366"/>
                  </a:lnTo>
                  <a:lnTo>
                    <a:pt x="1854" y="366"/>
                  </a:lnTo>
                  <a:lnTo>
                    <a:pt x="1854" y="366"/>
                  </a:lnTo>
                  <a:lnTo>
                    <a:pt x="1854" y="366"/>
                  </a:lnTo>
                  <a:lnTo>
                    <a:pt x="1854" y="366"/>
                  </a:lnTo>
                  <a:lnTo>
                    <a:pt x="1854" y="366"/>
                  </a:lnTo>
                  <a:lnTo>
                    <a:pt x="1854" y="366"/>
                  </a:lnTo>
                  <a:lnTo>
                    <a:pt x="1854" y="366"/>
                  </a:lnTo>
                  <a:lnTo>
                    <a:pt x="1860" y="366"/>
                  </a:lnTo>
                  <a:lnTo>
                    <a:pt x="1860" y="366"/>
                  </a:lnTo>
                  <a:lnTo>
                    <a:pt x="1860" y="366"/>
                  </a:lnTo>
                  <a:lnTo>
                    <a:pt x="1860" y="366"/>
                  </a:lnTo>
                  <a:lnTo>
                    <a:pt x="1860" y="366"/>
                  </a:lnTo>
                  <a:lnTo>
                    <a:pt x="1860" y="366"/>
                  </a:lnTo>
                  <a:lnTo>
                    <a:pt x="1860" y="366"/>
                  </a:lnTo>
                  <a:lnTo>
                    <a:pt x="1860" y="366"/>
                  </a:lnTo>
                  <a:lnTo>
                    <a:pt x="1860" y="366"/>
                  </a:lnTo>
                  <a:lnTo>
                    <a:pt x="1866" y="366"/>
                  </a:lnTo>
                  <a:lnTo>
                    <a:pt x="1866" y="366"/>
                  </a:lnTo>
                  <a:lnTo>
                    <a:pt x="1866" y="366"/>
                  </a:lnTo>
                  <a:lnTo>
                    <a:pt x="1866" y="366"/>
                  </a:lnTo>
                  <a:lnTo>
                    <a:pt x="1866" y="366"/>
                  </a:lnTo>
                  <a:lnTo>
                    <a:pt x="1866" y="366"/>
                  </a:lnTo>
                  <a:lnTo>
                    <a:pt x="1866" y="366"/>
                  </a:lnTo>
                  <a:lnTo>
                    <a:pt x="1866" y="366"/>
                  </a:lnTo>
                  <a:lnTo>
                    <a:pt x="1866" y="366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8" y="366"/>
                  </a:lnTo>
                  <a:lnTo>
                    <a:pt x="1878" y="366"/>
                  </a:lnTo>
                  <a:lnTo>
                    <a:pt x="1878" y="366"/>
                  </a:lnTo>
                  <a:lnTo>
                    <a:pt x="1878" y="366"/>
                  </a:lnTo>
                  <a:lnTo>
                    <a:pt x="1878" y="366"/>
                  </a:lnTo>
                  <a:lnTo>
                    <a:pt x="1878" y="366"/>
                  </a:lnTo>
                  <a:lnTo>
                    <a:pt x="1878" y="366"/>
                  </a:lnTo>
                  <a:lnTo>
                    <a:pt x="1878" y="366"/>
                  </a:lnTo>
                  <a:lnTo>
                    <a:pt x="1878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90" y="366"/>
                  </a:lnTo>
                  <a:lnTo>
                    <a:pt x="1890" y="366"/>
                  </a:lnTo>
                  <a:lnTo>
                    <a:pt x="1890" y="366"/>
                  </a:lnTo>
                  <a:lnTo>
                    <a:pt x="1890" y="366"/>
                  </a:lnTo>
                  <a:lnTo>
                    <a:pt x="1890" y="366"/>
                  </a:lnTo>
                  <a:lnTo>
                    <a:pt x="1890" y="366"/>
                  </a:lnTo>
                  <a:lnTo>
                    <a:pt x="1890" y="366"/>
                  </a:lnTo>
                  <a:lnTo>
                    <a:pt x="1890" y="366"/>
                  </a:lnTo>
                  <a:lnTo>
                    <a:pt x="1890" y="366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8" y="366"/>
                  </a:lnTo>
                  <a:lnTo>
                    <a:pt x="1908" y="366"/>
                  </a:lnTo>
                  <a:lnTo>
                    <a:pt x="1908" y="366"/>
                  </a:lnTo>
                  <a:lnTo>
                    <a:pt x="1908" y="366"/>
                  </a:lnTo>
                  <a:lnTo>
                    <a:pt x="1908" y="366"/>
                  </a:lnTo>
                  <a:lnTo>
                    <a:pt x="1908" y="366"/>
                  </a:lnTo>
                  <a:lnTo>
                    <a:pt x="1908" y="366"/>
                  </a:lnTo>
                  <a:lnTo>
                    <a:pt x="1908" y="366"/>
                  </a:lnTo>
                  <a:lnTo>
                    <a:pt x="1908" y="366"/>
                  </a:lnTo>
                  <a:lnTo>
                    <a:pt x="1914" y="366"/>
                  </a:lnTo>
                  <a:lnTo>
                    <a:pt x="1914" y="366"/>
                  </a:lnTo>
                  <a:lnTo>
                    <a:pt x="1914" y="366"/>
                  </a:lnTo>
                  <a:lnTo>
                    <a:pt x="1914" y="366"/>
                  </a:lnTo>
                  <a:lnTo>
                    <a:pt x="1914" y="366"/>
                  </a:lnTo>
                  <a:lnTo>
                    <a:pt x="1914" y="366"/>
                  </a:lnTo>
                  <a:lnTo>
                    <a:pt x="1914" y="366"/>
                  </a:lnTo>
                  <a:lnTo>
                    <a:pt x="1914" y="366"/>
                  </a:lnTo>
                  <a:lnTo>
                    <a:pt x="1914" y="366"/>
                  </a:lnTo>
                  <a:lnTo>
                    <a:pt x="1920" y="366"/>
                  </a:lnTo>
                  <a:lnTo>
                    <a:pt x="1920" y="366"/>
                  </a:lnTo>
                  <a:lnTo>
                    <a:pt x="1920" y="366"/>
                  </a:lnTo>
                  <a:lnTo>
                    <a:pt x="1920" y="366"/>
                  </a:lnTo>
                  <a:lnTo>
                    <a:pt x="1920" y="366"/>
                  </a:lnTo>
                  <a:lnTo>
                    <a:pt x="1920" y="366"/>
                  </a:lnTo>
                  <a:lnTo>
                    <a:pt x="1920" y="366"/>
                  </a:lnTo>
                  <a:lnTo>
                    <a:pt x="1920" y="366"/>
                  </a:lnTo>
                  <a:lnTo>
                    <a:pt x="1920" y="366"/>
                  </a:lnTo>
                  <a:lnTo>
                    <a:pt x="1926" y="366"/>
                  </a:lnTo>
                  <a:lnTo>
                    <a:pt x="1926" y="366"/>
                  </a:lnTo>
                  <a:lnTo>
                    <a:pt x="1926" y="366"/>
                  </a:lnTo>
                  <a:lnTo>
                    <a:pt x="1926" y="366"/>
                  </a:lnTo>
                  <a:lnTo>
                    <a:pt x="1926" y="366"/>
                  </a:lnTo>
                  <a:lnTo>
                    <a:pt x="1926" y="366"/>
                  </a:lnTo>
                  <a:lnTo>
                    <a:pt x="1926" y="366"/>
                  </a:lnTo>
                  <a:lnTo>
                    <a:pt x="1926" y="366"/>
                  </a:lnTo>
                  <a:lnTo>
                    <a:pt x="1926" y="366"/>
                  </a:lnTo>
                  <a:lnTo>
                    <a:pt x="1932" y="366"/>
                  </a:lnTo>
                  <a:lnTo>
                    <a:pt x="1932" y="366"/>
                  </a:lnTo>
                  <a:lnTo>
                    <a:pt x="1932" y="366"/>
                  </a:lnTo>
                  <a:lnTo>
                    <a:pt x="1932" y="366"/>
                  </a:lnTo>
                  <a:lnTo>
                    <a:pt x="1932" y="366"/>
                  </a:lnTo>
                  <a:lnTo>
                    <a:pt x="1932" y="366"/>
                  </a:lnTo>
                  <a:lnTo>
                    <a:pt x="1932" y="366"/>
                  </a:lnTo>
                  <a:lnTo>
                    <a:pt x="1932" y="366"/>
                  </a:lnTo>
                  <a:lnTo>
                    <a:pt x="1932" y="366"/>
                  </a:lnTo>
                  <a:lnTo>
                    <a:pt x="1932" y="366"/>
                  </a:lnTo>
                  <a:lnTo>
                    <a:pt x="1938" y="366"/>
                  </a:lnTo>
                  <a:lnTo>
                    <a:pt x="1938" y="366"/>
                  </a:lnTo>
                  <a:lnTo>
                    <a:pt x="1938" y="366"/>
                  </a:lnTo>
                  <a:lnTo>
                    <a:pt x="1938" y="366"/>
                  </a:lnTo>
                  <a:lnTo>
                    <a:pt x="1938" y="366"/>
                  </a:lnTo>
                  <a:lnTo>
                    <a:pt x="1938" y="366"/>
                  </a:lnTo>
                  <a:lnTo>
                    <a:pt x="1938" y="366"/>
                  </a:lnTo>
                  <a:lnTo>
                    <a:pt x="1938" y="366"/>
                  </a:lnTo>
                  <a:lnTo>
                    <a:pt x="1938" y="366"/>
                  </a:lnTo>
                  <a:lnTo>
                    <a:pt x="1938" y="366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50" y="366"/>
                  </a:lnTo>
                  <a:lnTo>
                    <a:pt x="1950" y="366"/>
                  </a:lnTo>
                  <a:lnTo>
                    <a:pt x="1950" y="366"/>
                  </a:lnTo>
                  <a:lnTo>
                    <a:pt x="1950" y="366"/>
                  </a:lnTo>
                  <a:lnTo>
                    <a:pt x="1950" y="366"/>
                  </a:lnTo>
                  <a:lnTo>
                    <a:pt x="1950" y="366"/>
                  </a:lnTo>
                  <a:lnTo>
                    <a:pt x="1950" y="366"/>
                  </a:lnTo>
                  <a:lnTo>
                    <a:pt x="1950" y="366"/>
                  </a:lnTo>
                  <a:lnTo>
                    <a:pt x="1950" y="366"/>
                  </a:lnTo>
                  <a:lnTo>
                    <a:pt x="1956" y="366"/>
                  </a:lnTo>
                  <a:lnTo>
                    <a:pt x="1956" y="366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62" y="360"/>
                  </a:lnTo>
                  <a:lnTo>
                    <a:pt x="1962" y="360"/>
                  </a:lnTo>
                  <a:lnTo>
                    <a:pt x="1962" y="360"/>
                  </a:lnTo>
                  <a:lnTo>
                    <a:pt x="1962" y="360"/>
                  </a:lnTo>
                  <a:lnTo>
                    <a:pt x="1962" y="360"/>
                  </a:lnTo>
                  <a:lnTo>
                    <a:pt x="1962" y="360"/>
                  </a:lnTo>
                  <a:lnTo>
                    <a:pt x="1962" y="360"/>
                  </a:lnTo>
                  <a:lnTo>
                    <a:pt x="1962" y="360"/>
                  </a:lnTo>
                  <a:lnTo>
                    <a:pt x="1962" y="360"/>
                  </a:lnTo>
                  <a:lnTo>
                    <a:pt x="1968" y="360"/>
                  </a:lnTo>
                  <a:lnTo>
                    <a:pt x="1968" y="360"/>
                  </a:lnTo>
                  <a:lnTo>
                    <a:pt x="1968" y="360"/>
                  </a:lnTo>
                  <a:lnTo>
                    <a:pt x="1968" y="360"/>
                  </a:lnTo>
                  <a:lnTo>
                    <a:pt x="1968" y="360"/>
                  </a:lnTo>
                  <a:lnTo>
                    <a:pt x="1968" y="360"/>
                  </a:lnTo>
                  <a:lnTo>
                    <a:pt x="1968" y="360"/>
                  </a:lnTo>
                  <a:lnTo>
                    <a:pt x="1968" y="360"/>
                  </a:lnTo>
                  <a:lnTo>
                    <a:pt x="1968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80" y="360"/>
                  </a:lnTo>
                  <a:lnTo>
                    <a:pt x="1980" y="360"/>
                  </a:lnTo>
                  <a:lnTo>
                    <a:pt x="1980" y="360"/>
                  </a:lnTo>
                  <a:lnTo>
                    <a:pt x="1980" y="360"/>
                  </a:lnTo>
                  <a:lnTo>
                    <a:pt x="1980" y="360"/>
                  </a:lnTo>
                  <a:lnTo>
                    <a:pt x="1980" y="360"/>
                  </a:lnTo>
                  <a:lnTo>
                    <a:pt x="1980" y="360"/>
                  </a:lnTo>
                  <a:lnTo>
                    <a:pt x="1980" y="360"/>
                  </a:lnTo>
                  <a:lnTo>
                    <a:pt x="1980" y="360"/>
                  </a:lnTo>
                  <a:lnTo>
                    <a:pt x="1986" y="360"/>
                  </a:lnTo>
                  <a:lnTo>
                    <a:pt x="1986" y="360"/>
                  </a:lnTo>
                  <a:lnTo>
                    <a:pt x="1986" y="360"/>
                  </a:lnTo>
                  <a:lnTo>
                    <a:pt x="1986" y="360"/>
                  </a:lnTo>
                  <a:lnTo>
                    <a:pt x="1986" y="360"/>
                  </a:lnTo>
                  <a:lnTo>
                    <a:pt x="1986" y="360"/>
                  </a:lnTo>
                  <a:lnTo>
                    <a:pt x="1986" y="360"/>
                  </a:lnTo>
                  <a:lnTo>
                    <a:pt x="1986" y="360"/>
                  </a:lnTo>
                  <a:lnTo>
                    <a:pt x="1986" y="360"/>
                  </a:lnTo>
                  <a:lnTo>
                    <a:pt x="1992" y="360"/>
                  </a:lnTo>
                  <a:lnTo>
                    <a:pt x="1992" y="360"/>
                  </a:lnTo>
                  <a:lnTo>
                    <a:pt x="1992" y="360"/>
                  </a:lnTo>
                  <a:lnTo>
                    <a:pt x="1992" y="360"/>
                  </a:lnTo>
                  <a:lnTo>
                    <a:pt x="1992" y="360"/>
                  </a:lnTo>
                  <a:lnTo>
                    <a:pt x="1992" y="360"/>
                  </a:lnTo>
                  <a:lnTo>
                    <a:pt x="1992" y="360"/>
                  </a:lnTo>
                  <a:lnTo>
                    <a:pt x="1992" y="360"/>
                  </a:lnTo>
                  <a:lnTo>
                    <a:pt x="1992" y="360"/>
                  </a:lnTo>
                  <a:lnTo>
                    <a:pt x="1998" y="360"/>
                  </a:lnTo>
                  <a:lnTo>
                    <a:pt x="1998" y="360"/>
                  </a:lnTo>
                  <a:lnTo>
                    <a:pt x="1998" y="360"/>
                  </a:lnTo>
                  <a:lnTo>
                    <a:pt x="1998" y="360"/>
                  </a:lnTo>
                  <a:lnTo>
                    <a:pt x="1998" y="360"/>
                  </a:lnTo>
                  <a:lnTo>
                    <a:pt x="1998" y="360"/>
                  </a:lnTo>
                  <a:lnTo>
                    <a:pt x="1998" y="360"/>
                  </a:lnTo>
                  <a:lnTo>
                    <a:pt x="1998" y="360"/>
                  </a:lnTo>
                  <a:lnTo>
                    <a:pt x="1998" y="360"/>
                  </a:lnTo>
                  <a:lnTo>
                    <a:pt x="2004" y="360"/>
                  </a:lnTo>
                  <a:lnTo>
                    <a:pt x="2004" y="354"/>
                  </a:lnTo>
                  <a:lnTo>
                    <a:pt x="2004" y="354"/>
                  </a:lnTo>
                  <a:lnTo>
                    <a:pt x="2004" y="354"/>
                  </a:lnTo>
                  <a:lnTo>
                    <a:pt x="2004" y="354"/>
                  </a:lnTo>
                  <a:lnTo>
                    <a:pt x="2004" y="354"/>
                  </a:lnTo>
                  <a:lnTo>
                    <a:pt x="2004" y="354"/>
                  </a:lnTo>
                  <a:lnTo>
                    <a:pt x="2004" y="354"/>
                  </a:lnTo>
                  <a:lnTo>
                    <a:pt x="2004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6" y="354"/>
                  </a:lnTo>
                  <a:lnTo>
                    <a:pt x="2016" y="354"/>
                  </a:lnTo>
                  <a:lnTo>
                    <a:pt x="2016" y="354"/>
                  </a:lnTo>
                  <a:lnTo>
                    <a:pt x="2016" y="354"/>
                  </a:lnTo>
                  <a:lnTo>
                    <a:pt x="2016" y="354"/>
                  </a:lnTo>
                  <a:lnTo>
                    <a:pt x="2016" y="354"/>
                  </a:lnTo>
                  <a:lnTo>
                    <a:pt x="2016" y="354"/>
                  </a:lnTo>
                  <a:lnTo>
                    <a:pt x="2016" y="354"/>
                  </a:lnTo>
                  <a:lnTo>
                    <a:pt x="2016" y="354"/>
                  </a:lnTo>
                  <a:lnTo>
                    <a:pt x="2022" y="354"/>
                  </a:lnTo>
                  <a:lnTo>
                    <a:pt x="2022" y="354"/>
                  </a:lnTo>
                  <a:lnTo>
                    <a:pt x="2022" y="354"/>
                  </a:lnTo>
                  <a:lnTo>
                    <a:pt x="2022" y="354"/>
                  </a:lnTo>
                  <a:lnTo>
                    <a:pt x="2022" y="354"/>
                  </a:lnTo>
                  <a:lnTo>
                    <a:pt x="2022" y="354"/>
                  </a:lnTo>
                  <a:lnTo>
                    <a:pt x="2022" y="354"/>
                  </a:lnTo>
                  <a:lnTo>
                    <a:pt x="2022" y="354"/>
                  </a:lnTo>
                  <a:lnTo>
                    <a:pt x="2022" y="354"/>
                  </a:lnTo>
                  <a:lnTo>
                    <a:pt x="2028" y="354"/>
                  </a:lnTo>
                  <a:lnTo>
                    <a:pt x="2028" y="354"/>
                  </a:lnTo>
                  <a:lnTo>
                    <a:pt x="2028" y="354"/>
                  </a:lnTo>
                  <a:lnTo>
                    <a:pt x="2028" y="354"/>
                  </a:lnTo>
                  <a:lnTo>
                    <a:pt x="2028" y="354"/>
                  </a:lnTo>
                  <a:lnTo>
                    <a:pt x="2028" y="354"/>
                  </a:lnTo>
                  <a:lnTo>
                    <a:pt x="2028" y="354"/>
                  </a:lnTo>
                  <a:lnTo>
                    <a:pt x="2028" y="354"/>
                  </a:lnTo>
                  <a:lnTo>
                    <a:pt x="2028" y="354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40" y="354"/>
                  </a:lnTo>
                  <a:lnTo>
                    <a:pt x="2040" y="354"/>
                  </a:lnTo>
                  <a:lnTo>
                    <a:pt x="2040" y="354"/>
                  </a:lnTo>
                  <a:lnTo>
                    <a:pt x="2040" y="354"/>
                  </a:lnTo>
                  <a:lnTo>
                    <a:pt x="2040" y="354"/>
                  </a:lnTo>
                  <a:lnTo>
                    <a:pt x="2040" y="354"/>
                  </a:lnTo>
                  <a:lnTo>
                    <a:pt x="2040" y="354"/>
                  </a:lnTo>
                  <a:lnTo>
                    <a:pt x="2040" y="354"/>
                  </a:lnTo>
                  <a:lnTo>
                    <a:pt x="2040" y="354"/>
                  </a:lnTo>
                  <a:lnTo>
                    <a:pt x="2046" y="354"/>
                  </a:lnTo>
                  <a:lnTo>
                    <a:pt x="2046" y="354"/>
                  </a:lnTo>
                  <a:lnTo>
                    <a:pt x="2046" y="348"/>
                  </a:lnTo>
                  <a:lnTo>
                    <a:pt x="2046" y="348"/>
                  </a:lnTo>
                  <a:lnTo>
                    <a:pt x="2046" y="348"/>
                  </a:lnTo>
                  <a:lnTo>
                    <a:pt x="2046" y="348"/>
                  </a:lnTo>
                  <a:lnTo>
                    <a:pt x="2046" y="348"/>
                  </a:lnTo>
                  <a:lnTo>
                    <a:pt x="2046" y="348"/>
                  </a:lnTo>
                  <a:lnTo>
                    <a:pt x="2046" y="348"/>
                  </a:lnTo>
                  <a:lnTo>
                    <a:pt x="2052" y="348"/>
                  </a:lnTo>
                  <a:lnTo>
                    <a:pt x="2052" y="348"/>
                  </a:lnTo>
                  <a:lnTo>
                    <a:pt x="2052" y="348"/>
                  </a:lnTo>
                  <a:lnTo>
                    <a:pt x="2052" y="348"/>
                  </a:lnTo>
                  <a:lnTo>
                    <a:pt x="2052" y="348"/>
                  </a:lnTo>
                  <a:lnTo>
                    <a:pt x="2052" y="348"/>
                  </a:lnTo>
                  <a:lnTo>
                    <a:pt x="2052" y="348"/>
                  </a:lnTo>
                  <a:lnTo>
                    <a:pt x="2052" y="348"/>
                  </a:lnTo>
                  <a:lnTo>
                    <a:pt x="2052" y="348"/>
                  </a:lnTo>
                  <a:lnTo>
                    <a:pt x="2058" y="348"/>
                  </a:lnTo>
                  <a:lnTo>
                    <a:pt x="2058" y="348"/>
                  </a:lnTo>
                  <a:lnTo>
                    <a:pt x="2058" y="348"/>
                  </a:lnTo>
                  <a:lnTo>
                    <a:pt x="2058" y="348"/>
                  </a:lnTo>
                  <a:lnTo>
                    <a:pt x="2058" y="348"/>
                  </a:lnTo>
                  <a:lnTo>
                    <a:pt x="2058" y="348"/>
                  </a:lnTo>
                  <a:lnTo>
                    <a:pt x="2058" y="348"/>
                  </a:lnTo>
                  <a:lnTo>
                    <a:pt x="2058" y="348"/>
                  </a:lnTo>
                  <a:lnTo>
                    <a:pt x="2058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580" y="252"/>
                  </a:lnTo>
                  <a:lnTo>
                    <a:pt x="2580" y="252"/>
                  </a:lnTo>
                  <a:lnTo>
                    <a:pt x="2580" y="252"/>
                  </a:lnTo>
                  <a:lnTo>
                    <a:pt x="2580" y="252"/>
                  </a:lnTo>
                  <a:lnTo>
                    <a:pt x="2580" y="252"/>
                  </a:lnTo>
                  <a:lnTo>
                    <a:pt x="2580" y="252"/>
                  </a:lnTo>
                  <a:lnTo>
                    <a:pt x="2580" y="252"/>
                  </a:lnTo>
                  <a:lnTo>
                    <a:pt x="2580" y="252"/>
                  </a:lnTo>
                  <a:lnTo>
                    <a:pt x="2586" y="252"/>
                  </a:lnTo>
                  <a:lnTo>
                    <a:pt x="2586" y="252"/>
                  </a:lnTo>
                  <a:lnTo>
                    <a:pt x="2586" y="252"/>
                  </a:lnTo>
                  <a:lnTo>
                    <a:pt x="2586" y="252"/>
                  </a:lnTo>
                  <a:lnTo>
                    <a:pt x="2586" y="252"/>
                  </a:lnTo>
                  <a:lnTo>
                    <a:pt x="2586" y="252"/>
                  </a:lnTo>
                  <a:lnTo>
                    <a:pt x="2586" y="252"/>
                  </a:lnTo>
                  <a:lnTo>
                    <a:pt x="2586" y="252"/>
                  </a:lnTo>
                  <a:lnTo>
                    <a:pt x="2586" y="252"/>
                  </a:lnTo>
                  <a:lnTo>
                    <a:pt x="2592" y="252"/>
                  </a:lnTo>
                  <a:lnTo>
                    <a:pt x="2592" y="252"/>
                  </a:lnTo>
                  <a:lnTo>
                    <a:pt x="2592" y="252"/>
                  </a:lnTo>
                  <a:lnTo>
                    <a:pt x="2592" y="252"/>
                  </a:lnTo>
                  <a:lnTo>
                    <a:pt x="2592" y="252"/>
                  </a:lnTo>
                  <a:lnTo>
                    <a:pt x="2592" y="246"/>
                  </a:lnTo>
                  <a:lnTo>
                    <a:pt x="2592" y="246"/>
                  </a:lnTo>
                  <a:lnTo>
                    <a:pt x="2592" y="246"/>
                  </a:lnTo>
                  <a:lnTo>
                    <a:pt x="2592" y="246"/>
                  </a:lnTo>
                  <a:lnTo>
                    <a:pt x="2598" y="246"/>
                  </a:lnTo>
                  <a:lnTo>
                    <a:pt x="2598" y="246"/>
                  </a:lnTo>
                  <a:lnTo>
                    <a:pt x="2598" y="246"/>
                  </a:lnTo>
                  <a:lnTo>
                    <a:pt x="2598" y="246"/>
                  </a:lnTo>
                  <a:lnTo>
                    <a:pt x="2598" y="246"/>
                  </a:lnTo>
                  <a:lnTo>
                    <a:pt x="2598" y="246"/>
                  </a:lnTo>
                  <a:lnTo>
                    <a:pt x="2598" y="246"/>
                  </a:lnTo>
                  <a:lnTo>
                    <a:pt x="2598" y="246"/>
                  </a:lnTo>
                  <a:lnTo>
                    <a:pt x="2598" y="246"/>
                  </a:lnTo>
                  <a:lnTo>
                    <a:pt x="2604" y="246"/>
                  </a:lnTo>
                  <a:lnTo>
                    <a:pt x="2604" y="246"/>
                  </a:lnTo>
                  <a:lnTo>
                    <a:pt x="2604" y="246"/>
                  </a:lnTo>
                  <a:lnTo>
                    <a:pt x="2604" y="246"/>
                  </a:lnTo>
                  <a:lnTo>
                    <a:pt x="2604" y="246"/>
                  </a:lnTo>
                  <a:lnTo>
                    <a:pt x="2604" y="246"/>
                  </a:lnTo>
                  <a:lnTo>
                    <a:pt x="2604" y="246"/>
                  </a:lnTo>
                  <a:lnTo>
                    <a:pt x="2604" y="246"/>
                  </a:lnTo>
                  <a:lnTo>
                    <a:pt x="2604" y="246"/>
                  </a:lnTo>
                  <a:lnTo>
                    <a:pt x="2610" y="246"/>
                  </a:lnTo>
                  <a:lnTo>
                    <a:pt x="2610" y="246"/>
                  </a:lnTo>
                  <a:lnTo>
                    <a:pt x="2610" y="246"/>
                  </a:lnTo>
                  <a:lnTo>
                    <a:pt x="2610" y="246"/>
                  </a:lnTo>
                  <a:lnTo>
                    <a:pt x="2610" y="246"/>
                  </a:lnTo>
                  <a:lnTo>
                    <a:pt x="2610" y="246"/>
                  </a:lnTo>
                  <a:lnTo>
                    <a:pt x="2610" y="246"/>
                  </a:lnTo>
                  <a:lnTo>
                    <a:pt x="2610" y="246"/>
                  </a:lnTo>
                  <a:lnTo>
                    <a:pt x="2610" y="246"/>
                  </a:lnTo>
                  <a:lnTo>
                    <a:pt x="2610" y="246"/>
                  </a:lnTo>
                  <a:lnTo>
                    <a:pt x="2616" y="246"/>
                  </a:lnTo>
                  <a:lnTo>
                    <a:pt x="2616" y="246"/>
                  </a:lnTo>
                  <a:lnTo>
                    <a:pt x="2616" y="246"/>
                  </a:lnTo>
                  <a:lnTo>
                    <a:pt x="2616" y="246"/>
                  </a:lnTo>
                  <a:lnTo>
                    <a:pt x="2616" y="246"/>
                  </a:lnTo>
                  <a:lnTo>
                    <a:pt x="2616" y="246"/>
                  </a:lnTo>
                  <a:lnTo>
                    <a:pt x="2616" y="246"/>
                  </a:lnTo>
                  <a:lnTo>
                    <a:pt x="2616" y="246"/>
                  </a:lnTo>
                  <a:lnTo>
                    <a:pt x="2616" y="246"/>
                  </a:lnTo>
                  <a:lnTo>
                    <a:pt x="2622" y="240"/>
                  </a:lnTo>
                  <a:lnTo>
                    <a:pt x="2622" y="240"/>
                  </a:lnTo>
                  <a:lnTo>
                    <a:pt x="2622" y="240"/>
                  </a:lnTo>
                  <a:lnTo>
                    <a:pt x="2622" y="240"/>
                  </a:lnTo>
                  <a:lnTo>
                    <a:pt x="2622" y="240"/>
                  </a:lnTo>
                  <a:lnTo>
                    <a:pt x="2622" y="240"/>
                  </a:lnTo>
                  <a:lnTo>
                    <a:pt x="2622" y="240"/>
                  </a:lnTo>
                  <a:lnTo>
                    <a:pt x="2622" y="240"/>
                  </a:lnTo>
                  <a:lnTo>
                    <a:pt x="2622" y="240"/>
                  </a:lnTo>
                  <a:lnTo>
                    <a:pt x="2628" y="240"/>
                  </a:lnTo>
                  <a:lnTo>
                    <a:pt x="2628" y="240"/>
                  </a:lnTo>
                  <a:lnTo>
                    <a:pt x="2628" y="240"/>
                  </a:lnTo>
                  <a:lnTo>
                    <a:pt x="2628" y="240"/>
                  </a:lnTo>
                  <a:lnTo>
                    <a:pt x="2628" y="240"/>
                  </a:lnTo>
                  <a:lnTo>
                    <a:pt x="2628" y="240"/>
                  </a:lnTo>
                  <a:lnTo>
                    <a:pt x="2628" y="240"/>
                  </a:lnTo>
                  <a:lnTo>
                    <a:pt x="2628" y="240"/>
                  </a:lnTo>
                  <a:lnTo>
                    <a:pt x="2628" y="240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34"/>
                  </a:lnTo>
                  <a:lnTo>
                    <a:pt x="2646" y="234"/>
                  </a:lnTo>
                  <a:lnTo>
                    <a:pt x="2646" y="234"/>
                  </a:lnTo>
                  <a:lnTo>
                    <a:pt x="2646" y="234"/>
                  </a:lnTo>
                  <a:lnTo>
                    <a:pt x="2646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8" y="234"/>
                  </a:lnTo>
                  <a:lnTo>
                    <a:pt x="2658" y="234"/>
                  </a:lnTo>
                  <a:lnTo>
                    <a:pt x="2658" y="234"/>
                  </a:lnTo>
                  <a:lnTo>
                    <a:pt x="2658" y="234"/>
                  </a:lnTo>
                  <a:lnTo>
                    <a:pt x="2658" y="234"/>
                  </a:lnTo>
                  <a:lnTo>
                    <a:pt x="2658" y="234"/>
                  </a:lnTo>
                  <a:lnTo>
                    <a:pt x="2658" y="234"/>
                  </a:lnTo>
                  <a:lnTo>
                    <a:pt x="2658" y="234"/>
                  </a:lnTo>
                  <a:lnTo>
                    <a:pt x="2658" y="234"/>
                  </a:lnTo>
                  <a:lnTo>
                    <a:pt x="2664" y="234"/>
                  </a:lnTo>
                  <a:lnTo>
                    <a:pt x="2664" y="234"/>
                  </a:lnTo>
                  <a:lnTo>
                    <a:pt x="2664" y="234"/>
                  </a:lnTo>
                  <a:lnTo>
                    <a:pt x="2664" y="234"/>
                  </a:lnTo>
                  <a:lnTo>
                    <a:pt x="2664" y="234"/>
                  </a:lnTo>
                  <a:lnTo>
                    <a:pt x="2664" y="234"/>
                  </a:lnTo>
                  <a:lnTo>
                    <a:pt x="2664" y="234"/>
                  </a:lnTo>
                  <a:lnTo>
                    <a:pt x="2664" y="234"/>
                  </a:lnTo>
                  <a:lnTo>
                    <a:pt x="2664" y="234"/>
                  </a:lnTo>
                  <a:lnTo>
                    <a:pt x="2670" y="234"/>
                  </a:lnTo>
                  <a:lnTo>
                    <a:pt x="2670" y="234"/>
                  </a:lnTo>
                  <a:lnTo>
                    <a:pt x="2670" y="234"/>
                  </a:lnTo>
                  <a:lnTo>
                    <a:pt x="2670" y="234"/>
                  </a:lnTo>
                  <a:lnTo>
                    <a:pt x="2670" y="234"/>
                  </a:lnTo>
                  <a:lnTo>
                    <a:pt x="2670" y="234"/>
                  </a:lnTo>
                  <a:lnTo>
                    <a:pt x="2670" y="234"/>
                  </a:lnTo>
                  <a:lnTo>
                    <a:pt x="2670" y="234"/>
                  </a:lnTo>
                  <a:lnTo>
                    <a:pt x="2670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8" y="228"/>
                  </a:lnTo>
                  <a:lnTo>
                    <a:pt x="2688" y="228"/>
                  </a:lnTo>
                  <a:lnTo>
                    <a:pt x="2688" y="228"/>
                  </a:lnTo>
                  <a:lnTo>
                    <a:pt x="2688" y="228"/>
                  </a:lnTo>
                  <a:lnTo>
                    <a:pt x="2688" y="228"/>
                  </a:lnTo>
                  <a:lnTo>
                    <a:pt x="2688" y="228"/>
                  </a:lnTo>
                  <a:lnTo>
                    <a:pt x="2688" y="228"/>
                  </a:lnTo>
                  <a:lnTo>
                    <a:pt x="2688" y="228"/>
                  </a:lnTo>
                  <a:lnTo>
                    <a:pt x="2688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700" y="228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6" y="222"/>
                  </a:lnTo>
                  <a:lnTo>
                    <a:pt x="2706" y="222"/>
                  </a:lnTo>
                  <a:lnTo>
                    <a:pt x="2706" y="222"/>
                  </a:lnTo>
                  <a:lnTo>
                    <a:pt x="2706" y="222"/>
                  </a:lnTo>
                  <a:lnTo>
                    <a:pt x="2706" y="222"/>
                  </a:lnTo>
                  <a:lnTo>
                    <a:pt x="3216" y="102"/>
                  </a:lnTo>
                  <a:lnTo>
                    <a:pt x="3216" y="102"/>
                  </a:lnTo>
                  <a:lnTo>
                    <a:pt x="3216" y="102"/>
                  </a:lnTo>
                  <a:lnTo>
                    <a:pt x="3216" y="102"/>
                  </a:lnTo>
                  <a:lnTo>
                    <a:pt x="3216" y="102"/>
                  </a:lnTo>
                  <a:lnTo>
                    <a:pt x="3216" y="102"/>
                  </a:lnTo>
                  <a:lnTo>
                    <a:pt x="3222" y="102"/>
                  </a:lnTo>
                  <a:lnTo>
                    <a:pt x="3222" y="102"/>
                  </a:lnTo>
                  <a:lnTo>
                    <a:pt x="3222" y="102"/>
                  </a:lnTo>
                  <a:lnTo>
                    <a:pt x="3222" y="102"/>
                  </a:lnTo>
                  <a:lnTo>
                    <a:pt x="3222" y="102"/>
                  </a:lnTo>
                  <a:lnTo>
                    <a:pt x="3222" y="96"/>
                  </a:lnTo>
                  <a:lnTo>
                    <a:pt x="3222" y="96"/>
                  </a:lnTo>
                  <a:lnTo>
                    <a:pt x="3222" y="96"/>
                  </a:lnTo>
                  <a:lnTo>
                    <a:pt x="3222" y="96"/>
                  </a:lnTo>
                  <a:lnTo>
                    <a:pt x="3228" y="96"/>
                  </a:lnTo>
                  <a:lnTo>
                    <a:pt x="3228" y="96"/>
                  </a:lnTo>
                  <a:lnTo>
                    <a:pt x="3228" y="96"/>
                  </a:lnTo>
                  <a:lnTo>
                    <a:pt x="3228" y="96"/>
                  </a:lnTo>
                  <a:lnTo>
                    <a:pt x="3228" y="96"/>
                  </a:lnTo>
                  <a:lnTo>
                    <a:pt x="3228" y="96"/>
                  </a:lnTo>
                  <a:lnTo>
                    <a:pt x="3228" y="96"/>
                  </a:lnTo>
                  <a:lnTo>
                    <a:pt x="3228" y="96"/>
                  </a:lnTo>
                  <a:lnTo>
                    <a:pt x="3228" y="96"/>
                  </a:lnTo>
                  <a:lnTo>
                    <a:pt x="3234" y="96"/>
                  </a:lnTo>
                  <a:lnTo>
                    <a:pt x="3234" y="96"/>
                  </a:lnTo>
                  <a:lnTo>
                    <a:pt x="3234" y="96"/>
                  </a:lnTo>
                  <a:lnTo>
                    <a:pt x="3234" y="96"/>
                  </a:lnTo>
                  <a:lnTo>
                    <a:pt x="3234" y="96"/>
                  </a:lnTo>
                  <a:lnTo>
                    <a:pt x="3234" y="96"/>
                  </a:lnTo>
                  <a:lnTo>
                    <a:pt x="3234" y="96"/>
                  </a:lnTo>
                  <a:lnTo>
                    <a:pt x="3234" y="96"/>
                  </a:lnTo>
                  <a:lnTo>
                    <a:pt x="3234" y="96"/>
                  </a:lnTo>
                  <a:lnTo>
                    <a:pt x="3240" y="96"/>
                  </a:lnTo>
                  <a:lnTo>
                    <a:pt x="3240" y="96"/>
                  </a:lnTo>
                  <a:lnTo>
                    <a:pt x="3240" y="96"/>
                  </a:lnTo>
                  <a:lnTo>
                    <a:pt x="3240" y="96"/>
                  </a:lnTo>
                  <a:lnTo>
                    <a:pt x="3240" y="96"/>
                  </a:lnTo>
                  <a:lnTo>
                    <a:pt x="3240" y="96"/>
                  </a:lnTo>
                  <a:lnTo>
                    <a:pt x="3240" y="96"/>
                  </a:lnTo>
                  <a:lnTo>
                    <a:pt x="3240" y="96"/>
                  </a:lnTo>
                  <a:lnTo>
                    <a:pt x="3240" y="96"/>
                  </a:lnTo>
                  <a:lnTo>
                    <a:pt x="3246" y="96"/>
                  </a:lnTo>
                  <a:lnTo>
                    <a:pt x="3246" y="96"/>
                  </a:lnTo>
                  <a:lnTo>
                    <a:pt x="3246" y="96"/>
                  </a:lnTo>
                  <a:lnTo>
                    <a:pt x="3246" y="96"/>
                  </a:lnTo>
                  <a:lnTo>
                    <a:pt x="3246" y="90"/>
                  </a:lnTo>
                  <a:lnTo>
                    <a:pt x="3246" y="90"/>
                  </a:lnTo>
                  <a:lnTo>
                    <a:pt x="3246" y="90"/>
                  </a:lnTo>
                  <a:lnTo>
                    <a:pt x="3246" y="90"/>
                  </a:lnTo>
                  <a:lnTo>
                    <a:pt x="3246" y="90"/>
                  </a:lnTo>
                  <a:lnTo>
                    <a:pt x="3252" y="90"/>
                  </a:lnTo>
                  <a:lnTo>
                    <a:pt x="3252" y="90"/>
                  </a:lnTo>
                  <a:lnTo>
                    <a:pt x="3252" y="90"/>
                  </a:lnTo>
                  <a:lnTo>
                    <a:pt x="3252" y="90"/>
                  </a:lnTo>
                  <a:lnTo>
                    <a:pt x="3252" y="90"/>
                  </a:lnTo>
                  <a:lnTo>
                    <a:pt x="3252" y="90"/>
                  </a:lnTo>
                  <a:lnTo>
                    <a:pt x="3252" y="90"/>
                  </a:lnTo>
                  <a:lnTo>
                    <a:pt x="3252" y="90"/>
                  </a:lnTo>
                  <a:lnTo>
                    <a:pt x="3252" y="90"/>
                  </a:lnTo>
                  <a:lnTo>
                    <a:pt x="3258" y="90"/>
                  </a:lnTo>
                  <a:lnTo>
                    <a:pt x="3258" y="90"/>
                  </a:lnTo>
                  <a:lnTo>
                    <a:pt x="3258" y="90"/>
                  </a:lnTo>
                  <a:lnTo>
                    <a:pt x="3258" y="90"/>
                  </a:lnTo>
                  <a:lnTo>
                    <a:pt x="3258" y="90"/>
                  </a:lnTo>
                  <a:lnTo>
                    <a:pt x="3258" y="90"/>
                  </a:lnTo>
                  <a:lnTo>
                    <a:pt x="3258" y="90"/>
                  </a:lnTo>
                  <a:lnTo>
                    <a:pt x="3258" y="90"/>
                  </a:lnTo>
                  <a:lnTo>
                    <a:pt x="3258" y="90"/>
                  </a:lnTo>
                  <a:lnTo>
                    <a:pt x="3264" y="90"/>
                  </a:lnTo>
                  <a:lnTo>
                    <a:pt x="3264" y="90"/>
                  </a:lnTo>
                  <a:lnTo>
                    <a:pt x="3264" y="90"/>
                  </a:lnTo>
                  <a:lnTo>
                    <a:pt x="3264" y="90"/>
                  </a:lnTo>
                  <a:lnTo>
                    <a:pt x="3264" y="90"/>
                  </a:lnTo>
                  <a:lnTo>
                    <a:pt x="3264" y="90"/>
                  </a:lnTo>
                  <a:lnTo>
                    <a:pt x="3264" y="90"/>
                  </a:lnTo>
                  <a:lnTo>
                    <a:pt x="3264" y="90"/>
                  </a:lnTo>
                  <a:lnTo>
                    <a:pt x="3264" y="90"/>
                  </a:lnTo>
                  <a:lnTo>
                    <a:pt x="3270" y="90"/>
                  </a:lnTo>
                  <a:lnTo>
                    <a:pt x="3270" y="90"/>
                  </a:lnTo>
                  <a:lnTo>
                    <a:pt x="3270" y="90"/>
                  </a:lnTo>
                  <a:lnTo>
                    <a:pt x="3270" y="84"/>
                  </a:lnTo>
                  <a:lnTo>
                    <a:pt x="3270" y="84"/>
                  </a:lnTo>
                  <a:lnTo>
                    <a:pt x="3270" y="84"/>
                  </a:lnTo>
                  <a:lnTo>
                    <a:pt x="3270" y="84"/>
                  </a:lnTo>
                  <a:lnTo>
                    <a:pt x="3270" y="84"/>
                  </a:lnTo>
                  <a:lnTo>
                    <a:pt x="3270" y="84"/>
                  </a:lnTo>
                  <a:lnTo>
                    <a:pt x="3276" y="84"/>
                  </a:lnTo>
                  <a:lnTo>
                    <a:pt x="3276" y="84"/>
                  </a:lnTo>
                  <a:lnTo>
                    <a:pt x="3276" y="84"/>
                  </a:lnTo>
                  <a:lnTo>
                    <a:pt x="3276" y="84"/>
                  </a:lnTo>
                  <a:lnTo>
                    <a:pt x="3276" y="84"/>
                  </a:lnTo>
                  <a:lnTo>
                    <a:pt x="3276" y="84"/>
                  </a:lnTo>
                  <a:lnTo>
                    <a:pt x="3276" y="84"/>
                  </a:lnTo>
                  <a:lnTo>
                    <a:pt x="3276" y="84"/>
                  </a:lnTo>
                  <a:lnTo>
                    <a:pt x="3276" y="84"/>
                  </a:lnTo>
                  <a:lnTo>
                    <a:pt x="3282" y="84"/>
                  </a:lnTo>
                  <a:lnTo>
                    <a:pt x="3282" y="84"/>
                  </a:lnTo>
                  <a:lnTo>
                    <a:pt x="3282" y="84"/>
                  </a:lnTo>
                  <a:lnTo>
                    <a:pt x="3282" y="84"/>
                  </a:lnTo>
                  <a:lnTo>
                    <a:pt x="3282" y="84"/>
                  </a:lnTo>
                  <a:lnTo>
                    <a:pt x="3282" y="84"/>
                  </a:lnTo>
                  <a:lnTo>
                    <a:pt x="3282" y="84"/>
                  </a:lnTo>
                  <a:lnTo>
                    <a:pt x="3282" y="84"/>
                  </a:lnTo>
                  <a:lnTo>
                    <a:pt x="3282" y="84"/>
                  </a:lnTo>
                  <a:lnTo>
                    <a:pt x="3288" y="84"/>
                  </a:lnTo>
                  <a:lnTo>
                    <a:pt x="3288" y="84"/>
                  </a:lnTo>
                  <a:lnTo>
                    <a:pt x="3288" y="84"/>
                  </a:lnTo>
                  <a:lnTo>
                    <a:pt x="3288" y="84"/>
                  </a:lnTo>
                  <a:lnTo>
                    <a:pt x="3288" y="84"/>
                  </a:lnTo>
                  <a:lnTo>
                    <a:pt x="3288" y="84"/>
                  </a:lnTo>
                  <a:lnTo>
                    <a:pt x="3288" y="84"/>
                  </a:lnTo>
                  <a:lnTo>
                    <a:pt x="3288" y="84"/>
                  </a:lnTo>
                  <a:lnTo>
                    <a:pt x="3288" y="84"/>
                  </a:lnTo>
                  <a:lnTo>
                    <a:pt x="3294" y="84"/>
                  </a:lnTo>
                  <a:lnTo>
                    <a:pt x="3294" y="84"/>
                  </a:lnTo>
                  <a:lnTo>
                    <a:pt x="3294" y="84"/>
                  </a:lnTo>
                  <a:lnTo>
                    <a:pt x="3294" y="78"/>
                  </a:lnTo>
                  <a:lnTo>
                    <a:pt x="3294" y="78"/>
                  </a:lnTo>
                  <a:lnTo>
                    <a:pt x="3294" y="78"/>
                  </a:lnTo>
                  <a:lnTo>
                    <a:pt x="3294" y="78"/>
                  </a:lnTo>
                  <a:lnTo>
                    <a:pt x="3294" y="78"/>
                  </a:lnTo>
                  <a:lnTo>
                    <a:pt x="3294" y="78"/>
                  </a:lnTo>
                  <a:lnTo>
                    <a:pt x="3300" y="78"/>
                  </a:lnTo>
                  <a:lnTo>
                    <a:pt x="3300" y="78"/>
                  </a:lnTo>
                  <a:lnTo>
                    <a:pt x="3300" y="78"/>
                  </a:lnTo>
                  <a:lnTo>
                    <a:pt x="3300" y="78"/>
                  </a:lnTo>
                  <a:lnTo>
                    <a:pt x="3300" y="78"/>
                  </a:lnTo>
                  <a:lnTo>
                    <a:pt x="3300" y="78"/>
                  </a:lnTo>
                  <a:lnTo>
                    <a:pt x="3300" y="78"/>
                  </a:lnTo>
                  <a:lnTo>
                    <a:pt x="3300" y="78"/>
                  </a:lnTo>
                  <a:lnTo>
                    <a:pt x="3300" y="78"/>
                  </a:lnTo>
                  <a:lnTo>
                    <a:pt x="3306" y="78"/>
                  </a:lnTo>
                  <a:lnTo>
                    <a:pt x="3306" y="78"/>
                  </a:lnTo>
                  <a:lnTo>
                    <a:pt x="3306" y="78"/>
                  </a:lnTo>
                  <a:lnTo>
                    <a:pt x="3306" y="78"/>
                  </a:lnTo>
                  <a:lnTo>
                    <a:pt x="3306" y="78"/>
                  </a:lnTo>
                  <a:lnTo>
                    <a:pt x="3306" y="78"/>
                  </a:lnTo>
                  <a:lnTo>
                    <a:pt x="3306" y="78"/>
                  </a:lnTo>
                  <a:lnTo>
                    <a:pt x="3306" y="78"/>
                  </a:lnTo>
                  <a:lnTo>
                    <a:pt x="3306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8" y="78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54" name="Rectangle 210"/>
            <p:cNvSpPr>
              <a:spLocks noChangeArrowheads="1"/>
            </p:cNvSpPr>
            <p:nvPr/>
          </p:nvSpPr>
          <p:spPr bwMode="auto">
            <a:xfrm>
              <a:off x="1423" y="3717"/>
              <a:ext cx="28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</a:rPr>
                <a:t>Ax_bet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55" name="Freeform 211"/>
            <p:cNvSpPr>
              <a:spLocks/>
            </p:cNvSpPr>
            <p:nvPr/>
          </p:nvSpPr>
          <p:spPr bwMode="auto">
            <a:xfrm>
              <a:off x="1195" y="3075"/>
              <a:ext cx="3318" cy="360"/>
            </a:xfrm>
            <a:custGeom>
              <a:avLst/>
              <a:gdLst/>
              <a:ahLst/>
              <a:cxnLst>
                <a:cxn ang="0">
                  <a:pos x="18" y="330"/>
                </a:cxn>
                <a:cxn ang="0">
                  <a:pos x="36" y="330"/>
                </a:cxn>
                <a:cxn ang="0">
                  <a:pos x="60" y="336"/>
                </a:cxn>
                <a:cxn ang="0">
                  <a:pos x="78" y="336"/>
                </a:cxn>
                <a:cxn ang="0">
                  <a:pos x="102" y="342"/>
                </a:cxn>
                <a:cxn ang="0">
                  <a:pos x="120" y="342"/>
                </a:cxn>
                <a:cxn ang="0">
                  <a:pos x="138" y="348"/>
                </a:cxn>
                <a:cxn ang="0">
                  <a:pos x="162" y="348"/>
                </a:cxn>
                <a:cxn ang="0">
                  <a:pos x="180" y="354"/>
                </a:cxn>
                <a:cxn ang="0">
                  <a:pos x="204" y="354"/>
                </a:cxn>
                <a:cxn ang="0">
                  <a:pos x="222" y="360"/>
                </a:cxn>
                <a:cxn ang="0">
                  <a:pos x="246" y="360"/>
                </a:cxn>
                <a:cxn ang="0">
                  <a:pos x="264" y="360"/>
                </a:cxn>
                <a:cxn ang="0">
                  <a:pos x="282" y="360"/>
                </a:cxn>
                <a:cxn ang="0">
                  <a:pos x="306" y="360"/>
                </a:cxn>
                <a:cxn ang="0">
                  <a:pos x="324" y="360"/>
                </a:cxn>
                <a:cxn ang="0">
                  <a:pos x="348" y="354"/>
                </a:cxn>
                <a:cxn ang="0">
                  <a:pos x="366" y="354"/>
                </a:cxn>
                <a:cxn ang="0">
                  <a:pos x="390" y="348"/>
                </a:cxn>
                <a:cxn ang="0">
                  <a:pos x="408" y="348"/>
                </a:cxn>
                <a:cxn ang="0">
                  <a:pos x="426" y="342"/>
                </a:cxn>
                <a:cxn ang="0">
                  <a:pos x="450" y="342"/>
                </a:cxn>
                <a:cxn ang="0">
                  <a:pos x="468" y="336"/>
                </a:cxn>
                <a:cxn ang="0">
                  <a:pos x="492" y="330"/>
                </a:cxn>
                <a:cxn ang="0">
                  <a:pos x="1020" y="210"/>
                </a:cxn>
                <a:cxn ang="0">
                  <a:pos x="1038" y="210"/>
                </a:cxn>
                <a:cxn ang="0">
                  <a:pos x="1062" y="204"/>
                </a:cxn>
                <a:cxn ang="0">
                  <a:pos x="1080" y="198"/>
                </a:cxn>
                <a:cxn ang="0">
                  <a:pos x="1104" y="192"/>
                </a:cxn>
                <a:cxn ang="0">
                  <a:pos x="1122" y="186"/>
                </a:cxn>
                <a:cxn ang="0">
                  <a:pos x="1650" y="42"/>
                </a:cxn>
                <a:cxn ang="0">
                  <a:pos x="1674" y="36"/>
                </a:cxn>
                <a:cxn ang="0">
                  <a:pos x="1692" y="36"/>
                </a:cxn>
                <a:cxn ang="0">
                  <a:pos x="1716" y="30"/>
                </a:cxn>
                <a:cxn ang="0">
                  <a:pos x="1734" y="24"/>
                </a:cxn>
                <a:cxn ang="0">
                  <a:pos x="1752" y="18"/>
                </a:cxn>
                <a:cxn ang="0">
                  <a:pos x="1776" y="12"/>
                </a:cxn>
                <a:cxn ang="0">
                  <a:pos x="1794" y="6"/>
                </a:cxn>
                <a:cxn ang="0">
                  <a:pos x="1818" y="0"/>
                </a:cxn>
                <a:cxn ang="0">
                  <a:pos x="1836" y="0"/>
                </a:cxn>
                <a:cxn ang="0">
                  <a:pos x="1854" y="0"/>
                </a:cxn>
                <a:cxn ang="0">
                  <a:pos x="1878" y="0"/>
                </a:cxn>
                <a:cxn ang="0">
                  <a:pos x="1896" y="0"/>
                </a:cxn>
                <a:cxn ang="0">
                  <a:pos x="1920" y="6"/>
                </a:cxn>
                <a:cxn ang="0">
                  <a:pos x="1938" y="6"/>
                </a:cxn>
                <a:cxn ang="0">
                  <a:pos x="1956" y="12"/>
                </a:cxn>
                <a:cxn ang="0">
                  <a:pos x="1980" y="18"/>
                </a:cxn>
                <a:cxn ang="0">
                  <a:pos x="1998" y="24"/>
                </a:cxn>
                <a:cxn ang="0">
                  <a:pos x="2022" y="30"/>
                </a:cxn>
                <a:cxn ang="0">
                  <a:pos x="2040" y="36"/>
                </a:cxn>
                <a:cxn ang="0">
                  <a:pos x="2064" y="42"/>
                </a:cxn>
                <a:cxn ang="0">
                  <a:pos x="2592" y="174"/>
                </a:cxn>
                <a:cxn ang="0">
                  <a:pos x="2610" y="180"/>
                </a:cxn>
                <a:cxn ang="0">
                  <a:pos x="2628" y="186"/>
                </a:cxn>
                <a:cxn ang="0">
                  <a:pos x="2652" y="192"/>
                </a:cxn>
                <a:cxn ang="0">
                  <a:pos x="2670" y="198"/>
                </a:cxn>
                <a:cxn ang="0">
                  <a:pos x="2694" y="204"/>
                </a:cxn>
                <a:cxn ang="0">
                  <a:pos x="3222" y="318"/>
                </a:cxn>
                <a:cxn ang="0">
                  <a:pos x="3240" y="318"/>
                </a:cxn>
                <a:cxn ang="0">
                  <a:pos x="3264" y="324"/>
                </a:cxn>
                <a:cxn ang="0">
                  <a:pos x="3282" y="324"/>
                </a:cxn>
                <a:cxn ang="0">
                  <a:pos x="3306" y="330"/>
                </a:cxn>
              </a:cxnLst>
              <a:rect l="0" t="0" r="r" b="b"/>
              <a:pathLst>
                <a:path w="3318" h="360">
                  <a:moveTo>
                    <a:pt x="0" y="324"/>
                  </a:move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6" y="324"/>
                  </a:lnTo>
                  <a:lnTo>
                    <a:pt x="6" y="324"/>
                  </a:lnTo>
                  <a:lnTo>
                    <a:pt x="6" y="324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84" y="336"/>
                  </a:lnTo>
                  <a:lnTo>
                    <a:pt x="84" y="342"/>
                  </a:lnTo>
                  <a:lnTo>
                    <a:pt x="84" y="342"/>
                  </a:lnTo>
                  <a:lnTo>
                    <a:pt x="84" y="342"/>
                  </a:lnTo>
                  <a:lnTo>
                    <a:pt x="84" y="342"/>
                  </a:lnTo>
                  <a:lnTo>
                    <a:pt x="84" y="342"/>
                  </a:lnTo>
                  <a:lnTo>
                    <a:pt x="84" y="342"/>
                  </a:lnTo>
                  <a:lnTo>
                    <a:pt x="84" y="342"/>
                  </a:lnTo>
                  <a:lnTo>
                    <a:pt x="84" y="342"/>
                  </a:lnTo>
                  <a:lnTo>
                    <a:pt x="90" y="342"/>
                  </a:lnTo>
                  <a:lnTo>
                    <a:pt x="90" y="342"/>
                  </a:lnTo>
                  <a:lnTo>
                    <a:pt x="90" y="342"/>
                  </a:lnTo>
                  <a:lnTo>
                    <a:pt x="90" y="342"/>
                  </a:lnTo>
                  <a:lnTo>
                    <a:pt x="90" y="342"/>
                  </a:lnTo>
                  <a:lnTo>
                    <a:pt x="90" y="342"/>
                  </a:lnTo>
                  <a:lnTo>
                    <a:pt x="90" y="342"/>
                  </a:lnTo>
                  <a:lnTo>
                    <a:pt x="90" y="342"/>
                  </a:lnTo>
                  <a:lnTo>
                    <a:pt x="90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8" y="348"/>
                  </a:lnTo>
                  <a:lnTo>
                    <a:pt x="138" y="348"/>
                  </a:lnTo>
                  <a:lnTo>
                    <a:pt x="138" y="348"/>
                  </a:lnTo>
                  <a:lnTo>
                    <a:pt x="138" y="348"/>
                  </a:lnTo>
                  <a:lnTo>
                    <a:pt x="138" y="348"/>
                  </a:lnTo>
                  <a:lnTo>
                    <a:pt x="138" y="348"/>
                  </a:lnTo>
                  <a:lnTo>
                    <a:pt x="138" y="348"/>
                  </a:lnTo>
                  <a:lnTo>
                    <a:pt x="138" y="348"/>
                  </a:lnTo>
                  <a:lnTo>
                    <a:pt x="138" y="348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50" y="348"/>
                  </a:lnTo>
                  <a:lnTo>
                    <a:pt x="150" y="348"/>
                  </a:lnTo>
                  <a:lnTo>
                    <a:pt x="150" y="348"/>
                  </a:lnTo>
                  <a:lnTo>
                    <a:pt x="150" y="348"/>
                  </a:lnTo>
                  <a:lnTo>
                    <a:pt x="150" y="348"/>
                  </a:lnTo>
                  <a:lnTo>
                    <a:pt x="150" y="348"/>
                  </a:lnTo>
                  <a:lnTo>
                    <a:pt x="150" y="348"/>
                  </a:lnTo>
                  <a:lnTo>
                    <a:pt x="150" y="348"/>
                  </a:lnTo>
                  <a:lnTo>
                    <a:pt x="150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74" y="354"/>
                  </a:lnTo>
                  <a:lnTo>
                    <a:pt x="174" y="354"/>
                  </a:lnTo>
                  <a:lnTo>
                    <a:pt x="174" y="354"/>
                  </a:lnTo>
                  <a:lnTo>
                    <a:pt x="174" y="354"/>
                  </a:lnTo>
                  <a:lnTo>
                    <a:pt x="174" y="354"/>
                  </a:lnTo>
                  <a:lnTo>
                    <a:pt x="174" y="354"/>
                  </a:lnTo>
                  <a:lnTo>
                    <a:pt x="174" y="354"/>
                  </a:lnTo>
                  <a:lnTo>
                    <a:pt x="174" y="354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80" y="354"/>
                  </a:lnTo>
                  <a:lnTo>
                    <a:pt x="180" y="354"/>
                  </a:lnTo>
                  <a:lnTo>
                    <a:pt x="180" y="354"/>
                  </a:lnTo>
                  <a:lnTo>
                    <a:pt x="180" y="354"/>
                  </a:lnTo>
                  <a:lnTo>
                    <a:pt x="180" y="354"/>
                  </a:lnTo>
                  <a:lnTo>
                    <a:pt x="180" y="354"/>
                  </a:lnTo>
                  <a:lnTo>
                    <a:pt x="180" y="354"/>
                  </a:lnTo>
                  <a:lnTo>
                    <a:pt x="180" y="354"/>
                  </a:lnTo>
                  <a:lnTo>
                    <a:pt x="186" y="354"/>
                  </a:lnTo>
                  <a:lnTo>
                    <a:pt x="186" y="354"/>
                  </a:lnTo>
                  <a:lnTo>
                    <a:pt x="186" y="354"/>
                  </a:lnTo>
                  <a:lnTo>
                    <a:pt x="186" y="354"/>
                  </a:lnTo>
                  <a:lnTo>
                    <a:pt x="186" y="354"/>
                  </a:lnTo>
                  <a:lnTo>
                    <a:pt x="186" y="354"/>
                  </a:lnTo>
                  <a:lnTo>
                    <a:pt x="186" y="354"/>
                  </a:lnTo>
                  <a:lnTo>
                    <a:pt x="186" y="354"/>
                  </a:lnTo>
                  <a:lnTo>
                    <a:pt x="186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204" y="354"/>
                  </a:lnTo>
                  <a:lnTo>
                    <a:pt x="204" y="354"/>
                  </a:lnTo>
                  <a:lnTo>
                    <a:pt x="204" y="354"/>
                  </a:lnTo>
                  <a:lnTo>
                    <a:pt x="204" y="354"/>
                  </a:lnTo>
                  <a:lnTo>
                    <a:pt x="204" y="354"/>
                  </a:lnTo>
                  <a:lnTo>
                    <a:pt x="204" y="354"/>
                  </a:lnTo>
                  <a:lnTo>
                    <a:pt x="204" y="354"/>
                  </a:lnTo>
                  <a:lnTo>
                    <a:pt x="204" y="354"/>
                  </a:lnTo>
                  <a:lnTo>
                    <a:pt x="204" y="354"/>
                  </a:lnTo>
                  <a:lnTo>
                    <a:pt x="210" y="354"/>
                  </a:lnTo>
                  <a:lnTo>
                    <a:pt x="210" y="354"/>
                  </a:lnTo>
                  <a:lnTo>
                    <a:pt x="210" y="354"/>
                  </a:lnTo>
                  <a:lnTo>
                    <a:pt x="210" y="354"/>
                  </a:lnTo>
                  <a:lnTo>
                    <a:pt x="210" y="354"/>
                  </a:lnTo>
                  <a:lnTo>
                    <a:pt x="210" y="354"/>
                  </a:lnTo>
                  <a:lnTo>
                    <a:pt x="210" y="354"/>
                  </a:lnTo>
                  <a:lnTo>
                    <a:pt x="210" y="354"/>
                  </a:lnTo>
                  <a:lnTo>
                    <a:pt x="210" y="354"/>
                  </a:lnTo>
                  <a:lnTo>
                    <a:pt x="216" y="354"/>
                  </a:lnTo>
                  <a:lnTo>
                    <a:pt x="216" y="354"/>
                  </a:lnTo>
                  <a:lnTo>
                    <a:pt x="216" y="354"/>
                  </a:lnTo>
                  <a:lnTo>
                    <a:pt x="216" y="354"/>
                  </a:lnTo>
                  <a:lnTo>
                    <a:pt x="216" y="354"/>
                  </a:lnTo>
                  <a:lnTo>
                    <a:pt x="216" y="354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8" y="360"/>
                  </a:lnTo>
                  <a:lnTo>
                    <a:pt x="258" y="360"/>
                  </a:lnTo>
                  <a:lnTo>
                    <a:pt x="258" y="360"/>
                  </a:lnTo>
                  <a:lnTo>
                    <a:pt x="258" y="360"/>
                  </a:lnTo>
                  <a:lnTo>
                    <a:pt x="258" y="360"/>
                  </a:lnTo>
                  <a:lnTo>
                    <a:pt x="258" y="360"/>
                  </a:lnTo>
                  <a:lnTo>
                    <a:pt x="258" y="360"/>
                  </a:lnTo>
                  <a:lnTo>
                    <a:pt x="258" y="360"/>
                  </a:lnTo>
                  <a:lnTo>
                    <a:pt x="258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70" y="360"/>
                  </a:lnTo>
                  <a:lnTo>
                    <a:pt x="270" y="360"/>
                  </a:lnTo>
                  <a:lnTo>
                    <a:pt x="270" y="360"/>
                  </a:lnTo>
                  <a:lnTo>
                    <a:pt x="270" y="360"/>
                  </a:lnTo>
                  <a:lnTo>
                    <a:pt x="270" y="360"/>
                  </a:lnTo>
                  <a:lnTo>
                    <a:pt x="270" y="360"/>
                  </a:lnTo>
                  <a:lnTo>
                    <a:pt x="270" y="360"/>
                  </a:lnTo>
                  <a:lnTo>
                    <a:pt x="270" y="360"/>
                  </a:lnTo>
                  <a:lnTo>
                    <a:pt x="270" y="360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300" y="360"/>
                  </a:lnTo>
                  <a:lnTo>
                    <a:pt x="300" y="360"/>
                  </a:lnTo>
                  <a:lnTo>
                    <a:pt x="300" y="360"/>
                  </a:lnTo>
                  <a:lnTo>
                    <a:pt x="300" y="360"/>
                  </a:lnTo>
                  <a:lnTo>
                    <a:pt x="300" y="360"/>
                  </a:lnTo>
                  <a:lnTo>
                    <a:pt x="300" y="360"/>
                  </a:lnTo>
                  <a:lnTo>
                    <a:pt x="300" y="360"/>
                  </a:lnTo>
                  <a:lnTo>
                    <a:pt x="300" y="360"/>
                  </a:lnTo>
                  <a:lnTo>
                    <a:pt x="300" y="360"/>
                  </a:lnTo>
                  <a:lnTo>
                    <a:pt x="306" y="360"/>
                  </a:lnTo>
                  <a:lnTo>
                    <a:pt x="306" y="360"/>
                  </a:lnTo>
                  <a:lnTo>
                    <a:pt x="306" y="360"/>
                  </a:lnTo>
                  <a:lnTo>
                    <a:pt x="306" y="360"/>
                  </a:lnTo>
                  <a:lnTo>
                    <a:pt x="306" y="360"/>
                  </a:lnTo>
                  <a:lnTo>
                    <a:pt x="306" y="360"/>
                  </a:lnTo>
                  <a:lnTo>
                    <a:pt x="306" y="360"/>
                  </a:lnTo>
                  <a:lnTo>
                    <a:pt x="306" y="360"/>
                  </a:lnTo>
                  <a:lnTo>
                    <a:pt x="306" y="360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30" y="360"/>
                  </a:lnTo>
                  <a:lnTo>
                    <a:pt x="330" y="360"/>
                  </a:lnTo>
                  <a:lnTo>
                    <a:pt x="330" y="360"/>
                  </a:lnTo>
                  <a:lnTo>
                    <a:pt x="330" y="360"/>
                  </a:lnTo>
                  <a:lnTo>
                    <a:pt x="330" y="360"/>
                  </a:lnTo>
                  <a:lnTo>
                    <a:pt x="330" y="360"/>
                  </a:lnTo>
                  <a:lnTo>
                    <a:pt x="330" y="360"/>
                  </a:lnTo>
                  <a:lnTo>
                    <a:pt x="330" y="360"/>
                  </a:lnTo>
                  <a:lnTo>
                    <a:pt x="330" y="360"/>
                  </a:lnTo>
                  <a:lnTo>
                    <a:pt x="336" y="360"/>
                  </a:lnTo>
                  <a:lnTo>
                    <a:pt x="336" y="360"/>
                  </a:lnTo>
                  <a:lnTo>
                    <a:pt x="336" y="360"/>
                  </a:lnTo>
                  <a:lnTo>
                    <a:pt x="336" y="360"/>
                  </a:lnTo>
                  <a:lnTo>
                    <a:pt x="336" y="360"/>
                  </a:lnTo>
                  <a:lnTo>
                    <a:pt x="336" y="360"/>
                  </a:lnTo>
                  <a:lnTo>
                    <a:pt x="336" y="360"/>
                  </a:lnTo>
                  <a:lnTo>
                    <a:pt x="336" y="354"/>
                  </a:lnTo>
                  <a:lnTo>
                    <a:pt x="336" y="354"/>
                  </a:lnTo>
                  <a:lnTo>
                    <a:pt x="342" y="354"/>
                  </a:lnTo>
                  <a:lnTo>
                    <a:pt x="342" y="354"/>
                  </a:lnTo>
                  <a:lnTo>
                    <a:pt x="342" y="354"/>
                  </a:lnTo>
                  <a:lnTo>
                    <a:pt x="342" y="354"/>
                  </a:lnTo>
                  <a:lnTo>
                    <a:pt x="342" y="354"/>
                  </a:lnTo>
                  <a:lnTo>
                    <a:pt x="342" y="354"/>
                  </a:lnTo>
                  <a:lnTo>
                    <a:pt x="342" y="354"/>
                  </a:lnTo>
                  <a:lnTo>
                    <a:pt x="342" y="354"/>
                  </a:lnTo>
                  <a:lnTo>
                    <a:pt x="342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50" y="342"/>
                  </a:lnTo>
                  <a:lnTo>
                    <a:pt x="450" y="342"/>
                  </a:lnTo>
                  <a:lnTo>
                    <a:pt x="450" y="342"/>
                  </a:lnTo>
                  <a:lnTo>
                    <a:pt x="450" y="342"/>
                  </a:lnTo>
                  <a:lnTo>
                    <a:pt x="450" y="336"/>
                  </a:lnTo>
                  <a:lnTo>
                    <a:pt x="450" y="336"/>
                  </a:lnTo>
                  <a:lnTo>
                    <a:pt x="450" y="336"/>
                  </a:lnTo>
                  <a:lnTo>
                    <a:pt x="450" y="336"/>
                  </a:lnTo>
                  <a:lnTo>
                    <a:pt x="450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8" y="336"/>
                  </a:lnTo>
                  <a:lnTo>
                    <a:pt x="468" y="336"/>
                  </a:lnTo>
                  <a:lnTo>
                    <a:pt x="468" y="336"/>
                  </a:lnTo>
                  <a:lnTo>
                    <a:pt x="468" y="336"/>
                  </a:lnTo>
                  <a:lnTo>
                    <a:pt x="468" y="336"/>
                  </a:lnTo>
                  <a:lnTo>
                    <a:pt x="468" y="336"/>
                  </a:lnTo>
                  <a:lnTo>
                    <a:pt x="468" y="336"/>
                  </a:lnTo>
                  <a:lnTo>
                    <a:pt x="468" y="336"/>
                  </a:lnTo>
                  <a:lnTo>
                    <a:pt x="468" y="336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80" y="336"/>
                  </a:lnTo>
                  <a:lnTo>
                    <a:pt x="480" y="336"/>
                  </a:lnTo>
                  <a:lnTo>
                    <a:pt x="480" y="336"/>
                  </a:lnTo>
                  <a:lnTo>
                    <a:pt x="480" y="336"/>
                  </a:lnTo>
                  <a:lnTo>
                    <a:pt x="480" y="336"/>
                  </a:lnTo>
                  <a:lnTo>
                    <a:pt x="480" y="336"/>
                  </a:lnTo>
                  <a:lnTo>
                    <a:pt x="480" y="336"/>
                  </a:lnTo>
                  <a:lnTo>
                    <a:pt x="480" y="336"/>
                  </a:lnTo>
                  <a:lnTo>
                    <a:pt x="480" y="336"/>
                  </a:lnTo>
                  <a:lnTo>
                    <a:pt x="486" y="330"/>
                  </a:lnTo>
                  <a:lnTo>
                    <a:pt x="486" y="330"/>
                  </a:lnTo>
                  <a:lnTo>
                    <a:pt x="486" y="330"/>
                  </a:lnTo>
                  <a:lnTo>
                    <a:pt x="486" y="330"/>
                  </a:lnTo>
                  <a:lnTo>
                    <a:pt x="486" y="330"/>
                  </a:lnTo>
                  <a:lnTo>
                    <a:pt x="486" y="330"/>
                  </a:lnTo>
                  <a:lnTo>
                    <a:pt x="486" y="330"/>
                  </a:lnTo>
                  <a:lnTo>
                    <a:pt x="486" y="330"/>
                  </a:lnTo>
                  <a:lnTo>
                    <a:pt x="486" y="330"/>
                  </a:lnTo>
                  <a:lnTo>
                    <a:pt x="492" y="330"/>
                  </a:lnTo>
                  <a:lnTo>
                    <a:pt x="492" y="330"/>
                  </a:lnTo>
                  <a:lnTo>
                    <a:pt x="492" y="330"/>
                  </a:lnTo>
                  <a:lnTo>
                    <a:pt x="492" y="330"/>
                  </a:lnTo>
                  <a:lnTo>
                    <a:pt x="492" y="330"/>
                  </a:lnTo>
                  <a:lnTo>
                    <a:pt x="492" y="330"/>
                  </a:lnTo>
                  <a:lnTo>
                    <a:pt x="492" y="330"/>
                  </a:lnTo>
                  <a:lnTo>
                    <a:pt x="492" y="330"/>
                  </a:lnTo>
                  <a:lnTo>
                    <a:pt x="492" y="330"/>
                  </a:lnTo>
                  <a:lnTo>
                    <a:pt x="498" y="330"/>
                  </a:lnTo>
                  <a:lnTo>
                    <a:pt x="498" y="330"/>
                  </a:lnTo>
                  <a:lnTo>
                    <a:pt x="498" y="330"/>
                  </a:lnTo>
                  <a:lnTo>
                    <a:pt x="498" y="330"/>
                  </a:lnTo>
                  <a:lnTo>
                    <a:pt x="498" y="330"/>
                  </a:lnTo>
                  <a:lnTo>
                    <a:pt x="498" y="330"/>
                  </a:lnTo>
                  <a:lnTo>
                    <a:pt x="498" y="330"/>
                  </a:lnTo>
                  <a:lnTo>
                    <a:pt x="498" y="330"/>
                  </a:lnTo>
                  <a:lnTo>
                    <a:pt x="1008" y="216"/>
                  </a:lnTo>
                  <a:lnTo>
                    <a:pt x="1008" y="216"/>
                  </a:lnTo>
                  <a:lnTo>
                    <a:pt x="1008" y="216"/>
                  </a:lnTo>
                  <a:lnTo>
                    <a:pt x="1014" y="216"/>
                  </a:lnTo>
                  <a:lnTo>
                    <a:pt x="1014" y="216"/>
                  </a:lnTo>
                  <a:lnTo>
                    <a:pt x="1014" y="216"/>
                  </a:lnTo>
                  <a:lnTo>
                    <a:pt x="1014" y="216"/>
                  </a:lnTo>
                  <a:lnTo>
                    <a:pt x="1014" y="216"/>
                  </a:lnTo>
                  <a:lnTo>
                    <a:pt x="1014" y="216"/>
                  </a:lnTo>
                  <a:lnTo>
                    <a:pt x="1014" y="216"/>
                  </a:lnTo>
                  <a:lnTo>
                    <a:pt x="1014" y="216"/>
                  </a:lnTo>
                  <a:lnTo>
                    <a:pt x="1014" y="216"/>
                  </a:lnTo>
                  <a:lnTo>
                    <a:pt x="1020" y="216"/>
                  </a:lnTo>
                  <a:lnTo>
                    <a:pt x="1020" y="216"/>
                  </a:lnTo>
                  <a:lnTo>
                    <a:pt x="1020" y="216"/>
                  </a:lnTo>
                  <a:lnTo>
                    <a:pt x="1020" y="216"/>
                  </a:lnTo>
                  <a:lnTo>
                    <a:pt x="1020" y="210"/>
                  </a:lnTo>
                  <a:lnTo>
                    <a:pt x="1020" y="210"/>
                  </a:lnTo>
                  <a:lnTo>
                    <a:pt x="1020" y="210"/>
                  </a:lnTo>
                  <a:lnTo>
                    <a:pt x="1020" y="210"/>
                  </a:lnTo>
                  <a:lnTo>
                    <a:pt x="1020" y="210"/>
                  </a:lnTo>
                  <a:lnTo>
                    <a:pt x="1026" y="210"/>
                  </a:lnTo>
                  <a:lnTo>
                    <a:pt x="1026" y="210"/>
                  </a:lnTo>
                  <a:lnTo>
                    <a:pt x="1026" y="210"/>
                  </a:lnTo>
                  <a:lnTo>
                    <a:pt x="1026" y="210"/>
                  </a:lnTo>
                  <a:lnTo>
                    <a:pt x="1026" y="210"/>
                  </a:lnTo>
                  <a:lnTo>
                    <a:pt x="1026" y="210"/>
                  </a:lnTo>
                  <a:lnTo>
                    <a:pt x="1026" y="210"/>
                  </a:lnTo>
                  <a:lnTo>
                    <a:pt x="1026" y="210"/>
                  </a:lnTo>
                  <a:lnTo>
                    <a:pt x="1026" y="210"/>
                  </a:lnTo>
                  <a:lnTo>
                    <a:pt x="1032" y="210"/>
                  </a:lnTo>
                  <a:lnTo>
                    <a:pt x="1032" y="210"/>
                  </a:lnTo>
                  <a:lnTo>
                    <a:pt x="1032" y="210"/>
                  </a:lnTo>
                  <a:lnTo>
                    <a:pt x="1032" y="210"/>
                  </a:lnTo>
                  <a:lnTo>
                    <a:pt x="1032" y="210"/>
                  </a:lnTo>
                  <a:lnTo>
                    <a:pt x="1032" y="210"/>
                  </a:lnTo>
                  <a:lnTo>
                    <a:pt x="1032" y="210"/>
                  </a:lnTo>
                  <a:lnTo>
                    <a:pt x="1032" y="210"/>
                  </a:lnTo>
                  <a:lnTo>
                    <a:pt x="1032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44" y="210"/>
                  </a:lnTo>
                  <a:lnTo>
                    <a:pt x="1044" y="210"/>
                  </a:lnTo>
                  <a:lnTo>
                    <a:pt x="1044" y="210"/>
                  </a:lnTo>
                  <a:lnTo>
                    <a:pt x="1044" y="204"/>
                  </a:lnTo>
                  <a:lnTo>
                    <a:pt x="1044" y="204"/>
                  </a:lnTo>
                  <a:lnTo>
                    <a:pt x="1044" y="204"/>
                  </a:lnTo>
                  <a:lnTo>
                    <a:pt x="1044" y="204"/>
                  </a:lnTo>
                  <a:lnTo>
                    <a:pt x="1044" y="204"/>
                  </a:lnTo>
                  <a:lnTo>
                    <a:pt x="1044" y="204"/>
                  </a:lnTo>
                  <a:lnTo>
                    <a:pt x="1050" y="204"/>
                  </a:lnTo>
                  <a:lnTo>
                    <a:pt x="1050" y="204"/>
                  </a:lnTo>
                  <a:lnTo>
                    <a:pt x="1050" y="204"/>
                  </a:lnTo>
                  <a:lnTo>
                    <a:pt x="1050" y="204"/>
                  </a:lnTo>
                  <a:lnTo>
                    <a:pt x="1050" y="204"/>
                  </a:lnTo>
                  <a:lnTo>
                    <a:pt x="1050" y="204"/>
                  </a:lnTo>
                  <a:lnTo>
                    <a:pt x="1050" y="204"/>
                  </a:lnTo>
                  <a:lnTo>
                    <a:pt x="1050" y="204"/>
                  </a:lnTo>
                  <a:lnTo>
                    <a:pt x="1050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8" y="204"/>
                  </a:lnTo>
                  <a:lnTo>
                    <a:pt x="1068" y="204"/>
                  </a:lnTo>
                  <a:lnTo>
                    <a:pt x="1068" y="198"/>
                  </a:lnTo>
                  <a:lnTo>
                    <a:pt x="1068" y="198"/>
                  </a:lnTo>
                  <a:lnTo>
                    <a:pt x="1068" y="198"/>
                  </a:lnTo>
                  <a:lnTo>
                    <a:pt x="1068" y="198"/>
                  </a:lnTo>
                  <a:lnTo>
                    <a:pt x="1068" y="198"/>
                  </a:lnTo>
                  <a:lnTo>
                    <a:pt x="1068" y="198"/>
                  </a:lnTo>
                  <a:lnTo>
                    <a:pt x="1068" y="198"/>
                  </a:lnTo>
                  <a:lnTo>
                    <a:pt x="1074" y="198"/>
                  </a:lnTo>
                  <a:lnTo>
                    <a:pt x="1074" y="198"/>
                  </a:lnTo>
                  <a:lnTo>
                    <a:pt x="1074" y="198"/>
                  </a:lnTo>
                  <a:lnTo>
                    <a:pt x="1074" y="198"/>
                  </a:lnTo>
                  <a:lnTo>
                    <a:pt x="1074" y="198"/>
                  </a:lnTo>
                  <a:lnTo>
                    <a:pt x="1074" y="198"/>
                  </a:lnTo>
                  <a:lnTo>
                    <a:pt x="1074" y="198"/>
                  </a:lnTo>
                  <a:lnTo>
                    <a:pt x="1074" y="198"/>
                  </a:lnTo>
                  <a:lnTo>
                    <a:pt x="1074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92" y="198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8" y="192"/>
                  </a:lnTo>
                  <a:lnTo>
                    <a:pt x="1098" y="192"/>
                  </a:lnTo>
                  <a:lnTo>
                    <a:pt x="1098" y="192"/>
                  </a:lnTo>
                  <a:lnTo>
                    <a:pt x="1098" y="192"/>
                  </a:lnTo>
                  <a:lnTo>
                    <a:pt x="1098" y="192"/>
                  </a:lnTo>
                  <a:lnTo>
                    <a:pt x="1098" y="192"/>
                  </a:lnTo>
                  <a:lnTo>
                    <a:pt x="1098" y="192"/>
                  </a:lnTo>
                  <a:lnTo>
                    <a:pt x="1098" y="192"/>
                  </a:lnTo>
                  <a:lnTo>
                    <a:pt x="1098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86"/>
                  </a:lnTo>
                  <a:lnTo>
                    <a:pt x="1116" y="186"/>
                  </a:lnTo>
                  <a:lnTo>
                    <a:pt x="1116" y="186"/>
                  </a:lnTo>
                  <a:lnTo>
                    <a:pt x="1116" y="186"/>
                  </a:lnTo>
                  <a:lnTo>
                    <a:pt x="1116" y="186"/>
                  </a:lnTo>
                  <a:lnTo>
                    <a:pt x="1116" y="186"/>
                  </a:lnTo>
                  <a:lnTo>
                    <a:pt x="1116" y="186"/>
                  </a:lnTo>
                  <a:lnTo>
                    <a:pt x="1116" y="186"/>
                  </a:lnTo>
                  <a:lnTo>
                    <a:pt x="1116" y="186"/>
                  </a:lnTo>
                  <a:lnTo>
                    <a:pt x="1116" y="186"/>
                  </a:lnTo>
                  <a:lnTo>
                    <a:pt x="1122" y="186"/>
                  </a:lnTo>
                  <a:lnTo>
                    <a:pt x="1122" y="186"/>
                  </a:lnTo>
                  <a:lnTo>
                    <a:pt x="1122" y="186"/>
                  </a:lnTo>
                  <a:lnTo>
                    <a:pt x="1122" y="186"/>
                  </a:lnTo>
                  <a:lnTo>
                    <a:pt x="1122" y="186"/>
                  </a:lnTo>
                  <a:lnTo>
                    <a:pt x="1122" y="186"/>
                  </a:lnTo>
                  <a:lnTo>
                    <a:pt x="1122" y="186"/>
                  </a:lnTo>
                  <a:lnTo>
                    <a:pt x="1122" y="186"/>
                  </a:lnTo>
                  <a:lnTo>
                    <a:pt x="1122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34" y="186"/>
                  </a:lnTo>
                  <a:lnTo>
                    <a:pt x="1134" y="186"/>
                  </a:lnTo>
                  <a:lnTo>
                    <a:pt x="1134" y="186"/>
                  </a:lnTo>
                  <a:lnTo>
                    <a:pt x="1134" y="186"/>
                  </a:lnTo>
                  <a:lnTo>
                    <a:pt x="1134" y="186"/>
                  </a:lnTo>
                  <a:lnTo>
                    <a:pt x="1134" y="186"/>
                  </a:lnTo>
                  <a:lnTo>
                    <a:pt x="1134" y="186"/>
                  </a:lnTo>
                  <a:lnTo>
                    <a:pt x="1134" y="180"/>
                  </a:lnTo>
                  <a:lnTo>
                    <a:pt x="1134" y="180"/>
                  </a:lnTo>
                  <a:lnTo>
                    <a:pt x="1140" y="180"/>
                  </a:lnTo>
                  <a:lnTo>
                    <a:pt x="1650" y="48"/>
                  </a:lnTo>
                  <a:lnTo>
                    <a:pt x="1650" y="48"/>
                  </a:lnTo>
                  <a:lnTo>
                    <a:pt x="1650" y="48"/>
                  </a:lnTo>
                  <a:lnTo>
                    <a:pt x="1650" y="48"/>
                  </a:lnTo>
                  <a:lnTo>
                    <a:pt x="1650" y="48"/>
                  </a:lnTo>
                  <a:lnTo>
                    <a:pt x="1650" y="48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6" y="42"/>
                  </a:lnTo>
                  <a:lnTo>
                    <a:pt x="1656" y="42"/>
                  </a:lnTo>
                  <a:lnTo>
                    <a:pt x="1656" y="42"/>
                  </a:lnTo>
                  <a:lnTo>
                    <a:pt x="1656" y="42"/>
                  </a:lnTo>
                  <a:lnTo>
                    <a:pt x="1656" y="42"/>
                  </a:lnTo>
                  <a:lnTo>
                    <a:pt x="1656" y="42"/>
                  </a:lnTo>
                  <a:lnTo>
                    <a:pt x="1656" y="42"/>
                  </a:lnTo>
                  <a:lnTo>
                    <a:pt x="1656" y="42"/>
                  </a:lnTo>
                  <a:lnTo>
                    <a:pt x="1656" y="42"/>
                  </a:lnTo>
                  <a:lnTo>
                    <a:pt x="1662" y="42"/>
                  </a:lnTo>
                  <a:lnTo>
                    <a:pt x="1662" y="42"/>
                  </a:lnTo>
                  <a:lnTo>
                    <a:pt x="1662" y="42"/>
                  </a:lnTo>
                  <a:lnTo>
                    <a:pt x="1662" y="42"/>
                  </a:lnTo>
                  <a:lnTo>
                    <a:pt x="1662" y="42"/>
                  </a:lnTo>
                  <a:lnTo>
                    <a:pt x="1662" y="42"/>
                  </a:lnTo>
                  <a:lnTo>
                    <a:pt x="1662" y="42"/>
                  </a:lnTo>
                  <a:lnTo>
                    <a:pt x="1662" y="42"/>
                  </a:lnTo>
                  <a:lnTo>
                    <a:pt x="1662" y="42"/>
                  </a:lnTo>
                  <a:lnTo>
                    <a:pt x="1668" y="42"/>
                  </a:lnTo>
                  <a:lnTo>
                    <a:pt x="1668" y="42"/>
                  </a:lnTo>
                  <a:lnTo>
                    <a:pt x="1668" y="42"/>
                  </a:lnTo>
                  <a:lnTo>
                    <a:pt x="1668" y="42"/>
                  </a:lnTo>
                  <a:lnTo>
                    <a:pt x="1668" y="42"/>
                  </a:lnTo>
                  <a:lnTo>
                    <a:pt x="1668" y="42"/>
                  </a:lnTo>
                  <a:lnTo>
                    <a:pt x="1668" y="42"/>
                  </a:lnTo>
                  <a:lnTo>
                    <a:pt x="1668" y="42"/>
                  </a:lnTo>
                  <a:lnTo>
                    <a:pt x="1668" y="42"/>
                  </a:lnTo>
                  <a:lnTo>
                    <a:pt x="1674" y="42"/>
                  </a:lnTo>
                  <a:lnTo>
                    <a:pt x="1674" y="42"/>
                  </a:lnTo>
                  <a:lnTo>
                    <a:pt x="1674" y="36"/>
                  </a:lnTo>
                  <a:lnTo>
                    <a:pt x="1674" y="36"/>
                  </a:lnTo>
                  <a:lnTo>
                    <a:pt x="1674" y="36"/>
                  </a:lnTo>
                  <a:lnTo>
                    <a:pt x="1674" y="36"/>
                  </a:lnTo>
                  <a:lnTo>
                    <a:pt x="1674" y="36"/>
                  </a:lnTo>
                  <a:lnTo>
                    <a:pt x="1674" y="36"/>
                  </a:lnTo>
                  <a:lnTo>
                    <a:pt x="1674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6" y="36"/>
                  </a:lnTo>
                  <a:lnTo>
                    <a:pt x="1686" y="36"/>
                  </a:lnTo>
                  <a:lnTo>
                    <a:pt x="1686" y="36"/>
                  </a:lnTo>
                  <a:lnTo>
                    <a:pt x="1686" y="36"/>
                  </a:lnTo>
                  <a:lnTo>
                    <a:pt x="1686" y="36"/>
                  </a:lnTo>
                  <a:lnTo>
                    <a:pt x="1686" y="36"/>
                  </a:lnTo>
                  <a:lnTo>
                    <a:pt x="1686" y="36"/>
                  </a:lnTo>
                  <a:lnTo>
                    <a:pt x="1686" y="36"/>
                  </a:lnTo>
                  <a:lnTo>
                    <a:pt x="1686" y="36"/>
                  </a:lnTo>
                  <a:lnTo>
                    <a:pt x="1692" y="36"/>
                  </a:lnTo>
                  <a:lnTo>
                    <a:pt x="1692" y="36"/>
                  </a:lnTo>
                  <a:lnTo>
                    <a:pt x="1692" y="36"/>
                  </a:lnTo>
                  <a:lnTo>
                    <a:pt x="1692" y="36"/>
                  </a:lnTo>
                  <a:lnTo>
                    <a:pt x="1692" y="36"/>
                  </a:lnTo>
                  <a:lnTo>
                    <a:pt x="1692" y="36"/>
                  </a:lnTo>
                  <a:lnTo>
                    <a:pt x="1692" y="36"/>
                  </a:lnTo>
                  <a:lnTo>
                    <a:pt x="1692" y="36"/>
                  </a:lnTo>
                  <a:lnTo>
                    <a:pt x="1692" y="30"/>
                  </a:lnTo>
                  <a:lnTo>
                    <a:pt x="1698" y="30"/>
                  </a:lnTo>
                  <a:lnTo>
                    <a:pt x="1698" y="30"/>
                  </a:lnTo>
                  <a:lnTo>
                    <a:pt x="1698" y="30"/>
                  </a:lnTo>
                  <a:lnTo>
                    <a:pt x="1698" y="30"/>
                  </a:lnTo>
                  <a:lnTo>
                    <a:pt x="1698" y="30"/>
                  </a:lnTo>
                  <a:lnTo>
                    <a:pt x="1698" y="30"/>
                  </a:lnTo>
                  <a:lnTo>
                    <a:pt x="1698" y="30"/>
                  </a:lnTo>
                  <a:lnTo>
                    <a:pt x="1698" y="30"/>
                  </a:lnTo>
                  <a:lnTo>
                    <a:pt x="1698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6" y="30"/>
                  </a:lnTo>
                  <a:lnTo>
                    <a:pt x="1716" y="30"/>
                  </a:lnTo>
                  <a:lnTo>
                    <a:pt x="1716" y="30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18"/>
                  </a:lnTo>
                  <a:lnTo>
                    <a:pt x="1740" y="18"/>
                  </a:lnTo>
                  <a:lnTo>
                    <a:pt x="1740" y="18"/>
                  </a:lnTo>
                  <a:lnTo>
                    <a:pt x="1740" y="18"/>
                  </a:lnTo>
                  <a:lnTo>
                    <a:pt x="1740" y="18"/>
                  </a:lnTo>
                  <a:lnTo>
                    <a:pt x="1740" y="18"/>
                  </a:lnTo>
                  <a:lnTo>
                    <a:pt x="1740" y="18"/>
                  </a:lnTo>
                  <a:lnTo>
                    <a:pt x="1740" y="18"/>
                  </a:lnTo>
                  <a:lnTo>
                    <a:pt x="1740" y="18"/>
                  </a:lnTo>
                  <a:lnTo>
                    <a:pt x="1740" y="18"/>
                  </a:lnTo>
                  <a:lnTo>
                    <a:pt x="1746" y="18"/>
                  </a:lnTo>
                  <a:lnTo>
                    <a:pt x="1746" y="18"/>
                  </a:lnTo>
                  <a:lnTo>
                    <a:pt x="1746" y="18"/>
                  </a:lnTo>
                  <a:lnTo>
                    <a:pt x="1746" y="18"/>
                  </a:lnTo>
                  <a:lnTo>
                    <a:pt x="1746" y="18"/>
                  </a:lnTo>
                  <a:lnTo>
                    <a:pt x="1746" y="18"/>
                  </a:lnTo>
                  <a:lnTo>
                    <a:pt x="1746" y="18"/>
                  </a:lnTo>
                  <a:lnTo>
                    <a:pt x="1746" y="18"/>
                  </a:lnTo>
                  <a:lnTo>
                    <a:pt x="1746" y="18"/>
                  </a:lnTo>
                  <a:lnTo>
                    <a:pt x="1752" y="18"/>
                  </a:lnTo>
                  <a:lnTo>
                    <a:pt x="1752" y="18"/>
                  </a:lnTo>
                  <a:lnTo>
                    <a:pt x="1752" y="18"/>
                  </a:lnTo>
                  <a:lnTo>
                    <a:pt x="1752" y="18"/>
                  </a:lnTo>
                  <a:lnTo>
                    <a:pt x="1752" y="18"/>
                  </a:lnTo>
                  <a:lnTo>
                    <a:pt x="1752" y="18"/>
                  </a:lnTo>
                  <a:lnTo>
                    <a:pt x="1752" y="18"/>
                  </a:lnTo>
                  <a:lnTo>
                    <a:pt x="1752" y="18"/>
                  </a:lnTo>
                  <a:lnTo>
                    <a:pt x="1752" y="18"/>
                  </a:lnTo>
                  <a:lnTo>
                    <a:pt x="1758" y="18"/>
                  </a:lnTo>
                  <a:lnTo>
                    <a:pt x="1758" y="18"/>
                  </a:lnTo>
                  <a:lnTo>
                    <a:pt x="1758" y="18"/>
                  </a:lnTo>
                  <a:lnTo>
                    <a:pt x="1758" y="18"/>
                  </a:lnTo>
                  <a:lnTo>
                    <a:pt x="1758" y="12"/>
                  </a:lnTo>
                  <a:lnTo>
                    <a:pt x="1758" y="12"/>
                  </a:lnTo>
                  <a:lnTo>
                    <a:pt x="1758" y="12"/>
                  </a:lnTo>
                  <a:lnTo>
                    <a:pt x="1758" y="12"/>
                  </a:lnTo>
                  <a:lnTo>
                    <a:pt x="1758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82" y="6"/>
                  </a:lnTo>
                  <a:lnTo>
                    <a:pt x="1782" y="6"/>
                  </a:lnTo>
                  <a:lnTo>
                    <a:pt x="1782" y="6"/>
                  </a:lnTo>
                  <a:lnTo>
                    <a:pt x="1782" y="6"/>
                  </a:lnTo>
                  <a:lnTo>
                    <a:pt x="1782" y="6"/>
                  </a:lnTo>
                  <a:lnTo>
                    <a:pt x="1782" y="6"/>
                  </a:lnTo>
                  <a:lnTo>
                    <a:pt x="1782" y="6"/>
                  </a:lnTo>
                  <a:lnTo>
                    <a:pt x="1782" y="6"/>
                  </a:lnTo>
                  <a:lnTo>
                    <a:pt x="1782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88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794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6" y="6"/>
                  </a:lnTo>
                  <a:lnTo>
                    <a:pt x="1806" y="6"/>
                  </a:lnTo>
                  <a:lnTo>
                    <a:pt x="1806" y="6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6" y="18"/>
                  </a:lnTo>
                  <a:lnTo>
                    <a:pt x="1986" y="18"/>
                  </a:lnTo>
                  <a:lnTo>
                    <a:pt x="1986" y="18"/>
                  </a:lnTo>
                  <a:lnTo>
                    <a:pt x="1986" y="18"/>
                  </a:lnTo>
                  <a:lnTo>
                    <a:pt x="1986" y="18"/>
                  </a:lnTo>
                  <a:lnTo>
                    <a:pt x="1986" y="18"/>
                  </a:lnTo>
                  <a:lnTo>
                    <a:pt x="1986" y="18"/>
                  </a:lnTo>
                  <a:lnTo>
                    <a:pt x="1986" y="18"/>
                  </a:lnTo>
                  <a:lnTo>
                    <a:pt x="1986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30"/>
                  </a:lnTo>
                  <a:lnTo>
                    <a:pt x="2010" y="30"/>
                  </a:lnTo>
                  <a:lnTo>
                    <a:pt x="2010" y="30"/>
                  </a:lnTo>
                  <a:lnTo>
                    <a:pt x="2010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22" y="30"/>
                  </a:lnTo>
                  <a:lnTo>
                    <a:pt x="2022" y="30"/>
                  </a:lnTo>
                  <a:lnTo>
                    <a:pt x="2022" y="30"/>
                  </a:lnTo>
                  <a:lnTo>
                    <a:pt x="2022" y="30"/>
                  </a:lnTo>
                  <a:lnTo>
                    <a:pt x="2022" y="30"/>
                  </a:lnTo>
                  <a:lnTo>
                    <a:pt x="2022" y="30"/>
                  </a:lnTo>
                  <a:lnTo>
                    <a:pt x="2022" y="30"/>
                  </a:lnTo>
                  <a:lnTo>
                    <a:pt x="2022" y="30"/>
                  </a:lnTo>
                  <a:lnTo>
                    <a:pt x="2022" y="30"/>
                  </a:lnTo>
                  <a:lnTo>
                    <a:pt x="2028" y="30"/>
                  </a:lnTo>
                  <a:lnTo>
                    <a:pt x="2028" y="30"/>
                  </a:lnTo>
                  <a:lnTo>
                    <a:pt x="2028" y="30"/>
                  </a:lnTo>
                  <a:lnTo>
                    <a:pt x="2028" y="30"/>
                  </a:lnTo>
                  <a:lnTo>
                    <a:pt x="2028" y="30"/>
                  </a:lnTo>
                  <a:lnTo>
                    <a:pt x="2028" y="30"/>
                  </a:lnTo>
                  <a:lnTo>
                    <a:pt x="2028" y="30"/>
                  </a:lnTo>
                  <a:lnTo>
                    <a:pt x="2028" y="30"/>
                  </a:lnTo>
                  <a:lnTo>
                    <a:pt x="2028" y="30"/>
                  </a:lnTo>
                  <a:lnTo>
                    <a:pt x="2034" y="30"/>
                  </a:lnTo>
                  <a:lnTo>
                    <a:pt x="2034" y="30"/>
                  </a:lnTo>
                  <a:lnTo>
                    <a:pt x="2034" y="30"/>
                  </a:lnTo>
                  <a:lnTo>
                    <a:pt x="2034" y="36"/>
                  </a:lnTo>
                  <a:lnTo>
                    <a:pt x="2034" y="36"/>
                  </a:lnTo>
                  <a:lnTo>
                    <a:pt x="2034" y="36"/>
                  </a:lnTo>
                  <a:lnTo>
                    <a:pt x="2034" y="36"/>
                  </a:lnTo>
                  <a:lnTo>
                    <a:pt x="2034" y="36"/>
                  </a:lnTo>
                  <a:lnTo>
                    <a:pt x="2034" y="36"/>
                  </a:lnTo>
                  <a:lnTo>
                    <a:pt x="2040" y="36"/>
                  </a:lnTo>
                  <a:lnTo>
                    <a:pt x="2040" y="36"/>
                  </a:lnTo>
                  <a:lnTo>
                    <a:pt x="2040" y="36"/>
                  </a:lnTo>
                  <a:lnTo>
                    <a:pt x="2040" y="36"/>
                  </a:lnTo>
                  <a:lnTo>
                    <a:pt x="2040" y="36"/>
                  </a:lnTo>
                  <a:lnTo>
                    <a:pt x="2040" y="36"/>
                  </a:lnTo>
                  <a:lnTo>
                    <a:pt x="2040" y="36"/>
                  </a:lnTo>
                  <a:lnTo>
                    <a:pt x="2040" y="36"/>
                  </a:lnTo>
                  <a:lnTo>
                    <a:pt x="2040" y="36"/>
                  </a:lnTo>
                  <a:lnTo>
                    <a:pt x="2046" y="36"/>
                  </a:lnTo>
                  <a:lnTo>
                    <a:pt x="2046" y="36"/>
                  </a:lnTo>
                  <a:lnTo>
                    <a:pt x="2046" y="36"/>
                  </a:lnTo>
                  <a:lnTo>
                    <a:pt x="2046" y="36"/>
                  </a:lnTo>
                  <a:lnTo>
                    <a:pt x="2046" y="36"/>
                  </a:lnTo>
                  <a:lnTo>
                    <a:pt x="2046" y="36"/>
                  </a:lnTo>
                  <a:lnTo>
                    <a:pt x="2046" y="36"/>
                  </a:lnTo>
                  <a:lnTo>
                    <a:pt x="2046" y="36"/>
                  </a:lnTo>
                  <a:lnTo>
                    <a:pt x="2046" y="36"/>
                  </a:lnTo>
                  <a:lnTo>
                    <a:pt x="2052" y="36"/>
                  </a:lnTo>
                  <a:lnTo>
                    <a:pt x="2052" y="36"/>
                  </a:lnTo>
                  <a:lnTo>
                    <a:pt x="2052" y="36"/>
                  </a:lnTo>
                  <a:lnTo>
                    <a:pt x="2052" y="36"/>
                  </a:lnTo>
                  <a:lnTo>
                    <a:pt x="2052" y="36"/>
                  </a:lnTo>
                  <a:lnTo>
                    <a:pt x="2052" y="36"/>
                  </a:lnTo>
                  <a:lnTo>
                    <a:pt x="2052" y="36"/>
                  </a:lnTo>
                  <a:lnTo>
                    <a:pt x="2052" y="36"/>
                  </a:lnTo>
                  <a:lnTo>
                    <a:pt x="2052" y="36"/>
                  </a:lnTo>
                  <a:lnTo>
                    <a:pt x="2058" y="36"/>
                  </a:lnTo>
                  <a:lnTo>
                    <a:pt x="2058" y="36"/>
                  </a:lnTo>
                  <a:lnTo>
                    <a:pt x="2058" y="42"/>
                  </a:lnTo>
                  <a:lnTo>
                    <a:pt x="2058" y="42"/>
                  </a:lnTo>
                  <a:lnTo>
                    <a:pt x="2058" y="42"/>
                  </a:lnTo>
                  <a:lnTo>
                    <a:pt x="2058" y="42"/>
                  </a:lnTo>
                  <a:lnTo>
                    <a:pt x="2058" y="42"/>
                  </a:lnTo>
                  <a:lnTo>
                    <a:pt x="2058" y="42"/>
                  </a:lnTo>
                  <a:lnTo>
                    <a:pt x="2058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80"/>
                  </a:lnTo>
                  <a:lnTo>
                    <a:pt x="2592" y="180"/>
                  </a:lnTo>
                  <a:lnTo>
                    <a:pt x="2592" y="180"/>
                  </a:lnTo>
                  <a:lnTo>
                    <a:pt x="2592" y="180"/>
                  </a:lnTo>
                  <a:lnTo>
                    <a:pt x="2592" y="180"/>
                  </a:lnTo>
                  <a:lnTo>
                    <a:pt x="2592" y="180"/>
                  </a:lnTo>
                  <a:lnTo>
                    <a:pt x="2592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10" y="180"/>
                  </a:lnTo>
                  <a:lnTo>
                    <a:pt x="2610" y="180"/>
                  </a:lnTo>
                  <a:lnTo>
                    <a:pt x="2610" y="180"/>
                  </a:lnTo>
                  <a:lnTo>
                    <a:pt x="2610" y="180"/>
                  </a:lnTo>
                  <a:lnTo>
                    <a:pt x="2610" y="180"/>
                  </a:lnTo>
                  <a:lnTo>
                    <a:pt x="2610" y="180"/>
                  </a:lnTo>
                  <a:lnTo>
                    <a:pt x="2610" y="180"/>
                  </a:lnTo>
                  <a:lnTo>
                    <a:pt x="2610" y="180"/>
                  </a:lnTo>
                  <a:lnTo>
                    <a:pt x="2610" y="180"/>
                  </a:lnTo>
                  <a:lnTo>
                    <a:pt x="2610" y="180"/>
                  </a:lnTo>
                  <a:lnTo>
                    <a:pt x="2616" y="180"/>
                  </a:lnTo>
                  <a:lnTo>
                    <a:pt x="2616" y="180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22" y="186"/>
                  </a:lnTo>
                  <a:lnTo>
                    <a:pt x="2622" y="186"/>
                  </a:lnTo>
                  <a:lnTo>
                    <a:pt x="2622" y="186"/>
                  </a:lnTo>
                  <a:lnTo>
                    <a:pt x="2622" y="186"/>
                  </a:lnTo>
                  <a:lnTo>
                    <a:pt x="2622" y="186"/>
                  </a:lnTo>
                  <a:lnTo>
                    <a:pt x="2622" y="186"/>
                  </a:lnTo>
                  <a:lnTo>
                    <a:pt x="2622" y="186"/>
                  </a:lnTo>
                  <a:lnTo>
                    <a:pt x="2622" y="186"/>
                  </a:lnTo>
                  <a:lnTo>
                    <a:pt x="2622" y="186"/>
                  </a:lnTo>
                  <a:lnTo>
                    <a:pt x="2628" y="186"/>
                  </a:lnTo>
                  <a:lnTo>
                    <a:pt x="2628" y="186"/>
                  </a:lnTo>
                  <a:lnTo>
                    <a:pt x="2628" y="186"/>
                  </a:lnTo>
                  <a:lnTo>
                    <a:pt x="2628" y="186"/>
                  </a:lnTo>
                  <a:lnTo>
                    <a:pt x="2628" y="186"/>
                  </a:lnTo>
                  <a:lnTo>
                    <a:pt x="2628" y="186"/>
                  </a:lnTo>
                  <a:lnTo>
                    <a:pt x="2628" y="186"/>
                  </a:lnTo>
                  <a:lnTo>
                    <a:pt x="2628" y="186"/>
                  </a:lnTo>
                  <a:lnTo>
                    <a:pt x="2628" y="186"/>
                  </a:lnTo>
                  <a:lnTo>
                    <a:pt x="2634" y="186"/>
                  </a:lnTo>
                  <a:lnTo>
                    <a:pt x="2634" y="186"/>
                  </a:lnTo>
                  <a:lnTo>
                    <a:pt x="2634" y="186"/>
                  </a:lnTo>
                  <a:lnTo>
                    <a:pt x="2634" y="186"/>
                  </a:lnTo>
                  <a:lnTo>
                    <a:pt x="2634" y="186"/>
                  </a:lnTo>
                  <a:lnTo>
                    <a:pt x="2634" y="186"/>
                  </a:lnTo>
                  <a:lnTo>
                    <a:pt x="2634" y="186"/>
                  </a:lnTo>
                  <a:lnTo>
                    <a:pt x="2634" y="186"/>
                  </a:lnTo>
                  <a:lnTo>
                    <a:pt x="2634" y="186"/>
                  </a:lnTo>
                  <a:lnTo>
                    <a:pt x="2640" y="186"/>
                  </a:lnTo>
                  <a:lnTo>
                    <a:pt x="2640" y="186"/>
                  </a:lnTo>
                  <a:lnTo>
                    <a:pt x="2640" y="186"/>
                  </a:lnTo>
                  <a:lnTo>
                    <a:pt x="2640" y="186"/>
                  </a:lnTo>
                  <a:lnTo>
                    <a:pt x="2640" y="192"/>
                  </a:lnTo>
                  <a:lnTo>
                    <a:pt x="2640" y="192"/>
                  </a:lnTo>
                  <a:lnTo>
                    <a:pt x="2640" y="192"/>
                  </a:lnTo>
                  <a:lnTo>
                    <a:pt x="2640" y="192"/>
                  </a:lnTo>
                  <a:lnTo>
                    <a:pt x="2640" y="192"/>
                  </a:lnTo>
                  <a:lnTo>
                    <a:pt x="2646" y="192"/>
                  </a:lnTo>
                  <a:lnTo>
                    <a:pt x="2646" y="192"/>
                  </a:lnTo>
                  <a:lnTo>
                    <a:pt x="2646" y="192"/>
                  </a:lnTo>
                  <a:lnTo>
                    <a:pt x="2646" y="192"/>
                  </a:lnTo>
                  <a:lnTo>
                    <a:pt x="2646" y="192"/>
                  </a:lnTo>
                  <a:lnTo>
                    <a:pt x="2646" y="192"/>
                  </a:lnTo>
                  <a:lnTo>
                    <a:pt x="2646" y="192"/>
                  </a:lnTo>
                  <a:lnTo>
                    <a:pt x="2646" y="192"/>
                  </a:lnTo>
                  <a:lnTo>
                    <a:pt x="2646" y="192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8" y="192"/>
                  </a:lnTo>
                  <a:lnTo>
                    <a:pt x="2658" y="192"/>
                  </a:lnTo>
                  <a:lnTo>
                    <a:pt x="2658" y="192"/>
                  </a:lnTo>
                  <a:lnTo>
                    <a:pt x="2658" y="192"/>
                  </a:lnTo>
                  <a:lnTo>
                    <a:pt x="2658" y="192"/>
                  </a:lnTo>
                  <a:lnTo>
                    <a:pt x="2658" y="192"/>
                  </a:lnTo>
                  <a:lnTo>
                    <a:pt x="2658" y="192"/>
                  </a:lnTo>
                  <a:lnTo>
                    <a:pt x="2658" y="192"/>
                  </a:lnTo>
                  <a:lnTo>
                    <a:pt x="2658" y="192"/>
                  </a:lnTo>
                  <a:lnTo>
                    <a:pt x="2664" y="192"/>
                  </a:lnTo>
                  <a:lnTo>
                    <a:pt x="2664" y="192"/>
                  </a:lnTo>
                  <a:lnTo>
                    <a:pt x="2664" y="192"/>
                  </a:lnTo>
                  <a:lnTo>
                    <a:pt x="2664" y="192"/>
                  </a:lnTo>
                  <a:lnTo>
                    <a:pt x="2664" y="192"/>
                  </a:lnTo>
                  <a:lnTo>
                    <a:pt x="2664" y="192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70" y="198"/>
                  </a:lnTo>
                  <a:lnTo>
                    <a:pt x="2670" y="198"/>
                  </a:lnTo>
                  <a:lnTo>
                    <a:pt x="2670" y="198"/>
                  </a:lnTo>
                  <a:lnTo>
                    <a:pt x="2670" y="198"/>
                  </a:lnTo>
                  <a:lnTo>
                    <a:pt x="2670" y="198"/>
                  </a:lnTo>
                  <a:lnTo>
                    <a:pt x="2670" y="198"/>
                  </a:lnTo>
                  <a:lnTo>
                    <a:pt x="2670" y="198"/>
                  </a:lnTo>
                  <a:lnTo>
                    <a:pt x="2670" y="198"/>
                  </a:lnTo>
                  <a:lnTo>
                    <a:pt x="2670" y="198"/>
                  </a:lnTo>
                  <a:lnTo>
                    <a:pt x="2676" y="198"/>
                  </a:lnTo>
                  <a:lnTo>
                    <a:pt x="2676" y="198"/>
                  </a:lnTo>
                  <a:lnTo>
                    <a:pt x="2676" y="198"/>
                  </a:lnTo>
                  <a:lnTo>
                    <a:pt x="2676" y="198"/>
                  </a:lnTo>
                  <a:lnTo>
                    <a:pt x="2676" y="198"/>
                  </a:lnTo>
                  <a:lnTo>
                    <a:pt x="2676" y="198"/>
                  </a:lnTo>
                  <a:lnTo>
                    <a:pt x="2676" y="198"/>
                  </a:lnTo>
                  <a:lnTo>
                    <a:pt x="2676" y="198"/>
                  </a:lnTo>
                  <a:lnTo>
                    <a:pt x="2676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8" y="198"/>
                  </a:lnTo>
                  <a:lnTo>
                    <a:pt x="2688" y="198"/>
                  </a:lnTo>
                  <a:lnTo>
                    <a:pt x="2688" y="198"/>
                  </a:lnTo>
                  <a:lnTo>
                    <a:pt x="2688" y="198"/>
                  </a:lnTo>
                  <a:lnTo>
                    <a:pt x="2688" y="198"/>
                  </a:lnTo>
                  <a:lnTo>
                    <a:pt x="2688" y="198"/>
                  </a:lnTo>
                  <a:lnTo>
                    <a:pt x="2688" y="198"/>
                  </a:lnTo>
                  <a:lnTo>
                    <a:pt x="2688" y="198"/>
                  </a:lnTo>
                  <a:lnTo>
                    <a:pt x="2688" y="204"/>
                  </a:lnTo>
                  <a:lnTo>
                    <a:pt x="2694" y="204"/>
                  </a:lnTo>
                  <a:lnTo>
                    <a:pt x="2694" y="204"/>
                  </a:lnTo>
                  <a:lnTo>
                    <a:pt x="2694" y="204"/>
                  </a:lnTo>
                  <a:lnTo>
                    <a:pt x="2694" y="204"/>
                  </a:lnTo>
                  <a:lnTo>
                    <a:pt x="2694" y="204"/>
                  </a:lnTo>
                  <a:lnTo>
                    <a:pt x="2694" y="204"/>
                  </a:lnTo>
                  <a:lnTo>
                    <a:pt x="2694" y="204"/>
                  </a:lnTo>
                  <a:lnTo>
                    <a:pt x="2694" y="204"/>
                  </a:lnTo>
                  <a:lnTo>
                    <a:pt x="2694" y="204"/>
                  </a:lnTo>
                  <a:lnTo>
                    <a:pt x="2700" y="204"/>
                  </a:lnTo>
                  <a:lnTo>
                    <a:pt x="2700" y="204"/>
                  </a:lnTo>
                  <a:lnTo>
                    <a:pt x="2700" y="204"/>
                  </a:lnTo>
                  <a:lnTo>
                    <a:pt x="2700" y="204"/>
                  </a:lnTo>
                  <a:lnTo>
                    <a:pt x="2700" y="204"/>
                  </a:lnTo>
                  <a:lnTo>
                    <a:pt x="2700" y="204"/>
                  </a:lnTo>
                  <a:lnTo>
                    <a:pt x="2700" y="204"/>
                  </a:lnTo>
                  <a:lnTo>
                    <a:pt x="2700" y="204"/>
                  </a:lnTo>
                  <a:lnTo>
                    <a:pt x="2700" y="204"/>
                  </a:lnTo>
                  <a:lnTo>
                    <a:pt x="2706" y="204"/>
                  </a:lnTo>
                  <a:lnTo>
                    <a:pt x="2706" y="204"/>
                  </a:lnTo>
                  <a:lnTo>
                    <a:pt x="2706" y="204"/>
                  </a:lnTo>
                  <a:lnTo>
                    <a:pt x="2706" y="204"/>
                  </a:lnTo>
                  <a:lnTo>
                    <a:pt x="2706" y="204"/>
                  </a:lnTo>
                  <a:lnTo>
                    <a:pt x="3216" y="312"/>
                  </a:lnTo>
                  <a:lnTo>
                    <a:pt x="3216" y="312"/>
                  </a:lnTo>
                  <a:lnTo>
                    <a:pt x="3216" y="312"/>
                  </a:lnTo>
                  <a:lnTo>
                    <a:pt x="3216" y="312"/>
                  </a:lnTo>
                  <a:lnTo>
                    <a:pt x="3216" y="312"/>
                  </a:lnTo>
                  <a:lnTo>
                    <a:pt x="3216" y="318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8" y="318"/>
                  </a:lnTo>
                  <a:lnTo>
                    <a:pt x="3228" y="318"/>
                  </a:lnTo>
                  <a:lnTo>
                    <a:pt x="3228" y="318"/>
                  </a:lnTo>
                  <a:lnTo>
                    <a:pt x="3228" y="318"/>
                  </a:lnTo>
                  <a:lnTo>
                    <a:pt x="3228" y="318"/>
                  </a:lnTo>
                  <a:lnTo>
                    <a:pt x="3228" y="318"/>
                  </a:lnTo>
                  <a:lnTo>
                    <a:pt x="3228" y="318"/>
                  </a:lnTo>
                  <a:lnTo>
                    <a:pt x="3228" y="318"/>
                  </a:lnTo>
                  <a:lnTo>
                    <a:pt x="3228" y="318"/>
                  </a:lnTo>
                  <a:lnTo>
                    <a:pt x="3234" y="318"/>
                  </a:lnTo>
                  <a:lnTo>
                    <a:pt x="3234" y="318"/>
                  </a:lnTo>
                  <a:lnTo>
                    <a:pt x="3234" y="318"/>
                  </a:lnTo>
                  <a:lnTo>
                    <a:pt x="3234" y="318"/>
                  </a:lnTo>
                  <a:lnTo>
                    <a:pt x="3234" y="318"/>
                  </a:lnTo>
                  <a:lnTo>
                    <a:pt x="3234" y="318"/>
                  </a:lnTo>
                  <a:lnTo>
                    <a:pt x="3234" y="318"/>
                  </a:lnTo>
                  <a:lnTo>
                    <a:pt x="3234" y="318"/>
                  </a:lnTo>
                  <a:lnTo>
                    <a:pt x="3234" y="318"/>
                  </a:lnTo>
                  <a:lnTo>
                    <a:pt x="3240" y="318"/>
                  </a:lnTo>
                  <a:lnTo>
                    <a:pt x="3240" y="318"/>
                  </a:lnTo>
                  <a:lnTo>
                    <a:pt x="3240" y="318"/>
                  </a:lnTo>
                  <a:lnTo>
                    <a:pt x="3240" y="318"/>
                  </a:lnTo>
                  <a:lnTo>
                    <a:pt x="3240" y="318"/>
                  </a:lnTo>
                  <a:lnTo>
                    <a:pt x="3240" y="318"/>
                  </a:lnTo>
                  <a:lnTo>
                    <a:pt x="3240" y="318"/>
                  </a:lnTo>
                  <a:lnTo>
                    <a:pt x="3240" y="318"/>
                  </a:lnTo>
                  <a:lnTo>
                    <a:pt x="3240" y="318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52" y="318"/>
                  </a:lnTo>
                  <a:lnTo>
                    <a:pt x="3252" y="318"/>
                  </a:lnTo>
                  <a:lnTo>
                    <a:pt x="3252" y="318"/>
                  </a:lnTo>
                  <a:lnTo>
                    <a:pt x="3252" y="318"/>
                  </a:lnTo>
                  <a:lnTo>
                    <a:pt x="3252" y="318"/>
                  </a:lnTo>
                  <a:lnTo>
                    <a:pt x="3252" y="324"/>
                  </a:lnTo>
                  <a:lnTo>
                    <a:pt x="3252" y="324"/>
                  </a:lnTo>
                  <a:lnTo>
                    <a:pt x="3252" y="324"/>
                  </a:lnTo>
                  <a:lnTo>
                    <a:pt x="3252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8" y="324"/>
                  </a:lnTo>
                  <a:lnTo>
                    <a:pt x="3288" y="324"/>
                  </a:lnTo>
                  <a:lnTo>
                    <a:pt x="3288" y="324"/>
                  </a:lnTo>
                  <a:lnTo>
                    <a:pt x="3288" y="324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12" y="330"/>
                  </a:lnTo>
                  <a:lnTo>
                    <a:pt x="3312" y="330"/>
                  </a:lnTo>
                  <a:lnTo>
                    <a:pt x="3312" y="330"/>
                  </a:lnTo>
                  <a:lnTo>
                    <a:pt x="3312" y="330"/>
                  </a:lnTo>
                  <a:lnTo>
                    <a:pt x="3312" y="330"/>
                  </a:lnTo>
                  <a:lnTo>
                    <a:pt x="3312" y="330"/>
                  </a:lnTo>
                  <a:lnTo>
                    <a:pt x="3312" y="330"/>
                  </a:lnTo>
                  <a:lnTo>
                    <a:pt x="3312" y="330"/>
                  </a:lnTo>
                  <a:lnTo>
                    <a:pt x="3312" y="330"/>
                  </a:lnTo>
                  <a:lnTo>
                    <a:pt x="3318" y="330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56" name="Rectangle 212"/>
            <p:cNvSpPr>
              <a:spLocks noChangeArrowheads="1"/>
            </p:cNvSpPr>
            <p:nvPr/>
          </p:nvSpPr>
          <p:spPr bwMode="auto">
            <a:xfrm>
              <a:off x="1843" y="3717"/>
              <a:ext cx="28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</a:rPr>
                <a:t>Ay_bet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57" name="Freeform 213"/>
            <p:cNvSpPr>
              <a:spLocks/>
            </p:cNvSpPr>
            <p:nvPr/>
          </p:nvSpPr>
          <p:spPr bwMode="auto">
            <a:xfrm>
              <a:off x="1195" y="3705"/>
              <a:ext cx="3318" cy="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78" y="0"/>
                </a:cxn>
                <a:cxn ang="0">
                  <a:pos x="102" y="0"/>
                </a:cxn>
                <a:cxn ang="0">
                  <a:pos x="120" y="0"/>
                </a:cxn>
                <a:cxn ang="0">
                  <a:pos x="138" y="0"/>
                </a:cxn>
                <a:cxn ang="0">
                  <a:pos x="162" y="0"/>
                </a:cxn>
                <a:cxn ang="0">
                  <a:pos x="180" y="0"/>
                </a:cxn>
                <a:cxn ang="0">
                  <a:pos x="204" y="0"/>
                </a:cxn>
                <a:cxn ang="0">
                  <a:pos x="222" y="0"/>
                </a:cxn>
                <a:cxn ang="0">
                  <a:pos x="246" y="0"/>
                </a:cxn>
                <a:cxn ang="0">
                  <a:pos x="264" y="0"/>
                </a:cxn>
                <a:cxn ang="0">
                  <a:pos x="282" y="0"/>
                </a:cxn>
                <a:cxn ang="0">
                  <a:pos x="306" y="0"/>
                </a:cxn>
                <a:cxn ang="0">
                  <a:pos x="324" y="0"/>
                </a:cxn>
                <a:cxn ang="0">
                  <a:pos x="348" y="0"/>
                </a:cxn>
                <a:cxn ang="0">
                  <a:pos x="366" y="0"/>
                </a:cxn>
                <a:cxn ang="0">
                  <a:pos x="390" y="0"/>
                </a:cxn>
                <a:cxn ang="0">
                  <a:pos x="408" y="0"/>
                </a:cxn>
                <a:cxn ang="0">
                  <a:pos x="426" y="0"/>
                </a:cxn>
                <a:cxn ang="0">
                  <a:pos x="450" y="0"/>
                </a:cxn>
                <a:cxn ang="0">
                  <a:pos x="468" y="0"/>
                </a:cxn>
                <a:cxn ang="0">
                  <a:pos x="492" y="0"/>
                </a:cxn>
                <a:cxn ang="0">
                  <a:pos x="1020" y="0"/>
                </a:cxn>
                <a:cxn ang="0">
                  <a:pos x="1038" y="0"/>
                </a:cxn>
                <a:cxn ang="0">
                  <a:pos x="1062" y="0"/>
                </a:cxn>
                <a:cxn ang="0">
                  <a:pos x="1080" y="0"/>
                </a:cxn>
                <a:cxn ang="0">
                  <a:pos x="1104" y="0"/>
                </a:cxn>
                <a:cxn ang="0">
                  <a:pos x="1122" y="0"/>
                </a:cxn>
                <a:cxn ang="0">
                  <a:pos x="1650" y="0"/>
                </a:cxn>
                <a:cxn ang="0">
                  <a:pos x="1674" y="0"/>
                </a:cxn>
                <a:cxn ang="0">
                  <a:pos x="1692" y="0"/>
                </a:cxn>
                <a:cxn ang="0">
                  <a:pos x="1716" y="0"/>
                </a:cxn>
                <a:cxn ang="0">
                  <a:pos x="1734" y="0"/>
                </a:cxn>
                <a:cxn ang="0">
                  <a:pos x="1752" y="0"/>
                </a:cxn>
                <a:cxn ang="0">
                  <a:pos x="1776" y="0"/>
                </a:cxn>
                <a:cxn ang="0">
                  <a:pos x="1794" y="0"/>
                </a:cxn>
                <a:cxn ang="0">
                  <a:pos x="1818" y="0"/>
                </a:cxn>
                <a:cxn ang="0">
                  <a:pos x="1836" y="0"/>
                </a:cxn>
                <a:cxn ang="0">
                  <a:pos x="1854" y="0"/>
                </a:cxn>
                <a:cxn ang="0">
                  <a:pos x="1878" y="0"/>
                </a:cxn>
                <a:cxn ang="0">
                  <a:pos x="1896" y="0"/>
                </a:cxn>
                <a:cxn ang="0">
                  <a:pos x="1920" y="0"/>
                </a:cxn>
                <a:cxn ang="0">
                  <a:pos x="1938" y="0"/>
                </a:cxn>
                <a:cxn ang="0">
                  <a:pos x="1956" y="0"/>
                </a:cxn>
                <a:cxn ang="0">
                  <a:pos x="1980" y="0"/>
                </a:cxn>
                <a:cxn ang="0">
                  <a:pos x="1998" y="0"/>
                </a:cxn>
                <a:cxn ang="0">
                  <a:pos x="2022" y="0"/>
                </a:cxn>
                <a:cxn ang="0">
                  <a:pos x="2040" y="0"/>
                </a:cxn>
                <a:cxn ang="0">
                  <a:pos x="2064" y="0"/>
                </a:cxn>
                <a:cxn ang="0">
                  <a:pos x="2592" y="0"/>
                </a:cxn>
                <a:cxn ang="0">
                  <a:pos x="2610" y="0"/>
                </a:cxn>
                <a:cxn ang="0">
                  <a:pos x="2628" y="0"/>
                </a:cxn>
                <a:cxn ang="0">
                  <a:pos x="2652" y="0"/>
                </a:cxn>
                <a:cxn ang="0">
                  <a:pos x="2670" y="0"/>
                </a:cxn>
                <a:cxn ang="0">
                  <a:pos x="2694" y="0"/>
                </a:cxn>
                <a:cxn ang="0">
                  <a:pos x="3222" y="0"/>
                </a:cxn>
                <a:cxn ang="0">
                  <a:pos x="3240" y="0"/>
                </a:cxn>
                <a:cxn ang="0">
                  <a:pos x="3264" y="0"/>
                </a:cxn>
                <a:cxn ang="0">
                  <a:pos x="3282" y="0"/>
                </a:cxn>
                <a:cxn ang="0">
                  <a:pos x="3306" y="0"/>
                </a:cxn>
              </a:cxnLst>
              <a:rect l="0" t="0" r="r" b="b"/>
              <a:pathLst>
                <a:path w="331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</a:path>
              </a:pathLst>
            </a:custGeom>
            <a:noFill/>
            <a:ln w="6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58" name="Rectangle 214"/>
            <p:cNvSpPr>
              <a:spLocks noChangeArrowheads="1"/>
            </p:cNvSpPr>
            <p:nvPr/>
          </p:nvSpPr>
          <p:spPr bwMode="auto">
            <a:xfrm>
              <a:off x="2263" y="3717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</a:rPr>
                <a:t>Ax_disp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59" name="Freeform 215"/>
            <p:cNvSpPr>
              <a:spLocks/>
            </p:cNvSpPr>
            <p:nvPr/>
          </p:nvSpPr>
          <p:spPr bwMode="auto">
            <a:xfrm>
              <a:off x="1195" y="3705"/>
              <a:ext cx="3318" cy="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78" y="0"/>
                </a:cxn>
                <a:cxn ang="0">
                  <a:pos x="102" y="0"/>
                </a:cxn>
                <a:cxn ang="0">
                  <a:pos x="120" y="0"/>
                </a:cxn>
                <a:cxn ang="0">
                  <a:pos x="138" y="0"/>
                </a:cxn>
                <a:cxn ang="0">
                  <a:pos x="162" y="0"/>
                </a:cxn>
                <a:cxn ang="0">
                  <a:pos x="180" y="0"/>
                </a:cxn>
                <a:cxn ang="0">
                  <a:pos x="204" y="0"/>
                </a:cxn>
                <a:cxn ang="0">
                  <a:pos x="222" y="0"/>
                </a:cxn>
                <a:cxn ang="0">
                  <a:pos x="246" y="0"/>
                </a:cxn>
                <a:cxn ang="0">
                  <a:pos x="264" y="0"/>
                </a:cxn>
                <a:cxn ang="0">
                  <a:pos x="282" y="0"/>
                </a:cxn>
                <a:cxn ang="0">
                  <a:pos x="306" y="0"/>
                </a:cxn>
                <a:cxn ang="0">
                  <a:pos x="324" y="0"/>
                </a:cxn>
                <a:cxn ang="0">
                  <a:pos x="348" y="0"/>
                </a:cxn>
                <a:cxn ang="0">
                  <a:pos x="366" y="0"/>
                </a:cxn>
                <a:cxn ang="0">
                  <a:pos x="390" y="0"/>
                </a:cxn>
                <a:cxn ang="0">
                  <a:pos x="408" y="0"/>
                </a:cxn>
                <a:cxn ang="0">
                  <a:pos x="426" y="0"/>
                </a:cxn>
                <a:cxn ang="0">
                  <a:pos x="450" y="0"/>
                </a:cxn>
                <a:cxn ang="0">
                  <a:pos x="468" y="0"/>
                </a:cxn>
                <a:cxn ang="0">
                  <a:pos x="492" y="0"/>
                </a:cxn>
                <a:cxn ang="0">
                  <a:pos x="1020" y="0"/>
                </a:cxn>
                <a:cxn ang="0">
                  <a:pos x="1038" y="0"/>
                </a:cxn>
                <a:cxn ang="0">
                  <a:pos x="1062" y="0"/>
                </a:cxn>
                <a:cxn ang="0">
                  <a:pos x="1080" y="0"/>
                </a:cxn>
                <a:cxn ang="0">
                  <a:pos x="1104" y="0"/>
                </a:cxn>
                <a:cxn ang="0">
                  <a:pos x="1122" y="0"/>
                </a:cxn>
                <a:cxn ang="0">
                  <a:pos x="1650" y="0"/>
                </a:cxn>
                <a:cxn ang="0">
                  <a:pos x="1674" y="0"/>
                </a:cxn>
                <a:cxn ang="0">
                  <a:pos x="1692" y="0"/>
                </a:cxn>
                <a:cxn ang="0">
                  <a:pos x="1716" y="0"/>
                </a:cxn>
                <a:cxn ang="0">
                  <a:pos x="1734" y="0"/>
                </a:cxn>
                <a:cxn ang="0">
                  <a:pos x="1752" y="0"/>
                </a:cxn>
                <a:cxn ang="0">
                  <a:pos x="1776" y="0"/>
                </a:cxn>
                <a:cxn ang="0">
                  <a:pos x="1794" y="0"/>
                </a:cxn>
                <a:cxn ang="0">
                  <a:pos x="1818" y="0"/>
                </a:cxn>
                <a:cxn ang="0">
                  <a:pos x="1836" y="0"/>
                </a:cxn>
                <a:cxn ang="0">
                  <a:pos x="1854" y="0"/>
                </a:cxn>
                <a:cxn ang="0">
                  <a:pos x="1878" y="0"/>
                </a:cxn>
                <a:cxn ang="0">
                  <a:pos x="1896" y="0"/>
                </a:cxn>
                <a:cxn ang="0">
                  <a:pos x="1920" y="0"/>
                </a:cxn>
                <a:cxn ang="0">
                  <a:pos x="1938" y="0"/>
                </a:cxn>
                <a:cxn ang="0">
                  <a:pos x="1956" y="0"/>
                </a:cxn>
                <a:cxn ang="0">
                  <a:pos x="1980" y="0"/>
                </a:cxn>
                <a:cxn ang="0">
                  <a:pos x="1998" y="0"/>
                </a:cxn>
                <a:cxn ang="0">
                  <a:pos x="2022" y="0"/>
                </a:cxn>
                <a:cxn ang="0">
                  <a:pos x="2040" y="0"/>
                </a:cxn>
                <a:cxn ang="0">
                  <a:pos x="2064" y="0"/>
                </a:cxn>
                <a:cxn ang="0">
                  <a:pos x="2592" y="0"/>
                </a:cxn>
                <a:cxn ang="0">
                  <a:pos x="2610" y="0"/>
                </a:cxn>
                <a:cxn ang="0">
                  <a:pos x="2628" y="0"/>
                </a:cxn>
                <a:cxn ang="0">
                  <a:pos x="2652" y="0"/>
                </a:cxn>
                <a:cxn ang="0">
                  <a:pos x="2670" y="0"/>
                </a:cxn>
                <a:cxn ang="0">
                  <a:pos x="2694" y="0"/>
                </a:cxn>
                <a:cxn ang="0">
                  <a:pos x="3222" y="0"/>
                </a:cxn>
                <a:cxn ang="0">
                  <a:pos x="3240" y="0"/>
                </a:cxn>
                <a:cxn ang="0">
                  <a:pos x="3264" y="0"/>
                </a:cxn>
                <a:cxn ang="0">
                  <a:pos x="3282" y="0"/>
                </a:cxn>
                <a:cxn ang="0">
                  <a:pos x="3306" y="0"/>
                </a:cxn>
              </a:cxnLst>
              <a:rect l="0" t="0" r="r" b="b"/>
              <a:pathLst>
                <a:path w="331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60" name="Rectangle 216"/>
            <p:cNvSpPr>
              <a:spLocks noChangeArrowheads="1"/>
            </p:cNvSpPr>
            <p:nvPr/>
          </p:nvSpPr>
          <p:spPr bwMode="auto">
            <a:xfrm>
              <a:off x="2683" y="3717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Ay_disp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4361" name="Rectangle 217"/>
            <p:cNvSpPr>
              <a:spLocks noChangeArrowheads="1"/>
            </p:cNvSpPr>
            <p:nvPr/>
          </p:nvSpPr>
          <p:spPr bwMode="auto">
            <a:xfrm>
              <a:off x="1399" y="38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62" name="Rectangle 218"/>
            <p:cNvSpPr>
              <a:spLocks noChangeArrowheads="1"/>
            </p:cNvSpPr>
            <p:nvPr/>
          </p:nvSpPr>
          <p:spPr bwMode="auto">
            <a:xfrm>
              <a:off x="1399" y="3807"/>
              <a:ext cx="16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63" name="Rectangle 219"/>
            <p:cNvSpPr>
              <a:spLocks noChangeArrowheads="1"/>
            </p:cNvSpPr>
            <p:nvPr/>
          </p:nvSpPr>
          <p:spPr bwMode="auto">
            <a:xfrm>
              <a:off x="1567" y="38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64" name="Rectangle 220"/>
            <p:cNvSpPr>
              <a:spLocks noChangeArrowheads="1"/>
            </p:cNvSpPr>
            <p:nvPr/>
          </p:nvSpPr>
          <p:spPr bwMode="auto">
            <a:xfrm>
              <a:off x="1693" y="38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65" name="Rectangle 221"/>
            <p:cNvSpPr>
              <a:spLocks noChangeArrowheads="1"/>
            </p:cNvSpPr>
            <p:nvPr/>
          </p:nvSpPr>
          <p:spPr bwMode="auto">
            <a:xfrm>
              <a:off x="1693" y="3831"/>
              <a:ext cx="510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66" name="Rectangle 222"/>
            <p:cNvSpPr>
              <a:spLocks noChangeArrowheads="1"/>
            </p:cNvSpPr>
            <p:nvPr/>
          </p:nvSpPr>
          <p:spPr bwMode="auto">
            <a:xfrm>
              <a:off x="2203" y="38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67" name="Rectangle 223"/>
            <p:cNvSpPr>
              <a:spLocks noChangeArrowheads="1"/>
            </p:cNvSpPr>
            <p:nvPr/>
          </p:nvSpPr>
          <p:spPr bwMode="auto">
            <a:xfrm>
              <a:off x="2335" y="3831"/>
              <a:ext cx="510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68" name="Rectangle 224"/>
            <p:cNvSpPr>
              <a:spLocks noChangeArrowheads="1"/>
            </p:cNvSpPr>
            <p:nvPr/>
          </p:nvSpPr>
          <p:spPr bwMode="auto">
            <a:xfrm>
              <a:off x="2971" y="38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69" name="Rectangle 225"/>
            <p:cNvSpPr>
              <a:spLocks noChangeArrowheads="1"/>
            </p:cNvSpPr>
            <p:nvPr/>
          </p:nvSpPr>
          <p:spPr bwMode="auto">
            <a:xfrm>
              <a:off x="2971" y="3807"/>
              <a:ext cx="16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70" name="Rectangle 226"/>
            <p:cNvSpPr>
              <a:spLocks noChangeArrowheads="1"/>
            </p:cNvSpPr>
            <p:nvPr/>
          </p:nvSpPr>
          <p:spPr bwMode="auto">
            <a:xfrm>
              <a:off x="3133" y="38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71" name="Rectangle 227"/>
            <p:cNvSpPr>
              <a:spLocks noChangeArrowheads="1"/>
            </p:cNvSpPr>
            <p:nvPr/>
          </p:nvSpPr>
          <p:spPr bwMode="auto">
            <a:xfrm>
              <a:off x="3265" y="38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72" name="Rectangle 228"/>
            <p:cNvSpPr>
              <a:spLocks noChangeArrowheads="1"/>
            </p:cNvSpPr>
            <p:nvPr/>
          </p:nvSpPr>
          <p:spPr bwMode="auto">
            <a:xfrm>
              <a:off x="3265" y="3831"/>
              <a:ext cx="510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73" name="Rectangle 229"/>
            <p:cNvSpPr>
              <a:spLocks noChangeArrowheads="1"/>
            </p:cNvSpPr>
            <p:nvPr/>
          </p:nvSpPr>
          <p:spPr bwMode="auto">
            <a:xfrm>
              <a:off x="3775" y="38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74" name="Rectangle 230"/>
            <p:cNvSpPr>
              <a:spLocks noChangeArrowheads="1"/>
            </p:cNvSpPr>
            <p:nvPr/>
          </p:nvSpPr>
          <p:spPr bwMode="auto">
            <a:xfrm>
              <a:off x="3901" y="3831"/>
              <a:ext cx="510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75" name="Rectangle 231"/>
            <p:cNvSpPr>
              <a:spLocks noChangeArrowheads="1"/>
            </p:cNvSpPr>
            <p:nvPr/>
          </p:nvSpPr>
          <p:spPr bwMode="auto">
            <a:xfrm>
              <a:off x="4411" y="38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76" name="Line 232"/>
            <p:cNvSpPr>
              <a:spLocks noChangeShapeType="1"/>
            </p:cNvSpPr>
            <p:nvPr/>
          </p:nvSpPr>
          <p:spPr bwMode="auto">
            <a:xfrm>
              <a:off x="1399" y="2727"/>
              <a:ext cx="1" cy="486"/>
            </a:xfrm>
            <a:prstGeom prst="line">
              <a:avLst/>
            </a:prstGeom>
            <a:noFill/>
            <a:ln w="6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77" name="Line 233"/>
            <p:cNvSpPr>
              <a:spLocks noChangeShapeType="1"/>
            </p:cNvSpPr>
            <p:nvPr/>
          </p:nvSpPr>
          <p:spPr bwMode="auto">
            <a:xfrm>
              <a:off x="1567" y="2727"/>
              <a:ext cx="1" cy="486"/>
            </a:xfrm>
            <a:prstGeom prst="line">
              <a:avLst/>
            </a:prstGeom>
            <a:noFill/>
            <a:ln w="6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78" name="Line 234"/>
            <p:cNvSpPr>
              <a:spLocks noChangeShapeType="1"/>
            </p:cNvSpPr>
            <p:nvPr/>
          </p:nvSpPr>
          <p:spPr bwMode="auto">
            <a:xfrm>
              <a:off x="1693" y="2727"/>
              <a:ext cx="1" cy="486"/>
            </a:xfrm>
            <a:prstGeom prst="line">
              <a:avLst/>
            </a:prstGeom>
            <a:noFill/>
            <a:ln w="6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79" name="Line 235"/>
            <p:cNvSpPr>
              <a:spLocks noChangeShapeType="1"/>
            </p:cNvSpPr>
            <p:nvPr/>
          </p:nvSpPr>
          <p:spPr bwMode="auto">
            <a:xfrm>
              <a:off x="2203" y="2727"/>
              <a:ext cx="1" cy="486"/>
            </a:xfrm>
            <a:prstGeom prst="line">
              <a:avLst/>
            </a:prstGeom>
            <a:noFill/>
            <a:ln w="6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80" name="Line 236"/>
            <p:cNvSpPr>
              <a:spLocks noChangeShapeType="1"/>
            </p:cNvSpPr>
            <p:nvPr/>
          </p:nvSpPr>
          <p:spPr bwMode="auto">
            <a:xfrm>
              <a:off x="2971" y="2727"/>
              <a:ext cx="1" cy="486"/>
            </a:xfrm>
            <a:prstGeom prst="line">
              <a:avLst/>
            </a:prstGeom>
            <a:noFill/>
            <a:ln w="6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81" name="Line 237"/>
            <p:cNvSpPr>
              <a:spLocks noChangeShapeType="1"/>
            </p:cNvSpPr>
            <p:nvPr/>
          </p:nvSpPr>
          <p:spPr bwMode="auto">
            <a:xfrm>
              <a:off x="3133" y="2727"/>
              <a:ext cx="1" cy="486"/>
            </a:xfrm>
            <a:prstGeom prst="line">
              <a:avLst/>
            </a:prstGeom>
            <a:noFill/>
            <a:ln w="6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82" name="Line 238"/>
            <p:cNvSpPr>
              <a:spLocks noChangeShapeType="1"/>
            </p:cNvSpPr>
            <p:nvPr/>
          </p:nvSpPr>
          <p:spPr bwMode="auto">
            <a:xfrm>
              <a:off x="3265" y="2727"/>
              <a:ext cx="1" cy="486"/>
            </a:xfrm>
            <a:prstGeom prst="line">
              <a:avLst/>
            </a:prstGeom>
            <a:noFill/>
            <a:ln w="6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83" name="Line 239"/>
            <p:cNvSpPr>
              <a:spLocks noChangeShapeType="1"/>
            </p:cNvSpPr>
            <p:nvPr/>
          </p:nvSpPr>
          <p:spPr bwMode="auto">
            <a:xfrm>
              <a:off x="3775" y="2727"/>
              <a:ext cx="1" cy="486"/>
            </a:xfrm>
            <a:prstGeom prst="line">
              <a:avLst/>
            </a:prstGeom>
            <a:noFill/>
            <a:ln w="6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84" name="Line 240"/>
            <p:cNvSpPr>
              <a:spLocks noChangeShapeType="1"/>
            </p:cNvSpPr>
            <p:nvPr/>
          </p:nvSpPr>
          <p:spPr bwMode="auto">
            <a:xfrm>
              <a:off x="4411" y="2727"/>
              <a:ext cx="1" cy="486"/>
            </a:xfrm>
            <a:prstGeom prst="line">
              <a:avLst/>
            </a:prstGeom>
            <a:noFill/>
            <a:ln w="6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85" name="Line 241"/>
            <p:cNvSpPr>
              <a:spLocks noChangeShapeType="1"/>
            </p:cNvSpPr>
            <p:nvPr/>
          </p:nvSpPr>
          <p:spPr bwMode="auto">
            <a:xfrm>
              <a:off x="1411" y="2727"/>
              <a:ext cx="1" cy="48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86" name="Line 242"/>
            <p:cNvSpPr>
              <a:spLocks noChangeShapeType="1"/>
            </p:cNvSpPr>
            <p:nvPr/>
          </p:nvSpPr>
          <p:spPr bwMode="auto">
            <a:xfrm>
              <a:off x="1579" y="2727"/>
              <a:ext cx="1" cy="48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87" name="Line 243"/>
            <p:cNvSpPr>
              <a:spLocks noChangeShapeType="1"/>
            </p:cNvSpPr>
            <p:nvPr/>
          </p:nvSpPr>
          <p:spPr bwMode="auto">
            <a:xfrm>
              <a:off x="1705" y="2727"/>
              <a:ext cx="1" cy="48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88" name="Line 244"/>
            <p:cNvSpPr>
              <a:spLocks noChangeShapeType="1"/>
            </p:cNvSpPr>
            <p:nvPr/>
          </p:nvSpPr>
          <p:spPr bwMode="auto">
            <a:xfrm>
              <a:off x="2215" y="2727"/>
              <a:ext cx="1" cy="48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89" name="Line 245"/>
            <p:cNvSpPr>
              <a:spLocks noChangeShapeType="1"/>
            </p:cNvSpPr>
            <p:nvPr/>
          </p:nvSpPr>
          <p:spPr bwMode="auto">
            <a:xfrm>
              <a:off x="2983" y="2727"/>
              <a:ext cx="1" cy="48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90" name="Line 246"/>
            <p:cNvSpPr>
              <a:spLocks noChangeShapeType="1"/>
            </p:cNvSpPr>
            <p:nvPr/>
          </p:nvSpPr>
          <p:spPr bwMode="auto">
            <a:xfrm>
              <a:off x="3145" y="2727"/>
              <a:ext cx="1" cy="48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91" name="Line 247"/>
            <p:cNvSpPr>
              <a:spLocks noChangeShapeType="1"/>
            </p:cNvSpPr>
            <p:nvPr/>
          </p:nvSpPr>
          <p:spPr bwMode="auto">
            <a:xfrm>
              <a:off x="3277" y="2727"/>
              <a:ext cx="1" cy="48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92" name="Line 248"/>
            <p:cNvSpPr>
              <a:spLocks noChangeShapeType="1"/>
            </p:cNvSpPr>
            <p:nvPr/>
          </p:nvSpPr>
          <p:spPr bwMode="auto">
            <a:xfrm>
              <a:off x="3787" y="2727"/>
              <a:ext cx="1" cy="48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93" name="Line 249"/>
            <p:cNvSpPr>
              <a:spLocks noChangeShapeType="1"/>
            </p:cNvSpPr>
            <p:nvPr/>
          </p:nvSpPr>
          <p:spPr bwMode="auto">
            <a:xfrm>
              <a:off x="4423" y="2727"/>
              <a:ext cx="1" cy="48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aphicFrame>
        <p:nvGraphicFramePr>
          <p:cNvPr id="134394" name="Object 250"/>
          <p:cNvGraphicFramePr>
            <a:graphicFrameLocks noChangeAspect="1"/>
          </p:cNvGraphicFramePr>
          <p:nvPr/>
        </p:nvGraphicFramePr>
        <p:xfrm>
          <a:off x="557169" y="4904735"/>
          <a:ext cx="1147762" cy="655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398" name="Equation" r:id="rId4" imgW="877680" imgH="493560" progId="Equation.3">
                  <p:embed/>
                </p:oleObj>
              </mc:Choice>
              <mc:Fallback>
                <p:oleObj name="Equation" r:id="rId4" imgW="877680" imgH="493560" progId="Equation.3">
                  <p:embed/>
                  <p:pic>
                    <p:nvPicPr>
                      <p:cNvPr id="0" name="Picture 2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7169" y="4904735"/>
                        <a:ext cx="1147762" cy="6556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969" name="Group 9"/>
          <p:cNvGrpSpPr/>
          <p:nvPr/>
        </p:nvGrpSpPr>
        <p:grpSpPr>
          <a:xfrm>
            <a:off x="177424" y="4312233"/>
            <a:ext cx="1740876" cy="370114"/>
            <a:chOff x="2533161" y="5214724"/>
            <a:chExt cx="1740876" cy="370114"/>
          </a:xfrm>
        </p:grpSpPr>
        <p:sp>
          <p:nvSpPr>
            <p:cNvPr id="1970" name="Rectangle 8"/>
            <p:cNvSpPr>
              <a:spLocks noChangeArrowheads="1"/>
            </p:cNvSpPr>
            <p:nvPr/>
          </p:nvSpPr>
          <p:spPr bwMode="auto">
            <a:xfrm>
              <a:off x="2715044" y="5225604"/>
              <a:ext cx="1392498" cy="305571"/>
            </a:xfrm>
            <a:prstGeom prst="rect">
              <a:avLst/>
            </a:prstGeom>
            <a:solidFill>
              <a:schemeClr val="bg1"/>
            </a:solidFill>
            <a:ln w="12699" algn="ctr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r>
                <a:rPr lang="en-US" sz="14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N</a:t>
              </a:r>
              <a:r>
                <a:rPr lang="en-US" sz="1400" baseline="-25000" dirty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mm </a:t>
              </a:r>
              <a:r>
                <a:rPr lang="en-US" sz="1400" dirty="0" err="1">
                  <a:solidFill>
                    <a:srgbClr val="800080"/>
                  </a:solidFill>
                  <a:latin typeface="Arial" charset="0"/>
                  <a:cs typeface="Arial" charset="0"/>
                </a:rPr>
                <a:t>rad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971" name="Oval 14"/>
            <p:cNvSpPr>
              <a:spLocks noChangeArrowheads="1"/>
            </p:cNvSpPr>
            <p:nvPr/>
          </p:nvSpPr>
          <p:spPr bwMode="auto">
            <a:xfrm>
              <a:off x="2533161" y="5214724"/>
              <a:ext cx="1740876" cy="370114"/>
            </a:xfrm>
            <a:prstGeom prst="ellips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77" name="Text Box 10"/>
          <p:cNvSpPr txBox="1">
            <a:spLocks noChangeArrowheads="1"/>
          </p:cNvSpPr>
          <p:nvPr/>
        </p:nvSpPr>
        <p:spPr bwMode="auto">
          <a:xfrm>
            <a:off x="3991366" y="3955574"/>
            <a:ext cx="1931988" cy="3048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2.5 </a:t>
            </a:r>
            <a:r>
              <a:rPr lang="en-GB" sz="1400" dirty="0">
                <a:solidFill>
                  <a:srgbClr val="800080"/>
                </a:solidFill>
                <a:latin typeface="Symbol" pitchFamily="18" charset="2"/>
              </a:rPr>
              <a:t>s</a:t>
            </a:r>
            <a:r>
              <a:rPr lang="en-GB" sz="1400" dirty="0">
                <a:solidFill>
                  <a:srgbClr val="800080"/>
                </a:solidFill>
                <a:latin typeface="Arial" charset="0"/>
              </a:rPr>
              <a:t>  beam envelope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178" name="Text Box 10"/>
          <p:cNvSpPr txBox="1">
            <a:spLocks noChangeArrowheads="1"/>
          </p:cNvSpPr>
          <p:nvPr/>
        </p:nvSpPr>
        <p:spPr bwMode="auto">
          <a:xfrm>
            <a:off x="4229507" y="1081308"/>
            <a:ext cx="1409473" cy="30523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beta functions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1217" name="Rectangle 1216"/>
          <p:cNvSpPr/>
          <p:nvPr/>
        </p:nvSpPr>
        <p:spPr>
          <a:xfrm>
            <a:off x="2540202" y="1374781"/>
            <a:ext cx="48013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err="1" smtClean="0">
                <a:solidFill>
                  <a:srgbClr val="000090"/>
                </a:solidFill>
              </a:rPr>
              <a:t>qQF</a:t>
            </a:r>
            <a:r>
              <a:rPr lang="en-US" sz="1200" dirty="0" smtClean="0">
                <a:solidFill>
                  <a:srgbClr val="000090"/>
                </a:solidFill>
              </a:rPr>
              <a:t> 	L[cm]=30         	G[</a:t>
            </a:r>
            <a:r>
              <a:rPr lang="en-US" sz="1200" dirty="0" err="1" smtClean="0">
                <a:solidFill>
                  <a:srgbClr val="000090"/>
                </a:solidFill>
              </a:rPr>
              <a:t>kG</a:t>
            </a:r>
            <a:r>
              <a:rPr lang="en-US" sz="1200" dirty="0" smtClean="0">
                <a:solidFill>
                  <a:srgbClr val="000090"/>
                </a:solidFill>
              </a:rPr>
              <a:t>/cm]=1.22 	</a:t>
            </a:r>
          </a:p>
          <a:p>
            <a:r>
              <a:rPr lang="en-US" sz="1200" dirty="0" err="1" smtClean="0">
                <a:solidFill>
                  <a:srgbClr val="000090"/>
                </a:solidFill>
              </a:rPr>
              <a:t>qQD</a:t>
            </a:r>
            <a:r>
              <a:rPr lang="en-US" sz="1200" dirty="0" smtClean="0">
                <a:solidFill>
                  <a:srgbClr val="000090"/>
                </a:solidFill>
              </a:rPr>
              <a:t> 	L[cm]=30         	G[</a:t>
            </a:r>
            <a:r>
              <a:rPr lang="en-US" sz="1200" dirty="0" err="1" smtClean="0">
                <a:solidFill>
                  <a:srgbClr val="000090"/>
                </a:solidFill>
              </a:rPr>
              <a:t>kG</a:t>
            </a:r>
            <a:r>
              <a:rPr lang="en-US" sz="1200" dirty="0" smtClean="0">
                <a:solidFill>
                  <a:srgbClr val="000090"/>
                </a:solidFill>
              </a:rPr>
              <a:t>/cm]=-1.24 	</a:t>
            </a:r>
            <a:endParaRPr lang="en-US" sz="1200" dirty="0">
              <a:solidFill>
                <a:srgbClr val="00009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001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250586" y="3084377"/>
            <a:ext cx="8651578" cy="1888719"/>
          </a:xfrm>
          <a:prstGeom prst="roundRect">
            <a:avLst/>
          </a:prstGeom>
          <a:gradFill>
            <a:gsLst>
              <a:gs pos="100000">
                <a:srgbClr val="00CC99">
                  <a:alpha val="9804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250586" y="1315471"/>
            <a:ext cx="8639707" cy="1236619"/>
          </a:xfrm>
          <a:prstGeom prst="roundRect">
            <a:avLst/>
          </a:prstGeom>
          <a:gradFill>
            <a:gsLst>
              <a:gs pos="100000">
                <a:srgbClr val="3F80CD">
                  <a:alpha val="9804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23" name="Rectangle 3"/>
          <p:cNvSpPr txBox="1">
            <a:spLocks noChangeArrowheads="1"/>
          </p:cNvSpPr>
          <p:nvPr/>
        </p:nvSpPr>
        <p:spPr bwMode="auto">
          <a:xfrm>
            <a:off x="250585" y="1339211"/>
            <a:ext cx="8663447" cy="48572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ts val="1200"/>
              </a:spcBef>
              <a:spcAft>
                <a:spcPts val="1200"/>
              </a:spcAft>
              <a:buSzPct val="100000"/>
              <a:buFontTx/>
              <a:buBlip>
                <a:blip r:embed="rId2"/>
              </a:buBlip>
            </a:pPr>
            <a:r>
              <a:rPr lang="en-US" sz="1800" dirty="0" smtClean="0">
                <a:solidFill>
                  <a:srgbClr val="00279F"/>
                </a:solidFill>
              </a:rPr>
              <a:t>325 </a:t>
            </a:r>
            <a:r>
              <a:rPr lang="en-US" sz="1800" dirty="0">
                <a:solidFill>
                  <a:srgbClr val="00279F"/>
                </a:solidFill>
              </a:rPr>
              <a:t>MHz </a:t>
            </a:r>
            <a:r>
              <a:rPr lang="en-US" sz="1800" dirty="0" smtClean="0">
                <a:solidFill>
                  <a:srgbClr val="00279F"/>
                </a:solidFill>
              </a:rPr>
              <a:t> </a:t>
            </a:r>
            <a:r>
              <a:rPr lang="en-US" sz="1800" dirty="0" err="1">
                <a:solidFill>
                  <a:srgbClr val="00279F"/>
                </a:solidFill>
              </a:rPr>
              <a:t>Linac</a:t>
            </a:r>
            <a:r>
              <a:rPr lang="en-US" sz="1800" dirty="0">
                <a:solidFill>
                  <a:srgbClr val="00279F"/>
                </a:solidFill>
              </a:rPr>
              <a:t> </a:t>
            </a:r>
            <a:r>
              <a:rPr lang="en-US" sz="1800" dirty="0" smtClean="0">
                <a:solidFill>
                  <a:srgbClr val="00279F"/>
                </a:solidFill>
              </a:rPr>
              <a:t>(255 MeV/c – 1.25 </a:t>
            </a:r>
            <a:r>
              <a:rPr lang="en-US" sz="1800" dirty="0" err="1">
                <a:solidFill>
                  <a:srgbClr val="00279F"/>
                </a:solidFill>
              </a:rPr>
              <a:t>G</a:t>
            </a:r>
            <a:r>
              <a:rPr lang="en-US" sz="1800" dirty="0" err="1" smtClean="0">
                <a:solidFill>
                  <a:srgbClr val="00279F"/>
                </a:solidFill>
              </a:rPr>
              <a:t>eV</a:t>
            </a:r>
            <a:r>
              <a:rPr lang="en-US" sz="1800" dirty="0" smtClean="0">
                <a:solidFill>
                  <a:srgbClr val="00279F"/>
                </a:solidFill>
              </a:rPr>
              <a:t>) FOFO (63</a:t>
            </a:r>
            <a:r>
              <a:rPr lang="en-US" sz="1800" baseline="30000" dirty="0" smtClean="0">
                <a:solidFill>
                  <a:srgbClr val="00279F"/>
                </a:solidFill>
              </a:rPr>
              <a:t>0</a:t>
            </a:r>
            <a:r>
              <a:rPr lang="en-US" sz="1800" dirty="0" smtClean="0">
                <a:solidFill>
                  <a:srgbClr val="00279F"/>
                </a:solidFill>
              </a:rPr>
              <a:t>)</a:t>
            </a:r>
            <a:endParaRPr lang="en-US" sz="1800" dirty="0">
              <a:solidFill>
                <a:srgbClr val="990099"/>
              </a:solidFill>
            </a:endParaRPr>
          </a:p>
          <a:p>
            <a:pPr marL="742950" lvl="1" indent="-285750">
              <a:lnSpc>
                <a:spcPct val="90000"/>
              </a:lnSpc>
              <a:spcBef>
                <a:spcPct val="35000"/>
              </a:spcBef>
              <a:spcAft>
                <a:spcPct val="20000"/>
              </a:spcAft>
              <a:buFontTx/>
              <a:buBlip>
                <a:blip r:embed="rId3"/>
              </a:buBlip>
            </a:pPr>
            <a:r>
              <a:rPr lang="en-US" sz="1600" dirty="0" smtClean="0">
                <a:solidFill>
                  <a:srgbClr val="990099"/>
                </a:solidFill>
              </a:rPr>
              <a:t>‘Short’ cells (2.5 </a:t>
            </a:r>
            <a:r>
              <a:rPr lang="en-US" sz="1600" dirty="0">
                <a:solidFill>
                  <a:srgbClr val="990099"/>
                </a:solidFill>
              </a:rPr>
              <a:t>m </a:t>
            </a:r>
            <a:r>
              <a:rPr lang="en-US" sz="1600" dirty="0" err="1" smtClean="0">
                <a:solidFill>
                  <a:srgbClr val="990099"/>
                </a:solidFill>
              </a:rPr>
              <a:t>cryo</a:t>
            </a:r>
            <a:r>
              <a:rPr lang="en-US" sz="1600" dirty="0" smtClean="0">
                <a:solidFill>
                  <a:srgbClr val="990099"/>
                </a:solidFill>
              </a:rPr>
              <a:t>: sol + 2-cell cavity) – 22 cells</a:t>
            </a:r>
            <a:endParaRPr lang="en-US" sz="1600" dirty="0">
              <a:solidFill>
                <a:srgbClr val="990099"/>
              </a:solidFill>
            </a:endParaRPr>
          </a:p>
          <a:p>
            <a:pPr marL="742950" lvl="1" indent="-285750">
              <a:lnSpc>
                <a:spcPct val="90000"/>
              </a:lnSpc>
              <a:spcBef>
                <a:spcPct val="35000"/>
              </a:spcBef>
              <a:spcAft>
                <a:spcPct val="20000"/>
              </a:spcAft>
              <a:buBlip>
                <a:blip r:embed="rId3"/>
              </a:buBlip>
            </a:pPr>
            <a:r>
              <a:rPr lang="en-US" sz="1600" dirty="0" smtClean="0">
                <a:solidFill>
                  <a:srgbClr val="990099"/>
                </a:solidFill>
              </a:rPr>
              <a:t>‘Medium’ cells (3.5 m </a:t>
            </a:r>
            <a:r>
              <a:rPr lang="en-US" sz="1600" dirty="0" err="1" smtClean="0">
                <a:solidFill>
                  <a:srgbClr val="990099"/>
                </a:solidFill>
              </a:rPr>
              <a:t>cryo</a:t>
            </a:r>
            <a:r>
              <a:rPr lang="en-US" sz="1600" dirty="0" smtClean="0">
                <a:solidFill>
                  <a:srgbClr val="990099"/>
                </a:solidFill>
              </a:rPr>
              <a:t>: sol. + 4-cell cavity) – 30 cells</a:t>
            </a:r>
          </a:p>
          <a:p>
            <a:pPr marL="342900" indent="-342900">
              <a:spcBef>
                <a:spcPts val="1200"/>
              </a:spcBef>
              <a:spcAft>
                <a:spcPts val="1200"/>
              </a:spcAft>
              <a:buSzPct val="100000"/>
              <a:buFontTx/>
              <a:buBlip>
                <a:blip r:embed="rId2"/>
              </a:buBlip>
            </a:pPr>
            <a:r>
              <a:rPr lang="en-US" sz="1800" dirty="0" smtClean="0">
                <a:solidFill>
                  <a:srgbClr val="00279F"/>
                </a:solidFill>
              </a:rPr>
              <a:t>Chicane (16 meter)</a:t>
            </a:r>
          </a:p>
          <a:p>
            <a:pPr marL="342900" indent="-342900">
              <a:spcBef>
                <a:spcPts val="1200"/>
              </a:spcBef>
              <a:spcAft>
                <a:spcPts val="1200"/>
              </a:spcAft>
              <a:buSzPct val="100000"/>
              <a:buFontTx/>
              <a:buBlip>
                <a:blip r:embed="rId2"/>
              </a:buBlip>
            </a:pPr>
            <a:r>
              <a:rPr lang="en-US" sz="1800" dirty="0" smtClean="0">
                <a:solidFill>
                  <a:srgbClr val="00279F"/>
                </a:solidFill>
              </a:rPr>
              <a:t>650 MHz  </a:t>
            </a:r>
            <a:r>
              <a:rPr lang="en-US" sz="1800" dirty="0" err="1" smtClean="0">
                <a:solidFill>
                  <a:srgbClr val="00279F"/>
                </a:solidFill>
              </a:rPr>
              <a:t>Linac</a:t>
            </a:r>
            <a:r>
              <a:rPr lang="en-US" sz="1800" dirty="0" smtClean="0">
                <a:solidFill>
                  <a:srgbClr val="00279F"/>
                </a:solidFill>
              </a:rPr>
              <a:t>  (1.25 </a:t>
            </a:r>
            <a:r>
              <a:rPr lang="en-US" sz="1800" dirty="0" err="1" smtClean="0">
                <a:solidFill>
                  <a:srgbClr val="00279F"/>
                </a:solidFill>
              </a:rPr>
              <a:t>GeV</a:t>
            </a:r>
            <a:r>
              <a:rPr lang="en-US" sz="1800" dirty="0" smtClean="0">
                <a:solidFill>
                  <a:srgbClr val="00279F"/>
                </a:solidFill>
              </a:rPr>
              <a:t> – 2.5 </a:t>
            </a:r>
            <a:r>
              <a:rPr lang="en-US" sz="1800" dirty="0" err="1" smtClean="0">
                <a:solidFill>
                  <a:srgbClr val="00279F"/>
                </a:solidFill>
              </a:rPr>
              <a:t>GeV</a:t>
            </a:r>
            <a:r>
              <a:rPr lang="en-US" sz="1800" dirty="0" smtClean="0">
                <a:solidFill>
                  <a:srgbClr val="00279F"/>
                </a:solidFill>
              </a:rPr>
              <a:t>) FOFO (63</a:t>
            </a:r>
            <a:r>
              <a:rPr lang="en-US" sz="1800" baseline="30000" dirty="0" smtClean="0">
                <a:solidFill>
                  <a:srgbClr val="00279F"/>
                </a:solidFill>
              </a:rPr>
              <a:t>0</a:t>
            </a:r>
            <a:r>
              <a:rPr lang="en-US" sz="1800" dirty="0" smtClean="0">
                <a:solidFill>
                  <a:srgbClr val="00279F"/>
                </a:solidFill>
              </a:rPr>
              <a:t>)</a:t>
            </a:r>
            <a:endParaRPr lang="en-US" sz="1800" dirty="0" smtClean="0">
              <a:solidFill>
                <a:srgbClr val="990099"/>
              </a:solidFill>
            </a:endParaRPr>
          </a:p>
          <a:p>
            <a:pPr marL="742950" lvl="1" indent="-285750">
              <a:lnSpc>
                <a:spcPct val="90000"/>
              </a:lnSpc>
              <a:spcBef>
                <a:spcPct val="35000"/>
              </a:spcBef>
              <a:spcAft>
                <a:spcPct val="20000"/>
              </a:spcAft>
              <a:buBlip>
                <a:blip r:embed="rId3"/>
              </a:buBlip>
            </a:pPr>
            <a:r>
              <a:rPr lang="en-US" sz="1600" dirty="0" smtClean="0">
                <a:solidFill>
                  <a:srgbClr val="990099"/>
                </a:solidFill>
              </a:rPr>
              <a:t>‘Long’ cells (4 m </a:t>
            </a:r>
            <a:r>
              <a:rPr lang="en-US" sz="1600" dirty="0" err="1" smtClean="0">
                <a:solidFill>
                  <a:srgbClr val="990099"/>
                </a:solidFill>
              </a:rPr>
              <a:t>cryo</a:t>
            </a:r>
            <a:r>
              <a:rPr lang="en-US" sz="1600" dirty="0" smtClean="0">
                <a:solidFill>
                  <a:srgbClr val="990099"/>
                </a:solidFill>
              </a:rPr>
              <a:t>: sol + 2</a:t>
            </a:r>
            <a:r>
              <a:rPr lang="en-US" sz="1600" dirty="0" smtClean="0">
                <a:solidFill>
                  <a:srgbClr val="990099"/>
                </a:solidFill>
                <a:latin typeface="Arial"/>
                <a:cs typeface="Arial"/>
              </a:rPr>
              <a:t>×</a:t>
            </a:r>
            <a:r>
              <a:rPr lang="en-US" sz="1600" dirty="0" smtClean="0">
                <a:solidFill>
                  <a:srgbClr val="990099"/>
                </a:solidFill>
              </a:rPr>
              <a:t>4-cell cavity (650 MHz) – 24 cells</a:t>
            </a:r>
          </a:p>
          <a:p>
            <a:pPr marL="342900" indent="-342900">
              <a:spcBef>
                <a:spcPts val="1200"/>
              </a:spcBef>
              <a:spcAft>
                <a:spcPts val="1200"/>
              </a:spcAft>
              <a:buSzPct val="100000"/>
              <a:buFontTx/>
              <a:buBlip>
                <a:blip r:embed="rId2"/>
              </a:buBlip>
            </a:pPr>
            <a:r>
              <a:rPr lang="en-US" sz="1800" dirty="0" smtClean="0">
                <a:solidFill>
                  <a:srgbClr val="00279F"/>
                </a:solidFill>
              </a:rPr>
              <a:t>650 MHz  </a:t>
            </a:r>
            <a:r>
              <a:rPr lang="en-US" sz="1800" dirty="0" err="1" smtClean="0">
                <a:solidFill>
                  <a:srgbClr val="00279F"/>
                </a:solidFill>
              </a:rPr>
              <a:t>Linac</a:t>
            </a:r>
            <a:r>
              <a:rPr lang="en-US" sz="1800" dirty="0" smtClean="0">
                <a:solidFill>
                  <a:srgbClr val="00279F"/>
                </a:solidFill>
              </a:rPr>
              <a:t>  (2.5 </a:t>
            </a:r>
            <a:r>
              <a:rPr lang="en-US" sz="1800" dirty="0" err="1" smtClean="0">
                <a:solidFill>
                  <a:srgbClr val="00279F"/>
                </a:solidFill>
              </a:rPr>
              <a:t>GeV</a:t>
            </a:r>
            <a:r>
              <a:rPr lang="en-US" sz="1800" dirty="0" smtClean="0">
                <a:solidFill>
                  <a:srgbClr val="00279F"/>
                </a:solidFill>
              </a:rPr>
              <a:t> – 5 </a:t>
            </a:r>
            <a:r>
              <a:rPr lang="en-US" sz="1800" dirty="0" err="1" smtClean="0">
                <a:solidFill>
                  <a:srgbClr val="00279F"/>
                </a:solidFill>
              </a:rPr>
              <a:t>GeV</a:t>
            </a:r>
            <a:r>
              <a:rPr lang="en-US" sz="1800" dirty="0" smtClean="0">
                <a:solidFill>
                  <a:srgbClr val="00279F"/>
                </a:solidFill>
              </a:rPr>
              <a:t>) FODO (90</a:t>
            </a:r>
            <a:r>
              <a:rPr lang="en-US" sz="1800" baseline="30000" dirty="0" smtClean="0">
                <a:solidFill>
                  <a:srgbClr val="00279F"/>
                </a:solidFill>
              </a:rPr>
              <a:t>0</a:t>
            </a:r>
            <a:r>
              <a:rPr lang="en-US" sz="1800" dirty="0" smtClean="0">
                <a:solidFill>
                  <a:srgbClr val="00279F"/>
                </a:solidFill>
              </a:rPr>
              <a:t>)</a:t>
            </a:r>
            <a:endParaRPr lang="en-US" sz="1800" dirty="0" smtClean="0">
              <a:solidFill>
                <a:srgbClr val="990099"/>
              </a:solidFill>
            </a:endParaRPr>
          </a:p>
          <a:p>
            <a:pPr marL="742950" lvl="1" indent="-285750">
              <a:lnSpc>
                <a:spcPct val="90000"/>
              </a:lnSpc>
              <a:spcBef>
                <a:spcPct val="35000"/>
              </a:spcBef>
              <a:spcAft>
                <a:spcPct val="20000"/>
              </a:spcAft>
              <a:buBlip>
                <a:blip r:embed="rId3"/>
              </a:buBlip>
            </a:pPr>
            <a:r>
              <a:rPr lang="en-US" sz="1600" dirty="0" smtClean="0">
                <a:solidFill>
                  <a:srgbClr val="990099"/>
                </a:solidFill>
              </a:rPr>
              <a:t>‘Very Long’ cells (</a:t>
            </a:r>
            <a:r>
              <a:rPr lang="en-US" sz="1600" dirty="0">
                <a:solidFill>
                  <a:srgbClr val="990099"/>
                </a:solidFill>
              </a:rPr>
              <a:t>6</a:t>
            </a:r>
            <a:r>
              <a:rPr lang="en-US" sz="1600" dirty="0" smtClean="0">
                <a:solidFill>
                  <a:srgbClr val="990099"/>
                </a:solidFill>
              </a:rPr>
              <a:t> m </a:t>
            </a:r>
            <a:r>
              <a:rPr lang="en-US" sz="1600" dirty="0" err="1" smtClean="0">
                <a:solidFill>
                  <a:srgbClr val="990099"/>
                </a:solidFill>
              </a:rPr>
              <a:t>cryo</a:t>
            </a:r>
            <a:r>
              <a:rPr lang="en-US" sz="1600" dirty="0" smtClean="0">
                <a:solidFill>
                  <a:srgbClr val="990099"/>
                </a:solidFill>
              </a:rPr>
              <a:t>: quad + </a:t>
            </a:r>
            <a:r>
              <a:rPr lang="en-US" sz="1600" dirty="0">
                <a:solidFill>
                  <a:srgbClr val="990099"/>
                </a:solidFill>
              </a:rPr>
              <a:t>2</a:t>
            </a:r>
            <a:r>
              <a:rPr lang="en-US" sz="1600" dirty="0" smtClean="0">
                <a:solidFill>
                  <a:srgbClr val="990099"/>
                </a:solidFill>
                <a:latin typeface="Arial"/>
                <a:cs typeface="Arial"/>
              </a:rPr>
              <a:t>×</a:t>
            </a:r>
            <a:r>
              <a:rPr lang="en-US" sz="1600" dirty="0" smtClean="0">
                <a:solidFill>
                  <a:srgbClr val="990099"/>
                </a:solidFill>
              </a:rPr>
              <a:t>4-cell cavity + quad + 2</a:t>
            </a:r>
            <a:r>
              <a:rPr lang="en-US" sz="1600" dirty="0" smtClean="0">
                <a:solidFill>
                  <a:srgbClr val="990099"/>
                </a:solidFill>
                <a:latin typeface="Arial"/>
                <a:cs typeface="Arial"/>
              </a:rPr>
              <a:t>×</a:t>
            </a:r>
            <a:r>
              <a:rPr lang="en-US" sz="1600" dirty="0" smtClean="0">
                <a:solidFill>
                  <a:srgbClr val="990099"/>
                </a:solidFill>
              </a:rPr>
              <a:t>4-cell cavity  – 24 cells</a:t>
            </a:r>
          </a:p>
          <a:p>
            <a:pPr marL="342900" indent="-342900">
              <a:spcBef>
                <a:spcPts val="3000"/>
              </a:spcBef>
              <a:spcAft>
                <a:spcPts val="0"/>
              </a:spcAft>
              <a:buSzPct val="100000"/>
            </a:pPr>
            <a:r>
              <a:rPr lang="en-US" sz="1800" dirty="0" smtClean="0">
                <a:solidFill>
                  <a:srgbClr val="00279F"/>
                </a:solidFill>
              </a:rPr>
              <a:t>Total </a:t>
            </a:r>
            <a:r>
              <a:rPr lang="en-US" sz="1800" dirty="0" err="1" smtClean="0">
                <a:solidFill>
                  <a:srgbClr val="00279F"/>
                </a:solidFill>
              </a:rPr>
              <a:t>Linac</a:t>
            </a:r>
            <a:r>
              <a:rPr lang="en-US" sz="1800" dirty="0" smtClean="0">
                <a:solidFill>
                  <a:srgbClr val="00279F"/>
                </a:solidFill>
              </a:rPr>
              <a:t> length: 160 m + 16 m + 96 m + 144 m = 416 m</a:t>
            </a:r>
            <a:endParaRPr lang="en-US" sz="1600" dirty="0" smtClean="0">
              <a:solidFill>
                <a:srgbClr val="990099"/>
              </a:solidFill>
            </a:endParaRPr>
          </a:p>
          <a:p>
            <a:pPr lvl="1">
              <a:lnSpc>
                <a:spcPct val="90000"/>
              </a:lnSpc>
              <a:spcBef>
                <a:spcPct val="35000"/>
              </a:spcBef>
              <a:spcAft>
                <a:spcPct val="20000"/>
              </a:spcAft>
            </a:pPr>
            <a:endParaRPr lang="en-US" sz="1800" dirty="0">
              <a:solidFill>
                <a:srgbClr val="990099"/>
              </a:solidFill>
            </a:endParaRPr>
          </a:p>
        </p:txBody>
      </p:sp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866476" y="0"/>
            <a:ext cx="7439323" cy="854653"/>
          </a:xfrm>
        </p:spPr>
        <p:txBody>
          <a:bodyPr>
            <a:noAutofit/>
          </a:bodyPr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Summary</a:t>
            </a:r>
            <a:r>
              <a:rPr lang="en-US" sz="3200" b="0" dirty="0" smtClean="0">
                <a:solidFill>
                  <a:srgbClr val="00B050"/>
                </a:solidFill>
                <a:cs typeface="Symbol" charset="2"/>
              </a:rPr>
              <a:t>: </a:t>
            </a:r>
            <a:r>
              <a:rPr lang="en-US" sz="3200" b="0" dirty="0" err="1" smtClean="0">
                <a:solidFill>
                  <a:srgbClr val="00B050"/>
                </a:solidFill>
              </a:rPr>
              <a:t>NuMAX</a:t>
            </a:r>
            <a:r>
              <a:rPr lang="en-US" sz="3200" b="0" dirty="0" smtClean="0">
                <a:solidFill>
                  <a:srgbClr val="00B050"/>
                </a:solidFill>
              </a:rPr>
              <a:t> Acceleration</a:t>
            </a: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317405" y="5186304"/>
            <a:ext cx="5055577" cy="1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990099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970381" y="6587953"/>
            <a:ext cx="2368757" cy="27004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</p:spTree>
    <p:extLst>
      <p:ext uri="{BB962C8B-B14F-4D97-AF65-F5344CB8AC3E}">
        <p14:creationId xmlns:p14="http://schemas.microsoft.com/office/powerpoint/2010/main" val="769888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87589" y="3739533"/>
            <a:ext cx="8213725" cy="2324100"/>
            <a:chOff x="487589" y="3810753"/>
            <a:chExt cx="8213725" cy="2324100"/>
          </a:xfrm>
        </p:grpSpPr>
        <p:grpSp>
          <p:nvGrpSpPr>
            <p:cNvPr id="51205" name="Group 5"/>
            <p:cNvGrpSpPr>
              <a:grpSpLocks noChangeAspect="1"/>
            </p:cNvGrpSpPr>
            <p:nvPr/>
          </p:nvGrpSpPr>
          <p:grpSpPr bwMode="auto">
            <a:xfrm>
              <a:off x="487589" y="3810753"/>
              <a:ext cx="8213725" cy="2324100"/>
              <a:chOff x="362" y="1428"/>
              <a:chExt cx="5071" cy="1464"/>
            </a:xfrm>
          </p:grpSpPr>
          <p:sp>
            <p:nvSpPr>
              <p:cNvPr id="51204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63" y="1428"/>
                <a:ext cx="5034" cy="14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51406" name="Group 206"/>
              <p:cNvGrpSpPr>
                <a:grpSpLocks/>
              </p:cNvGrpSpPr>
              <p:nvPr/>
            </p:nvGrpSpPr>
            <p:grpSpPr bwMode="auto">
              <a:xfrm>
                <a:off x="362" y="1428"/>
                <a:ext cx="5071" cy="1464"/>
                <a:chOff x="362" y="1428"/>
                <a:chExt cx="5071" cy="1464"/>
              </a:xfrm>
            </p:grpSpPr>
            <p:sp>
              <p:nvSpPr>
                <p:cNvPr id="51206" name="Rectangle 6"/>
                <p:cNvSpPr>
                  <a:spLocks noChangeArrowheads="1"/>
                </p:cNvSpPr>
                <p:nvPr/>
              </p:nvSpPr>
              <p:spPr bwMode="auto">
                <a:xfrm>
                  <a:off x="363" y="1428"/>
                  <a:ext cx="5034" cy="146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07" name="Rectangle 7"/>
                <p:cNvSpPr>
                  <a:spLocks noChangeArrowheads="1"/>
                </p:cNvSpPr>
                <p:nvPr/>
              </p:nvSpPr>
              <p:spPr bwMode="auto">
                <a:xfrm>
                  <a:off x="435" y="1572"/>
                  <a:ext cx="4890" cy="1170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08" name="Rectangle 8"/>
                <p:cNvSpPr>
                  <a:spLocks noChangeArrowheads="1"/>
                </p:cNvSpPr>
                <p:nvPr/>
              </p:nvSpPr>
              <p:spPr bwMode="auto">
                <a:xfrm>
                  <a:off x="5217" y="2754"/>
                  <a:ext cx="162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160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09" name="Rectangle 9"/>
                <p:cNvSpPr>
                  <a:spLocks noChangeArrowheads="1"/>
                </p:cNvSpPr>
                <p:nvPr/>
              </p:nvSpPr>
              <p:spPr bwMode="auto">
                <a:xfrm>
                  <a:off x="435" y="2754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1" name="Rectangle 11"/>
                <p:cNvSpPr>
                  <a:spLocks noChangeArrowheads="1"/>
                </p:cNvSpPr>
                <p:nvPr/>
              </p:nvSpPr>
              <p:spPr bwMode="auto">
                <a:xfrm>
                  <a:off x="483" y="1506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2" name="Rectangle 12"/>
                <p:cNvSpPr>
                  <a:spLocks noChangeArrowheads="1"/>
                </p:cNvSpPr>
                <p:nvPr/>
              </p:nvSpPr>
              <p:spPr bwMode="auto">
                <a:xfrm rot="16200000">
                  <a:off x="353" y="1533"/>
                  <a:ext cx="12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20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3" name="Rectangle 13"/>
                <p:cNvSpPr>
                  <a:spLocks noChangeArrowheads="1"/>
                </p:cNvSpPr>
                <p:nvPr/>
              </p:nvSpPr>
              <p:spPr bwMode="auto">
                <a:xfrm rot="16200000">
                  <a:off x="374" y="2658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4" name="Rectangle 14"/>
                <p:cNvSpPr>
                  <a:spLocks noChangeArrowheads="1"/>
                </p:cNvSpPr>
                <p:nvPr/>
              </p:nvSpPr>
              <p:spPr bwMode="auto">
                <a:xfrm rot="16200000">
                  <a:off x="5322" y="1532"/>
                  <a:ext cx="12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20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5" name="Rectangle 15"/>
                <p:cNvSpPr>
                  <a:spLocks noChangeArrowheads="1"/>
                </p:cNvSpPr>
                <p:nvPr/>
              </p:nvSpPr>
              <p:spPr bwMode="auto">
                <a:xfrm rot="16200000">
                  <a:off x="5343" y="2658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6" name="Rectangle 16"/>
                <p:cNvSpPr>
                  <a:spLocks noChangeArrowheads="1"/>
                </p:cNvSpPr>
                <p:nvPr/>
              </p:nvSpPr>
              <p:spPr bwMode="auto">
                <a:xfrm rot="16200000">
                  <a:off x="200" y="2076"/>
                  <a:ext cx="42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Size_X[cm]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7" name="Rectangle 17"/>
                <p:cNvSpPr>
                  <a:spLocks noChangeArrowheads="1"/>
                </p:cNvSpPr>
                <p:nvPr/>
              </p:nvSpPr>
              <p:spPr bwMode="auto">
                <a:xfrm rot="16200000">
                  <a:off x="5169" y="2075"/>
                  <a:ext cx="42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Size_Y[cm]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8" name="Line 18"/>
                <p:cNvSpPr>
                  <a:spLocks noChangeShapeType="1"/>
                </p:cNvSpPr>
                <p:nvPr/>
              </p:nvSpPr>
              <p:spPr bwMode="auto">
                <a:xfrm flipH="1">
                  <a:off x="5289" y="1686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19" name="Line 19"/>
                <p:cNvSpPr>
                  <a:spLocks noChangeShapeType="1"/>
                </p:cNvSpPr>
                <p:nvPr/>
              </p:nvSpPr>
              <p:spPr bwMode="auto">
                <a:xfrm>
                  <a:off x="435" y="1686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0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921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1" name="Line 21"/>
                <p:cNvSpPr>
                  <a:spLocks noChangeShapeType="1"/>
                </p:cNvSpPr>
                <p:nvPr/>
              </p:nvSpPr>
              <p:spPr bwMode="auto">
                <a:xfrm>
                  <a:off x="921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2" name="Line 22"/>
                <p:cNvSpPr>
                  <a:spLocks noChangeShapeType="1"/>
                </p:cNvSpPr>
                <p:nvPr/>
              </p:nvSpPr>
              <p:spPr bwMode="auto">
                <a:xfrm flipH="1">
                  <a:off x="5289" y="1806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3" name="Line 23"/>
                <p:cNvSpPr>
                  <a:spLocks noChangeShapeType="1"/>
                </p:cNvSpPr>
                <p:nvPr/>
              </p:nvSpPr>
              <p:spPr bwMode="auto">
                <a:xfrm>
                  <a:off x="435" y="1806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4" name="Line 24"/>
                <p:cNvSpPr>
                  <a:spLocks noChangeShapeType="1"/>
                </p:cNvSpPr>
                <p:nvPr/>
              </p:nvSpPr>
              <p:spPr bwMode="auto">
                <a:xfrm flipV="1">
                  <a:off x="1413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5" name="Line 25"/>
                <p:cNvSpPr>
                  <a:spLocks noChangeShapeType="1"/>
                </p:cNvSpPr>
                <p:nvPr/>
              </p:nvSpPr>
              <p:spPr bwMode="auto">
                <a:xfrm>
                  <a:off x="1413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6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5289" y="192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7" name="Line 27"/>
                <p:cNvSpPr>
                  <a:spLocks noChangeShapeType="1"/>
                </p:cNvSpPr>
                <p:nvPr/>
              </p:nvSpPr>
              <p:spPr bwMode="auto">
                <a:xfrm>
                  <a:off x="435" y="192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8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1899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9" name="Line 29"/>
                <p:cNvSpPr>
                  <a:spLocks noChangeShapeType="1"/>
                </p:cNvSpPr>
                <p:nvPr/>
              </p:nvSpPr>
              <p:spPr bwMode="auto">
                <a:xfrm>
                  <a:off x="1899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0" name="Line 30"/>
                <p:cNvSpPr>
                  <a:spLocks noChangeShapeType="1"/>
                </p:cNvSpPr>
                <p:nvPr/>
              </p:nvSpPr>
              <p:spPr bwMode="auto">
                <a:xfrm flipH="1">
                  <a:off x="5289" y="204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1" name="Line 31"/>
                <p:cNvSpPr>
                  <a:spLocks noChangeShapeType="1"/>
                </p:cNvSpPr>
                <p:nvPr/>
              </p:nvSpPr>
              <p:spPr bwMode="auto">
                <a:xfrm>
                  <a:off x="435" y="204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2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2391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3" name="Line 33"/>
                <p:cNvSpPr>
                  <a:spLocks noChangeShapeType="1"/>
                </p:cNvSpPr>
                <p:nvPr/>
              </p:nvSpPr>
              <p:spPr bwMode="auto">
                <a:xfrm>
                  <a:off x="2391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4" name="Line 34"/>
                <p:cNvSpPr>
                  <a:spLocks noChangeShapeType="1"/>
                </p:cNvSpPr>
                <p:nvPr/>
              </p:nvSpPr>
              <p:spPr bwMode="auto">
                <a:xfrm flipH="1">
                  <a:off x="5289" y="216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5" name="Line 35"/>
                <p:cNvSpPr>
                  <a:spLocks noChangeShapeType="1"/>
                </p:cNvSpPr>
                <p:nvPr/>
              </p:nvSpPr>
              <p:spPr bwMode="auto">
                <a:xfrm>
                  <a:off x="435" y="216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6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2877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7" name="Line 37"/>
                <p:cNvSpPr>
                  <a:spLocks noChangeShapeType="1"/>
                </p:cNvSpPr>
                <p:nvPr/>
              </p:nvSpPr>
              <p:spPr bwMode="auto">
                <a:xfrm>
                  <a:off x="2877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8" name="Line 38"/>
                <p:cNvSpPr>
                  <a:spLocks noChangeShapeType="1"/>
                </p:cNvSpPr>
                <p:nvPr/>
              </p:nvSpPr>
              <p:spPr bwMode="auto">
                <a:xfrm flipH="1">
                  <a:off x="5289" y="227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9" name="Line 39"/>
                <p:cNvSpPr>
                  <a:spLocks noChangeShapeType="1"/>
                </p:cNvSpPr>
                <p:nvPr/>
              </p:nvSpPr>
              <p:spPr bwMode="auto">
                <a:xfrm>
                  <a:off x="435" y="227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0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3369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1" name="Line 41"/>
                <p:cNvSpPr>
                  <a:spLocks noChangeShapeType="1"/>
                </p:cNvSpPr>
                <p:nvPr/>
              </p:nvSpPr>
              <p:spPr bwMode="auto">
                <a:xfrm>
                  <a:off x="3369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2" name="Line 42"/>
                <p:cNvSpPr>
                  <a:spLocks noChangeShapeType="1"/>
                </p:cNvSpPr>
                <p:nvPr/>
              </p:nvSpPr>
              <p:spPr bwMode="auto">
                <a:xfrm flipH="1">
                  <a:off x="5289" y="239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3" name="Line 43"/>
                <p:cNvSpPr>
                  <a:spLocks noChangeShapeType="1"/>
                </p:cNvSpPr>
                <p:nvPr/>
              </p:nvSpPr>
              <p:spPr bwMode="auto">
                <a:xfrm>
                  <a:off x="435" y="239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4" name="Line 44"/>
                <p:cNvSpPr>
                  <a:spLocks noChangeShapeType="1"/>
                </p:cNvSpPr>
                <p:nvPr/>
              </p:nvSpPr>
              <p:spPr bwMode="auto">
                <a:xfrm flipV="1">
                  <a:off x="3855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5" name="Line 45"/>
                <p:cNvSpPr>
                  <a:spLocks noChangeShapeType="1"/>
                </p:cNvSpPr>
                <p:nvPr/>
              </p:nvSpPr>
              <p:spPr bwMode="auto">
                <a:xfrm>
                  <a:off x="3855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6" name="Line 46"/>
                <p:cNvSpPr>
                  <a:spLocks noChangeShapeType="1"/>
                </p:cNvSpPr>
                <p:nvPr/>
              </p:nvSpPr>
              <p:spPr bwMode="auto">
                <a:xfrm flipH="1">
                  <a:off x="5289" y="250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7" name="Line 47"/>
                <p:cNvSpPr>
                  <a:spLocks noChangeShapeType="1"/>
                </p:cNvSpPr>
                <p:nvPr/>
              </p:nvSpPr>
              <p:spPr bwMode="auto">
                <a:xfrm>
                  <a:off x="435" y="250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8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4347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9" name="Line 49"/>
                <p:cNvSpPr>
                  <a:spLocks noChangeShapeType="1"/>
                </p:cNvSpPr>
                <p:nvPr/>
              </p:nvSpPr>
              <p:spPr bwMode="auto">
                <a:xfrm>
                  <a:off x="4347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0" name="Line 50"/>
                <p:cNvSpPr>
                  <a:spLocks noChangeShapeType="1"/>
                </p:cNvSpPr>
                <p:nvPr/>
              </p:nvSpPr>
              <p:spPr bwMode="auto">
                <a:xfrm flipH="1">
                  <a:off x="5289" y="262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1" name="Line 51"/>
                <p:cNvSpPr>
                  <a:spLocks noChangeShapeType="1"/>
                </p:cNvSpPr>
                <p:nvPr/>
              </p:nvSpPr>
              <p:spPr bwMode="auto">
                <a:xfrm>
                  <a:off x="435" y="262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2" name="Line 52"/>
                <p:cNvSpPr>
                  <a:spLocks noChangeShapeType="1"/>
                </p:cNvSpPr>
                <p:nvPr/>
              </p:nvSpPr>
              <p:spPr bwMode="auto">
                <a:xfrm flipV="1">
                  <a:off x="4833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3" name="Line 53"/>
                <p:cNvSpPr>
                  <a:spLocks noChangeShapeType="1"/>
                </p:cNvSpPr>
                <p:nvPr/>
              </p:nvSpPr>
              <p:spPr bwMode="auto">
                <a:xfrm>
                  <a:off x="4833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4" name="Freeform 54"/>
                <p:cNvSpPr>
                  <a:spLocks/>
                </p:cNvSpPr>
                <p:nvPr/>
              </p:nvSpPr>
              <p:spPr bwMode="auto">
                <a:xfrm>
                  <a:off x="435" y="1878"/>
                  <a:ext cx="4890" cy="456"/>
                </a:xfrm>
                <a:custGeom>
                  <a:avLst/>
                  <a:gdLst/>
                  <a:ahLst/>
                  <a:cxnLst>
                    <a:cxn ang="0">
                      <a:pos x="72" y="90"/>
                    </a:cxn>
                    <a:cxn ang="0">
                      <a:pos x="114" y="84"/>
                    </a:cxn>
                    <a:cxn ang="0">
                      <a:pos x="180" y="42"/>
                    </a:cxn>
                    <a:cxn ang="0">
                      <a:pos x="246" y="24"/>
                    </a:cxn>
                    <a:cxn ang="0">
                      <a:pos x="318" y="36"/>
                    </a:cxn>
                    <a:cxn ang="0">
                      <a:pos x="384" y="66"/>
                    </a:cxn>
                    <a:cxn ang="0">
                      <a:pos x="456" y="114"/>
                    </a:cxn>
                    <a:cxn ang="0">
                      <a:pos x="498" y="120"/>
                    </a:cxn>
                    <a:cxn ang="0">
                      <a:pos x="564" y="90"/>
                    </a:cxn>
                    <a:cxn ang="0">
                      <a:pos x="636" y="66"/>
                    </a:cxn>
                    <a:cxn ang="0">
                      <a:pos x="702" y="72"/>
                    </a:cxn>
                    <a:cxn ang="0">
                      <a:pos x="768" y="108"/>
                    </a:cxn>
                    <a:cxn ang="0">
                      <a:pos x="840" y="138"/>
                    </a:cxn>
                    <a:cxn ang="0">
                      <a:pos x="882" y="168"/>
                    </a:cxn>
                    <a:cxn ang="0">
                      <a:pos x="948" y="150"/>
                    </a:cxn>
                    <a:cxn ang="0">
                      <a:pos x="1020" y="120"/>
                    </a:cxn>
                    <a:cxn ang="0">
                      <a:pos x="1086" y="114"/>
                    </a:cxn>
                    <a:cxn ang="0">
                      <a:pos x="1152" y="144"/>
                    </a:cxn>
                    <a:cxn ang="0">
                      <a:pos x="1224" y="174"/>
                    </a:cxn>
                    <a:cxn ang="0">
                      <a:pos x="1290" y="210"/>
                    </a:cxn>
                    <a:cxn ang="0">
                      <a:pos x="1332" y="204"/>
                    </a:cxn>
                    <a:cxn ang="0">
                      <a:pos x="1404" y="180"/>
                    </a:cxn>
                    <a:cxn ang="0">
                      <a:pos x="1470" y="162"/>
                    </a:cxn>
                    <a:cxn ang="0">
                      <a:pos x="1536" y="180"/>
                    </a:cxn>
                    <a:cxn ang="0">
                      <a:pos x="1608" y="210"/>
                    </a:cxn>
                    <a:cxn ang="0">
                      <a:pos x="1674" y="120"/>
                    </a:cxn>
                    <a:cxn ang="0">
                      <a:pos x="1722" y="102"/>
                    </a:cxn>
                    <a:cxn ang="0">
                      <a:pos x="1818" y="96"/>
                    </a:cxn>
                    <a:cxn ang="0">
                      <a:pos x="1914" y="96"/>
                    </a:cxn>
                    <a:cxn ang="0">
                      <a:pos x="2010" y="132"/>
                    </a:cxn>
                    <a:cxn ang="0">
                      <a:pos x="2106" y="180"/>
                    </a:cxn>
                    <a:cxn ang="0">
                      <a:pos x="2154" y="192"/>
                    </a:cxn>
                    <a:cxn ang="0">
                      <a:pos x="2250" y="180"/>
                    </a:cxn>
                    <a:cxn ang="0">
                      <a:pos x="2346" y="174"/>
                    </a:cxn>
                    <a:cxn ang="0">
                      <a:pos x="2442" y="192"/>
                    </a:cxn>
                    <a:cxn ang="0">
                      <a:pos x="2538" y="234"/>
                    </a:cxn>
                    <a:cxn ang="0">
                      <a:pos x="2640" y="270"/>
                    </a:cxn>
                    <a:cxn ang="0">
                      <a:pos x="2682" y="258"/>
                    </a:cxn>
                    <a:cxn ang="0">
                      <a:pos x="2778" y="246"/>
                    </a:cxn>
                    <a:cxn ang="0">
                      <a:pos x="2874" y="246"/>
                    </a:cxn>
                    <a:cxn ang="0">
                      <a:pos x="2970" y="282"/>
                    </a:cxn>
                    <a:cxn ang="0">
                      <a:pos x="3066" y="318"/>
                    </a:cxn>
                    <a:cxn ang="0">
                      <a:pos x="3114" y="312"/>
                    </a:cxn>
                    <a:cxn ang="0">
                      <a:pos x="3210" y="300"/>
                    </a:cxn>
                    <a:cxn ang="0">
                      <a:pos x="3306" y="300"/>
                    </a:cxn>
                    <a:cxn ang="0">
                      <a:pos x="3402" y="318"/>
                    </a:cxn>
                    <a:cxn ang="0">
                      <a:pos x="3498" y="348"/>
                    </a:cxn>
                    <a:cxn ang="0">
                      <a:pos x="3540" y="366"/>
                    </a:cxn>
                    <a:cxn ang="0">
                      <a:pos x="3642" y="354"/>
                    </a:cxn>
                    <a:cxn ang="0">
                      <a:pos x="3738" y="342"/>
                    </a:cxn>
                    <a:cxn ang="0">
                      <a:pos x="3834" y="348"/>
                    </a:cxn>
                    <a:cxn ang="0">
                      <a:pos x="3930" y="378"/>
                    </a:cxn>
                    <a:cxn ang="0">
                      <a:pos x="4026" y="402"/>
                    </a:cxn>
                    <a:cxn ang="0">
                      <a:pos x="4074" y="390"/>
                    </a:cxn>
                    <a:cxn ang="0">
                      <a:pos x="4170" y="384"/>
                    </a:cxn>
                    <a:cxn ang="0">
                      <a:pos x="4266" y="378"/>
                    </a:cxn>
                    <a:cxn ang="0">
                      <a:pos x="4362" y="402"/>
                    </a:cxn>
                    <a:cxn ang="0">
                      <a:pos x="4458" y="426"/>
                    </a:cxn>
                    <a:cxn ang="0">
                      <a:pos x="4500" y="432"/>
                    </a:cxn>
                    <a:cxn ang="0">
                      <a:pos x="4602" y="414"/>
                    </a:cxn>
                    <a:cxn ang="0">
                      <a:pos x="4698" y="408"/>
                    </a:cxn>
                    <a:cxn ang="0">
                      <a:pos x="4794" y="420"/>
                    </a:cxn>
                  </a:cxnLst>
                  <a:rect l="0" t="0" r="r" b="b"/>
                  <a:pathLst>
                    <a:path w="4890" h="456">
                      <a:moveTo>
                        <a:pt x="0" y="66"/>
                      </a:moveTo>
                      <a:lnTo>
                        <a:pt x="0" y="60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30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12" y="12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24" y="6"/>
                      </a:lnTo>
                      <a:lnTo>
                        <a:pt x="24" y="12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24"/>
                      </a:lnTo>
                      <a:lnTo>
                        <a:pt x="24" y="30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30" y="42"/>
                      </a:lnTo>
                      <a:lnTo>
                        <a:pt x="30" y="48"/>
                      </a:lnTo>
                      <a:lnTo>
                        <a:pt x="30" y="54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6" y="66"/>
                      </a:lnTo>
                      <a:lnTo>
                        <a:pt x="36" y="72"/>
                      </a:lnTo>
                      <a:lnTo>
                        <a:pt x="36" y="78"/>
                      </a:lnTo>
                      <a:lnTo>
                        <a:pt x="36" y="78"/>
                      </a:lnTo>
                      <a:lnTo>
                        <a:pt x="36" y="84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2" y="96"/>
                      </a:lnTo>
                      <a:lnTo>
                        <a:pt x="42" y="96"/>
                      </a:lnTo>
                      <a:lnTo>
                        <a:pt x="42" y="102"/>
                      </a:lnTo>
                      <a:lnTo>
                        <a:pt x="72" y="90"/>
                      </a:lnTo>
                      <a:lnTo>
                        <a:pt x="72" y="90"/>
                      </a:lnTo>
                      <a:lnTo>
                        <a:pt x="72" y="90"/>
                      </a:lnTo>
                      <a:lnTo>
                        <a:pt x="72" y="84"/>
                      </a:lnTo>
                      <a:lnTo>
                        <a:pt x="72" y="84"/>
                      </a:lnTo>
                      <a:lnTo>
                        <a:pt x="72" y="78"/>
                      </a:lnTo>
                      <a:lnTo>
                        <a:pt x="72" y="78"/>
                      </a:lnTo>
                      <a:lnTo>
                        <a:pt x="78" y="72"/>
                      </a:lnTo>
                      <a:lnTo>
                        <a:pt x="78" y="66"/>
                      </a:lnTo>
                      <a:lnTo>
                        <a:pt x="78" y="66"/>
                      </a:lnTo>
                      <a:lnTo>
                        <a:pt x="78" y="60"/>
                      </a:lnTo>
                      <a:lnTo>
                        <a:pt x="78" y="54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84" y="42"/>
                      </a:lnTo>
                      <a:lnTo>
                        <a:pt x="84" y="36"/>
                      </a:lnTo>
                      <a:lnTo>
                        <a:pt x="84" y="30"/>
                      </a:lnTo>
                      <a:lnTo>
                        <a:pt x="84" y="24"/>
                      </a:lnTo>
                      <a:lnTo>
                        <a:pt x="84" y="24"/>
                      </a:lnTo>
                      <a:lnTo>
                        <a:pt x="84" y="18"/>
                      </a:lnTo>
                      <a:lnTo>
                        <a:pt x="90" y="18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6" y="24"/>
                      </a:lnTo>
                      <a:lnTo>
                        <a:pt x="102" y="24"/>
                      </a:lnTo>
                      <a:lnTo>
                        <a:pt x="102" y="30"/>
                      </a:lnTo>
                      <a:lnTo>
                        <a:pt x="102" y="36"/>
                      </a:lnTo>
                      <a:lnTo>
                        <a:pt x="102" y="42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60"/>
                      </a:lnTo>
                      <a:lnTo>
                        <a:pt x="108" y="66"/>
                      </a:lnTo>
                      <a:lnTo>
                        <a:pt x="108" y="72"/>
                      </a:lnTo>
                      <a:lnTo>
                        <a:pt x="108" y="72"/>
                      </a:lnTo>
                      <a:lnTo>
                        <a:pt x="114" y="78"/>
                      </a:ln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90"/>
                      </a:lnTo>
                      <a:lnTo>
                        <a:pt x="114" y="90"/>
                      </a:lnTo>
                      <a:lnTo>
                        <a:pt x="114" y="96"/>
                      </a:lnTo>
                      <a:lnTo>
                        <a:pt x="114" y="96"/>
                      </a:lnTo>
                      <a:lnTo>
                        <a:pt x="120" y="102"/>
                      </a:lnTo>
                      <a:lnTo>
                        <a:pt x="120" y="102"/>
                      </a:lnTo>
                      <a:lnTo>
                        <a:pt x="120" y="102"/>
                      </a:lnTo>
                      <a:lnTo>
                        <a:pt x="144" y="90"/>
                      </a:lnTo>
                      <a:lnTo>
                        <a:pt x="144" y="90"/>
                      </a:lnTo>
                      <a:lnTo>
                        <a:pt x="150" y="90"/>
                      </a:lnTo>
                      <a:lnTo>
                        <a:pt x="150" y="84"/>
                      </a:lnTo>
                      <a:lnTo>
                        <a:pt x="150" y="84"/>
                      </a:lnTo>
                      <a:lnTo>
                        <a:pt x="150" y="78"/>
                      </a:lnTo>
                      <a:lnTo>
                        <a:pt x="150" y="72"/>
                      </a:lnTo>
                      <a:lnTo>
                        <a:pt x="150" y="72"/>
                      </a:lnTo>
                      <a:lnTo>
                        <a:pt x="150" y="66"/>
                      </a:lnTo>
                      <a:lnTo>
                        <a:pt x="156" y="60"/>
                      </a:lnTo>
                      <a:lnTo>
                        <a:pt x="156" y="60"/>
                      </a:lnTo>
                      <a:lnTo>
                        <a:pt x="156" y="54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2"/>
                      </a:lnTo>
                      <a:lnTo>
                        <a:pt x="162" y="36"/>
                      </a:lnTo>
                      <a:lnTo>
                        <a:pt x="162" y="30"/>
                      </a:lnTo>
                      <a:lnTo>
                        <a:pt x="162" y="24"/>
                      </a:lnTo>
                      <a:lnTo>
                        <a:pt x="162" y="18"/>
                      </a:lnTo>
                      <a:lnTo>
                        <a:pt x="162" y="18"/>
                      </a:lnTo>
                      <a:lnTo>
                        <a:pt x="162" y="12"/>
                      </a:lnTo>
                      <a:lnTo>
                        <a:pt x="168" y="12"/>
                      </a:lnTo>
                      <a:lnTo>
                        <a:pt x="168" y="12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74" y="12"/>
                      </a:lnTo>
                      <a:lnTo>
                        <a:pt x="174" y="12"/>
                      </a:lnTo>
                      <a:lnTo>
                        <a:pt x="174" y="12"/>
                      </a:lnTo>
                      <a:lnTo>
                        <a:pt x="174" y="18"/>
                      </a:lnTo>
                      <a:lnTo>
                        <a:pt x="174" y="18"/>
                      </a:lnTo>
                      <a:lnTo>
                        <a:pt x="174" y="24"/>
                      </a:lnTo>
                      <a:lnTo>
                        <a:pt x="174" y="30"/>
                      </a:lnTo>
                      <a:lnTo>
                        <a:pt x="180" y="30"/>
                      </a:lnTo>
                      <a:lnTo>
                        <a:pt x="180" y="36"/>
                      </a:lnTo>
                      <a:lnTo>
                        <a:pt x="180" y="42"/>
                      </a:lnTo>
                      <a:lnTo>
                        <a:pt x="180" y="42"/>
                      </a:lnTo>
                      <a:lnTo>
                        <a:pt x="180" y="42"/>
                      </a:lnTo>
                      <a:lnTo>
                        <a:pt x="180" y="48"/>
                      </a:lnTo>
                      <a:lnTo>
                        <a:pt x="180" y="54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6"/>
                      </a:lnTo>
                      <a:lnTo>
                        <a:pt x="186" y="72"/>
                      </a:lnTo>
                      <a:lnTo>
                        <a:pt x="186" y="78"/>
                      </a:lnTo>
                      <a:lnTo>
                        <a:pt x="186" y="78"/>
                      </a:lnTo>
                      <a:lnTo>
                        <a:pt x="192" y="84"/>
                      </a:lnTo>
                      <a:lnTo>
                        <a:pt x="192" y="84"/>
                      </a:lnTo>
                      <a:lnTo>
                        <a:pt x="192" y="90"/>
                      </a:lnTo>
                      <a:lnTo>
                        <a:pt x="192" y="96"/>
                      </a:lnTo>
                      <a:lnTo>
                        <a:pt x="192" y="96"/>
                      </a:lnTo>
                      <a:lnTo>
                        <a:pt x="192" y="102"/>
                      </a:lnTo>
                      <a:lnTo>
                        <a:pt x="192" y="102"/>
                      </a:lnTo>
                      <a:lnTo>
                        <a:pt x="192" y="102"/>
                      </a:lnTo>
                      <a:lnTo>
                        <a:pt x="222" y="96"/>
                      </a:lnTo>
                      <a:lnTo>
                        <a:pt x="222" y="96"/>
                      </a:lnTo>
                      <a:lnTo>
                        <a:pt x="222" y="96"/>
                      </a:lnTo>
                      <a:lnTo>
                        <a:pt x="222" y="90"/>
                      </a:lnTo>
                      <a:lnTo>
                        <a:pt x="228" y="90"/>
                      </a:lnTo>
                      <a:lnTo>
                        <a:pt x="228" y="84"/>
                      </a:lnTo>
                      <a:lnTo>
                        <a:pt x="228" y="78"/>
                      </a:lnTo>
                      <a:lnTo>
                        <a:pt x="228" y="78"/>
                      </a:lnTo>
                      <a:lnTo>
                        <a:pt x="228" y="72"/>
                      </a:lnTo>
                      <a:lnTo>
                        <a:pt x="228" y="72"/>
                      </a:lnTo>
                      <a:lnTo>
                        <a:pt x="228" y="66"/>
                      </a:lnTo>
                      <a:lnTo>
                        <a:pt x="234" y="60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48"/>
                      </a:lnTo>
                      <a:lnTo>
                        <a:pt x="234" y="42"/>
                      </a:lnTo>
                      <a:lnTo>
                        <a:pt x="234" y="36"/>
                      </a:lnTo>
                      <a:lnTo>
                        <a:pt x="240" y="30"/>
                      </a:lnTo>
                      <a:lnTo>
                        <a:pt x="240" y="30"/>
                      </a:lnTo>
                      <a:lnTo>
                        <a:pt x="240" y="24"/>
                      </a:lnTo>
                      <a:lnTo>
                        <a:pt x="240" y="24"/>
                      </a:lnTo>
                      <a:lnTo>
                        <a:pt x="240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24"/>
                      </a:lnTo>
                      <a:lnTo>
                        <a:pt x="252" y="24"/>
                      </a:lnTo>
                      <a:lnTo>
                        <a:pt x="252" y="24"/>
                      </a:lnTo>
                      <a:lnTo>
                        <a:pt x="252" y="30"/>
                      </a:lnTo>
                      <a:lnTo>
                        <a:pt x="252" y="36"/>
                      </a:lnTo>
                      <a:lnTo>
                        <a:pt x="252" y="36"/>
                      </a:lnTo>
                      <a:lnTo>
                        <a:pt x="252" y="42"/>
                      </a:lnTo>
                      <a:lnTo>
                        <a:pt x="258" y="48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60"/>
                      </a:lnTo>
                      <a:lnTo>
                        <a:pt x="258" y="66"/>
                      </a:lnTo>
                      <a:lnTo>
                        <a:pt x="258" y="72"/>
                      </a:lnTo>
                      <a:lnTo>
                        <a:pt x="264" y="72"/>
                      </a:lnTo>
                      <a:lnTo>
                        <a:pt x="264" y="78"/>
                      </a:lnTo>
                      <a:lnTo>
                        <a:pt x="264" y="84"/>
                      </a:lnTo>
                      <a:lnTo>
                        <a:pt x="264" y="90"/>
                      </a:lnTo>
                      <a:lnTo>
                        <a:pt x="264" y="90"/>
                      </a:lnTo>
                      <a:lnTo>
                        <a:pt x="264" y="96"/>
                      </a:lnTo>
                      <a:lnTo>
                        <a:pt x="264" y="96"/>
                      </a:lnTo>
                      <a:lnTo>
                        <a:pt x="270" y="102"/>
                      </a:lnTo>
                      <a:lnTo>
                        <a:pt x="270" y="108"/>
                      </a:lnTo>
                      <a:lnTo>
                        <a:pt x="270" y="108"/>
                      </a:lnTo>
                      <a:lnTo>
                        <a:pt x="270" y="114"/>
                      </a:lnTo>
                      <a:lnTo>
                        <a:pt x="270" y="114"/>
                      </a:lnTo>
                      <a:lnTo>
                        <a:pt x="270" y="114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2"/>
                      </a:lnTo>
                      <a:lnTo>
                        <a:pt x="300" y="102"/>
                      </a:lnTo>
                      <a:lnTo>
                        <a:pt x="300" y="96"/>
                      </a:lnTo>
                      <a:lnTo>
                        <a:pt x="306" y="90"/>
                      </a:lnTo>
                      <a:lnTo>
                        <a:pt x="306" y="90"/>
                      </a:lnTo>
                      <a:lnTo>
                        <a:pt x="306" y="84"/>
                      </a:lnTo>
                      <a:lnTo>
                        <a:pt x="306" y="78"/>
                      </a:lnTo>
                      <a:lnTo>
                        <a:pt x="306" y="78"/>
                      </a:lnTo>
                      <a:lnTo>
                        <a:pt x="306" y="72"/>
                      </a:lnTo>
                      <a:lnTo>
                        <a:pt x="306" y="66"/>
                      </a:lnTo>
                      <a:lnTo>
                        <a:pt x="312" y="66"/>
                      </a:lnTo>
                      <a:lnTo>
                        <a:pt x="312" y="66"/>
                      </a:lnTo>
                      <a:lnTo>
                        <a:pt x="312" y="66"/>
                      </a:lnTo>
                      <a:lnTo>
                        <a:pt x="312" y="60"/>
                      </a:lnTo>
                      <a:lnTo>
                        <a:pt x="312" y="54"/>
                      </a:lnTo>
                      <a:lnTo>
                        <a:pt x="312" y="48"/>
                      </a:lnTo>
                      <a:lnTo>
                        <a:pt x="312" y="42"/>
                      </a:lnTo>
                      <a:lnTo>
                        <a:pt x="318" y="42"/>
                      </a:lnTo>
                      <a:lnTo>
                        <a:pt x="318" y="36"/>
                      </a:lnTo>
                      <a:lnTo>
                        <a:pt x="318" y="36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6"/>
                      </a:lnTo>
                      <a:lnTo>
                        <a:pt x="330" y="36"/>
                      </a:lnTo>
                      <a:lnTo>
                        <a:pt x="330" y="42"/>
                      </a:lnTo>
                      <a:lnTo>
                        <a:pt x="330" y="48"/>
                      </a:lnTo>
                      <a:lnTo>
                        <a:pt x="330" y="48"/>
                      </a:lnTo>
                      <a:lnTo>
                        <a:pt x="330" y="54"/>
                      </a:lnTo>
                      <a:lnTo>
                        <a:pt x="330" y="60"/>
                      </a:lnTo>
                      <a:lnTo>
                        <a:pt x="336" y="60"/>
                      </a:lnTo>
                      <a:lnTo>
                        <a:pt x="336" y="60"/>
                      </a:lnTo>
                      <a:lnTo>
                        <a:pt x="336" y="66"/>
                      </a:lnTo>
                      <a:lnTo>
                        <a:pt x="336" y="72"/>
                      </a:lnTo>
                      <a:lnTo>
                        <a:pt x="336" y="78"/>
                      </a:lnTo>
                      <a:lnTo>
                        <a:pt x="336" y="78"/>
                      </a:lnTo>
                      <a:lnTo>
                        <a:pt x="336" y="84"/>
                      </a:lnTo>
                      <a:lnTo>
                        <a:pt x="342" y="90"/>
                      </a:lnTo>
                      <a:lnTo>
                        <a:pt x="342" y="90"/>
                      </a:lnTo>
                      <a:lnTo>
                        <a:pt x="342" y="96"/>
                      </a:lnTo>
                      <a:lnTo>
                        <a:pt x="342" y="102"/>
                      </a:lnTo>
                      <a:lnTo>
                        <a:pt x="342" y="102"/>
                      </a:lnTo>
                      <a:lnTo>
                        <a:pt x="342" y="108"/>
                      </a:lnTo>
                      <a:lnTo>
                        <a:pt x="342" y="108"/>
                      </a:lnTo>
                      <a:lnTo>
                        <a:pt x="348" y="114"/>
                      </a:lnTo>
                      <a:lnTo>
                        <a:pt x="348" y="114"/>
                      </a:lnTo>
                      <a:lnTo>
                        <a:pt x="348" y="120"/>
                      </a:lnTo>
                      <a:lnTo>
                        <a:pt x="348" y="120"/>
                      </a:lnTo>
                      <a:lnTo>
                        <a:pt x="378" y="108"/>
                      </a:lnTo>
                      <a:lnTo>
                        <a:pt x="378" y="108"/>
                      </a:lnTo>
                      <a:lnTo>
                        <a:pt x="378" y="102"/>
                      </a:lnTo>
                      <a:lnTo>
                        <a:pt x="378" y="102"/>
                      </a:lnTo>
                      <a:lnTo>
                        <a:pt x="378" y="96"/>
                      </a:lnTo>
                      <a:lnTo>
                        <a:pt x="378" y="96"/>
                      </a:lnTo>
                      <a:lnTo>
                        <a:pt x="378" y="90"/>
                      </a:lnTo>
                      <a:lnTo>
                        <a:pt x="378" y="90"/>
                      </a:lnTo>
                      <a:lnTo>
                        <a:pt x="384" y="84"/>
                      </a:lnTo>
                      <a:lnTo>
                        <a:pt x="384" y="78"/>
                      </a:lnTo>
                      <a:lnTo>
                        <a:pt x="384" y="78"/>
                      </a:lnTo>
                      <a:lnTo>
                        <a:pt x="384" y="72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90" y="60"/>
                      </a:lnTo>
                      <a:lnTo>
                        <a:pt x="390" y="54"/>
                      </a:lnTo>
                      <a:lnTo>
                        <a:pt x="390" y="48"/>
                      </a:lnTo>
                      <a:lnTo>
                        <a:pt x="390" y="42"/>
                      </a:lnTo>
                      <a:lnTo>
                        <a:pt x="390" y="36"/>
                      </a:lnTo>
                      <a:lnTo>
                        <a:pt x="390" y="36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6"/>
                      </a:lnTo>
                      <a:lnTo>
                        <a:pt x="402" y="36"/>
                      </a:lnTo>
                      <a:lnTo>
                        <a:pt x="408" y="42"/>
                      </a:lnTo>
                      <a:lnTo>
                        <a:pt x="408" y="48"/>
                      </a:lnTo>
                      <a:lnTo>
                        <a:pt x="408" y="54"/>
                      </a:lnTo>
                      <a:lnTo>
                        <a:pt x="408" y="54"/>
                      </a:lnTo>
                      <a:lnTo>
                        <a:pt x="408" y="60"/>
                      </a:lnTo>
                      <a:lnTo>
                        <a:pt x="408" y="66"/>
                      </a:lnTo>
                      <a:lnTo>
                        <a:pt x="408" y="66"/>
                      </a:lnTo>
                      <a:lnTo>
                        <a:pt x="414" y="66"/>
                      </a:lnTo>
                      <a:lnTo>
                        <a:pt x="414" y="72"/>
                      </a:lnTo>
                      <a:lnTo>
                        <a:pt x="414" y="78"/>
                      </a:lnTo>
                      <a:lnTo>
                        <a:pt x="414" y="84"/>
                      </a:lnTo>
                      <a:lnTo>
                        <a:pt x="414" y="84"/>
                      </a:lnTo>
                      <a:lnTo>
                        <a:pt x="414" y="90"/>
                      </a:lnTo>
                      <a:lnTo>
                        <a:pt x="414" y="96"/>
                      </a:lnTo>
                      <a:lnTo>
                        <a:pt x="420" y="96"/>
                      </a:lnTo>
                      <a:lnTo>
                        <a:pt x="420" y="102"/>
                      </a:lnTo>
                      <a:lnTo>
                        <a:pt x="420" y="108"/>
                      </a:lnTo>
                      <a:lnTo>
                        <a:pt x="420" y="108"/>
                      </a:lnTo>
                      <a:lnTo>
                        <a:pt x="420" y="114"/>
                      </a:lnTo>
                      <a:lnTo>
                        <a:pt x="420" y="114"/>
                      </a:lnTo>
                      <a:lnTo>
                        <a:pt x="426" y="120"/>
                      </a:lnTo>
                      <a:lnTo>
                        <a:pt x="426" y="120"/>
                      </a:lnTo>
                      <a:lnTo>
                        <a:pt x="426" y="120"/>
                      </a:lnTo>
                      <a:lnTo>
                        <a:pt x="450" y="120"/>
                      </a:lnTo>
                      <a:lnTo>
                        <a:pt x="450" y="120"/>
                      </a:lnTo>
                      <a:lnTo>
                        <a:pt x="456" y="114"/>
                      </a:lnTo>
                      <a:lnTo>
                        <a:pt x="456" y="114"/>
                      </a:lnTo>
                      <a:lnTo>
                        <a:pt x="456" y="108"/>
                      </a:lnTo>
                      <a:lnTo>
                        <a:pt x="456" y="108"/>
                      </a:lnTo>
                      <a:lnTo>
                        <a:pt x="456" y="102"/>
                      </a:lnTo>
                      <a:lnTo>
                        <a:pt x="456" y="102"/>
                      </a:lnTo>
                      <a:lnTo>
                        <a:pt x="456" y="96"/>
                      </a:lnTo>
                      <a:lnTo>
                        <a:pt x="456" y="90"/>
                      </a:lnTo>
                      <a:lnTo>
                        <a:pt x="462" y="90"/>
                      </a:lnTo>
                      <a:lnTo>
                        <a:pt x="462" y="84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2"/>
                      </a:lnTo>
                      <a:lnTo>
                        <a:pt x="462" y="66"/>
                      </a:lnTo>
                      <a:lnTo>
                        <a:pt x="468" y="60"/>
                      </a:lnTo>
                      <a:lnTo>
                        <a:pt x="468" y="54"/>
                      </a:lnTo>
                      <a:lnTo>
                        <a:pt x="468" y="54"/>
                      </a:lnTo>
                      <a:lnTo>
                        <a:pt x="468" y="48"/>
                      </a:lnTo>
                      <a:lnTo>
                        <a:pt x="468" y="48"/>
                      </a:lnTo>
                      <a:lnTo>
                        <a:pt x="468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80" y="48"/>
                      </a:lnTo>
                      <a:lnTo>
                        <a:pt x="480" y="48"/>
                      </a:lnTo>
                      <a:lnTo>
                        <a:pt x="480" y="48"/>
                      </a:lnTo>
                      <a:lnTo>
                        <a:pt x="480" y="54"/>
                      </a:lnTo>
                      <a:lnTo>
                        <a:pt x="480" y="60"/>
                      </a:lnTo>
                      <a:lnTo>
                        <a:pt x="480" y="60"/>
                      </a:lnTo>
                      <a:lnTo>
                        <a:pt x="486" y="66"/>
                      </a:lnTo>
                      <a:lnTo>
                        <a:pt x="486" y="72"/>
                      </a:lnTo>
                      <a:lnTo>
                        <a:pt x="486" y="78"/>
                      </a:lnTo>
                      <a:lnTo>
                        <a:pt x="486" y="78"/>
                      </a:lnTo>
                      <a:lnTo>
                        <a:pt x="486" y="78"/>
                      </a:lnTo>
                      <a:lnTo>
                        <a:pt x="486" y="84"/>
                      </a:lnTo>
                      <a:lnTo>
                        <a:pt x="486" y="90"/>
                      </a:lnTo>
                      <a:lnTo>
                        <a:pt x="492" y="90"/>
                      </a:lnTo>
                      <a:lnTo>
                        <a:pt x="492" y="96"/>
                      </a:lnTo>
                      <a:lnTo>
                        <a:pt x="492" y="102"/>
                      </a:lnTo>
                      <a:lnTo>
                        <a:pt x="492" y="102"/>
                      </a:lnTo>
                      <a:lnTo>
                        <a:pt x="492" y="108"/>
                      </a:lnTo>
                      <a:lnTo>
                        <a:pt x="492" y="114"/>
                      </a:lnTo>
                      <a:lnTo>
                        <a:pt x="492" y="114"/>
                      </a:lnTo>
                      <a:lnTo>
                        <a:pt x="498" y="120"/>
                      </a:lnTo>
                      <a:lnTo>
                        <a:pt x="498" y="120"/>
                      </a:lnTo>
                      <a:lnTo>
                        <a:pt x="498" y="126"/>
                      </a:lnTo>
                      <a:lnTo>
                        <a:pt x="498" y="126"/>
                      </a:lnTo>
                      <a:lnTo>
                        <a:pt x="498" y="132"/>
                      </a:lnTo>
                      <a:lnTo>
                        <a:pt x="498" y="132"/>
                      </a:lnTo>
                      <a:lnTo>
                        <a:pt x="498" y="132"/>
                      </a:lnTo>
                      <a:lnTo>
                        <a:pt x="528" y="126"/>
                      </a:lnTo>
                      <a:lnTo>
                        <a:pt x="528" y="126"/>
                      </a:lnTo>
                      <a:lnTo>
                        <a:pt x="528" y="126"/>
                      </a:lnTo>
                      <a:lnTo>
                        <a:pt x="528" y="120"/>
                      </a:lnTo>
                      <a:lnTo>
                        <a:pt x="534" y="120"/>
                      </a:lnTo>
                      <a:lnTo>
                        <a:pt x="534" y="114"/>
                      </a:lnTo>
                      <a:lnTo>
                        <a:pt x="534" y="114"/>
                      </a:lnTo>
                      <a:lnTo>
                        <a:pt x="534" y="108"/>
                      </a:lnTo>
                      <a:lnTo>
                        <a:pt x="534" y="102"/>
                      </a:lnTo>
                      <a:lnTo>
                        <a:pt x="534" y="102"/>
                      </a:lnTo>
                      <a:lnTo>
                        <a:pt x="534" y="96"/>
                      </a:lnTo>
                      <a:lnTo>
                        <a:pt x="540" y="90"/>
                      </a:lnTo>
                      <a:lnTo>
                        <a:pt x="540" y="90"/>
                      </a:lnTo>
                      <a:lnTo>
                        <a:pt x="540" y="84"/>
                      </a:lnTo>
                      <a:lnTo>
                        <a:pt x="540" y="84"/>
                      </a:lnTo>
                      <a:lnTo>
                        <a:pt x="540" y="84"/>
                      </a:lnTo>
                      <a:lnTo>
                        <a:pt x="540" y="78"/>
                      </a:lnTo>
                      <a:lnTo>
                        <a:pt x="540" y="72"/>
                      </a:lnTo>
                      <a:lnTo>
                        <a:pt x="540" y="66"/>
                      </a:lnTo>
                      <a:lnTo>
                        <a:pt x="546" y="66"/>
                      </a:lnTo>
                      <a:lnTo>
                        <a:pt x="546" y="60"/>
                      </a:lnTo>
                      <a:lnTo>
                        <a:pt x="546" y="60"/>
                      </a:lnTo>
                      <a:lnTo>
                        <a:pt x="546" y="54"/>
                      </a:lnTo>
                      <a:lnTo>
                        <a:pt x="546" y="54"/>
                      </a:lnTo>
                      <a:lnTo>
                        <a:pt x="546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54"/>
                      </a:lnTo>
                      <a:lnTo>
                        <a:pt x="558" y="54"/>
                      </a:lnTo>
                      <a:lnTo>
                        <a:pt x="558" y="54"/>
                      </a:lnTo>
                      <a:lnTo>
                        <a:pt x="558" y="60"/>
                      </a:lnTo>
                      <a:lnTo>
                        <a:pt x="558" y="60"/>
                      </a:lnTo>
                      <a:lnTo>
                        <a:pt x="558" y="66"/>
                      </a:lnTo>
                      <a:lnTo>
                        <a:pt x="558" y="72"/>
                      </a:lnTo>
                      <a:lnTo>
                        <a:pt x="558" y="78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90"/>
                      </a:lnTo>
                      <a:lnTo>
                        <a:pt x="564" y="96"/>
                      </a:lnTo>
                      <a:lnTo>
                        <a:pt x="564" y="102"/>
                      </a:lnTo>
                      <a:lnTo>
                        <a:pt x="570" y="102"/>
                      </a:lnTo>
                      <a:lnTo>
                        <a:pt x="570" y="108"/>
                      </a:lnTo>
                      <a:lnTo>
                        <a:pt x="570" y="114"/>
                      </a:lnTo>
                      <a:lnTo>
                        <a:pt x="570" y="114"/>
                      </a:lnTo>
                      <a:lnTo>
                        <a:pt x="570" y="120"/>
                      </a:lnTo>
                      <a:lnTo>
                        <a:pt x="570" y="120"/>
                      </a:lnTo>
                      <a:lnTo>
                        <a:pt x="576" y="126"/>
                      </a:lnTo>
                      <a:lnTo>
                        <a:pt x="576" y="126"/>
                      </a:lnTo>
                      <a:lnTo>
                        <a:pt x="576" y="132"/>
                      </a:lnTo>
                      <a:lnTo>
                        <a:pt x="576" y="132"/>
                      </a:lnTo>
                      <a:lnTo>
                        <a:pt x="576" y="138"/>
                      </a:lnTo>
                      <a:lnTo>
                        <a:pt x="576" y="138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0"/>
                      </a:lnTo>
                      <a:lnTo>
                        <a:pt x="606" y="120"/>
                      </a:lnTo>
                      <a:lnTo>
                        <a:pt x="612" y="114"/>
                      </a:lnTo>
                      <a:lnTo>
                        <a:pt x="612" y="108"/>
                      </a:lnTo>
                      <a:lnTo>
                        <a:pt x="612" y="108"/>
                      </a:lnTo>
                      <a:lnTo>
                        <a:pt x="612" y="102"/>
                      </a:lnTo>
                      <a:lnTo>
                        <a:pt x="612" y="96"/>
                      </a:lnTo>
                      <a:lnTo>
                        <a:pt x="612" y="96"/>
                      </a:lnTo>
                      <a:lnTo>
                        <a:pt x="612" y="90"/>
                      </a:lnTo>
                      <a:lnTo>
                        <a:pt x="612" y="90"/>
                      </a:lnTo>
                      <a:lnTo>
                        <a:pt x="612" y="90"/>
                      </a:lnTo>
                      <a:lnTo>
                        <a:pt x="618" y="84"/>
                      </a:lnTo>
                      <a:lnTo>
                        <a:pt x="618" y="78"/>
                      </a:lnTo>
                      <a:lnTo>
                        <a:pt x="618" y="78"/>
                      </a:lnTo>
                      <a:lnTo>
                        <a:pt x="618" y="72"/>
                      </a:lnTo>
                      <a:lnTo>
                        <a:pt x="618" y="66"/>
                      </a:lnTo>
                      <a:lnTo>
                        <a:pt x="618" y="66"/>
                      </a:lnTo>
                      <a:lnTo>
                        <a:pt x="624" y="60"/>
                      </a:lnTo>
                      <a:lnTo>
                        <a:pt x="624" y="60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60"/>
                      </a:lnTo>
                      <a:lnTo>
                        <a:pt x="630" y="60"/>
                      </a:lnTo>
                      <a:lnTo>
                        <a:pt x="636" y="66"/>
                      </a:lnTo>
                      <a:lnTo>
                        <a:pt x="636" y="66"/>
                      </a:lnTo>
                      <a:lnTo>
                        <a:pt x="636" y="72"/>
                      </a:lnTo>
                      <a:lnTo>
                        <a:pt x="636" y="78"/>
                      </a:lnTo>
                      <a:lnTo>
                        <a:pt x="636" y="84"/>
                      </a:lnTo>
                      <a:lnTo>
                        <a:pt x="636" y="90"/>
                      </a:lnTo>
                      <a:lnTo>
                        <a:pt x="642" y="90"/>
                      </a:lnTo>
                      <a:lnTo>
                        <a:pt x="642" y="90"/>
                      </a:lnTo>
                      <a:lnTo>
                        <a:pt x="642" y="90"/>
                      </a:lnTo>
                      <a:lnTo>
                        <a:pt x="642" y="96"/>
                      </a:lnTo>
                      <a:lnTo>
                        <a:pt x="642" y="102"/>
                      </a:lnTo>
                      <a:lnTo>
                        <a:pt x="642" y="108"/>
                      </a:lnTo>
                      <a:lnTo>
                        <a:pt x="642" y="108"/>
                      </a:lnTo>
                      <a:lnTo>
                        <a:pt x="642" y="114"/>
                      </a:lnTo>
                      <a:lnTo>
                        <a:pt x="648" y="120"/>
                      </a:lnTo>
                      <a:lnTo>
                        <a:pt x="648" y="120"/>
                      </a:lnTo>
                      <a:lnTo>
                        <a:pt x="648" y="126"/>
                      </a:lnTo>
                      <a:lnTo>
                        <a:pt x="648" y="126"/>
                      </a:lnTo>
                      <a:lnTo>
                        <a:pt x="648" y="132"/>
                      </a:lnTo>
                      <a:lnTo>
                        <a:pt x="648" y="138"/>
                      </a:lnTo>
                      <a:lnTo>
                        <a:pt x="654" y="138"/>
                      </a:lnTo>
                      <a:lnTo>
                        <a:pt x="654" y="144"/>
                      </a:lnTo>
                      <a:lnTo>
                        <a:pt x="654" y="144"/>
                      </a:lnTo>
                      <a:lnTo>
                        <a:pt x="654" y="144"/>
                      </a:lnTo>
                      <a:lnTo>
                        <a:pt x="684" y="144"/>
                      </a:lnTo>
                      <a:lnTo>
                        <a:pt x="684" y="144"/>
                      </a:lnTo>
                      <a:lnTo>
                        <a:pt x="684" y="138"/>
                      </a:lnTo>
                      <a:lnTo>
                        <a:pt x="684" y="138"/>
                      </a:lnTo>
                      <a:lnTo>
                        <a:pt x="684" y="132"/>
                      </a:lnTo>
                      <a:lnTo>
                        <a:pt x="684" y="132"/>
                      </a:lnTo>
                      <a:lnTo>
                        <a:pt x="684" y="126"/>
                      </a:lnTo>
                      <a:lnTo>
                        <a:pt x="684" y="126"/>
                      </a:lnTo>
                      <a:lnTo>
                        <a:pt x="690" y="120"/>
                      </a:lnTo>
                      <a:lnTo>
                        <a:pt x="690" y="120"/>
                      </a:lnTo>
                      <a:lnTo>
                        <a:pt x="690" y="114"/>
                      </a:lnTo>
                      <a:lnTo>
                        <a:pt x="690" y="108"/>
                      </a:lnTo>
                      <a:lnTo>
                        <a:pt x="690" y="108"/>
                      </a:lnTo>
                      <a:lnTo>
                        <a:pt x="690" y="102"/>
                      </a:lnTo>
                      <a:lnTo>
                        <a:pt x="690" y="102"/>
                      </a:lnTo>
                      <a:lnTo>
                        <a:pt x="690" y="102"/>
                      </a:lnTo>
                      <a:lnTo>
                        <a:pt x="696" y="96"/>
                      </a:lnTo>
                      <a:lnTo>
                        <a:pt x="696" y="90"/>
                      </a:lnTo>
                      <a:lnTo>
                        <a:pt x="696" y="90"/>
                      </a:lnTo>
                      <a:lnTo>
                        <a:pt x="696" y="84"/>
                      </a:lnTo>
                      <a:lnTo>
                        <a:pt x="696" y="78"/>
                      </a:lnTo>
                      <a:lnTo>
                        <a:pt x="696" y="78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8" y="72"/>
                      </a:lnTo>
                      <a:lnTo>
                        <a:pt x="708" y="72"/>
                      </a:lnTo>
                      <a:lnTo>
                        <a:pt x="708" y="72"/>
                      </a:lnTo>
                      <a:lnTo>
                        <a:pt x="708" y="78"/>
                      </a:lnTo>
                      <a:lnTo>
                        <a:pt x="708" y="78"/>
                      </a:lnTo>
                      <a:lnTo>
                        <a:pt x="708" y="84"/>
                      </a:lnTo>
                      <a:lnTo>
                        <a:pt x="714" y="90"/>
                      </a:lnTo>
                      <a:lnTo>
                        <a:pt x="714" y="90"/>
                      </a:lnTo>
                      <a:lnTo>
                        <a:pt x="714" y="96"/>
                      </a:lnTo>
                      <a:lnTo>
                        <a:pt x="714" y="102"/>
                      </a:lnTo>
                      <a:lnTo>
                        <a:pt x="714" y="102"/>
                      </a:lnTo>
                      <a:lnTo>
                        <a:pt x="714" y="102"/>
                      </a:lnTo>
                      <a:lnTo>
                        <a:pt x="714" y="108"/>
                      </a:lnTo>
                      <a:lnTo>
                        <a:pt x="720" y="114"/>
                      </a:lnTo>
                      <a:lnTo>
                        <a:pt x="720" y="114"/>
                      </a:lnTo>
                      <a:lnTo>
                        <a:pt x="720" y="120"/>
                      </a:lnTo>
                      <a:lnTo>
                        <a:pt x="720" y="126"/>
                      </a:lnTo>
                      <a:lnTo>
                        <a:pt x="720" y="126"/>
                      </a:lnTo>
                      <a:lnTo>
                        <a:pt x="720" y="132"/>
                      </a:lnTo>
                      <a:lnTo>
                        <a:pt x="726" y="138"/>
                      </a:lnTo>
                      <a:lnTo>
                        <a:pt x="726" y="138"/>
                      </a:lnTo>
                      <a:lnTo>
                        <a:pt x="726" y="144"/>
                      </a:lnTo>
                      <a:lnTo>
                        <a:pt x="726" y="144"/>
                      </a:lnTo>
                      <a:lnTo>
                        <a:pt x="726" y="150"/>
                      </a:lnTo>
                      <a:lnTo>
                        <a:pt x="726" y="150"/>
                      </a:lnTo>
                      <a:lnTo>
                        <a:pt x="726" y="156"/>
                      </a:lnTo>
                      <a:lnTo>
                        <a:pt x="732" y="156"/>
                      </a:lnTo>
                      <a:lnTo>
                        <a:pt x="732" y="156"/>
                      </a:lnTo>
                      <a:lnTo>
                        <a:pt x="756" y="150"/>
                      </a:lnTo>
                      <a:lnTo>
                        <a:pt x="756" y="150"/>
                      </a:lnTo>
                      <a:lnTo>
                        <a:pt x="756" y="144"/>
                      </a:lnTo>
                      <a:lnTo>
                        <a:pt x="762" y="144"/>
                      </a:lnTo>
                      <a:lnTo>
                        <a:pt x="762" y="144"/>
                      </a:lnTo>
                      <a:lnTo>
                        <a:pt x="762" y="138"/>
                      </a:lnTo>
                      <a:lnTo>
                        <a:pt x="762" y="132"/>
                      </a:lnTo>
                      <a:lnTo>
                        <a:pt x="762" y="132"/>
                      </a:lnTo>
                      <a:lnTo>
                        <a:pt x="762" y="126"/>
                      </a:lnTo>
                      <a:lnTo>
                        <a:pt x="762" y="126"/>
                      </a:lnTo>
                      <a:lnTo>
                        <a:pt x="768" y="120"/>
                      </a:lnTo>
                      <a:lnTo>
                        <a:pt x="768" y="114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2"/>
                      </a:lnTo>
                      <a:lnTo>
                        <a:pt x="768" y="96"/>
                      </a:lnTo>
                      <a:lnTo>
                        <a:pt x="774" y="90"/>
                      </a:lnTo>
                      <a:lnTo>
                        <a:pt x="774" y="90"/>
                      </a:lnTo>
                      <a:lnTo>
                        <a:pt x="774" y="84"/>
                      </a:lnTo>
                      <a:lnTo>
                        <a:pt x="774" y="84"/>
                      </a:lnTo>
                      <a:lnTo>
                        <a:pt x="774" y="78"/>
                      </a:lnTo>
                      <a:lnTo>
                        <a:pt x="774" y="78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6" y="78"/>
                      </a:lnTo>
                      <a:lnTo>
                        <a:pt x="786" y="78"/>
                      </a:lnTo>
                      <a:lnTo>
                        <a:pt x="786" y="78"/>
                      </a:lnTo>
                      <a:lnTo>
                        <a:pt x="786" y="84"/>
                      </a:lnTo>
                      <a:lnTo>
                        <a:pt x="786" y="84"/>
                      </a:lnTo>
                      <a:lnTo>
                        <a:pt x="786" y="90"/>
                      </a:lnTo>
                      <a:lnTo>
                        <a:pt x="792" y="96"/>
                      </a:lnTo>
                      <a:lnTo>
                        <a:pt x="792" y="102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14"/>
                      </a:lnTo>
                      <a:lnTo>
                        <a:pt x="792" y="120"/>
                      </a:lnTo>
                      <a:lnTo>
                        <a:pt x="798" y="120"/>
                      </a:lnTo>
                      <a:lnTo>
                        <a:pt x="798" y="126"/>
                      </a:lnTo>
                      <a:lnTo>
                        <a:pt x="798" y="132"/>
                      </a:lnTo>
                      <a:lnTo>
                        <a:pt x="798" y="132"/>
                      </a:lnTo>
                      <a:lnTo>
                        <a:pt x="798" y="138"/>
                      </a:lnTo>
                      <a:lnTo>
                        <a:pt x="798" y="138"/>
                      </a:lnTo>
                      <a:lnTo>
                        <a:pt x="804" y="144"/>
                      </a:lnTo>
                      <a:lnTo>
                        <a:pt x="804" y="150"/>
                      </a:lnTo>
                      <a:lnTo>
                        <a:pt x="804" y="150"/>
                      </a:lnTo>
                      <a:lnTo>
                        <a:pt x="804" y="150"/>
                      </a:lnTo>
                      <a:lnTo>
                        <a:pt x="804" y="156"/>
                      </a:lnTo>
                      <a:lnTo>
                        <a:pt x="804" y="156"/>
                      </a:lnTo>
                      <a:lnTo>
                        <a:pt x="804" y="156"/>
                      </a:lnTo>
                      <a:lnTo>
                        <a:pt x="834" y="156"/>
                      </a:lnTo>
                      <a:lnTo>
                        <a:pt x="834" y="156"/>
                      </a:lnTo>
                      <a:lnTo>
                        <a:pt x="834" y="150"/>
                      </a:lnTo>
                      <a:lnTo>
                        <a:pt x="834" y="150"/>
                      </a:lnTo>
                      <a:lnTo>
                        <a:pt x="834" y="144"/>
                      </a:lnTo>
                      <a:lnTo>
                        <a:pt x="840" y="144"/>
                      </a:lnTo>
                      <a:lnTo>
                        <a:pt x="840" y="138"/>
                      </a:lnTo>
                      <a:lnTo>
                        <a:pt x="840" y="138"/>
                      </a:lnTo>
                      <a:lnTo>
                        <a:pt x="840" y="132"/>
                      </a:lnTo>
                      <a:lnTo>
                        <a:pt x="840" y="126"/>
                      </a:lnTo>
                      <a:lnTo>
                        <a:pt x="840" y="126"/>
                      </a:lnTo>
                      <a:lnTo>
                        <a:pt x="840" y="120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08"/>
                      </a:lnTo>
                      <a:lnTo>
                        <a:pt x="846" y="102"/>
                      </a:lnTo>
                      <a:lnTo>
                        <a:pt x="846" y="102"/>
                      </a:lnTo>
                      <a:lnTo>
                        <a:pt x="846" y="96"/>
                      </a:lnTo>
                      <a:lnTo>
                        <a:pt x="852" y="90"/>
                      </a:lnTo>
                      <a:lnTo>
                        <a:pt x="852" y="90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90"/>
                      </a:lnTo>
                      <a:lnTo>
                        <a:pt x="864" y="90"/>
                      </a:lnTo>
                      <a:lnTo>
                        <a:pt x="864" y="90"/>
                      </a:lnTo>
                      <a:lnTo>
                        <a:pt x="864" y="96"/>
                      </a:lnTo>
                      <a:lnTo>
                        <a:pt x="864" y="102"/>
                      </a:lnTo>
                      <a:lnTo>
                        <a:pt x="864" y="108"/>
                      </a:lnTo>
                      <a:lnTo>
                        <a:pt x="864" y="108"/>
                      </a:lnTo>
                      <a:lnTo>
                        <a:pt x="870" y="114"/>
                      </a:lnTo>
                      <a:lnTo>
                        <a:pt x="870" y="114"/>
                      </a:lnTo>
                      <a:lnTo>
                        <a:pt x="870" y="114"/>
                      </a:lnTo>
                      <a:lnTo>
                        <a:pt x="870" y="120"/>
                      </a:lnTo>
                      <a:lnTo>
                        <a:pt x="870" y="126"/>
                      </a:lnTo>
                      <a:lnTo>
                        <a:pt x="870" y="132"/>
                      </a:lnTo>
                      <a:lnTo>
                        <a:pt x="870" y="132"/>
                      </a:lnTo>
                      <a:lnTo>
                        <a:pt x="876" y="138"/>
                      </a:lnTo>
                      <a:lnTo>
                        <a:pt x="876" y="144"/>
                      </a:lnTo>
                      <a:lnTo>
                        <a:pt x="876" y="144"/>
                      </a:lnTo>
                      <a:lnTo>
                        <a:pt x="876" y="150"/>
                      </a:lnTo>
                      <a:lnTo>
                        <a:pt x="876" y="150"/>
                      </a:lnTo>
                      <a:lnTo>
                        <a:pt x="876" y="156"/>
                      </a:lnTo>
                      <a:lnTo>
                        <a:pt x="876" y="162"/>
                      </a:lnTo>
                      <a:lnTo>
                        <a:pt x="882" y="162"/>
                      </a:lnTo>
                      <a:lnTo>
                        <a:pt x="882" y="162"/>
                      </a:lnTo>
                      <a:lnTo>
                        <a:pt x="882" y="168"/>
                      </a:lnTo>
                      <a:lnTo>
                        <a:pt x="882" y="168"/>
                      </a:lnTo>
                      <a:lnTo>
                        <a:pt x="882" y="168"/>
                      </a:lnTo>
                      <a:lnTo>
                        <a:pt x="912" y="168"/>
                      </a:lnTo>
                      <a:lnTo>
                        <a:pt x="912" y="168"/>
                      </a:lnTo>
                      <a:lnTo>
                        <a:pt x="912" y="168"/>
                      </a:lnTo>
                      <a:lnTo>
                        <a:pt x="912" y="162"/>
                      </a:lnTo>
                      <a:lnTo>
                        <a:pt x="912" y="162"/>
                      </a:lnTo>
                      <a:lnTo>
                        <a:pt x="912" y="156"/>
                      </a:lnTo>
                      <a:lnTo>
                        <a:pt x="912" y="156"/>
                      </a:lnTo>
                      <a:lnTo>
                        <a:pt x="918" y="150"/>
                      </a:lnTo>
                      <a:lnTo>
                        <a:pt x="918" y="150"/>
                      </a:lnTo>
                      <a:lnTo>
                        <a:pt x="918" y="144"/>
                      </a:lnTo>
                      <a:lnTo>
                        <a:pt x="918" y="138"/>
                      </a:lnTo>
                      <a:lnTo>
                        <a:pt x="918" y="138"/>
                      </a:lnTo>
                      <a:lnTo>
                        <a:pt x="918" y="132"/>
                      </a:lnTo>
                      <a:lnTo>
                        <a:pt x="918" y="132"/>
                      </a:lnTo>
                      <a:lnTo>
                        <a:pt x="918" y="132"/>
                      </a:lnTo>
                      <a:lnTo>
                        <a:pt x="924" y="132"/>
                      </a:lnTo>
                      <a:lnTo>
                        <a:pt x="924" y="126"/>
                      </a:lnTo>
                      <a:lnTo>
                        <a:pt x="924" y="120"/>
                      </a:lnTo>
                      <a:lnTo>
                        <a:pt x="924" y="114"/>
                      </a:lnTo>
                      <a:lnTo>
                        <a:pt x="924" y="114"/>
                      </a:lnTo>
                      <a:lnTo>
                        <a:pt x="924" y="108"/>
                      </a:lnTo>
                      <a:lnTo>
                        <a:pt x="930" y="102"/>
                      </a:lnTo>
                      <a:lnTo>
                        <a:pt x="930" y="102"/>
                      </a:lnTo>
                      <a:lnTo>
                        <a:pt x="930" y="102"/>
                      </a:lnTo>
                      <a:lnTo>
                        <a:pt x="930" y="96"/>
                      </a:lnTo>
                      <a:lnTo>
                        <a:pt x="930" y="96"/>
                      </a:lnTo>
                      <a:lnTo>
                        <a:pt x="930" y="96"/>
                      </a:lnTo>
                      <a:lnTo>
                        <a:pt x="936" y="96"/>
                      </a:lnTo>
                      <a:lnTo>
                        <a:pt x="936" y="96"/>
                      </a:lnTo>
                      <a:lnTo>
                        <a:pt x="936" y="96"/>
                      </a:lnTo>
                      <a:lnTo>
                        <a:pt x="936" y="102"/>
                      </a:lnTo>
                      <a:lnTo>
                        <a:pt x="936" y="102"/>
                      </a:lnTo>
                      <a:lnTo>
                        <a:pt x="936" y="102"/>
                      </a:lnTo>
                      <a:lnTo>
                        <a:pt x="942" y="108"/>
                      </a:lnTo>
                      <a:lnTo>
                        <a:pt x="942" y="108"/>
                      </a:lnTo>
                      <a:lnTo>
                        <a:pt x="942" y="114"/>
                      </a:lnTo>
                      <a:lnTo>
                        <a:pt x="942" y="120"/>
                      </a:lnTo>
                      <a:lnTo>
                        <a:pt x="942" y="126"/>
                      </a:lnTo>
                      <a:lnTo>
                        <a:pt x="942" y="132"/>
                      </a:lnTo>
                      <a:lnTo>
                        <a:pt x="942" y="132"/>
                      </a:lnTo>
                      <a:lnTo>
                        <a:pt x="942" y="132"/>
                      </a:lnTo>
                      <a:lnTo>
                        <a:pt x="948" y="132"/>
                      </a:lnTo>
                      <a:lnTo>
                        <a:pt x="948" y="138"/>
                      </a:lnTo>
                      <a:lnTo>
                        <a:pt x="948" y="144"/>
                      </a:lnTo>
                      <a:lnTo>
                        <a:pt x="948" y="144"/>
                      </a:lnTo>
                      <a:lnTo>
                        <a:pt x="948" y="150"/>
                      </a:lnTo>
                      <a:lnTo>
                        <a:pt x="948" y="156"/>
                      </a:lnTo>
                      <a:lnTo>
                        <a:pt x="954" y="156"/>
                      </a:lnTo>
                      <a:lnTo>
                        <a:pt x="954" y="162"/>
                      </a:lnTo>
                      <a:lnTo>
                        <a:pt x="954" y="162"/>
                      </a:lnTo>
                      <a:lnTo>
                        <a:pt x="954" y="168"/>
                      </a:lnTo>
                      <a:lnTo>
                        <a:pt x="954" y="168"/>
                      </a:lnTo>
                      <a:lnTo>
                        <a:pt x="954" y="174"/>
                      </a:lnTo>
                      <a:lnTo>
                        <a:pt x="960" y="174"/>
                      </a:lnTo>
                      <a:lnTo>
                        <a:pt x="960" y="180"/>
                      </a:lnTo>
                      <a:lnTo>
                        <a:pt x="960" y="180"/>
                      </a:lnTo>
                      <a:lnTo>
                        <a:pt x="960" y="180"/>
                      </a:lnTo>
                      <a:lnTo>
                        <a:pt x="990" y="174"/>
                      </a:lnTo>
                      <a:lnTo>
                        <a:pt x="990" y="174"/>
                      </a:lnTo>
                      <a:lnTo>
                        <a:pt x="990" y="168"/>
                      </a:lnTo>
                      <a:lnTo>
                        <a:pt x="990" y="168"/>
                      </a:lnTo>
                      <a:lnTo>
                        <a:pt x="990" y="162"/>
                      </a:lnTo>
                      <a:lnTo>
                        <a:pt x="990" y="162"/>
                      </a:lnTo>
                      <a:lnTo>
                        <a:pt x="990" y="156"/>
                      </a:lnTo>
                      <a:lnTo>
                        <a:pt x="990" y="156"/>
                      </a:lnTo>
                      <a:lnTo>
                        <a:pt x="990" y="150"/>
                      </a:lnTo>
                      <a:lnTo>
                        <a:pt x="996" y="150"/>
                      </a:lnTo>
                      <a:lnTo>
                        <a:pt x="996" y="144"/>
                      </a:lnTo>
                      <a:lnTo>
                        <a:pt x="996" y="138"/>
                      </a:lnTo>
                      <a:lnTo>
                        <a:pt x="996" y="138"/>
                      </a:lnTo>
                      <a:lnTo>
                        <a:pt x="996" y="132"/>
                      </a:lnTo>
                      <a:lnTo>
                        <a:pt x="996" y="132"/>
                      </a:lnTo>
                      <a:lnTo>
                        <a:pt x="996" y="132"/>
                      </a:lnTo>
                      <a:lnTo>
                        <a:pt x="996" y="126"/>
                      </a:lnTo>
                      <a:lnTo>
                        <a:pt x="1002" y="120"/>
                      </a:lnTo>
                      <a:lnTo>
                        <a:pt x="1002" y="120"/>
                      </a:lnTo>
                      <a:lnTo>
                        <a:pt x="1002" y="114"/>
                      </a:lnTo>
                      <a:lnTo>
                        <a:pt x="1002" y="108"/>
                      </a:lnTo>
                      <a:lnTo>
                        <a:pt x="1002" y="108"/>
                      </a:lnTo>
                      <a:lnTo>
                        <a:pt x="1002" y="108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14" y="102"/>
                      </a:lnTo>
                      <a:lnTo>
                        <a:pt x="1014" y="102"/>
                      </a:lnTo>
                      <a:lnTo>
                        <a:pt x="1014" y="102"/>
                      </a:lnTo>
                      <a:lnTo>
                        <a:pt x="1014" y="108"/>
                      </a:lnTo>
                      <a:lnTo>
                        <a:pt x="1014" y="108"/>
                      </a:lnTo>
                      <a:lnTo>
                        <a:pt x="1014" y="114"/>
                      </a:lnTo>
                      <a:lnTo>
                        <a:pt x="1020" y="120"/>
                      </a:lnTo>
                      <a:lnTo>
                        <a:pt x="1020" y="120"/>
                      </a:lnTo>
                      <a:lnTo>
                        <a:pt x="1020" y="126"/>
                      </a:lnTo>
                      <a:lnTo>
                        <a:pt x="1020" y="132"/>
                      </a:lnTo>
                      <a:lnTo>
                        <a:pt x="1020" y="132"/>
                      </a:lnTo>
                      <a:lnTo>
                        <a:pt x="1020" y="132"/>
                      </a:lnTo>
                      <a:lnTo>
                        <a:pt x="1020" y="138"/>
                      </a:lnTo>
                      <a:lnTo>
                        <a:pt x="1026" y="138"/>
                      </a:lnTo>
                      <a:lnTo>
                        <a:pt x="1026" y="144"/>
                      </a:lnTo>
                      <a:lnTo>
                        <a:pt x="1026" y="150"/>
                      </a:lnTo>
                      <a:lnTo>
                        <a:pt x="1026" y="150"/>
                      </a:lnTo>
                      <a:lnTo>
                        <a:pt x="1026" y="156"/>
                      </a:lnTo>
                      <a:lnTo>
                        <a:pt x="1026" y="162"/>
                      </a:lnTo>
                      <a:lnTo>
                        <a:pt x="1026" y="162"/>
                      </a:lnTo>
                      <a:lnTo>
                        <a:pt x="1032" y="168"/>
                      </a:lnTo>
                      <a:lnTo>
                        <a:pt x="1032" y="168"/>
                      </a:lnTo>
                      <a:lnTo>
                        <a:pt x="1032" y="174"/>
                      </a:lnTo>
                      <a:lnTo>
                        <a:pt x="1032" y="174"/>
                      </a:lnTo>
                      <a:lnTo>
                        <a:pt x="1032" y="180"/>
                      </a:lnTo>
                      <a:lnTo>
                        <a:pt x="1032" y="180"/>
                      </a:lnTo>
                      <a:lnTo>
                        <a:pt x="1038" y="180"/>
                      </a:lnTo>
                      <a:lnTo>
                        <a:pt x="1038" y="180"/>
                      </a:lnTo>
                      <a:lnTo>
                        <a:pt x="1062" y="180"/>
                      </a:lnTo>
                      <a:lnTo>
                        <a:pt x="1062" y="180"/>
                      </a:lnTo>
                      <a:lnTo>
                        <a:pt x="1062" y="180"/>
                      </a:lnTo>
                      <a:lnTo>
                        <a:pt x="1068" y="174"/>
                      </a:lnTo>
                      <a:lnTo>
                        <a:pt x="1068" y="174"/>
                      </a:lnTo>
                      <a:lnTo>
                        <a:pt x="1068" y="174"/>
                      </a:lnTo>
                      <a:lnTo>
                        <a:pt x="1068" y="168"/>
                      </a:lnTo>
                      <a:lnTo>
                        <a:pt x="1068" y="162"/>
                      </a:lnTo>
                      <a:lnTo>
                        <a:pt x="1068" y="162"/>
                      </a:lnTo>
                      <a:lnTo>
                        <a:pt x="1068" y="156"/>
                      </a:lnTo>
                      <a:lnTo>
                        <a:pt x="1074" y="156"/>
                      </a:lnTo>
                      <a:lnTo>
                        <a:pt x="1074" y="150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38"/>
                      </a:lnTo>
                      <a:lnTo>
                        <a:pt x="1074" y="132"/>
                      </a:lnTo>
                      <a:lnTo>
                        <a:pt x="1080" y="132"/>
                      </a:lnTo>
                      <a:lnTo>
                        <a:pt x="1080" y="126"/>
                      </a:lnTo>
                      <a:lnTo>
                        <a:pt x="1080" y="120"/>
                      </a:lnTo>
                      <a:lnTo>
                        <a:pt x="1080" y="120"/>
                      </a:lnTo>
                      <a:lnTo>
                        <a:pt x="1080" y="120"/>
                      </a:lnTo>
                      <a:lnTo>
                        <a:pt x="1080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92" y="120"/>
                      </a:lnTo>
                      <a:lnTo>
                        <a:pt x="1092" y="120"/>
                      </a:lnTo>
                      <a:lnTo>
                        <a:pt x="1092" y="126"/>
                      </a:lnTo>
                      <a:lnTo>
                        <a:pt x="1092" y="126"/>
                      </a:lnTo>
                      <a:lnTo>
                        <a:pt x="1092" y="132"/>
                      </a:lnTo>
                      <a:lnTo>
                        <a:pt x="1092" y="138"/>
                      </a:lnTo>
                      <a:lnTo>
                        <a:pt x="1098" y="138"/>
                      </a:lnTo>
                      <a:lnTo>
                        <a:pt x="1098" y="144"/>
                      </a:lnTo>
                      <a:lnTo>
                        <a:pt x="1098" y="144"/>
                      </a:lnTo>
                      <a:lnTo>
                        <a:pt x="1098" y="144"/>
                      </a:lnTo>
                      <a:lnTo>
                        <a:pt x="1098" y="150"/>
                      </a:lnTo>
                      <a:lnTo>
                        <a:pt x="1098" y="156"/>
                      </a:lnTo>
                      <a:lnTo>
                        <a:pt x="1098" y="162"/>
                      </a:lnTo>
                      <a:lnTo>
                        <a:pt x="1104" y="162"/>
                      </a:lnTo>
                      <a:lnTo>
                        <a:pt x="1104" y="168"/>
                      </a:lnTo>
                      <a:lnTo>
                        <a:pt x="1104" y="168"/>
                      </a:lnTo>
                      <a:lnTo>
                        <a:pt x="1104" y="174"/>
                      </a:lnTo>
                      <a:lnTo>
                        <a:pt x="1104" y="180"/>
                      </a:lnTo>
                      <a:lnTo>
                        <a:pt x="1104" y="180"/>
                      </a:lnTo>
                      <a:lnTo>
                        <a:pt x="1110" y="186"/>
                      </a:lnTo>
                      <a:lnTo>
                        <a:pt x="1110" y="186"/>
                      </a:lnTo>
                      <a:lnTo>
                        <a:pt x="1110" y="192"/>
                      </a:lnTo>
                      <a:lnTo>
                        <a:pt x="1110" y="192"/>
                      </a:lnTo>
                      <a:lnTo>
                        <a:pt x="1110" y="198"/>
                      </a:lnTo>
                      <a:lnTo>
                        <a:pt x="1110" y="198"/>
                      </a:lnTo>
                      <a:lnTo>
                        <a:pt x="1110" y="198"/>
                      </a:lnTo>
                      <a:lnTo>
                        <a:pt x="1140" y="198"/>
                      </a:lnTo>
                      <a:lnTo>
                        <a:pt x="1140" y="198"/>
                      </a:lnTo>
                      <a:lnTo>
                        <a:pt x="1140" y="192"/>
                      </a:lnTo>
                      <a:lnTo>
                        <a:pt x="1140" y="192"/>
                      </a:lnTo>
                      <a:lnTo>
                        <a:pt x="1140" y="186"/>
                      </a:lnTo>
                      <a:lnTo>
                        <a:pt x="1146" y="186"/>
                      </a:lnTo>
                      <a:lnTo>
                        <a:pt x="1146" y="180"/>
                      </a:lnTo>
                      <a:lnTo>
                        <a:pt x="1146" y="180"/>
                      </a:lnTo>
                      <a:lnTo>
                        <a:pt x="1146" y="174"/>
                      </a:lnTo>
                      <a:lnTo>
                        <a:pt x="1146" y="174"/>
                      </a:lnTo>
                      <a:lnTo>
                        <a:pt x="1146" y="168"/>
                      </a:lnTo>
                      <a:lnTo>
                        <a:pt x="1146" y="162"/>
                      </a:lnTo>
                      <a:lnTo>
                        <a:pt x="1152" y="162"/>
                      </a:lnTo>
                      <a:lnTo>
                        <a:pt x="1152" y="156"/>
                      </a:lnTo>
                      <a:lnTo>
                        <a:pt x="1152" y="156"/>
                      </a:lnTo>
                      <a:lnTo>
                        <a:pt x="1152" y="156"/>
                      </a:lnTo>
                      <a:lnTo>
                        <a:pt x="1152" y="150"/>
                      </a:lnTo>
                      <a:lnTo>
                        <a:pt x="1152" y="150"/>
                      </a:lnTo>
                      <a:lnTo>
                        <a:pt x="1152" y="144"/>
                      </a:lnTo>
                      <a:lnTo>
                        <a:pt x="1152" y="138"/>
                      </a:lnTo>
                      <a:lnTo>
                        <a:pt x="1158" y="138"/>
                      </a:lnTo>
                      <a:lnTo>
                        <a:pt x="1158" y="132"/>
                      </a:lnTo>
                      <a:lnTo>
                        <a:pt x="1158" y="132"/>
                      </a:lnTo>
                      <a:lnTo>
                        <a:pt x="1158" y="126"/>
                      </a:lnTo>
                      <a:lnTo>
                        <a:pt x="1158" y="126"/>
                      </a:lnTo>
                      <a:lnTo>
                        <a:pt x="1158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32"/>
                      </a:lnTo>
                      <a:lnTo>
                        <a:pt x="1170" y="132"/>
                      </a:lnTo>
                      <a:lnTo>
                        <a:pt x="1170" y="132"/>
                      </a:lnTo>
                      <a:lnTo>
                        <a:pt x="1170" y="138"/>
                      </a:lnTo>
                      <a:lnTo>
                        <a:pt x="1170" y="144"/>
                      </a:lnTo>
                      <a:lnTo>
                        <a:pt x="1170" y="144"/>
                      </a:lnTo>
                      <a:lnTo>
                        <a:pt x="1170" y="150"/>
                      </a:lnTo>
                      <a:lnTo>
                        <a:pt x="1176" y="156"/>
                      </a:lnTo>
                      <a:lnTo>
                        <a:pt x="1176" y="156"/>
                      </a:lnTo>
                      <a:lnTo>
                        <a:pt x="1176" y="156"/>
                      </a:lnTo>
                      <a:lnTo>
                        <a:pt x="1176" y="162"/>
                      </a:lnTo>
                      <a:lnTo>
                        <a:pt x="1176" y="162"/>
                      </a:lnTo>
                      <a:lnTo>
                        <a:pt x="1176" y="168"/>
                      </a:lnTo>
                      <a:lnTo>
                        <a:pt x="1176" y="174"/>
                      </a:lnTo>
                      <a:lnTo>
                        <a:pt x="1176" y="174"/>
                      </a:lnTo>
                      <a:lnTo>
                        <a:pt x="1182" y="180"/>
                      </a:lnTo>
                      <a:lnTo>
                        <a:pt x="1182" y="180"/>
                      </a:lnTo>
                      <a:lnTo>
                        <a:pt x="1182" y="186"/>
                      </a:lnTo>
                      <a:lnTo>
                        <a:pt x="1182" y="186"/>
                      </a:lnTo>
                      <a:lnTo>
                        <a:pt x="1182" y="192"/>
                      </a:lnTo>
                      <a:lnTo>
                        <a:pt x="1182" y="192"/>
                      </a:lnTo>
                      <a:lnTo>
                        <a:pt x="1188" y="198"/>
                      </a:lnTo>
                      <a:lnTo>
                        <a:pt x="1188" y="198"/>
                      </a:lnTo>
                      <a:lnTo>
                        <a:pt x="1188" y="204"/>
                      </a:lnTo>
                      <a:lnTo>
                        <a:pt x="1188" y="204"/>
                      </a:lnTo>
                      <a:lnTo>
                        <a:pt x="1188" y="204"/>
                      </a:lnTo>
                      <a:lnTo>
                        <a:pt x="1218" y="198"/>
                      </a:lnTo>
                      <a:lnTo>
                        <a:pt x="1218" y="198"/>
                      </a:lnTo>
                      <a:lnTo>
                        <a:pt x="1218" y="198"/>
                      </a:lnTo>
                      <a:lnTo>
                        <a:pt x="1218" y="192"/>
                      </a:lnTo>
                      <a:lnTo>
                        <a:pt x="1218" y="192"/>
                      </a:lnTo>
                      <a:lnTo>
                        <a:pt x="1218" y="186"/>
                      </a:lnTo>
                      <a:lnTo>
                        <a:pt x="1218" y="186"/>
                      </a:lnTo>
                      <a:lnTo>
                        <a:pt x="1224" y="180"/>
                      </a:lnTo>
                      <a:lnTo>
                        <a:pt x="1224" y="180"/>
                      </a:lnTo>
                      <a:lnTo>
                        <a:pt x="1224" y="174"/>
                      </a:lnTo>
                      <a:lnTo>
                        <a:pt x="1224" y="168"/>
                      </a:lnTo>
                      <a:lnTo>
                        <a:pt x="1224" y="168"/>
                      </a:lnTo>
                      <a:lnTo>
                        <a:pt x="1224" y="162"/>
                      </a:lnTo>
                      <a:lnTo>
                        <a:pt x="1224" y="162"/>
                      </a:lnTo>
                      <a:lnTo>
                        <a:pt x="1224" y="162"/>
                      </a:lnTo>
                      <a:lnTo>
                        <a:pt x="1230" y="162"/>
                      </a:lnTo>
                      <a:lnTo>
                        <a:pt x="1230" y="156"/>
                      </a:lnTo>
                      <a:lnTo>
                        <a:pt x="1230" y="150"/>
                      </a:lnTo>
                      <a:lnTo>
                        <a:pt x="1230" y="144"/>
                      </a:lnTo>
                      <a:lnTo>
                        <a:pt x="1230" y="144"/>
                      </a:lnTo>
                      <a:lnTo>
                        <a:pt x="1230" y="138"/>
                      </a:lnTo>
                      <a:lnTo>
                        <a:pt x="1230" y="138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26"/>
                      </a:lnTo>
                      <a:lnTo>
                        <a:pt x="1236" y="126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8"/>
                      </a:lnTo>
                      <a:lnTo>
                        <a:pt x="1242" y="138"/>
                      </a:lnTo>
                      <a:lnTo>
                        <a:pt x="1248" y="144"/>
                      </a:lnTo>
                      <a:lnTo>
                        <a:pt x="1248" y="144"/>
                      </a:lnTo>
                      <a:lnTo>
                        <a:pt x="1248" y="150"/>
                      </a:lnTo>
                      <a:lnTo>
                        <a:pt x="1248" y="156"/>
                      </a:lnTo>
                      <a:lnTo>
                        <a:pt x="1248" y="162"/>
                      </a:lnTo>
                      <a:lnTo>
                        <a:pt x="1248" y="162"/>
                      </a:lnTo>
                      <a:lnTo>
                        <a:pt x="1248" y="162"/>
                      </a:lnTo>
                      <a:lnTo>
                        <a:pt x="1254" y="162"/>
                      </a:lnTo>
                      <a:lnTo>
                        <a:pt x="1254" y="168"/>
                      </a:lnTo>
                      <a:lnTo>
                        <a:pt x="1254" y="174"/>
                      </a:lnTo>
                      <a:lnTo>
                        <a:pt x="1254" y="174"/>
                      </a:lnTo>
                      <a:lnTo>
                        <a:pt x="1254" y="180"/>
                      </a:lnTo>
                      <a:lnTo>
                        <a:pt x="1254" y="186"/>
                      </a:lnTo>
                      <a:lnTo>
                        <a:pt x="1260" y="186"/>
                      </a:lnTo>
                      <a:lnTo>
                        <a:pt x="1260" y="192"/>
                      </a:lnTo>
                      <a:lnTo>
                        <a:pt x="1260" y="192"/>
                      </a:lnTo>
                      <a:lnTo>
                        <a:pt x="1260" y="198"/>
                      </a:lnTo>
                      <a:lnTo>
                        <a:pt x="1260" y="198"/>
                      </a:lnTo>
                      <a:lnTo>
                        <a:pt x="1260" y="204"/>
                      </a:lnTo>
                      <a:lnTo>
                        <a:pt x="1260" y="204"/>
                      </a:lnTo>
                      <a:lnTo>
                        <a:pt x="1266" y="210"/>
                      </a:lnTo>
                      <a:lnTo>
                        <a:pt x="1266" y="210"/>
                      </a:lnTo>
                      <a:lnTo>
                        <a:pt x="1266" y="210"/>
                      </a:lnTo>
                      <a:lnTo>
                        <a:pt x="1290" y="210"/>
                      </a:lnTo>
                      <a:lnTo>
                        <a:pt x="1290" y="210"/>
                      </a:lnTo>
                      <a:lnTo>
                        <a:pt x="1296" y="210"/>
                      </a:lnTo>
                      <a:lnTo>
                        <a:pt x="1296" y="204"/>
                      </a:lnTo>
                      <a:lnTo>
                        <a:pt x="1296" y="204"/>
                      </a:lnTo>
                      <a:lnTo>
                        <a:pt x="1296" y="198"/>
                      </a:lnTo>
                      <a:lnTo>
                        <a:pt x="1296" y="198"/>
                      </a:lnTo>
                      <a:lnTo>
                        <a:pt x="1296" y="192"/>
                      </a:lnTo>
                      <a:lnTo>
                        <a:pt x="1296" y="192"/>
                      </a:lnTo>
                      <a:lnTo>
                        <a:pt x="1302" y="186"/>
                      </a:lnTo>
                      <a:lnTo>
                        <a:pt x="1302" y="186"/>
                      </a:lnTo>
                      <a:lnTo>
                        <a:pt x="1302" y="180"/>
                      </a:lnTo>
                      <a:lnTo>
                        <a:pt x="1302" y="180"/>
                      </a:lnTo>
                      <a:lnTo>
                        <a:pt x="1302" y="174"/>
                      </a:lnTo>
                      <a:lnTo>
                        <a:pt x="1302" y="174"/>
                      </a:lnTo>
                      <a:lnTo>
                        <a:pt x="1302" y="174"/>
                      </a:lnTo>
                      <a:lnTo>
                        <a:pt x="1302" y="168"/>
                      </a:lnTo>
                      <a:lnTo>
                        <a:pt x="1308" y="168"/>
                      </a:lnTo>
                      <a:lnTo>
                        <a:pt x="1308" y="162"/>
                      </a:lnTo>
                      <a:lnTo>
                        <a:pt x="1308" y="156"/>
                      </a:lnTo>
                      <a:lnTo>
                        <a:pt x="1308" y="156"/>
                      </a:lnTo>
                      <a:lnTo>
                        <a:pt x="1308" y="150"/>
                      </a:lnTo>
                      <a:lnTo>
                        <a:pt x="1308" y="150"/>
                      </a:lnTo>
                      <a:lnTo>
                        <a:pt x="1314" y="150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20" y="144"/>
                      </a:lnTo>
                      <a:lnTo>
                        <a:pt x="1320" y="150"/>
                      </a:lnTo>
                      <a:lnTo>
                        <a:pt x="1320" y="150"/>
                      </a:lnTo>
                      <a:lnTo>
                        <a:pt x="1320" y="150"/>
                      </a:lnTo>
                      <a:lnTo>
                        <a:pt x="1320" y="156"/>
                      </a:lnTo>
                      <a:lnTo>
                        <a:pt x="1320" y="156"/>
                      </a:lnTo>
                      <a:lnTo>
                        <a:pt x="1326" y="162"/>
                      </a:lnTo>
                      <a:lnTo>
                        <a:pt x="1326" y="168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80"/>
                      </a:lnTo>
                      <a:lnTo>
                        <a:pt x="1326" y="186"/>
                      </a:lnTo>
                      <a:lnTo>
                        <a:pt x="1332" y="186"/>
                      </a:lnTo>
                      <a:lnTo>
                        <a:pt x="1332" y="192"/>
                      </a:lnTo>
                      <a:lnTo>
                        <a:pt x="1332" y="198"/>
                      </a:lnTo>
                      <a:lnTo>
                        <a:pt x="1332" y="198"/>
                      </a:lnTo>
                      <a:lnTo>
                        <a:pt x="1332" y="204"/>
                      </a:lnTo>
                      <a:lnTo>
                        <a:pt x="1332" y="204"/>
                      </a:lnTo>
                      <a:lnTo>
                        <a:pt x="1338" y="210"/>
                      </a:lnTo>
                      <a:lnTo>
                        <a:pt x="1338" y="210"/>
                      </a:lnTo>
                      <a:lnTo>
                        <a:pt x="1338" y="216"/>
                      </a:lnTo>
                      <a:lnTo>
                        <a:pt x="1338" y="216"/>
                      </a:lnTo>
                      <a:lnTo>
                        <a:pt x="1338" y="222"/>
                      </a:lnTo>
                      <a:lnTo>
                        <a:pt x="1338" y="222"/>
                      </a:lnTo>
                      <a:lnTo>
                        <a:pt x="1344" y="222"/>
                      </a:lnTo>
                      <a:lnTo>
                        <a:pt x="1344" y="222"/>
                      </a:lnTo>
                      <a:lnTo>
                        <a:pt x="1368" y="222"/>
                      </a:lnTo>
                      <a:lnTo>
                        <a:pt x="1368" y="222"/>
                      </a:lnTo>
                      <a:lnTo>
                        <a:pt x="1368" y="216"/>
                      </a:lnTo>
                      <a:lnTo>
                        <a:pt x="1368" y="216"/>
                      </a:lnTo>
                      <a:lnTo>
                        <a:pt x="1374" y="216"/>
                      </a:lnTo>
                      <a:lnTo>
                        <a:pt x="1374" y="210"/>
                      </a:lnTo>
                      <a:lnTo>
                        <a:pt x="1374" y="210"/>
                      </a:lnTo>
                      <a:lnTo>
                        <a:pt x="1374" y="204"/>
                      </a:lnTo>
                      <a:lnTo>
                        <a:pt x="1374" y="198"/>
                      </a:lnTo>
                      <a:lnTo>
                        <a:pt x="1374" y="198"/>
                      </a:lnTo>
                      <a:lnTo>
                        <a:pt x="1374" y="192"/>
                      </a:lnTo>
                      <a:lnTo>
                        <a:pt x="1380" y="192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0"/>
                      </a:lnTo>
                      <a:lnTo>
                        <a:pt x="1380" y="174"/>
                      </a:lnTo>
                      <a:lnTo>
                        <a:pt x="1380" y="168"/>
                      </a:lnTo>
                      <a:lnTo>
                        <a:pt x="1386" y="168"/>
                      </a:lnTo>
                      <a:lnTo>
                        <a:pt x="1386" y="162"/>
                      </a:lnTo>
                      <a:lnTo>
                        <a:pt x="1386" y="162"/>
                      </a:lnTo>
                      <a:lnTo>
                        <a:pt x="1386" y="156"/>
                      </a:lnTo>
                      <a:lnTo>
                        <a:pt x="1386" y="156"/>
                      </a:lnTo>
                      <a:lnTo>
                        <a:pt x="1386" y="156"/>
                      </a:lnTo>
                      <a:lnTo>
                        <a:pt x="1392" y="156"/>
                      </a:lnTo>
                      <a:lnTo>
                        <a:pt x="1392" y="150"/>
                      </a:lnTo>
                      <a:lnTo>
                        <a:pt x="1392" y="150"/>
                      </a:lnTo>
                      <a:lnTo>
                        <a:pt x="1392" y="150"/>
                      </a:lnTo>
                      <a:lnTo>
                        <a:pt x="1392" y="156"/>
                      </a:lnTo>
                      <a:lnTo>
                        <a:pt x="1392" y="156"/>
                      </a:lnTo>
                      <a:lnTo>
                        <a:pt x="1398" y="156"/>
                      </a:lnTo>
                      <a:lnTo>
                        <a:pt x="1398" y="156"/>
                      </a:lnTo>
                      <a:lnTo>
                        <a:pt x="1398" y="162"/>
                      </a:lnTo>
                      <a:lnTo>
                        <a:pt x="1398" y="162"/>
                      </a:lnTo>
                      <a:lnTo>
                        <a:pt x="1398" y="168"/>
                      </a:lnTo>
                      <a:lnTo>
                        <a:pt x="1398" y="174"/>
                      </a:lnTo>
                      <a:lnTo>
                        <a:pt x="1404" y="174"/>
                      </a:lnTo>
                      <a:lnTo>
                        <a:pt x="1404" y="180"/>
                      </a:lnTo>
                      <a:lnTo>
                        <a:pt x="1404" y="180"/>
                      </a:lnTo>
                      <a:lnTo>
                        <a:pt x="1404" y="180"/>
                      </a:lnTo>
                      <a:lnTo>
                        <a:pt x="1404" y="186"/>
                      </a:lnTo>
                      <a:lnTo>
                        <a:pt x="1404" y="192"/>
                      </a:lnTo>
                      <a:lnTo>
                        <a:pt x="1404" y="192"/>
                      </a:lnTo>
                      <a:lnTo>
                        <a:pt x="1410" y="198"/>
                      </a:lnTo>
                      <a:lnTo>
                        <a:pt x="1410" y="198"/>
                      </a:lnTo>
                      <a:lnTo>
                        <a:pt x="1410" y="204"/>
                      </a:lnTo>
                      <a:lnTo>
                        <a:pt x="1410" y="204"/>
                      </a:lnTo>
                      <a:lnTo>
                        <a:pt x="1410" y="210"/>
                      </a:lnTo>
                      <a:lnTo>
                        <a:pt x="1410" y="210"/>
                      </a:lnTo>
                      <a:lnTo>
                        <a:pt x="1410" y="216"/>
                      </a:lnTo>
                      <a:lnTo>
                        <a:pt x="1416" y="216"/>
                      </a:lnTo>
                      <a:lnTo>
                        <a:pt x="1416" y="222"/>
                      </a:lnTo>
                      <a:lnTo>
                        <a:pt x="1416" y="222"/>
                      </a:lnTo>
                      <a:lnTo>
                        <a:pt x="1416" y="228"/>
                      </a:lnTo>
                      <a:lnTo>
                        <a:pt x="1416" y="228"/>
                      </a:lnTo>
                      <a:lnTo>
                        <a:pt x="1416" y="228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16"/>
                      </a:lnTo>
                      <a:lnTo>
                        <a:pt x="1446" y="216"/>
                      </a:lnTo>
                      <a:lnTo>
                        <a:pt x="1452" y="210"/>
                      </a:lnTo>
                      <a:lnTo>
                        <a:pt x="1452" y="210"/>
                      </a:lnTo>
                      <a:lnTo>
                        <a:pt x="1452" y="204"/>
                      </a:lnTo>
                      <a:lnTo>
                        <a:pt x="1452" y="204"/>
                      </a:lnTo>
                      <a:lnTo>
                        <a:pt x="1452" y="198"/>
                      </a:lnTo>
                      <a:lnTo>
                        <a:pt x="1452" y="192"/>
                      </a:lnTo>
                      <a:lnTo>
                        <a:pt x="1452" y="192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0"/>
                      </a:lnTo>
                      <a:lnTo>
                        <a:pt x="1458" y="174"/>
                      </a:lnTo>
                      <a:lnTo>
                        <a:pt x="1458" y="174"/>
                      </a:lnTo>
                      <a:lnTo>
                        <a:pt x="1464" y="168"/>
                      </a:lnTo>
                      <a:lnTo>
                        <a:pt x="1464" y="168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8"/>
                      </a:lnTo>
                      <a:lnTo>
                        <a:pt x="1476" y="168"/>
                      </a:lnTo>
                      <a:lnTo>
                        <a:pt x="1476" y="174"/>
                      </a:lnTo>
                      <a:lnTo>
                        <a:pt x="1476" y="174"/>
                      </a:lnTo>
                      <a:lnTo>
                        <a:pt x="1476" y="180"/>
                      </a:lnTo>
                      <a:lnTo>
                        <a:pt x="1476" y="186"/>
                      </a:lnTo>
                      <a:lnTo>
                        <a:pt x="1476" y="192"/>
                      </a:lnTo>
                      <a:lnTo>
                        <a:pt x="1482" y="192"/>
                      </a:lnTo>
                      <a:lnTo>
                        <a:pt x="1482" y="192"/>
                      </a:lnTo>
                      <a:lnTo>
                        <a:pt x="1482" y="192"/>
                      </a:lnTo>
                      <a:lnTo>
                        <a:pt x="1482" y="198"/>
                      </a:lnTo>
                      <a:lnTo>
                        <a:pt x="1482" y="204"/>
                      </a:lnTo>
                      <a:lnTo>
                        <a:pt x="1482" y="204"/>
                      </a:lnTo>
                      <a:lnTo>
                        <a:pt x="1482" y="210"/>
                      </a:lnTo>
                      <a:lnTo>
                        <a:pt x="1488" y="210"/>
                      </a:lnTo>
                      <a:lnTo>
                        <a:pt x="1488" y="216"/>
                      </a:lnTo>
                      <a:lnTo>
                        <a:pt x="1488" y="222"/>
                      </a:lnTo>
                      <a:lnTo>
                        <a:pt x="1488" y="222"/>
                      </a:lnTo>
                      <a:lnTo>
                        <a:pt x="1488" y="228"/>
                      </a:lnTo>
                      <a:lnTo>
                        <a:pt x="1488" y="228"/>
                      </a:lnTo>
                      <a:lnTo>
                        <a:pt x="1494" y="228"/>
                      </a:lnTo>
                      <a:lnTo>
                        <a:pt x="1494" y="234"/>
                      </a:lnTo>
                      <a:lnTo>
                        <a:pt x="1494" y="234"/>
                      </a:lnTo>
                      <a:lnTo>
                        <a:pt x="1494" y="240"/>
                      </a:lnTo>
                      <a:lnTo>
                        <a:pt x="1494" y="240"/>
                      </a:lnTo>
                      <a:lnTo>
                        <a:pt x="1524" y="240"/>
                      </a:lnTo>
                      <a:lnTo>
                        <a:pt x="1524" y="240"/>
                      </a:lnTo>
                      <a:lnTo>
                        <a:pt x="1524" y="234"/>
                      </a:lnTo>
                      <a:lnTo>
                        <a:pt x="1524" y="234"/>
                      </a:lnTo>
                      <a:lnTo>
                        <a:pt x="1524" y="234"/>
                      </a:lnTo>
                      <a:lnTo>
                        <a:pt x="1524" y="228"/>
                      </a:lnTo>
                      <a:lnTo>
                        <a:pt x="1524" y="228"/>
                      </a:lnTo>
                      <a:lnTo>
                        <a:pt x="1524" y="222"/>
                      </a:lnTo>
                      <a:lnTo>
                        <a:pt x="1530" y="222"/>
                      </a:lnTo>
                      <a:lnTo>
                        <a:pt x="1530" y="216"/>
                      </a:lnTo>
                      <a:lnTo>
                        <a:pt x="1530" y="216"/>
                      </a:lnTo>
                      <a:lnTo>
                        <a:pt x="1530" y="210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6" y="198"/>
                      </a:lnTo>
                      <a:lnTo>
                        <a:pt x="1536" y="198"/>
                      </a:lnTo>
                      <a:lnTo>
                        <a:pt x="1536" y="192"/>
                      </a:lnTo>
                      <a:lnTo>
                        <a:pt x="1536" y="186"/>
                      </a:lnTo>
                      <a:lnTo>
                        <a:pt x="1536" y="186"/>
                      </a:lnTo>
                      <a:lnTo>
                        <a:pt x="1536" y="180"/>
                      </a:lnTo>
                      <a:lnTo>
                        <a:pt x="1542" y="180"/>
                      </a:lnTo>
                      <a:lnTo>
                        <a:pt x="1542" y="180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8" y="174"/>
                      </a:lnTo>
                      <a:lnTo>
                        <a:pt x="1548" y="174"/>
                      </a:lnTo>
                      <a:lnTo>
                        <a:pt x="1548" y="180"/>
                      </a:lnTo>
                      <a:lnTo>
                        <a:pt x="1548" y="180"/>
                      </a:lnTo>
                      <a:lnTo>
                        <a:pt x="1548" y="180"/>
                      </a:lnTo>
                      <a:lnTo>
                        <a:pt x="1548" y="186"/>
                      </a:lnTo>
                      <a:lnTo>
                        <a:pt x="1554" y="186"/>
                      </a:lnTo>
                      <a:lnTo>
                        <a:pt x="1554" y="192"/>
                      </a:lnTo>
                      <a:lnTo>
                        <a:pt x="1554" y="198"/>
                      </a:lnTo>
                      <a:lnTo>
                        <a:pt x="1554" y="198"/>
                      </a:lnTo>
                      <a:lnTo>
                        <a:pt x="1554" y="204"/>
                      </a:lnTo>
                      <a:lnTo>
                        <a:pt x="1554" y="204"/>
                      </a:lnTo>
                      <a:lnTo>
                        <a:pt x="1554" y="204"/>
                      </a:lnTo>
                      <a:lnTo>
                        <a:pt x="1560" y="210"/>
                      </a:lnTo>
                      <a:lnTo>
                        <a:pt x="1560" y="210"/>
                      </a:lnTo>
                      <a:lnTo>
                        <a:pt x="1560" y="216"/>
                      </a:lnTo>
                      <a:lnTo>
                        <a:pt x="1560" y="222"/>
                      </a:lnTo>
                      <a:lnTo>
                        <a:pt x="1560" y="222"/>
                      </a:lnTo>
                      <a:lnTo>
                        <a:pt x="1560" y="228"/>
                      </a:lnTo>
                      <a:lnTo>
                        <a:pt x="1560" y="228"/>
                      </a:lnTo>
                      <a:lnTo>
                        <a:pt x="1566" y="234"/>
                      </a:lnTo>
                      <a:lnTo>
                        <a:pt x="1566" y="234"/>
                      </a:lnTo>
                      <a:lnTo>
                        <a:pt x="1566" y="240"/>
                      </a:lnTo>
                      <a:lnTo>
                        <a:pt x="1566" y="240"/>
                      </a:lnTo>
                      <a:lnTo>
                        <a:pt x="1566" y="240"/>
                      </a:lnTo>
                      <a:lnTo>
                        <a:pt x="1566" y="246"/>
                      </a:lnTo>
                      <a:lnTo>
                        <a:pt x="1572" y="246"/>
                      </a:lnTo>
                      <a:lnTo>
                        <a:pt x="1572" y="252"/>
                      </a:lnTo>
                      <a:lnTo>
                        <a:pt x="1572" y="252"/>
                      </a:lnTo>
                      <a:lnTo>
                        <a:pt x="1596" y="246"/>
                      </a:lnTo>
                      <a:lnTo>
                        <a:pt x="1596" y="246"/>
                      </a:lnTo>
                      <a:lnTo>
                        <a:pt x="1602" y="240"/>
                      </a:lnTo>
                      <a:lnTo>
                        <a:pt x="1602" y="240"/>
                      </a:lnTo>
                      <a:lnTo>
                        <a:pt x="1602" y="240"/>
                      </a:lnTo>
                      <a:lnTo>
                        <a:pt x="1602" y="234"/>
                      </a:lnTo>
                      <a:lnTo>
                        <a:pt x="1602" y="234"/>
                      </a:lnTo>
                      <a:lnTo>
                        <a:pt x="1602" y="228"/>
                      </a:lnTo>
                      <a:lnTo>
                        <a:pt x="1602" y="228"/>
                      </a:lnTo>
                      <a:lnTo>
                        <a:pt x="1608" y="222"/>
                      </a:lnTo>
                      <a:lnTo>
                        <a:pt x="1608" y="216"/>
                      </a:lnTo>
                      <a:lnTo>
                        <a:pt x="1608" y="216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04"/>
                      </a:lnTo>
                      <a:lnTo>
                        <a:pt x="1614" y="198"/>
                      </a:lnTo>
                      <a:lnTo>
                        <a:pt x="1614" y="192"/>
                      </a:lnTo>
                      <a:lnTo>
                        <a:pt x="1614" y="192"/>
                      </a:lnTo>
                      <a:lnTo>
                        <a:pt x="1614" y="186"/>
                      </a:lnTo>
                      <a:lnTo>
                        <a:pt x="1614" y="186"/>
                      </a:lnTo>
                      <a:lnTo>
                        <a:pt x="1614" y="180"/>
                      </a:lnTo>
                      <a:lnTo>
                        <a:pt x="1614" y="180"/>
                      </a:lnTo>
                      <a:lnTo>
                        <a:pt x="1620" y="174"/>
                      </a:lnTo>
                      <a:lnTo>
                        <a:pt x="1620" y="174"/>
                      </a:lnTo>
                      <a:lnTo>
                        <a:pt x="1620" y="174"/>
                      </a:lnTo>
                      <a:lnTo>
                        <a:pt x="1620" y="168"/>
                      </a:lnTo>
                      <a:lnTo>
                        <a:pt x="1620" y="168"/>
                      </a:lnTo>
                      <a:lnTo>
                        <a:pt x="1620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74" y="126"/>
                      </a:lnTo>
                      <a:lnTo>
                        <a:pt x="1674" y="126"/>
                      </a:lnTo>
                      <a:lnTo>
                        <a:pt x="1674" y="126"/>
                      </a:lnTo>
                      <a:lnTo>
                        <a:pt x="1674" y="120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0" y="108"/>
                      </a:lnTo>
                      <a:lnTo>
                        <a:pt x="1680" y="102"/>
                      </a:lnTo>
                      <a:lnTo>
                        <a:pt x="1680" y="102"/>
                      </a:lnTo>
                      <a:lnTo>
                        <a:pt x="1686" y="96"/>
                      </a:lnTo>
                      <a:lnTo>
                        <a:pt x="1686" y="90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78"/>
                      </a:lnTo>
                      <a:lnTo>
                        <a:pt x="1686" y="78"/>
                      </a:lnTo>
                      <a:lnTo>
                        <a:pt x="1686" y="72"/>
                      </a:lnTo>
                      <a:lnTo>
                        <a:pt x="1692" y="72"/>
                      </a:lnTo>
                      <a:lnTo>
                        <a:pt x="1692" y="66"/>
                      </a:lnTo>
                      <a:lnTo>
                        <a:pt x="1692" y="60"/>
                      </a:lnTo>
                      <a:lnTo>
                        <a:pt x="1692" y="60"/>
                      </a:lnTo>
                      <a:lnTo>
                        <a:pt x="1692" y="54"/>
                      </a:lnTo>
                      <a:lnTo>
                        <a:pt x="1692" y="54"/>
                      </a:lnTo>
                      <a:lnTo>
                        <a:pt x="1698" y="54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704" y="48"/>
                      </a:lnTo>
                      <a:lnTo>
                        <a:pt x="1704" y="48"/>
                      </a:lnTo>
                      <a:lnTo>
                        <a:pt x="1704" y="54"/>
                      </a:lnTo>
                      <a:lnTo>
                        <a:pt x="1704" y="54"/>
                      </a:lnTo>
                      <a:lnTo>
                        <a:pt x="1704" y="54"/>
                      </a:lnTo>
                      <a:lnTo>
                        <a:pt x="1704" y="60"/>
                      </a:lnTo>
                      <a:lnTo>
                        <a:pt x="1710" y="60"/>
                      </a:lnTo>
                      <a:lnTo>
                        <a:pt x="1710" y="66"/>
                      </a:lnTo>
                      <a:lnTo>
                        <a:pt x="1710" y="66"/>
                      </a:lnTo>
                      <a:lnTo>
                        <a:pt x="1710" y="72"/>
                      </a:lnTo>
                      <a:lnTo>
                        <a:pt x="1710" y="72"/>
                      </a:lnTo>
                      <a:lnTo>
                        <a:pt x="1710" y="72"/>
                      </a:lnTo>
                      <a:lnTo>
                        <a:pt x="1710" y="78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84"/>
                      </a:lnTo>
                      <a:lnTo>
                        <a:pt x="1716" y="90"/>
                      </a:lnTo>
                      <a:lnTo>
                        <a:pt x="1716" y="96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22" y="102"/>
                      </a:lnTo>
                      <a:lnTo>
                        <a:pt x="1722" y="108"/>
                      </a:lnTo>
                      <a:lnTo>
                        <a:pt x="1722" y="108"/>
                      </a:lnTo>
                      <a:lnTo>
                        <a:pt x="1722" y="114"/>
                      </a:lnTo>
                      <a:lnTo>
                        <a:pt x="1722" y="114"/>
                      </a:lnTo>
                      <a:lnTo>
                        <a:pt x="1722" y="114"/>
                      </a:lnTo>
                      <a:lnTo>
                        <a:pt x="1728" y="120"/>
                      </a:lnTo>
                      <a:lnTo>
                        <a:pt x="1728" y="120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32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8" y="126"/>
                      </a:lnTo>
                      <a:lnTo>
                        <a:pt x="1788" y="120"/>
                      </a:lnTo>
                      <a:lnTo>
                        <a:pt x="1788" y="120"/>
                      </a:lnTo>
                      <a:lnTo>
                        <a:pt x="1788" y="114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94" y="108"/>
                      </a:lnTo>
                      <a:lnTo>
                        <a:pt x="1794" y="102"/>
                      </a:lnTo>
                      <a:lnTo>
                        <a:pt x="1794" y="102"/>
                      </a:lnTo>
                      <a:lnTo>
                        <a:pt x="1794" y="96"/>
                      </a:lnTo>
                      <a:lnTo>
                        <a:pt x="1794" y="96"/>
                      </a:lnTo>
                      <a:lnTo>
                        <a:pt x="1794" y="96"/>
                      </a:lnTo>
                      <a:lnTo>
                        <a:pt x="1794" y="90"/>
                      </a:lnTo>
                      <a:lnTo>
                        <a:pt x="1794" y="90"/>
                      </a:lnTo>
                      <a:lnTo>
                        <a:pt x="1800" y="84"/>
                      </a:lnTo>
                      <a:lnTo>
                        <a:pt x="1800" y="84"/>
                      </a:lnTo>
                      <a:lnTo>
                        <a:pt x="1800" y="78"/>
                      </a:lnTo>
                      <a:lnTo>
                        <a:pt x="1800" y="78"/>
                      </a:lnTo>
                      <a:lnTo>
                        <a:pt x="1800" y="78"/>
                      </a:lnTo>
                      <a:lnTo>
                        <a:pt x="1800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12" y="72"/>
                      </a:lnTo>
                      <a:lnTo>
                        <a:pt x="1812" y="78"/>
                      </a:lnTo>
                      <a:lnTo>
                        <a:pt x="1812" y="78"/>
                      </a:lnTo>
                      <a:lnTo>
                        <a:pt x="1812" y="78"/>
                      </a:lnTo>
                      <a:lnTo>
                        <a:pt x="1812" y="84"/>
                      </a:lnTo>
                      <a:lnTo>
                        <a:pt x="1812" y="84"/>
                      </a:lnTo>
                      <a:lnTo>
                        <a:pt x="1818" y="90"/>
                      </a:lnTo>
                      <a:lnTo>
                        <a:pt x="1818" y="90"/>
                      </a:lnTo>
                      <a:lnTo>
                        <a:pt x="1818" y="96"/>
                      </a:lnTo>
                      <a:lnTo>
                        <a:pt x="1818" y="96"/>
                      </a:lnTo>
                      <a:lnTo>
                        <a:pt x="1818" y="96"/>
                      </a:lnTo>
                      <a:lnTo>
                        <a:pt x="1818" y="102"/>
                      </a:lnTo>
                      <a:lnTo>
                        <a:pt x="1818" y="102"/>
                      </a:lnTo>
                      <a:lnTo>
                        <a:pt x="1824" y="108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24" y="120"/>
                      </a:lnTo>
                      <a:lnTo>
                        <a:pt x="1824" y="126"/>
                      </a:lnTo>
                      <a:lnTo>
                        <a:pt x="1824" y="126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44"/>
                      </a:lnTo>
                      <a:lnTo>
                        <a:pt x="1890" y="156"/>
                      </a:lnTo>
                      <a:lnTo>
                        <a:pt x="1890" y="156"/>
                      </a:lnTo>
                      <a:lnTo>
                        <a:pt x="1890" y="156"/>
                      </a:lnTo>
                      <a:lnTo>
                        <a:pt x="1890" y="150"/>
                      </a:lnTo>
                      <a:lnTo>
                        <a:pt x="1890" y="150"/>
                      </a:lnTo>
                      <a:lnTo>
                        <a:pt x="1890" y="150"/>
                      </a:lnTo>
                      <a:lnTo>
                        <a:pt x="1890" y="144"/>
                      </a:lnTo>
                      <a:lnTo>
                        <a:pt x="1896" y="144"/>
                      </a:lnTo>
                      <a:lnTo>
                        <a:pt x="1896" y="138"/>
                      </a:lnTo>
                      <a:lnTo>
                        <a:pt x="1896" y="138"/>
                      </a:lnTo>
                      <a:lnTo>
                        <a:pt x="1896" y="132"/>
                      </a:lnTo>
                      <a:lnTo>
                        <a:pt x="1896" y="132"/>
                      </a:lnTo>
                      <a:lnTo>
                        <a:pt x="1896" y="126"/>
                      </a:lnTo>
                      <a:lnTo>
                        <a:pt x="1896" y="126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14"/>
                      </a:lnTo>
                      <a:lnTo>
                        <a:pt x="1902" y="108"/>
                      </a:lnTo>
                      <a:lnTo>
                        <a:pt x="1902" y="108"/>
                      </a:lnTo>
                      <a:lnTo>
                        <a:pt x="1908" y="102"/>
                      </a:lnTo>
                      <a:lnTo>
                        <a:pt x="1908" y="102"/>
                      </a:lnTo>
                      <a:lnTo>
                        <a:pt x="1908" y="102"/>
                      </a:lnTo>
                      <a:lnTo>
                        <a:pt x="1908" y="96"/>
                      </a:lnTo>
                      <a:lnTo>
                        <a:pt x="1908" y="96"/>
                      </a:lnTo>
                      <a:lnTo>
                        <a:pt x="1908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20" y="96"/>
                      </a:lnTo>
                      <a:lnTo>
                        <a:pt x="1920" y="96"/>
                      </a:lnTo>
                      <a:lnTo>
                        <a:pt x="1920" y="102"/>
                      </a:lnTo>
                      <a:lnTo>
                        <a:pt x="1920" y="102"/>
                      </a:lnTo>
                      <a:lnTo>
                        <a:pt x="1920" y="108"/>
                      </a:lnTo>
                      <a:lnTo>
                        <a:pt x="1920" y="108"/>
                      </a:lnTo>
                      <a:lnTo>
                        <a:pt x="1926" y="114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6"/>
                      </a:lnTo>
                      <a:lnTo>
                        <a:pt x="1926" y="126"/>
                      </a:lnTo>
                      <a:lnTo>
                        <a:pt x="1932" y="132"/>
                      </a:lnTo>
                      <a:lnTo>
                        <a:pt x="1932" y="132"/>
                      </a:lnTo>
                      <a:lnTo>
                        <a:pt x="1932" y="138"/>
                      </a:lnTo>
                      <a:lnTo>
                        <a:pt x="1932" y="138"/>
                      </a:lnTo>
                      <a:lnTo>
                        <a:pt x="1932" y="144"/>
                      </a:lnTo>
                      <a:lnTo>
                        <a:pt x="1932" y="144"/>
                      </a:lnTo>
                      <a:lnTo>
                        <a:pt x="1932" y="150"/>
                      </a:lnTo>
                      <a:lnTo>
                        <a:pt x="1938" y="150"/>
                      </a:lnTo>
                      <a:lnTo>
                        <a:pt x="1938" y="156"/>
                      </a:lnTo>
                      <a:lnTo>
                        <a:pt x="1938" y="156"/>
                      </a:lnTo>
                      <a:lnTo>
                        <a:pt x="1938" y="156"/>
                      </a:lnTo>
                      <a:lnTo>
                        <a:pt x="1938" y="162"/>
                      </a:lnTo>
                      <a:lnTo>
                        <a:pt x="1938" y="162"/>
                      </a:lnTo>
                      <a:lnTo>
                        <a:pt x="1998" y="174"/>
                      </a:lnTo>
                      <a:lnTo>
                        <a:pt x="1998" y="174"/>
                      </a:lnTo>
                      <a:lnTo>
                        <a:pt x="1998" y="174"/>
                      </a:lnTo>
                      <a:lnTo>
                        <a:pt x="1998" y="168"/>
                      </a:lnTo>
                      <a:lnTo>
                        <a:pt x="1998" y="168"/>
                      </a:lnTo>
                      <a:lnTo>
                        <a:pt x="1998" y="168"/>
                      </a:lnTo>
                      <a:lnTo>
                        <a:pt x="1998" y="162"/>
                      </a:lnTo>
                      <a:lnTo>
                        <a:pt x="1998" y="162"/>
                      </a:lnTo>
                      <a:lnTo>
                        <a:pt x="2004" y="156"/>
                      </a:lnTo>
                      <a:lnTo>
                        <a:pt x="2004" y="156"/>
                      </a:lnTo>
                      <a:lnTo>
                        <a:pt x="2004" y="150"/>
                      </a:lnTo>
                      <a:lnTo>
                        <a:pt x="2004" y="150"/>
                      </a:lnTo>
                      <a:lnTo>
                        <a:pt x="2004" y="144"/>
                      </a:lnTo>
                      <a:lnTo>
                        <a:pt x="2004" y="144"/>
                      </a:lnTo>
                      <a:lnTo>
                        <a:pt x="2004" y="138"/>
                      </a:lnTo>
                      <a:lnTo>
                        <a:pt x="2010" y="138"/>
                      </a:lnTo>
                      <a:lnTo>
                        <a:pt x="2010" y="138"/>
                      </a:lnTo>
                      <a:lnTo>
                        <a:pt x="2010" y="138"/>
                      </a:lnTo>
                      <a:lnTo>
                        <a:pt x="2010" y="132"/>
                      </a:lnTo>
                      <a:lnTo>
                        <a:pt x="2010" y="132"/>
                      </a:lnTo>
                      <a:lnTo>
                        <a:pt x="2010" y="126"/>
                      </a:lnTo>
                      <a:lnTo>
                        <a:pt x="2010" y="126"/>
                      </a:lnTo>
                      <a:lnTo>
                        <a:pt x="2016" y="120"/>
                      </a:lnTo>
                      <a:lnTo>
                        <a:pt x="2016" y="120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8" y="120"/>
                      </a:lnTo>
                      <a:lnTo>
                        <a:pt x="2028" y="120"/>
                      </a:lnTo>
                      <a:lnTo>
                        <a:pt x="2028" y="126"/>
                      </a:lnTo>
                      <a:lnTo>
                        <a:pt x="2028" y="126"/>
                      </a:lnTo>
                      <a:lnTo>
                        <a:pt x="2028" y="132"/>
                      </a:lnTo>
                      <a:lnTo>
                        <a:pt x="2028" y="132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44"/>
                      </a:lnTo>
                      <a:lnTo>
                        <a:pt x="2034" y="144"/>
                      </a:lnTo>
                      <a:lnTo>
                        <a:pt x="2034" y="150"/>
                      </a:lnTo>
                      <a:lnTo>
                        <a:pt x="2034" y="156"/>
                      </a:lnTo>
                      <a:lnTo>
                        <a:pt x="2040" y="156"/>
                      </a:lnTo>
                      <a:lnTo>
                        <a:pt x="2040" y="156"/>
                      </a:lnTo>
                      <a:lnTo>
                        <a:pt x="2040" y="162"/>
                      </a:lnTo>
                      <a:lnTo>
                        <a:pt x="2040" y="162"/>
                      </a:lnTo>
                      <a:lnTo>
                        <a:pt x="2040" y="168"/>
                      </a:lnTo>
                      <a:lnTo>
                        <a:pt x="2040" y="168"/>
                      </a:lnTo>
                      <a:lnTo>
                        <a:pt x="2046" y="174"/>
                      </a:lnTo>
                      <a:lnTo>
                        <a:pt x="2046" y="174"/>
                      </a:lnTo>
                      <a:lnTo>
                        <a:pt x="2046" y="180"/>
                      </a:lnTo>
                      <a:lnTo>
                        <a:pt x="2046" y="180"/>
                      </a:lnTo>
                      <a:lnTo>
                        <a:pt x="2046" y="180"/>
                      </a:lnTo>
                      <a:lnTo>
                        <a:pt x="2100" y="192"/>
                      </a:lnTo>
                      <a:lnTo>
                        <a:pt x="2100" y="192"/>
                      </a:lnTo>
                      <a:lnTo>
                        <a:pt x="2106" y="192"/>
                      </a:lnTo>
                      <a:lnTo>
                        <a:pt x="2106" y="192"/>
                      </a:lnTo>
                      <a:lnTo>
                        <a:pt x="2106" y="186"/>
                      </a:lnTo>
                      <a:lnTo>
                        <a:pt x="2106" y="186"/>
                      </a:lnTo>
                      <a:lnTo>
                        <a:pt x="2106" y="180"/>
                      </a:lnTo>
                      <a:lnTo>
                        <a:pt x="2106" y="180"/>
                      </a:lnTo>
                      <a:lnTo>
                        <a:pt x="2106" y="180"/>
                      </a:lnTo>
                      <a:lnTo>
                        <a:pt x="2112" y="174"/>
                      </a:lnTo>
                      <a:lnTo>
                        <a:pt x="2112" y="174"/>
                      </a:lnTo>
                      <a:lnTo>
                        <a:pt x="2112" y="168"/>
                      </a:lnTo>
                      <a:lnTo>
                        <a:pt x="2112" y="168"/>
                      </a:lnTo>
                      <a:lnTo>
                        <a:pt x="2112" y="162"/>
                      </a:lnTo>
                      <a:lnTo>
                        <a:pt x="2112" y="162"/>
                      </a:lnTo>
                      <a:lnTo>
                        <a:pt x="2112" y="156"/>
                      </a:lnTo>
                      <a:lnTo>
                        <a:pt x="2112" y="156"/>
                      </a:lnTo>
                      <a:lnTo>
                        <a:pt x="2118" y="156"/>
                      </a:lnTo>
                      <a:lnTo>
                        <a:pt x="2118" y="156"/>
                      </a:lnTo>
                      <a:lnTo>
                        <a:pt x="2118" y="150"/>
                      </a:lnTo>
                      <a:lnTo>
                        <a:pt x="2118" y="150"/>
                      </a:lnTo>
                      <a:lnTo>
                        <a:pt x="2118" y="144"/>
                      </a:lnTo>
                      <a:lnTo>
                        <a:pt x="2118" y="144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2"/>
                      </a:lnTo>
                      <a:lnTo>
                        <a:pt x="2130" y="132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6" y="144"/>
                      </a:lnTo>
                      <a:lnTo>
                        <a:pt x="2136" y="144"/>
                      </a:lnTo>
                      <a:lnTo>
                        <a:pt x="2136" y="150"/>
                      </a:lnTo>
                      <a:lnTo>
                        <a:pt x="2136" y="150"/>
                      </a:lnTo>
                      <a:lnTo>
                        <a:pt x="2136" y="156"/>
                      </a:lnTo>
                      <a:lnTo>
                        <a:pt x="2136" y="156"/>
                      </a:lnTo>
                      <a:lnTo>
                        <a:pt x="2142" y="156"/>
                      </a:lnTo>
                      <a:lnTo>
                        <a:pt x="2142" y="156"/>
                      </a:lnTo>
                      <a:lnTo>
                        <a:pt x="2142" y="162"/>
                      </a:lnTo>
                      <a:lnTo>
                        <a:pt x="2142" y="162"/>
                      </a:lnTo>
                      <a:lnTo>
                        <a:pt x="2142" y="168"/>
                      </a:lnTo>
                      <a:lnTo>
                        <a:pt x="2142" y="168"/>
                      </a:lnTo>
                      <a:lnTo>
                        <a:pt x="2142" y="174"/>
                      </a:lnTo>
                      <a:lnTo>
                        <a:pt x="2142" y="174"/>
                      </a:lnTo>
                      <a:lnTo>
                        <a:pt x="2148" y="180"/>
                      </a:lnTo>
                      <a:lnTo>
                        <a:pt x="2148" y="180"/>
                      </a:lnTo>
                      <a:lnTo>
                        <a:pt x="2148" y="186"/>
                      </a:lnTo>
                      <a:lnTo>
                        <a:pt x="2148" y="186"/>
                      </a:lnTo>
                      <a:lnTo>
                        <a:pt x="2148" y="192"/>
                      </a:lnTo>
                      <a:lnTo>
                        <a:pt x="2148" y="192"/>
                      </a:lnTo>
                      <a:lnTo>
                        <a:pt x="2154" y="192"/>
                      </a:lnTo>
                      <a:lnTo>
                        <a:pt x="2154" y="198"/>
                      </a:lnTo>
                      <a:lnTo>
                        <a:pt x="2154" y="198"/>
                      </a:lnTo>
                      <a:lnTo>
                        <a:pt x="2154" y="198"/>
                      </a:lnTo>
                      <a:lnTo>
                        <a:pt x="2208" y="210"/>
                      </a:lnTo>
                      <a:lnTo>
                        <a:pt x="2208" y="210"/>
                      </a:lnTo>
                      <a:lnTo>
                        <a:pt x="2208" y="210"/>
                      </a:lnTo>
                      <a:lnTo>
                        <a:pt x="2214" y="204"/>
                      </a:lnTo>
                      <a:lnTo>
                        <a:pt x="2214" y="204"/>
                      </a:lnTo>
                      <a:lnTo>
                        <a:pt x="2214" y="204"/>
                      </a:lnTo>
                      <a:lnTo>
                        <a:pt x="2214" y="198"/>
                      </a:lnTo>
                      <a:lnTo>
                        <a:pt x="2214" y="198"/>
                      </a:lnTo>
                      <a:lnTo>
                        <a:pt x="2214" y="192"/>
                      </a:lnTo>
                      <a:lnTo>
                        <a:pt x="2214" y="192"/>
                      </a:lnTo>
                      <a:lnTo>
                        <a:pt x="2220" y="192"/>
                      </a:lnTo>
                      <a:lnTo>
                        <a:pt x="2220" y="186"/>
                      </a:lnTo>
                      <a:lnTo>
                        <a:pt x="2220" y="186"/>
                      </a:lnTo>
                      <a:lnTo>
                        <a:pt x="2220" y="180"/>
                      </a:lnTo>
                      <a:lnTo>
                        <a:pt x="2220" y="180"/>
                      </a:lnTo>
                      <a:lnTo>
                        <a:pt x="2220" y="174"/>
                      </a:lnTo>
                      <a:lnTo>
                        <a:pt x="2220" y="174"/>
                      </a:lnTo>
                      <a:lnTo>
                        <a:pt x="2220" y="174"/>
                      </a:lnTo>
                      <a:lnTo>
                        <a:pt x="2226" y="168"/>
                      </a:lnTo>
                      <a:lnTo>
                        <a:pt x="2226" y="168"/>
                      </a:lnTo>
                      <a:lnTo>
                        <a:pt x="2226" y="162"/>
                      </a:lnTo>
                      <a:lnTo>
                        <a:pt x="2226" y="162"/>
                      </a:lnTo>
                      <a:lnTo>
                        <a:pt x="2226" y="162"/>
                      </a:lnTo>
                      <a:lnTo>
                        <a:pt x="2226" y="156"/>
                      </a:lnTo>
                      <a:lnTo>
                        <a:pt x="2232" y="156"/>
                      </a:lnTo>
                      <a:lnTo>
                        <a:pt x="2232" y="156"/>
                      </a:lnTo>
                      <a:lnTo>
                        <a:pt x="2232" y="156"/>
                      </a:lnTo>
                      <a:lnTo>
                        <a:pt x="2232" y="150"/>
                      </a:lnTo>
                      <a:lnTo>
                        <a:pt x="2232" y="150"/>
                      </a:lnTo>
                      <a:lnTo>
                        <a:pt x="2232" y="150"/>
                      </a:lnTo>
                      <a:lnTo>
                        <a:pt x="2238" y="150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62"/>
                      </a:lnTo>
                      <a:lnTo>
                        <a:pt x="2244" y="162"/>
                      </a:lnTo>
                      <a:lnTo>
                        <a:pt x="2244" y="162"/>
                      </a:lnTo>
                      <a:lnTo>
                        <a:pt x="2244" y="168"/>
                      </a:lnTo>
                      <a:lnTo>
                        <a:pt x="2244" y="168"/>
                      </a:lnTo>
                      <a:lnTo>
                        <a:pt x="2244" y="174"/>
                      </a:lnTo>
                      <a:lnTo>
                        <a:pt x="2244" y="174"/>
                      </a:lnTo>
                      <a:lnTo>
                        <a:pt x="2244" y="174"/>
                      </a:lnTo>
                      <a:lnTo>
                        <a:pt x="2250" y="180"/>
                      </a:lnTo>
                      <a:lnTo>
                        <a:pt x="2250" y="180"/>
                      </a:lnTo>
                      <a:lnTo>
                        <a:pt x="2250" y="186"/>
                      </a:lnTo>
                      <a:lnTo>
                        <a:pt x="2250" y="186"/>
                      </a:lnTo>
                      <a:lnTo>
                        <a:pt x="2250" y="192"/>
                      </a:lnTo>
                      <a:lnTo>
                        <a:pt x="2250" y="192"/>
                      </a:lnTo>
                      <a:lnTo>
                        <a:pt x="2250" y="198"/>
                      </a:lnTo>
                      <a:lnTo>
                        <a:pt x="2256" y="198"/>
                      </a:lnTo>
                      <a:lnTo>
                        <a:pt x="2256" y="198"/>
                      </a:lnTo>
                      <a:lnTo>
                        <a:pt x="2256" y="204"/>
                      </a:lnTo>
                      <a:lnTo>
                        <a:pt x="2256" y="204"/>
                      </a:lnTo>
                      <a:lnTo>
                        <a:pt x="2256" y="210"/>
                      </a:lnTo>
                      <a:lnTo>
                        <a:pt x="2256" y="210"/>
                      </a:lnTo>
                      <a:lnTo>
                        <a:pt x="2262" y="210"/>
                      </a:lnTo>
                      <a:lnTo>
                        <a:pt x="2262" y="216"/>
                      </a:lnTo>
                      <a:lnTo>
                        <a:pt x="2262" y="216"/>
                      </a:lnTo>
                      <a:lnTo>
                        <a:pt x="2316" y="228"/>
                      </a:lnTo>
                      <a:lnTo>
                        <a:pt x="2316" y="228"/>
                      </a:lnTo>
                      <a:lnTo>
                        <a:pt x="2316" y="222"/>
                      </a:lnTo>
                      <a:lnTo>
                        <a:pt x="2316" y="222"/>
                      </a:lnTo>
                      <a:lnTo>
                        <a:pt x="2316" y="222"/>
                      </a:lnTo>
                      <a:lnTo>
                        <a:pt x="2322" y="216"/>
                      </a:lnTo>
                      <a:lnTo>
                        <a:pt x="2322" y="216"/>
                      </a:lnTo>
                      <a:lnTo>
                        <a:pt x="2322" y="216"/>
                      </a:lnTo>
                      <a:lnTo>
                        <a:pt x="2322" y="210"/>
                      </a:lnTo>
                      <a:lnTo>
                        <a:pt x="2322" y="210"/>
                      </a:lnTo>
                      <a:lnTo>
                        <a:pt x="2322" y="204"/>
                      </a:lnTo>
                      <a:lnTo>
                        <a:pt x="2322" y="204"/>
                      </a:lnTo>
                      <a:lnTo>
                        <a:pt x="2328" y="198"/>
                      </a:lnTo>
                      <a:lnTo>
                        <a:pt x="2328" y="198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86"/>
                      </a:lnTo>
                      <a:lnTo>
                        <a:pt x="2334" y="186"/>
                      </a:lnTo>
                      <a:lnTo>
                        <a:pt x="2334" y="180"/>
                      </a:lnTo>
                      <a:lnTo>
                        <a:pt x="2334" y="180"/>
                      </a:lnTo>
                      <a:lnTo>
                        <a:pt x="2334" y="174"/>
                      </a:lnTo>
                      <a:lnTo>
                        <a:pt x="2334" y="174"/>
                      </a:lnTo>
                      <a:lnTo>
                        <a:pt x="2334" y="174"/>
                      </a:lnTo>
                      <a:lnTo>
                        <a:pt x="2340" y="174"/>
                      </a:lnTo>
                      <a:lnTo>
                        <a:pt x="2340" y="174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80"/>
                      </a:lnTo>
                      <a:lnTo>
                        <a:pt x="2346" y="180"/>
                      </a:lnTo>
                      <a:lnTo>
                        <a:pt x="2352" y="180"/>
                      </a:lnTo>
                      <a:lnTo>
                        <a:pt x="2352" y="186"/>
                      </a:lnTo>
                      <a:lnTo>
                        <a:pt x="2352" y="186"/>
                      </a:lnTo>
                      <a:lnTo>
                        <a:pt x="2352" y="192"/>
                      </a:lnTo>
                      <a:lnTo>
                        <a:pt x="2352" y="192"/>
                      </a:lnTo>
                      <a:lnTo>
                        <a:pt x="2352" y="192"/>
                      </a:lnTo>
                      <a:lnTo>
                        <a:pt x="2352" y="198"/>
                      </a:lnTo>
                      <a:lnTo>
                        <a:pt x="2358" y="198"/>
                      </a:lnTo>
                      <a:lnTo>
                        <a:pt x="2358" y="204"/>
                      </a:lnTo>
                      <a:lnTo>
                        <a:pt x="2358" y="204"/>
                      </a:lnTo>
                      <a:lnTo>
                        <a:pt x="2358" y="204"/>
                      </a:lnTo>
                      <a:lnTo>
                        <a:pt x="2358" y="210"/>
                      </a:lnTo>
                      <a:lnTo>
                        <a:pt x="2358" y="210"/>
                      </a:lnTo>
                      <a:lnTo>
                        <a:pt x="2358" y="216"/>
                      </a:lnTo>
                      <a:lnTo>
                        <a:pt x="2364" y="216"/>
                      </a:lnTo>
                      <a:lnTo>
                        <a:pt x="2364" y="222"/>
                      </a:lnTo>
                      <a:lnTo>
                        <a:pt x="2364" y="222"/>
                      </a:lnTo>
                      <a:lnTo>
                        <a:pt x="2364" y="222"/>
                      </a:lnTo>
                      <a:lnTo>
                        <a:pt x="2364" y="228"/>
                      </a:lnTo>
                      <a:lnTo>
                        <a:pt x="2364" y="228"/>
                      </a:lnTo>
                      <a:lnTo>
                        <a:pt x="2370" y="234"/>
                      </a:lnTo>
                      <a:lnTo>
                        <a:pt x="2370" y="234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34"/>
                      </a:lnTo>
                      <a:lnTo>
                        <a:pt x="2424" y="234"/>
                      </a:lnTo>
                      <a:lnTo>
                        <a:pt x="2430" y="234"/>
                      </a:lnTo>
                      <a:lnTo>
                        <a:pt x="2430" y="228"/>
                      </a:lnTo>
                      <a:lnTo>
                        <a:pt x="2430" y="228"/>
                      </a:lnTo>
                      <a:lnTo>
                        <a:pt x="2430" y="228"/>
                      </a:lnTo>
                      <a:lnTo>
                        <a:pt x="2430" y="222"/>
                      </a:lnTo>
                      <a:lnTo>
                        <a:pt x="2430" y="222"/>
                      </a:lnTo>
                      <a:lnTo>
                        <a:pt x="2430" y="216"/>
                      </a:lnTo>
                      <a:lnTo>
                        <a:pt x="2436" y="216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04"/>
                      </a:lnTo>
                      <a:lnTo>
                        <a:pt x="2436" y="204"/>
                      </a:lnTo>
                      <a:lnTo>
                        <a:pt x="2442" y="198"/>
                      </a:lnTo>
                      <a:lnTo>
                        <a:pt x="2442" y="198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8" y="192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8"/>
                      </a:lnTo>
                      <a:lnTo>
                        <a:pt x="2454" y="198"/>
                      </a:lnTo>
                      <a:lnTo>
                        <a:pt x="2460" y="204"/>
                      </a:lnTo>
                      <a:lnTo>
                        <a:pt x="2460" y="204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6"/>
                      </a:lnTo>
                      <a:lnTo>
                        <a:pt x="2460" y="216"/>
                      </a:lnTo>
                      <a:lnTo>
                        <a:pt x="2466" y="222"/>
                      </a:lnTo>
                      <a:lnTo>
                        <a:pt x="2466" y="222"/>
                      </a:lnTo>
                      <a:lnTo>
                        <a:pt x="2466" y="228"/>
                      </a:lnTo>
                      <a:lnTo>
                        <a:pt x="2466" y="228"/>
                      </a:lnTo>
                      <a:lnTo>
                        <a:pt x="2466" y="234"/>
                      </a:lnTo>
                      <a:lnTo>
                        <a:pt x="2466" y="234"/>
                      </a:lnTo>
                      <a:lnTo>
                        <a:pt x="2472" y="234"/>
                      </a:lnTo>
                      <a:lnTo>
                        <a:pt x="2472" y="240"/>
                      </a:lnTo>
                      <a:lnTo>
                        <a:pt x="2472" y="240"/>
                      </a:lnTo>
                      <a:lnTo>
                        <a:pt x="2472" y="240"/>
                      </a:lnTo>
                      <a:lnTo>
                        <a:pt x="2472" y="246"/>
                      </a:lnTo>
                      <a:lnTo>
                        <a:pt x="2472" y="246"/>
                      </a:lnTo>
                      <a:lnTo>
                        <a:pt x="2472" y="246"/>
                      </a:lnTo>
                      <a:lnTo>
                        <a:pt x="2532" y="258"/>
                      </a:lnTo>
                      <a:lnTo>
                        <a:pt x="2532" y="258"/>
                      </a:lnTo>
                      <a:lnTo>
                        <a:pt x="2532" y="252"/>
                      </a:lnTo>
                      <a:lnTo>
                        <a:pt x="2532" y="252"/>
                      </a:lnTo>
                      <a:lnTo>
                        <a:pt x="2532" y="252"/>
                      </a:lnTo>
                      <a:lnTo>
                        <a:pt x="2532" y="246"/>
                      </a:lnTo>
                      <a:lnTo>
                        <a:pt x="2532" y="246"/>
                      </a:lnTo>
                      <a:lnTo>
                        <a:pt x="2538" y="246"/>
                      </a:lnTo>
                      <a:lnTo>
                        <a:pt x="2538" y="240"/>
                      </a:lnTo>
                      <a:lnTo>
                        <a:pt x="2538" y="240"/>
                      </a:lnTo>
                      <a:lnTo>
                        <a:pt x="2538" y="240"/>
                      </a:lnTo>
                      <a:lnTo>
                        <a:pt x="2538" y="234"/>
                      </a:lnTo>
                      <a:lnTo>
                        <a:pt x="2538" y="234"/>
                      </a:lnTo>
                      <a:lnTo>
                        <a:pt x="2538" y="228"/>
                      </a:lnTo>
                      <a:lnTo>
                        <a:pt x="2544" y="228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16"/>
                      </a:lnTo>
                      <a:lnTo>
                        <a:pt x="2544" y="216"/>
                      </a:lnTo>
                      <a:lnTo>
                        <a:pt x="2550" y="210"/>
                      </a:lnTo>
                      <a:lnTo>
                        <a:pt x="2550" y="210"/>
                      </a:lnTo>
                      <a:lnTo>
                        <a:pt x="2550" y="210"/>
                      </a:lnTo>
                      <a:lnTo>
                        <a:pt x="2550" y="204"/>
                      </a:lnTo>
                      <a:lnTo>
                        <a:pt x="2550" y="204"/>
                      </a:lnTo>
                      <a:lnTo>
                        <a:pt x="2550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62" y="204"/>
                      </a:lnTo>
                      <a:lnTo>
                        <a:pt x="2562" y="210"/>
                      </a:lnTo>
                      <a:lnTo>
                        <a:pt x="2562" y="210"/>
                      </a:lnTo>
                      <a:lnTo>
                        <a:pt x="2562" y="210"/>
                      </a:lnTo>
                      <a:lnTo>
                        <a:pt x="2562" y="216"/>
                      </a:lnTo>
                      <a:lnTo>
                        <a:pt x="2562" y="216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8"/>
                      </a:lnTo>
                      <a:lnTo>
                        <a:pt x="2568" y="228"/>
                      </a:lnTo>
                      <a:lnTo>
                        <a:pt x="2568" y="234"/>
                      </a:lnTo>
                      <a:lnTo>
                        <a:pt x="2568" y="234"/>
                      </a:lnTo>
                      <a:lnTo>
                        <a:pt x="2574" y="240"/>
                      </a:lnTo>
                      <a:lnTo>
                        <a:pt x="2574" y="240"/>
                      </a:lnTo>
                      <a:lnTo>
                        <a:pt x="2574" y="240"/>
                      </a:lnTo>
                      <a:lnTo>
                        <a:pt x="2574" y="246"/>
                      </a:lnTo>
                      <a:lnTo>
                        <a:pt x="2574" y="246"/>
                      </a:lnTo>
                      <a:lnTo>
                        <a:pt x="2574" y="252"/>
                      </a:lnTo>
                      <a:lnTo>
                        <a:pt x="2580" y="252"/>
                      </a:lnTo>
                      <a:lnTo>
                        <a:pt x="2580" y="252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640" y="270"/>
                      </a:lnTo>
                      <a:lnTo>
                        <a:pt x="2640" y="270"/>
                      </a:lnTo>
                      <a:lnTo>
                        <a:pt x="2640" y="270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58"/>
                      </a:lnTo>
                      <a:lnTo>
                        <a:pt x="2646" y="258"/>
                      </a:lnTo>
                      <a:lnTo>
                        <a:pt x="2646" y="252"/>
                      </a:lnTo>
                      <a:lnTo>
                        <a:pt x="2646" y="252"/>
                      </a:lnTo>
                      <a:lnTo>
                        <a:pt x="2646" y="252"/>
                      </a:lnTo>
                      <a:lnTo>
                        <a:pt x="2646" y="246"/>
                      </a:lnTo>
                      <a:lnTo>
                        <a:pt x="2646" y="246"/>
                      </a:lnTo>
                      <a:lnTo>
                        <a:pt x="2646" y="240"/>
                      </a:lnTo>
                      <a:lnTo>
                        <a:pt x="2652" y="240"/>
                      </a:lnTo>
                      <a:lnTo>
                        <a:pt x="2652" y="240"/>
                      </a:lnTo>
                      <a:lnTo>
                        <a:pt x="2652" y="240"/>
                      </a:lnTo>
                      <a:lnTo>
                        <a:pt x="2652" y="234"/>
                      </a:lnTo>
                      <a:lnTo>
                        <a:pt x="2652" y="234"/>
                      </a:lnTo>
                      <a:lnTo>
                        <a:pt x="2652" y="228"/>
                      </a:lnTo>
                      <a:lnTo>
                        <a:pt x="2652" y="228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16"/>
                      </a:lnTo>
                      <a:lnTo>
                        <a:pt x="2664" y="216"/>
                      </a:lnTo>
                      <a:lnTo>
                        <a:pt x="2664" y="216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70" y="222"/>
                      </a:lnTo>
                      <a:lnTo>
                        <a:pt x="2670" y="228"/>
                      </a:lnTo>
                      <a:lnTo>
                        <a:pt x="2670" y="228"/>
                      </a:lnTo>
                      <a:lnTo>
                        <a:pt x="2670" y="228"/>
                      </a:lnTo>
                      <a:lnTo>
                        <a:pt x="2670" y="234"/>
                      </a:lnTo>
                      <a:lnTo>
                        <a:pt x="2670" y="234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6"/>
                      </a:lnTo>
                      <a:lnTo>
                        <a:pt x="2676" y="246"/>
                      </a:lnTo>
                      <a:lnTo>
                        <a:pt x="2676" y="252"/>
                      </a:lnTo>
                      <a:lnTo>
                        <a:pt x="2676" y="252"/>
                      </a:lnTo>
                      <a:lnTo>
                        <a:pt x="2682" y="258"/>
                      </a:lnTo>
                      <a:lnTo>
                        <a:pt x="2682" y="258"/>
                      </a:lnTo>
                      <a:lnTo>
                        <a:pt x="2682" y="258"/>
                      </a:lnTo>
                      <a:lnTo>
                        <a:pt x="2682" y="264"/>
                      </a:lnTo>
                      <a:lnTo>
                        <a:pt x="2682" y="264"/>
                      </a:lnTo>
                      <a:lnTo>
                        <a:pt x="2682" y="270"/>
                      </a:lnTo>
                      <a:lnTo>
                        <a:pt x="2688" y="270"/>
                      </a:lnTo>
                      <a:lnTo>
                        <a:pt x="2688" y="270"/>
                      </a:lnTo>
                      <a:lnTo>
                        <a:pt x="2688" y="276"/>
                      </a:lnTo>
                      <a:lnTo>
                        <a:pt x="2688" y="276"/>
                      </a:lnTo>
                      <a:lnTo>
                        <a:pt x="2688" y="276"/>
                      </a:lnTo>
                      <a:lnTo>
                        <a:pt x="2742" y="282"/>
                      </a:lnTo>
                      <a:lnTo>
                        <a:pt x="2742" y="282"/>
                      </a:lnTo>
                      <a:lnTo>
                        <a:pt x="2748" y="282"/>
                      </a:lnTo>
                      <a:lnTo>
                        <a:pt x="2748" y="282"/>
                      </a:lnTo>
                      <a:lnTo>
                        <a:pt x="2748" y="282"/>
                      </a:lnTo>
                      <a:lnTo>
                        <a:pt x="2748" y="276"/>
                      </a:lnTo>
                      <a:lnTo>
                        <a:pt x="2748" y="276"/>
                      </a:lnTo>
                      <a:lnTo>
                        <a:pt x="2748" y="276"/>
                      </a:lnTo>
                      <a:lnTo>
                        <a:pt x="2748" y="270"/>
                      </a:lnTo>
                      <a:lnTo>
                        <a:pt x="2754" y="270"/>
                      </a:lnTo>
                      <a:lnTo>
                        <a:pt x="2754" y="264"/>
                      </a:lnTo>
                      <a:lnTo>
                        <a:pt x="2754" y="264"/>
                      </a:lnTo>
                      <a:lnTo>
                        <a:pt x="2754" y="264"/>
                      </a:lnTo>
                      <a:lnTo>
                        <a:pt x="2754" y="258"/>
                      </a:lnTo>
                      <a:lnTo>
                        <a:pt x="2754" y="258"/>
                      </a:lnTo>
                      <a:lnTo>
                        <a:pt x="2754" y="252"/>
                      </a:lnTo>
                      <a:lnTo>
                        <a:pt x="2754" y="252"/>
                      </a:lnTo>
                      <a:lnTo>
                        <a:pt x="2760" y="252"/>
                      </a:lnTo>
                      <a:lnTo>
                        <a:pt x="2760" y="252"/>
                      </a:lnTo>
                      <a:lnTo>
                        <a:pt x="2760" y="246"/>
                      </a:lnTo>
                      <a:lnTo>
                        <a:pt x="2760" y="246"/>
                      </a:lnTo>
                      <a:lnTo>
                        <a:pt x="2760" y="240"/>
                      </a:lnTo>
                      <a:lnTo>
                        <a:pt x="2760" y="240"/>
                      </a:lnTo>
                      <a:lnTo>
                        <a:pt x="2766" y="240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40"/>
                      </a:lnTo>
                      <a:lnTo>
                        <a:pt x="2778" y="240"/>
                      </a:lnTo>
                      <a:lnTo>
                        <a:pt x="2778" y="240"/>
                      </a:lnTo>
                      <a:lnTo>
                        <a:pt x="2778" y="246"/>
                      </a:lnTo>
                      <a:lnTo>
                        <a:pt x="2778" y="246"/>
                      </a:lnTo>
                      <a:lnTo>
                        <a:pt x="2778" y="252"/>
                      </a:lnTo>
                      <a:lnTo>
                        <a:pt x="2778" y="252"/>
                      </a:lnTo>
                      <a:lnTo>
                        <a:pt x="2784" y="252"/>
                      </a:lnTo>
                      <a:lnTo>
                        <a:pt x="2784" y="252"/>
                      </a:lnTo>
                      <a:lnTo>
                        <a:pt x="2784" y="258"/>
                      </a:lnTo>
                      <a:lnTo>
                        <a:pt x="2784" y="258"/>
                      </a:lnTo>
                      <a:lnTo>
                        <a:pt x="2784" y="264"/>
                      </a:lnTo>
                      <a:lnTo>
                        <a:pt x="2784" y="264"/>
                      </a:lnTo>
                      <a:lnTo>
                        <a:pt x="2784" y="264"/>
                      </a:lnTo>
                      <a:lnTo>
                        <a:pt x="2784" y="270"/>
                      </a:lnTo>
                      <a:lnTo>
                        <a:pt x="2790" y="270"/>
                      </a:lnTo>
                      <a:lnTo>
                        <a:pt x="2790" y="276"/>
                      </a:lnTo>
                      <a:lnTo>
                        <a:pt x="2790" y="276"/>
                      </a:lnTo>
                      <a:lnTo>
                        <a:pt x="2790" y="276"/>
                      </a:lnTo>
                      <a:lnTo>
                        <a:pt x="2790" y="282"/>
                      </a:lnTo>
                      <a:lnTo>
                        <a:pt x="2790" y="282"/>
                      </a:lnTo>
                      <a:lnTo>
                        <a:pt x="2796" y="282"/>
                      </a:lnTo>
                      <a:lnTo>
                        <a:pt x="2796" y="288"/>
                      </a:lnTo>
                      <a:lnTo>
                        <a:pt x="2796" y="288"/>
                      </a:lnTo>
                      <a:lnTo>
                        <a:pt x="2796" y="288"/>
                      </a:lnTo>
                      <a:lnTo>
                        <a:pt x="2850" y="294"/>
                      </a:lnTo>
                      <a:lnTo>
                        <a:pt x="2850" y="294"/>
                      </a:lnTo>
                      <a:lnTo>
                        <a:pt x="2850" y="294"/>
                      </a:lnTo>
                      <a:lnTo>
                        <a:pt x="2856" y="294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2"/>
                      </a:lnTo>
                      <a:lnTo>
                        <a:pt x="2856" y="282"/>
                      </a:lnTo>
                      <a:lnTo>
                        <a:pt x="2856" y="276"/>
                      </a:lnTo>
                      <a:lnTo>
                        <a:pt x="2862" y="276"/>
                      </a:lnTo>
                      <a:lnTo>
                        <a:pt x="2862" y="276"/>
                      </a:lnTo>
                      <a:lnTo>
                        <a:pt x="2862" y="270"/>
                      </a:lnTo>
                      <a:lnTo>
                        <a:pt x="2862" y="270"/>
                      </a:lnTo>
                      <a:lnTo>
                        <a:pt x="2862" y="264"/>
                      </a:lnTo>
                      <a:lnTo>
                        <a:pt x="2862" y="264"/>
                      </a:lnTo>
                      <a:lnTo>
                        <a:pt x="2862" y="264"/>
                      </a:lnTo>
                      <a:lnTo>
                        <a:pt x="2868" y="264"/>
                      </a:lnTo>
                      <a:lnTo>
                        <a:pt x="2868" y="258"/>
                      </a:lnTo>
                      <a:lnTo>
                        <a:pt x="2868" y="258"/>
                      </a:lnTo>
                      <a:lnTo>
                        <a:pt x="2868" y="252"/>
                      </a:lnTo>
                      <a:lnTo>
                        <a:pt x="2868" y="252"/>
                      </a:lnTo>
                      <a:lnTo>
                        <a:pt x="2868" y="252"/>
                      </a:lnTo>
                      <a:lnTo>
                        <a:pt x="2874" y="252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80" y="246"/>
                      </a:lnTo>
                      <a:lnTo>
                        <a:pt x="2880" y="246"/>
                      </a:lnTo>
                      <a:lnTo>
                        <a:pt x="2880" y="246"/>
                      </a:lnTo>
                      <a:lnTo>
                        <a:pt x="2880" y="252"/>
                      </a:lnTo>
                      <a:lnTo>
                        <a:pt x="2880" y="252"/>
                      </a:lnTo>
                      <a:lnTo>
                        <a:pt x="2880" y="252"/>
                      </a:lnTo>
                      <a:lnTo>
                        <a:pt x="2886" y="252"/>
                      </a:lnTo>
                      <a:lnTo>
                        <a:pt x="2886" y="258"/>
                      </a:lnTo>
                      <a:lnTo>
                        <a:pt x="2886" y="258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70"/>
                      </a:lnTo>
                      <a:lnTo>
                        <a:pt x="2892" y="270"/>
                      </a:lnTo>
                      <a:lnTo>
                        <a:pt x="2892" y="276"/>
                      </a:lnTo>
                      <a:lnTo>
                        <a:pt x="2892" y="276"/>
                      </a:lnTo>
                      <a:lnTo>
                        <a:pt x="2892" y="276"/>
                      </a:lnTo>
                      <a:lnTo>
                        <a:pt x="2892" y="282"/>
                      </a:lnTo>
                      <a:lnTo>
                        <a:pt x="2892" y="282"/>
                      </a:lnTo>
                      <a:lnTo>
                        <a:pt x="2898" y="288"/>
                      </a:lnTo>
                      <a:lnTo>
                        <a:pt x="2898" y="288"/>
                      </a:lnTo>
                      <a:lnTo>
                        <a:pt x="2898" y="288"/>
                      </a:lnTo>
                      <a:lnTo>
                        <a:pt x="2898" y="294"/>
                      </a:lnTo>
                      <a:lnTo>
                        <a:pt x="2898" y="294"/>
                      </a:lnTo>
                      <a:lnTo>
                        <a:pt x="2898" y="294"/>
                      </a:lnTo>
                      <a:lnTo>
                        <a:pt x="2904" y="300"/>
                      </a:lnTo>
                      <a:lnTo>
                        <a:pt x="2904" y="300"/>
                      </a:lnTo>
                      <a:lnTo>
                        <a:pt x="2904" y="300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64" y="300"/>
                      </a:lnTo>
                      <a:lnTo>
                        <a:pt x="2964" y="300"/>
                      </a:lnTo>
                      <a:lnTo>
                        <a:pt x="2964" y="300"/>
                      </a:lnTo>
                      <a:lnTo>
                        <a:pt x="2964" y="294"/>
                      </a:lnTo>
                      <a:lnTo>
                        <a:pt x="2964" y="294"/>
                      </a:lnTo>
                      <a:lnTo>
                        <a:pt x="2964" y="294"/>
                      </a:lnTo>
                      <a:lnTo>
                        <a:pt x="2964" y="288"/>
                      </a:lnTo>
                      <a:lnTo>
                        <a:pt x="2970" y="288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76"/>
                      </a:lnTo>
                      <a:lnTo>
                        <a:pt x="2976" y="276"/>
                      </a:lnTo>
                      <a:lnTo>
                        <a:pt x="2976" y="270"/>
                      </a:lnTo>
                      <a:lnTo>
                        <a:pt x="2976" y="270"/>
                      </a:lnTo>
                      <a:lnTo>
                        <a:pt x="2976" y="264"/>
                      </a:lnTo>
                      <a:lnTo>
                        <a:pt x="2976" y="264"/>
                      </a:lnTo>
                      <a:lnTo>
                        <a:pt x="2976" y="264"/>
                      </a:lnTo>
                      <a:lnTo>
                        <a:pt x="2982" y="264"/>
                      </a:lnTo>
                      <a:lnTo>
                        <a:pt x="2982" y="264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70"/>
                      </a:lnTo>
                      <a:lnTo>
                        <a:pt x="2994" y="270"/>
                      </a:lnTo>
                      <a:lnTo>
                        <a:pt x="2994" y="276"/>
                      </a:lnTo>
                      <a:lnTo>
                        <a:pt x="2994" y="276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3000" y="288"/>
                      </a:lnTo>
                      <a:lnTo>
                        <a:pt x="3000" y="288"/>
                      </a:lnTo>
                      <a:lnTo>
                        <a:pt x="3000" y="294"/>
                      </a:lnTo>
                      <a:lnTo>
                        <a:pt x="3000" y="294"/>
                      </a:lnTo>
                      <a:lnTo>
                        <a:pt x="3000" y="294"/>
                      </a:lnTo>
                      <a:lnTo>
                        <a:pt x="3000" y="300"/>
                      </a:lnTo>
                      <a:lnTo>
                        <a:pt x="3006" y="300"/>
                      </a:lnTo>
                      <a:lnTo>
                        <a:pt x="3006" y="306"/>
                      </a:lnTo>
                      <a:lnTo>
                        <a:pt x="3006" y="306"/>
                      </a:lnTo>
                      <a:lnTo>
                        <a:pt x="3006" y="306"/>
                      </a:lnTo>
                      <a:lnTo>
                        <a:pt x="3006" y="312"/>
                      </a:lnTo>
                      <a:lnTo>
                        <a:pt x="3006" y="312"/>
                      </a:lnTo>
                      <a:lnTo>
                        <a:pt x="3012" y="312"/>
                      </a:lnTo>
                      <a:lnTo>
                        <a:pt x="3012" y="312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2"/>
                      </a:lnTo>
                      <a:lnTo>
                        <a:pt x="3072" y="312"/>
                      </a:lnTo>
                      <a:lnTo>
                        <a:pt x="3072" y="312"/>
                      </a:lnTo>
                      <a:lnTo>
                        <a:pt x="3072" y="306"/>
                      </a:lnTo>
                      <a:lnTo>
                        <a:pt x="3072" y="306"/>
                      </a:lnTo>
                      <a:lnTo>
                        <a:pt x="3072" y="306"/>
                      </a:lnTo>
                      <a:lnTo>
                        <a:pt x="3072" y="300"/>
                      </a:lnTo>
                      <a:lnTo>
                        <a:pt x="3072" y="300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88"/>
                      </a:lnTo>
                      <a:lnTo>
                        <a:pt x="3078" y="288"/>
                      </a:lnTo>
                      <a:lnTo>
                        <a:pt x="3084" y="282"/>
                      </a:lnTo>
                      <a:lnTo>
                        <a:pt x="3084" y="282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90" y="276"/>
                      </a:lnTo>
                      <a:lnTo>
                        <a:pt x="3090" y="276"/>
                      </a:lnTo>
                      <a:lnTo>
                        <a:pt x="3090" y="270"/>
                      </a:lnTo>
                      <a:lnTo>
                        <a:pt x="3090" y="270"/>
                      </a:lnTo>
                      <a:lnTo>
                        <a:pt x="3090" y="276"/>
                      </a:lnTo>
                      <a:lnTo>
                        <a:pt x="3090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82"/>
                      </a:lnTo>
                      <a:lnTo>
                        <a:pt x="3096" y="282"/>
                      </a:lnTo>
                      <a:lnTo>
                        <a:pt x="3102" y="288"/>
                      </a:lnTo>
                      <a:lnTo>
                        <a:pt x="3102" y="288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300"/>
                      </a:lnTo>
                      <a:lnTo>
                        <a:pt x="3108" y="300"/>
                      </a:lnTo>
                      <a:lnTo>
                        <a:pt x="3108" y="306"/>
                      </a:lnTo>
                      <a:lnTo>
                        <a:pt x="3108" y="306"/>
                      </a:lnTo>
                      <a:lnTo>
                        <a:pt x="3108" y="306"/>
                      </a:lnTo>
                      <a:lnTo>
                        <a:pt x="3108" y="312"/>
                      </a:lnTo>
                      <a:lnTo>
                        <a:pt x="3108" y="312"/>
                      </a:lnTo>
                      <a:lnTo>
                        <a:pt x="3114" y="312"/>
                      </a:lnTo>
                      <a:lnTo>
                        <a:pt x="3114" y="318"/>
                      </a:lnTo>
                      <a:lnTo>
                        <a:pt x="3114" y="318"/>
                      </a:lnTo>
                      <a:lnTo>
                        <a:pt x="3114" y="318"/>
                      </a:lnTo>
                      <a:lnTo>
                        <a:pt x="3114" y="324"/>
                      </a:lnTo>
                      <a:lnTo>
                        <a:pt x="3114" y="324"/>
                      </a:lnTo>
                      <a:lnTo>
                        <a:pt x="3114" y="324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24"/>
                      </a:lnTo>
                      <a:lnTo>
                        <a:pt x="3174" y="324"/>
                      </a:lnTo>
                      <a:lnTo>
                        <a:pt x="3174" y="324"/>
                      </a:lnTo>
                      <a:lnTo>
                        <a:pt x="3180" y="318"/>
                      </a:lnTo>
                      <a:lnTo>
                        <a:pt x="3180" y="318"/>
                      </a:lnTo>
                      <a:lnTo>
                        <a:pt x="3180" y="318"/>
                      </a:lnTo>
                      <a:lnTo>
                        <a:pt x="3180" y="312"/>
                      </a:lnTo>
                      <a:lnTo>
                        <a:pt x="3180" y="312"/>
                      </a:lnTo>
                      <a:lnTo>
                        <a:pt x="3180" y="312"/>
                      </a:lnTo>
                      <a:lnTo>
                        <a:pt x="3180" y="306"/>
                      </a:lnTo>
                      <a:lnTo>
                        <a:pt x="3186" y="306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294"/>
                      </a:lnTo>
                      <a:lnTo>
                        <a:pt x="3186" y="294"/>
                      </a:lnTo>
                      <a:lnTo>
                        <a:pt x="3192" y="294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8"/>
                      </a:lnTo>
                      <a:lnTo>
                        <a:pt x="3204" y="288"/>
                      </a:lnTo>
                      <a:lnTo>
                        <a:pt x="3204" y="288"/>
                      </a:lnTo>
                      <a:lnTo>
                        <a:pt x="3204" y="288"/>
                      </a:lnTo>
                      <a:lnTo>
                        <a:pt x="3204" y="294"/>
                      </a:lnTo>
                      <a:lnTo>
                        <a:pt x="3204" y="294"/>
                      </a:lnTo>
                      <a:lnTo>
                        <a:pt x="3204" y="294"/>
                      </a:lnTo>
                      <a:lnTo>
                        <a:pt x="3204" y="300"/>
                      </a:lnTo>
                      <a:lnTo>
                        <a:pt x="3210" y="300"/>
                      </a:lnTo>
                      <a:lnTo>
                        <a:pt x="3210" y="300"/>
                      </a:lnTo>
                      <a:lnTo>
                        <a:pt x="3210" y="300"/>
                      </a:lnTo>
                      <a:lnTo>
                        <a:pt x="3210" y="306"/>
                      </a:lnTo>
                      <a:lnTo>
                        <a:pt x="3210" y="306"/>
                      </a:lnTo>
                      <a:lnTo>
                        <a:pt x="3210" y="312"/>
                      </a:lnTo>
                      <a:lnTo>
                        <a:pt x="3210" y="312"/>
                      </a:lnTo>
                      <a:lnTo>
                        <a:pt x="3216" y="312"/>
                      </a:lnTo>
                      <a:lnTo>
                        <a:pt x="3216" y="318"/>
                      </a:lnTo>
                      <a:lnTo>
                        <a:pt x="3216" y="318"/>
                      </a:lnTo>
                      <a:lnTo>
                        <a:pt x="3216" y="324"/>
                      </a:lnTo>
                      <a:lnTo>
                        <a:pt x="3216" y="324"/>
                      </a:lnTo>
                      <a:lnTo>
                        <a:pt x="3216" y="324"/>
                      </a:lnTo>
                      <a:lnTo>
                        <a:pt x="3222" y="330"/>
                      </a:lnTo>
                      <a:lnTo>
                        <a:pt x="3222" y="330"/>
                      </a:lnTo>
                      <a:lnTo>
                        <a:pt x="3222" y="330"/>
                      </a:lnTo>
                      <a:lnTo>
                        <a:pt x="3222" y="336"/>
                      </a:lnTo>
                      <a:lnTo>
                        <a:pt x="3222" y="336"/>
                      </a:lnTo>
                      <a:lnTo>
                        <a:pt x="3222" y="336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36"/>
                      </a:lnTo>
                      <a:lnTo>
                        <a:pt x="3282" y="336"/>
                      </a:lnTo>
                      <a:lnTo>
                        <a:pt x="3282" y="336"/>
                      </a:lnTo>
                      <a:lnTo>
                        <a:pt x="3282" y="330"/>
                      </a:lnTo>
                      <a:lnTo>
                        <a:pt x="3288" y="330"/>
                      </a:lnTo>
                      <a:lnTo>
                        <a:pt x="3288" y="330"/>
                      </a:lnTo>
                      <a:lnTo>
                        <a:pt x="3288" y="324"/>
                      </a:lnTo>
                      <a:lnTo>
                        <a:pt x="3288" y="324"/>
                      </a:lnTo>
                      <a:lnTo>
                        <a:pt x="3288" y="324"/>
                      </a:lnTo>
                      <a:lnTo>
                        <a:pt x="3288" y="318"/>
                      </a:lnTo>
                      <a:lnTo>
                        <a:pt x="3288" y="318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06"/>
                      </a:lnTo>
                      <a:lnTo>
                        <a:pt x="3294" y="306"/>
                      </a:lnTo>
                      <a:lnTo>
                        <a:pt x="3294" y="306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6" y="294"/>
                      </a:lnTo>
                      <a:lnTo>
                        <a:pt x="3306" y="294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12" y="300"/>
                      </a:lnTo>
                      <a:lnTo>
                        <a:pt x="3312" y="300"/>
                      </a:lnTo>
                      <a:lnTo>
                        <a:pt x="3312" y="306"/>
                      </a:lnTo>
                      <a:lnTo>
                        <a:pt x="3312" y="306"/>
                      </a:lnTo>
                      <a:lnTo>
                        <a:pt x="3312" y="306"/>
                      </a:lnTo>
                      <a:lnTo>
                        <a:pt x="3312" y="312"/>
                      </a:lnTo>
                      <a:lnTo>
                        <a:pt x="3312" y="312"/>
                      </a:lnTo>
                      <a:lnTo>
                        <a:pt x="3318" y="312"/>
                      </a:lnTo>
                      <a:lnTo>
                        <a:pt x="3318" y="312"/>
                      </a:lnTo>
                      <a:lnTo>
                        <a:pt x="3318" y="318"/>
                      </a:lnTo>
                      <a:lnTo>
                        <a:pt x="3318" y="318"/>
                      </a:lnTo>
                      <a:lnTo>
                        <a:pt x="3318" y="324"/>
                      </a:lnTo>
                      <a:lnTo>
                        <a:pt x="3318" y="324"/>
                      </a:lnTo>
                      <a:lnTo>
                        <a:pt x="3318" y="324"/>
                      </a:lnTo>
                      <a:lnTo>
                        <a:pt x="3324" y="330"/>
                      </a:lnTo>
                      <a:lnTo>
                        <a:pt x="3324" y="330"/>
                      </a:lnTo>
                      <a:lnTo>
                        <a:pt x="3324" y="330"/>
                      </a:lnTo>
                      <a:lnTo>
                        <a:pt x="3324" y="336"/>
                      </a:lnTo>
                      <a:lnTo>
                        <a:pt x="3324" y="336"/>
                      </a:lnTo>
                      <a:lnTo>
                        <a:pt x="3324" y="336"/>
                      </a:lnTo>
                      <a:lnTo>
                        <a:pt x="3330" y="342"/>
                      </a:lnTo>
                      <a:lnTo>
                        <a:pt x="3330" y="342"/>
                      </a:lnTo>
                      <a:lnTo>
                        <a:pt x="3330" y="342"/>
                      </a:lnTo>
                      <a:lnTo>
                        <a:pt x="3330" y="348"/>
                      </a:lnTo>
                      <a:lnTo>
                        <a:pt x="3330" y="348"/>
                      </a:lnTo>
                      <a:lnTo>
                        <a:pt x="3384" y="354"/>
                      </a:lnTo>
                      <a:lnTo>
                        <a:pt x="3384" y="354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2"/>
                      </a:lnTo>
                      <a:lnTo>
                        <a:pt x="3390" y="342"/>
                      </a:lnTo>
                      <a:lnTo>
                        <a:pt x="3390" y="342"/>
                      </a:lnTo>
                      <a:lnTo>
                        <a:pt x="3390" y="336"/>
                      </a:lnTo>
                      <a:lnTo>
                        <a:pt x="3396" y="336"/>
                      </a:lnTo>
                      <a:lnTo>
                        <a:pt x="3396" y="336"/>
                      </a:lnTo>
                      <a:lnTo>
                        <a:pt x="3396" y="330"/>
                      </a:lnTo>
                      <a:lnTo>
                        <a:pt x="3396" y="330"/>
                      </a:lnTo>
                      <a:lnTo>
                        <a:pt x="3396" y="330"/>
                      </a:lnTo>
                      <a:lnTo>
                        <a:pt x="3396" y="324"/>
                      </a:lnTo>
                      <a:lnTo>
                        <a:pt x="3396" y="324"/>
                      </a:lnTo>
                      <a:lnTo>
                        <a:pt x="3402" y="324"/>
                      </a:lnTo>
                      <a:lnTo>
                        <a:pt x="3402" y="324"/>
                      </a:lnTo>
                      <a:lnTo>
                        <a:pt x="3402" y="318"/>
                      </a:lnTo>
                      <a:lnTo>
                        <a:pt x="3402" y="318"/>
                      </a:lnTo>
                      <a:lnTo>
                        <a:pt x="3402" y="312"/>
                      </a:lnTo>
                      <a:lnTo>
                        <a:pt x="3402" y="312"/>
                      </a:lnTo>
                      <a:lnTo>
                        <a:pt x="3408" y="312"/>
                      </a:lnTo>
                      <a:lnTo>
                        <a:pt x="3408" y="312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12"/>
                      </a:lnTo>
                      <a:lnTo>
                        <a:pt x="3414" y="312"/>
                      </a:lnTo>
                      <a:lnTo>
                        <a:pt x="3420" y="312"/>
                      </a:lnTo>
                      <a:lnTo>
                        <a:pt x="3420" y="312"/>
                      </a:lnTo>
                      <a:lnTo>
                        <a:pt x="3420" y="318"/>
                      </a:lnTo>
                      <a:lnTo>
                        <a:pt x="3420" y="318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6" y="324"/>
                      </a:lnTo>
                      <a:lnTo>
                        <a:pt x="3426" y="330"/>
                      </a:lnTo>
                      <a:lnTo>
                        <a:pt x="3426" y="330"/>
                      </a:lnTo>
                      <a:lnTo>
                        <a:pt x="3426" y="336"/>
                      </a:lnTo>
                      <a:lnTo>
                        <a:pt x="3426" y="336"/>
                      </a:lnTo>
                      <a:lnTo>
                        <a:pt x="3426" y="336"/>
                      </a:lnTo>
                      <a:lnTo>
                        <a:pt x="3432" y="342"/>
                      </a:lnTo>
                      <a:lnTo>
                        <a:pt x="3432" y="342"/>
                      </a:lnTo>
                      <a:lnTo>
                        <a:pt x="3432" y="342"/>
                      </a:lnTo>
                      <a:lnTo>
                        <a:pt x="3432" y="348"/>
                      </a:lnTo>
                      <a:lnTo>
                        <a:pt x="3432" y="348"/>
                      </a:lnTo>
                      <a:lnTo>
                        <a:pt x="3432" y="348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48"/>
                      </a:lnTo>
                      <a:lnTo>
                        <a:pt x="3498" y="348"/>
                      </a:lnTo>
                      <a:lnTo>
                        <a:pt x="3498" y="348"/>
                      </a:lnTo>
                      <a:lnTo>
                        <a:pt x="3504" y="342"/>
                      </a:lnTo>
                      <a:lnTo>
                        <a:pt x="3504" y="342"/>
                      </a:lnTo>
                      <a:lnTo>
                        <a:pt x="3504" y="342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10" y="330"/>
                      </a:lnTo>
                      <a:lnTo>
                        <a:pt x="3510" y="330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24"/>
                      </a:lnTo>
                      <a:lnTo>
                        <a:pt x="3522" y="324"/>
                      </a:lnTo>
                      <a:lnTo>
                        <a:pt x="3522" y="324"/>
                      </a:lnTo>
                      <a:lnTo>
                        <a:pt x="3528" y="324"/>
                      </a:lnTo>
                      <a:lnTo>
                        <a:pt x="3528" y="330"/>
                      </a:lnTo>
                      <a:lnTo>
                        <a:pt x="3528" y="330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34" y="342"/>
                      </a:lnTo>
                      <a:lnTo>
                        <a:pt x="3534" y="342"/>
                      </a:lnTo>
                      <a:lnTo>
                        <a:pt x="3534" y="342"/>
                      </a:lnTo>
                      <a:lnTo>
                        <a:pt x="3534" y="348"/>
                      </a:lnTo>
                      <a:lnTo>
                        <a:pt x="3534" y="348"/>
                      </a:lnTo>
                      <a:lnTo>
                        <a:pt x="3534" y="348"/>
                      </a:lnTo>
                      <a:lnTo>
                        <a:pt x="3540" y="354"/>
                      </a:lnTo>
                      <a:lnTo>
                        <a:pt x="3540" y="354"/>
                      </a:lnTo>
                      <a:lnTo>
                        <a:pt x="3540" y="354"/>
                      </a:lnTo>
                      <a:lnTo>
                        <a:pt x="3540" y="360"/>
                      </a:lnTo>
                      <a:lnTo>
                        <a:pt x="3540" y="360"/>
                      </a:lnTo>
                      <a:lnTo>
                        <a:pt x="3540" y="360"/>
                      </a:lnTo>
                      <a:lnTo>
                        <a:pt x="3540" y="366"/>
                      </a:lnTo>
                      <a:lnTo>
                        <a:pt x="3546" y="366"/>
                      </a:lnTo>
                      <a:lnTo>
                        <a:pt x="3546" y="366"/>
                      </a:lnTo>
                      <a:lnTo>
                        <a:pt x="3600" y="372"/>
                      </a:lnTo>
                      <a:lnTo>
                        <a:pt x="3600" y="372"/>
                      </a:lnTo>
                      <a:lnTo>
                        <a:pt x="3600" y="372"/>
                      </a:lnTo>
                      <a:lnTo>
                        <a:pt x="3600" y="366"/>
                      </a:lnTo>
                      <a:lnTo>
                        <a:pt x="3600" y="366"/>
                      </a:lnTo>
                      <a:lnTo>
                        <a:pt x="3606" y="366"/>
                      </a:lnTo>
                      <a:lnTo>
                        <a:pt x="3606" y="366"/>
                      </a:lnTo>
                      <a:lnTo>
                        <a:pt x="3606" y="360"/>
                      </a:lnTo>
                      <a:lnTo>
                        <a:pt x="3606" y="360"/>
                      </a:lnTo>
                      <a:lnTo>
                        <a:pt x="3606" y="360"/>
                      </a:lnTo>
                      <a:lnTo>
                        <a:pt x="3606" y="354"/>
                      </a:lnTo>
                      <a:lnTo>
                        <a:pt x="3606" y="354"/>
                      </a:lnTo>
                      <a:lnTo>
                        <a:pt x="3612" y="354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2"/>
                      </a:lnTo>
                      <a:lnTo>
                        <a:pt x="3612" y="342"/>
                      </a:lnTo>
                      <a:lnTo>
                        <a:pt x="3618" y="342"/>
                      </a:lnTo>
                      <a:lnTo>
                        <a:pt x="3618" y="336"/>
                      </a:lnTo>
                      <a:lnTo>
                        <a:pt x="3618" y="336"/>
                      </a:lnTo>
                      <a:lnTo>
                        <a:pt x="3618" y="336"/>
                      </a:lnTo>
                      <a:lnTo>
                        <a:pt x="3618" y="330"/>
                      </a:lnTo>
                      <a:lnTo>
                        <a:pt x="3618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6"/>
                      </a:lnTo>
                      <a:lnTo>
                        <a:pt x="3630" y="336"/>
                      </a:lnTo>
                      <a:lnTo>
                        <a:pt x="3630" y="336"/>
                      </a:lnTo>
                      <a:lnTo>
                        <a:pt x="3636" y="342"/>
                      </a:lnTo>
                      <a:lnTo>
                        <a:pt x="3636" y="342"/>
                      </a:lnTo>
                      <a:lnTo>
                        <a:pt x="3636" y="342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42" y="354"/>
                      </a:lnTo>
                      <a:lnTo>
                        <a:pt x="3642" y="354"/>
                      </a:lnTo>
                      <a:lnTo>
                        <a:pt x="3642" y="354"/>
                      </a:lnTo>
                      <a:lnTo>
                        <a:pt x="3642" y="360"/>
                      </a:lnTo>
                      <a:lnTo>
                        <a:pt x="3642" y="360"/>
                      </a:lnTo>
                      <a:lnTo>
                        <a:pt x="3642" y="360"/>
                      </a:lnTo>
                      <a:lnTo>
                        <a:pt x="3648" y="366"/>
                      </a:lnTo>
                      <a:lnTo>
                        <a:pt x="3648" y="366"/>
                      </a:lnTo>
                      <a:lnTo>
                        <a:pt x="3648" y="366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2"/>
                      </a:lnTo>
                      <a:lnTo>
                        <a:pt x="3708" y="372"/>
                      </a:lnTo>
                      <a:lnTo>
                        <a:pt x="3714" y="372"/>
                      </a:lnTo>
                      <a:lnTo>
                        <a:pt x="3714" y="372"/>
                      </a:lnTo>
                      <a:lnTo>
                        <a:pt x="3714" y="366"/>
                      </a:lnTo>
                      <a:lnTo>
                        <a:pt x="3714" y="366"/>
                      </a:lnTo>
                      <a:lnTo>
                        <a:pt x="3714" y="366"/>
                      </a:lnTo>
                      <a:lnTo>
                        <a:pt x="3714" y="360"/>
                      </a:lnTo>
                      <a:lnTo>
                        <a:pt x="3714" y="360"/>
                      </a:lnTo>
                      <a:lnTo>
                        <a:pt x="3720" y="360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48"/>
                      </a:lnTo>
                      <a:lnTo>
                        <a:pt x="3720" y="348"/>
                      </a:lnTo>
                      <a:lnTo>
                        <a:pt x="3726" y="348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8"/>
                      </a:lnTo>
                      <a:lnTo>
                        <a:pt x="3738" y="348"/>
                      </a:lnTo>
                      <a:lnTo>
                        <a:pt x="3744" y="348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60"/>
                      </a:lnTo>
                      <a:lnTo>
                        <a:pt x="3744" y="360"/>
                      </a:lnTo>
                      <a:lnTo>
                        <a:pt x="3750" y="360"/>
                      </a:lnTo>
                      <a:lnTo>
                        <a:pt x="3750" y="366"/>
                      </a:lnTo>
                      <a:lnTo>
                        <a:pt x="3750" y="366"/>
                      </a:lnTo>
                      <a:lnTo>
                        <a:pt x="3750" y="366"/>
                      </a:lnTo>
                      <a:lnTo>
                        <a:pt x="3750" y="372"/>
                      </a:lnTo>
                      <a:lnTo>
                        <a:pt x="3750" y="372"/>
                      </a:lnTo>
                      <a:lnTo>
                        <a:pt x="3756" y="372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84"/>
                      </a:lnTo>
                      <a:lnTo>
                        <a:pt x="3756" y="384"/>
                      </a:lnTo>
                      <a:lnTo>
                        <a:pt x="3816" y="390"/>
                      </a:lnTo>
                      <a:lnTo>
                        <a:pt x="3816" y="390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78"/>
                      </a:lnTo>
                      <a:lnTo>
                        <a:pt x="3822" y="378"/>
                      </a:lnTo>
                      <a:lnTo>
                        <a:pt x="3822" y="378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66"/>
                      </a:lnTo>
                      <a:lnTo>
                        <a:pt x="3828" y="366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54"/>
                      </a:lnTo>
                      <a:lnTo>
                        <a:pt x="3834" y="354"/>
                      </a:lnTo>
                      <a:lnTo>
                        <a:pt x="3834" y="354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6" y="348"/>
                      </a:lnTo>
                      <a:lnTo>
                        <a:pt x="3846" y="354"/>
                      </a:lnTo>
                      <a:lnTo>
                        <a:pt x="3846" y="354"/>
                      </a:lnTo>
                      <a:lnTo>
                        <a:pt x="3846" y="354"/>
                      </a:lnTo>
                      <a:lnTo>
                        <a:pt x="3846" y="360"/>
                      </a:lnTo>
                      <a:lnTo>
                        <a:pt x="3846" y="360"/>
                      </a:lnTo>
                      <a:lnTo>
                        <a:pt x="3852" y="360"/>
                      </a:lnTo>
                      <a:lnTo>
                        <a:pt x="3852" y="360"/>
                      </a:lnTo>
                      <a:lnTo>
                        <a:pt x="3852" y="360"/>
                      </a:lnTo>
                      <a:lnTo>
                        <a:pt x="3852" y="366"/>
                      </a:lnTo>
                      <a:lnTo>
                        <a:pt x="3852" y="366"/>
                      </a:lnTo>
                      <a:lnTo>
                        <a:pt x="3852" y="372"/>
                      </a:lnTo>
                      <a:lnTo>
                        <a:pt x="3852" y="372"/>
                      </a:lnTo>
                      <a:lnTo>
                        <a:pt x="3858" y="372"/>
                      </a:lnTo>
                      <a:lnTo>
                        <a:pt x="3858" y="378"/>
                      </a:lnTo>
                      <a:lnTo>
                        <a:pt x="3858" y="378"/>
                      </a:lnTo>
                      <a:lnTo>
                        <a:pt x="3858" y="378"/>
                      </a:lnTo>
                      <a:lnTo>
                        <a:pt x="3858" y="384"/>
                      </a:lnTo>
                      <a:lnTo>
                        <a:pt x="3858" y="384"/>
                      </a:lnTo>
                      <a:lnTo>
                        <a:pt x="3864" y="384"/>
                      </a:lnTo>
                      <a:lnTo>
                        <a:pt x="3864" y="384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84"/>
                      </a:lnTo>
                      <a:lnTo>
                        <a:pt x="3930" y="384"/>
                      </a:lnTo>
                      <a:lnTo>
                        <a:pt x="3930" y="384"/>
                      </a:lnTo>
                      <a:lnTo>
                        <a:pt x="3930" y="378"/>
                      </a:lnTo>
                      <a:lnTo>
                        <a:pt x="3930" y="378"/>
                      </a:lnTo>
                      <a:lnTo>
                        <a:pt x="3930" y="378"/>
                      </a:lnTo>
                      <a:lnTo>
                        <a:pt x="3930" y="372"/>
                      </a:lnTo>
                      <a:lnTo>
                        <a:pt x="3936" y="372"/>
                      </a:lnTo>
                      <a:lnTo>
                        <a:pt x="3936" y="372"/>
                      </a:lnTo>
                      <a:lnTo>
                        <a:pt x="3936" y="372"/>
                      </a:lnTo>
                      <a:lnTo>
                        <a:pt x="3936" y="366"/>
                      </a:lnTo>
                      <a:lnTo>
                        <a:pt x="3936" y="366"/>
                      </a:lnTo>
                      <a:lnTo>
                        <a:pt x="3936" y="366"/>
                      </a:lnTo>
                      <a:lnTo>
                        <a:pt x="3936" y="360"/>
                      </a:lnTo>
                      <a:lnTo>
                        <a:pt x="3942" y="360"/>
                      </a:lnTo>
                      <a:lnTo>
                        <a:pt x="3942" y="360"/>
                      </a:lnTo>
                      <a:lnTo>
                        <a:pt x="3942" y="360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60"/>
                      </a:lnTo>
                      <a:lnTo>
                        <a:pt x="3948" y="360"/>
                      </a:lnTo>
                      <a:lnTo>
                        <a:pt x="3954" y="360"/>
                      </a:lnTo>
                      <a:lnTo>
                        <a:pt x="3954" y="360"/>
                      </a:lnTo>
                      <a:lnTo>
                        <a:pt x="3954" y="366"/>
                      </a:lnTo>
                      <a:lnTo>
                        <a:pt x="3954" y="366"/>
                      </a:lnTo>
                      <a:lnTo>
                        <a:pt x="3954" y="366"/>
                      </a:lnTo>
                      <a:lnTo>
                        <a:pt x="3954" y="372"/>
                      </a:lnTo>
                      <a:lnTo>
                        <a:pt x="3960" y="372"/>
                      </a:lnTo>
                      <a:lnTo>
                        <a:pt x="3960" y="372"/>
                      </a:lnTo>
                      <a:lnTo>
                        <a:pt x="3960" y="372"/>
                      </a:lnTo>
                      <a:lnTo>
                        <a:pt x="3960" y="378"/>
                      </a:lnTo>
                      <a:lnTo>
                        <a:pt x="3960" y="378"/>
                      </a:lnTo>
                      <a:lnTo>
                        <a:pt x="3960" y="378"/>
                      </a:lnTo>
                      <a:lnTo>
                        <a:pt x="3960" y="384"/>
                      </a:lnTo>
                      <a:lnTo>
                        <a:pt x="3966" y="384"/>
                      </a:lnTo>
                      <a:lnTo>
                        <a:pt x="3966" y="384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6"/>
                      </a:lnTo>
                      <a:lnTo>
                        <a:pt x="3972" y="396"/>
                      </a:lnTo>
                      <a:lnTo>
                        <a:pt x="3972" y="396"/>
                      </a:lnTo>
                      <a:lnTo>
                        <a:pt x="3972" y="402"/>
                      </a:lnTo>
                      <a:lnTo>
                        <a:pt x="3972" y="402"/>
                      </a:lnTo>
                      <a:lnTo>
                        <a:pt x="4026" y="402"/>
                      </a:lnTo>
                      <a:lnTo>
                        <a:pt x="4026" y="402"/>
                      </a:lnTo>
                      <a:lnTo>
                        <a:pt x="4026" y="402"/>
                      </a:lnTo>
                      <a:lnTo>
                        <a:pt x="4032" y="402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0"/>
                      </a:lnTo>
                      <a:lnTo>
                        <a:pt x="4032" y="390"/>
                      </a:lnTo>
                      <a:lnTo>
                        <a:pt x="4038" y="390"/>
                      </a:lnTo>
                      <a:lnTo>
                        <a:pt x="4038" y="384"/>
                      </a:lnTo>
                      <a:lnTo>
                        <a:pt x="4038" y="384"/>
                      </a:lnTo>
                      <a:lnTo>
                        <a:pt x="4038" y="384"/>
                      </a:lnTo>
                      <a:lnTo>
                        <a:pt x="4038" y="378"/>
                      </a:lnTo>
                      <a:lnTo>
                        <a:pt x="4038" y="378"/>
                      </a:lnTo>
                      <a:lnTo>
                        <a:pt x="4038" y="378"/>
                      </a:lnTo>
                      <a:lnTo>
                        <a:pt x="4044" y="378"/>
                      </a:lnTo>
                      <a:lnTo>
                        <a:pt x="4044" y="378"/>
                      </a:lnTo>
                      <a:lnTo>
                        <a:pt x="4044" y="372"/>
                      </a:lnTo>
                      <a:lnTo>
                        <a:pt x="4044" y="372"/>
                      </a:lnTo>
                      <a:lnTo>
                        <a:pt x="4044" y="372"/>
                      </a:lnTo>
                      <a:lnTo>
                        <a:pt x="4044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0"/>
                      </a:lnTo>
                      <a:lnTo>
                        <a:pt x="4050" y="360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62" y="372"/>
                      </a:lnTo>
                      <a:lnTo>
                        <a:pt x="4062" y="372"/>
                      </a:lnTo>
                      <a:lnTo>
                        <a:pt x="4062" y="372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8" y="378"/>
                      </a:lnTo>
                      <a:lnTo>
                        <a:pt x="4068" y="384"/>
                      </a:lnTo>
                      <a:lnTo>
                        <a:pt x="4068" y="384"/>
                      </a:lnTo>
                      <a:lnTo>
                        <a:pt x="4068" y="384"/>
                      </a:lnTo>
                      <a:lnTo>
                        <a:pt x="4068" y="390"/>
                      </a:lnTo>
                      <a:lnTo>
                        <a:pt x="4068" y="390"/>
                      </a:lnTo>
                      <a:lnTo>
                        <a:pt x="4074" y="390"/>
                      </a:lnTo>
                      <a:lnTo>
                        <a:pt x="4074" y="396"/>
                      </a:lnTo>
                      <a:lnTo>
                        <a:pt x="4074" y="396"/>
                      </a:lnTo>
                      <a:lnTo>
                        <a:pt x="4074" y="396"/>
                      </a:lnTo>
                      <a:lnTo>
                        <a:pt x="4074" y="402"/>
                      </a:lnTo>
                      <a:lnTo>
                        <a:pt x="4074" y="402"/>
                      </a:lnTo>
                      <a:lnTo>
                        <a:pt x="4074" y="402"/>
                      </a:lnTo>
                      <a:lnTo>
                        <a:pt x="4080" y="402"/>
                      </a:lnTo>
                      <a:lnTo>
                        <a:pt x="4080" y="408"/>
                      </a:lnTo>
                      <a:lnTo>
                        <a:pt x="4080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40" y="408"/>
                      </a:lnTo>
                      <a:lnTo>
                        <a:pt x="4140" y="408"/>
                      </a:lnTo>
                      <a:lnTo>
                        <a:pt x="4140" y="402"/>
                      </a:lnTo>
                      <a:lnTo>
                        <a:pt x="4140" y="402"/>
                      </a:lnTo>
                      <a:lnTo>
                        <a:pt x="4140" y="402"/>
                      </a:lnTo>
                      <a:lnTo>
                        <a:pt x="4140" y="396"/>
                      </a:lnTo>
                      <a:lnTo>
                        <a:pt x="4140" y="396"/>
                      </a:lnTo>
                      <a:lnTo>
                        <a:pt x="4146" y="396"/>
                      </a:lnTo>
                      <a:lnTo>
                        <a:pt x="4146" y="396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84"/>
                      </a:lnTo>
                      <a:lnTo>
                        <a:pt x="4152" y="384"/>
                      </a:lnTo>
                      <a:lnTo>
                        <a:pt x="4152" y="384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64" y="372"/>
                      </a:lnTo>
                      <a:lnTo>
                        <a:pt x="4164" y="372"/>
                      </a:lnTo>
                      <a:lnTo>
                        <a:pt x="4164" y="372"/>
                      </a:lnTo>
                      <a:lnTo>
                        <a:pt x="4164" y="378"/>
                      </a:lnTo>
                      <a:lnTo>
                        <a:pt x="4164" y="378"/>
                      </a:lnTo>
                      <a:lnTo>
                        <a:pt x="4164" y="378"/>
                      </a:lnTo>
                      <a:lnTo>
                        <a:pt x="4170" y="378"/>
                      </a:lnTo>
                      <a:lnTo>
                        <a:pt x="4170" y="384"/>
                      </a:lnTo>
                      <a:lnTo>
                        <a:pt x="4170" y="384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6" y="390"/>
                      </a:lnTo>
                      <a:lnTo>
                        <a:pt x="4176" y="396"/>
                      </a:lnTo>
                      <a:lnTo>
                        <a:pt x="4176" y="396"/>
                      </a:lnTo>
                      <a:lnTo>
                        <a:pt x="4176" y="396"/>
                      </a:lnTo>
                      <a:lnTo>
                        <a:pt x="4176" y="402"/>
                      </a:lnTo>
                      <a:lnTo>
                        <a:pt x="4176" y="402"/>
                      </a:lnTo>
                      <a:lnTo>
                        <a:pt x="4182" y="402"/>
                      </a:lnTo>
                      <a:lnTo>
                        <a:pt x="4182" y="402"/>
                      </a:lnTo>
                      <a:lnTo>
                        <a:pt x="4182" y="408"/>
                      </a:lnTo>
                      <a:lnTo>
                        <a:pt x="4182" y="408"/>
                      </a:lnTo>
                      <a:lnTo>
                        <a:pt x="4182" y="408"/>
                      </a:lnTo>
                      <a:lnTo>
                        <a:pt x="4182" y="414"/>
                      </a:lnTo>
                      <a:lnTo>
                        <a:pt x="4182" y="414"/>
                      </a:lnTo>
                      <a:lnTo>
                        <a:pt x="4188" y="414"/>
                      </a:lnTo>
                      <a:lnTo>
                        <a:pt x="4188" y="414"/>
                      </a:lnTo>
                      <a:lnTo>
                        <a:pt x="4242" y="420"/>
                      </a:lnTo>
                      <a:lnTo>
                        <a:pt x="4242" y="420"/>
                      </a:lnTo>
                      <a:lnTo>
                        <a:pt x="4242" y="420"/>
                      </a:lnTo>
                      <a:lnTo>
                        <a:pt x="4242" y="414"/>
                      </a:lnTo>
                      <a:lnTo>
                        <a:pt x="4242" y="414"/>
                      </a:lnTo>
                      <a:lnTo>
                        <a:pt x="4248" y="414"/>
                      </a:lnTo>
                      <a:lnTo>
                        <a:pt x="4248" y="414"/>
                      </a:lnTo>
                      <a:lnTo>
                        <a:pt x="4248" y="408"/>
                      </a:lnTo>
                      <a:lnTo>
                        <a:pt x="4248" y="408"/>
                      </a:lnTo>
                      <a:lnTo>
                        <a:pt x="4248" y="408"/>
                      </a:lnTo>
                      <a:lnTo>
                        <a:pt x="4248" y="402"/>
                      </a:lnTo>
                      <a:lnTo>
                        <a:pt x="4248" y="402"/>
                      </a:lnTo>
                      <a:lnTo>
                        <a:pt x="4254" y="402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0"/>
                      </a:lnTo>
                      <a:lnTo>
                        <a:pt x="4260" y="390"/>
                      </a:lnTo>
                      <a:lnTo>
                        <a:pt x="4260" y="390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72" y="378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90"/>
                      </a:lnTo>
                      <a:lnTo>
                        <a:pt x="4278" y="390"/>
                      </a:lnTo>
                      <a:lnTo>
                        <a:pt x="4278" y="390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84" y="402"/>
                      </a:lnTo>
                      <a:lnTo>
                        <a:pt x="4284" y="402"/>
                      </a:lnTo>
                      <a:lnTo>
                        <a:pt x="4284" y="402"/>
                      </a:lnTo>
                      <a:lnTo>
                        <a:pt x="4284" y="408"/>
                      </a:lnTo>
                      <a:lnTo>
                        <a:pt x="4284" y="408"/>
                      </a:lnTo>
                      <a:lnTo>
                        <a:pt x="4284" y="408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350" y="426"/>
                      </a:lnTo>
                      <a:lnTo>
                        <a:pt x="4350" y="426"/>
                      </a:lnTo>
                      <a:lnTo>
                        <a:pt x="4350" y="426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6" y="420"/>
                      </a:lnTo>
                      <a:lnTo>
                        <a:pt x="4356" y="414"/>
                      </a:lnTo>
                      <a:lnTo>
                        <a:pt x="4356" y="414"/>
                      </a:lnTo>
                      <a:lnTo>
                        <a:pt x="4356" y="414"/>
                      </a:lnTo>
                      <a:lnTo>
                        <a:pt x="4356" y="408"/>
                      </a:lnTo>
                      <a:lnTo>
                        <a:pt x="4356" y="408"/>
                      </a:lnTo>
                      <a:lnTo>
                        <a:pt x="4356" y="408"/>
                      </a:lnTo>
                      <a:lnTo>
                        <a:pt x="4362" y="408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396"/>
                      </a:lnTo>
                      <a:lnTo>
                        <a:pt x="4362" y="396"/>
                      </a:lnTo>
                      <a:lnTo>
                        <a:pt x="4368" y="396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6"/>
                      </a:lnTo>
                      <a:lnTo>
                        <a:pt x="4380" y="396"/>
                      </a:lnTo>
                      <a:lnTo>
                        <a:pt x="4386" y="396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8"/>
                      </a:lnTo>
                      <a:lnTo>
                        <a:pt x="4386" y="408"/>
                      </a:lnTo>
                      <a:lnTo>
                        <a:pt x="4392" y="408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20"/>
                      </a:lnTo>
                      <a:lnTo>
                        <a:pt x="4392" y="420"/>
                      </a:lnTo>
                      <a:lnTo>
                        <a:pt x="4398" y="420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64" y="420"/>
                      </a:lnTo>
                      <a:lnTo>
                        <a:pt x="4464" y="420"/>
                      </a:lnTo>
                      <a:lnTo>
                        <a:pt x="4464" y="420"/>
                      </a:lnTo>
                      <a:lnTo>
                        <a:pt x="4464" y="414"/>
                      </a:lnTo>
                      <a:lnTo>
                        <a:pt x="4464" y="414"/>
                      </a:lnTo>
                      <a:lnTo>
                        <a:pt x="4464" y="414"/>
                      </a:lnTo>
                      <a:lnTo>
                        <a:pt x="4470" y="414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2"/>
                      </a:lnTo>
                      <a:lnTo>
                        <a:pt x="4470" y="402"/>
                      </a:lnTo>
                      <a:lnTo>
                        <a:pt x="4470" y="402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8" y="396"/>
                      </a:lnTo>
                      <a:lnTo>
                        <a:pt x="4488" y="396"/>
                      </a:lnTo>
                      <a:lnTo>
                        <a:pt x="4488" y="402"/>
                      </a:lnTo>
                      <a:lnTo>
                        <a:pt x="4488" y="402"/>
                      </a:lnTo>
                      <a:lnTo>
                        <a:pt x="4488" y="402"/>
                      </a:lnTo>
                      <a:lnTo>
                        <a:pt x="4488" y="408"/>
                      </a:lnTo>
                      <a:lnTo>
                        <a:pt x="4494" y="408"/>
                      </a:lnTo>
                      <a:lnTo>
                        <a:pt x="4494" y="408"/>
                      </a:lnTo>
                      <a:lnTo>
                        <a:pt x="4494" y="408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500" y="420"/>
                      </a:lnTo>
                      <a:lnTo>
                        <a:pt x="4500" y="420"/>
                      </a:lnTo>
                      <a:lnTo>
                        <a:pt x="4500" y="420"/>
                      </a:lnTo>
                      <a:lnTo>
                        <a:pt x="4500" y="426"/>
                      </a:lnTo>
                      <a:lnTo>
                        <a:pt x="4500" y="426"/>
                      </a:lnTo>
                      <a:lnTo>
                        <a:pt x="4500" y="426"/>
                      </a:lnTo>
                      <a:lnTo>
                        <a:pt x="4500" y="432"/>
                      </a:lnTo>
                      <a:lnTo>
                        <a:pt x="4506" y="432"/>
                      </a:lnTo>
                      <a:lnTo>
                        <a:pt x="4506" y="432"/>
                      </a:lnTo>
                      <a:lnTo>
                        <a:pt x="4506" y="432"/>
                      </a:lnTo>
                      <a:lnTo>
                        <a:pt x="4506" y="438"/>
                      </a:lnTo>
                      <a:lnTo>
                        <a:pt x="450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08"/>
                      </a:lnTo>
                      <a:lnTo>
                        <a:pt x="4578" y="408"/>
                      </a:lnTo>
                      <a:lnTo>
                        <a:pt x="4578" y="408"/>
                      </a:lnTo>
                      <a:lnTo>
                        <a:pt x="4578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6" y="402"/>
                      </a:lnTo>
                      <a:lnTo>
                        <a:pt x="4596" y="408"/>
                      </a:lnTo>
                      <a:lnTo>
                        <a:pt x="4596" y="408"/>
                      </a:lnTo>
                      <a:lnTo>
                        <a:pt x="4596" y="408"/>
                      </a:lnTo>
                      <a:lnTo>
                        <a:pt x="4596" y="414"/>
                      </a:lnTo>
                      <a:lnTo>
                        <a:pt x="4596" y="414"/>
                      </a:lnTo>
                      <a:lnTo>
                        <a:pt x="4602" y="414"/>
                      </a:lnTo>
                      <a:lnTo>
                        <a:pt x="4602" y="414"/>
                      </a:lnTo>
                      <a:lnTo>
                        <a:pt x="4602" y="414"/>
                      </a:lnTo>
                      <a:lnTo>
                        <a:pt x="4602" y="420"/>
                      </a:lnTo>
                      <a:lnTo>
                        <a:pt x="4602" y="420"/>
                      </a:lnTo>
                      <a:lnTo>
                        <a:pt x="4602" y="420"/>
                      </a:lnTo>
                      <a:lnTo>
                        <a:pt x="4602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68" y="444"/>
                      </a:lnTo>
                      <a:lnTo>
                        <a:pt x="4668" y="444"/>
                      </a:lnTo>
                      <a:lnTo>
                        <a:pt x="4668" y="444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2"/>
                      </a:lnTo>
                      <a:lnTo>
                        <a:pt x="4674" y="432"/>
                      </a:lnTo>
                      <a:lnTo>
                        <a:pt x="4680" y="432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6" y="420"/>
                      </a:lnTo>
                      <a:lnTo>
                        <a:pt x="4686" y="420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14"/>
                      </a:lnTo>
                      <a:lnTo>
                        <a:pt x="4704" y="414"/>
                      </a:lnTo>
                      <a:lnTo>
                        <a:pt x="4704" y="414"/>
                      </a:lnTo>
                      <a:lnTo>
                        <a:pt x="4704" y="414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32"/>
                      </a:lnTo>
                      <a:lnTo>
                        <a:pt x="4710" y="432"/>
                      </a:lnTo>
                      <a:lnTo>
                        <a:pt x="4710" y="432"/>
                      </a:lnTo>
                      <a:lnTo>
                        <a:pt x="4716" y="432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44"/>
                      </a:lnTo>
                      <a:lnTo>
                        <a:pt x="4716" y="444"/>
                      </a:lnTo>
                      <a:lnTo>
                        <a:pt x="4722" y="444"/>
                      </a:lnTo>
                      <a:lnTo>
                        <a:pt x="4722" y="444"/>
                      </a:lnTo>
                      <a:lnTo>
                        <a:pt x="4722" y="444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38"/>
                      </a:lnTo>
                      <a:lnTo>
                        <a:pt x="4782" y="438"/>
                      </a:lnTo>
                      <a:lnTo>
                        <a:pt x="4782" y="438"/>
                      </a:lnTo>
                      <a:lnTo>
                        <a:pt x="4788" y="438"/>
                      </a:lnTo>
                      <a:lnTo>
                        <a:pt x="4788" y="432"/>
                      </a:lnTo>
                      <a:lnTo>
                        <a:pt x="4788" y="432"/>
                      </a:lnTo>
                      <a:lnTo>
                        <a:pt x="4788" y="432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94" y="426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6" y="414"/>
                      </a:lnTo>
                      <a:lnTo>
                        <a:pt x="4806" y="414"/>
                      </a:lnTo>
                      <a:lnTo>
                        <a:pt x="4806" y="414"/>
                      </a:lnTo>
                      <a:lnTo>
                        <a:pt x="4806" y="420"/>
                      </a:lnTo>
                      <a:lnTo>
                        <a:pt x="4806" y="420"/>
                      </a:lnTo>
                      <a:lnTo>
                        <a:pt x="4806" y="420"/>
                      </a:lnTo>
                      <a:lnTo>
                        <a:pt x="4812" y="420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32"/>
                      </a:lnTo>
                      <a:lnTo>
                        <a:pt x="4818" y="432"/>
                      </a:lnTo>
                      <a:lnTo>
                        <a:pt x="4818" y="432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44"/>
                      </a:lnTo>
                      <a:lnTo>
                        <a:pt x="4824" y="444"/>
                      </a:lnTo>
                      <a:lnTo>
                        <a:pt x="4824" y="444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30" y="450"/>
                      </a:lnTo>
                      <a:lnTo>
                        <a:pt x="4830" y="450"/>
                      </a:lnTo>
                      <a:lnTo>
                        <a:pt x="4884" y="456"/>
                      </a:lnTo>
                      <a:lnTo>
                        <a:pt x="4884" y="456"/>
                      </a:lnTo>
                      <a:lnTo>
                        <a:pt x="4884" y="456"/>
                      </a:lnTo>
                      <a:lnTo>
                        <a:pt x="4884" y="450"/>
                      </a:lnTo>
                      <a:lnTo>
                        <a:pt x="4884" y="450"/>
                      </a:lnTo>
                      <a:lnTo>
                        <a:pt x="4890" y="450"/>
                      </a:lnTo>
                    </a:path>
                  </a:pathLst>
                </a:cu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5" name="Rectangle 55"/>
                <p:cNvSpPr>
                  <a:spLocks noChangeArrowheads="1"/>
                </p:cNvSpPr>
                <p:nvPr/>
              </p:nvSpPr>
              <p:spPr bwMode="auto">
                <a:xfrm>
                  <a:off x="663" y="2754"/>
                  <a:ext cx="28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Ax_bet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56" name="Freeform 56"/>
                <p:cNvSpPr>
                  <a:spLocks/>
                </p:cNvSpPr>
                <p:nvPr/>
              </p:nvSpPr>
              <p:spPr bwMode="auto">
                <a:xfrm>
                  <a:off x="435" y="1878"/>
                  <a:ext cx="4890" cy="456"/>
                </a:xfrm>
                <a:custGeom>
                  <a:avLst/>
                  <a:gdLst/>
                  <a:ahLst/>
                  <a:cxnLst>
                    <a:cxn ang="0">
                      <a:pos x="72" y="90"/>
                    </a:cxn>
                    <a:cxn ang="0">
                      <a:pos x="114" y="84"/>
                    </a:cxn>
                    <a:cxn ang="0">
                      <a:pos x="180" y="42"/>
                    </a:cxn>
                    <a:cxn ang="0">
                      <a:pos x="246" y="24"/>
                    </a:cxn>
                    <a:cxn ang="0">
                      <a:pos x="318" y="36"/>
                    </a:cxn>
                    <a:cxn ang="0">
                      <a:pos x="384" y="66"/>
                    </a:cxn>
                    <a:cxn ang="0">
                      <a:pos x="456" y="114"/>
                    </a:cxn>
                    <a:cxn ang="0">
                      <a:pos x="498" y="120"/>
                    </a:cxn>
                    <a:cxn ang="0">
                      <a:pos x="564" y="90"/>
                    </a:cxn>
                    <a:cxn ang="0">
                      <a:pos x="636" y="66"/>
                    </a:cxn>
                    <a:cxn ang="0">
                      <a:pos x="702" y="72"/>
                    </a:cxn>
                    <a:cxn ang="0">
                      <a:pos x="768" y="108"/>
                    </a:cxn>
                    <a:cxn ang="0">
                      <a:pos x="840" y="138"/>
                    </a:cxn>
                    <a:cxn ang="0">
                      <a:pos x="882" y="168"/>
                    </a:cxn>
                    <a:cxn ang="0">
                      <a:pos x="948" y="150"/>
                    </a:cxn>
                    <a:cxn ang="0">
                      <a:pos x="1020" y="120"/>
                    </a:cxn>
                    <a:cxn ang="0">
                      <a:pos x="1086" y="114"/>
                    </a:cxn>
                    <a:cxn ang="0">
                      <a:pos x="1152" y="144"/>
                    </a:cxn>
                    <a:cxn ang="0">
                      <a:pos x="1224" y="174"/>
                    </a:cxn>
                    <a:cxn ang="0">
                      <a:pos x="1290" y="210"/>
                    </a:cxn>
                    <a:cxn ang="0">
                      <a:pos x="1332" y="204"/>
                    </a:cxn>
                    <a:cxn ang="0">
                      <a:pos x="1404" y="180"/>
                    </a:cxn>
                    <a:cxn ang="0">
                      <a:pos x="1470" y="162"/>
                    </a:cxn>
                    <a:cxn ang="0">
                      <a:pos x="1536" y="180"/>
                    </a:cxn>
                    <a:cxn ang="0">
                      <a:pos x="1608" y="210"/>
                    </a:cxn>
                    <a:cxn ang="0">
                      <a:pos x="1674" y="120"/>
                    </a:cxn>
                    <a:cxn ang="0">
                      <a:pos x="1722" y="102"/>
                    </a:cxn>
                    <a:cxn ang="0">
                      <a:pos x="1818" y="96"/>
                    </a:cxn>
                    <a:cxn ang="0">
                      <a:pos x="1914" y="96"/>
                    </a:cxn>
                    <a:cxn ang="0">
                      <a:pos x="2010" y="132"/>
                    </a:cxn>
                    <a:cxn ang="0">
                      <a:pos x="2106" y="180"/>
                    </a:cxn>
                    <a:cxn ang="0">
                      <a:pos x="2154" y="192"/>
                    </a:cxn>
                    <a:cxn ang="0">
                      <a:pos x="2250" y="180"/>
                    </a:cxn>
                    <a:cxn ang="0">
                      <a:pos x="2346" y="174"/>
                    </a:cxn>
                    <a:cxn ang="0">
                      <a:pos x="2442" y="192"/>
                    </a:cxn>
                    <a:cxn ang="0">
                      <a:pos x="2538" y="234"/>
                    </a:cxn>
                    <a:cxn ang="0">
                      <a:pos x="2640" y="270"/>
                    </a:cxn>
                    <a:cxn ang="0">
                      <a:pos x="2682" y="258"/>
                    </a:cxn>
                    <a:cxn ang="0">
                      <a:pos x="2778" y="246"/>
                    </a:cxn>
                    <a:cxn ang="0">
                      <a:pos x="2874" y="246"/>
                    </a:cxn>
                    <a:cxn ang="0">
                      <a:pos x="2970" y="282"/>
                    </a:cxn>
                    <a:cxn ang="0">
                      <a:pos x="3066" y="318"/>
                    </a:cxn>
                    <a:cxn ang="0">
                      <a:pos x="3114" y="312"/>
                    </a:cxn>
                    <a:cxn ang="0">
                      <a:pos x="3210" y="300"/>
                    </a:cxn>
                    <a:cxn ang="0">
                      <a:pos x="3306" y="300"/>
                    </a:cxn>
                    <a:cxn ang="0">
                      <a:pos x="3402" y="318"/>
                    </a:cxn>
                    <a:cxn ang="0">
                      <a:pos x="3498" y="348"/>
                    </a:cxn>
                    <a:cxn ang="0">
                      <a:pos x="3540" y="366"/>
                    </a:cxn>
                    <a:cxn ang="0">
                      <a:pos x="3642" y="354"/>
                    </a:cxn>
                    <a:cxn ang="0">
                      <a:pos x="3738" y="342"/>
                    </a:cxn>
                    <a:cxn ang="0">
                      <a:pos x="3834" y="348"/>
                    </a:cxn>
                    <a:cxn ang="0">
                      <a:pos x="3930" y="378"/>
                    </a:cxn>
                    <a:cxn ang="0">
                      <a:pos x="4026" y="402"/>
                    </a:cxn>
                    <a:cxn ang="0">
                      <a:pos x="4074" y="390"/>
                    </a:cxn>
                    <a:cxn ang="0">
                      <a:pos x="4170" y="384"/>
                    </a:cxn>
                    <a:cxn ang="0">
                      <a:pos x="4266" y="378"/>
                    </a:cxn>
                    <a:cxn ang="0">
                      <a:pos x="4362" y="402"/>
                    </a:cxn>
                    <a:cxn ang="0">
                      <a:pos x="4458" y="426"/>
                    </a:cxn>
                    <a:cxn ang="0">
                      <a:pos x="4500" y="432"/>
                    </a:cxn>
                    <a:cxn ang="0">
                      <a:pos x="4602" y="414"/>
                    </a:cxn>
                    <a:cxn ang="0">
                      <a:pos x="4698" y="408"/>
                    </a:cxn>
                    <a:cxn ang="0">
                      <a:pos x="4794" y="420"/>
                    </a:cxn>
                  </a:cxnLst>
                  <a:rect l="0" t="0" r="r" b="b"/>
                  <a:pathLst>
                    <a:path w="4890" h="456">
                      <a:moveTo>
                        <a:pt x="0" y="66"/>
                      </a:moveTo>
                      <a:lnTo>
                        <a:pt x="0" y="60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30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12" y="12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24" y="6"/>
                      </a:lnTo>
                      <a:lnTo>
                        <a:pt x="24" y="12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24"/>
                      </a:lnTo>
                      <a:lnTo>
                        <a:pt x="24" y="30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30" y="42"/>
                      </a:lnTo>
                      <a:lnTo>
                        <a:pt x="30" y="48"/>
                      </a:lnTo>
                      <a:lnTo>
                        <a:pt x="30" y="54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6" y="66"/>
                      </a:lnTo>
                      <a:lnTo>
                        <a:pt x="36" y="72"/>
                      </a:lnTo>
                      <a:lnTo>
                        <a:pt x="36" y="78"/>
                      </a:lnTo>
                      <a:lnTo>
                        <a:pt x="36" y="78"/>
                      </a:lnTo>
                      <a:lnTo>
                        <a:pt x="36" y="84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2" y="96"/>
                      </a:lnTo>
                      <a:lnTo>
                        <a:pt x="42" y="96"/>
                      </a:lnTo>
                      <a:lnTo>
                        <a:pt x="42" y="102"/>
                      </a:lnTo>
                      <a:lnTo>
                        <a:pt x="72" y="90"/>
                      </a:lnTo>
                      <a:lnTo>
                        <a:pt x="72" y="90"/>
                      </a:lnTo>
                      <a:lnTo>
                        <a:pt x="72" y="90"/>
                      </a:lnTo>
                      <a:lnTo>
                        <a:pt x="72" y="84"/>
                      </a:lnTo>
                      <a:lnTo>
                        <a:pt x="72" y="84"/>
                      </a:lnTo>
                      <a:lnTo>
                        <a:pt x="72" y="78"/>
                      </a:lnTo>
                      <a:lnTo>
                        <a:pt x="72" y="78"/>
                      </a:lnTo>
                      <a:lnTo>
                        <a:pt x="78" y="72"/>
                      </a:lnTo>
                      <a:lnTo>
                        <a:pt x="78" y="66"/>
                      </a:lnTo>
                      <a:lnTo>
                        <a:pt x="78" y="66"/>
                      </a:lnTo>
                      <a:lnTo>
                        <a:pt x="78" y="60"/>
                      </a:lnTo>
                      <a:lnTo>
                        <a:pt x="78" y="54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84" y="42"/>
                      </a:lnTo>
                      <a:lnTo>
                        <a:pt x="84" y="36"/>
                      </a:lnTo>
                      <a:lnTo>
                        <a:pt x="84" y="30"/>
                      </a:lnTo>
                      <a:lnTo>
                        <a:pt x="84" y="24"/>
                      </a:lnTo>
                      <a:lnTo>
                        <a:pt x="84" y="24"/>
                      </a:lnTo>
                      <a:lnTo>
                        <a:pt x="84" y="18"/>
                      </a:lnTo>
                      <a:lnTo>
                        <a:pt x="90" y="18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6" y="24"/>
                      </a:lnTo>
                      <a:lnTo>
                        <a:pt x="102" y="24"/>
                      </a:lnTo>
                      <a:lnTo>
                        <a:pt x="102" y="30"/>
                      </a:lnTo>
                      <a:lnTo>
                        <a:pt x="102" y="36"/>
                      </a:lnTo>
                      <a:lnTo>
                        <a:pt x="102" y="42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60"/>
                      </a:lnTo>
                      <a:lnTo>
                        <a:pt x="108" y="66"/>
                      </a:lnTo>
                      <a:lnTo>
                        <a:pt x="108" y="72"/>
                      </a:lnTo>
                      <a:lnTo>
                        <a:pt x="108" y="72"/>
                      </a:lnTo>
                      <a:lnTo>
                        <a:pt x="114" y="78"/>
                      </a:ln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90"/>
                      </a:lnTo>
                      <a:lnTo>
                        <a:pt x="114" y="90"/>
                      </a:lnTo>
                      <a:lnTo>
                        <a:pt x="114" y="96"/>
                      </a:lnTo>
                      <a:lnTo>
                        <a:pt x="114" y="96"/>
                      </a:lnTo>
                      <a:lnTo>
                        <a:pt x="120" y="102"/>
                      </a:lnTo>
                      <a:lnTo>
                        <a:pt x="120" y="102"/>
                      </a:lnTo>
                      <a:lnTo>
                        <a:pt x="120" y="102"/>
                      </a:lnTo>
                      <a:lnTo>
                        <a:pt x="144" y="90"/>
                      </a:lnTo>
                      <a:lnTo>
                        <a:pt x="144" y="90"/>
                      </a:lnTo>
                      <a:lnTo>
                        <a:pt x="150" y="90"/>
                      </a:lnTo>
                      <a:lnTo>
                        <a:pt x="150" y="84"/>
                      </a:lnTo>
                      <a:lnTo>
                        <a:pt x="150" y="84"/>
                      </a:lnTo>
                      <a:lnTo>
                        <a:pt x="150" y="78"/>
                      </a:lnTo>
                      <a:lnTo>
                        <a:pt x="150" y="72"/>
                      </a:lnTo>
                      <a:lnTo>
                        <a:pt x="150" y="72"/>
                      </a:lnTo>
                      <a:lnTo>
                        <a:pt x="150" y="66"/>
                      </a:lnTo>
                      <a:lnTo>
                        <a:pt x="156" y="60"/>
                      </a:lnTo>
                      <a:lnTo>
                        <a:pt x="156" y="60"/>
                      </a:lnTo>
                      <a:lnTo>
                        <a:pt x="156" y="54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2"/>
                      </a:lnTo>
                      <a:lnTo>
                        <a:pt x="162" y="36"/>
                      </a:lnTo>
                      <a:lnTo>
                        <a:pt x="162" y="30"/>
                      </a:lnTo>
                      <a:lnTo>
                        <a:pt x="162" y="24"/>
                      </a:lnTo>
                      <a:lnTo>
                        <a:pt x="162" y="18"/>
                      </a:lnTo>
                      <a:lnTo>
                        <a:pt x="162" y="18"/>
                      </a:lnTo>
                      <a:lnTo>
                        <a:pt x="162" y="12"/>
                      </a:lnTo>
                      <a:lnTo>
                        <a:pt x="168" y="12"/>
                      </a:lnTo>
                      <a:lnTo>
                        <a:pt x="168" y="12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74" y="12"/>
                      </a:lnTo>
                      <a:lnTo>
                        <a:pt x="174" y="12"/>
                      </a:lnTo>
                      <a:lnTo>
                        <a:pt x="174" y="12"/>
                      </a:lnTo>
                      <a:lnTo>
                        <a:pt x="174" y="18"/>
                      </a:lnTo>
                      <a:lnTo>
                        <a:pt x="174" y="18"/>
                      </a:lnTo>
                      <a:lnTo>
                        <a:pt x="174" y="24"/>
                      </a:lnTo>
                      <a:lnTo>
                        <a:pt x="174" y="30"/>
                      </a:lnTo>
                      <a:lnTo>
                        <a:pt x="180" y="30"/>
                      </a:lnTo>
                      <a:lnTo>
                        <a:pt x="180" y="36"/>
                      </a:lnTo>
                      <a:lnTo>
                        <a:pt x="180" y="42"/>
                      </a:lnTo>
                      <a:lnTo>
                        <a:pt x="180" y="42"/>
                      </a:lnTo>
                      <a:lnTo>
                        <a:pt x="180" y="42"/>
                      </a:lnTo>
                      <a:lnTo>
                        <a:pt x="180" y="48"/>
                      </a:lnTo>
                      <a:lnTo>
                        <a:pt x="180" y="54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6"/>
                      </a:lnTo>
                      <a:lnTo>
                        <a:pt x="186" y="72"/>
                      </a:lnTo>
                      <a:lnTo>
                        <a:pt x="186" y="78"/>
                      </a:lnTo>
                      <a:lnTo>
                        <a:pt x="186" y="78"/>
                      </a:lnTo>
                      <a:lnTo>
                        <a:pt x="192" y="84"/>
                      </a:lnTo>
                      <a:lnTo>
                        <a:pt x="192" y="84"/>
                      </a:lnTo>
                      <a:lnTo>
                        <a:pt x="192" y="90"/>
                      </a:lnTo>
                      <a:lnTo>
                        <a:pt x="192" y="96"/>
                      </a:lnTo>
                      <a:lnTo>
                        <a:pt x="192" y="96"/>
                      </a:lnTo>
                      <a:lnTo>
                        <a:pt x="192" y="102"/>
                      </a:lnTo>
                      <a:lnTo>
                        <a:pt x="192" y="102"/>
                      </a:lnTo>
                      <a:lnTo>
                        <a:pt x="192" y="102"/>
                      </a:lnTo>
                      <a:lnTo>
                        <a:pt x="222" y="96"/>
                      </a:lnTo>
                      <a:lnTo>
                        <a:pt x="222" y="96"/>
                      </a:lnTo>
                      <a:lnTo>
                        <a:pt x="222" y="96"/>
                      </a:lnTo>
                      <a:lnTo>
                        <a:pt x="222" y="90"/>
                      </a:lnTo>
                      <a:lnTo>
                        <a:pt x="228" y="90"/>
                      </a:lnTo>
                      <a:lnTo>
                        <a:pt x="228" y="84"/>
                      </a:lnTo>
                      <a:lnTo>
                        <a:pt x="228" y="78"/>
                      </a:lnTo>
                      <a:lnTo>
                        <a:pt x="228" y="78"/>
                      </a:lnTo>
                      <a:lnTo>
                        <a:pt x="228" y="72"/>
                      </a:lnTo>
                      <a:lnTo>
                        <a:pt x="228" y="72"/>
                      </a:lnTo>
                      <a:lnTo>
                        <a:pt x="228" y="66"/>
                      </a:lnTo>
                      <a:lnTo>
                        <a:pt x="234" y="60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48"/>
                      </a:lnTo>
                      <a:lnTo>
                        <a:pt x="234" y="42"/>
                      </a:lnTo>
                      <a:lnTo>
                        <a:pt x="234" y="36"/>
                      </a:lnTo>
                      <a:lnTo>
                        <a:pt x="240" y="30"/>
                      </a:lnTo>
                      <a:lnTo>
                        <a:pt x="240" y="30"/>
                      </a:lnTo>
                      <a:lnTo>
                        <a:pt x="240" y="24"/>
                      </a:lnTo>
                      <a:lnTo>
                        <a:pt x="240" y="24"/>
                      </a:lnTo>
                      <a:lnTo>
                        <a:pt x="240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24"/>
                      </a:lnTo>
                      <a:lnTo>
                        <a:pt x="252" y="24"/>
                      </a:lnTo>
                      <a:lnTo>
                        <a:pt x="252" y="24"/>
                      </a:lnTo>
                      <a:lnTo>
                        <a:pt x="252" y="30"/>
                      </a:lnTo>
                      <a:lnTo>
                        <a:pt x="252" y="36"/>
                      </a:lnTo>
                      <a:lnTo>
                        <a:pt x="252" y="36"/>
                      </a:lnTo>
                      <a:lnTo>
                        <a:pt x="252" y="42"/>
                      </a:lnTo>
                      <a:lnTo>
                        <a:pt x="258" y="48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60"/>
                      </a:lnTo>
                      <a:lnTo>
                        <a:pt x="258" y="66"/>
                      </a:lnTo>
                      <a:lnTo>
                        <a:pt x="258" y="72"/>
                      </a:lnTo>
                      <a:lnTo>
                        <a:pt x="264" y="72"/>
                      </a:lnTo>
                      <a:lnTo>
                        <a:pt x="264" y="78"/>
                      </a:lnTo>
                      <a:lnTo>
                        <a:pt x="264" y="84"/>
                      </a:lnTo>
                      <a:lnTo>
                        <a:pt x="264" y="90"/>
                      </a:lnTo>
                      <a:lnTo>
                        <a:pt x="264" y="90"/>
                      </a:lnTo>
                      <a:lnTo>
                        <a:pt x="264" y="96"/>
                      </a:lnTo>
                      <a:lnTo>
                        <a:pt x="264" y="96"/>
                      </a:lnTo>
                      <a:lnTo>
                        <a:pt x="270" y="102"/>
                      </a:lnTo>
                      <a:lnTo>
                        <a:pt x="270" y="108"/>
                      </a:lnTo>
                      <a:lnTo>
                        <a:pt x="270" y="108"/>
                      </a:lnTo>
                      <a:lnTo>
                        <a:pt x="270" y="114"/>
                      </a:lnTo>
                      <a:lnTo>
                        <a:pt x="270" y="114"/>
                      </a:lnTo>
                      <a:lnTo>
                        <a:pt x="270" y="114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2"/>
                      </a:lnTo>
                      <a:lnTo>
                        <a:pt x="300" y="102"/>
                      </a:lnTo>
                      <a:lnTo>
                        <a:pt x="300" y="96"/>
                      </a:lnTo>
                      <a:lnTo>
                        <a:pt x="306" y="90"/>
                      </a:lnTo>
                      <a:lnTo>
                        <a:pt x="306" y="90"/>
                      </a:lnTo>
                      <a:lnTo>
                        <a:pt x="306" y="84"/>
                      </a:lnTo>
                      <a:lnTo>
                        <a:pt x="306" y="78"/>
                      </a:lnTo>
                      <a:lnTo>
                        <a:pt x="306" y="78"/>
                      </a:lnTo>
                      <a:lnTo>
                        <a:pt x="306" y="72"/>
                      </a:lnTo>
                      <a:lnTo>
                        <a:pt x="306" y="66"/>
                      </a:lnTo>
                      <a:lnTo>
                        <a:pt x="312" y="66"/>
                      </a:lnTo>
                      <a:lnTo>
                        <a:pt x="312" y="66"/>
                      </a:lnTo>
                      <a:lnTo>
                        <a:pt x="312" y="66"/>
                      </a:lnTo>
                      <a:lnTo>
                        <a:pt x="312" y="60"/>
                      </a:lnTo>
                      <a:lnTo>
                        <a:pt x="312" y="54"/>
                      </a:lnTo>
                      <a:lnTo>
                        <a:pt x="312" y="48"/>
                      </a:lnTo>
                      <a:lnTo>
                        <a:pt x="312" y="42"/>
                      </a:lnTo>
                      <a:lnTo>
                        <a:pt x="318" y="42"/>
                      </a:lnTo>
                      <a:lnTo>
                        <a:pt x="318" y="36"/>
                      </a:lnTo>
                      <a:lnTo>
                        <a:pt x="318" y="36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6"/>
                      </a:lnTo>
                      <a:lnTo>
                        <a:pt x="330" y="36"/>
                      </a:lnTo>
                      <a:lnTo>
                        <a:pt x="330" y="42"/>
                      </a:lnTo>
                      <a:lnTo>
                        <a:pt x="330" y="48"/>
                      </a:lnTo>
                      <a:lnTo>
                        <a:pt x="330" y="48"/>
                      </a:lnTo>
                      <a:lnTo>
                        <a:pt x="330" y="54"/>
                      </a:lnTo>
                      <a:lnTo>
                        <a:pt x="330" y="60"/>
                      </a:lnTo>
                      <a:lnTo>
                        <a:pt x="336" y="60"/>
                      </a:lnTo>
                      <a:lnTo>
                        <a:pt x="336" y="60"/>
                      </a:lnTo>
                      <a:lnTo>
                        <a:pt x="336" y="66"/>
                      </a:lnTo>
                      <a:lnTo>
                        <a:pt x="336" y="72"/>
                      </a:lnTo>
                      <a:lnTo>
                        <a:pt x="336" y="78"/>
                      </a:lnTo>
                      <a:lnTo>
                        <a:pt x="336" y="78"/>
                      </a:lnTo>
                      <a:lnTo>
                        <a:pt x="336" y="84"/>
                      </a:lnTo>
                      <a:lnTo>
                        <a:pt x="342" y="90"/>
                      </a:lnTo>
                      <a:lnTo>
                        <a:pt x="342" y="90"/>
                      </a:lnTo>
                      <a:lnTo>
                        <a:pt x="342" y="96"/>
                      </a:lnTo>
                      <a:lnTo>
                        <a:pt x="342" y="102"/>
                      </a:lnTo>
                      <a:lnTo>
                        <a:pt x="342" y="102"/>
                      </a:lnTo>
                      <a:lnTo>
                        <a:pt x="342" y="108"/>
                      </a:lnTo>
                      <a:lnTo>
                        <a:pt x="342" y="108"/>
                      </a:lnTo>
                      <a:lnTo>
                        <a:pt x="348" y="114"/>
                      </a:lnTo>
                      <a:lnTo>
                        <a:pt x="348" y="114"/>
                      </a:lnTo>
                      <a:lnTo>
                        <a:pt x="348" y="120"/>
                      </a:lnTo>
                      <a:lnTo>
                        <a:pt x="348" y="120"/>
                      </a:lnTo>
                      <a:lnTo>
                        <a:pt x="378" y="108"/>
                      </a:lnTo>
                      <a:lnTo>
                        <a:pt x="378" y="108"/>
                      </a:lnTo>
                      <a:lnTo>
                        <a:pt x="378" y="102"/>
                      </a:lnTo>
                      <a:lnTo>
                        <a:pt x="378" y="102"/>
                      </a:lnTo>
                      <a:lnTo>
                        <a:pt x="378" y="96"/>
                      </a:lnTo>
                      <a:lnTo>
                        <a:pt x="378" y="96"/>
                      </a:lnTo>
                      <a:lnTo>
                        <a:pt x="378" y="90"/>
                      </a:lnTo>
                      <a:lnTo>
                        <a:pt x="378" y="90"/>
                      </a:lnTo>
                      <a:lnTo>
                        <a:pt x="384" y="84"/>
                      </a:lnTo>
                      <a:lnTo>
                        <a:pt x="384" y="78"/>
                      </a:lnTo>
                      <a:lnTo>
                        <a:pt x="384" y="78"/>
                      </a:lnTo>
                      <a:lnTo>
                        <a:pt x="384" y="72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90" y="60"/>
                      </a:lnTo>
                      <a:lnTo>
                        <a:pt x="390" y="54"/>
                      </a:lnTo>
                      <a:lnTo>
                        <a:pt x="390" y="48"/>
                      </a:lnTo>
                      <a:lnTo>
                        <a:pt x="390" y="42"/>
                      </a:lnTo>
                      <a:lnTo>
                        <a:pt x="390" y="36"/>
                      </a:lnTo>
                      <a:lnTo>
                        <a:pt x="390" y="36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6"/>
                      </a:lnTo>
                      <a:lnTo>
                        <a:pt x="402" y="36"/>
                      </a:lnTo>
                      <a:lnTo>
                        <a:pt x="408" y="42"/>
                      </a:lnTo>
                      <a:lnTo>
                        <a:pt x="408" y="48"/>
                      </a:lnTo>
                      <a:lnTo>
                        <a:pt x="408" y="54"/>
                      </a:lnTo>
                      <a:lnTo>
                        <a:pt x="408" y="54"/>
                      </a:lnTo>
                      <a:lnTo>
                        <a:pt x="408" y="60"/>
                      </a:lnTo>
                      <a:lnTo>
                        <a:pt x="408" y="66"/>
                      </a:lnTo>
                      <a:lnTo>
                        <a:pt x="408" y="66"/>
                      </a:lnTo>
                      <a:lnTo>
                        <a:pt x="414" y="66"/>
                      </a:lnTo>
                      <a:lnTo>
                        <a:pt x="414" y="72"/>
                      </a:lnTo>
                      <a:lnTo>
                        <a:pt x="414" y="78"/>
                      </a:lnTo>
                      <a:lnTo>
                        <a:pt x="414" y="84"/>
                      </a:lnTo>
                      <a:lnTo>
                        <a:pt x="414" y="84"/>
                      </a:lnTo>
                      <a:lnTo>
                        <a:pt x="414" y="90"/>
                      </a:lnTo>
                      <a:lnTo>
                        <a:pt x="414" y="96"/>
                      </a:lnTo>
                      <a:lnTo>
                        <a:pt x="420" y="96"/>
                      </a:lnTo>
                      <a:lnTo>
                        <a:pt x="420" y="102"/>
                      </a:lnTo>
                      <a:lnTo>
                        <a:pt x="420" y="108"/>
                      </a:lnTo>
                      <a:lnTo>
                        <a:pt x="420" y="108"/>
                      </a:lnTo>
                      <a:lnTo>
                        <a:pt x="420" y="114"/>
                      </a:lnTo>
                      <a:lnTo>
                        <a:pt x="420" y="114"/>
                      </a:lnTo>
                      <a:lnTo>
                        <a:pt x="426" y="120"/>
                      </a:lnTo>
                      <a:lnTo>
                        <a:pt x="426" y="120"/>
                      </a:lnTo>
                      <a:lnTo>
                        <a:pt x="426" y="120"/>
                      </a:lnTo>
                      <a:lnTo>
                        <a:pt x="450" y="120"/>
                      </a:lnTo>
                      <a:lnTo>
                        <a:pt x="450" y="120"/>
                      </a:lnTo>
                      <a:lnTo>
                        <a:pt x="456" y="114"/>
                      </a:lnTo>
                      <a:lnTo>
                        <a:pt x="456" y="114"/>
                      </a:lnTo>
                      <a:lnTo>
                        <a:pt x="456" y="108"/>
                      </a:lnTo>
                      <a:lnTo>
                        <a:pt x="456" y="108"/>
                      </a:lnTo>
                      <a:lnTo>
                        <a:pt x="456" y="102"/>
                      </a:lnTo>
                      <a:lnTo>
                        <a:pt x="456" y="102"/>
                      </a:lnTo>
                      <a:lnTo>
                        <a:pt x="456" y="96"/>
                      </a:lnTo>
                      <a:lnTo>
                        <a:pt x="456" y="90"/>
                      </a:lnTo>
                      <a:lnTo>
                        <a:pt x="462" y="90"/>
                      </a:lnTo>
                      <a:lnTo>
                        <a:pt x="462" y="84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2"/>
                      </a:lnTo>
                      <a:lnTo>
                        <a:pt x="462" y="66"/>
                      </a:lnTo>
                      <a:lnTo>
                        <a:pt x="468" y="60"/>
                      </a:lnTo>
                      <a:lnTo>
                        <a:pt x="468" y="54"/>
                      </a:lnTo>
                      <a:lnTo>
                        <a:pt x="468" y="54"/>
                      </a:lnTo>
                      <a:lnTo>
                        <a:pt x="468" y="48"/>
                      </a:lnTo>
                      <a:lnTo>
                        <a:pt x="468" y="48"/>
                      </a:lnTo>
                      <a:lnTo>
                        <a:pt x="468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80" y="48"/>
                      </a:lnTo>
                      <a:lnTo>
                        <a:pt x="480" y="48"/>
                      </a:lnTo>
                      <a:lnTo>
                        <a:pt x="480" y="48"/>
                      </a:lnTo>
                      <a:lnTo>
                        <a:pt x="480" y="54"/>
                      </a:lnTo>
                      <a:lnTo>
                        <a:pt x="480" y="60"/>
                      </a:lnTo>
                      <a:lnTo>
                        <a:pt x="480" y="60"/>
                      </a:lnTo>
                      <a:lnTo>
                        <a:pt x="486" y="66"/>
                      </a:lnTo>
                      <a:lnTo>
                        <a:pt x="486" y="72"/>
                      </a:lnTo>
                      <a:lnTo>
                        <a:pt x="486" y="78"/>
                      </a:lnTo>
                      <a:lnTo>
                        <a:pt x="486" y="78"/>
                      </a:lnTo>
                      <a:lnTo>
                        <a:pt x="486" y="78"/>
                      </a:lnTo>
                      <a:lnTo>
                        <a:pt x="486" y="84"/>
                      </a:lnTo>
                      <a:lnTo>
                        <a:pt x="486" y="90"/>
                      </a:lnTo>
                      <a:lnTo>
                        <a:pt x="492" y="90"/>
                      </a:lnTo>
                      <a:lnTo>
                        <a:pt x="492" y="96"/>
                      </a:lnTo>
                      <a:lnTo>
                        <a:pt x="492" y="102"/>
                      </a:lnTo>
                      <a:lnTo>
                        <a:pt x="492" y="102"/>
                      </a:lnTo>
                      <a:lnTo>
                        <a:pt x="492" y="108"/>
                      </a:lnTo>
                      <a:lnTo>
                        <a:pt x="492" y="114"/>
                      </a:lnTo>
                      <a:lnTo>
                        <a:pt x="492" y="114"/>
                      </a:lnTo>
                      <a:lnTo>
                        <a:pt x="498" y="120"/>
                      </a:lnTo>
                      <a:lnTo>
                        <a:pt x="498" y="120"/>
                      </a:lnTo>
                      <a:lnTo>
                        <a:pt x="498" y="126"/>
                      </a:lnTo>
                      <a:lnTo>
                        <a:pt x="498" y="126"/>
                      </a:lnTo>
                      <a:lnTo>
                        <a:pt x="498" y="132"/>
                      </a:lnTo>
                      <a:lnTo>
                        <a:pt x="498" y="132"/>
                      </a:lnTo>
                      <a:lnTo>
                        <a:pt x="498" y="132"/>
                      </a:lnTo>
                      <a:lnTo>
                        <a:pt x="528" y="126"/>
                      </a:lnTo>
                      <a:lnTo>
                        <a:pt x="528" y="126"/>
                      </a:lnTo>
                      <a:lnTo>
                        <a:pt x="528" y="126"/>
                      </a:lnTo>
                      <a:lnTo>
                        <a:pt x="528" y="120"/>
                      </a:lnTo>
                      <a:lnTo>
                        <a:pt x="534" y="120"/>
                      </a:lnTo>
                      <a:lnTo>
                        <a:pt x="534" y="114"/>
                      </a:lnTo>
                      <a:lnTo>
                        <a:pt x="534" y="114"/>
                      </a:lnTo>
                      <a:lnTo>
                        <a:pt x="534" y="108"/>
                      </a:lnTo>
                      <a:lnTo>
                        <a:pt x="534" y="102"/>
                      </a:lnTo>
                      <a:lnTo>
                        <a:pt x="534" y="102"/>
                      </a:lnTo>
                      <a:lnTo>
                        <a:pt x="534" y="96"/>
                      </a:lnTo>
                      <a:lnTo>
                        <a:pt x="540" y="90"/>
                      </a:lnTo>
                      <a:lnTo>
                        <a:pt x="540" y="90"/>
                      </a:lnTo>
                      <a:lnTo>
                        <a:pt x="540" y="84"/>
                      </a:lnTo>
                      <a:lnTo>
                        <a:pt x="540" y="84"/>
                      </a:lnTo>
                      <a:lnTo>
                        <a:pt x="540" y="84"/>
                      </a:lnTo>
                      <a:lnTo>
                        <a:pt x="540" y="78"/>
                      </a:lnTo>
                      <a:lnTo>
                        <a:pt x="540" y="72"/>
                      </a:lnTo>
                      <a:lnTo>
                        <a:pt x="540" y="66"/>
                      </a:lnTo>
                      <a:lnTo>
                        <a:pt x="546" y="66"/>
                      </a:lnTo>
                      <a:lnTo>
                        <a:pt x="546" y="60"/>
                      </a:lnTo>
                      <a:lnTo>
                        <a:pt x="546" y="60"/>
                      </a:lnTo>
                      <a:lnTo>
                        <a:pt x="546" y="54"/>
                      </a:lnTo>
                      <a:lnTo>
                        <a:pt x="546" y="54"/>
                      </a:lnTo>
                      <a:lnTo>
                        <a:pt x="546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54"/>
                      </a:lnTo>
                      <a:lnTo>
                        <a:pt x="558" y="54"/>
                      </a:lnTo>
                      <a:lnTo>
                        <a:pt x="558" y="54"/>
                      </a:lnTo>
                      <a:lnTo>
                        <a:pt x="558" y="60"/>
                      </a:lnTo>
                      <a:lnTo>
                        <a:pt x="558" y="60"/>
                      </a:lnTo>
                      <a:lnTo>
                        <a:pt x="558" y="66"/>
                      </a:lnTo>
                      <a:lnTo>
                        <a:pt x="558" y="72"/>
                      </a:lnTo>
                      <a:lnTo>
                        <a:pt x="558" y="78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90"/>
                      </a:lnTo>
                      <a:lnTo>
                        <a:pt x="564" y="96"/>
                      </a:lnTo>
                      <a:lnTo>
                        <a:pt x="564" y="102"/>
                      </a:lnTo>
                      <a:lnTo>
                        <a:pt x="570" y="102"/>
                      </a:lnTo>
                      <a:lnTo>
                        <a:pt x="570" y="108"/>
                      </a:lnTo>
                      <a:lnTo>
                        <a:pt x="570" y="114"/>
                      </a:lnTo>
                      <a:lnTo>
                        <a:pt x="570" y="114"/>
                      </a:lnTo>
                      <a:lnTo>
                        <a:pt x="570" y="120"/>
                      </a:lnTo>
                      <a:lnTo>
                        <a:pt x="570" y="120"/>
                      </a:lnTo>
                      <a:lnTo>
                        <a:pt x="576" y="126"/>
                      </a:lnTo>
                      <a:lnTo>
                        <a:pt x="576" y="126"/>
                      </a:lnTo>
                      <a:lnTo>
                        <a:pt x="576" y="132"/>
                      </a:lnTo>
                      <a:lnTo>
                        <a:pt x="576" y="132"/>
                      </a:lnTo>
                      <a:lnTo>
                        <a:pt x="576" y="138"/>
                      </a:lnTo>
                      <a:lnTo>
                        <a:pt x="576" y="138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0"/>
                      </a:lnTo>
                      <a:lnTo>
                        <a:pt x="606" y="120"/>
                      </a:lnTo>
                      <a:lnTo>
                        <a:pt x="612" y="114"/>
                      </a:lnTo>
                      <a:lnTo>
                        <a:pt x="612" y="108"/>
                      </a:lnTo>
                      <a:lnTo>
                        <a:pt x="612" y="108"/>
                      </a:lnTo>
                      <a:lnTo>
                        <a:pt x="612" y="102"/>
                      </a:lnTo>
                      <a:lnTo>
                        <a:pt x="612" y="96"/>
                      </a:lnTo>
                      <a:lnTo>
                        <a:pt x="612" y="96"/>
                      </a:lnTo>
                      <a:lnTo>
                        <a:pt x="612" y="90"/>
                      </a:lnTo>
                      <a:lnTo>
                        <a:pt x="612" y="90"/>
                      </a:lnTo>
                      <a:lnTo>
                        <a:pt x="612" y="90"/>
                      </a:lnTo>
                      <a:lnTo>
                        <a:pt x="618" y="84"/>
                      </a:lnTo>
                      <a:lnTo>
                        <a:pt x="618" y="78"/>
                      </a:lnTo>
                      <a:lnTo>
                        <a:pt x="618" y="78"/>
                      </a:lnTo>
                      <a:lnTo>
                        <a:pt x="618" y="72"/>
                      </a:lnTo>
                      <a:lnTo>
                        <a:pt x="618" y="66"/>
                      </a:lnTo>
                      <a:lnTo>
                        <a:pt x="618" y="66"/>
                      </a:lnTo>
                      <a:lnTo>
                        <a:pt x="624" y="60"/>
                      </a:lnTo>
                      <a:lnTo>
                        <a:pt x="624" y="60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60"/>
                      </a:lnTo>
                      <a:lnTo>
                        <a:pt x="630" y="60"/>
                      </a:lnTo>
                      <a:lnTo>
                        <a:pt x="636" y="66"/>
                      </a:lnTo>
                      <a:lnTo>
                        <a:pt x="636" y="66"/>
                      </a:lnTo>
                      <a:lnTo>
                        <a:pt x="636" y="72"/>
                      </a:lnTo>
                      <a:lnTo>
                        <a:pt x="636" y="78"/>
                      </a:lnTo>
                      <a:lnTo>
                        <a:pt x="636" y="84"/>
                      </a:lnTo>
                      <a:lnTo>
                        <a:pt x="636" y="90"/>
                      </a:lnTo>
                      <a:lnTo>
                        <a:pt x="642" y="90"/>
                      </a:lnTo>
                      <a:lnTo>
                        <a:pt x="642" y="90"/>
                      </a:lnTo>
                      <a:lnTo>
                        <a:pt x="642" y="90"/>
                      </a:lnTo>
                      <a:lnTo>
                        <a:pt x="642" y="96"/>
                      </a:lnTo>
                      <a:lnTo>
                        <a:pt x="642" y="102"/>
                      </a:lnTo>
                      <a:lnTo>
                        <a:pt x="642" y="108"/>
                      </a:lnTo>
                      <a:lnTo>
                        <a:pt x="642" y="108"/>
                      </a:lnTo>
                      <a:lnTo>
                        <a:pt x="642" y="114"/>
                      </a:lnTo>
                      <a:lnTo>
                        <a:pt x="648" y="120"/>
                      </a:lnTo>
                      <a:lnTo>
                        <a:pt x="648" y="120"/>
                      </a:lnTo>
                      <a:lnTo>
                        <a:pt x="648" y="126"/>
                      </a:lnTo>
                      <a:lnTo>
                        <a:pt x="648" y="126"/>
                      </a:lnTo>
                      <a:lnTo>
                        <a:pt x="648" y="132"/>
                      </a:lnTo>
                      <a:lnTo>
                        <a:pt x="648" y="138"/>
                      </a:lnTo>
                      <a:lnTo>
                        <a:pt x="654" y="138"/>
                      </a:lnTo>
                      <a:lnTo>
                        <a:pt x="654" y="144"/>
                      </a:lnTo>
                      <a:lnTo>
                        <a:pt x="654" y="144"/>
                      </a:lnTo>
                      <a:lnTo>
                        <a:pt x="654" y="144"/>
                      </a:lnTo>
                      <a:lnTo>
                        <a:pt x="684" y="144"/>
                      </a:lnTo>
                      <a:lnTo>
                        <a:pt x="684" y="144"/>
                      </a:lnTo>
                      <a:lnTo>
                        <a:pt x="684" y="138"/>
                      </a:lnTo>
                      <a:lnTo>
                        <a:pt x="684" y="138"/>
                      </a:lnTo>
                      <a:lnTo>
                        <a:pt x="684" y="132"/>
                      </a:lnTo>
                      <a:lnTo>
                        <a:pt x="684" y="132"/>
                      </a:lnTo>
                      <a:lnTo>
                        <a:pt x="684" y="126"/>
                      </a:lnTo>
                      <a:lnTo>
                        <a:pt x="684" y="126"/>
                      </a:lnTo>
                      <a:lnTo>
                        <a:pt x="690" y="120"/>
                      </a:lnTo>
                      <a:lnTo>
                        <a:pt x="690" y="120"/>
                      </a:lnTo>
                      <a:lnTo>
                        <a:pt x="690" y="114"/>
                      </a:lnTo>
                      <a:lnTo>
                        <a:pt x="690" y="108"/>
                      </a:lnTo>
                      <a:lnTo>
                        <a:pt x="690" y="108"/>
                      </a:lnTo>
                      <a:lnTo>
                        <a:pt x="690" y="102"/>
                      </a:lnTo>
                      <a:lnTo>
                        <a:pt x="690" y="102"/>
                      </a:lnTo>
                      <a:lnTo>
                        <a:pt x="690" y="102"/>
                      </a:lnTo>
                      <a:lnTo>
                        <a:pt x="696" y="96"/>
                      </a:lnTo>
                      <a:lnTo>
                        <a:pt x="696" y="90"/>
                      </a:lnTo>
                      <a:lnTo>
                        <a:pt x="696" y="90"/>
                      </a:lnTo>
                      <a:lnTo>
                        <a:pt x="696" y="84"/>
                      </a:lnTo>
                      <a:lnTo>
                        <a:pt x="696" y="78"/>
                      </a:lnTo>
                      <a:lnTo>
                        <a:pt x="696" y="78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8" y="72"/>
                      </a:lnTo>
                      <a:lnTo>
                        <a:pt x="708" y="72"/>
                      </a:lnTo>
                      <a:lnTo>
                        <a:pt x="708" y="72"/>
                      </a:lnTo>
                      <a:lnTo>
                        <a:pt x="708" y="78"/>
                      </a:lnTo>
                      <a:lnTo>
                        <a:pt x="708" y="78"/>
                      </a:lnTo>
                      <a:lnTo>
                        <a:pt x="708" y="84"/>
                      </a:lnTo>
                      <a:lnTo>
                        <a:pt x="714" y="90"/>
                      </a:lnTo>
                      <a:lnTo>
                        <a:pt x="714" y="90"/>
                      </a:lnTo>
                      <a:lnTo>
                        <a:pt x="714" y="96"/>
                      </a:lnTo>
                      <a:lnTo>
                        <a:pt x="714" y="102"/>
                      </a:lnTo>
                      <a:lnTo>
                        <a:pt x="714" y="102"/>
                      </a:lnTo>
                      <a:lnTo>
                        <a:pt x="714" y="102"/>
                      </a:lnTo>
                      <a:lnTo>
                        <a:pt x="714" y="108"/>
                      </a:lnTo>
                      <a:lnTo>
                        <a:pt x="720" y="114"/>
                      </a:lnTo>
                      <a:lnTo>
                        <a:pt x="720" y="114"/>
                      </a:lnTo>
                      <a:lnTo>
                        <a:pt x="720" y="120"/>
                      </a:lnTo>
                      <a:lnTo>
                        <a:pt x="720" y="126"/>
                      </a:lnTo>
                      <a:lnTo>
                        <a:pt x="720" y="126"/>
                      </a:lnTo>
                      <a:lnTo>
                        <a:pt x="720" y="132"/>
                      </a:lnTo>
                      <a:lnTo>
                        <a:pt x="726" y="138"/>
                      </a:lnTo>
                      <a:lnTo>
                        <a:pt x="726" y="138"/>
                      </a:lnTo>
                      <a:lnTo>
                        <a:pt x="726" y="144"/>
                      </a:lnTo>
                      <a:lnTo>
                        <a:pt x="726" y="144"/>
                      </a:lnTo>
                      <a:lnTo>
                        <a:pt x="726" y="150"/>
                      </a:lnTo>
                      <a:lnTo>
                        <a:pt x="726" y="150"/>
                      </a:lnTo>
                      <a:lnTo>
                        <a:pt x="726" y="156"/>
                      </a:lnTo>
                      <a:lnTo>
                        <a:pt x="732" y="156"/>
                      </a:lnTo>
                      <a:lnTo>
                        <a:pt x="732" y="156"/>
                      </a:lnTo>
                      <a:lnTo>
                        <a:pt x="756" y="150"/>
                      </a:lnTo>
                      <a:lnTo>
                        <a:pt x="756" y="150"/>
                      </a:lnTo>
                      <a:lnTo>
                        <a:pt x="756" y="144"/>
                      </a:lnTo>
                      <a:lnTo>
                        <a:pt x="762" y="144"/>
                      </a:lnTo>
                      <a:lnTo>
                        <a:pt x="762" y="144"/>
                      </a:lnTo>
                      <a:lnTo>
                        <a:pt x="762" y="138"/>
                      </a:lnTo>
                      <a:lnTo>
                        <a:pt x="762" y="132"/>
                      </a:lnTo>
                      <a:lnTo>
                        <a:pt x="762" y="132"/>
                      </a:lnTo>
                      <a:lnTo>
                        <a:pt x="762" y="126"/>
                      </a:lnTo>
                      <a:lnTo>
                        <a:pt x="762" y="126"/>
                      </a:lnTo>
                      <a:lnTo>
                        <a:pt x="768" y="120"/>
                      </a:lnTo>
                      <a:lnTo>
                        <a:pt x="768" y="114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2"/>
                      </a:lnTo>
                      <a:lnTo>
                        <a:pt x="768" y="96"/>
                      </a:lnTo>
                      <a:lnTo>
                        <a:pt x="774" y="90"/>
                      </a:lnTo>
                      <a:lnTo>
                        <a:pt x="774" y="90"/>
                      </a:lnTo>
                      <a:lnTo>
                        <a:pt x="774" y="84"/>
                      </a:lnTo>
                      <a:lnTo>
                        <a:pt x="774" y="84"/>
                      </a:lnTo>
                      <a:lnTo>
                        <a:pt x="774" y="78"/>
                      </a:lnTo>
                      <a:lnTo>
                        <a:pt x="774" y="78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6" y="78"/>
                      </a:lnTo>
                      <a:lnTo>
                        <a:pt x="786" y="78"/>
                      </a:lnTo>
                      <a:lnTo>
                        <a:pt x="786" y="78"/>
                      </a:lnTo>
                      <a:lnTo>
                        <a:pt x="786" y="84"/>
                      </a:lnTo>
                      <a:lnTo>
                        <a:pt x="786" y="84"/>
                      </a:lnTo>
                      <a:lnTo>
                        <a:pt x="786" y="90"/>
                      </a:lnTo>
                      <a:lnTo>
                        <a:pt x="792" y="96"/>
                      </a:lnTo>
                      <a:lnTo>
                        <a:pt x="792" y="102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14"/>
                      </a:lnTo>
                      <a:lnTo>
                        <a:pt x="792" y="120"/>
                      </a:lnTo>
                      <a:lnTo>
                        <a:pt x="798" y="120"/>
                      </a:lnTo>
                      <a:lnTo>
                        <a:pt x="798" y="126"/>
                      </a:lnTo>
                      <a:lnTo>
                        <a:pt x="798" y="132"/>
                      </a:lnTo>
                      <a:lnTo>
                        <a:pt x="798" y="132"/>
                      </a:lnTo>
                      <a:lnTo>
                        <a:pt x="798" y="138"/>
                      </a:lnTo>
                      <a:lnTo>
                        <a:pt x="798" y="138"/>
                      </a:lnTo>
                      <a:lnTo>
                        <a:pt x="804" y="144"/>
                      </a:lnTo>
                      <a:lnTo>
                        <a:pt x="804" y="150"/>
                      </a:lnTo>
                      <a:lnTo>
                        <a:pt x="804" y="150"/>
                      </a:lnTo>
                      <a:lnTo>
                        <a:pt x="804" y="150"/>
                      </a:lnTo>
                      <a:lnTo>
                        <a:pt x="804" y="156"/>
                      </a:lnTo>
                      <a:lnTo>
                        <a:pt x="804" y="156"/>
                      </a:lnTo>
                      <a:lnTo>
                        <a:pt x="804" y="156"/>
                      </a:lnTo>
                      <a:lnTo>
                        <a:pt x="834" y="156"/>
                      </a:lnTo>
                      <a:lnTo>
                        <a:pt x="834" y="156"/>
                      </a:lnTo>
                      <a:lnTo>
                        <a:pt x="834" y="150"/>
                      </a:lnTo>
                      <a:lnTo>
                        <a:pt x="834" y="150"/>
                      </a:lnTo>
                      <a:lnTo>
                        <a:pt x="834" y="144"/>
                      </a:lnTo>
                      <a:lnTo>
                        <a:pt x="840" y="144"/>
                      </a:lnTo>
                      <a:lnTo>
                        <a:pt x="840" y="138"/>
                      </a:lnTo>
                      <a:lnTo>
                        <a:pt x="840" y="138"/>
                      </a:lnTo>
                      <a:lnTo>
                        <a:pt x="840" y="132"/>
                      </a:lnTo>
                      <a:lnTo>
                        <a:pt x="840" y="126"/>
                      </a:lnTo>
                      <a:lnTo>
                        <a:pt x="840" y="126"/>
                      </a:lnTo>
                      <a:lnTo>
                        <a:pt x="840" y="120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08"/>
                      </a:lnTo>
                      <a:lnTo>
                        <a:pt x="846" y="102"/>
                      </a:lnTo>
                      <a:lnTo>
                        <a:pt x="846" y="102"/>
                      </a:lnTo>
                      <a:lnTo>
                        <a:pt x="846" y="96"/>
                      </a:lnTo>
                      <a:lnTo>
                        <a:pt x="852" y="90"/>
                      </a:lnTo>
                      <a:lnTo>
                        <a:pt x="852" y="90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90"/>
                      </a:lnTo>
                      <a:lnTo>
                        <a:pt x="864" y="90"/>
                      </a:lnTo>
                      <a:lnTo>
                        <a:pt x="864" y="90"/>
                      </a:lnTo>
                      <a:lnTo>
                        <a:pt x="864" y="96"/>
                      </a:lnTo>
                      <a:lnTo>
                        <a:pt x="864" y="102"/>
                      </a:lnTo>
                      <a:lnTo>
                        <a:pt x="864" y="108"/>
                      </a:lnTo>
                      <a:lnTo>
                        <a:pt x="864" y="108"/>
                      </a:lnTo>
                      <a:lnTo>
                        <a:pt x="870" y="114"/>
                      </a:lnTo>
                      <a:lnTo>
                        <a:pt x="870" y="114"/>
                      </a:lnTo>
                      <a:lnTo>
                        <a:pt x="870" y="114"/>
                      </a:lnTo>
                      <a:lnTo>
                        <a:pt x="870" y="120"/>
                      </a:lnTo>
                      <a:lnTo>
                        <a:pt x="870" y="126"/>
                      </a:lnTo>
                      <a:lnTo>
                        <a:pt x="870" y="132"/>
                      </a:lnTo>
                      <a:lnTo>
                        <a:pt x="870" y="132"/>
                      </a:lnTo>
                      <a:lnTo>
                        <a:pt x="876" y="138"/>
                      </a:lnTo>
                      <a:lnTo>
                        <a:pt x="876" y="144"/>
                      </a:lnTo>
                      <a:lnTo>
                        <a:pt x="876" y="144"/>
                      </a:lnTo>
                      <a:lnTo>
                        <a:pt x="876" y="150"/>
                      </a:lnTo>
                      <a:lnTo>
                        <a:pt x="876" y="150"/>
                      </a:lnTo>
                      <a:lnTo>
                        <a:pt x="876" y="156"/>
                      </a:lnTo>
                      <a:lnTo>
                        <a:pt x="876" y="162"/>
                      </a:lnTo>
                      <a:lnTo>
                        <a:pt x="882" y="162"/>
                      </a:lnTo>
                      <a:lnTo>
                        <a:pt x="882" y="162"/>
                      </a:lnTo>
                      <a:lnTo>
                        <a:pt x="882" y="168"/>
                      </a:lnTo>
                      <a:lnTo>
                        <a:pt x="882" y="168"/>
                      </a:lnTo>
                      <a:lnTo>
                        <a:pt x="882" y="168"/>
                      </a:lnTo>
                      <a:lnTo>
                        <a:pt x="912" y="168"/>
                      </a:lnTo>
                      <a:lnTo>
                        <a:pt x="912" y="168"/>
                      </a:lnTo>
                      <a:lnTo>
                        <a:pt x="912" y="168"/>
                      </a:lnTo>
                      <a:lnTo>
                        <a:pt x="912" y="162"/>
                      </a:lnTo>
                      <a:lnTo>
                        <a:pt x="912" y="162"/>
                      </a:lnTo>
                      <a:lnTo>
                        <a:pt x="912" y="156"/>
                      </a:lnTo>
                      <a:lnTo>
                        <a:pt x="912" y="156"/>
                      </a:lnTo>
                      <a:lnTo>
                        <a:pt x="918" y="150"/>
                      </a:lnTo>
                      <a:lnTo>
                        <a:pt x="918" y="150"/>
                      </a:lnTo>
                      <a:lnTo>
                        <a:pt x="918" y="144"/>
                      </a:lnTo>
                      <a:lnTo>
                        <a:pt x="918" y="138"/>
                      </a:lnTo>
                      <a:lnTo>
                        <a:pt x="918" y="138"/>
                      </a:lnTo>
                      <a:lnTo>
                        <a:pt x="918" y="132"/>
                      </a:lnTo>
                      <a:lnTo>
                        <a:pt x="918" y="132"/>
                      </a:lnTo>
                      <a:lnTo>
                        <a:pt x="918" y="132"/>
                      </a:lnTo>
                      <a:lnTo>
                        <a:pt x="924" y="132"/>
                      </a:lnTo>
                      <a:lnTo>
                        <a:pt x="924" y="126"/>
                      </a:lnTo>
                      <a:lnTo>
                        <a:pt x="924" y="120"/>
                      </a:lnTo>
                      <a:lnTo>
                        <a:pt x="924" y="114"/>
                      </a:lnTo>
                      <a:lnTo>
                        <a:pt x="924" y="114"/>
                      </a:lnTo>
                      <a:lnTo>
                        <a:pt x="924" y="108"/>
                      </a:lnTo>
                      <a:lnTo>
                        <a:pt x="930" y="102"/>
                      </a:lnTo>
                      <a:lnTo>
                        <a:pt x="930" y="102"/>
                      </a:lnTo>
                      <a:lnTo>
                        <a:pt x="930" y="102"/>
                      </a:lnTo>
                      <a:lnTo>
                        <a:pt x="930" y="96"/>
                      </a:lnTo>
                      <a:lnTo>
                        <a:pt x="930" y="96"/>
                      </a:lnTo>
                      <a:lnTo>
                        <a:pt x="930" y="96"/>
                      </a:lnTo>
                      <a:lnTo>
                        <a:pt x="936" y="96"/>
                      </a:lnTo>
                      <a:lnTo>
                        <a:pt x="936" y="96"/>
                      </a:lnTo>
                      <a:lnTo>
                        <a:pt x="936" y="96"/>
                      </a:lnTo>
                      <a:lnTo>
                        <a:pt x="936" y="102"/>
                      </a:lnTo>
                      <a:lnTo>
                        <a:pt x="936" y="102"/>
                      </a:lnTo>
                      <a:lnTo>
                        <a:pt x="936" y="102"/>
                      </a:lnTo>
                      <a:lnTo>
                        <a:pt x="942" y="108"/>
                      </a:lnTo>
                      <a:lnTo>
                        <a:pt x="942" y="108"/>
                      </a:lnTo>
                      <a:lnTo>
                        <a:pt x="942" y="114"/>
                      </a:lnTo>
                      <a:lnTo>
                        <a:pt x="942" y="120"/>
                      </a:lnTo>
                      <a:lnTo>
                        <a:pt x="942" y="126"/>
                      </a:lnTo>
                      <a:lnTo>
                        <a:pt x="942" y="132"/>
                      </a:lnTo>
                      <a:lnTo>
                        <a:pt x="942" y="132"/>
                      </a:lnTo>
                      <a:lnTo>
                        <a:pt x="942" y="132"/>
                      </a:lnTo>
                      <a:lnTo>
                        <a:pt x="948" y="132"/>
                      </a:lnTo>
                      <a:lnTo>
                        <a:pt x="948" y="138"/>
                      </a:lnTo>
                      <a:lnTo>
                        <a:pt x="948" y="144"/>
                      </a:lnTo>
                      <a:lnTo>
                        <a:pt x="948" y="144"/>
                      </a:lnTo>
                      <a:lnTo>
                        <a:pt x="948" y="150"/>
                      </a:lnTo>
                      <a:lnTo>
                        <a:pt x="948" y="156"/>
                      </a:lnTo>
                      <a:lnTo>
                        <a:pt x="954" y="156"/>
                      </a:lnTo>
                      <a:lnTo>
                        <a:pt x="954" y="162"/>
                      </a:lnTo>
                      <a:lnTo>
                        <a:pt x="954" y="162"/>
                      </a:lnTo>
                      <a:lnTo>
                        <a:pt x="954" y="168"/>
                      </a:lnTo>
                      <a:lnTo>
                        <a:pt x="954" y="168"/>
                      </a:lnTo>
                      <a:lnTo>
                        <a:pt x="954" y="174"/>
                      </a:lnTo>
                      <a:lnTo>
                        <a:pt x="960" y="174"/>
                      </a:lnTo>
                      <a:lnTo>
                        <a:pt x="960" y="180"/>
                      </a:lnTo>
                      <a:lnTo>
                        <a:pt x="960" y="180"/>
                      </a:lnTo>
                      <a:lnTo>
                        <a:pt x="960" y="180"/>
                      </a:lnTo>
                      <a:lnTo>
                        <a:pt x="990" y="174"/>
                      </a:lnTo>
                      <a:lnTo>
                        <a:pt x="990" y="174"/>
                      </a:lnTo>
                      <a:lnTo>
                        <a:pt x="990" y="168"/>
                      </a:lnTo>
                      <a:lnTo>
                        <a:pt x="990" y="168"/>
                      </a:lnTo>
                      <a:lnTo>
                        <a:pt x="990" y="162"/>
                      </a:lnTo>
                      <a:lnTo>
                        <a:pt x="990" y="162"/>
                      </a:lnTo>
                      <a:lnTo>
                        <a:pt x="990" y="156"/>
                      </a:lnTo>
                      <a:lnTo>
                        <a:pt x="990" y="156"/>
                      </a:lnTo>
                      <a:lnTo>
                        <a:pt x="990" y="150"/>
                      </a:lnTo>
                      <a:lnTo>
                        <a:pt x="996" y="150"/>
                      </a:lnTo>
                      <a:lnTo>
                        <a:pt x="996" y="144"/>
                      </a:lnTo>
                      <a:lnTo>
                        <a:pt x="996" y="138"/>
                      </a:lnTo>
                      <a:lnTo>
                        <a:pt x="996" y="138"/>
                      </a:lnTo>
                      <a:lnTo>
                        <a:pt x="996" y="132"/>
                      </a:lnTo>
                      <a:lnTo>
                        <a:pt x="996" y="132"/>
                      </a:lnTo>
                      <a:lnTo>
                        <a:pt x="996" y="132"/>
                      </a:lnTo>
                      <a:lnTo>
                        <a:pt x="996" y="126"/>
                      </a:lnTo>
                      <a:lnTo>
                        <a:pt x="1002" y="120"/>
                      </a:lnTo>
                      <a:lnTo>
                        <a:pt x="1002" y="120"/>
                      </a:lnTo>
                      <a:lnTo>
                        <a:pt x="1002" y="114"/>
                      </a:lnTo>
                      <a:lnTo>
                        <a:pt x="1002" y="108"/>
                      </a:lnTo>
                      <a:lnTo>
                        <a:pt x="1002" y="108"/>
                      </a:lnTo>
                      <a:lnTo>
                        <a:pt x="1002" y="108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14" y="102"/>
                      </a:lnTo>
                      <a:lnTo>
                        <a:pt x="1014" y="102"/>
                      </a:lnTo>
                      <a:lnTo>
                        <a:pt x="1014" y="102"/>
                      </a:lnTo>
                      <a:lnTo>
                        <a:pt x="1014" y="108"/>
                      </a:lnTo>
                      <a:lnTo>
                        <a:pt x="1014" y="108"/>
                      </a:lnTo>
                      <a:lnTo>
                        <a:pt x="1014" y="114"/>
                      </a:lnTo>
                      <a:lnTo>
                        <a:pt x="1020" y="120"/>
                      </a:lnTo>
                      <a:lnTo>
                        <a:pt x="1020" y="120"/>
                      </a:lnTo>
                      <a:lnTo>
                        <a:pt x="1020" y="126"/>
                      </a:lnTo>
                      <a:lnTo>
                        <a:pt x="1020" y="132"/>
                      </a:lnTo>
                      <a:lnTo>
                        <a:pt x="1020" y="132"/>
                      </a:lnTo>
                      <a:lnTo>
                        <a:pt x="1020" y="132"/>
                      </a:lnTo>
                      <a:lnTo>
                        <a:pt x="1020" y="138"/>
                      </a:lnTo>
                      <a:lnTo>
                        <a:pt x="1026" y="138"/>
                      </a:lnTo>
                      <a:lnTo>
                        <a:pt x="1026" y="144"/>
                      </a:lnTo>
                      <a:lnTo>
                        <a:pt x="1026" y="150"/>
                      </a:lnTo>
                      <a:lnTo>
                        <a:pt x="1026" y="150"/>
                      </a:lnTo>
                      <a:lnTo>
                        <a:pt x="1026" y="156"/>
                      </a:lnTo>
                      <a:lnTo>
                        <a:pt x="1026" y="162"/>
                      </a:lnTo>
                      <a:lnTo>
                        <a:pt x="1026" y="162"/>
                      </a:lnTo>
                      <a:lnTo>
                        <a:pt x="1032" y="168"/>
                      </a:lnTo>
                      <a:lnTo>
                        <a:pt x="1032" y="168"/>
                      </a:lnTo>
                      <a:lnTo>
                        <a:pt x="1032" y="174"/>
                      </a:lnTo>
                      <a:lnTo>
                        <a:pt x="1032" y="174"/>
                      </a:lnTo>
                      <a:lnTo>
                        <a:pt x="1032" y="180"/>
                      </a:lnTo>
                      <a:lnTo>
                        <a:pt x="1032" y="180"/>
                      </a:lnTo>
                      <a:lnTo>
                        <a:pt x="1038" y="180"/>
                      </a:lnTo>
                      <a:lnTo>
                        <a:pt x="1038" y="180"/>
                      </a:lnTo>
                      <a:lnTo>
                        <a:pt x="1062" y="180"/>
                      </a:lnTo>
                      <a:lnTo>
                        <a:pt x="1062" y="180"/>
                      </a:lnTo>
                      <a:lnTo>
                        <a:pt x="1062" y="180"/>
                      </a:lnTo>
                      <a:lnTo>
                        <a:pt x="1068" y="174"/>
                      </a:lnTo>
                      <a:lnTo>
                        <a:pt x="1068" y="174"/>
                      </a:lnTo>
                      <a:lnTo>
                        <a:pt x="1068" y="174"/>
                      </a:lnTo>
                      <a:lnTo>
                        <a:pt x="1068" y="168"/>
                      </a:lnTo>
                      <a:lnTo>
                        <a:pt x="1068" y="162"/>
                      </a:lnTo>
                      <a:lnTo>
                        <a:pt x="1068" y="162"/>
                      </a:lnTo>
                      <a:lnTo>
                        <a:pt x="1068" y="156"/>
                      </a:lnTo>
                      <a:lnTo>
                        <a:pt x="1074" y="156"/>
                      </a:lnTo>
                      <a:lnTo>
                        <a:pt x="1074" y="150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38"/>
                      </a:lnTo>
                      <a:lnTo>
                        <a:pt x="1074" y="132"/>
                      </a:lnTo>
                      <a:lnTo>
                        <a:pt x="1080" y="132"/>
                      </a:lnTo>
                      <a:lnTo>
                        <a:pt x="1080" y="126"/>
                      </a:lnTo>
                      <a:lnTo>
                        <a:pt x="1080" y="120"/>
                      </a:lnTo>
                      <a:lnTo>
                        <a:pt x="1080" y="120"/>
                      </a:lnTo>
                      <a:lnTo>
                        <a:pt x="1080" y="120"/>
                      </a:lnTo>
                      <a:lnTo>
                        <a:pt x="1080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92" y="120"/>
                      </a:lnTo>
                      <a:lnTo>
                        <a:pt x="1092" y="120"/>
                      </a:lnTo>
                      <a:lnTo>
                        <a:pt x="1092" y="126"/>
                      </a:lnTo>
                      <a:lnTo>
                        <a:pt x="1092" y="126"/>
                      </a:lnTo>
                      <a:lnTo>
                        <a:pt x="1092" y="132"/>
                      </a:lnTo>
                      <a:lnTo>
                        <a:pt x="1092" y="138"/>
                      </a:lnTo>
                      <a:lnTo>
                        <a:pt x="1098" y="138"/>
                      </a:lnTo>
                      <a:lnTo>
                        <a:pt x="1098" y="144"/>
                      </a:lnTo>
                      <a:lnTo>
                        <a:pt x="1098" y="144"/>
                      </a:lnTo>
                      <a:lnTo>
                        <a:pt x="1098" y="144"/>
                      </a:lnTo>
                      <a:lnTo>
                        <a:pt x="1098" y="150"/>
                      </a:lnTo>
                      <a:lnTo>
                        <a:pt x="1098" y="156"/>
                      </a:lnTo>
                      <a:lnTo>
                        <a:pt x="1098" y="162"/>
                      </a:lnTo>
                      <a:lnTo>
                        <a:pt x="1104" y="162"/>
                      </a:lnTo>
                      <a:lnTo>
                        <a:pt x="1104" y="168"/>
                      </a:lnTo>
                      <a:lnTo>
                        <a:pt x="1104" y="168"/>
                      </a:lnTo>
                      <a:lnTo>
                        <a:pt x="1104" y="174"/>
                      </a:lnTo>
                      <a:lnTo>
                        <a:pt x="1104" y="180"/>
                      </a:lnTo>
                      <a:lnTo>
                        <a:pt x="1104" y="180"/>
                      </a:lnTo>
                      <a:lnTo>
                        <a:pt x="1110" y="186"/>
                      </a:lnTo>
                      <a:lnTo>
                        <a:pt x="1110" y="186"/>
                      </a:lnTo>
                      <a:lnTo>
                        <a:pt x="1110" y="192"/>
                      </a:lnTo>
                      <a:lnTo>
                        <a:pt x="1110" y="192"/>
                      </a:lnTo>
                      <a:lnTo>
                        <a:pt x="1110" y="198"/>
                      </a:lnTo>
                      <a:lnTo>
                        <a:pt x="1110" y="198"/>
                      </a:lnTo>
                      <a:lnTo>
                        <a:pt x="1110" y="198"/>
                      </a:lnTo>
                      <a:lnTo>
                        <a:pt x="1140" y="198"/>
                      </a:lnTo>
                      <a:lnTo>
                        <a:pt x="1140" y="198"/>
                      </a:lnTo>
                      <a:lnTo>
                        <a:pt x="1140" y="192"/>
                      </a:lnTo>
                      <a:lnTo>
                        <a:pt x="1140" y="192"/>
                      </a:lnTo>
                      <a:lnTo>
                        <a:pt x="1140" y="186"/>
                      </a:lnTo>
                      <a:lnTo>
                        <a:pt x="1146" y="186"/>
                      </a:lnTo>
                      <a:lnTo>
                        <a:pt x="1146" y="180"/>
                      </a:lnTo>
                      <a:lnTo>
                        <a:pt x="1146" y="180"/>
                      </a:lnTo>
                      <a:lnTo>
                        <a:pt x="1146" y="174"/>
                      </a:lnTo>
                      <a:lnTo>
                        <a:pt x="1146" y="174"/>
                      </a:lnTo>
                      <a:lnTo>
                        <a:pt x="1146" y="168"/>
                      </a:lnTo>
                      <a:lnTo>
                        <a:pt x="1146" y="162"/>
                      </a:lnTo>
                      <a:lnTo>
                        <a:pt x="1152" y="162"/>
                      </a:lnTo>
                      <a:lnTo>
                        <a:pt x="1152" y="156"/>
                      </a:lnTo>
                      <a:lnTo>
                        <a:pt x="1152" y="156"/>
                      </a:lnTo>
                      <a:lnTo>
                        <a:pt x="1152" y="156"/>
                      </a:lnTo>
                      <a:lnTo>
                        <a:pt x="1152" y="150"/>
                      </a:lnTo>
                      <a:lnTo>
                        <a:pt x="1152" y="150"/>
                      </a:lnTo>
                      <a:lnTo>
                        <a:pt x="1152" y="144"/>
                      </a:lnTo>
                      <a:lnTo>
                        <a:pt x="1152" y="138"/>
                      </a:lnTo>
                      <a:lnTo>
                        <a:pt x="1158" y="138"/>
                      </a:lnTo>
                      <a:lnTo>
                        <a:pt x="1158" y="132"/>
                      </a:lnTo>
                      <a:lnTo>
                        <a:pt x="1158" y="132"/>
                      </a:lnTo>
                      <a:lnTo>
                        <a:pt x="1158" y="126"/>
                      </a:lnTo>
                      <a:lnTo>
                        <a:pt x="1158" y="126"/>
                      </a:lnTo>
                      <a:lnTo>
                        <a:pt x="1158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32"/>
                      </a:lnTo>
                      <a:lnTo>
                        <a:pt x="1170" y="132"/>
                      </a:lnTo>
                      <a:lnTo>
                        <a:pt x="1170" y="132"/>
                      </a:lnTo>
                      <a:lnTo>
                        <a:pt x="1170" y="138"/>
                      </a:lnTo>
                      <a:lnTo>
                        <a:pt x="1170" y="144"/>
                      </a:lnTo>
                      <a:lnTo>
                        <a:pt x="1170" y="144"/>
                      </a:lnTo>
                      <a:lnTo>
                        <a:pt x="1170" y="150"/>
                      </a:lnTo>
                      <a:lnTo>
                        <a:pt x="1176" y="156"/>
                      </a:lnTo>
                      <a:lnTo>
                        <a:pt x="1176" y="156"/>
                      </a:lnTo>
                      <a:lnTo>
                        <a:pt x="1176" y="156"/>
                      </a:lnTo>
                      <a:lnTo>
                        <a:pt x="1176" y="162"/>
                      </a:lnTo>
                      <a:lnTo>
                        <a:pt x="1176" y="162"/>
                      </a:lnTo>
                      <a:lnTo>
                        <a:pt x="1176" y="168"/>
                      </a:lnTo>
                      <a:lnTo>
                        <a:pt x="1176" y="174"/>
                      </a:lnTo>
                      <a:lnTo>
                        <a:pt x="1176" y="174"/>
                      </a:lnTo>
                      <a:lnTo>
                        <a:pt x="1182" y="180"/>
                      </a:lnTo>
                      <a:lnTo>
                        <a:pt x="1182" y="180"/>
                      </a:lnTo>
                      <a:lnTo>
                        <a:pt x="1182" y="186"/>
                      </a:lnTo>
                      <a:lnTo>
                        <a:pt x="1182" y="186"/>
                      </a:lnTo>
                      <a:lnTo>
                        <a:pt x="1182" y="192"/>
                      </a:lnTo>
                      <a:lnTo>
                        <a:pt x="1182" y="192"/>
                      </a:lnTo>
                      <a:lnTo>
                        <a:pt x="1188" y="198"/>
                      </a:lnTo>
                      <a:lnTo>
                        <a:pt x="1188" y="198"/>
                      </a:lnTo>
                      <a:lnTo>
                        <a:pt x="1188" y="204"/>
                      </a:lnTo>
                      <a:lnTo>
                        <a:pt x="1188" y="204"/>
                      </a:lnTo>
                      <a:lnTo>
                        <a:pt x="1188" y="204"/>
                      </a:lnTo>
                      <a:lnTo>
                        <a:pt x="1218" y="198"/>
                      </a:lnTo>
                      <a:lnTo>
                        <a:pt x="1218" y="198"/>
                      </a:lnTo>
                      <a:lnTo>
                        <a:pt x="1218" y="198"/>
                      </a:lnTo>
                      <a:lnTo>
                        <a:pt x="1218" y="192"/>
                      </a:lnTo>
                      <a:lnTo>
                        <a:pt x="1218" y="192"/>
                      </a:lnTo>
                      <a:lnTo>
                        <a:pt x="1218" y="186"/>
                      </a:lnTo>
                      <a:lnTo>
                        <a:pt x="1218" y="186"/>
                      </a:lnTo>
                      <a:lnTo>
                        <a:pt x="1224" y="180"/>
                      </a:lnTo>
                      <a:lnTo>
                        <a:pt x="1224" y="180"/>
                      </a:lnTo>
                      <a:lnTo>
                        <a:pt x="1224" y="174"/>
                      </a:lnTo>
                      <a:lnTo>
                        <a:pt x="1224" y="168"/>
                      </a:lnTo>
                      <a:lnTo>
                        <a:pt x="1224" y="168"/>
                      </a:lnTo>
                      <a:lnTo>
                        <a:pt x="1224" y="162"/>
                      </a:lnTo>
                      <a:lnTo>
                        <a:pt x="1224" y="162"/>
                      </a:lnTo>
                      <a:lnTo>
                        <a:pt x="1224" y="162"/>
                      </a:lnTo>
                      <a:lnTo>
                        <a:pt x="1230" y="162"/>
                      </a:lnTo>
                      <a:lnTo>
                        <a:pt x="1230" y="156"/>
                      </a:lnTo>
                      <a:lnTo>
                        <a:pt x="1230" y="150"/>
                      </a:lnTo>
                      <a:lnTo>
                        <a:pt x="1230" y="144"/>
                      </a:lnTo>
                      <a:lnTo>
                        <a:pt x="1230" y="144"/>
                      </a:lnTo>
                      <a:lnTo>
                        <a:pt x="1230" y="138"/>
                      </a:lnTo>
                      <a:lnTo>
                        <a:pt x="1230" y="138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26"/>
                      </a:lnTo>
                      <a:lnTo>
                        <a:pt x="1236" y="126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8"/>
                      </a:lnTo>
                      <a:lnTo>
                        <a:pt x="1242" y="138"/>
                      </a:lnTo>
                      <a:lnTo>
                        <a:pt x="1248" y="144"/>
                      </a:lnTo>
                      <a:lnTo>
                        <a:pt x="1248" y="144"/>
                      </a:lnTo>
                      <a:lnTo>
                        <a:pt x="1248" y="150"/>
                      </a:lnTo>
                      <a:lnTo>
                        <a:pt x="1248" y="156"/>
                      </a:lnTo>
                      <a:lnTo>
                        <a:pt x="1248" y="162"/>
                      </a:lnTo>
                      <a:lnTo>
                        <a:pt x="1248" y="162"/>
                      </a:lnTo>
                      <a:lnTo>
                        <a:pt x="1248" y="162"/>
                      </a:lnTo>
                      <a:lnTo>
                        <a:pt x="1254" y="162"/>
                      </a:lnTo>
                      <a:lnTo>
                        <a:pt x="1254" y="168"/>
                      </a:lnTo>
                      <a:lnTo>
                        <a:pt x="1254" y="174"/>
                      </a:lnTo>
                      <a:lnTo>
                        <a:pt x="1254" y="174"/>
                      </a:lnTo>
                      <a:lnTo>
                        <a:pt x="1254" y="180"/>
                      </a:lnTo>
                      <a:lnTo>
                        <a:pt x="1254" y="186"/>
                      </a:lnTo>
                      <a:lnTo>
                        <a:pt x="1260" y="186"/>
                      </a:lnTo>
                      <a:lnTo>
                        <a:pt x="1260" y="192"/>
                      </a:lnTo>
                      <a:lnTo>
                        <a:pt x="1260" y="192"/>
                      </a:lnTo>
                      <a:lnTo>
                        <a:pt x="1260" y="198"/>
                      </a:lnTo>
                      <a:lnTo>
                        <a:pt x="1260" y="198"/>
                      </a:lnTo>
                      <a:lnTo>
                        <a:pt x="1260" y="204"/>
                      </a:lnTo>
                      <a:lnTo>
                        <a:pt x="1260" y="204"/>
                      </a:lnTo>
                      <a:lnTo>
                        <a:pt x="1266" y="210"/>
                      </a:lnTo>
                      <a:lnTo>
                        <a:pt x="1266" y="210"/>
                      </a:lnTo>
                      <a:lnTo>
                        <a:pt x="1266" y="210"/>
                      </a:lnTo>
                      <a:lnTo>
                        <a:pt x="1290" y="210"/>
                      </a:lnTo>
                      <a:lnTo>
                        <a:pt x="1290" y="210"/>
                      </a:lnTo>
                      <a:lnTo>
                        <a:pt x="1296" y="210"/>
                      </a:lnTo>
                      <a:lnTo>
                        <a:pt x="1296" y="204"/>
                      </a:lnTo>
                      <a:lnTo>
                        <a:pt x="1296" y="204"/>
                      </a:lnTo>
                      <a:lnTo>
                        <a:pt x="1296" y="198"/>
                      </a:lnTo>
                      <a:lnTo>
                        <a:pt x="1296" y="198"/>
                      </a:lnTo>
                      <a:lnTo>
                        <a:pt x="1296" y="192"/>
                      </a:lnTo>
                      <a:lnTo>
                        <a:pt x="1296" y="192"/>
                      </a:lnTo>
                      <a:lnTo>
                        <a:pt x="1302" y="186"/>
                      </a:lnTo>
                      <a:lnTo>
                        <a:pt x="1302" y="186"/>
                      </a:lnTo>
                      <a:lnTo>
                        <a:pt x="1302" y="180"/>
                      </a:lnTo>
                      <a:lnTo>
                        <a:pt x="1302" y="180"/>
                      </a:lnTo>
                      <a:lnTo>
                        <a:pt x="1302" y="174"/>
                      </a:lnTo>
                      <a:lnTo>
                        <a:pt x="1302" y="174"/>
                      </a:lnTo>
                      <a:lnTo>
                        <a:pt x="1302" y="174"/>
                      </a:lnTo>
                      <a:lnTo>
                        <a:pt x="1302" y="168"/>
                      </a:lnTo>
                      <a:lnTo>
                        <a:pt x="1308" y="168"/>
                      </a:lnTo>
                      <a:lnTo>
                        <a:pt x="1308" y="162"/>
                      </a:lnTo>
                      <a:lnTo>
                        <a:pt x="1308" y="156"/>
                      </a:lnTo>
                      <a:lnTo>
                        <a:pt x="1308" y="156"/>
                      </a:lnTo>
                      <a:lnTo>
                        <a:pt x="1308" y="150"/>
                      </a:lnTo>
                      <a:lnTo>
                        <a:pt x="1308" y="150"/>
                      </a:lnTo>
                      <a:lnTo>
                        <a:pt x="1314" y="150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20" y="144"/>
                      </a:lnTo>
                      <a:lnTo>
                        <a:pt x="1320" y="150"/>
                      </a:lnTo>
                      <a:lnTo>
                        <a:pt x="1320" y="150"/>
                      </a:lnTo>
                      <a:lnTo>
                        <a:pt x="1320" y="150"/>
                      </a:lnTo>
                      <a:lnTo>
                        <a:pt x="1320" y="156"/>
                      </a:lnTo>
                      <a:lnTo>
                        <a:pt x="1320" y="156"/>
                      </a:lnTo>
                      <a:lnTo>
                        <a:pt x="1326" y="162"/>
                      </a:lnTo>
                      <a:lnTo>
                        <a:pt x="1326" y="168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80"/>
                      </a:lnTo>
                      <a:lnTo>
                        <a:pt x="1326" y="186"/>
                      </a:lnTo>
                      <a:lnTo>
                        <a:pt x="1332" y="186"/>
                      </a:lnTo>
                      <a:lnTo>
                        <a:pt x="1332" y="192"/>
                      </a:lnTo>
                      <a:lnTo>
                        <a:pt x="1332" y="198"/>
                      </a:lnTo>
                      <a:lnTo>
                        <a:pt x="1332" y="198"/>
                      </a:lnTo>
                      <a:lnTo>
                        <a:pt x="1332" y="204"/>
                      </a:lnTo>
                      <a:lnTo>
                        <a:pt x="1332" y="204"/>
                      </a:lnTo>
                      <a:lnTo>
                        <a:pt x="1338" y="210"/>
                      </a:lnTo>
                      <a:lnTo>
                        <a:pt x="1338" y="210"/>
                      </a:lnTo>
                      <a:lnTo>
                        <a:pt x="1338" y="216"/>
                      </a:lnTo>
                      <a:lnTo>
                        <a:pt x="1338" y="216"/>
                      </a:lnTo>
                      <a:lnTo>
                        <a:pt x="1338" y="222"/>
                      </a:lnTo>
                      <a:lnTo>
                        <a:pt x="1338" y="222"/>
                      </a:lnTo>
                      <a:lnTo>
                        <a:pt x="1344" y="222"/>
                      </a:lnTo>
                      <a:lnTo>
                        <a:pt x="1344" y="222"/>
                      </a:lnTo>
                      <a:lnTo>
                        <a:pt x="1368" y="222"/>
                      </a:lnTo>
                      <a:lnTo>
                        <a:pt x="1368" y="222"/>
                      </a:lnTo>
                      <a:lnTo>
                        <a:pt x="1368" y="216"/>
                      </a:lnTo>
                      <a:lnTo>
                        <a:pt x="1368" y="216"/>
                      </a:lnTo>
                      <a:lnTo>
                        <a:pt x="1374" y="216"/>
                      </a:lnTo>
                      <a:lnTo>
                        <a:pt x="1374" y="210"/>
                      </a:lnTo>
                      <a:lnTo>
                        <a:pt x="1374" y="210"/>
                      </a:lnTo>
                      <a:lnTo>
                        <a:pt x="1374" y="204"/>
                      </a:lnTo>
                      <a:lnTo>
                        <a:pt x="1374" y="198"/>
                      </a:lnTo>
                      <a:lnTo>
                        <a:pt x="1374" y="198"/>
                      </a:lnTo>
                      <a:lnTo>
                        <a:pt x="1374" y="192"/>
                      </a:lnTo>
                      <a:lnTo>
                        <a:pt x="1380" y="192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0"/>
                      </a:lnTo>
                      <a:lnTo>
                        <a:pt x="1380" y="174"/>
                      </a:lnTo>
                      <a:lnTo>
                        <a:pt x="1380" y="168"/>
                      </a:lnTo>
                      <a:lnTo>
                        <a:pt x="1386" y="168"/>
                      </a:lnTo>
                      <a:lnTo>
                        <a:pt x="1386" y="162"/>
                      </a:lnTo>
                      <a:lnTo>
                        <a:pt x="1386" y="162"/>
                      </a:lnTo>
                      <a:lnTo>
                        <a:pt x="1386" y="156"/>
                      </a:lnTo>
                      <a:lnTo>
                        <a:pt x="1386" y="156"/>
                      </a:lnTo>
                      <a:lnTo>
                        <a:pt x="1386" y="156"/>
                      </a:lnTo>
                      <a:lnTo>
                        <a:pt x="1392" y="156"/>
                      </a:lnTo>
                      <a:lnTo>
                        <a:pt x="1392" y="150"/>
                      </a:lnTo>
                      <a:lnTo>
                        <a:pt x="1392" y="150"/>
                      </a:lnTo>
                      <a:lnTo>
                        <a:pt x="1392" y="150"/>
                      </a:lnTo>
                      <a:lnTo>
                        <a:pt x="1392" y="156"/>
                      </a:lnTo>
                      <a:lnTo>
                        <a:pt x="1392" y="156"/>
                      </a:lnTo>
                      <a:lnTo>
                        <a:pt x="1398" y="156"/>
                      </a:lnTo>
                      <a:lnTo>
                        <a:pt x="1398" y="156"/>
                      </a:lnTo>
                      <a:lnTo>
                        <a:pt x="1398" y="162"/>
                      </a:lnTo>
                      <a:lnTo>
                        <a:pt x="1398" y="162"/>
                      </a:lnTo>
                      <a:lnTo>
                        <a:pt x="1398" y="168"/>
                      </a:lnTo>
                      <a:lnTo>
                        <a:pt x="1398" y="174"/>
                      </a:lnTo>
                      <a:lnTo>
                        <a:pt x="1404" y="174"/>
                      </a:lnTo>
                      <a:lnTo>
                        <a:pt x="1404" y="180"/>
                      </a:lnTo>
                      <a:lnTo>
                        <a:pt x="1404" y="180"/>
                      </a:lnTo>
                      <a:lnTo>
                        <a:pt x="1404" y="180"/>
                      </a:lnTo>
                      <a:lnTo>
                        <a:pt x="1404" y="186"/>
                      </a:lnTo>
                      <a:lnTo>
                        <a:pt x="1404" y="192"/>
                      </a:lnTo>
                      <a:lnTo>
                        <a:pt x="1404" y="192"/>
                      </a:lnTo>
                      <a:lnTo>
                        <a:pt x="1410" y="198"/>
                      </a:lnTo>
                      <a:lnTo>
                        <a:pt x="1410" y="198"/>
                      </a:lnTo>
                      <a:lnTo>
                        <a:pt x="1410" y="204"/>
                      </a:lnTo>
                      <a:lnTo>
                        <a:pt x="1410" y="204"/>
                      </a:lnTo>
                      <a:lnTo>
                        <a:pt x="1410" y="210"/>
                      </a:lnTo>
                      <a:lnTo>
                        <a:pt x="1410" y="210"/>
                      </a:lnTo>
                      <a:lnTo>
                        <a:pt x="1410" y="216"/>
                      </a:lnTo>
                      <a:lnTo>
                        <a:pt x="1416" y="216"/>
                      </a:lnTo>
                      <a:lnTo>
                        <a:pt x="1416" y="222"/>
                      </a:lnTo>
                      <a:lnTo>
                        <a:pt x="1416" y="222"/>
                      </a:lnTo>
                      <a:lnTo>
                        <a:pt x="1416" y="228"/>
                      </a:lnTo>
                      <a:lnTo>
                        <a:pt x="1416" y="228"/>
                      </a:lnTo>
                      <a:lnTo>
                        <a:pt x="1416" y="228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16"/>
                      </a:lnTo>
                      <a:lnTo>
                        <a:pt x="1446" y="216"/>
                      </a:lnTo>
                      <a:lnTo>
                        <a:pt x="1452" y="210"/>
                      </a:lnTo>
                      <a:lnTo>
                        <a:pt x="1452" y="210"/>
                      </a:lnTo>
                      <a:lnTo>
                        <a:pt x="1452" y="204"/>
                      </a:lnTo>
                      <a:lnTo>
                        <a:pt x="1452" y="204"/>
                      </a:lnTo>
                      <a:lnTo>
                        <a:pt x="1452" y="198"/>
                      </a:lnTo>
                      <a:lnTo>
                        <a:pt x="1452" y="192"/>
                      </a:lnTo>
                      <a:lnTo>
                        <a:pt x="1452" y="192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0"/>
                      </a:lnTo>
                      <a:lnTo>
                        <a:pt x="1458" y="174"/>
                      </a:lnTo>
                      <a:lnTo>
                        <a:pt x="1458" y="174"/>
                      </a:lnTo>
                      <a:lnTo>
                        <a:pt x="1464" y="168"/>
                      </a:lnTo>
                      <a:lnTo>
                        <a:pt x="1464" y="168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8"/>
                      </a:lnTo>
                      <a:lnTo>
                        <a:pt x="1476" y="168"/>
                      </a:lnTo>
                      <a:lnTo>
                        <a:pt x="1476" y="174"/>
                      </a:lnTo>
                      <a:lnTo>
                        <a:pt x="1476" y="174"/>
                      </a:lnTo>
                      <a:lnTo>
                        <a:pt x="1476" y="180"/>
                      </a:lnTo>
                      <a:lnTo>
                        <a:pt x="1476" y="186"/>
                      </a:lnTo>
                      <a:lnTo>
                        <a:pt x="1476" y="192"/>
                      </a:lnTo>
                      <a:lnTo>
                        <a:pt x="1482" y="192"/>
                      </a:lnTo>
                      <a:lnTo>
                        <a:pt x="1482" y="192"/>
                      </a:lnTo>
                      <a:lnTo>
                        <a:pt x="1482" y="192"/>
                      </a:lnTo>
                      <a:lnTo>
                        <a:pt x="1482" y="198"/>
                      </a:lnTo>
                      <a:lnTo>
                        <a:pt x="1482" y="204"/>
                      </a:lnTo>
                      <a:lnTo>
                        <a:pt x="1482" y="204"/>
                      </a:lnTo>
                      <a:lnTo>
                        <a:pt x="1482" y="210"/>
                      </a:lnTo>
                      <a:lnTo>
                        <a:pt x="1488" y="210"/>
                      </a:lnTo>
                      <a:lnTo>
                        <a:pt x="1488" y="216"/>
                      </a:lnTo>
                      <a:lnTo>
                        <a:pt x="1488" y="222"/>
                      </a:lnTo>
                      <a:lnTo>
                        <a:pt x="1488" y="222"/>
                      </a:lnTo>
                      <a:lnTo>
                        <a:pt x="1488" y="228"/>
                      </a:lnTo>
                      <a:lnTo>
                        <a:pt x="1488" y="228"/>
                      </a:lnTo>
                      <a:lnTo>
                        <a:pt x="1494" y="228"/>
                      </a:lnTo>
                      <a:lnTo>
                        <a:pt x="1494" y="234"/>
                      </a:lnTo>
                      <a:lnTo>
                        <a:pt x="1494" y="234"/>
                      </a:lnTo>
                      <a:lnTo>
                        <a:pt x="1494" y="240"/>
                      </a:lnTo>
                      <a:lnTo>
                        <a:pt x="1494" y="240"/>
                      </a:lnTo>
                      <a:lnTo>
                        <a:pt x="1524" y="240"/>
                      </a:lnTo>
                      <a:lnTo>
                        <a:pt x="1524" y="240"/>
                      </a:lnTo>
                      <a:lnTo>
                        <a:pt x="1524" y="234"/>
                      </a:lnTo>
                      <a:lnTo>
                        <a:pt x="1524" y="234"/>
                      </a:lnTo>
                      <a:lnTo>
                        <a:pt x="1524" y="234"/>
                      </a:lnTo>
                      <a:lnTo>
                        <a:pt x="1524" y="228"/>
                      </a:lnTo>
                      <a:lnTo>
                        <a:pt x="1524" y="228"/>
                      </a:lnTo>
                      <a:lnTo>
                        <a:pt x="1524" y="222"/>
                      </a:lnTo>
                      <a:lnTo>
                        <a:pt x="1530" y="222"/>
                      </a:lnTo>
                      <a:lnTo>
                        <a:pt x="1530" y="216"/>
                      </a:lnTo>
                      <a:lnTo>
                        <a:pt x="1530" y="216"/>
                      </a:lnTo>
                      <a:lnTo>
                        <a:pt x="1530" y="210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6" y="198"/>
                      </a:lnTo>
                      <a:lnTo>
                        <a:pt x="1536" y="198"/>
                      </a:lnTo>
                      <a:lnTo>
                        <a:pt x="1536" y="192"/>
                      </a:lnTo>
                      <a:lnTo>
                        <a:pt x="1536" y="186"/>
                      </a:lnTo>
                      <a:lnTo>
                        <a:pt x="1536" y="186"/>
                      </a:lnTo>
                      <a:lnTo>
                        <a:pt x="1536" y="180"/>
                      </a:lnTo>
                      <a:lnTo>
                        <a:pt x="1542" y="180"/>
                      </a:lnTo>
                      <a:lnTo>
                        <a:pt x="1542" y="180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8" y="174"/>
                      </a:lnTo>
                      <a:lnTo>
                        <a:pt x="1548" y="174"/>
                      </a:lnTo>
                      <a:lnTo>
                        <a:pt x="1548" y="180"/>
                      </a:lnTo>
                      <a:lnTo>
                        <a:pt x="1548" y="180"/>
                      </a:lnTo>
                      <a:lnTo>
                        <a:pt x="1548" y="180"/>
                      </a:lnTo>
                      <a:lnTo>
                        <a:pt x="1548" y="186"/>
                      </a:lnTo>
                      <a:lnTo>
                        <a:pt x="1554" y="186"/>
                      </a:lnTo>
                      <a:lnTo>
                        <a:pt x="1554" y="192"/>
                      </a:lnTo>
                      <a:lnTo>
                        <a:pt x="1554" y="198"/>
                      </a:lnTo>
                      <a:lnTo>
                        <a:pt x="1554" y="198"/>
                      </a:lnTo>
                      <a:lnTo>
                        <a:pt x="1554" y="204"/>
                      </a:lnTo>
                      <a:lnTo>
                        <a:pt x="1554" y="204"/>
                      </a:lnTo>
                      <a:lnTo>
                        <a:pt x="1554" y="204"/>
                      </a:lnTo>
                      <a:lnTo>
                        <a:pt x="1560" y="210"/>
                      </a:lnTo>
                      <a:lnTo>
                        <a:pt x="1560" y="210"/>
                      </a:lnTo>
                      <a:lnTo>
                        <a:pt x="1560" y="216"/>
                      </a:lnTo>
                      <a:lnTo>
                        <a:pt x="1560" y="222"/>
                      </a:lnTo>
                      <a:lnTo>
                        <a:pt x="1560" y="222"/>
                      </a:lnTo>
                      <a:lnTo>
                        <a:pt x="1560" y="228"/>
                      </a:lnTo>
                      <a:lnTo>
                        <a:pt x="1560" y="228"/>
                      </a:lnTo>
                      <a:lnTo>
                        <a:pt x="1566" y="234"/>
                      </a:lnTo>
                      <a:lnTo>
                        <a:pt x="1566" y="234"/>
                      </a:lnTo>
                      <a:lnTo>
                        <a:pt x="1566" y="240"/>
                      </a:lnTo>
                      <a:lnTo>
                        <a:pt x="1566" y="240"/>
                      </a:lnTo>
                      <a:lnTo>
                        <a:pt x="1566" y="240"/>
                      </a:lnTo>
                      <a:lnTo>
                        <a:pt x="1566" y="246"/>
                      </a:lnTo>
                      <a:lnTo>
                        <a:pt x="1572" y="246"/>
                      </a:lnTo>
                      <a:lnTo>
                        <a:pt x="1572" y="252"/>
                      </a:lnTo>
                      <a:lnTo>
                        <a:pt x="1572" y="252"/>
                      </a:lnTo>
                      <a:lnTo>
                        <a:pt x="1596" y="246"/>
                      </a:lnTo>
                      <a:lnTo>
                        <a:pt x="1596" y="246"/>
                      </a:lnTo>
                      <a:lnTo>
                        <a:pt x="1602" y="240"/>
                      </a:lnTo>
                      <a:lnTo>
                        <a:pt x="1602" y="240"/>
                      </a:lnTo>
                      <a:lnTo>
                        <a:pt x="1602" y="240"/>
                      </a:lnTo>
                      <a:lnTo>
                        <a:pt x="1602" y="234"/>
                      </a:lnTo>
                      <a:lnTo>
                        <a:pt x="1602" y="234"/>
                      </a:lnTo>
                      <a:lnTo>
                        <a:pt x="1602" y="228"/>
                      </a:lnTo>
                      <a:lnTo>
                        <a:pt x="1602" y="228"/>
                      </a:lnTo>
                      <a:lnTo>
                        <a:pt x="1608" y="222"/>
                      </a:lnTo>
                      <a:lnTo>
                        <a:pt x="1608" y="216"/>
                      </a:lnTo>
                      <a:lnTo>
                        <a:pt x="1608" y="216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04"/>
                      </a:lnTo>
                      <a:lnTo>
                        <a:pt x="1614" y="198"/>
                      </a:lnTo>
                      <a:lnTo>
                        <a:pt x="1614" y="192"/>
                      </a:lnTo>
                      <a:lnTo>
                        <a:pt x="1614" y="192"/>
                      </a:lnTo>
                      <a:lnTo>
                        <a:pt x="1614" y="186"/>
                      </a:lnTo>
                      <a:lnTo>
                        <a:pt x="1614" y="186"/>
                      </a:lnTo>
                      <a:lnTo>
                        <a:pt x="1614" y="180"/>
                      </a:lnTo>
                      <a:lnTo>
                        <a:pt x="1614" y="180"/>
                      </a:lnTo>
                      <a:lnTo>
                        <a:pt x="1620" y="174"/>
                      </a:lnTo>
                      <a:lnTo>
                        <a:pt x="1620" y="174"/>
                      </a:lnTo>
                      <a:lnTo>
                        <a:pt x="1620" y="174"/>
                      </a:lnTo>
                      <a:lnTo>
                        <a:pt x="1620" y="168"/>
                      </a:lnTo>
                      <a:lnTo>
                        <a:pt x="1620" y="168"/>
                      </a:lnTo>
                      <a:lnTo>
                        <a:pt x="1620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74" y="126"/>
                      </a:lnTo>
                      <a:lnTo>
                        <a:pt x="1674" y="126"/>
                      </a:lnTo>
                      <a:lnTo>
                        <a:pt x="1674" y="126"/>
                      </a:lnTo>
                      <a:lnTo>
                        <a:pt x="1674" y="120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0" y="108"/>
                      </a:lnTo>
                      <a:lnTo>
                        <a:pt x="1680" y="102"/>
                      </a:lnTo>
                      <a:lnTo>
                        <a:pt x="1680" y="102"/>
                      </a:lnTo>
                      <a:lnTo>
                        <a:pt x="1686" y="96"/>
                      </a:lnTo>
                      <a:lnTo>
                        <a:pt x="1686" y="90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78"/>
                      </a:lnTo>
                      <a:lnTo>
                        <a:pt x="1686" y="78"/>
                      </a:lnTo>
                      <a:lnTo>
                        <a:pt x="1686" y="72"/>
                      </a:lnTo>
                      <a:lnTo>
                        <a:pt x="1692" y="72"/>
                      </a:lnTo>
                      <a:lnTo>
                        <a:pt x="1692" y="66"/>
                      </a:lnTo>
                      <a:lnTo>
                        <a:pt x="1692" y="60"/>
                      </a:lnTo>
                      <a:lnTo>
                        <a:pt x="1692" y="60"/>
                      </a:lnTo>
                      <a:lnTo>
                        <a:pt x="1692" y="54"/>
                      </a:lnTo>
                      <a:lnTo>
                        <a:pt x="1692" y="54"/>
                      </a:lnTo>
                      <a:lnTo>
                        <a:pt x="1698" y="54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704" y="48"/>
                      </a:lnTo>
                      <a:lnTo>
                        <a:pt x="1704" y="48"/>
                      </a:lnTo>
                      <a:lnTo>
                        <a:pt x="1704" y="54"/>
                      </a:lnTo>
                      <a:lnTo>
                        <a:pt x="1704" y="54"/>
                      </a:lnTo>
                      <a:lnTo>
                        <a:pt x="1704" y="54"/>
                      </a:lnTo>
                      <a:lnTo>
                        <a:pt x="1704" y="60"/>
                      </a:lnTo>
                      <a:lnTo>
                        <a:pt x="1710" y="60"/>
                      </a:lnTo>
                      <a:lnTo>
                        <a:pt x="1710" y="66"/>
                      </a:lnTo>
                      <a:lnTo>
                        <a:pt x="1710" y="66"/>
                      </a:lnTo>
                      <a:lnTo>
                        <a:pt x="1710" y="72"/>
                      </a:lnTo>
                      <a:lnTo>
                        <a:pt x="1710" y="72"/>
                      </a:lnTo>
                      <a:lnTo>
                        <a:pt x="1710" y="72"/>
                      </a:lnTo>
                      <a:lnTo>
                        <a:pt x="1710" y="78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84"/>
                      </a:lnTo>
                      <a:lnTo>
                        <a:pt x="1716" y="90"/>
                      </a:lnTo>
                      <a:lnTo>
                        <a:pt x="1716" y="96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22" y="102"/>
                      </a:lnTo>
                      <a:lnTo>
                        <a:pt x="1722" y="108"/>
                      </a:lnTo>
                      <a:lnTo>
                        <a:pt x="1722" y="108"/>
                      </a:lnTo>
                      <a:lnTo>
                        <a:pt x="1722" y="114"/>
                      </a:lnTo>
                      <a:lnTo>
                        <a:pt x="1722" y="114"/>
                      </a:lnTo>
                      <a:lnTo>
                        <a:pt x="1722" y="114"/>
                      </a:lnTo>
                      <a:lnTo>
                        <a:pt x="1728" y="120"/>
                      </a:lnTo>
                      <a:lnTo>
                        <a:pt x="1728" y="120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32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8" y="126"/>
                      </a:lnTo>
                      <a:lnTo>
                        <a:pt x="1788" y="120"/>
                      </a:lnTo>
                      <a:lnTo>
                        <a:pt x="1788" y="120"/>
                      </a:lnTo>
                      <a:lnTo>
                        <a:pt x="1788" y="114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94" y="108"/>
                      </a:lnTo>
                      <a:lnTo>
                        <a:pt x="1794" y="102"/>
                      </a:lnTo>
                      <a:lnTo>
                        <a:pt x="1794" y="102"/>
                      </a:lnTo>
                      <a:lnTo>
                        <a:pt x="1794" y="96"/>
                      </a:lnTo>
                      <a:lnTo>
                        <a:pt x="1794" y="96"/>
                      </a:lnTo>
                      <a:lnTo>
                        <a:pt x="1794" y="96"/>
                      </a:lnTo>
                      <a:lnTo>
                        <a:pt x="1794" y="90"/>
                      </a:lnTo>
                      <a:lnTo>
                        <a:pt x="1794" y="90"/>
                      </a:lnTo>
                      <a:lnTo>
                        <a:pt x="1800" y="84"/>
                      </a:lnTo>
                      <a:lnTo>
                        <a:pt x="1800" y="84"/>
                      </a:lnTo>
                      <a:lnTo>
                        <a:pt x="1800" y="78"/>
                      </a:lnTo>
                      <a:lnTo>
                        <a:pt x="1800" y="78"/>
                      </a:lnTo>
                      <a:lnTo>
                        <a:pt x="1800" y="78"/>
                      </a:lnTo>
                      <a:lnTo>
                        <a:pt x="1800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12" y="72"/>
                      </a:lnTo>
                      <a:lnTo>
                        <a:pt x="1812" y="78"/>
                      </a:lnTo>
                      <a:lnTo>
                        <a:pt x="1812" y="78"/>
                      </a:lnTo>
                      <a:lnTo>
                        <a:pt x="1812" y="78"/>
                      </a:lnTo>
                      <a:lnTo>
                        <a:pt x="1812" y="84"/>
                      </a:lnTo>
                      <a:lnTo>
                        <a:pt x="1812" y="84"/>
                      </a:lnTo>
                      <a:lnTo>
                        <a:pt x="1818" y="90"/>
                      </a:lnTo>
                      <a:lnTo>
                        <a:pt x="1818" y="90"/>
                      </a:lnTo>
                      <a:lnTo>
                        <a:pt x="1818" y="96"/>
                      </a:lnTo>
                      <a:lnTo>
                        <a:pt x="1818" y="96"/>
                      </a:lnTo>
                      <a:lnTo>
                        <a:pt x="1818" y="96"/>
                      </a:lnTo>
                      <a:lnTo>
                        <a:pt x="1818" y="102"/>
                      </a:lnTo>
                      <a:lnTo>
                        <a:pt x="1818" y="102"/>
                      </a:lnTo>
                      <a:lnTo>
                        <a:pt x="1824" y="108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24" y="120"/>
                      </a:lnTo>
                      <a:lnTo>
                        <a:pt x="1824" y="126"/>
                      </a:lnTo>
                      <a:lnTo>
                        <a:pt x="1824" y="126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44"/>
                      </a:lnTo>
                      <a:lnTo>
                        <a:pt x="1890" y="156"/>
                      </a:lnTo>
                      <a:lnTo>
                        <a:pt x="1890" y="156"/>
                      </a:lnTo>
                      <a:lnTo>
                        <a:pt x="1890" y="156"/>
                      </a:lnTo>
                      <a:lnTo>
                        <a:pt x="1890" y="150"/>
                      </a:lnTo>
                      <a:lnTo>
                        <a:pt x="1890" y="150"/>
                      </a:lnTo>
                      <a:lnTo>
                        <a:pt x="1890" y="150"/>
                      </a:lnTo>
                      <a:lnTo>
                        <a:pt x="1890" y="144"/>
                      </a:lnTo>
                      <a:lnTo>
                        <a:pt x="1896" y="144"/>
                      </a:lnTo>
                      <a:lnTo>
                        <a:pt x="1896" y="138"/>
                      </a:lnTo>
                      <a:lnTo>
                        <a:pt x="1896" y="138"/>
                      </a:lnTo>
                      <a:lnTo>
                        <a:pt x="1896" y="132"/>
                      </a:lnTo>
                      <a:lnTo>
                        <a:pt x="1896" y="132"/>
                      </a:lnTo>
                      <a:lnTo>
                        <a:pt x="1896" y="126"/>
                      </a:lnTo>
                      <a:lnTo>
                        <a:pt x="1896" y="126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14"/>
                      </a:lnTo>
                      <a:lnTo>
                        <a:pt x="1902" y="108"/>
                      </a:lnTo>
                      <a:lnTo>
                        <a:pt x="1902" y="108"/>
                      </a:lnTo>
                      <a:lnTo>
                        <a:pt x="1908" y="102"/>
                      </a:lnTo>
                      <a:lnTo>
                        <a:pt x="1908" y="102"/>
                      </a:lnTo>
                      <a:lnTo>
                        <a:pt x="1908" y="102"/>
                      </a:lnTo>
                      <a:lnTo>
                        <a:pt x="1908" y="96"/>
                      </a:lnTo>
                      <a:lnTo>
                        <a:pt x="1908" y="96"/>
                      </a:lnTo>
                      <a:lnTo>
                        <a:pt x="1908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20" y="96"/>
                      </a:lnTo>
                      <a:lnTo>
                        <a:pt x="1920" y="96"/>
                      </a:lnTo>
                      <a:lnTo>
                        <a:pt x="1920" y="102"/>
                      </a:lnTo>
                      <a:lnTo>
                        <a:pt x="1920" y="102"/>
                      </a:lnTo>
                      <a:lnTo>
                        <a:pt x="1920" y="108"/>
                      </a:lnTo>
                      <a:lnTo>
                        <a:pt x="1920" y="108"/>
                      </a:lnTo>
                      <a:lnTo>
                        <a:pt x="1926" y="114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6"/>
                      </a:lnTo>
                      <a:lnTo>
                        <a:pt x="1926" y="126"/>
                      </a:lnTo>
                      <a:lnTo>
                        <a:pt x="1932" y="132"/>
                      </a:lnTo>
                      <a:lnTo>
                        <a:pt x="1932" y="132"/>
                      </a:lnTo>
                      <a:lnTo>
                        <a:pt x="1932" y="138"/>
                      </a:lnTo>
                      <a:lnTo>
                        <a:pt x="1932" y="138"/>
                      </a:lnTo>
                      <a:lnTo>
                        <a:pt x="1932" y="144"/>
                      </a:lnTo>
                      <a:lnTo>
                        <a:pt x="1932" y="144"/>
                      </a:lnTo>
                      <a:lnTo>
                        <a:pt x="1932" y="150"/>
                      </a:lnTo>
                      <a:lnTo>
                        <a:pt x="1938" y="150"/>
                      </a:lnTo>
                      <a:lnTo>
                        <a:pt x="1938" y="156"/>
                      </a:lnTo>
                      <a:lnTo>
                        <a:pt x="1938" y="156"/>
                      </a:lnTo>
                      <a:lnTo>
                        <a:pt x="1938" y="156"/>
                      </a:lnTo>
                      <a:lnTo>
                        <a:pt x="1938" y="162"/>
                      </a:lnTo>
                      <a:lnTo>
                        <a:pt x="1938" y="162"/>
                      </a:lnTo>
                      <a:lnTo>
                        <a:pt x="1998" y="174"/>
                      </a:lnTo>
                      <a:lnTo>
                        <a:pt x="1998" y="174"/>
                      </a:lnTo>
                      <a:lnTo>
                        <a:pt x="1998" y="174"/>
                      </a:lnTo>
                      <a:lnTo>
                        <a:pt x="1998" y="168"/>
                      </a:lnTo>
                      <a:lnTo>
                        <a:pt x="1998" y="168"/>
                      </a:lnTo>
                      <a:lnTo>
                        <a:pt x="1998" y="168"/>
                      </a:lnTo>
                      <a:lnTo>
                        <a:pt x="1998" y="162"/>
                      </a:lnTo>
                      <a:lnTo>
                        <a:pt x="1998" y="162"/>
                      </a:lnTo>
                      <a:lnTo>
                        <a:pt x="2004" y="156"/>
                      </a:lnTo>
                      <a:lnTo>
                        <a:pt x="2004" y="156"/>
                      </a:lnTo>
                      <a:lnTo>
                        <a:pt x="2004" y="150"/>
                      </a:lnTo>
                      <a:lnTo>
                        <a:pt x="2004" y="150"/>
                      </a:lnTo>
                      <a:lnTo>
                        <a:pt x="2004" y="144"/>
                      </a:lnTo>
                      <a:lnTo>
                        <a:pt x="2004" y="144"/>
                      </a:lnTo>
                      <a:lnTo>
                        <a:pt x="2004" y="138"/>
                      </a:lnTo>
                      <a:lnTo>
                        <a:pt x="2010" y="138"/>
                      </a:lnTo>
                      <a:lnTo>
                        <a:pt x="2010" y="138"/>
                      </a:lnTo>
                      <a:lnTo>
                        <a:pt x="2010" y="138"/>
                      </a:lnTo>
                      <a:lnTo>
                        <a:pt x="2010" y="132"/>
                      </a:lnTo>
                      <a:lnTo>
                        <a:pt x="2010" y="132"/>
                      </a:lnTo>
                      <a:lnTo>
                        <a:pt x="2010" y="126"/>
                      </a:lnTo>
                      <a:lnTo>
                        <a:pt x="2010" y="126"/>
                      </a:lnTo>
                      <a:lnTo>
                        <a:pt x="2016" y="120"/>
                      </a:lnTo>
                      <a:lnTo>
                        <a:pt x="2016" y="120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8" y="120"/>
                      </a:lnTo>
                      <a:lnTo>
                        <a:pt x="2028" y="120"/>
                      </a:lnTo>
                      <a:lnTo>
                        <a:pt x="2028" y="126"/>
                      </a:lnTo>
                      <a:lnTo>
                        <a:pt x="2028" y="126"/>
                      </a:lnTo>
                      <a:lnTo>
                        <a:pt x="2028" y="132"/>
                      </a:lnTo>
                      <a:lnTo>
                        <a:pt x="2028" y="132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44"/>
                      </a:lnTo>
                      <a:lnTo>
                        <a:pt x="2034" y="144"/>
                      </a:lnTo>
                      <a:lnTo>
                        <a:pt x="2034" y="150"/>
                      </a:lnTo>
                      <a:lnTo>
                        <a:pt x="2034" y="156"/>
                      </a:lnTo>
                      <a:lnTo>
                        <a:pt x="2040" y="156"/>
                      </a:lnTo>
                      <a:lnTo>
                        <a:pt x="2040" y="156"/>
                      </a:lnTo>
                      <a:lnTo>
                        <a:pt x="2040" y="162"/>
                      </a:lnTo>
                      <a:lnTo>
                        <a:pt x="2040" y="162"/>
                      </a:lnTo>
                      <a:lnTo>
                        <a:pt x="2040" y="168"/>
                      </a:lnTo>
                      <a:lnTo>
                        <a:pt x="2040" y="168"/>
                      </a:lnTo>
                      <a:lnTo>
                        <a:pt x="2046" y="174"/>
                      </a:lnTo>
                      <a:lnTo>
                        <a:pt x="2046" y="174"/>
                      </a:lnTo>
                      <a:lnTo>
                        <a:pt x="2046" y="180"/>
                      </a:lnTo>
                      <a:lnTo>
                        <a:pt x="2046" y="180"/>
                      </a:lnTo>
                      <a:lnTo>
                        <a:pt x="2046" y="180"/>
                      </a:lnTo>
                      <a:lnTo>
                        <a:pt x="2100" y="192"/>
                      </a:lnTo>
                      <a:lnTo>
                        <a:pt x="2100" y="192"/>
                      </a:lnTo>
                      <a:lnTo>
                        <a:pt x="2106" y="192"/>
                      </a:lnTo>
                      <a:lnTo>
                        <a:pt x="2106" y="192"/>
                      </a:lnTo>
                      <a:lnTo>
                        <a:pt x="2106" y="186"/>
                      </a:lnTo>
                      <a:lnTo>
                        <a:pt x="2106" y="186"/>
                      </a:lnTo>
                      <a:lnTo>
                        <a:pt x="2106" y="180"/>
                      </a:lnTo>
                      <a:lnTo>
                        <a:pt x="2106" y="180"/>
                      </a:lnTo>
                      <a:lnTo>
                        <a:pt x="2106" y="180"/>
                      </a:lnTo>
                      <a:lnTo>
                        <a:pt x="2112" y="174"/>
                      </a:lnTo>
                      <a:lnTo>
                        <a:pt x="2112" y="174"/>
                      </a:lnTo>
                      <a:lnTo>
                        <a:pt x="2112" y="168"/>
                      </a:lnTo>
                      <a:lnTo>
                        <a:pt x="2112" y="168"/>
                      </a:lnTo>
                      <a:lnTo>
                        <a:pt x="2112" y="162"/>
                      </a:lnTo>
                      <a:lnTo>
                        <a:pt x="2112" y="162"/>
                      </a:lnTo>
                      <a:lnTo>
                        <a:pt x="2112" y="156"/>
                      </a:lnTo>
                      <a:lnTo>
                        <a:pt x="2112" y="156"/>
                      </a:lnTo>
                      <a:lnTo>
                        <a:pt x="2118" y="156"/>
                      </a:lnTo>
                      <a:lnTo>
                        <a:pt x="2118" y="156"/>
                      </a:lnTo>
                      <a:lnTo>
                        <a:pt x="2118" y="150"/>
                      </a:lnTo>
                      <a:lnTo>
                        <a:pt x="2118" y="150"/>
                      </a:lnTo>
                      <a:lnTo>
                        <a:pt x="2118" y="144"/>
                      </a:lnTo>
                      <a:lnTo>
                        <a:pt x="2118" y="144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2"/>
                      </a:lnTo>
                      <a:lnTo>
                        <a:pt x="2130" y="132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6" y="144"/>
                      </a:lnTo>
                      <a:lnTo>
                        <a:pt x="2136" y="144"/>
                      </a:lnTo>
                      <a:lnTo>
                        <a:pt x="2136" y="150"/>
                      </a:lnTo>
                      <a:lnTo>
                        <a:pt x="2136" y="150"/>
                      </a:lnTo>
                      <a:lnTo>
                        <a:pt x="2136" y="156"/>
                      </a:lnTo>
                      <a:lnTo>
                        <a:pt x="2136" y="156"/>
                      </a:lnTo>
                      <a:lnTo>
                        <a:pt x="2142" y="156"/>
                      </a:lnTo>
                      <a:lnTo>
                        <a:pt x="2142" y="156"/>
                      </a:lnTo>
                      <a:lnTo>
                        <a:pt x="2142" y="162"/>
                      </a:lnTo>
                      <a:lnTo>
                        <a:pt x="2142" y="162"/>
                      </a:lnTo>
                      <a:lnTo>
                        <a:pt x="2142" y="168"/>
                      </a:lnTo>
                      <a:lnTo>
                        <a:pt x="2142" y="168"/>
                      </a:lnTo>
                      <a:lnTo>
                        <a:pt x="2142" y="174"/>
                      </a:lnTo>
                      <a:lnTo>
                        <a:pt x="2142" y="174"/>
                      </a:lnTo>
                      <a:lnTo>
                        <a:pt x="2148" y="180"/>
                      </a:lnTo>
                      <a:lnTo>
                        <a:pt x="2148" y="180"/>
                      </a:lnTo>
                      <a:lnTo>
                        <a:pt x="2148" y="186"/>
                      </a:lnTo>
                      <a:lnTo>
                        <a:pt x="2148" y="186"/>
                      </a:lnTo>
                      <a:lnTo>
                        <a:pt x="2148" y="192"/>
                      </a:lnTo>
                      <a:lnTo>
                        <a:pt x="2148" y="192"/>
                      </a:lnTo>
                      <a:lnTo>
                        <a:pt x="2154" y="192"/>
                      </a:lnTo>
                      <a:lnTo>
                        <a:pt x="2154" y="198"/>
                      </a:lnTo>
                      <a:lnTo>
                        <a:pt x="2154" y="198"/>
                      </a:lnTo>
                      <a:lnTo>
                        <a:pt x="2154" y="198"/>
                      </a:lnTo>
                      <a:lnTo>
                        <a:pt x="2208" y="210"/>
                      </a:lnTo>
                      <a:lnTo>
                        <a:pt x="2208" y="210"/>
                      </a:lnTo>
                      <a:lnTo>
                        <a:pt x="2208" y="210"/>
                      </a:lnTo>
                      <a:lnTo>
                        <a:pt x="2214" y="204"/>
                      </a:lnTo>
                      <a:lnTo>
                        <a:pt x="2214" y="204"/>
                      </a:lnTo>
                      <a:lnTo>
                        <a:pt x="2214" y="204"/>
                      </a:lnTo>
                      <a:lnTo>
                        <a:pt x="2214" y="198"/>
                      </a:lnTo>
                      <a:lnTo>
                        <a:pt x="2214" y="198"/>
                      </a:lnTo>
                      <a:lnTo>
                        <a:pt x="2214" y="192"/>
                      </a:lnTo>
                      <a:lnTo>
                        <a:pt x="2214" y="192"/>
                      </a:lnTo>
                      <a:lnTo>
                        <a:pt x="2220" y="192"/>
                      </a:lnTo>
                      <a:lnTo>
                        <a:pt x="2220" y="186"/>
                      </a:lnTo>
                      <a:lnTo>
                        <a:pt x="2220" y="186"/>
                      </a:lnTo>
                      <a:lnTo>
                        <a:pt x="2220" y="180"/>
                      </a:lnTo>
                      <a:lnTo>
                        <a:pt x="2220" y="180"/>
                      </a:lnTo>
                      <a:lnTo>
                        <a:pt x="2220" y="174"/>
                      </a:lnTo>
                      <a:lnTo>
                        <a:pt x="2220" y="174"/>
                      </a:lnTo>
                      <a:lnTo>
                        <a:pt x="2220" y="174"/>
                      </a:lnTo>
                      <a:lnTo>
                        <a:pt x="2226" y="168"/>
                      </a:lnTo>
                      <a:lnTo>
                        <a:pt x="2226" y="168"/>
                      </a:lnTo>
                      <a:lnTo>
                        <a:pt x="2226" y="162"/>
                      </a:lnTo>
                      <a:lnTo>
                        <a:pt x="2226" y="162"/>
                      </a:lnTo>
                      <a:lnTo>
                        <a:pt x="2226" y="162"/>
                      </a:lnTo>
                      <a:lnTo>
                        <a:pt x="2226" y="156"/>
                      </a:lnTo>
                      <a:lnTo>
                        <a:pt x="2232" y="156"/>
                      </a:lnTo>
                      <a:lnTo>
                        <a:pt x="2232" y="156"/>
                      </a:lnTo>
                      <a:lnTo>
                        <a:pt x="2232" y="156"/>
                      </a:lnTo>
                      <a:lnTo>
                        <a:pt x="2232" y="150"/>
                      </a:lnTo>
                      <a:lnTo>
                        <a:pt x="2232" y="150"/>
                      </a:lnTo>
                      <a:lnTo>
                        <a:pt x="2232" y="150"/>
                      </a:lnTo>
                      <a:lnTo>
                        <a:pt x="2238" y="150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62"/>
                      </a:lnTo>
                      <a:lnTo>
                        <a:pt x="2244" y="162"/>
                      </a:lnTo>
                      <a:lnTo>
                        <a:pt x="2244" y="162"/>
                      </a:lnTo>
                      <a:lnTo>
                        <a:pt x="2244" y="168"/>
                      </a:lnTo>
                      <a:lnTo>
                        <a:pt x="2244" y="168"/>
                      </a:lnTo>
                      <a:lnTo>
                        <a:pt x="2244" y="174"/>
                      </a:lnTo>
                      <a:lnTo>
                        <a:pt x="2244" y="174"/>
                      </a:lnTo>
                      <a:lnTo>
                        <a:pt x="2244" y="174"/>
                      </a:lnTo>
                      <a:lnTo>
                        <a:pt x="2250" y="180"/>
                      </a:lnTo>
                      <a:lnTo>
                        <a:pt x="2250" y="180"/>
                      </a:lnTo>
                      <a:lnTo>
                        <a:pt x="2250" y="186"/>
                      </a:lnTo>
                      <a:lnTo>
                        <a:pt x="2250" y="186"/>
                      </a:lnTo>
                      <a:lnTo>
                        <a:pt x="2250" y="192"/>
                      </a:lnTo>
                      <a:lnTo>
                        <a:pt x="2250" y="192"/>
                      </a:lnTo>
                      <a:lnTo>
                        <a:pt x="2250" y="198"/>
                      </a:lnTo>
                      <a:lnTo>
                        <a:pt x="2256" y="198"/>
                      </a:lnTo>
                      <a:lnTo>
                        <a:pt x="2256" y="198"/>
                      </a:lnTo>
                      <a:lnTo>
                        <a:pt x="2256" y="204"/>
                      </a:lnTo>
                      <a:lnTo>
                        <a:pt x="2256" y="204"/>
                      </a:lnTo>
                      <a:lnTo>
                        <a:pt x="2256" y="210"/>
                      </a:lnTo>
                      <a:lnTo>
                        <a:pt x="2256" y="210"/>
                      </a:lnTo>
                      <a:lnTo>
                        <a:pt x="2262" y="210"/>
                      </a:lnTo>
                      <a:lnTo>
                        <a:pt x="2262" y="216"/>
                      </a:lnTo>
                      <a:lnTo>
                        <a:pt x="2262" y="216"/>
                      </a:lnTo>
                      <a:lnTo>
                        <a:pt x="2316" y="228"/>
                      </a:lnTo>
                      <a:lnTo>
                        <a:pt x="2316" y="228"/>
                      </a:lnTo>
                      <a:lnTo>
                        <a:pt x="2316" y="222"/>
                      </a:lnTo>
                      <a:lnTo>
                        <a:pt x="2316" y="222"/>
                      </a:lnTo>
                      <a:lnTo>
                        <a:pt x="2316" y="222"/>
                      </a:lnTo>
                      <a:lnTo>
                        <a:pt x="2322" y="216"/>
                      </a:lnTo>
                      <a:lnTo>
                        <a:pt x="2322" y="216"/>
                      </a:lnTo>
                      <a:lnTo>
                        <a:pt x="2322" y="216"/>
                      </a:lnTo>
                      <a:lnTo>
                        <a:pt x="2322" y="210"/>
                      </a:lnTo>
                      <a:lnTo>
                        <a:pt x="2322" y="210"/>
                      </a:lnTo>
                      <a:lnTo>
                        <a:pt x="2322" y="204"/>
                      </a:lnTo>
                      <a:lnTo>
                        <a:pt x="2322" y="204"/>
                      </a:lnTo>
                      <a:lnTo>
                        <a:pt x="2328" y="198"/>
                      </a:lnTo>
                      <a:lnTo>
                        <a:pt x="2328" y="198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86"/>
                      </a:lnTo>
                      <a:lnTo>
                        <a:pt x="2334" y="186"/>
                      </a:lnTo>
                      <a:lnTo>
                        <a:pt x="2334" y="180"/>
                      </a:lnTo>
                      <a:lnTo>
                        <a:pt x="2334" y="180"/>
                      </a:lnTo>
                      <a:lnTo>
                        <a:pt x="2334" y="174"/>
                      </a:lnTo>
                      <a:lnTo>
                        <a:pt x="2334" y="174"/>
                      </a:lnTo>
                      <a:lnTo>
                        <a:pt x="2334" y="174"/>
                      </a:lnTo>
                      <a:lnTo>
                        <a:pt x="2340" y="174"/>
                      </a:lnTo>
                      <a:lnTo>
                        <a:pt x="2340" y="174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80"/>
                      </a:lnTo>
                      <a:lnTo>
                        <a:pt x="2346" y="180"/>
                      </a:lnTo>
                      <a:lnTo>
                        <a:pt x="2352" y="180"/>
                      </a:lnTo>
                      <a:lnTo>
                        <a:pt x="2352" y="186"/>
                      </a:lnTo>
                      <a:lnTo>
                        <a:pt x="2352" y="186"/>
                      </a:lnTo>
                      <a:lnTo>
                        <a:pt x="2352" y="192"/>
                      </a:lnTo>
                      <a:lnTo>
                        <a:pt x="2352" y="192"/>
                      </a:lnTo>
                      <a:lnTo>
                        <a:pt x="2352" y="192"/>
                      </a:lnTo>
                      <a:lnTo>
                        <a:pt x="2352" y="198"/>
                      </a:lnTo>
                      <a:lnTo>
                        <a:pt x="2358" y="198"/>
                      </a:lnTo>
                      <a:lnTo>
                        <a:pt x="2358" y="204"/>
                      </a:lnTo>
                      <a:lnTo>
                        <a:pt x="2358" y="204"/>
                      </a:lnTo>
                      <a:lnTo>
                        <a:pt x="2358" y="204"/>
                      </a:lnTo>
                      <a:lnTo>
                        <a:pt x="2358" y="210"/>
                      </a:lnTo>
                      <a:lnTo>
                        <a:pt x="2358" y="210"/>
                      </a:lnTo>
                      <a:lnTo>
                        <a:pt x="2358" y="216"/>
                      </a:lnTo>
                      <a:lnTo>
                        <a:pt x="2364" y="216"/>
                      </a:lnTo>
                      <a:lnTo>
                        <a:pt x="2364" y="222"/>
                      </a:lnTo>
                      <a:lnTo>
                        <a:pt x="2364" y="222"/>
                      </a:lnTo>
                      <a:lnTo>
                        <a:pt x="2364" y="222"/>
                      </a:lnTo>
                      <a:lnTo>
                        <a:pt x="2364" y="228"/>
                      </a:lnTo>
                      <a:lnTo>
                        <a:pt x="2364" y="228"/>
                      </a:lnTo>
                      <a:lnTo>
                        <a:pt x="2370" y="234"/>
                      </a:lnTo>
                      <a:lnTo>
                        <a:pt x="2370" y="234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34"/>
                      </a:lnTo>
                      <a:lnTo>
                        <a:pt x="2424" y="234"/>
                      </a:lnTo>
                      <a:lnTo>
                        <a:pt x="2430" y="234"/>
                      </a:lnTo>
                      <a:lnTo>
                        <a:pt x="2430" y="228"/>
                      </a:lnTo>
                      <a:lnTo>
                        <a:pt x="2430" y="228"/>
                      </a:lnTo>
                      <a:lnTo>
                        <a:pt x="2430" y="228"/>
                      </a:lnTo>
                      <a:lnTo>
                        <a:pt x="2430" y="222"/>
                      </a:lnTo>
                      <a:lnTo>
                        <a:pt x="2430" y="222"/>
                      </a:lnTo>
                      <a:lnTo>
                        <a:pt x="2430" y="216"/>
                      </a:lnTo>
                      <a:lnTo>
                        <a:pt x="2436" y="216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04"/>
                      </a:lnTo>
                      <a:lnTo>
                        <a:pt x="2436" y="204"/>
                      </a:lnTo>
                      <a:lnTo>
                        <a:pt x="2442" y="198"/>
                      </a:lnTo>
                      <a:lnTo>
                        <a:pt x="2442" y="198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8" y="192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8"/>
                      </a:lnTo>
                      <a:lnTo>
                        <a:pt x="2454" y="198"/>
                      </a:lnTo>
                      <a:lnTo>
                        <a:pt x="2460" y="204"/>
                      </a:lnTo>
                      <a:lnTo>
                        <a:pt x="2460" y="204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6"/>
                      </a:lnTo>
                      <a:lnTo>
                        <a:pt x="2460" y="216"/>
                      </a:lnTo>
                      <a:lnTo>
                        <a:pt x="2466" y="222"/>
                      </a:lnTo>
                      <a:lnTo>
                        <a:pt x="2466" y="222"/>
                      </a:lnTo>
                      <a:lnTo>
                        <a:pt x="2466" y="228"/>
                      </a:lnTo>
                      <a:lnTo>
                        <a:pt x="2466" y="228"/>
                      </a:lnTo>
                      <a:lnTo>
                        <a:pt x="2466" y="234"/>
                      </a:lnTo>
                      <a:lnTo>
                        <a:pt x="2466" y="234"/>
                      </a:lnTo>
                      <a:lnTo>
                        <a:pt x="2472" y="234"/>
                      </a:lnTo>
                      <a:lnTo>
                        <a:pt x="2472" y="240"/>
                      </a:lnTo>
                      <a:lnTo>
                        <a:pt x="2472" y="240"/>
                      </a:lnTo>
                      <a:lnTo>
                        <a:pt x="2472" y="240"/>
                      </a:lnTo>
                      <a:lnTo>
                        <a:pt x="2472" y="246"/>
                      </a:lnTo>
                      <a:lnTo>
                        <a:pt x="2472" y="246"/>
                      </a:lnTo>
                      <a:lnTo>
                        <a:pt x="2472" y="246"/>
                      </a:lnTo>
                      <a:lnTo>
                        <a:pt x="2532" y="258"/>
                      </a:lnTo>
                      <a:lnTo>
                        <a:pt x="2532" y="258"/>
                      </a:lnTo>
                      <a:lnTo>
                        <a:pt x="2532" y="252"/>
                      </a:lnTo>
                      <a:lnTo>
                        <a:pt x="2532" y="252"/>
                      </a:lnTo>
                      <a:lnTo>
                        <a:pt x="2532" y="252"/>
                      </a:lnTo>
                      <a:lnTo>
                        <a:pt x="2532" y="246"/>
                      </a:lnTo>
                      <a:lnTo>
                        <a:pt x="2532" y="246"/>
                      </a:lnTo>
                      <a:lnTo>
                        <a:pt x="2538" y="246"/>
                      </a:lnTo>
                      <a:lnTo>
                        <a:pt x="2538" y="240"/>
                      </a:lnTo>
                      <a:lnTo>
                        <a:pt x="2538" y="240"/>
                      </a:lnTo>
                      <a:lnTo>
                        <a:pt x="2538" y="240"/>
                      </a:lnTo>
                      <a:lnTo>
                        <a:pt x="2538" y="234"/>
                      </a:lnTo>
                      <a:lnTo>
                        <a:pt x="2538" y="234"/>
                      </a:lnTo>
                      <a:lnTo>
                        <a:pt x="2538" y="228"/>
                      </a:lnTo>
                      <a:lnTo>
                        <a:pt x="2544" y="228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16"/>
                      </a:lnTo>
                      <a:lnTo>
                        <a:pt x="2544" y="216"/>
                      </a:lnTo>
                      <a:lnTo>
                        <a:pt x="2550" y="210"/>
                      </a:lnTo>
                      <a:lnTo>
                        <a:pt x="2550" y="210"/>
                      </a:lnTo>
                      <a:lnTo>
                        <a:pt x="2550" y="210"/>
                      </a:lnTo>
                      <a:lnTo>
                        <a:pt x="2550" y="204"/>
                      </a:lnTo>
                      <a:lnTo>
                        <a:pt x="2550" y="204"/>
                      </a:lnTo>
                      <a:lnTo>
                        <a:pt x="2550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62" y="204"/>
                      </a:lnTo>
                      <a:lnTo>
                        <a:pt x="2562" y="210"/>
                      </a:lnTo>
                      <a:lnTo>
                        <a:pt x="2562" y="210"/>
                      </a:lnTo>
                      <a:lnTo>
                        <a:pt x="2562" y="210"/>
                      </a:lnTo>
                      <a:lnTo>
                        <a:pt x="2562" y="216"/>
                      </a:lnTo>
                      <a:lnTo>
                        <a:pt x="2562" y="216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8"/>
                      </a:lnTo>
                      <a:lnTo>
                        <a:pt x="2568" y="228"/>
                      </a:lnTo>
                      <a:lnTo>
                        <a:pt x="2568" y="234"/>
                      </a:lnTo>
                      <a:lnTo>
                        <a:pt x="2568" y="234"/>
                      </a:lnTo>
                      <a:lnTo>
                        <a:pt x="2574" y="240"/>
                      </a:lnTo>
                      <a:lnTo>
                        <a:pt x="2574" y="240"/>
                      </a:lnTo>
                      <a:lnTo>
                        <a:pt x="2574" y="240"/>
                      </a:lnTo>
                      <a:lnTo>
                        <a:pt x="2574" y="246"/>
                      </a:lnTo>
                      <a:lnTo>
                        <a:pt x="2574" y="246"/>
                      </a:lnTo>
                      <a:lnTo>
                        <a:pt x="2574" y="252"/>
                      </a:lnTo>
                      <a:lnTo>
                        <a:pt x="2580" y="252"/>
                      </a:lnTo>
                      <a:lnTo>
                        <a:pt x="2580" y="252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640" y="270"/>
                      </a:lnTo>
                      <a:lnTo>
                        <a:pt x="2640" y="270"/>
                      </a:lnTo>
                      <a:lnTo>
                        <a:pt x="2640" y="270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58"/>
                      </a:lnTo>
                      <a:lnTo>
                        <a:pt x="2646" y="258"/>
                      </a:lnTo>
                      <a:lnTo>
                        <a:pt x="2646" y="252"/>
                      </a:lnTo>
                      <a:lnTo>
                        <a:pt x="2646" y="252"/>
                      </a:lnTo>
                      <a:lnTo>
                        <a:pt x="2646" y="252"/>
                      </a:lnTo>
                      <a:lnTo>
                        <a:pt x="2646" y="246"/>
                      </a:lnTo>
                      <a:lnTo>
                        <a:pt x="2646" y="246"/>
                      </a:lnTo>
                      <a:lnTo>
                        <a:pt x="2646" y="240"/>
                      </a:lnTo>
                      <a:lnTo>
                        <a:pt x="2652" y="240"/>
                      </a:lnTo>
                      <a:lnTo>
                        <a:pt x="2652" y="240"/>
                      </a:lnTo>
                      <a:lnTo>
                        <a:pt x="2652" y="240"/>
                      </a:lnTo>
                      <a:lnTo>
                        <a:pt x="2652" y="234"/>
                      </a:lnTo>
                      <a:lnTo>
                        <a:pt x="2652" y="234"/>
                      </a:lnTo>
                      <a:lnTo>
                        <a:pt x="2652" y="228"/>
                      </a:lnTo>
                      <a:lnTo>
                        <a:pt x="2652" y="228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16"/>
                      </a:lnTo>
                      <a:lnTo>
                        <a:pt x="2664" y="216"/>
                      </a:lnTo>
                      <a:lnTo>
                        <a:pt x="2664" y="216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70" y="222"/>
                      </a:lnTo>
                      <a:lnTo>
                        <a:pt x="2670" y="228"/>
                      </a:lnTo>
                      <a:lnTo>
                        <a:pt x="2670" y="228"/>
                      </a:lnTo>
                      <a:lnTo>
                        <a:pt x="2670" y="228"/>
                      </a:lnTo>
                      <a:lnTo>
                        <a:pt x="2670" y="234"/>
                      </a:lnTo>
                      <a:lnTo>
                        <a:pt x="2670" y="234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6"/>
                      </a:lnTo>
                      <a:lnTo>
                        <a:pt x="2676" y="246"/>
                      </a:lnTo>
                      <a:lnTo>
                        <a:pt x="2676" y="252"/>
                      </a:lnTo>
                      <a:lnTo>
                        <a:pt x="2676" y="252"/>
                      </a:lnTo>
                      <a:lnTo>
                        <a:pt x="2682" y="258"/>
                      </a:lnTo>
                      <a:lnTo>
                        <a:pt x="2682" y="258"/>
                      </a:lnTo>
                      <a:lnTo>
                        <a:pt x="2682" y="258"/>
                      </a:lnTo>
                      <a:lnTo>
                        <a:pt x="2682" y="264"/>
                      </a:lnTo>
                      <a:lnTo>
                        <a:pt x="2682" y="264"/>
                      </a:lnTo>
                      <a:lnTo>
                        <a:pt x="2682" y="270"/>
                      </a:lnTo>
                      <a:lnTo>
                        <a:pt x="2688" y="270"/>
                      </a:lnTo>
                      <a:lnTo>
                        <a:pt x="2688" y="270"/>
                      </a:lnTo>
                      <a:lnTo>
                        <a:pt x="2688" y="276"/>
                      </a:lnTo>
                      <a:lnTo>
                        <a:pt x="2688" y="276"/>
                      </a:lnTo>
                      <a:lnTo>
                        <a:pt x="2688" y="276"/>
                      </a:lnTo>
                      <a:lnTo>
                        <a:pt x="2742" y="282"/>
                      </a:lnTo>
                      <a:lnTo>
                        <a:pt x="2742" y="282"/>
                      </a:lnTo>
                      <a:lnTo>
                        <a:pt x="2748" y="282"/>
                      </a:lnTo>
                      <a:lnTo>
                        <a:pt x="2748" y="282"/>
                      </a:lnTo>
                      <a:lnTo>
                        <a:pt x="2748" y="282"/>
                      </a:lnTo>
                      <a:lnTo>
                        <a:pt x="2748" y="276"/>
                      </a:lnTo>
                      <a:lnTo>
                        <a:pt x="2748" y="276"/>
                      </a:lnTo>
                      <a:lnTo>
                        <a:pt x="2748" y="276"/>
                      </a:lnTo>
                      <a:lnTo>
                        <a:pt x="2748" y="270"/>
                      </a:lnTo>
                      <a:lnTo>
                        <a:pt x="2754" y="270"/>
                      </a:lnTo>
                      <a:lnTo>
                        <a:pt x="2754" y="264"/>
                      </a:lnTo>
                      <a:lnTo>
                        <a:pt x="2754" y="264"/>
                      </a:lnTo>
                      <a:lnTo>
                        <a:pt x="2754" y="264"/>
                      </a:lnTo>
                      <a:lnTo>
                        <a:pt x="2754" y="258"/>
                      </a:lnTo>
                      <a:lnTo>
                        <a:pt x="2754" y="258"/>
                      </a:lnTo>
                      <a:lnTo>
                        <a:pt x="2754" y="252"/>
                      </a:lnTo>
                      <a:lnTo>
                        <a:pt x="2754" y="252"/>
                      </a:lnTo>
                      <a:lnTo>
                        <a:pt x="2760" y="252"/>
                      </a:lnTo>
                      <a:lnTo>
                        <a:pt x="2760" y="252"/>
                      </a:lnTo>
                      <a:lnTo>
                        <a:pt x="2760" y="246"/>
                      </a:lnTo>
                      <a:lnTo>
                        <a:pt x="2760" y="246"/>
                      </a:lnTo>
                      <a:lnTo>
                        <a:pt x="2760" y="240"/>
                      </a:lnTo>
                      <a:lnTo>
                        <a:pt x="2760" y="240"/>
                      </a:lnTo>
                      <a:lnTo>
                        <a:pt x="2766" y="240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40"/>
                      </a:lnTo>
                      <a:lnTo>
                        <a:pt x="2778" y="240"/>
                      </a:lnTo>
                      <a:lnTo>
                        <a:pt x="2778" y="240"/>
                      </a:lnTo>
                      <a:lnTo>
                        <a:pt x="2778" y="246"/>
                      </a:lnTo>
                      <a:lnTo>
                        <a:pt x="2778" y="246"/>
                      </a:lnTo>
                      <a:lnTo>
                        <a:pt x="2778" y="252"/>
                      </a:lnTo>
                      <a:lnTo>
                        <a:pt x="2778" y="252"/>
                      </a:lnTo>
                      <a:lnTo>
                        <a:pt x="2784" y="252"/>
                      </a:lnTo>
                      <a:lnTo>
                        <a:pt x="2784" y="252"/>
                      </a:lnTo>
                      <a:lnTo>
                        <a:pt x="2784" y="258"/>
                      </a:lnTo>
                      <a:lnTo>
                        <a:pt x="2784" y="258"/>
                      </a:lnTo>
                      <a:lnTo>
                        <a:pt x="2784" y="264"/>
                      </a:lnTo>
                      <a:lnTo>
                        <a:pt x="2784" y="264"/>
                      </a:lnTo>
                      <a:lnTo>
                        <a:pt x="2784" y="264"/>
                      </a:lnTo>
                      <a:lnTo>
                        <a:pt x="2784" y="270"/>
                      </a:lnTo>
                      <a:lnTo>
                        <a:pt x="2790" y="270"/>
                      </a:lnTo>
                      <a:lnTo>
                        <a:pt x="2790" y="276"/>
                      </a:lnTo>
                      <a:lnTo>
                        <a:pt x="2790" y="276"/>
                      </a:lnTo>
                      <a:lnTo>
                        <a:pt x="2790" y="276"/>
                      </a:lnTo>
                      <a:lnTo>
                        <a:pt x="2790" y="282"/>
                      </a:lnTo>
                      <a:lnTo>
                        <a:pt x="2790" y="282"/>
                      </a:lnTo>
                      <a:lnTo>
                        <a:pt x="2796" y="282"/>
                      </a:lnTo>
                      <a:lnTo>
                        <a:pt x="2796" y="288"/>
                      </a:lnTo>
                      <a:lnTo>
                        <a:pt x="2796" y="288"/>
                      </a:lnTo>
                      <a:lnTo>
                        <a:pt x="2796" y="288"/>
                      </a:lnTo>
                      <a:lnTo>
                        <a:pt x="2850" y="294"/>
                      </a:lnTo>
                      <a:lnTo>
                        <a:pt x="2850" y="294"/>
                      </a:lnTo>
                      <a:lnTo>
                        <a:pt x="2850" y="294"/>
                      </a:lnTo>
                      <a:lnTo>
                        <a:pt x="2856" y="294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2"/>
                      </a:lnTo>
                      <a:lnTo>
                        <a:pt x="2856" y="282"/>
                      </a:lnTo>
                      <a:lnTo>
                        <a:pt x="2856" y="276"/>
                      </a:lnTo>
                      <a:lnTo>
                        <a:pt x="2862" y="276"/>
                      </a:lnTo>
                      <a:lnTo>
                        <a:pt x="2862" y="276"/>
                      </a:lnTo>
                      <a:lnTo>
                        <a:pt x="2862" y="270"/>
                      </a:lnTo>
                      <a:lnTo>
                        <a:pt x="2862" y="270"/>
                      </a:lnTo>
                      <a:lnTo>
                        <a:pt x="2862" y="264"/>
                      </a:lnTo>
                      <a:lnTo>
                        <a:pt x="2862" y="264"/>
                      </a:lnTo>
                      <a:lnTo>
                        <a:pt x="2862" y="264"/>
                      </a:lnTo>
                      <a:lnTo>
                        <a:pt x="2868" y="264"/>
                      </a:lnTo>
                      <a:lnTo>
                        <a:pt x="2868" y="258"/>
                      </a:lnTo>
                      <a:lnTo>
                        <a:pt x="2868" y="258"/>
                      </a:lnTo>
                      <a:lnTo>
                        <a:pt x="2868" y="252"/>
                      </a:lnTo>
                      <a:lnTo>
                        <a:pt x="2868" y="252"/>
                      </a:lnTo>
                      <a:lnTo>
                        <a:pt x="2868" y="252"/>
                      </a:lnTo>
                      <a:lnTo>
                        <a:pt x="2874" y="252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80" y="246"/>
                      </a:lnTo>
                      <a:lnTo>
                        <a:pt x="2880" y="246"/>
                      </a:lnTo>
                      <a:lnTo>
                        <a:pt x="2880" y="246"/>
                      </a:lnTo>
                      <a:lnTo>
                        <a:pt x="2880" y="252"/>
                      </a:lnTo>
                      <a:lnTo>
                        <a:pt x="2880" y="252"/>
                      </a:lnTo>
                      <a:lnTo>
                        <a:pt x="2880" y="252"/>
                      </a:lnTo>
                      <a:lnTo>
                        <a:pt x="2886" y="252"/>
                      </a:lnTo>
                      <a:lnTo>
                        <a:pt x="2886" y="258"/>
                      </a:lnTo>
                      <a:lnTo>
                        <a:pt x="2886" y="258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70"/>
                      </a:lnTo>
                      <a:lnTo>
                        <a:pt x="2892" y="270"/>
                      </a:lnTo>
                      <a:lnTo>
                        <a:pt x="2892" y="276"/>
                      </a:lnTo>
                      <a:lnTo>
                        <a:pt x="2892" y="276"/>
                      </a:lnTo>
                      <a:lnTo>
                        <a:pt x="2892" y="276"/>
                      </a:lnTo>
                      <a:lnTo>
                        <a:pt x="2892" y="282"/>
                      </a:lnTo>
                      <a:lnTo>
                        <a:pt x="2892" y="282"/>
                      </a:lnTo>
                      <a:lnTo>
                        <a:pt x="2898" y="288"/>
                      </a:lnTo>
                      <a:lnTo>
                        <a:pt x="2898" y="288"/>
                      </a:lnTo>
                      <a:lnTo>
                        <a:pt x="2898" y="288"/>
                      </a:lnTo>
                      <a:lnTo>
                        <a:pt x="2898" y="294"/>
                      </a:lnTo>
                      <a:lnTo>
                        <a:pt x="2898" y="294"/>
                      </a:lnTo>
                      <a:lnTo>
                        <a:pt x="2898" y="294"/>
                      </a:lnTo>
                      <a:lnTo>
                        <a:pt x="2904" y="300"/>
                      </a:lnTo>
                      <a:lnTo>
                        <a:pt x="2904" y="300"/>
                      </a:lnTo>
                      <a:lnTo>
                        <a:pt x="2904" y="300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64" y="300"/>
                      </a:lnTo>
                      <a:lnTo>
                        <a:pt x="2964" y="300"/>
                      </a:lnTo>
                      <a:lnTo>
                        <a:pt x="2964" y="300"/>
                      </a:lnTo>
                      <a:lnTo>
                        <a:pt x="2964" y="294"/>
                      </a:lnTo>
                      <a:lnTo>
                        <a:pt x="2964" y="294"/>
                      </a:lnTo>
                      <a:lnTo>
                        <a:pt x="2964" y="294"/>
                      </a:lnTo>
                      <a:lnTo>
                        <a:pt x="2964" y="288"/>
                      </a:lnTo>
                      <a:lnTo>
                        <a:pt x="2970" y="288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76"/>
                      </a:lnTo>
                      <a:lnTo>
                        <a:pt x="2976" y="276"/>
                      </a:lnTo>
                      <a:lnTo>
                        <a:pt x="2976" y="270"/>
                      </a:lnTo>
                      <a:lnTo>
                        <a:pt x="2976" y="270"/>
                      </a:lnTo>
                      <a:lnTo>
                        <a:pt x="2976" y="264"/>
                      </a:lnTo>
                      <a:lnTo>
                        <a:pt x="2976" y="264"/>
                      </a:lnTo>
                      <a:lnTo>
                        <a:pt x="2976" y="264"/>
                      </a:lnTo>
                      <a:lnTo>
                        <a:pt x="2982" y="264"/>
                      </a:lnTo>
                      <a:lnTo>
                        <a:pt x="2982" y="264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70"/>
                      </a:lnTo>
                      <a:lnTo>
                        <a:pt x="2994" y="270"/>
                      </a:lnTo>
                      <a:lnTo>
                        <a:pt x="2994" y="276"/>
                      </a:lnTo>
                      <a:lnTo>
                        <a:pt x="2994" y="276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3000" y="288"/>
                      </a:lnTo>
                      <a:lnTo>
                        <a:pt x="3000" y="288"/>
                      </a:lnTo>
                      <a:lnTo>
                        <a:pt x="3000" y="294"/>
                      </a:lnTo>
                      <a:lnTo>
                        <a:pt x="3000" y="294"/>
                      </a:lnTo>
                      <a:lnTo>
                        <a:pt x="3000" y="294"/>
                      </a:lnTo>
                      <a:lnTo>
                        <a:pt x="3000" y="300"/>
                      </a:lnTo>
                      <a:lnTo>
                        <a:pt x="3006" y="300"/>
                      </a:lnTo>
                      <a:lnTo>
                        <a:pt x="3006" y="306"/>
                      </a:lnTo>
                      <a:lnTo>
                        <a:pt x="3006" y="306"/>
                      </a:lnTo>
                      <a:lnTo>
                        <a:pt x="3006" y="306"/>
                      </a:lnTo>
                      <a:lnTo>
                        <a:pt x="3006" y="312"/>
                      </a:lnTo>
                      <a:lnTo>
                        <a:pt x="3006" y="312"/>
                      </a:lnTo>
                      <a:lnTo>
                        <a:pt x="3012" y="312"/>
                      </a:lnTo>
                      <a:lnTo>
                        <a:pt x="3012" y="312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2"/>
                      </a:lnTo>
                      <a:lnTo>
                        <a:pt x="3072" y="312"/>
                      </a:lnTo>
                      <a:lnTo>
                        <a:pt x="3072" y="312"/>
                      </a:lnTo>
                      <a:lnTo>
                        <a:pt x="3072" y="306"/>
                      </a:lnTo>
                      <a:lnTo>
                        <a:pt x="3072" y="306"/>
                      </a:lnTo>
                      <a:lnTo>
                        <a:pt x="3072" y="306"/>
                      </a:lnTo>
                      <a:lnTo>
                        <a:pt x="3072" y="300"/>
                      </a:lnTo>
                      <a:lnTo>
                        <a:pt x="3072" y="300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88"/>
                      </a:lnTo>
                      <a:lnTo>
                        <a:pt x="3078" y="288"/>
                      </a:lnTo>
                      <a:lnTo>
                        <a:pt x="3084" y="282"/>
                      </a:lnTo>
                      <a:lnTo>
                        <a:pt x="3084" y="282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90" y="276"/>
                      </a:lnTo>
                      <a:lnTo>
                        <a:pt x="3090" y="276"/>
                      </a:lnTo>
                      <a:lnTo>
                        <a:pt x="3090" y="270"/>
                      </a:lnTo>
                      <a:lnTo>
                        <a:pt x="3090" y="270"/>
                      </a:lnTo>
                      <a:lnTo>
                        <a:pt x="3090" y="276"/>
                      </a:lnTo>
                      <a:lnTo>
                        <a:pt x="3090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82"/>
                      </a:lnTo>
                      <a:lnTo>
                        <a:pt x="3096" y="282"/>
                      </a:lnTo>
                      <a:lnTo>
                        <a:pt x="3102" y="288"/>
                      </a:lnTo>
                      <a:lnTo>
                        <a:pt x="3102" y="288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300"/>
                      </a:lnTo>
                      <a:lnTo>
                        <a:pt x="3108" y="300"/>
                      </a:lnTo>
                      <a:lnTo>
                        <a:pt x="3108" y="306"/>
                      </a:lnTo>
                      <a:lnTo>
                        <a:pt x="3108" y="306"/>
                      </a:lnTo>
                      <a:lnTo>
                        <a:pt x="3108" y="306"/>
                      </a:lnTo>
                      <a:lnTo>
                        <a:pt x="3108" y="312"/>
                      </a:lnTo>
                      <a:lnTo>
                        <a:pt x="3108" y="312"/>
                      </a:lnTo>
                      <a:lnTo>
                        <a:pt x="3114" y="312"/>
                      </a:lnTo>
                      <a:lnTo>
                        <a:pt x="3114" y="318"/>
                      </a:lnTo>
                      <a:lnTo>
                        <a:pt x="3114" y="318"/>
                      </a:lnTo>
                      <a:lnTo>
                        <a:pt x="3114" y="318"/>
                      </a:lnTo>
                      <a:lnTo>
                        <a:pt x="3114" y="324"/>
                      </a:lnTo>
                      <a:lnTo>
                        <a:pt x="3114" y="324"/>
                      </a:lnTo>
                      <a:lnTo>
                        <a:pt x="3114" y="324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24"/>
                      </a:lnTo>
                      <a:lnTo>
                        <a:pt x="3174" y="324"/>
                      </a:lnTo>
                      <a:lnTo>
                        <a:pt x="3174" y="324"/>
                      </a:lnTo>
                      <a:lnTo>
                        <a:pt x="3180" y="318"/>
                      </a:lnTo>
                      <a:lnTo>
                        <a:pt x="3180" y="318"/>
                      </a:lnTo>
                      <a:lnTo>
                        <a:pt x="3180" y="318"/>
                      </a:lnTo>
                      <a:lnTo>
                        <a:pt x="3180" y="312"/>
                      </a:lnTo>
                      <a:lnTo>
                        <a:pt x="3180" y="312"/>
                      </a:lnTo>
                      <a:lnTo>
                        <a:pt x="3180" y="312"/>
                      </a:lnTo>
                      <a:lnTo>
                        <a:pt x="3180" y="306"/>
                      </a:lnTo>
                      <a:lnTo>
                        <a:pt x="3186" y="306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294"/>
                      </a:lnTo>
                      <a:lnTo>
                        <a:pt x="3186" y="294"/>
                      </a:lnTo>
                      <a:lnTo>
                        <a:pt x="3192" y="294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8"/>
                      </a:lnTo>
                      <a:lnTo>
                        <a:pt x="3204" y="288"/>
                      </a:lnTo>
                      <a:lnTo>
                        <a:pt x="3204" y="288"/>
                      </a:lnTo>
                      <a:lnTo>
                        <a:pt x="3204" y="288"/>
                      </a:lnTo>
                      <a:lnTo>
                        <a:pt x="3204" y="294"/>
                      </a:lnTo>
                      <a:lnTo>
                        <a:pt x="3204" y="294"/>
                      </a:lnTo>
                      <a:lnTo>
                        <a:pt x="3204" y="294"/>
                      </a:lnTo>
                      <a:lnTo>
                        <a:pt x="3204" y="300"/>
                      </a:lnTo>
                      <a:lnTo>
                        <a:pt x="3210" y="300"/>
                      </a:lnTo>
                      <a:lnTo>
                        <a:pt x="3210" y="300"/>
                      </a:lnTo>
                      <a:lnTo>
                        <a:pt x="3210" y="300"/>
                      </a:lnTo>
                      <a:lnTo>
                        <a:pt x="3210" y="306"/>
                      </a:lnTo>
                      <a:lnTo>
                        <a:pt x="3210" y="306"/>
                      </a:lnTo>
                      <a:lnTo>
                        <a:pt x="3210" y="312"/>
                      </a:lnTo>
                      <a:lnTo>
                        <a:pt x="3210" y="312"/>
                      </a:lnTo>
                      <a:lnTo>
                        <a:pt x="3216" y="312"/>
                      </a:lnTo>
                      <a:lnTo>
                        <a:pt x="3216" y="318"/>
                      </a:lnTo>
                      <a:lnTo>
                        <a:pt x="3216" y="318"/>
                      </a:lnTo>
                      <a:lnTo>
                        <a:pt x="3216" y="324"/>
                      </a:lnTo>
                      <a:lnTo>
                        <a:pt x="3216" y="324"/>
                      </a:lnTo>
                      <a:lnTo>
                        <a:pt x="3216" y="324"/>
                      </a:lnTo>
                      <a:lnTo>
                        <a:pt x="3222" y="330"/>
                      </a:lnTo>
                      <a:lnTo>
                        <a:pt x="3222" y="330"/>
                      </a:lnTo>
                      <a:lnTo>
                        <a:pt x="3222" y="330"/>
                      </a:lnTo>
                      <a:lnTo>
                        <a:pt x="3222" y="336"/>
                      </a:lnTo>
                      <a:lnTo>
                        <a:pt x="3222" y="336"/>
                      </a:lnTo>
                      <a:lnTo>
                        <a:pt x="3222" y="336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36"/>
                      </a:lnTo>
                      <a:lnTo>
                        <a:pt x="3282" y="336"/>
                      </a:lnTo>
                      <a:lnTo>
                        <a:pt x="3282" y="336"/>
                      </a:lnTo>
                      <a:lnTo>
                        <a:pt x="3282" y="330"/>
                      </a:lnTo>
                      <a:lnTo>
                        <a:pt x="3288" y="330"/>
                      </a:lnTo>
                      <a:lnTo>
                        <a:pt x="3288" y="330"/>
                      </a:lnTo>
                      <a:lnTo>
                        <a:pt x="3288" y="324"/>
                      </a:lnTo>
                      <a:lnTo>
                        <a:pt x="3288" y="324"/>
                      </a:lnTo>
                      <a:lnTo>
                        <a:pt x="3288" y="324"/>
                      </a:lnTo>
                      <a:lnTo>
                        <a:pt x="3288" y="318"/>
                      </a:lnTo>
                      <a:lnTo>
                        <a:pt x="3288" y="318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06"/>
                      </a:lnTo>
                      <a:lnTo>
                        <a:pt x="3294" y="306"/>
                      </a:lnTo>
                      <a:lnTo>
                        <a:pt x="3294" y="306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6" y="294"/>
                      </a:lnTo>
                      <a:lnTo>
                        <a:pt x="3306" y="294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12" y="300"/>
                      </a:lnTo>
                      <a:lnTo>
                        <a:pt x="3312" y="300"/>
                      </a:lnTo>
                      <a:lnTo>
                        <a:pt x="3312" y="306"/>
                      </a:lnTo>
                      <a:lnTo>
                        <a:pt x="3312" y="306"/>
                      </a:lnTo>
                      <a:lnTo>
                        <a:pt x="3312" y="306"/>
                      </a:lnTo>
                      <a:lnTo>
                        <a:pt x="3312" y="312"/>
                      </a:lnTo>
                      <a:lnTo>
                        <a:pt x="3312" y="312"/>
                      </a:lnTo>
                      <a:lnTo>
                        <a:pt x="3318" y="312"/>
                      </a:lnTo>
                      <a:lnTo>
                        <a:pt x="3318" y="312"/>
                      </a:lnTo>
                      <a:lnTo>
                        <a:pt x="3318" y="318"/>
                      </a:lnTo>
                      <a:lnTo>
                        <a:pt x="3318" y="318"/>
                      </a:lnTo>
                      <a:lnTo>
                        <a:pt x="3318" y="324"/>
                      </a:lnTo>
                      <a:lnTo>
                        <a:pt x="3318" y="324"/>
                      </a:lnTo>
                      <a:lnTo>
                        <a:pt x="3318" y="324"/>
                      </a:lnTo>
                      <a:lnTo>
                        <a:pt x="3324" y="330"/>
                      </a:lnTo>
                      <a:lnTo>
                        <a:pt x="3324" y="330"/>
                      </a:lnTo>
                      <a:lnTo>
                        <a:pt x="3324" y="330"/>
                      </a:lnTo>
                      <a:lnTo>
                        <a:pt x="3324" y="336"/>
                      </a:lnTo>
                      <a:lnTo>
                        <a:pt x="3324" y="336"/>
                      </a:lnTo>
                      <a:lnTo>
                        <a:pt x="3324" y="336"/>
                      </a:lnTo>
                      <a:lnTo>
                        <a:pt x="3330" y="342"/>
                      </a:lnTo>
                      <a:lnTo>
                        <a:pt x="3330" y="342"/>
                      </a:lnTo>
                      <a:lnTo>
                        <a:pt x="3330" y="342"/>
                      </a:lnTo>
                      <a:lnTo>
                        <a:pt x="3330" y="348"/>
                      </a:lnTo>
                      <a:lnTo>
                        <a:pt x="3330" y="348"/>
                      </a:lnTo>
                      <a:lnTo>
                        <a:pt x="3384" y="354"/>
                      </a:lnTo>
                      <a:lnTo>
                        <a:pt x="3384" y="354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2"/>
                      </a:lnTo>
                      <a:lnTo>
                        <a:pt x="3390" y="342"/>
                      </a:lnTo>
                      <a:lnTo>
                        <a:pt x="3390" y="342"/>
                      </a:lnTo>
                      <a:lnTo>
                        <a:pt x="3390" y="336"/>
                      </a:lnTo>
                      <a:lnTo>
                        <a:pt x="3396" y="336"/>
                      </a:lnTo>
                      <a:lnTo>
                        <a:pt x="3396" y="336"/>
                      </a:lnTo>
                      <a:lnTo>
                        <a:pt x="3396" y="330"/>
                      </a:lnTo>
                      <a:lnTo>
                        <a:pt x="3396" y="330"/>
                      </a:lnTo>
                      <a:lnTo>
                        <a:pt x="3396" y="330"/>
                      </a:lnTo>
                      <a:lnTo>
                        <a:pt x="3396" y="324"/>
                      </a:lnTo>
                      <a:lnTo>
                        <a:pt x="3396" y="324"/>
                      </a:lnTo>
                      <a:lnTo>
                        <a:pt x="3402" y="324"/>
                      </a:lnTo>
                      <a:lnTo>
                        <a:pt x="3402" y="324"/>
                      </a:lnTo>
                      <a:lnTo>
                        <a:pt x="3402" y="318"/>
                      </a:lnTo>
                      <a:lnTo>
                        <a:pt x="3402" y="318"/>
                      </a:lnTo>
                      <a:lnTo>
                        <a:pt x="3402" y="312"/>
                      </a:lnTo>
                      <a:lnTo>
                        <a:pt x="3402" y="312"/>
                      </a:lnTo>
                      <a:lnTo>
                        <a:pt x="3408" y="312"/>
                      </a:lnTo>
                      <a:lnTo>
                        <a:pt x="3408" y="312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12"/>
                      </a:lnTo>
                      <a:lnTo>
                        <a:pt x="3414" y="312"/>
                      </a:lnTo>
                      <a:lnTo>
                        <a:pt x="3420" y="312"/>
                      </a:lnTo>
                      <a:lnTo>
                        <a:pt x="3420" y="312"/>
                      </a:lnTo>
                      <a:lnTo>
                        <a:pt x="3420" y="318"/>
                      </a:lnTo>
                      <a:lnTo>
                        <a:pt x="3420" y="318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6" y="324"/>
                      </a:lnTo>
                      <a:lnTo>
                        <a:pt x="3426" y="330"/>
                      </a:lnTo>
                      <a:lnTo>
                        <a:pt x="3426" y="330"/>
                      </a:lnTo>
                      <a:lnTo>
                        <a:pt x="3426" y="336"/>
                      </a:lnTo>
                      <a:lnTo>
                        <a:pt x="3426" y="336"/>
                      </a:lnTo>
                      <a:lnTo>
                        <a:pt x="3426" y="336"/>
                      </a:lnTo>
                      <a:lnTo>
                        <a:pt x="3432" y="342"/>
                      </a:lnTo>
                      <a:lnTo>
                        <a:pt x="3432" y="342"/>
                      </a:lnTo>
                      <a:lnTo>
                        <a:pt x="3432" y="342"/>
                      </a:lnTo>
                      <a:lnTo>
                        <a:pt x="3432" y="348"/>
                      </a:lnTo>
                      <a:lnTo>
                        <a:pt x="3432" y="348"/>
                      </a:lnTo>
                      <a:lnTo>
                        <a:pt x="3432" y="348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48"/>
                      </a:lnTo>
                      <a:lnTo>
                        <a:pt x="3498" y="348"/>
                      </a:lnTo>
                      <a:lnTo>
                        <a:pt x="3498" y="348"/>
                      </a:lnTo>
                      <a:lnTo>
                        <a:pt x="3504" y="342"/>
                      </a:lnTo>
                      <a:lnTo>
                        <a:pt x="3504" y="342"/>
                      </a:lnTo>
                      <a:lnTo>
                        <a:pt x="3504" y="342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10" y="330"/>
                      </a:lnTo>
                      <a:lnTo>
                        <a:pt x="3510" y="330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24"/>
                      </a:lnTo>
                      <a:lnTo>
                        <a:pt x="3522" y="324"/>
                      </a:lnTo>
                      <a:lnTo>
                        <a:pt x="3522" y="324"/>
                      </a:lnTo>
                      <a:lnTo>
                        <a:pt x="3528" y="324"/>
                      </a:lnTo>
                      <a:lnTo>
                        <a:pt x="3528" y="330"/>
                      </a:lnTo>
                      <a:lnTo>
                        <a:pt x="3528" y="330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34" y="342"/>
                      </a:lnTo>
                      <a:lnTo>
                        <a:pt x="3534" y="342"/>
                      </a:lnTo>
                      <a:lnTo>
                        <a:pt x="3534" y="342"/>
                      </a:lnTo>
                      <a:lnTo>
                        <a:pt x="3534" y="348"/>
                      </a:lnTo>
                      <a:lnTo>
                        <a:pt x="3534" y="348"/>
                      </a:lnTo>
                      <a:lnTo>
                        <a:pt x="3534" y="348"/>
                      </a:lnTo>
                      <a:lnTo>
                        <a:pt x="3540" y="354"/>
                      </a:lnTo>
                      <a:lnTo>
                        <a:pt x="3540" y="354"/>
                      </a:lnTo>
                      <a:lnTo>
                        <a:pt x="3540" y="354"/>
                      </a:lnTo>
                      <a:lnTo>
                        <a:pt x="3540" y="360"/>
                      </a:lnTo>
                      <a:lnTo>
                        <a:pt x="3540" y="360"/>
                      </a:lnTo>
                      <a:lnTo>
                        <a:pt x="3540" y="360"/>
                      </a:lnTo>
                      <a:lnTo>
                        <a:pt x="3540" y="366"/>
                      </a:lnTo>
                      <a:lnTo>
                        <a:pt x="3546" y="366"/>
                      </a:lnTo>
                      <a:lnTo>
                        <a:pt x="3546" y="366"/>
                      </a:lnTo>
                      <a:lnTo>
                        <a:pt x="3600" y="372"/>
                      </a:lnTo>
                      <a:lnTo>
                        <a:pt x="3600" y="372"/>
                      </a:lnTo>
                      <a:lnTo>
                        <a:pt x="3600" y="372"/>
                      </a:lnTo>
                      <a:lnTo>
                        <a:pt x="3600" y="366"/>
                      </a:lnTo>
                      <a:lnTo>
                        <a:pt x="3600" y="366"/>
                      </a:lnTo>
                      <a:lnTo>
                        <a:pt x="3606" y="366"/>
                      </a:lnTo>
                      <a:lnTo>
                        <a:pt x="3606" y="366"/>
                      </a:lnTo>
                      <a:lnTo>
                        <a:pt x="3606" y="360"/>
                      </a:lnTo>
                      <a:lnTo>
                        <a:pt x="3606" y="360"/>
                      </a:lnTo>
                      <a:lnTo>
                        <a:pt x="3606" y="360"/>
                      </a:lnTo>
                      <a:lnTo>
                        <a:pt x="3606" y="354"/>
                      </a:lnTo>
                      <a:lnTo>
                        <a:pt x="3606" y="354"/>
                      </a:lnTo>
                      <a:lnTo>
                        <a:pt x="3612" y="354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2"/>
                      </a:lnTo>
                      <a:lnTo>
                        <a:pt x="3612" y="342"/>
                      </a:lnTo>
                      <a:lnTo>
                        <a:pt x="3618" y="342"/>
                      </a:lnTo>
                      <a:lnTo>
                        <a:pt x="3618" y="336"/>
                      </a:lnTo>
                      <a:lnTo>
                        <a:pt x="3618" y="336"/>
                      </a:lnTo>
                      <a:lnTo>
                        <a:pt x="3618" y="336"/>
                      </a:lnTo>
                      <a:lnTo>
                        <a:pt x="3618" y="330"/>
                      </a:lnTo>
                      <a:lnTo>
                        <a:pt x="3618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6"/>
                      </a:lnTo>
                      <a:lnTo>
                        <a:pt x="3630" y="336"/>
                      </a:lnTo>
                      <a:lnTo>
                        <a:pt x="3630" y="336"/>
                      </a:lnTo>
                      <a:lnTo>
                        <a:pt x="3636" y="342"/>
                      </a:lnTo>
                      <a:lnTo>
                        <a:pt x="3636" y="342"/>
                      </a:lnTo>
                      <a:lnTo>
                        <a:pt x="3636" y="342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42" y="354"/>
                      </a:lnTo>
                      <a:lnTo>
                        <a:pt x="3642" y="354"/>
                      </a:lnTo>
                      <a:lnTo>
                        <a:pt x="3642" y="354"/>
                      </a:lnTo>
                      <a:lnTo>
                        <a:pt x="3642" y="360"/>
                      </a:lnTo>
                      <a:lnTo>
                        <a:pt x="3642" y="360"/>
                      </a:lnTo>
                      <a:lnTo>
                        <a:pt x="3642" y="360"/>
                      </a:lnTo>
                      <a:lnTo>
                        <a:pt x="3648" y="366"/>
                      </a:lnTo>
                      <a:lnTo>
                        <a:pt x="3648" y="366"/>
                      </a:lnTo>
                      <a:lnTo>
                        <a:pt x="3648" y="366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2"/>
                      </a:lnTo>
                      <a:lnTo>
                        <a:pt x="3708" y="372"/>
                      </a:lnTo>
                      <a:lnTo>
                        <a:pt x="3714" y="372"/>
                      </a:lnTo>
                      <a:lnTo>
                        <a:pt x="3714" y="372"/>
                      </a:lnTo>
                      <a:lnTo>
                        <a:pt x="3714" y="366"/>
                      </a:lnTo>
                      <a:lnTo>
                        <a:pt x="3714" y="366"/>
                      </a:lnTo>
                      <a:lnTo>
                        <a:pt x="3714" y="366"/>
                      </a:lnTo>
                      <a:lnTo>
                        <a:pt x="3714" y="360"/>
                      </a:lnTo>
                      <a:lnTo>
                        <a:pt x="3714" y="360"/>
                      </a:lnTo>
                      <a:lnTo>
                        <a:pt x="3720" y="360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48"/>
                      </a:lnTo>
                      <a:lnTo>
                        <a:pt x="3720" y="348"/>
                      </a:lnTo>
                      <a:lnTo>
                        <a:pt x="3726" y="348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8"/>
                      </a:lnTo>
                      <a:lnTo>
                        <a:pt x="3738" y="348"/>
                      </a:lnTo>
                      <a:lnTo>
                        <a:pt x="3744" y="348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60"/>
                      </a:lnTo>
                      <a:lnTo>
                        <a:pt x="3744" y="360"/>
                      </a:lnTo>
                      <a:lnTo>
                        <a:pt x="3750" y="360"/>
                      </a:lnTo>
                      <a:lnTo>
                        <a:pt x="3750" y="366"/>
                      </a:lnTo>
                      <a:lnTo>
                        <a:pt x="3750" y="366"/>
                      </a:lnTo>
                      <a:lnTo>
                        <a:pt x="3750" y="366"/>
                      </a:lnTo>
                      <a:lnTo>
                        <a:pt x="3750" y="372"/>
                      </a:lnTo>
                      <a:lnTo>
                        <a:pt x="3750" y="372"/>
                      </a:lnTo>
                      <a:lnTo>
                        <a:pt x="3756" y="372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84"/>
                      </a:lnTo>
                      <a:lnTo>
                        <a:pt x="3756" y="384"/>
                      </a:lnTo>
                      <a:lnTo>
                        <a:pt x="3816" y="390"/>
                      </a:lnTo>
                      <a:lnTo>
                        <a:pt x="3816" y="390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78"/>
                      </a:lnTo>
                      <a:lnTo>
                        <a:pt x="3822" y="378"/>
                      </a:lnTo>
                      <a:lnTo>
                        <a:pt x="3822" y="378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66"/>
                      </a:lnTo>
                      <a:lnTo>
                        <a:pt x="3828" y="366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54"/>
                      </a:lnTo>
                      <a:lnTo>
                        <a:pt x="3834" y="354"/>
                      </a:lnTo>
                      <a:lnTo>
                        <a:pt x="3834" y="354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6" y="348"/>
                      </a:lnTo>
                      <a:lnTo>
                        <a:pt x="3846" y="354"/>
                      </a:lnTo>
                      <a:lnTo>
                        <a:pt x="3846" y="354"/>
                      </a:lnTo>
                      <a:lnTo>
                        <a:pt x="3846" y="354"/>
                      </a:lnTo>
                      <a:lnTo>
                        <a:pt x="3846" y="360"/>
                      </a:lnTo>
                      <a:lnTo>
                        <a:pt x="3846" y="360"/>
                      </a:lnTo>
                      <a:lnTo>
                        <a:pt x="3852" y="360"/>
                      </a:lnTo>
                      <a:lnTo>
                        <a:pt x="3852" y="360"/>
                      </a:lnTo>
                      <a:lnTo>
                        <a:pt x="3852" y="360"/>
                      </a:lnTo>
                      <a:lnTo>
                        <a:pt x="3852" y="366"/>
                      </a:lnTo>
                      <a:lnTo>
                        <a:pt x="3852" y="366"/>
                      </a:lnTo>
                      <a:lnTo>
                        <a:pt x="3852" y="372"/>
                      </a:lnTo>
                      <a:lnTo>
                        <a:pt x="3852" y="372"/>
                      </a:lnTo>
                      <a:lnTo>
                        <a:pt x="3858" y="372"/>
                      </a:lnTo>
                      <a:lnTo>
                        <a:pt x="3858" y="378"/>
                      </a:lnTo>
                      <a:lnTo>
                        <a:pt x="3858" y="378"/>
                      </a:lnTo>
                      <a:lnTo>
                        <a:pt x="3858" y="378"/>
                      </a:lnTo>
                      <a:lnTo>
                        <a:pt x="3858" y="384"/>
                      </a:lnTo>
                      <a:lnTo>
                        <a:pt x="3858" y="384"/>
                      </a:lnTo>
                      <a:lnTo>
                        <a:pt x="3864" y="384"/>
                      </a:lnTo>
                      <a:lnTo>
                        <a:pt x="3864" y="384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84"/>
                      </a:lnTo>
                      <a:lnTo>
                        <a:pt x="3930" y="384"/>
                      </a:lnTo>
                      <a:lnTo>
                        <a:pt x="3930" y="384"/>
                      </a:lnTo>
                      <a:lnTo>
                        <a:pt x="3930" y="378"/>
                      </a:lnTo>
                      <a:lnTo>
                        <a:pt x="3930" y="378"/>
                      </a:lnTo>
                      <a:lnTo>
                        <a:pt x="3930" y="378"/>
                      </a:lnTo>
                      <a:lnTo>
                        <a:pt x="3930" y="372"/>
                      </a:lnTo>
                      <a:lnTo>
                        <a:pt x="3936" y="372"/>
                      </a:lnTo>
                      <a:lnTo>
                        <a:pt x="3936" y="372"/>
                      </a:lnTo>
                      <a:lnTo>
                        <a:pt x="3936" y="372"/>
                      </a:lnTo>
                      <a:lnTo>
                        <a:pt x="3936" y="366"/>
                      </a:lnTo>
                      <a:lnTo>
                        <a:pt x="3936" y="366"/>
                      </a:lnTo>
                      <a:lnTo>
                        <a:pt x="3936" y="366"/>
                      </a:lnTo>
                      <a:lnTo>
                        <a:pt x="3936" y="360"/>
                      </a:lnTo>
                      <a:lnTo>
                        <a:pt x="3942" y="360"/>
                      </a:lnTo>
                      <a:lnTo>
                        <a:pt x="3942" y="360"/>
                      </a:lnTo>
                      <a:lnTo>
                        <a:pt x="3942" y="360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60"/>
                      </a:lnTo>
                      <a:lnTo>
                        <a:pt x="3948" y="360"/>
                      </a:lnTo>
                      <a:lnTo>
                        <a:pt x="3954" y="360"/>
                      </a:lnTo>
                      <a:lnTo>
                        <a:pt x="3954" y="360"/>
                      </a:lnTo>
                      <a:lnTo>
                        <a:pt x="3954" y="366"/>
                      </a:lnTo>
                      <a:lnTo>
                        <a:pt x="3954" y="366"/>
                      </a:lnTo>
                      <a:lnTo>
                        <a:pt x="3954" y="366"/>
                      </a:lnTo>
                      <a:lnTo>
                        <a:pt x="3954" y="372"/>
                      </a:lnTo>
                      <a:lnTo>
                        <a:pt x="3960" y="372"/>
                      </a:lnTo>
                      <a:lnTo>
                        <a:pt x="3960" y="372"/>
                      </a:lnTo>
                      <a:lnTo>
                        <a:pt x="3960" y="372"/>
                      </a:lnTo>
                      <a:lnTo>
                        <a:pt x="3960" y="378"/>
                      </a:lnTo>
                      <a:lnTo>
                        <a:pt x="3960" y="378"/>
                      </a:lnTo>
                      <a:lnTo>
                        <a:pt x="3960" y="378"/>
                      </a:lnTo>
                      <a:lnTo>
                        <a:pt x="3960" y="384"/>
                      </a:lnTo>
                      <a:lnTo>
                        <a:pt x="3966" y="384"/>
                      </a:lnTo>
                      <a:lnTo>
                        <a:pt x="3966" y="384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6"/>
                      </a:lnTo>
                      <a:lnTo>
                        <a:pt x="3972" y="396"/>
                      </a:lnTo>
                      <a:lnTo>
                        <a:pt x="3972" y="396"/>
                      </a:lnTo>
                      <a:lnTo>
                        <a:pt x="3972" y="402"/>
                      </a:lnTo>
                      <a:lnTo>
                        <a:pt x="3972" y="402"/>
                      </a:lnTo>
                      <a:lnTo>
                        <a:pt x="4026" y="402"/>
                      </a:lnTo>
                      <a:lnTo>
                        <a:pt x="4026" y="402"/>
                      </a:lnTo>
                      <a:lnTo>
                        <a:pt x="4026" y="402"/>
                      </a:lnTo>
                      <a:lnTo>
                        <a:pt x="4032" y="402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0"/>
                      </a:lnTo>
                      <a:lnTo>
                        <a:pt x="4032" y="390"/>
                      </a:lnTo>
                      <a:lnTo>
                        <a:pt x="4038" y="390"/>
                      </a:lnTo>
                      <a:lnTo>
                        <a:pt x="4038" y="384"/>
                      </a:lnTo>
                      <a:lnTo>
                        <a:pt x="4038" y="384"/>
                      </a:lnTo>
                      <a:lnTo>
                        <a:pt x="4038" y="384"/>
                      </a:lnTo>
                      <a:lnTo>
                        <a:pt x="4038" y="378"/>
                      </a:lnTo>
                      <a:lnTo>
                        <a:pt x="4038" y="378"/>
                      </a:lnTo>
                      <a:lnTo>
                        <a:pt x="4038" y="378"/>
                      </a:lnTo>
                      <a:lnTo>
                        <a:pt x="4044" y="378"/>
                      </a:lnTo>
                      <a:lnTo>
                        <a:pt x="4044" y="378"/>
                      </a:lnTo>
                      <a:lnTo>
                        <a:pt x="4044" y="372"/>
                      </a:lnTo>
                      <a:lnTo>
                        <a:pt x="4044" y="372"/>
                      </a:lnTo>
                      <a:lnTo>
                        <a:pt x="4044" y="372"/>
                      </a:lnTo>
                      <a:lnTo>
                        <a:pt x="4044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0"/>
                      </a:lnTo>
                      <a:lnTo>
                        <a:pt x="4050" y="360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62" y="372"/>
                      </a:lnTo>
                      <a:lnTo>
                        <a:pt x="4062" y="372"/>
                      </a:lnTo>
                      <a:lnTo>
                        <a:pt x="4062" y="372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8" y="378"/>
                      </a:lnTo>
                      <a:lnTo>
                        <a:pt x="4068" y="384"/>
                      </a:lnTo>
                      <a:lnTo>
                        <a:pt x="4068" y="384"/>
                      </a:lnTo>
                      <a:lnTo>
                        <a:pt x="4068" y="384"/>
                      </a:lnTo>
                      <a:lnTo>
                        <a:pt x="4068" y="390"/>
                      </a:lnTo>
                      <a:lnTo>
                        <a:pt x="4068" y="390"/>
                      </a:lnTo>
                      <a:lnTo>
                        <a:pt x="4074" y="390"/>
                      </a:lnTo>
                      <a:lnTo>
                        <a:pt x="4074" y="396"/>
                      </a:lnTo>
                      <a:lnTo>
                        <a:pt x="4074" y="396"/>
                      </a:lnTo>
                      <a:lnTo>
                        <a:pt x="4074" y="396"/>
                      </a:lnTo>
                      <a:lnTo>
                        <a:pt x="4074" y="402"/>
                      </a:lnTo>
                      <a:lnTo>
                        <a:pt x="4074" y="402"/>
                      </a:lnTo>
                      <a:lnTo>
                        <a:pt x="4074" y="402"/>
                      </a:lnTo>
                      <a:lnTo>
                        <a:pt x="4080" y="402"/>
                      </a:lnTo>
                      <a:lnTo>
                        <a:pt x="4080" y="408"/>
                      </a:lnTo>
                      <a:lnTo>
                        <a:pt x="4080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40" y="408"/>
                      </a:lnTo>
                      <a:lnTo>
                        <a:pt x="4140" y="408"/>
                      </a:lnTo>
                      <a:lnTo>
                        <a:pt x="4140" y="402"/>
                      </a:lnTo>
                      <a:lnTo>
                        <a:pt x="4140" y="402"/>
                      </a:lnTo>
                      <a:lnTo>
                        <a:pt x="4140" y="402"/>
                      </a:lnTo>
                      <a:lnTo>
                        <a:pt x="4140" y="396"/>
                      </a:lnTo>
                      <a:lnTo>
                        <a:pt x="4140" y="396"/>
                      </a:lnTo>
                      <a:lnTo>
                        <a:pt x="4146" y="396"/>
                      </a:lnTo>
                      <a:lnTo>
                        <a:pt x="4146" y="396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84"/>
                      </a:lnTo>
                      <a:lnTo>
                        <a:pt x="4152" y="384"/>
                      </a:lnTo>
                      <a:lnTo>
                        <a:pt x="4152" y="384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64" y="372"/>
                      </a:lnTo>
                      <a:lnTo>
                        <a:pt x="4164" y="372"/>
                      </a:lnTo>
                      <a:lnTo>
                        <a:pt x="4164" y="372"/>
                      </a:lnTo>
                      <a:lnTo>
                        <a:pt x="4164" y="378"/>
                      </a:lnTo>
                      <a:lnTo>
                        <a:pt x="4164" y="378"/>
                      </a:lnTo>
                      <a:lnTo>
                        <a:pt x="4164" y="378"/>
                      </a:lnTo>
                      <a:lnTo>
                        <a:pt x="4170" y="378"/>
                      </a:lnTo>
                      <a:lnTo>
                        <a:pt x="4170" y="384"/>
                      </a:lnTo>
                      <a:lnTo>
                        <a:pt x="4170" y="384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6" y="390"/>
                      </a:lnTo>
                      <a:lnTo>
                        <a:pt x="4176" y="396"/>
                      </a:lnTo>
                      <a:lnTo>
                        <a:pt x="4176" y="396"/>
                      </a:lnTo>
                      <a:lnTo>
                        <a:pt x="4176" y="396"/>
                      </a:lnTo>
                      <a:lnTo>
                        <a:pt x="4176" y="402"/>
                      </a:lnTo>
                      <a:lnTo>
                        <a:pt x="4176" y="402"/>
                      </a:lnTo>
                      <a:lnTo>
                        <a:pt x="4182" y="402"/>
                      </a:lnTo>
                      <a:lnTo>
                        <a:pt x="4182" y="402"/>
                      </a:lnTo>
                      <a:lnTo>
                        <a:pt x="4182" y="408"/>
                      </a:lnTo>
                      <a:lnTo>
                        <a:pt x="4182" y="408"/>
                      </a:lnTo>
                      <a:lnTo>
                        <a:pt x="4182" y="408"/>
                      </a:lnTo>
                      <a:lnTo>
                        <a:pt x="4182" y="414"/>
                      </a:lnTo>
                      <a:lnTo>
                        <a:pt x="4182" y="414"/>
                      </a:lnTo>
                      <a:lnTo>
                        <a:pt x="4188" y="414"/>
                      </a:lnTo>
                      <a:lnTo>
                        <a:pt x="4188" y="414"/>
                      </a:lnTo>
                      <a:lnTo>
                        <a:pt x="4242" y="420"/>
                      </a:lnTo>
                      <a:lnTo>
                        <a:pt x="4242" y="420"/>
                      </a:lnTo>
                      <a:lnTo>
                        <a:pt x="4242" y="420"/>
                      </a:lnTo>
                      <a:lnTo>
                        <a:pt x="4242" y="414"/>
                      </a:lnTo>
                      <a:lnTo>
                        <a:pt x="4242" y="414"/>
                      </a:lnTo>
                      <a:lnTo>
                        <a:pt x="4248" y="414"/>
                      </a:lnTo>
                      <a:lnTo>
                        <a:pt x="4248" y="414"/>
                      </a:lnTo>
                      <a:lnTo>
                        <a:pt x="4248" y="408"/>
                      </a:lnTo>
                      <a:lnTo>
                        <a:pt x="4248" y="408"/>
                      </a:lnTo>
                      <a:lnTo>
                        <a:pt x="4248" y="408"/>
                      </a:lnTo>
                      <a:lnTo>
                        <a:pt x="4248" y="402"/>
                      </a:lnTo>
                      <a:lnTo>
                        <a:pt x="4248" y="402"/>
                      </a:lnTo>
                      <a:lnTo>
                        <a:pt x="4254" y="402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0"/>
                      </a:lnTo>
                      <a:lnTo>
                        <a:pt x="4260" y="390"/>
                      </a:lnTo>
                      <a:lnTo>
                        <a:pt x="4260" y="390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72" y="378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90"/>
                      </a:lnTo>
                      <a:lnTo>
                        <a:pt x="4278" y="390"/>
                      </a:lnTo>
                      <a:lnTo>
                        <a:pt x="4278" y="390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84" y="402"/>
                      </a:lnTo>
                      <a:lnTo>
                        <a:pt x="4284" y="402"/>
                      </a:lnTo>
                      <a:lnTo>
                        <a:pt x="4284" y="402"/>
                      </a:lnTo>
                      <a:lnTo>
                        <a:pt x="4284" y="408"/>
                      </a:lnTo>
                      <a:lnTo>
                        <a:pt x="4284" y="408"/>
                      </a:lnTo>
                      <a:lnTo>
                        <a:pt x="4284" y="408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350" y="426"/>
                      </a:lnTo>
                      <a:lnTo>
                        <a:pt x="4350" y="426"/>
                      </a:lnTo>
                      <a:lnTo>
                        <a:pt x="4350" y="426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6" y="420"/>
                      </a:lnTo>
                      <a:lnTo>
                        <a:pt x="4356" y="414"/>
                      </a:lnTo>
                      <a:lnTo>
                        <a:pt x="4356" y="414"/>
                      </a:lnTo>
                      <a:lnTo>
                        <a:pt x="4356" y="414"/>
                      </a:lnTo>
                      <a:lnTo>
                        <a:pt x="4356" y="408"/>
                      </a:lnTo>
                      <a:lnTo>
                        <a:pt x="4356" y="408"/>
                      </a:lnTo>
                      <a:lnTo>
                        <a:pt x="4356" y="408"/>
                      </a:lnTo>
                      <a:lnTo>
                        <a:pt x="4362" y="408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396"/>
                      </a:lnTo>
                      <a:lnTo>
                        <a:pt x="4362" y="396"/>
                      </a:lnTo>
                      <a:lnTo>
                        <a:pt x="4368" y="396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6"/>
                      </a:lnTo>
                      <a:lnTo>
                        <a:pt x="4380" y="396"/>
                      </a:lnTo>
                      <a:lnTo>
                        <a:pt x="4386" y="396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8"/>
                      </a:lnTo>
                      <a:lnTo>
                        <a:pt x="4386" y="408"/>
                      </a:lnTo>
                      <a:lnTo>
                        <a:pt x="4392" y="408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20"/>
                      </a:lnTo>
                      <a:lnTo>
                        <a:pt x="4392" y="420"/>
                      </a:lnTo>
                      <a:lnTo>
                        <a:pt x="4398" y="420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64" y="420"/>
                      </a:lnTo>
                      <a:lnTo>
                        <a:pt x="4464" y="420"/>
                      </a:lnTo>
                      <a:lnTo>
                        <a:pt x="4464" y="420"/>
                      </a:lnTo>
                      <a:lnTo>
                        <a:pt x="4464" y="414"/>
                      </a:lnTo>
                      <a:lnTo>
                        <a:pt x="4464" y="414"/>
                      </a:lnTo>
                      <a:lnTo>
                        <a:pt x="4464" y="414"/>
                      </a:lnTo>
                      <a:lnTo>
                        <a:pt x="4470" y="414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2"/>
                      </a:lnTo>
                      <a:lnTo>
                        <a:pt x="4470" y="402"/>
                      </a:lnTo>
                      <a:lnTo>
                        <a:pt x="4470" y="402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8" y="396"/>
                      </a:lnTo>
                      <a:lnTo>
                        <a:pt x="4488" y="396"/>
                      </a:lnTo>
                      <a:lnTo>
                        <a:pt x="4488" y="402"/>
                      </a:lnTo>
                      <a:lnTo>
                        <a:pt x="4488" y="402"/>
                      </a:lnTo>
                      <a:lnTo>
                        <a:pt x="4488" y="402"/>
                      </a:lnTo>
                      <a:lnTo>
                        <a:pt x="4488" y="408"/>
                      </a:lnTo>
                      <a:lnTo>
                        <a:pt x="4494" y="408"/>
                      </a:lnTo>
                      <a:lnTo>
                        <a:pt x="4494" y="408"/>
                      </a:lnTo>
                      <a:lnTo>
                        <a:pt x="4494" y="408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500" y="420"/>
                      </a:lnTo>
                      <a:lnTo>
                        <a:pt x="4500" y="420"/>
                      </a:lnTo>
                      <a:lnTo>
                        <a:pt x="4500" y="420"/>
                      </a:lnTo>
                      <a:lnTo>
                        <a:pt x="4500" y="426"/>
                      </a:lnTo>
                      <a:lnTo>
                        <a:pt x="4500" y="426"/>
                      </a:lnTo>
                      <a:lnTo>
                        <a:pt x="4500" y="426"/>
                      </a:lnTo>
                      <a:lnTo>
                        <a:pt x="4500" y="432"/>
                      </a:lnTo>
                      <a:lnTo>
                        <a:pt x="4506" y="432"/>
                      </a:lnTo>
                      <a:lnTo>
                        <a:pt x="4506" y="432"/>
                      </a:lnTo>
                      <a:lnTo>
                        <a:pt x="4506" y="432"/>
                      </a:lnTo>
                      <a:lnTo>
                        <a:pt x="4506" y="438"/>
                      </a:lnTo>
                      <a:lnTo>
                        <a:pt x="450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08"/>
                      </a:lnTo>
                      <a:lnTo>
                        <a:pt x="4578" y="408"/>
                      </a:lnTo>
                      <a:lnTo>
                        <a:pt x="4578" y="408"/>
                      </a:lnTo>
                      <a:lnTo>
                        <a:pt x="4578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6" y="402"/>
                      </a:lnTo>
                      <a:lnTo>
                        <a:pt x="4596" y="408"/>
                      </a:lnTo>
                      <a:lnTo>
                        <a:pt x="4596" y="408"/>
                      </a:lnTo>
                      <a:lnTo>
                        <a:pt x="4596" y="408"/>
                      </a:lnTo>
                      <a:lnTo>
                        <a:pt x="4596" y="414"/>
                      </a:lnTo>
                      <a:lnTo>
                        <a:pt x="4596" y="414"/>
                      </a:lnTo>
                      <a:lnTo>
                        <a:pt x="4602" y="414"/>
                      </a:lnTo>
                      <a:lnTo>
                        <a:pt x="4602" y="414"/>
                      </a:lnTo>
                      <a:lnTo>
                        <a:pt x="4602" y="414"/>
                      </a:lnTo>
                      <a:lnTo>
                        <a:pt x="4602" y="420"/>
                      </a:lnTo>
                      <a:lnTo>
                        <a:pt x="4602" y="420"/>
                      </a:lnTo>
                      <a:lnTo>
                        <a:pt x="4602" y="420"/>
                      </a:lnTo>
                      <a:lnTo>
                        <a:pt x="4602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68" y="444"/>
                      </a:lnTo>
                      <a:lnTo>
                        <a:pt x="4668" y="444"/>
                      </a:lnTo>
                      <a:lnTo>
                        <a:pt x="4668" y="444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2"/>
                      </a:lnTo>
                      <a:lnTo>
                        <a:pt x="4674" y="432"/>
                      </a:lnTo>
                      <a:lnTo>
                        <a:pt x="4680" y="432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6" y="420"/>
                      </a:lnTo>
                      <a:lnTo>
                        <a:pt x="4686" y="420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14"/>
                      </a:lnTo>
                      <a:lnTo>
                        <a:pt x="4704" y="414"/>
                      </a:lnTo>
                      <a:lnTo>
                        <a:pt x="4704" y="414"/>
                      </a:lnTo>
                      <a:lnTo>
                        <a:pt x="4704" y="414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32"/>
                      </a:lnTo>
                      <a:lnTo>
                        <a:pt x="4710" y="432"/>
                      </a:lnTo>
                      <a:lnTo>
                        <a:pt x="4710" y="432"/>
                      </a:lnTo>
                      <a:lnTo>
                        <a:pt x="4716" y="432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44"/>
                      </a:lnTo>
                      <a:lnTo>
                        <a:pt x="4716" y="444"/>
                      </a:lnTo>
                      <a:lnTo>
                        <a:pt x="4722" y="444"/>
                      </a:lnTo>
                      <a:lnTo>
                        <a:pt x="4722" y="444"/>
                      </a:lnTo>
                      <a:lnTo>
                        <a:pt x="4722" y="444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38"/>
                      </a:lnTo>
                      <a:lnTo>
                        <a:pt x="4782" y="438"/>
                      </a:lnTo>
                      <a:lnTo>
                        <a:pt x="4782" y="438"/>
                      </a:lnTo>
                      <a:lnTo>
                        <a:pt x="4788" y="438"/>
                      </a:lnTo>
                      <a:lnTo>
                        <a:pt x="4788" y="432"/>
                      </a:lnTo>
                      <a:lnTo>
                        <a:pt x="4788" y="432"/>
                      </a:lnTo>
                      <a:lnTo>
                        <a:pt x="4788" y="432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94" y="426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6" y="414"/>
                      </a:lnTo>
                      <a:lnTo>
                        <a:pt x="4806" y="414"/>
                      </a:lnTo>
                      <a:lnTo>
                        <a:pt x="4806" y="414"/>
                      </a:lnTo>
                      <a:lnTo>
                        <a:pt x="4806" y="420"/>
                      </a:lnTo>
                      <a:lnTo>
                        <a:pt x="4806" y="420"/>
                      </a:lnTo>
                      <a:lnTo>
                        <a:pt x="4806" y="420"/>
                      </a:lnTo>
                      <a:lnTo>
                        <a:pt x="4812" y="420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32"/>
                      </a:lnTo>
                      <a:lnTo>
                        <a:pt x="4818" y="432"/>
                      </a:lnTo>
                      <a:lnTo>
                        <a:pt x="4818" y="432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44"/>
                      </a:lnTo>
                      <a:lnTo>
                        <a:pt x="4824" y="444"/>
                      </a:lnTo>
                      <a:lnTo>
                        <a:pt x="4824" y="444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30" y="450"/>
                      </a:lnTo>
                      <a:lnTo>
                        <a:pt x="4830" y="450"/>
                      </a:lnTo>
                      <a:lnTo>
                        <a:pt x="4884" y="456"/>
                      </a:lnTo>
                      <a:lnTo>
                        <a:pt x="4884" y="456"/>
                      </a:lnTo>
                      <a:lnTo>
                        <a:pt x="4884" y="456"/>
                      </a:lnTo>
                      <a:lnTo>
                        <a:pt x="4884" y="450"/>
                      </a:lnTo>
                      <a:lnTo>
                        <a:pt x="4884" y="450"/>
                      </a:lnTo>
                      <a:lnTo>
                        <a:pt x="4890" y="450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7" name="Rectangle 57"/>
                <p:cNvSpPr>
                  <a:spLocks noChangeArrowheads="1"/>
                </p:cNvSpPr>
                <p:nvPr/>
              </p:nvSpPr>
              <p:spPr bwMode="auto">
                <a:xfrm>
                  <a:off x="1083" y="2754"/>
                  <a:ext cx="28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Ay_bet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58" name="Freeform 58"/>
                <p:cNvSpPr>
                  <a:spLocks/>
                </p:cNvSpPr>
                <p:nvPr/>
              </p:nvSpPr>
              <p:spPr bwMode="auto">
                <a:xfrm>
                  <a:off x="435" y="2742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952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9" name="Rectangle 59"/>
                <p:cNvSpPr>
                  <a:spLocks noChangeArrowheads="1"/>
                </p:cNvSpPr>
                <p:nvPr/>
              </p:nvSpPr>
              <p:spPr bwMode="auto">
                <a:xfrm>
                  <a:off x="1503" y="2754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Ax_disp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60" name="Freeform 60"/>
                <p:cNvSpPr>
                  <a:spLocks/>
                </p:cNvSpPr>
                <p:nvPr/>
              </p:nvSpPr>
              <p:spPr bwMode="auto">
                <a:xfrm>
                  <a:off x="435" y="2742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1" name="Rectangle 61"/>
                <p:cNvSpPr>
                  <a:spLocks noChangeArrowheads="1"/>
                </p:cNvSpPr>
                <p:nvPr/>
              </p:nvSpPr>
              <p:spPr bwMode="auto">
                <a:xfrm>
                  <a:off x="1923" y="2754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Ay_disp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62" name="Rectangle 62"/>
                <p:cNvSpPr>
                  <a:spLocks noChangeArrowheads="1"/>
                </p:cNvSpPr>
                <p:nvPr/>
              </p:nvSpPr>
              <p:spPr bwMode="auto">
                <a:xfrm>
                  <a:off x="44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3" name="Rectangle 63"/>
                <p:cNvSpPr>
                  <a:spLocks noChangeArrowheads="1"/>
                </p:cNvSpPr>
                <p:nvPr/>
              </p:nvSpPr>
              <p:spPr bwMode="auto">
                <a:xfrm>
                  <a:off x="44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4" name="Rectangle 64"/>
                <p:cNvSpPr>
                  <a:spLocks noChangeArrowheads="1"/>
                </p:cNvSpPr>
                <p:nvPr/>
              </p:nvSpPr>
              <p:spPr bwMode="auto">
                <a:xfrm>
                  <a:off x="46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5" name="Rectangle 65"/>
                <p:cNvSpPr>
                  <a:spLocks noChangeArrowheads="1"/>
                </p:cNvSpPr>
                <p:nvPr/>
              </p:nvSpPr>
              <p:spPr bwMode="auto">
                <a:xfrm>
                  <a:off x="4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6" name="Rectangle 66"/>
                <p:cNvSpPr>
                  <a:spLocks noChangeArrowheads="1"/>
                </p:cNvSpPr>
                <p:nvPr/>
              </p:nvSpPr>
              <p:spPr bwMode="auto">
                <a:xfrm>
                  <a:off x="477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7" name="Rectangle 67"/>
                <p:cNvSpPr>
                  <a:spLocks noChangeArrowheads="1"/>
                </p:cNvSpPr>
                <p:nvPr/>
              </p:nvSpPr>
              <p:spPr bwMode="auto">
                <a:xfrm>
                  <a:off x="50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8" name="Rectangle 68"/>
                <p:cNvSpPr>
                  <a:spLocks noChangeArrowheads="1"/>
                </p:cNvSpPr>
                <p:nvPr/>
              </p:nvSpPr>
              <p:spPr bwMode="auto">
                <a:xfrm>
                  <a:off x="51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9" name="Rectangle 69"/>
                <p:cNvSpPr>
                  <a:spLocks noChangeArrowheads="1"/>
                </p:cNvSpPr>
                <p:nvPr/>
              </p:nvSpPr>
              <p:spPr bwMode="auto">
                <a:xfrm>
                  <a:off x="51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0" name="Rectangle 70"/>
                <p:cNvSpPr>
                  <a:spLocks noChangeArrowheads="1"/>
                </p:cNvSpPr>
                <p:nvPr/>
              </p:nvSpPr>
              <p:spPr bwMode="auto">
                <a:xfrm>
                  <a:off x="53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1" name="Rectangle 71"/>
                <p:cNvSpPr>
                  <a:spLocks noChangeArrowheads="1"/>
                </p:cNvSpPr>
                <p:nvPr/>
              </p:nvSpPr>
              <p:spPr bwMode="auto">
                <a:xfrm>
                  <a:off x="55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2" name="Rectangle 72"/>
                <p:cNvSpPr>
                  <a:spLocks noChangeArrowheads="1"/>
                </p:cNvSpPr>
                <p:nvPr/>
              </p:nvSpPr>
              <p:spPr bwMode="auto">
                <a:xfrm>
                  <a:off x="555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3" name="Rectangle 73"/>
                <p:cNvSpPr>
                  <a:spLocks noChangeArrowheads="1"/>
                </p:cNvSpPr>
                <p:nvPr/>
              </p:nvSpPr>
              <p:spPr bwMode="auto">
                <a:xfrm>
                  <a:off x="5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4" name="Rectangle 74"/>
                <p:cNvSpPr>
                  <a:spLocks noChangeArrowheads="1"/>
                </p:cNvSpPr>
                <p:nvPr/>
              </p:nvSpPr>
              <p:spPr bwMode="auto">
                <a:xfrm>
                  <a:off x="59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5" name="Rectangle 75"/>
                <p:cNvSpPr>
                  <a:spLocks noChangeArrowheads="1"/>
                </p:cNvSpPr>
                <p:nvPr/>
              </p:nvSpPr>
              <p:spPr bwMode="auto">
                <a:xfrm>
                  <a:off x="59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6" name="Rectangle 76"/>
                <p:cNvSpPr>
                  <a:spLocks noChangeArrowheads="1"/>
                </p:cNvSpPr>
                <p:nvPr/>
              </p:nvSpPr>
              <p:spPr bwMode="auto">
                <a:xfrm>
                  <a:off x="61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7" name="Rectangle 77"/>
                <p:cNvSpPr>
                  <a:spLocks noChangeArrowheads="1"/>
                </p:cNvSpPr>
                <p:nvPr/>
              </p:nvSpPr>
              <p:spPr bwMode="auto">
                <a:xfrm>
                  <a:off x="62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8" name="Rectangle 78"/>
                <p:cNvSpPr>
                  <a:spLocks noChangeArrowheads="1"/>
                </p:cNvSpPr>
                <p:nvPr/>
              </p:nvSpPr>
              <p:spPr bwMode="auto">
                <a:xfrm>
                  <a:off x="627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9" name="Rectangle 79"/>
                <p:cNvSpPr>
                  <a:spLocks noChangeArrowheads="1"/>
                </p:cNvSpPr>
                <p:nvPr/>
              </p:nvSpPr>
              <p:spPr bwMode="auto">
                <a:xfrm>
                  <a:off x="65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0" name="Rectangle 80"/>
                <p:cNvSpPr>
                  <a:spLocks noChangeArrowheads="1"/>
                </p:cNvSpPr>
                <p:nvPr/>
              </p:nvSpPr>
              <p:spPr bwMode="auto">
                <a:xfrm>
                  <a:off x="66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1" name="Rectangle 81"/>
                <p:cNvSpPr>
                  <a:spLocks noChangeArrowheads="1"/>
                </p:cNvSpPr>
                <p:nvPr/>
              </p:nvSpPr>
              <p:spPr bwMode="auto">
                <a:xfrm>
                  <a:off x="66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2" name="Rectangle 82"/>
                <p:cNvSpPr>
                  <a:spLocks noChangeArrowheads="1"/>
                </p:cNvSpPr>
                <p:nvPr/>
              </p:nvSpPr>
              <p:spPr bwMode="auto">
                <a:xfrm>
                  <a:off x="69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3" name="Rectangle 83"/>
                <p:cNvSpPr>
                  <a:spLocks noChangeArrowheads="1"/>
                </p:cNvSpPr>
                <p:nvPr/>
              </p:nvSpPr>
              <p:spPr bwMode="auto">
                <a:xfrm>
                  <a:off x="7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4" name="Rectangle 84"/>
                <p:cNvSpPr>
                  <a:spLocks noChangeArrowheads="1"/>
                </p:cNvSpPr>
                <p:nvPr/>
              </p:nvSpPr>
              <p:spPr bwMode="auto">
                <a:xfrm>
                  <a:off x="705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5" name="Rectangle 85"/>
                <p:cNvSpPr>
                  <a:spLocks noChangeArrowheads="1"/>
                </p:cNvSpPr>
                <p:nvPr/>
              </p:nvSpPr>
              <p:spPr bwMode="auto">
                <a:xfrm>
                  <a:off x="73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6" name="Rectangle 86"/>
                <p:cNvSpPr>
                  <a:spLocks noChangeArrowheads="1"/>
                </p:cNvSpPr>
                <p:nvPr/>
              </p:nvSpPr>
              <p:spPr bwMode="auto">
                <a:xfrm>
                  <a:off x="7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7" name="Rectangle 87"/>
                <p:cNvSpPr>
                  <a:spLocks noChangeArrowheads="1"/>
                </p:cNvSpPr>
                <p:nvPr/>
              </p:nvSpPr>
              <p:spPr bwMode="auto">
                <a:xfrm>
                  <a:off x="74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8" name="Rectangle 88"/>
                <p:cNvSpPr>
                  <a:spLocks noChangeArrowheads="1"/>
                </p:cNvSpPr>
                <p:nvPr/>
              </p:nvSpPr>
              <p:spPr bwMode="auto">
                <a:xfrm>
                  <a:off x="77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9" name="Rectangle 89"/>
                <p:cNvSpPr>
                  <a:spLocks noChangeArrowheads="1"/>
                </p:cNvSpPr>
                <p:nvPr/>
              </p:nvSpPr>
              <p:spPr bwMode="auto">
                <a:xfrm>
                  <a:off x="78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0" name="Rectangle 90"/>
                <p:cNvSpPr>
                  <a:spLocks noChangeArrowheads="1"/>
                </p:cNvSpPr>
                <p:nvPr/>
              </p:nvSpPr>
              <p:spPr bwMode="auto">
                <a:xfrm>
                  <a:off x="783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1" name="Rectangle 91"/>
                <p:cNvSpPr>
                  <a:spLocks noChangeArrowheads="1"/>
                </p:cNvSpPr>
                <p:nvPr/>
              </p:nvSpPr>
              <p:spPr bwMode="auto">
                <a:xfrm>
                  <a:off x="81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2" name="Rectangle 92"/>
                <p:cNvSpPr>
                  <a:spLocks noChangeArrowheads="1"/>
                </p:cNvSpPr>
                <p:nvPr/>
              </p:nvSpPr>
              <p:spPr bwMode="auto">
                <a:xfrm>
                  <a:off x="81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3" name="Rectangle 93"/>
                <p:cNvSpPr>
                  <a:spLocks noChangeArrowheads="1"/>
                </p:cNvSpPr>
                <p:nvPr/>
              </p:nvSpPr>
              <p:spPr bwMode="auto">
                <a:xfrm>
                  <a:off x="81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4" name="Rectangle 94"/>
                <p:cNvSpPr>
                  <a:spLocks noChangeArrowheads="1"/>
                </p:cNvSpPr>
                <p:nvPr/>
              </p:nvSpPr>
              <p:spPr bwMode="auto">
                <a:xfrm>
                  <a:off x="84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5" name="Rectangle 95"/>
                <p:cNvSpPr>
                  <a:spLocks noChangeArrowheads="1"/>
                </p:cNvSpPr>
                <p:nvPr/>
              </p:nvSpPr>
              <p:spPr bwMode="auto">
                <a:xfrm>
                  <a:off x="86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6" name="Rectangle 96"/>
                <p:cNvSpPr>
                  <a:spLocks noChangeArrowheads="1"/>
                </p:cNvSpPr>
                <p:nvPr/>
              </p:nvSpPr>
              <p:spPr bwMode="auto">
                <a:xfrm>
                  <a:off x="861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7" name="Rectangle 97"/>
                <p:cNvSpPr>
                  <a:spLocks noChangeArrowheads="1"/>
                </p:cNvSpPr>
                <p:nvPr/>
              </p:nvSpPr>
              <p:spPr bwMode="auto">
                <a:xfrm>
                  <a:off x="88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8" name="Rectangle 98"/>
                <p:cNvSpPr>
                  <a:spLocks noChangeArrowheads="1"/>
                </p:cNvSpPr>
                <p:nvPr/>
              </p:nvSpPr>
              <p:spPr bwMode="auto">
                <a:xfrm>
                  <a:off x="8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9" name="Rectangle 99"/>
                <p:cNvSpPr>
                  <a:spLocks noChangeArrowheads="1"/>
                </p:cNvSpPr>
                <p:nvPr/>
              </p:nvSpPr>
              <p:spPr bwMode="auto">
                <a:xfrm>
                  <a:off x="89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0" name="Rectangle 100"/>
                <p:cNvSpPr>
                  <a:spLocks noChangeArrowheads="1"/>
                </p:cNvSpPr>
                <p:nvPr/>
              </p:nvSpPr>
              <p:spPr bwMode="auto">
                <a:xfrm>
                  <a:off x="92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1" name="Rectangle 101"/>
                <p:cNvSpPr>
                  <a:spLocks noChangeArrowheads="1"/>
                </p:cNvSpPr>
                <p:nvPr/>
              </p:nvSpPr>
              <p:spPr bwMode="auto">
                <a:xfrm>
                  <a:off x="93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2" name="Rectangle 102"/>
                <p:cNvSpPr>
                  <a:spLocks noChangeArrowheads="1"/>
                </p:cNvSpPr>
                <p:nvPr/>
              </p:nvSpPr>
              <p:spPr bwMode="auto">
                <a:xfrm>
                  <a:off x="933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3" name="Rectangle 103"/>
                <p:cNvSpPr>
                  <a:spLocks noChangeArrowheads="1"/>
                </p:cNvSpPr>
                <p:nvPr/>
              </p:nvSpPr>
              <p:spPr bwMode="auto">
                <a:xfrm>
                  <a:off x="96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4" name="Rectangle 104"/>
                <p:cNvSpPr>
                  <a:spLocks noChangeArrowheads="1"/>
                </p:cNvSpPr>
                <p:nvPr/>
              </p:nvSpPr>
              <p:spPr bwMode="auto">
                <a:xfrm>
                  <a:off x="97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5" name="Rectangle 105"/>
                <p:cNvSpPr>
                  <a:spLocks noChangeArrowheads="1"/>
                </p:cNvSpPr>
                <p:nvPr/>
              </p:nvSpPr>
              <p:spPr bwMode="auto">
                <a:xfrm>
                  <a:off x="97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6" name="Rectangle 106"/>
                <p:cNvSpPr>
                  <a:spLocks noChangeArrowheads="1"/>
                </p:cNvSpPr>
                <p:nvPr/>
              </p:nvSpPr>
              <p:spPr bwMode="auto">
                <a:xfrm>
                  <a:off x="99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7" name="Rectangle 107"/>
                <p:cNvSpPr>
                  <a:spLocks noChangeArrowheads="1"/>
                </p:cNvSpPr>
                <p:nvPr/>
              </p:nvSpPr>
              <p:spPr bwMode="auto">
                <a:xfrm>
                  <a:off x="101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8" name="Rectangle 108"/>
                <p:cNvSpPr>
                  <a:spLocks noChangeArrowheads="1"/>
                </p:cNvSpPr>
                <p:nvPr/>
              </p:nvSpPr>
              <p:spPr bwMode="auto">
                <a:xfrm>
                  <a:off x="1011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9" name="Rectangle 109"/>
                <p:cNvSpPr>
                  <a:spLocks noChangeArrowheads="1"/>
                </p:cNvSpPr>
                <p:nvPr/>
              </p:nvSpPr>
              <p:spPr bwMode="auto">
                <a:xfrm>
                  <a:off x="104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0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1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47" y="2868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2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3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8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4" name="Rectangle 114"/>
                <p:cNvSpPr>
                  <a:spLocks noChangeArrowheads="1"/>
                </p:cNvSpPr>
                <p:nvPr/>
              </p:nvSpPr>
              <p:spPr bwMode="auto">
                <a:xfrm>
                  <a:off x="1089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5" name="Rectangle 115"/>
                <p:cNvSpPr>
                  <a:spLocks noChangeArrowheads="1"/>
                </p:cNvSpPr>
                <p:nvPr/>
              </p:nvSpPr>
              <p:spPr bwMode="auto">
                <a:xfrm>
                  <a:off x="111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6" name="Rectangle 116"/>
                <p:cNvSpPr>
                  <a:spLocks noChangeArrowheads="1"/>
                </p:cNvSpPr>
                <p:nvPr/>
              </p:nvSpPr>
              <p:spPr bwMode="auto">
                <a:xfrm>
                  <a:off x="112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7" name="Rectangle 117"/>
                <p:cNvSpPr>
                  <a:spLocks noChangeArrowheads="1"/>
                </p:cNvSpPr>
                <p:nvPr/>
              </p:nvSpPr>
              <p:spPr bwMode="auto">
                <a:xfrm>
                  <a:off x="112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8" name="Rectangle 118"/>
                <p:cNvSpPr>
                  <a:spLocks noChangeArrowheads="1"/>
                </p:cNvSpPr>
                <p:nvPr/>
              </p:nvSpPr>
              <p:spPr bwMode="auto">
                <a:xfrm>
                  <a:off x="114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9" name="Rectangle 119"/>
                <p:cNvSpPr>
                  <a:spLocks noChangeArrowheads="1"/>
                </p:cNvSpPr>
                <p:nvPr/>
              </p:nvSpPr>
              <p:spPr bwMode="auto">
                <a:xfrm>
                  <a:off x="116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0" name="Rectangle 120"/>
                <p:cNvSpPr>
                  <a:spLocks noChangeArrowheads="1"/>
                </p:cNvSpPr>
                <p:nvPr/>
              </p:nvSpPr>
              <p:spPr bwMode="auto">
                <a:xfrm>
                  <a:off x="1167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1" name="Rectangle 121"/>
                <p:cNvSpPr>
                  <a:spLocks noChangeArrowheads="1"/>
                </p:cNvSpPr>
                <p:nvPr/>
              </p:nvSpPr>
              <p:spPr bwMode="auto">
                <a:xfrm>
                  <a:off x="119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2" name="Rectangle 122"/>
                <p:cNvSpPr>
                  <a:spLocks noChangeArrowheads="1"/>
                </p:cNvSpPr>
                <p:nvPr/>
              </p:nvSpPr>
              <p:spPr bwMode="auto">
                <a:xfrm>
                  <a:off x="120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3" name="Rectangle 123"/>
                <p:cNvSpPr>
                  <a:spLocks noChangeArrowheads="1"/>
                </p:cNvSpPr>
                <p:nvPr/>
              </p:nvSpPr>
              <p:spPr bwMode="auto">
                <a:xfrm>
                  <a:off x="120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4" name="Rectangle 124"/>
                <p:cNvSpPr>
                  <a:spLocks noChangeArrowheads="1"/>
                </p:cNvSpPr>
                <p:nvPr/>
              </p:nvSpPr>
              <p:spPr bwMode="auto">
                <a:xfrm>
                  <a:off x="122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5" name="Rectangle 125"/>
                <p:cNvSpPr>
                  <a:spLocks noChangeArrowheads="1"/>
                </p:cNvSpPr>
                <p:nvPr/>
              </p:nvSpPr>
              <p:spPr bwMode="auto">
                <a:xfrm>
                  <a:off x="123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6" name="Rectangle 126"/>
                <p:cNvSpPr>
                  <a:spLocks noChangeArrowheads="1"/>
                </p:cNvSpPr>
                <p:nvPr/>
              </p:nvSpPr>
              <p:spPr bwMode="auto">
                <a:xfrm>
                  <a:off x="1239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7" name="Rectangle 127"/>
                <p:cNvSpPr>
                  <a:spLocks noChangeArrowheads="1"/>
                </p:cNvSpPr>
                <p:nvPr/>
              </p:nvSpPr>
              <p:spPr bwMode="auto">
                <a:xfrm>
                  <a:off x="126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8" name="Rectangle 128"/>
                <p:cNvSpPr>
                  <a:spLocks noChangeArrowheads="1"/>
                </p:cNvSpPr>
                <p:nvPr/>
              </p:nvSpPr>
              <p:spPr bwMode="auto">
                <a:xfrm>
                  <a:off x="128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9" name="Rectangle 129"/>
                <p:cNvSpPr>
                  <a:spLocks noChangeArrowheads="1"/>
                </p:cNvSpPr>
                <p:nvPr/>
              </p:nvSpPr>
              <p:spPr bwMode="auto">
                <a:xfrm>
                  <a:off x="128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0" name="Rectangle 130"/>
                <p:cNvSpPr>
                  <a:spLocks noChangeArrowheads="1"/>
                </p:cNvSpPr>
                <p:nvPr/>
              </p:nvSpPr>
              <p:spPr bwMode="auto">
                <a:xfrm>
                  <a:off x="13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1" name="Rectangle 131"/>
                <p:cNvSpPr>
                  <a:spLocks noChangeArrowheads="1"/>
                </p:cNvSpPr>
                <p:nvPr/>
              </p:nvSpPr>
              <p:spPr bwMode="auto">
                <a:xfrm>
                  <a:off x="131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2" name="Rectangle 132"/>
                <p:cNvSpPr>
                  <a:spLocks noChangeArrowheads="1"/>
                </p:cNvSpPr>
                <p:nvPr/>
              </p:nvSpPr>
              <p:spPr bwMode="auto">
                <a:xfrm>
                  <a:off x="1317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3" name="Rectangle 133"/>
                <p:cNvSpPr>
                  <a:spLocks noChangeArrowheads="1"/>
                </p:cNvSpPr>
                <p:nvPr/>
              </p:nvSpPr>
              <p:spPr bwMode="auto">
                <a:xfrm>
                  <a:off x="13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4" name="Rectangle 134"/>
                <p:cNvSpPr>
                  <a:spLocks noChangeArrowheads="1"/>
                </p:cNvSpPr>
                <p:nvPr/>
              </p:nvSpPr>
              <p:spPr bwMode="auto">
                <a:xfrm>
                  <a:off x="135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5" name="Rectangle 135"/>
                <p:cNvSpPr>
                  <a:spLocks noChangeArrowheads="1"/>
                </p:cNvSpPr>
                <p:nvPr/>
              </p:nvSpPr>
              <p:spPr bwMode="auto">
                <a:xfrm>
                  <a:off x="135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6" name="Rectangle 136"/>
                <p:cNvSpPr>
                  <a:spLocks noChangeArrowheads="1"/>
                </p:cNvSpPr>
                <p:nvPr/>
              </p:nvSpPr>
              <p:spPr bwMode="auto">
                <a:xfrm>
                  <a:off x="13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7" name="Rectangle 137"/>
                <p:cNvSpPr>
                  <a:spLocks noChangeArrowheads="1"/>
                </p:cNvSpPr>
                <p:nvPr/>
              </p:nvSpPr>
              <p:spPr bwMode="auto">
                <a:xfrm>
                  <a:off x="139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8" name="Rectangle 138"/>
                <p:cNvSpPr>
                  <a:spLocks noChangeArrowheads="1"/>
                </p:cNvSpPr>
                <p:nvPr/>
              </p:nvSpPr>
              <p:spPr bwMode="auto">
                <a:xfrm>
                  <a:off x="1395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9" name="Rectangle 139"/>
                <p:cNvSpPr>
                  <a:spLocks noChangeArrowheads="1"/>
                </p:cNvSpPr>
                <p:nvPr/>
              </p:nvSpPr>
              <p:spPr bwMode="auto">
                <a:xfrm>
                  <a:off x="142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0" name="Rectangle 140"/>
                <p:cNvSpPr>
                  <a:spLocks noChangeArrowheads="1"/>
                </p:cNvSpPr>
                <p:nvPr/>
              </p:nvSpPr>
              <p:spPr bwMode="auto">
                <a:xfrm>
                  <a:off x="143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1" name="Rectangle 141"/>
                <p:cNvSpPr>
                  <a:spLocks noChangeArrowheads="1"/>
                </p:cNvSpPr>
                <p:nvPr/>
              </p:nvSpPr>
              <p:spPr bwMode="auto">
                <a:xfrm>
                  <a:off x="143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2" name="Rectangle 142"/>
                <p:cNvSpPr>
                  <a:spLocks noChangeArrowheads="1"/>
                </p:cNvSpPr>
                <p:nvPr/>
              </p:nvSpPr>
              <p:spPr bwMode="auto">
                <a:xfrm>
                  <a:off x="145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3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4" name="Rectangle 144"/>
                <p:cNvSpPr>
                  <a:spLocks noChangeArrowheads="1"/>
                </p:cNvSpPr>
                <p:nvPr/>
              </p:nvSpPr>
              <p:spPr bwMode="auto">
                <a:xfrm>
                  <a:off x="1473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5" name="Rectangle 145"/>
                <p:cNvSpPr>
                  <a:spLocks noChangeArrowheads="1"/>
                </p:cNvSpPr>
                <p:nvPr/>
              </p:nvSpPr>
              <p:spPr bwMode="auto">
                <a:xfrm>
                  <a:off x="14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6" name="Rectangle 146"/>
                <p:cNvSpPr>
                  <a:spLocks noChangeArrowheads="1"/>
                </p:cNvSpPr>
                <p:nvPr/>
              </p:nvSpPr>
              <p:spPr bwMode="auto">
                <a:xfrm>
                  <a:off x="150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7" name="Rectangle 147"/>
                <p:cNvSpPr>
                  <a:spLocks noChangeArrowheads="1"/>
                </p:cNvSpPr>
                <p:nvPr/>
              </p:nvSpPr>
              <p:spPr bwMode="auto">
                <a:xfrm>
                  <a:off x="150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8" name="Rectangle 148"/>
                <p:cNvSpPr>
                  <a:spLocks noChangeArrowheads="1"/>
                </p:cNvSpPr>
                <p:nvPr/>
              </p:nvSpPr>
              <p:spPr bwMode="auto">
                <a:xfrm>
                  <a:off x="153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9" name="Rectangle 149"/>
                <p:cNvSpPr>
                  <a:spLocks noChangeArrowheads="1"/>
                </p:cNvSpPr>
                <p:nvPr/>
              </p:nvSpPr>
              <p:spPr bwMode="auto">
                <a:xfrm>
                  <a:off x="154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0" name="Rectangle 150"/>
                <p:cNvSpPr>
                  <a:spLocks noChangeArrowheads="1"/>
                </p:cNvSpPr>
                <p:nvPr/>
              </p:nvSpPr>
              <p:spPr bwMode="auto">
                <a:xfrm>
                  <a:off x="1545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1" name="Rectangle 151"/>
                <p:cNvSpPr>
                  <a:spLocks noChangeArrowheads="1"/>
                </p:cNvSpPr>
                <p:nvPr/>
              </p:nvSpPr>
              <p:spPr bwMode="auto">
                <a:xfrm>
                  <a:off x="157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2" name="Rectangle 152"/>
                <p:cNvSpPr>
                  <a:spLocks noChangeArrowheads="1"/>
                </p:cNvSpPr>
                <p:nvPr/>
              </p:nvSpPr>
              <p:spPr bwMode="auto">
                <a:xfrm>
                  <a:off x="158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3" name="Rectangle 153"/>
                <p:cNvSpPr>
                  <a:spLocks noChangeArrowheads="1"/>
                </p:cNvSpPr>
                <p:nvPr/>
              </p:nvSpPr>
              <p:spPr bwMode="auto">
                <a:xfrm>
                  <a:off x="158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4" name="Rectangle 154"/>
                <p:cNvSpPr>
                  <a:spLocks noChangeArrowheads="1"/>
                </p:cNvSpPr>
                <p:nvPr/>
              </p:nvSpPr>
              <p:spPr bwMode="auto">
                <a:xfrm>
                  <a:off x="161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5" name="Rectangle 155"/>
                <p:cNvSpPr>
                  <a:spLocks noChangeArrowheads="1"/>
                </p:cNvSpPr>
                <p:nvPr/>
              </p:nvSpPr>
              <p:spPr bwMode="auto">
                <a:xfrm>
                  <a:off x="162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6" name="Rectangle 156"/>
                <p:cNvSpPr>
                  <a:spLocks noChangeArrowheads="1"/>
                </p:cNvSpPr>
                <p:nvPr/>
              </p:nvSpPr>
              <p:spPr bwMode="auto">
                <a:xfrm>
                  <a:off x="1623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7" name="Rectangle 157"/>
                <p:cNvSpPr>
                  <a:spLocks noChangeArrowheads="1"/>
                </p:cNvSpPr>
                <p:nvPr/>
              </p:nvSpPr>
              <p:spPr bwMode="auto">
                <a:xfrm>
                  <a:off x="165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8" name="Rectangle 158"/>
                <p:cNvSpPr>
                  <a:spLocks noChangeArrowheads="1"/>
                </p:cNvSpPr>
                <p:nvPr/>
              </p:nvSpPr>
              <p:spPr bwMode="auto">
                <a:xfrm>
                  <a:off x="165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9" name="Rectangle 159"/>
                <p:cNvSpPr>
                  <a:spLocks noChangeArrowheads="1"/>
                </p:cNvSpPr>
                <p:nvPr/>
              </p:nvSpPr>
              <p:spPr bwMode="auto">
                <a:xfrm>
                  <a:off x="165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0" name="Rectangle 160"/>
                <p:cNvSpPr>
                  <a:spLocks noChangeArrowheads="1"/>
                </p:cNvSpPr>
                <p:nvPr/>
              </p:nvSpPr>
              <p:spPr bwMode="auto">
                <a:xfrm>
                  <a:off x="168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1" name="Rectangle 161"/>
                <p:cNvSpPr>
                  <a:spLocks noChangeArrowheads="1"/>
                </p:cNvSpPr>
                <p:nvPr/>
              </p:nvSpPr>
              <p:spPr bwMode="auto">
                <a:xfrm>
                  <a:off x="170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2" name="Rectangle 162"/>
                <p:cNvSpPr>
                  <a:spLocks noChangeArrowheads="1"/>
                </p:cNvSpPr>
                <p:nvPr/>
              </p:nvSpPr>
              <p:spPr bwMode="auto">
                <a:xfrm>
                  <a:off x="1701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3" name="Rectangle 163"/>
                <p:cNvSpPr>
                  <a:spLocks noChangeArrowheads="1"/>
                </p:cNvSpPr>
                <p:nvPr/>
              </p:nvSpPr>
              <p:spPr bwMode="auto">
                <a:xfrm>
                  <a:off x="172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4" name="Rectangle 164"/>
                <p:cNvSpPr>
                  <a:spLocks noChangeArrowheads="1"/>
                </p:cNvSpPr>
                <p:nvPr/>
              </p:nvSpPr>
              <p:spPr bwMode="auto">
                <a:xfrm>
                  <a:off x="173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5" name="Rectangle 165"/>
                <p:cNvSpPr>
                  <a:spLocks noChangeArrowheads="1"/>
                </p:cNvSpPr>
                <p:nvPr/>
              </p:nvSpPr>
              <p:spPr bwMode="auto">
                <a:xfrm>
                  <a:off x="173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6" name="Rectangle 166"/>
                <p:cNvSpPr>
                  <a:spLocks noChangeArrowheads="1"/>
                </p:cNvSpPr>
                <p:nvPr/>
              </p:nvSpPr>
              <p:spPr bwMode="auto">
                <a:xfrm>
                  <a:off x="176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7" name="Rectangle 167"/>
                <p:cNvSpPr>
                  <a:spLocks noChangeArrowheads="1"/>
                </p:cNvSpPr>
                <p:nvPr/>
              </p:nvSpPr>
              <p:spPr bwMode="auto">
                <a:xfrm>
                  <a:off x="17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8" name="Rectangle 168"/>
                <p:cNvSpPr>
                  <a:spLocks noChangeArrowheads="1"/>
                </p:cNvSpPr>
                <p:nvPr/>
              </p:nvSpPr>
              <p:spPr bwMode="auto">
                <a:xfrm>
                  <a:off x="1779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9" name="Rectangle 169"/>
                <p:cNvSpPr>
                  <a:spLocks noChangeArrowheads="1"/>
                </p:cNvSpPr>
                <p:nvPr/>
              </p:nvSpPr>
              <p:spPr bwMode="auto">
                <a:xfrm>
                  <a:off x="180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0" name="Rectangle 170"/>
                <p:cNvSpPr>
                  <a:spLocks noChangeArrowheads="1"/>
                </p:cNvSpPr>
                <p:nvPr/>
              </p:nvSpPr>
              <p:spPr bwMode="auto">
                <a:xfrm>
                  <a:off x="181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1" name="Rectangle 171"/>
                <p:cNvSpPr>
                  <a:spLocks noChangeArrowheads="1"/>
                </p:cNvSpPr>
                <p:nvPr/>
              </p:nvSpPr>
              <p:spPr bwMode="auto">
                <a:xfrm>
                  <a:off x="181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2" name="Rectangle 172"/>
                <p:cNvSpPr>
                  <a:spLocks noChangeArrowheads="1"/>
                </p:cNvSpPr>
                <p:nvPr/>
              </p:nvSpPr>
              <p:spPr bwMode="auto">
                <a:xfrm>
                  <a:off x="183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3" name="Rectangle 173"/>
                <p:cNvSpPr>
                  <a:spLocks noChangeArrowheads="1"/>
                </p:cNvSpPr>
                <p:nvPr/>
              </p:nvSpPr>
              <p:spPr bwMode="auto">
                <a:xfrm>
                  <a:off x="185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4" name="Rectangle 174"/>
                <p:cNvSpPr>
                  <a:spLocks noChangeArrowheads="1"/>
                </p:cNvSpPr>
                <p:nvPr/>
              </p:nvSpPr>
              <p:spPr bwMode="auto">
                <a:xfrm>
                  <a:off x="1851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5" name="Rectangle 175"/>
                <p:cNvSpPr>
                  <a:spLocks noChangeArrowheads="1"/>
                </p:cNvSpPr>
                <p:nvPr/>
              </p:nvSpPr>
              <p:spPr bwMode="auto">
                <a:xfrm>
                  <a:off x="188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6" name="Rectangle 176"/>
                <p:cNvSpPr>
                  <a:spLocks noChangeArrowheads="1"/>
                </p:cNvSpPr>
                <p:nvPr/>
              </p:nvSpPr>
              <p:spPr bwMode="auto">
                <a:xfrm>
                  <a:off x="189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7" name="Rectangle 177"/>
                <p:cNvSpPr>
                  <a:spLocks noChangeArrowheads="1"/>
                </p:cNvSpPr>
                <p:nvPr/>
              </p:nvSpPr>
              <p:spPr bwMode="auto">
                <a:xfrm>
                  <a:off x="189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8" name="Rectangle 178"/>
                <p:cNvSpPr>
                  <a:spLocks noChangeArrowheads="1"/>
                </p:cNvSpPr>
                <p:nvPr/>
              </p:nvSpPr>
              <p:spPr bwMode="auto">
                <a:xfrm>
                  <a:off x="191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9" name="Rectangle 179"/>
                <p:cNvSpPr>
                  <a:spLocks noChangeArrowheads="1"/>
                </p:cNvSpPr>
                <p:nvPr/>
              </p:nvSpPr>
              <p:spPr bwMode="auto">
                <a:xfrm>
                  <a:off x="192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0" name="Rectangle 180"/>
                <p:cNvSpPr>
                  <a:spLocks noChangeArrowheads="1"/>
                </p:cNvSpPr>
                <p:nvPr/>
              </p:nvSpPr>
              <p:spPr bwMode="auto">
                <a:xfrm>
                  <a:off x="1929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1" name="Rectangle 181"/>
                <p:cNvSpPr>
                  <a:spLocks noChangeArrowheads="1"/>
                </p:cNvSpPr>
                <p:nvPr/>
              </p:nvSpPr>
              <p:spPr bwMode="auto">
                <a:xfrm>
                  <a:off x="195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2" name="Rectangle 182"/>
                <p:cNvSpPr>
                  <a:spLocks noChangeArrowheads="1"/>
                </p:cNvSpPr>
                <p:nvPr/>
              </p:nvSpPr>
              <p:spPr bwMode="auto">
                <a:xfrm>
                  <a:off x="196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3" name="Rectangle 183"/>
                <p:cNvSpPr>
                  <a:spLocks noChangeArrowheads="1"/>
                </p:cNvSpPr>
                <p:nvPr/>
              </p:nvSpPr>
              <p:spPr bwMode="auto">
                <a:xfrm>
                  <a:off x="196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4" name="Rectangle 184"/>
                <p:cNvSpPr>
                  <a:spLocks noChangeArrowheads="1"/>
                </p:cNvSpPr>
                <p:nvPr/>
              </p:nvSpPr>
              <p:spPr bwMode="auto">
                <a:xfrm>
                  <a:off x="198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5" name="Rectangle 185"/>
                <p:cNvSpPr>
                  <a:spLocks noChangeArrowheads="1"/>
                </p:cNvSpPr>
                <p:nvPr/>
              </p:nvSpPr>
              <p:spPr bwMode="auto">
                <a:xfrm>
                  <a:off x="200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6" name="Rectangle 186"/>
                <p:cNvSpPr>
                  <a:spLocks noChangeArrowheads="1"/>
                </p:cNvSpPr>
                <p:nvPr/>
              </p:nvSpPr>
              <p:spPr bwMode="auto">
                <a:xfrm>
                  <a:off x="2007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7" name="Rectangle 187"/>
                <p:cNvSpPr>
                  <a:spLocks noChangeArrowheads="1"/>
                </p:cNvSpPr>
                <p:nvPr/>
              </p:nvSpPr>
              <p:spPr bwMode="auto">
                <a:xfrm>
                  <a:off x="203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8" name="Rectangle 188"/>
                <p:cNvSpPr>
                  <a:spLocks noChangeArrowheads="1"/>
                </p:cNvSpPr>
                <p:nvPr/>
              </p:nvSpPr>
              <p:spPr bwMode="auto">
                <a:xfrm>
                  <a:off x="204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9" name="Rectangle 189"/>
                <p:cNvSpPr>
                  <a:spLocks noChangeArrowheads="1"/>
                </p:cNvSpPr>
                <p:nvPr/>
              </p:nvSpPr>
              <p:spPr bwMode="auto">
                <a:xfrm>
                  <a:off x="204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0" name="Rectangle 190"/>
                <p:cNvSpPr>
                  <a:spLocks noChangeArrowheads="1"/>
                </p:cNvSpPr>
                <p:nvPr/>
              </p:nvSpPr>
              <p:spPr bwMode="auto">
                <a:xfrm>
                  <a:off x="206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1" name="Rectangle 191"/>
                <p:cNvSpPr>
                  <a:spLocks noChangeArrowheads="1"/>
                </p:cNvSpPr>
                <p:nvPr/>
              </p:nvSpPr>
              <p:spPr bwMode="auto">
                <a:xfrm>
                  <a:off x="20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2" name="Rectangle 192"/>
                <p:cNvSpPr>
                  <a:spLocks noChangeArrowheads="1"/>
                </p:cNvSpPr>
                <p:nvPr/>
              </p:nvSpPr>
              <p:spPr bwMode="auto">
                <a:xfrm>
                  <a:off x="2079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3" name="Rectangle 193"/>
                <p:cNvSpPr>
                  <a:spLocks noChangeArrowheads="1"/>
                </p:cNvSpPr>
                <p:nvPr/>
              </p:nvSpPr>
              <p:spPr bwMode="auto">
                <a:xfrm>
                  <a:off x="210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4" name="Rectangle 194"/>
                <p:cNvSpPr>
                  <a:spLocks noChangeArrowheads="1"/>
                </p:cNvSpPr>
                <p:nvPr/>
              </p:nvSpPr>
              <p:spPr bwMode="auto">
                <a:xfrm>
                  <a:off x="212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5" name="Rectangle 195"/>
                <p:cNvSpPr>
                  <a:spLocks noChangeArrowheads="1"/>
                </p:cNvSpPr>
                <p:nvPr/>
              </p:nvSpPr>
              <p:spPr bwMode="auto">
                <a:xfrm>
                  <a:off x="212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6" name="Rectangle 196"/>
                <p:cNvSpPr>
                  <a:spLocks noChangeArrowheads="1"/>
                </p:cNvSpPr>
                <p:nvPr/>
              </p:nvSpPr>
              <p:spPr bwMode="auto">
                <a:xfrm>
                  <a:off x="214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7" name="Rectangle 197"/>
                <p:cNvSpPr>
                  <a:spLocks noChangeArrowheads="1"/>
                </p:cNvSpPr>
                <p:nvPr/>
              </p:nvSpPr>
              <p:spPr bwMode="auto">
                <a:xfrm>
                  <a:off x="216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8" name="Rectangle 198"/>
                <p:cNvSpPr>
                  <a:spLocks noChangeArrowheads="1"/>
                </p:cNvSpPr>
                <p:nvPr/>
              </p:nvSpPr>
              <p:spPr bwMode="auto">
                <a:xfrm>
                  <a:off x="2163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9" name="Rectangle 199"/>
                <p:cNvSpPr>
                  <a:spLocks noChangeArrowheads="1"/>
                </p:cNvSpPr>
                <p:nvPr/>
              </p:nvSpPr>
              <p:spPr bwMode="auto">
                <a:xfrm>
                  <a:off x="221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0" name="Rectangle 200"/>
                <p:cNvSpPr>
                  <a:spLocks noChangeArrowheads="1"/>
                </p:cNvSpPr>
                <p:nvPr/>
              </p:nvSpPr>
              <p:spPr bwMode="auto">
                <a:xfrm>
                  <a:off x="222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1" name="Rectangle 201"/>
                <p:cNvSpPr>
                  <a:spLocks noChangeArrowheads="1"/>
                </p:cNvSpPr>
                <p:nvPr/>
              </p:nvSpPr>
              <p:spPr bwMode="auto">
                <a:xfrm>
                  <a:off x="222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2" name="Rectangle 202"/>
                <p:cNvSpPr>
                  <a:spLocks noChangeArrowheads="1"/>
                </p:cNvSpPr>
                <p:nvPr/>
              </p:nvSpPr>
              <p:spPr bwMode="auto">
                <a:xfrm>
                  <a:off x="225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3" name="Rectangle 203"/>
                <p:cNvSpPr>
                  <a:spLocks noChangeArrowheads="1"/>
                </p:cNvSpPr>
                <p:nvPr/>
              </p:nvSpPr>
              <p:spPr bwMode="auto">
                <a:xfrm>
                  <a:off x="226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4" name="Rectangle 204"/>
                <p:cNvSpPr>
                  <a:spLocks noChangeArrowheads="1"/>
                </p:cNvSpPr>
                <p:nvPr/>
              </p:nvSpPr>
              <p:spPr bwMode="auto">
                <a:xfrm>
                  <a:off x="2265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5" name="Rectangle 205"/>
                <p:cNvSpPr>
                  <a:spLocks noChangeArrowheads="1"/>
                </p:cNvSpPr>
                <p:nvPr/>
              </p:nvSpPr>
              <p:spPr bwMode="auto">
                <a:xfrm>
                  <a:off x="232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51607" name="Group 407"/>
              <p:cNvGrpSpPr>
                <a:grpSpLocks/>
              </p:cNvGrpSpPr>
              <p:nvPr/>
            </p:nvGrpSpPr>
            <p:grpSpPr bwMode="auto">
              <a:xfrm>
                <a:off x="441" y="1572"/>
                <a:ext cx="4884" cy="1314"/>
                <a:chOff x="441" y="1572"/>
                <a:chExt cx="4884" cy="1314"/>
              </a:xfrm>
            </p:grpSpPr>
            <p:sp>
              <p:nvSpPr>
                <p:cNvPr id="51407" name="Rectangle 207"/>
                <p:cNvSpPr>
                  <a:spLocks noChangeArrowheads="1"/>
                </p:cNvSpPr>
                <p:nvPr/>
              </p:nvSpPr>
              <p:spPr bwMode="auto">
                <a:xfrm>
                  <a:off x="233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8" name="Rectangle 208"/>
                <p:cNvSpPr>
                  <a:spLocks noChangeArrowheads="1"/>
                </p:cNvSpPr>
                <p:nvPr/>
              </p:nvSpPr>
              <p:spPr bwMode="auto">
                <a:xfrm>
                  <a:off x="233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9" name="Rectangle 209"/>
                <p:cNvSpPr>
                  <a:spLocks noChangeArrowheads="1"/>
                </p:cNvSpPr>
                <p:nvPr/>
              </p:nvSpPr>
              <p:spPr bwMode="auto">
                <a:xfrm>
                  <a:off x="236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0" name="Rectangle 210"/>
                <p:cNvSpPr>
                  <a:spLocks noChangeArrowheads="1"/>
                </p:cNvSpPr>
                <p:nvPr/>
              </p:nvSpPr>
              <p:spPr bwMode="auto">
                <a:xfrm>
                  <a:off x="237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1" name="Rectangle 211"/>
                <p:cNvSpPr>
                  <a:spLocks noChangeArrowheads="1"/>
                </p:cNvSpPr>
                <p:nvPr/>
              </p:nvSpPr>
              <p:spPr bwMode="auto">
                <a:xfrm>
                  <a:off x="2373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2" name="Rectangle 212"/>
                <p:cNvSpPr>
                  <a:spLocks noChangeArrowheads="1"/>
                </p:cNvSpPr>
                <p:nvPr/>
              </p:nvSpPr>
              <p:spPr bwMode="auto">
                <a:xfrm>
                  <a:off x="243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3" name="Rectangle 213"/>
                <p:cNvSpPr>
                  <a:spLocks noChangeArrowheads="1"/>
                </p:cNvSpPr>
                <p:nvPr/>
              </p:nvSpPr>
              <p:spPr bwMode="auto">
                <a:xfrm>
                  <a:off x="244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4" name="Rectangle 214"/>
                <p:cNvSpPr>
                  <a:spLocks noChangeArrowheads="1"/>
                </p:cNvSpPr>
                <p:nvPr/>
              </p:nvSpPr>
              <p:spPr bwMode="auto">
                <a:xfrm>
                  <a:off x="244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5" name="Rectangle 215"/>
                <p:cNvSpPr>
                  <a:spLocks noChangeArrowheads="1"/>
                </p:cNvSpPr>
                <p:nvPr/>
              </p:nvSpPr>
              <p:spPr bwMode="auto">
                <a:xfrm>
                  <a:off x="246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6" name="Rectangle 216"/>
                <p:cNvSpPr>
                  <a:spLocks noChangeArrowheads="1"/>
                </p:cNvSpPr>
                <p:nvPr/>
              </p:nvSpPr>
              <p:spPr bwMode="auto">
                <a:xfrm>
                  <a:off x="248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7" name="Rectangle 217"/>
                <p:cNvSpPr>
                  <a:spLocks noChangeArrowheads="1"/>
                </p:cNvSpPr>
                <p:nvPr/>
              </p:nvSpPr>
              <p:spPr bwMode="auto">
                <a:xfrm>
                  <a:off x="2481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8" name="Rectangle 218"/>
                <p:cNvSpPr>
                  <a:spLocks noChangeArrowheads="1"/>
                </p:cNvSpPr>
                <p:nvPr/>
              </p:nvSpPr>
              <p:spPr bwMode="auto">
                <a:xfrm>
                  <a:off x="253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9" name="Rectangle 219"/>
                <p:cNvSpPr>
                  <a:spLocks noChangeArrowheads="1"/>
                </p:cNvSpPr>
                <p:nvPr/>
              </p:nvSpPr>
              <p:spPr bwMode="auto">
                <a:xfrm>
                  <a:off x="25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0" name="Rectangle 220"/>
                <p:cNvSpPr>
                  <a:spLocks noChangeArrowheads="1"/>
                </p:cNvSpPr>
                <p:nvPr/>
              </p:nvSpPr>
              <p:spPr bwMode="auto">
                <a:xfrm>
                  <a:off x="2547" y="2868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1" name="Rectangle 221"/>
                <p:cNvSpPr>
                  <a:spLocks noChangeArrowheads="1"/>
                </p:cNvSpPr>
                <p:nvPr/>
              </p:nvSpPr>
              <p:spPr bwMode="auto">
                <a:xfrm>
                  <a:off x="25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2" name="Rectangle 222"/>
                <p:cNvSpPr>
                  <a:spLocks noChangeArrowheads="1"/>
                </p:cNvSpPr>
                <p:nvPr/>
              </p:nvSpPr>
              <p:spPr bwMode="auto">
                <a:xfrm>
                  <a:off x="258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3" name="Rectangle 223"/>
                <p:cNvSpPr>
                  <a:spLocks noChangeArrowheads="1"/>
                </p:cNvSpPr>
                <p:nvPr/>
              </p:nvSpPr>
              <p:spPr bwMode="auto">
                <a:xfrm>
                  <a:off x="2589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4" name="Rectangle 224"/>
                <p:cNvSpPr>
                  <a:spLocks noChangeArrowheads="1"/>
                </p:cNvSpPr>
                <p:nvPr/>
              </p:nvSpPr>
              <p:spPr bwMode="auto">
                <a:xfrm>
                  <a:off x="264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5" name="Rectangle 225"/>
                <p:cNvSpPr>
                  <a:spLocks noChangeArrowheads="1"/>
                </p:cNvSpPr>
                <p:nvPr/>
              </p:nvSpPr>
              <p:spPr bwMode="auto">
                <a:xfrm>
                  <a:off x="265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6" name="Rectangle 226"/>
                <p:cNvSpPr>
                  <a:spLocks noChangeArrowheads="1"/>
                </p:cNvSpPr>
                <p:nvPr/>
              </p:nvSpPr>
              <p:spPr bwMode="auto">
                <a:xfrm>
                  <a:off x="265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7" name="Rectangle 227"/>
                <p:cNvSpPr>
                  <a:spLocks noChangeArrowheads="1"/>
                </p:cNvSpPr>
                <p:nvPr/>
              </p:nvSpPr>
              <p:spPr bwMode="auto">
                <a:xfrm>
                  <a:off x="26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8" name="Rectangle 228"/>
                <p:cNvSpPr>
                  <a:spLocks noChangeArrowheads="1"/>
                </p:cNvSpPr>
                <p:nvPr/>
              </p:nvSpPr>
              <p:spPr bwMode="auto">
                <a:xfrm>
                  <a:off x="26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9" name="Rectangle 229"/>
                <p:cNvSpPr>
                  <a:spLocks noChangeArrowheads="1"/>
                </p:cNvSpPr>
                <p:nvPr/>
              </p:nvSpPr>
              <p:spPr bwMode="auto">
                <a:xfrm>
                  <a:off x="2697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0" name="Rectangle 230"/>
                <p:cNvSpPr>
                  <a:spLocks noChangeArrowheads="1"/>
                </p:cNvSpPr>
                <p:nvPr/>
              </p:nvSpPr>
              <p:spPr bwMode="auto">
                <a:xfrm>
                  <a:off x="275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1" name="Rectangle 231"/>
                <p:cNvSpPr>
                  <a:spLocks noChangeArrowheads="1"/>
                </p:cNvSpPr>
                <p:nvPr/>
              </p:nvSpPr>
              <p:spPr bwMode="auto">
                <a:xfrm>
                  <a:off x="276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2" name="Rectangle 232"/>
                <p:cNvSpPr>
                  <a:spLocks noChangeArrowheads="1"/>
                </p:cNvSpPr>
                <p:nvPr/>
              </p:nvSpPr>
              <p:spPr bwMode="auto">
                <a:xfrm>
                  <a:off x="276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3" name="Rectangle 233"/>
                <p:cNvSpPr>
                  <a:spLocks noChangeArrowheads="1"/>
                </p:cNvSpPr>
                <p:nvPr/>
              </p:nvSpPr>
              <p:spPr bwMode="auto">
                <a:xfrm>
                  <a:off x="278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4" name="Rectangle 234"/>
                <p:cNvSpPr>
                  <a:spLocks noChangeArrowheads="1"/>
                </p:cNvSpPr>
                <p:nvPr/>
              </p:nvSpPr>
              <p:spPr bwMode="auto">
                <a:xfrm>
                  <a:off x="28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5" name="Rectangle 235"/>
                <p:cNvSpPr>
                  <a:spLocks noChangeArrowheads="1"/>
                </p:cNvSpPr>
                <p:nvPr/>
              </p:nvSpPr>
              <p:spPr bwMode="auto">
                <a:xfrm>
                  <a:off x="2805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6" name="Rectangle 236"/>
                <p:cNvSpPr>
                  <a:spLocks noChangeArrowheads="1"/>
                </p:cNvSpPr>
                <p:nvPr/>
              </p:nvSpPr>
              <p:spPr bwMode="auto">
                <a:xfrm>
                  <a:off x="285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7" name="Rectangle 237"/>
                <p:cNvSpPr>
                  <a:spLocks noChangeArrowheads="1"/>
                </p:cNvSpPr>
                <p:nvPr/>
              </p:nvSpPr>
              <p:spPr bwMode="auto">
                <a:xfrm>
                  <a:off x="287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8" name="Rectangle 238"/>
                <p:cNvSpPr>
                  <a:spLocks noChangeArrowheads="1"/>
                </p:cNvSpPr>
                <p:nvPr/>
              </p:nvSpPr>
              <p:spPr bwMode="auto">
                <a:xfrm>
                  <a:off x="287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9" name="Rectangle 239"/>
                <p:cNvSpPr>
                  <a:spLocks noChangeArrowheads="1"/>
                </p:cNvSpPr>
                <p:nvPr/>
              </p:nvSpPr>
              <p:spPr bwMode="auto">
                <a:xfrm>
                  <a:off x="289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0" name="Rectangle 240"/>
                <p:cNvSpPr>
                  <a:spLocks noChangeArrowheads="1"/>
                </p:cNvSpPr>
                <p:nvPr/>
              </p:nvSpPr>
              <p:spPr bwMode="auto">
                <a:xfrm>
                  <a:off x="290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1" name="Rectangle 241"/>
                <p:cNvSpPr>
                  <a:spLocks noChangeArrowheads="1"/>
                </p:cNvSpPr>
                <p:nvPr/>
              </p:nvSpPr>
              <p:spPr bwMode="auto">
                <a:xfrm>
                  <a:off x="2907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2" name="Rectangle 242"/>
                <p:cNvSpPr>
                  <a:spLocks noChangeArrowheads="1"/>
                </p:cNvSpPr>
                <p:nvPr/>
              </p:nvSpPr>
              <p:spPr bwMode="auto">
                <a:xfrm>
                  <a:off x="296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3" name="Rectangle 243"/>
                <p:cNvSpPr>
                  <a:spLocks noChangeArrowheads="1"/>
                </p:cNvSpPr>
                <p:nvPr/>
              </p:nvSpPr>
              <p:spPr bwMode="auto">
                <a:xfrm>
                  <a:off x="29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4" name="Rectangle 244"/>
                <p:cNvSpPr>
                  <a:spLocks noChangeArrowheads="1"/>
                </p:cNvSpPr>
                <p:nvPr/>
              </p:nvSpPr>
              <p:spPr bwMode="auto">
                <a:xfrm>
                  <a:off x="297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5" name="Rectangle 245"/>
                <p:cNvSpPr>
                  <a:spLocks noChangeArrowheads="1"/>
                </p:cNvSpPr>
                <p:nvPr/>
              </p:nvSpPr>
              <p:spPr bwMode="auto">
                <a:xfrm>
                  <a:off x="300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6" name="Rectangle 246"/>
                <p:cNvSpPr>
                  <a:spLocks noChangeArrowheads="1"/>
                </p:cNvSpPr>
                <p:nvPr/>
              </p:nvSpPr>
              <p:spPr bwMode="auto">
                <a:xfrm>
                  <a:off x="301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7" name="Rectangle 247"/>
                <p:cNvSpPr>
                  <a:spLocks noChangeArrowheads="1"/>
                </p:cNvSpPr>
                <p:nvPr/>
              </p:nvSpPr>
              <p:spPr bwMode="auto">
                <a:xfrm>
                  <a:off x="3015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8" name="Rectangle 248"/>
                <p:cNvSpPr>
                  <a:spLocks noChangeArrowheads="1"/>
                </p:cNvSpPr>
                <p:nvPr/>
              </p:nvSpPr>
              <p:spPr bwMode="auto">
                <a:xfrm>
                  <a:off x="307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9" name="Rectangle 249"/>
                <p:cNvSpPr>
                  <a:spLocks noChangeArrowheads="1"/>
                </p:cNvSpPr>
                <p:nvPr/>
              </p:nvSpPr>
              <p:spPr bwMode="auto">
                <a:xfrm>
                  <a:off x="308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0" name="Rectangle 250"/>
                <p:cNvSpPr>
                  <a:spLocks noChangeArrowheads="1"/>
                </p:cNvSpPr>
                <p:nvPr/>
              </p:nvSpPr>
              <p:spPr bwMode="auto">
                <a:xfrm>
                  <a:off x="308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1" name="Rectangle 251"/>
                <p:cNvSpPr>
                  <a:spLocks noChangeArrowheads="1"/>
                </p:cNvSpPr>
                <p:nvPr/>
              </p:nvSpPr>
              <p:spPr bwMode="auto">
                <a:xfrm>
                  <a:off x="311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2" name="Rectangle 252"/>
                <p:cNvSpPr>
                  <a:spLocks noChangeArrowheads="1"/>
                </p:cNvSpPr>
                <p:nvPr/>
              </p:nvSpPr>
              <p:spPr bwMode="auto">
                <a:xfrm>
                  <a:off x="312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3" name="Rectangle 253"/>
                <p:cNvSpPr>
                  <a:spLocks noChangeArrowheads="1"/>
                </p:cNvSpPr>
                <p:nvPr/>
              </p:nvSpPr>
              <p:spPr bwMode="auto">
                <a:xfrm>
                  <a:off x="3123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4" name="Rectangle 254"/>
                <p:cNvSpPr>
                  <a:spLocks noChangeArrowheads="1"/>
                </p:cNvSpPr>
                <p:nvPr/>
              </p:nvSpPr>
              <p:spPr bwMode="auto">
                <a:xfrm>
                  <a:off x="31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5" name="Rectangle 255"/>
                <p:cNvSpPr>
                  <a:spLocks noChangeArrowheads="1"/>
                </p:cNvSpPr>
                <p:nvPr/>
              </p:nvSpPr>
              <p:spPr bwMode="auto">
                <a:xfrm>
                  <a:off x="318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6" name="Rectangle 256"/>
                <p:cNvSpPr>
                  <a:spLocks noChangeArrowheads="1"/>
                </p:cNvSpPr>
                <p:nvPr/>
              </p:nvSpPr>
              <p:spPr bwMode="auto">
                <a:xfrm>
                  <a:off x="3189" y="2868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7" name="Rectangle 257"/>
                <p:cNvSpPr>
                  <a:spLocks noChangeArrowheads="1"/>
                </p:cNvSpPr>
                <p:nvPr/>
              </p:nvSpPr>
              <p:spPr bwMode="auto">
                <a:xfrm>
                  <a:off x="321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8" name="Rectangle 258"/>
                <p:cNvSpPr>
                  <a:spLocks noChangeArrowheads="1"/>
                </p:cNvSpPr>
                <p:nvPr/>
              </p:nvSpPr>
              <p:spPr bwMode="auto">
                <a:xfrm>
                  <a:off x="323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9" name="Rectangle 259"/>
                <p:cNvSpPr>
                  <a:spLocks noChangeArrowheads="1"/>
                </p:cNvSpPr>
                <p:nvPr/>
              </p:nvSpPr>
              <p:spPr bwMode="auto">
                <a:xfrm>
                  <a:off x="3231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0" name="Rectangle 260"/>
                <p:cNvSpPr>
                  <a:spLocks noChangeArrowheads="1"/>
                </p:cNvSpPr>
                <p:nvPr/>
              </p:nvSpPr>
              <p:spPr bwMode="auto">
                <a:xfrm>
                  <a:off x="328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1" name="Rectangle 261"/>
                <p:cNvSpPr>
                  <a:spLocks noChangeArrowheads="1"/>
                </p:cNvSpPr>
                <p:nvPr/>
              </p:nvSpPr>
              <p:spPr bwMode="auto">
                <a:xfrm>
                  <a:off x="32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2" name="Rectangle 262"/>
                <p:cNvSpPr>
                  <a:spLocks noChangeArrowheads="1"/>
                </p:cNvSpPr>
                <p:nvPr/>
              </p:nvSpPr>
              <p:spPr bwMode="auto">
                <a:xfrm>
                  <a:off x="329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3" name="Rectangle 263"/>
                <p:cNvSpPr>
                  <a:spLocks noChangeArrowheads="1"/>
                </p:cNvSpPr>
                <p:nvPr/>
              </p:nvSpPr>
              <p:spPr bwMode="auto">
                <a:xfrm>
                  <a:off x="332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4" name="Rectangle 264"/>
                <p:cNvSpPr>
                  <a:spLocks noChangeArrowheads="1"/>
                </p:cNvSpPr>
                <p:nvPr/>
              </p:nvSpPr>
              <p:spPr bwMode="auto">
                <a:xfrm>
                  <a:off x="333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5" name="Rectangle 265"/>
                <p:cNvSpPr>
                  <a:spLocks noChangeArrowheads="1"/>
                </p:cNvSpPr>
                <p:nvPr/>
              </p:nvSpPr>
              <p:spPr bwMode="auto">
                <a:xfrm>
                  <a:off x="3339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6" name="Rectangle 266"/>
                <p:cNvSpPr>
                  <a:spLocks noChangeArrowheads="1"/>
                </p:cNvSpPr>
                <p:nvPr/>
              </p:nvSpPr>
              <p:spPr bwMode="auto">
                <a:xfrm>
                  <a:off x="339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7" name="Rectangle 267"/>
                <p:cNvSpPr>
                  <a:spLocks noChangeArrowheads="1"/>
                </p:cNvSpPr>
                <p:nvPr/>
              </p:nvSpPr>
              <p:spPr bwMode="auto">
                <a:xfrm>
                  <a:off x="34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8" name="Rectangle 268"/>
                <p:cNvSpPr>
                  <a:spLocks noChangeArrowheads="1"/>
                </p:cNvSpPr>
                <p:nvPr/>
              </p:nvSpPr>
              <p:spPr bwMode="auto">
                <a:xfrm>
                  <a:off x="340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9" name="Rectangle 269"/>
                <p:cNvSpPr>
                  <a:spLocks noChangeArrowheads="1"/>
                </p:cNvSpPr>
                <p:nvPr/>
              </p:nvSpPr>
              <p:spPr bwMode="auto">
                <a:xfrm>
                  <a:off x="342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0" name="Rectangle 270"/>
                <p:cNvSpPr>
                  <a:spLocks noChangeArrowheads="1"/>
                </p:cNvSpPr>
                <p:nvPr/>
              </p:nvSpPr>
              <p:spPr bwMode="auto">
                <a:xfrm>
                  <a:off x="34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1" name="Rectangle 271"/>
                <p:cNvSpPr>
                  <a:spLocks noChangeArrowheads="1"/>
                </p:cNvSpPr>
                <p:nvPr/>
              </p:nvSpPr>
              <p:spPr bwMode="auto">
                <a:xfrm>
                  <a:off x="3447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2" name="Rectangle 272"/>
                <p:cNvSpPr>
                  <a:spLocks noChangeArrowheads="1"/>
                </p:cNvSpPr>
                <p:nvPr/>
              </p:nvSpPr>
              <p:spPr bwMode="auto">
                <a:xfrm>
                  <a:off x="350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3" name="Rectangle 273"/>
                <p:cNvSpPr>
                  <a:spLocks noChangeArrowheads="1"/>
                </p:cNvSpPr>
                <p:nvPr/>
              </p:nvSpPr>
              <p:spPr bwMode="auto">
                <a:xfrm>
                  <a:off x="351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4" name="Rectangle 274"/>
                <p:cNvSpPr>
                  <a:spLocks noChangeArrowheads="1"/>
                </p:cNvSpPr>
                <p:nvPr/>
              </p:nvSpPr>
              <p:spPr bwMode="auto">
                <a:xfrm>
                  <a:off x="351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5" name="Rectangle 275"/>
                <p:cNvSpPr>
                  <a:spLocks noChangeArrowheads="1"/>
                </p:cNvSpPr>
                <p:nvPr/>
              </p:nvSpPr>
              <p:spPr bwMode="auto">
                <a:xfrm>
                  <a:off x="353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6" name="Rectangle 276"/>
                <p:cNvSpPr>
                  <a:spLocks noChangeArrowheads="1"/>
                </p:cNvSpPr>
                <p:nvPr/>
              </p:nvSpPr>
              <p:spPr bwMode="auto">
                <a:xfrm>
                  <a:off x="354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7" name="Rectangle 277"/>
                <p:cNvSpPr>
                  <a:spLocks noChangeArrowheads="1"/>
                </p:cNvSpPr>
                <p:nvPr/>
              </p:nvSpPr>
              <p:spPr bwMode="auto">
                <a:xfrm>
                  <a:off x="3549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8" name="Rectangle 278"/>
                <p:cNvSpPr>
                  <a:spLocks noChangeArrowheads="1"/>
                </p:cNvSpPr>
                <p:nvPr/>
              </p:nvSpPr>
              <p:spPr bwMode="auto">
                <a:xfrm>
                  <a:off x="360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9" name="Rectangle 279"/>
                <p:cNvSpPr>
                  <a:spLocks noChangeArrowheads="1"/>
                </p:cNvSpPr>
                <p:nvPr/>
              </p:nvSpPr>
              <p:spPr bwMode="auto">
                <a:xfrm>
                  <a:off x="362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0" name="Rectangle 280"/>
                <p:cNvSpPr>
                  <a:spLocks noChangeArrowheads="1"/>
                </p:cNvSpPr>
                <p:nvPr/>
              </p:nvSpPr>
              <p:spPr bwMode="auto">
                <a:xfrm>
                  <a:off x="362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1" name="Rectangle 281"/>
                <p:cNvSpPr>
                  <a:spLocks noChangeArrowheads="1"/>
                </p:cNvSpPr>
                <p:nvPr/>
              </p:nvSpPr>
              <p:spPr bwMode="auto">
                <a:xfrm>
                  <a:off x="364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2" name="Rectangle 282"/>
                <p:cNvSpPr>
                  <a:spLocks noChangeArrowheads="1"/>
                </p:cNvSpPr>
                <p:nvPr/>
              </p:nvSpPr>
              <p:spPr bwMode="auto">
                <a:xfrm>
                  <a:off x="365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3" name="Rectangle 283"/>
                <p:cNvSpPr>
                  <a:spLocks noChangeArrowheads="1"/>
                </p:cNvSpPr>
                <p:nvPr/>
              </p:nvSpPr>
              <p:spPr bwMode="auto">
                <a:xfrm>
                  <a:off x="3657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4" name="Rectangle 284"/>
                <p:cNvSpPr>
                  <a:spLocks noChangeArrowheads="1"/>
                </p:cNvSpPr>
                <p:nvPr/>
              </p:nvSpPr>
              <p:spPr bwMode="auto">
                <a:xfrm>
                  <a:off x="371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5" name="Rectangle 285"/>
                <p:cNvSpPr>
                  <a:spLocks noChangeArrowheads="1"/>
                </p:cNvSpPr>
                <p:nvPr/>
              </p:nvSpPr>
              <p:spPr bwMode="auto">
                <a:xfrm>
                  <a:off x="372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6" name="Rectangle 286"/>
                <p:cNvSpPr>
                  <a:spLocks noChangeArrowheads="1"/>
                </p:cNvSpPr>
                <p:nvPr/>
              </p:nvSpPr>
              <p:spPr bwMode="auto">
                <a:xfrm>
                  <a:off x="372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7" name="Rectangle 287"/>
                <p:cNvSpPr>
                  <a:spLocks noChangeArrowheads="1"/>
                </p:cNvSpPr>
                <p:nvPr/>
              </p:nvSpPr>
              <p:spPr bwMode="auto">
                <a:xfrm>
                  <a:off x="375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8" name="Rectangle 288"/>
                <p:cNvSpPr>
                  <a:spLocks noChangeArrowheads="1"/>
                </p:cNvSpPr>
                <p:nvPr/>
              </p:nvSpPr>
              <p:spPr bwMode="auto">
                <a:xfrm>
                  <a:off x="376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9" name="Rectangle 289"/>
                <p:cNvSpPr>
                  <a:spLocks noChangeArrowheads="1"/>
                </p:cNvSpPr>
                <p:nvPr/>
              </p:nvSpPr>
              <p:spPr bwMode="auto">
                <a:xfrm>
                  <a:off x="3765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0" name="Rectangle 290"/>
                <p:cNvSpPr>
                  <a:spLocks noChangeArrowheads="1"/>
                </p:cNvSpPr>
                <p:nvPr/>
              </p:nvSpPr>
              <p:spPr bwMode="auto">
                <a:xfrm>
                  <a:off x="381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1" name="Rectangle 291"/>
                <p:cNvSpPr>
                  <a:spLocks noChangeArrowheads="1"/>
                </p:cNvSpPr>
                <p:nvPr/>
              </p:nvSpPr>
              <p:spPr bwMode="auto">
                <a:xfrm>
                  <a:off x="383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2" name="Rectangle 292"/>
                <p:cNvSpPr>
                  <a:spLocks noChangeArrowheads="1"/>
                </p:cNvSpPr>
                <p:nvPr/>
              </p:nvSpPr>
              <p:spPr bwMode="auto">
                <a:xfrm>
                  <a:off x="383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3" name="Rectangle 293"/>
                <p:cNvSpPr>
                  <a:spLocks noChangeArrowheads="1"/>
                </p:cNvSpPr>
                <p:nvPr/>
              </p:nvSpPr>
              <p:spPr bwMode="auto">
                <a:xfrm>
                  <a:off x="385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4" name="Rectangle 294"/>
                <p:cNvSpPr>
                  <a:spLocks noChangeArrowheads="1"/>
                </p:cNvSpPr>
                <p:nvPr/>
              </p:nvSpPr>
              <p:spPr bwMode="auto">
                <a:xfrm>
                  <a:off x="387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5" name="Rectangle 295"/>
                <p:cNvSpPr>
                  <a:spLocks noChangeArrowheads="1"/>
                </p:cNvSpPr>
                <p:nvPr/>
              </p:nvSpPr>
              <p:spPr bwMode="auto">
                <a:xfrm>
                  <a:off x="3873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6" name="Rectangle 296"/>
                <p:cNvSpPr>
                  <a:spLocks noChangeArrowheads="1"/>
                </p:cNvSpPr>
                <p:nvPr/>
              </p:nvSpPr>
              <p:spPr bwMode="auto">
                <a:xfrm>
                  <a:off x="392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7" name="Rectangle 297"/>
                <p:cNvSpPr>
                  <a:spLocks noChangeArrowheads="1"/>
                </p:cNvSpPr>
                <p:nvPr/>
              </p:nvSpPr>
              <p:spPr bwMode="auto">
                <a:xfrm>
                  <a:off x="393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8" name="Rectangle 298"/>
                <p:cNvSpPr>
                  <a:spLocks noChangeArrowheads="1"/>
                </p:cNvSpPr>
                <p:nvPr/>
              </p:nvSpPr>
              <p:spPr bwMode="auto">
                <a:xfrm>
                  <a:off x="393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9" name="Rectangle 299"/>
                <p:cNvSpPr>
                  <a:spLocks noChangeArrowheads="1"/>
                </p:cNvSpPr>
                <p:nvPr/>
              </p:nvSpPr>
              <p:spPr bwMode="auto">
                <a:xfrm>
                  <a:off x="396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0" name="Rectangle 300"/>
                <p:cNvSpPr>
                  <a:spLocks noChangeArrowheads="1"/>
                </p:cNvSpPr>
                <p:nvPr/>
              </p:nvSpPr>
              <p:spPr bwMode="auto">
                <a:xfrm>
                  <a:off x="398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1" name="Rectangle 301"/>
                <p:cNvSpPr>
                  <a:spLocks noChangeArrowheads="1"/>
                </p:cNvSpPr>
                <p:nvPr/>
              </p:nvSpPr>
              <p:spPr bwMode="auto">
                <a:xfrm>
                  <a:off x="3981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2" name="Rectangle 302"/>
                <p:cNvSpPr>
                  <a:spLocks noChangeArrowheads="1"/>
                </p:cNvSpPr>
                <p:nvPr/>
              </p:nvSpPr>
              <p:spPr bwMode="auto">
                <a:xfrm>
                  <a:off x="403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3" name="Rectangle 303"/>
                <p:cNvSpPr>
                  <a:spLocks noChangeArrowheads="1"/>
                </p:cNvSpPr>
                <p:nvPr/>
              </p:nvSpPr>
              <p:spPr bwMode="auto">
                <a:xfrm>
                  <a:off x="40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4" name="Rectangle 304"/>
                <p:cNvSpPr>
                  <a:spLocks noChangeArrowheads="1"/>
                </p:cNvSpPr>
                <p:nvPr/>
              </p:nvSpPr>
              <p:spPr bwMode="auto">
                <a:xfrm>
                  <a:off x="404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5" name="Rectangle 305"/>
                <p:cNvSpPr>
                  <a:spLocks noChangeArrowheads="1"/>
                </p:cNvSpPr>
                <p:nvPr/>
              </p:nvSpPr>
              <p:spPr bwMode="auto">
                <a:xfrm>
                  <a:off x="407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6" name="Rectangle 306"/>
                <p:cNvSpPr>
                  <a:spLocks noChangeArrowheads="1"/>
                </p:cNvSpPr>
                <p:nvPr/>
              </p:nvSpPr>
              <p:spPr bwMode="auto">
                <a:xfrm>
                  <a:off x="408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7" name="Rectangle 307"/>
                <p:cNvSpPr>
                  <a:spLocks noChangeArrowheads="1"/>
                </p:cNvSpPr>
                <p:nvPr/>
              </p:nvSpPr>
              <p:spPr bwMode="auto">
                <a:xfrm>
                  <a:off x="4083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8" name="Rectangle 308"/>
                <p:cNvSpPr>
                  <a:spLocks noChangeArrowheads="1"/>
                </p:cNvSpPr>
                <p:nvPr/>
              </p:nvSpPr>
              <p:spPr bwMode="auto">
                <a:xfrm>
                  <a:off x="414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9" name="Rectangle 309"/>
                <p:cNvSpPr>
                  <a:spLocks noChangeArrowheads="1"/>
                </p:cNvSpPr>
                <p:nvPr/>
              </p:nvSpPr>
              <p:spPr bwMode="auto">
                <a:xfrm>
                  <a:off x="415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0" name="Rectangle 310"/>
                <p:cNvSpPr>
                  <a:spLocks noChangeArrowheads="1"/>
                </p:cNvSpPr>
                <p:nvPr/>
              </p:nvSpPr>
              <p:spPr bwMode="auto">
                <a:xfrm>
                  <a:off x="415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1" name="Rectangle 311"/>
                <p:cNvSpPr>
                  <a:spLocks noChangeArrowheads="1"/>
                </p:cNvSpPr>
                <p:nvPr/>
              </p:nvSpPr>
              <p:spPr bwMode="auto">
                <a:xfrm>
                  <a:off x="41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2" name="Rectangle 312"/>
                <p:cNvSpPr>
                  <a:spLocks noChangeArrowheads="1"/>
                </p:cNvSpPr>
                <p:nvPr/>
              </p:nvSpPr>
              <p:spPr bwMode="auto">
                <a:xfrm>
                  <a:off x="419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3" name="Rectangle 313"/>
                <p:cNvSpPr>
                  <a:spLocks noChangeArrowheads="1"/>
                </p:cNvSpPr>
                <p:nvPr/>
              </p:nvSpPr>
              <p:spPr bwMode="auto">
                <a:xfrm>
                  <a:off x="4191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4" name="Rectangle 314"/>
                <p:cNvSpPr>
                  <a:spLocks noChangeArrowheads="1"/>
                </p:cNvSpPr>
                <p:nvPr/>
              </p:nvSpPr>
              <p:spPr bwMode="auto">
                <a:xfrm>
                  <a:off x="425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5" name="Rectangle 315"/>
                <p:cNvSpPr>
                  <a:spLocks noChangeArrowheads="1"/>
                </p:cNvSpPr>
                <p:nvPr/>
              </p:nvSpPr>
              <p:spPr bwMode="auto">
                <a:xfrm>
                  <a:off x="426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6" name="Rectangle 316"/>
                <p:cNvSpPr>
                  <a:spLocks noChangeArrowheads="1"/>
                </p:cNvSpPr>
                <p:nvPr/>
              </p:nvSpPr>
              <p:spPr bwMode="auto">
                <a:xfrm>
                  <a:off x="426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7" name="Rectangle 317"/>
                <p:cNvSpPr>
                  <a:spLocks noChangeArrowheads="1"/>
                </p:cNvSpPr>
                <p:nvPr/>
              </p:nvSpPr>
              <p:spPr bwMode="auto">
                <a:xfrm>
                  <a:off x="428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8" name="Rectangle 318"/>
                <p:cNvSpPr>
                  <a:spLocks noChangeArrowheads="1"/>
                </p:cNvSpPr>
                <p:nvPr/>
              </p:nvSpPr>
              <p:spPr bwMode="auto">
                <a:xfrm>
                  <a:off x="429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9" name="Rectangle 319"/>
                <p:cNvSpPr>
                  <a:spLocks noChangeArrowheads="1"/>
                </p:cNvSpPr>
                <p:nvPr/>
              </p:nvSpPr>
              <p:spPr bwMode="auto">
                <a:xfrm>
                  <a:off x="4299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0" name="Rectangle 320"/>
                <p:cNvSpPr>
                  <a:spLocks noChangeArrowheads="1"/>
                </p:cNvSpPr>
                <p:nvPr/>
              </p:nvSpPr>
              <p:spPr bwMode="auto">
                <a:xfrm>
                  <a:off x="435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1" name="Rectangle 321"/>
                <p:cNvSpPr>
                  <a:spLocks noChangeArrowheads="1"/>
                </p:cNvSpPr>
                <p:nvPr/>
              </p:nvSpPr>
              <p:spPr bwMode="auto">
                <a:xfrm>
                  <a:off x="437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2" name="Rectangle 322"/>
                <p:cNvSpPr>
                  <a:spLocks noChangeArrowheads="1"/>
                </p:cNvSpPr>
                <p:nvPr/>
              </p:nvSpPr>
              <p:spPr bwMode="auto">
                <a:xfrm>
                  <a:off x="437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3" name="Rectangle 323"/>
                <p:cNvSpPr>
                  <a:spLocks noChangeArrowheads="1"/>
                </p:cNvSpPr>
                <p:nvPr/>
              </p:nvSpPr>
              <p:spPr bwMode="auto">
                <a:xfrm>
                  <a:off x="439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4" name="Rectangle 324"/>
                <p:cNvSpPr>
                  <a:spLocks noChangeArrowheads="1"/>
                </p:cNvSpPr>
                <p:nvPr/>
              </p:nvSpPr>
              <p:spPr bwMode="auto">
                <a:xfrm>
                  <a:off x="440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5" name="Rectangle 325"/>
                <p:cNvSpPr>
                  <a:spLocks noChangeArrowheads="1"/>
                </p:cNvSpPr>
                <p:nvPr/>
              </p:nvSpPr>
              <p:spPr bwMode="auto">
                <a:xfrm>
                  <a:off x="4407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6" name="Rectangle 326"/>
                <p:cNvSpPr>
                  <a:spLocks noChangeArrowheads="1"/>
                </p:cNvSpPr>
                <p:nvPr/>
              </p:nvSpPr>
              <p:spPr bwMode="auto">
                <a:xfrm>
                  <a:off x="446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7" name="Rectangle 327"/>
                <p:cNvSpPr>
                  <a:spLocks noChangeArrowheads="1"/>
                </p:cNvSpPr>
                <p:nvPr/>
              </p:nvSpPr>
              <p:spPr bwMode="auto">
                <a:xfrm>
                  <a:off x="447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8" name="Rectangle 328"/>
                <p:cNvSpPr>
                  <a:spLocks noChangeArrowheads="1"/>
                </p:cNvSpPr>
                <p:nvPr/>
              </p:nvSpPr>
              <p:spPr bwMode="auto">
                <a:xfrm>
                  <a:off x="447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9" name="Rectangle 329"/>
                <p:cNvSpPr>
                  <a:spLocks noChangeArrowheads="1"/>
                </p:cNvSpPr>
                <p:nvPr/>
              </p:nvSpPr>
              <p:spPr bwMode="auto">
                <a:xfrm>
                  <a:off x="44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0" name="Rectangle 330"/>
                <p:cNvSpPr>
                  <a:spLocks noChangeArrowheads="1"/>
                </p:cNvSpPr>
                <p:nvPr/>
              </p:nvSpPr>
              <p:spPr bwMode="auto">
                <a:xfrm>
                  <a:off x="451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1" name="Rectangle 331"/>
                <p:cNvSpPr>
                  <a:spLocks noChangeArrowheads="1"/>
                </p:cNvSpPr>
                <p:nvPr/>
              </p:nvSpPr>
              <p:spPr bwMode="auto">
                <a:xfrm>
                  <a:off x="4515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2" name="Rectangle 332"/>
                <p:cNvSpPr>
                  <a:spLocks noChangeArrowheads="1"/>
                </p:cNvSpPr>
                <p:nvPr/>
              </p:nvSpPr>
              <p:spPr bwMode="auto">
                <a:xfrm>
                  <a:off x="456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3" name="Rectangle 333"/>
                <p:cNvSpPr>
                  <a:spLocks noChangeArrowheads="1"/>
                </p:cNvSpPr>
                <p:nvPr/>
              </p:nvSpPr>
              <p:spPr bwMode="auto">
                <a:xfrm>
                  <a:off x="458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4" name="Rectangle 334"/>
                <p:cNvSpPr>
                  <a:spLocks noChangeArrowheads="1"/>
                </p:cNvSpPr>
                <p:nvPr/>
              </p:nvSpPr>
              <p:spPr bwMode="auto">
                <a:xfrm>
                  <a:off x="458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5" name="Rectangle 335"/>
                <p:cNvSpPr>
                  <a:spLocks noChangeArrowheads="1"/>
                </p:cNvSpPr>
                <p:nvPr/>
              </p:nvSpPr>
              <p:spPr bwMode="auto">
                <a:xfrm>
                  <a:off x="46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6" name="Rectangle 336"/>
                <p:cNvSpPr>
                  <a:spLocks noChangeArrowheads="1"/>
                </p:cNvSpPr>
                <p:nvPr/>
              </p:nvSpPr>
              <p:spPr bwMode="auto">
                <a:xfrm>
                  <a:off x="462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7" name="Rectangle 337"/>
                <p:cNvSpPr>
                  <a:spLocks noChangeArrowheads="1"/>
                </p:cNvSpPr>
                <p:nvPr/>
              </p:nvSpPr>
              <p:spPr bwMode="auto">
                <a:xfrm>
                  <a:off x="4623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8" name="Rectangle 338"/>
                <p:cNvSpPr>
                  <a:spLocks noChangeArrowheads="1"/>
                </p:cNvSpPr>
                <p:nvPr/>
              </p:nvSpPr>
              <p:spPr bwMode="auto">
                <a:xfrm>
                  <a:off x="46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9" name="Rectangle 339"/>
                <p:cNvSpPr>
                  <a:spLocks noChangeArrowheads="1"/>
                </p:cNvSpPr>
                <p:nvPr/>
              </p:nvSpPr>
              <p:spPr bwMode="auto">
                <a:xfrm>
                  <a:off x="468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0" name="Rectangle 340"/>
                <p:cNvSpPr>
                  <a:spLocks noChangeArrowheads="1"/>
                </p:cNvSpPr>
                <p:nvPr/>
              </p:nvSpPr>
              <p:spPr bwMode="auto">
                <a:xfrm>
                  <a:off x="468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1" name="Rectangle 341"/>
                <p:cNvSpPr>
                  <a:spLocks noChangeArrowheads="1"/>
                </p:cNvSpPr>
                <p:nvPr/>
              </p:nvSpPr>
              <p:spPr bwMode="auto">
                <a:xfrm>
                  <a:off x="471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2" name="Rectangle 342"/>
                <p:cNvSpPr>
                  <a:spLocks noChangeArrowheads="1"/>
                </p:cNvSpPr>
                <p:nvPr/>
              </p:nvSpPr>
              <p:spPr bwMode="auto">
                <a:xfrm>
                  <a:off x="472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3" name="Rectangle 343"/>
                <p:cNvSpPr>
                  <a:spLocks noChangeArrowheads="1"/>
                </p:cNvSpPr>
                <p:nvPr/>
              </p:nvSpPr>
              <p:spPr bwMode="auto">
                <a:xfrm>
                  <a:off x="4725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4" name="Rectangle 344"/>
                <p:cNvSpPr>
                  <a:spLocks noChangeArrowheads="1"/>
                </p:cNvSpPr>
                <p:nvPr/>
              </p:nvSpPr>
              <p:spPr bwMode="auto">
                <a:xfrm>
                  <a:off x="478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5" name="Rectangle 345"/>
                <p:cNvSpPr>
                  <a:spLocks noChangeArrowheads="1"/>
                </p:cNvSpPr>
                <p:nvPr/>
              </p:nvSpPr>
              <p:spPr bwMode="auto">
                <a:xfrm>
                  <a:off x="47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6" name="Rectangle 346"/>
                <p:cNvSpPr>
                  <a:spLocks noChangeArrowheads="1"/>
                </p:cNvSpPr>
                <p:nvPr/>
              </p:nvSpPr>
              <p:spPr bwMode="auto">
                <a:xfrm>
                  <a:off x="479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7" name="Rectangle 347"/>
                <p:cNvSpPr>
                  <a:spLocks noChangeArrowheads="1"/>
                </p:cNvSpPr>
                <p:nvPr/>
              </p:nvSpPr>
              <p:spPr bwMode="auto">
                <a:xfrm>
                  <a:off x="482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8" name="Rectangle 348"/>
                <p:cNvSpPr>
                  <a:spLocks noChangeArrowheads="1"/>
                </p:cNvSpPr>
                <p:nvPr/>
              </p:nvSpPr>
              <p:spPr bwMode="auto">
                <a:xfrm>
                  <a:off x="483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9" name="Rectangle 349"/>
                <p:cNvSpPr>
                  <a:spLocks noChangeArrowheads="1"/>
                </p:cNvSpPr>
                <p:nvPr/>
              </p:nvSpPr>
              <p:spPr bwMode="auto">
                <a:xfrm>
                  <a:off x="4833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0" name="Rectangle 350"/>
                <p:cNvSpPr>
                  <a:spLocks noChangeArrowheads="1"/>
                </p:cNvSpPr>
                <p:nvPr/>
              </p:nvSpPr>
              <p:spPr bwMode="auto">
                <a:xfrm>
                  <a:off x="489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1" name="Rectangle 351"/>
                <p:cNvSpPr>
                  <a:spLocks noChangeArrowheads="1"/>
                </p:cNvSpPr>
                <p:nvPr/>
              </p:nvSpPr>
              <p:spPr bwMode="auto">
                <a:xfrm>
                  <a:off x="49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2" name="Rectangle 352"/>
                <p:cNvSpPr>
                  <a:spLocks noChangeArrowheads="1"/>
                </p:cNvSpPr>
                <p:nvPr/>
              </p:nvSpPr>
              <p:spPr bwMode="auto">
                <a:xfrm>
                  <a:off x="490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3" name="Rectangle 353"/>
                <p:cNvSpPr>
                  <a:spLocks noChangeArrowheads="1"/>
                </p:cNvSpPr>
                <p:nvPr/>
              </p:nvSpPr>
              <p:spPr bwMode="auto">
                <a:xfrm>
                  <a:off x="492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4" name="Rectangle 354"/>
                <p:cNvSpPr>
                  <a:spLocks noChangeArrowheads="1"/>
                </p:cNvSpPr>
                <p:nvPr/>
              </p:nvSpPr>
              <p:spPr bwMode="auto">
                <a:xfrm>
                  <a:off x="494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5" name="Rectangle 355"/>
                <p:cNvSpPr>
                  <a:spLocks noChangeArrowheads="1"/>
                </p:cNvSpPr>
                <p:nvPr/>
              </p:nvSpPr>
              <p:spPr bwMode="auto">
                <a:xfrm>
                  <a:off x="4941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6" name="Rectangle 356"/>
                <p:cNvSpPr>
                  <a:spLocks noChangeArrowheads="1"/>
                </p:cNvSpPr>
                <p:nvPr/>
              </p:nvSpPr>
              <p:spPr bwMode="auto">
                <a:xfrm>
                  <a:off x="500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7" name="Rectangle 357"/>
                <p:cNvSpPr>
                  <a:spLocks noChangeArrowheads="1"/>
                </p:cNvSpPr>
                <p:nvPr/>
              </p:nvSpPr>
              <p:spPr bwMode="auto">
                <a:xfrm>
                  <a:off x="501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8" name="Rectangle 358"/>
                <p:cNvSpPr>
                  <a:spLocks noChangeArrowheads="1"/>
                </p:cNvSpPr>
                <p:nvPr/>
              </p:nvSpPr>
              <p:spPr bwMode="auto">
                <a:xfrm>
                  <a:off x="501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9" name="Rectangle 359"/>
                <p:cNvSpPr>
                  <a:spLocks noChangeArrowheads="1"/>
                </p:cNvSpPr>
                <p:nvPr/>
              </p:nvSpPr>
              <p:spPr bwMode="auto">
                <a:xfrm>
                  <a:off x="503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0" name="Rectangle 360"/>
                <p:cNvSpPr>
                  <a:spLocks noChangeArrowheads="1"/>
                </p:cNvSpPr>
                <p:nvPr/>
              </p:nvSpPr>
              <p:spPr bwMode="auto">
                <a:xfrm>
                  <a:off x="504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1" name="Rectangle 361"/>
                <p:cNvSpPr>
                  <a:spLocks noChangeArrowheads="1"/>
                </p:cNvSpPr>
                <p:nvPr/>
              </p:nvSpPr>
              <p:spPr bwMode="auto">
                <a:xfrm>
                  <a:off x="5049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2" name="Rectangle 362"/>
                <p:cNvSpPr>
                  <a:spLocks noChangeArrowheads="1"/>
                </p:cNvSpPr>
                <p:nvPr/>
              </p:nvSpPr>
              <p:spPr bwMode="auto">
                <a:xfrm>
                  <a:off x="510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3" name="Rectangle 363"/>
                <p:cNvSpPr>
                  <a:spLocks noChangeArrowheads="1"/>
                </p:cNvSpPr>
                <p:nvPr/>
              </p:nvSpPr>
              <p:spPr bwMode="auto">
                <a:xfrm>
                  <a:off x="511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4" name="Rectangle 364"/>
                <p:cNvSpPr>
                  <a:spLocks noChangeArrowheads="1"/>
                </p:cNvSpPr>
                <p:nvPr/>
              </p:nvSpPr>
              <p:spPr bwMode="auto">
                <a:xfrm>
                  <a:off x="511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5" name="Rectangle 365"/>
                <p:cNvSpPr>
                  <a:spLocks noChangeArrowheads="1"/>
                </p:cNvSpPr>
                <p:nvPr/>
              </p:nvSpPr>
              <p:spPr bwMode="auto">
                <a:xfrm>
                  <a:off x="513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6" name="Rectangle 366"/>
                <p:cNvSpPr>
                  <a:spLocks noChangeArrowheads="1"/>
                </p:cNvSpPr>
                <p:nvPr/>
              </p:nvSpPr>
              <p:spPr bwMode="auto">
                <a:xfrm>
                  <a:off x="515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7" name="Rectangle 367"/>
                <p:cNvSpPr>
                  <a:spLocks noChangeArrowheads="1"/>
                </p:cNvSpPr>
                <p:nvPr/>
              </p:nvSpPr>
              <p:spPr bwMode="auto">
                <a:xfrm>
                  <a:off x="5157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8" name="Rectangle 368"/>
                <p:cNvSpPr>
                  <a:spLocks noChangeArrowheads="1"/>
                </p:cNvSpPr>
                <p:nvPr/>
              </p:nvSpPr>
              <p:spPr bwMode="auto">
                <a:xfrm>
                  <a:off x="521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9" name="Rectangle 369"/>
                <p:cNvSpPr>
                  <a:spLocks noChangeArrowheads="1"/>
                </p:cNvSpPr>
                <p:nvPr/>
              </p:nvSpPr>
              <p:spPr bwMode="auto">
                <a:xfrm>
                  <a:off x="522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0" name="Rectangle 370"/>
                <p:cNvSpPr>
                  <a:spLocks noChangeArrowheads="1"/>
                </p:cNvSpPr>
                <p:nvPr/>
              </p:nvSpPr>
              <p:spPr bwMode="auto">
                <a:xfrm>
                  <a:off x="522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1" name="Rectangle 371"/>
                <p:cNvSpPr>
                  <a:spLocks noChangeArrowheads="1"/>
                </p:cNvSpPr>
                <p:nvPr/>
              </p:nvSpPr>
              <p:spPr bwMode="auto">
                <a:xfrm>
                  <a:off x="52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2" name="Rectangle 372"/>
                <p:cNvSpPr>
                  <a:spLocks noChangeArrowheads="1"/>
                </p:cNvSpPr>
                <p:nvPr/>
              </p:nvSpPr>
              <p:spPr bwMode="auto">
                <a:xfrm>
                  <a:off x="526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3" name="Rectangle 373"/>
                <p:cNvSpPr>
                  <a:spLocks noChangeArrowheads="1"/>
                </p:cNvSpPr>
                <p:nvPr/>
              </p:nvSpPr>
              <p:spPr bwMode="auto">
                <a:xfrm>
                  <a:off x="5265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4" name="Rectangle 374"/>
                <p:cNvSpPr>
                  <a:spLocks noChangeArrowheads="1"/>
                </p:cNvSpPr>
                <p:nvPr/>
              </p:nvSpPr>
              <p:spPr bwMode="auto">
                <a:xfrm>
                  <a:off x="531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5" name="Line 375"/>
                <p:cNvSpPr>
                  <a:spLocks noChangeShapeType="1"/>
                </p:cNvSpPr>
                <p:nvPr/>
              </p:nvSpPr>
              <p:spPr bwMode="auto">
                <a:xfrm>
                  <a:off x="44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6" name="Line 376"/>
                <p:cNvSpPr>
                  <a:spLocks noChangeShapeType="1"/>
                </p:cNvSpPr>
                <p:nvPr/>
              </p:nvSpPr>
              <p:spPr bwMode="auto">
                <a:xfrm>
                  <a:off x="46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7" name="Line 377"/>
                <p:cNvSpPr>
                  <a:spLocks noChangeShapeType="1"/>
                </p:cNvSpPr>
                <p:nvPr/>
              </p:nvSpPr>
              <p:spPr bwMode="auto">
                <a:xfrm>
                  <a:off x="4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8" name="Line 378"/>
                <p:cNvSpPr>
                  <a:spLocks noChangeShapeType="1"/>
                </p:cNvSpPr>
                <p:nvPr/>
              </p:nvSpPr>
              <p:spPr bwMode="auto">
                <a:xfrm>
                  <a:off x="50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9" name="Line 379"/>
                <p:cNvSpPr>
                  <a:spLocks noChangeShapeType="1"/>
                </p:cNvSpPr>
                <p:nvPr/>
              </p:nvSpPr>
              <p:spPr bwMode="auto">
                <a:xfrm>
                  <a:off x="51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0" name="Line 380"/>
                <p:cNvSpPr>
                  <a:spLocks noChangeShapeType="1"/>
                </p:cNvSpPr>
                <p:nvPr/>
              </p:nvSpPr>
              <p:spPr bwMode="auto">
                <a:xfrm>
                  <a:off x="53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1" name="Line 381"/>
                <p:cNvSpPr>
                  <a:spLocks noChangeShapeType="1"/>
                </p:cNvSpPr>
                <p:nvPr/>
              </p:nvSpPr>
              <p:spPr bwMode="auto">
                <a:xfrm>
                  <a:off x="5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2" name="Line 382"/>
                <p:cNvSpPr>
                  <a:spLocks noChangeShapeType="1"/>
                </p:cNvSpPr>
                <p:nvPr/>
              </p:nvSpPr>
              <p:spPr bwMode="auto">
                <a:xfrm>
                  <a:off x="5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3" name="Line 383"/>
                <p:cNvSpPr>
                  <a:spLocks noChangeShapeType="1"/>
                </p:cNvSpPr>
                <p:nvPr/>
              </p:nvSpPr>
              <p:spPr bwMode="auto">
                <a:xfrm>
                  <a:off x="59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4" name="Line 384"/>
                <p:cNvSpPr>
                  <a:spLocks noChangeShapeType="1"/>
                </p:cNvSpPr>
                <p:nvPr/>
              </p:nvSpPr>
              <p:spPr bwMode="auto">
                <a:xfrm>
                  <a:off x="61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5" name="Line 385"/>
                <p:cNvSpPr>
                  <a:spLocks noChangeShapeType="1"/>
                </p:cNvSpPr>
                <p:nvPr/>
              </p:nvSpPr>
              <p:spPr bwMode="auto">
                <a:xfrm>
                  <a:off x="62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6" name="Line 386"/>
                <p:cNvSpPr>
                  <a:spLocks noChangeShapeType="1"/>
                </p:cNvSpPr>
                <p:nvPr/>
              </p:nvSpPr>
              <p:spPr bwMode="auto">
                <a:xfrm>
                  <a:off x="65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7" name="Line 387"/>
                <p:cNvSpPr>
                  <a:spLocks noChangeShapeType="1"/>
                </p:cNvSpPr>
                <p:nvPr/>
              </p:nvSpPr>
              <p:spPr bwMode="auto">
                <a:xfrm>
                  <a:off x="66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8" name="Line 388"/>
                <p:cNvSpPr>
                  <a:spLocks noChangeShapeType="1"/>
                </p:cNvSpPr>
                <p:nvPr/>
              </p:nvSpPr>
              <p:spPr bwMode="auto">
                <a:xfrm>
                  <a:off x="69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9" name="Line 389"/>
                <p:cNvSpPr>
                  <a:spLocks noChangeShapeType="1"/>
                </p:cNvSpPr>
                <p:nvPr/>
              </p:nvSpPr>
              <p:spPr bwMode="auto">
                <a:xfrm>
                  <a:off x="7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0" name="Line 390"/>
                <p:cNvSpPr>
                  <a:spLocks noChangeShapeType="1"/>
                </p:cNvSpPr>
                <p:nvPr/>
              </p:nvSpPr>
              <p:spPr bwMode="auto">
                <a:xfrm>
                  <a:off x="73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1" name="Line 391"/>
                <p:cNvSpPr>
                  <a:spLocks noChangeShapeType="1"/>
                </p:cNvSpPr>
                <p:nvPr/>
              </p:nvSpPr>
              <p:spPr bwMode="auto">
                <a:xfrm>
                  <a:off x="7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2" name="Line 392"/>
                <p:cNvSpPr>
                  <a:spLocks noChangeShapeType="1"/>
                </p:cNvSpPr>
                <p:nvPr/>
              </p:nvSpPr>
              <p:spPr bwMode="auto">
                <a:xfrm>
                  <a:off x="77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3" name="Line 393"/>
                <p:cNvSpPr>
                  <a:spLocks noChangeShapeType="1"/>
                </p:cNvSpPr>
                <p:nvPr/>
              </p:nvSpPr>
              <p:spPr bwMode="auto">
                <a:xfrm>
                  <a:off x="78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4" name="Line 394"/>
                <p:cNvSpPr>
                  <a:spLocks noChangeShapeType="1"/>
                </p:cNvSpPr>
                <p:nvPr/>
              </p:nvSpPr>
              <p:spPr bwMode="auto">
                <a:xfrm>
                  <a:off x="81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5" name="Line 395"/>
                <p:cNvSpPr>
                  <a:spLocks noChangeShapeType="1"/>
                </p:cNvSpPr>
                <p:nvPr/>
              </p:nvSpPr>
              <p:spPr bwMode="auto">
                <a:xfrm>
                  <a:off x="8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6" name="Line 396"/>
                <p:cNvSpPr>
                  <a:spLocks noChangeShapeType="1"/>
                </p:cNvSpPr>
                <p:nvPr/>
              </p:nvSpPr>
              <p:spPr bwMode="auto">
                <a:xfrm>
                  <a:off x="84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7" name="Line 397"/>
                <p:cNvSpPr>
                  <a:spLocks noChangeShapeType="1"/>
                </p:cNvSpPr>
                <p:nvPr/>
              </p:nvSpPr>
              <p:spPr bwMode="auto">
                <a:xfrm>
                  <a:off x="86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8" name="Line 398"/>
                <p:cNvSpPr>
                  <a:spLocks noChangeShapeType="1"/>
                </p:cNvSpPr>
                <p:nvPr/>
              </p:nvSpPr>
              <p:spPr bwMode="auto">
                <a:xfrm>
                  <a:off x="88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9" name="Line 399"/>
                <p:cNvSpPr>
                  <a:spLocks noChangeShapeType="1"/>
                </p:cNvSpPr>
                <p:nvPr/>
              </p:nvSpPr>
              <p:spPr bwMode="auto">
                <a:xfrm>
                  <a:off x="8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0" name="Line 400"/>
                <p:cNvSpPr>
                  <a:spLocks noChangeShapeType="1"/>
                </p:cNvSpPr>
                <p:nvPr/>
              </p:nvSpPr>
              <p:spPr bwMode="auto">
                <a:xfrm>
                  <a:off x="92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1" name="Line 401"/>
                <p:cNvSpPr>
                  <a:spLocks noChangeShapeType="1"/>
                </p:cNvSpPr>
                <p:nvPr/>
              </p:nvSpPr>
              <p:spPr bwMode="auto">
                <a:xfrm>
                  <a:off x="93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2" name="Line 402"/>
                <p:cNvSpPr>
                  <a:spLocks noChangeShapeType="1"/>
                </p:cNvSpPr>
                <p:nvPr/>
              </p:nvSpPr>
              <p:spPr bwMode="auto">
                <a:xfrm>
                  <a:off x="96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3" name="Line 403"/>
                <p:cNvSpPr>
                  <a:spLocks noChangeShapeType="1"/>
                </p:cNvSpPr>
                <p:nvPr/>
              </p:nvSpPr>
              <p:spPr bwMode="auto">
                <a:xfrm>
                  <a:off x="97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4" name="Line 404"/>
                <p:cNvSpPr>
                  <a:spLocks noChangeShapeType="1"/>
                </p:cNvSpPr>
                <p:nvPr/>
              </p:nvSpPr>
              <p:spPr bwMode="auto">
                <a:xfrm>
                  <a:off x="99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5" name="Line 405"/>
                <p:cNvSpPr>
                  <a:spLocks noChangeShapeType="1"/>
                </p:cNvSpPr>
                <p:nvPr/>
              </p:nvSpPr>
              <p:spPr bwMode="auto">
                <a:xfrm>
                  <a:off x="101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6" name="Line 406"/>
                <p:cNvSpPr>
                  <a:spLocks noChangeShapeType="1"/>
                </p:cNvSpPr>
                <p:nvPr/>
              </p:nvSpPr>
              <p:spPr bwMode="auto">
                <a:xfrm>
                  <a:off x="104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51808" name="Group 608"/>
              <p:cNvGrpSpPr>
                <a:grpSpLocks/>
              </p:cNvGrpSpPr>
              <p:nvPr/>
            </p:nvGrpSpPr>
            <p:grpSpPr bwMode="auto">
              <a:xfrm>
                <a:off x="453" y="1572"/>
                <a:ext cx="4867" cy="288"/>
                <a:chOff x="453" y="1572"/>
                <a:chExt cx="4867" cy="288"/>
              </a:xfrm>
            </p:grpSpPr>
            <p:sp>
              <p:nvSpPr>
                <p:cNvPr id="51608" name="Line 408"/>
                <p:cNvSpPr>
                  <a:spLocks noChangeShapeType="1"/>
                </p:cNvSpPr>
                <p:nvPr/>
              </p:nvSpPr>
              <p:spPr bwMode="auto">
                <a:xfrm>
                  <a:off x="10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9" name="Line 409"/>
                <p:cNvSpPr>
                  <a:spLocks noChangeShapeType="1"/>
                </p:cNvSpPr>
                <p:nvPr/>
              </p:nvSpPr>
              <p:spPr bwMode="auto">
                <a:xfrm>
                  <a:off x="10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0" name="Line 410"/>
                <p:cNvSpPr>
                  <a:spLocks noChangeShapeType="1"/>
                </p:cNvSpPr>
                <p:nvPr/>
              </p:nvSpPr>
              <p:spPr bwMode="auto">
                <a:xfrm>
                  <a:off x="10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1" name="Line 411"/>
                <p:cNvSpPr>
                  <a:spLocks noChangeShapeType="1"/>
                </p:cNvSpPr>
                <p:nvPr/>
              </p:nvSpPr>
              <p:spPr bwMode="auto">
                <a:xfrm>
                  <a:off x="11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2" name="Line 412"/>
                <p:cNvSpPr>
                  <a:spLocks noChangeShapeType="1"/>
                </p:cNvSpPr>
                <p:nvPr/>
              </p:nvSpPr>
              <p:spPr bwMode="auto">
                <a:xfrm>
                  <a:off x="11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3" name="Line 413"/>
                <p:cNvSpPr>
                  <a:spLocks noChangeShapeType="1"/>
                </p:cNvSpPr>
                <p:nvPr/>
              </p:nvSpPr>
              <p:spPr bwMode="auto">
                <a:xfrm>
                  <a:off x="114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4" name="Line 414"/>
                <p:cNvSpPr>
                  <a:spLocks noChangeShapeType="1"/>
                </p:cNvSpPr>
                <p:nvPr/>
              </p:nvSpPr>
              <p:spPr bwMode="auto">
                <a:xfrm>
                  <a:off x="116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5" name="Line 415"/>
                <p:cNvSpPr>
                  <a:spLocks noChangeShapeType="1"/>
                </p:cNvSpPr>
                <p:nvPr/>
              </p:nvSpPr>
              <p:spPr bwMode="auto">
                <a:xfrm>
                  <a:off x="119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6" name="Line 416"/>
                <p:cNvSpPr>
                  <a:spLocks noChangeShapeType="1"/>
                </p:cNvSpPr>
                <p:nvPr/>
              </p:nvSpPr>
              <p:spPr bwMode="auto">
                <a:xfrm>
                  <a:off x="120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7" name="Line 417"/>
                <p:cNvSpPr>
                  <a:spLocks noChangeShapeType="1"/>
                </p:cNvSpPr>
                <p:nvPr/>
              </p:nvSpPr>
              <p:spPr bwMode="auto">
                <a:xfrm>
                  <a:off x="122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8" name="Line 418"/>
                <p:cNvSpPr>
                  <a:spLocks noChangeShapeType="1"/>
                </p:cNvSpPr>
                <p:nvPr/>
              </p:nvSpPr>
              <p:spPr bwMode="auto">
                <a:xfrm>
                  <a:off x="12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9" name="Line 419"/>
                <p:cNvSpPr>
                  <a:spLocks noChangeShapeType="1"/>
                </p:cNvSpPr>
                <p:nvPr/>
              </p:nvSpPr>
              <p:spPr bwMode="auto">
                <a:xfrm>
                  <a:off x="126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0" name="Line 420"/>
                <p:cNvSpPr>
                  <a:spLocks noChangeShapeType="1"/>
                </p:cNvSpPr>
                <p:nvPr/>
              </p:nvSpPr>
              <p:spPr bwMode="auto">
                <a:xfrm>
                  <a:off x="12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1" name="Line 421"/>
                <p:cNvSpPr>
                  <a:spLocks noChangeShapeType="1"/>
                </p:cNvSpPr>
                <p:nvPr/>
              </p:nvSpPr>
              <p:spPr bwMode="auto">
                <a:xfrm>
                  <a:off x="13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2" name="Line 422"/>
                <p:cNvSpPr>
                  <a:spLocks noChangeShapeType="1"/>
                </p:cNvSpPr>
                <p:nvPr/>
              </p:nvSpPr>
              <p:spPr bwMode="auto">
                <a:xfrm>
                  <a:off x="131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3" name="Line 423"/>
                <p:cNvSpPr>
                  <a:spLocks noChangeShapeType="1"/>
                </p:cNvSpPr>
                <p:nvPr/>
              </p:nvSpPr>
              <p:spPr bwMode="auto">
                <a:xfrm>
                  <a:off x="13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4" name="Line 424"/>
                <p:cNvSpPr>
                  <a:spLocks noChangeShapeType="1"/>
                </p:cNvSpPr>
                <p:nvPr/>
              </p:nvSpPr>
              <p:spPr bwMode="auto">
                <a:xfrm>
                  <a:off x="135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5" name="Line 425"/>
                <p:cNvSpPr>
                  <a:spLocks noChangeShapeType="1"/>
                </p:cNvSpPr>
                <p:nvPr/>
              </p:nvSpPr>
              <p:spPr bwMode="auto">
                <a:xfrm>
                  <a:off x="13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6" name="Line 426"/>
                <p:cNvSpPr>
                  <a:spLocks noChangeShapeType="1"/>
                </p:cNvSpPr>
                <p:nvPr/>
              </p:nvSpPr>
              <p:spPr bwMode="auto">
                <a:xfrm>
                  <a:off x="139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7" name="Line 427"/>
                <p:cNvSpPr>
                  <a:spLocks noChangeShapeType="1"/>
                </p:cNvSpPr>
                <p:nvPr/>
              </p:nvSpPr>
              <p:spPr bwMode="auto">
                <a:xfrm>
                  <a:off x="14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8" name="Line 428"/>
                <p:cNvSpPr>
                  <a:spLocks noChangeShapeType="1"/>
                </p:cNvSpPr>
                <p:nvPr/>
              </p:nvSpPr>
              <p:spPr bwMode="auto">
                <a:xfrm>
                  <a:off x="143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9" name="Line 429"/>
                <p:cNvSpPr>
                  <a:spLocks noChangeShapeType="1"/>
                </p:cNvSpPr>
                <p:nvPr/>
              </p:nvSpPr>
              <p:spPr bwMode="auto">
                <a:xfrm>
                  <a:off x="14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0" name="Line 430"/>
                <p:cNvSpPr>
                  <a:spLocks noChangeShapeType="1"/>
                </p:cNvSpPr>
                <p:nvPr/>
              </p:nvSpPr>
              <p:spPr bwMode="auto">
                <a:xfrm>
                  <a:off x="147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1" name="Line 431"/>
                <p:cNvSpPr>
                  <a:spLocks noChangeShapeType="1"/>
                </p:cNvSpPr>
                <p:nvPr/>
              </p:nvSpPr>
              <p:spPr bwMode="auto">
                <a:xfrm>
                  <a:off x="14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2" name="Line 432"/>
                <p:cNvSpPr>
                  <a:spLocks noChangeShapeType="1"/>
                </p:cNvSpPr>
                <p:nvPr/>
              </p:nvSpPr>
              <p:spPr bwMode="auto">
                <a:xfrm>
                  <a:off x="150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3" name="Line 433"/>
                <p:cNvSpPr>
                  <a:spLocks noChangeShapeType="1"/>
                </p:cNvSpPr>
                <p:nvPr/>
              </p:nvSpPr>
              <p:spPr bwMode="auto">
                <a:xfrm>
                  <a:off x="153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4" name="Line 434"/>
                <p:cNvSpPr>
                  <a:spLocks noChangeShapeType="1"/>
                </p:cNvSpPr>
                <p:nvPr/>
              </p:nvSpPr>
              <p:spPr bwMode="auto">
                <a:xfrm>
                  <a:off x="154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5" name="Line 435"/>
                <p:cNvSpPr>
                  <a:spLocks noChangeShapeType="1"/>
                </p:cNvSpPr>
                <p:nvPr/>
              </p:nvSpPr>
              <p:spPr bwMode="auto">
                <a:xfrm>
                  <a:off x="157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6" name="Line 436"/>
                <p:cNvSpPr>
                  <a:spLocks noChangeShapeType="1"/>
                </p:cNvSpPr>
                <p:nvPr/>
              </p:nvSpPr>
              <p:spPr bwMode="auto">
                <a:xfrm>
                  <a:off x="158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7" name="Line 437"/>
                <p:cNvSpPr>
                  <a:spLocks noChangeShapeType="1"/>
                </p:cNvSpPr>
                <p:nvPr/>
              </p:nvSpPr>
              <p:spPr bwMode="auto">
                <a:xfrm>
                  <a:off x="161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8" name="Line 438"/>
                <p:cNvSpPr>
                  <a:spLocks noChangeShapeType="1"/>
                </p:cNvSpPr>
                <p:nvPr/>
              </p:nvSpPr>
              <p:spPr bwMode="auto">
                <a:xfrm>
                  <a:off x="162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9" name="Line 439"/>
                <p:cNvSpPr>
                  <a:spLocks noChangeShapeType="1"/>
                </p:cNvSpPr>
                <p:nvPr/>
              </p:nvSpPr>
              <p:spPr bwMode="auto">
                <a:xfrm>
                  <a:off x="165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0" name="Line 440"/>
                <p:cNvSpPr>
                  <a:spLocks noChangeShapeType="1"/>
                </p:cNvSpPr>
                <p:nvPr/>
              </p:nvSpPr>
              <p:spPr bwMode="auto">
                <a:xfrm>
                  <a:off x="165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1" name="Line 441"/>
                <p:cNvSpPr>
                  <a:spLocks noChangeShapeType="1"/>
                </p:cNvSpPr>
                <p:nvPr/>
              </p:nvSpPr>
              <p:spPr bwMode="auto">
                <a:xfrm>
                  <a:off x="168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2" name="Line 442"/>
                <p:cNvSpPr>
                  <a:spLocks noChangeShapeType="1"/>
                </p:cNvSpPr>
                <p:nvPr/>
              </p:nvSpPr>
              <p:spPr bwMode="auto">
                <a:xfrm>
                  <a:off x="170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3" name="Line 443"/>
                <p:cNvSpPr>
                  <a:spLocks noChangeShapeType="1"/>
                </p:cNvSpPr>
                <p:nvPr/>
              </p:nvSpPr>
              <p:spPr bwMode="auto">
                <a:xfrm>
                  <a:off x="17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4" name="Line 444"/>
                <p:cNvSpPr>
                  <a:spLocks noChangeShapeType="1"/>
                </p:cNvSpPr>
                <p:nvPr/>
              </p:nvSpPr>
              <p:spPr bwMode="auto">
                <a:xfrm>
                  <a:off x="173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5" name="Line 445"/>
                <p:cNvSpPr>
                  <a:spLocks noChangeShapeType="1"/>
                </p:cNvSpPr>
                <p:nvPr/>
              </p:nvSpPr>
              <p:spPr bwMode="auto">
                <a:xfrm>
                  <a:off x="176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6" name="Line 446"/>
                <p:cNvSpPr>
                  <a:spLocks noChangeShapeType="1"/>
                </p:cNvSpPr>
                <p:nvPr/>
              </p:nvSpPr>
              <p:spPr bwMode="auto">
                <a:xfrm>
                  <a:off x="17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7" name="Line 447"/>
                <p:cNvSpPr>
                  <a:spLocks noChangeShapeType="1"/>
                </p:cNvSpPr>
                <p:nvPr/>
              </p:nvSpPr>
              <p:spPr bwMode="auto">
                <a:xfrm>
                  <a:off x="180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8" name="Line 448"/>
                <p:cNvSpPr>
                  <a:spLocks noChangeShapeType="1"/>
                </p:cNvSpPr>
                <p:nvPr/>
              </p:nvSpPr>
              <p:spPr bwMode="auto">
                <a:xfrm>
                  <a:off x="181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9" name="Line 449"/>
                <p:cNvSpPr>
                  <a:spLocks noChangeShapeType="1"/>
                </p:cNvSpPr>
                <p:nvPr/>
              </p:nvSpPr>
              <p:spPr bwMode="auto">
                <a:xfrm>
                  <a:off x="18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0" name="Line 450"/>
                <p:cNvSpPr>
                  <a:spLocks noChangeShapeType="1"/>
                </p:cNvSpPr>
                <p:nvPr/>
              </p:nvSpPr>
              <p:spPr bwMode="auto">
                <a:xfrm>
                  <a:off x="185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1" name="Line 451"/>
                <p:cNvSpPr>
                  <a:spLocks noChangeShapeType="1"/>
                </p:cNvSpPr>
                <p:nvPr/>
              </p:nvSpPr>
              <p:spPr bwMode="auto">
                <a:xfrm>
                  <a:off x="18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2" name="Line 452"/>
                <p:cNvSpPr>
                  <a:spLocks noChangeShapeType="1"/>
                </p:cNvSpPr>
                <p:nvPr/>
              </p:nvSpPr>
              <p:spPr bwMode="auto">
                <a:xfrm>
                  <a:off x="189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3" name="Line 453"/>
                <p:cNvSpPr>
                  <a:spLocks noChangeShapeType="1"/>
                </p:cNvSpPr>
                <p:nvPr/>
              </p:nvSpPr>
              <p:spPr bwMode="auto">
                <a:xfrm>
                  <a:off x="191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4" name="Line 454"/>
                <p:cNvSpPr>
                  <a:spLocks noChangeShapeType="1"/>
                </p:cNvSpPr>
                <p:nvPr/>
              </p:nvSpPr>
              <p:spPr bwMode="auto">
                <a:xfrm>
                  <a:off x="192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5" name="Line 455"/>
                <p:cNvSpPr>
                  <a:spLocks noChangeShapeType="1"/>
                </p:cNvSpPr>
                <p:nvPr/>
              </p:nvSpPr>
              <p:spPr bwMode="auto">
                <a:xfrm>
                  <a:off x="195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6" name="Line 456"/>
                <p:cNvSpPr>
                  <a:spLocks noChangeShapeType="1"/>
                </p:cNvSpPr>
                <p:nvPr/>
              </p:nvSpPr>
              <p:spPr bwMode="auto">
                <a:xfrm>
                  <a:off x="196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7" name="Line 457"/>
                <p:cNvSpPr>
                  <a:spLocks noChangeShapeType="1"/>
                </p:cNvSpPr>
                <p:nvPr/>
              </p:nvSpPr>
              <p:spPr bwMode="auto">
                <a:xfrm>
                  <a:off x="19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8" name="Line 458"/>
                <p:cNvSpPr>
                  <a:spLocks noChangeShapeType="1"/>
                </p:cNvSpPr>
                <p:nvPr/>
              </p:nvSpPr>
              <p:spPr bwMode="auto">
                <a:xfrm>
                  <a:off x="200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9" name="Line 459"/>
                <p:cNvSpPr>
                  <a:spLocks noChangeShapeType="1"/>
                </p:cNvSpPr>
                <p:nvPr/>
              </p:nvSpPr>
              <p:spPr bwMode="auto">
                <a:xfrm>
                  <a:off x="203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0" name="Line 460"/>
                <p:cNvSpPr>
                  <a:spLocks noChangeShapeType="1"/>
                </p:cNvSpPr>
                <p:nvPr/>
              </p:nvSpPr>
              <p:spPr bwMode="auto">
                <a:xfrm>
                  <a:off x="204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1" name="Line 461"/>
                <p:cNvSpPr>
                  <a:spLocks noChangeShapeType="1"/>
                </p:cNvSpPr>
                <p:nvPr/>
              </p:nvSpPr>
              <p:spPr bwMode="auto">
                <a:xfrm>
                  <a:off x="206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2" name="Line 462"/>
                <p:cNvSpPr>
                  <a:spLocks noChangeShapeType="1"/>
                </p:cNvSpPr>
                <p:nvPr/>
              </p:nvSpPr>
              <p:spPr bwMode="auto">
                <a:xfrm>
                  <a:off x="20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3" name="Line 463"/>
                <p:cNvSpPr>
                  <a:spLocks noChangeShapeType="1"/>
                </p:cNvSpPr>
                <p:nvPr/>
              </p:nvSpPr>
              <p:spPr bwMode="auto">
                <a:xfrm>
                  <a:off x="210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4" name="Line 464"/>
                <p:cNvSpPr>
                  <a:spLocks noChangeShapeType="1"/>
                </p:cNvSpPr>
                <p:nvPr/>
              </p:nvSpPr>
              <p:spPr bwMode="auto">
                <a:xfrm>
                  <a:off x="212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5" name="Line 465"/>
                <p:cNvSpPr>
                  <a:spLocks noChangeShapeType="1"/>
                </p:cNvSpPr>
                <p:nvPr/>
              </p:nvSpPr>
              <p:spPr bwMode="auto">
                <a:xfrm>
                  <a:off x="214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6" name="Line 466"/>
                <p:cNvSpPr>
                  <a:spLocks noChangeShapeType="1"/>
                </p:cNvSpPr>
                <p:nvPr/>
              </p:nvSpPr>
              <p:spPr bwMode="auto">
                <a:xfrm>
                  <a:off x="216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7" name="Line 467"/>
                <p:cNvSpPr>
                  <a:spLocks noChangeShapeType="1"/>
                </p:cNvSpPr>
                <p:nvPr/>
              </p:nvSpPr>
              <p:spPr bwMode="auto">
                <a:xfrm>
                  <a:off x="221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8" name="Line 468"/>
                <p:cNvSpPr>
                  <a:spLocks noChangeShapeType="1"/>
                </p:cNvSpPr>
                <p:nvPr/>
              </p:nvSpPr>
              <p:spPr bwMode="auto">
                <a:xfrm>
                  <a:off x="222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9" name="Line 469"/>
                <p:cNvSpPr>
                  <a:spLocks noChangeShapeType="1"/>
                </p:cNvSpPr>
                <p:nvPr/>
              </p:nvSpPr>
              <p:spPr bwMode="auto">
                <a:xfrm>
                  <a:off x="225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0" name="Line 470"/>
                <p:cNvSpPr>
                  <a:spLocks noChangeShapeType="1"/>
                </p:cNvSpPr>
                <p:nvPr/>
              </p:nvSpPr>
              <p:spPr bwMode="auto">
                <a:xfrm>
                  <a:off x="226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1" name="Line 471"/>
                <p:cNvSpPr>
                  <a:spLocks noChangeShapeType="1"/>
                </p:cNvSpPr>
                <p:nvPr/>
              </p:nvSpPr>
              <p:spPr bwMode="auto">
                <a:xfrm>
                  <a:off x="23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2" name="Line 472"/>
                <p:cNvSpPr>
                  <a:spLocks noChangeShapeType="1"/>
                </p:cNvSpPr>
                <p:nvPr/>
              </p:nvSpPr>
              <p:spPr bwMode="auto">
                <a:xfrm>
                  <a:off x="233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3" name="Line 473"/>
                <p:cNvSpPr>
                  <a:spLocks noChangeShapeType="1"/>
                </p:cNvSpPr>
                <p:nvPr/>
              </p:nvSpPr>
              <p:spPr bwMode="auto">
                <a:xfrm>
                  <a:off x="236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4" name="Line 474"/>
                <p:cNvSpPr>
                  <a:spLocks noChangeShapeType="1"/>
                </p:cNvSpPr>
                <p:nvPr/>
              </p:nvSpPr>
              <p:spPr bwMode="auto">
                <a:xfrm>
                  <a:off x="237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5" name="Line 475"/>
                <p:cNvSpPr>
                  <a:spLocks noChangeShapeType="1"/>
                </p:cNvSpPr>
                <p:nvPr/>
              </p:nvSpPr>
              <p:spPr bwMode="auto">
                <a:xfrm>
                  <a:off x="243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6" name="Line 476"/>
                <p:cNvSpPr>
                  <a:spLocks noChangeShapeType="1"/>
                </p:cNvSpPr>
                <p:nvPr/>
              </p:nvSpPr>
              <p:spPr bwMode="auto">
                <a:xfrm>
                  <a:off x="244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7" name="Line 477"/>
                <p:cNvSpPr>
                  <a:spLocks noChangeShapeType="1"/>
                </p:cNvSpPr>
                <p:nvPr/>
              </p:nvSpPr>
              <p:spPr bwMode="auto">
                <a:xfrm>
                  <a:off x="246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8" name="Line 478"/>
                <p:cNvSpPr>
                  <a:spLocks noChangeShapeType="1"/>
                </p:cNvSpPr>
                <p:nvPr/>
              </p:nvSpPr>
              <p:spPr bwMode="auto">
                <a:xfrm>
                  <a:off x="24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9" name="Line 479"/>
                <p:cNvSpPr>
                  <a:spLocks noChangeShapeType="1"/>
                </p:cNvSpPr>
                <p:nvPr/>
              </p:nvSpPr>
              <p:spPr bwMode="auto">
                <a:xfrm>
                  <a:off x="253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0" name="Line 480"/>
                <p:cNvSpPr>
                  <a:spLocks noChangeShapeType="1"/>
                </p:cNvSpPr>
                <p:nvPr/>
              </p:nvSpPr>
              <p:spPr bwMode="auto">
                <a:xfrm>
                  <a:off x="25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1" name="Line 481"/>
                <p:cNvSpPr>
                  <a:spLocks noChangeShapeType="1"/>
                </p:cNvSpPr>
                <p:nvPr/>
              </p:nvSpPr>
              <p:spPr bwMode="auto">
                <a:xfrm>
                  <a:off x="25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2" name="Line 482"/>
                <p:cNvSpPr>
                  <a:spLocks noChangeShapeType="1"/>
                </p:cNvSpPr>
                <p:nvPr/>
              </p:nvSpPr>
              <p:spPr bwMode="auto">
                <a:xfrm>
                  <a:off x="25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3" name="Line 483"/>
                <p:cNvSpPr>
                  <a:spLocks noChangeShapeType="1"/>
                </p:cNvSpPr>
                <p:nvPr/>
              </p:nvSpPr>
              <p:spPr bwMode="auto">
                <a:xfrm>
                  <a:off x="264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4" name="Line 484"/>
                <p:cNvSpPr>
                  <a:spLocks noChangeShapeType="1"/>
                </p:cNvSpPr>
                <p:nvPr/>
              </p:nvSpPr>
              <p:spPr bwMode="auto">
                <a:xfrm>
                  <a:off x="26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5" name="Line 485"/>
                <p:cNvSpPr>
                  <a:spLocks noChangeShapeType="1"/>
                </p:cNvSpPr>
                <p:nvPr/>
              </p:nvSpPr>
              <p:spPr bwMode="auto">
                <a:xfrm>
                  <a:off x="26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6" name="Line 486"/>
                <p:cNvSpPr>
                  <a:spLocks noChangeShapeType="1"/>
                </p:cNvSpPr>
                <p:nvPr/>
              </p:nvSpPr>
              <p:spPr bwMode="auto">
                <a:xfrm>
                  <a:off x="26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7" name="Line 487"/>
                <p:cNvSpPr>
                  <a:spLocks noChangeShapeType="1"/>
                </p:cNvSpPr>
                <p:nvPr/>
              </p:nvSpPr>
              <p:spPr bwMode="auto">
                <a:xfrm>
                  <a:off x="275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8" name="Line 488"/>
                <p:cNvSpPr>
                  <a:spLocks noChangeShapeType="1"/>
                </p:cNvSpPr>
                <p:nvPr/>
              </p:nvSpPr>
              <p:spPr bwMode="auto">
                <a:xfrm>
                  <a:off x="276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9" name="Line 489"/>
                <p:cNvSpPr>
                  <a:spLocks noChangeShapeType="1"/>
                </p:cNvSpPr>
                <p:nvPr/>
              </p:nvSpPr>
              <p:spPr bwMode="auto">
                <a:xfrm>
                  <a:off x="278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0" name="Line 490"/>
                <p:cNvSpPr>
                  <a:spLocks noChangeShapeType="1"/>
                </p:cNvSpPr>
                <p:nvPr/>
              </p:nvSpPr>
              <p:spPr bwMode="auto">
                <a:xfrm>
                  <a:off x="28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1" name="Line 491"/>
                <p:cNvSpPr>
                  <a:spLocks noChangeShapeType="1"/>
                </p:cNvSpPr>
                <p:nvPr/>
              </p:nvSpPr>
              <p:spPr bwMode="auto">
                <a:xfrm>
                  <a:off x="285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2" name="Line 492"/>
                <p:cNvSpPr>
                  <a:spLocks noChangeShapeType="1"/>
                </p:cNvSpPr>
                <p:nvPr/>
              </p:nvSpPr>
              <p:spPr bwMode="auto">
                <a:xfrm>
                  <a:off x="287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3" name="Line 493"/>
                <p:cNvSpPr>
                  <a:spLocks noChangeShapeType="1"/>
                </p:cNvSpPr>
                <p:nvPr/>
              </p:nvSpPr>
              <p:spPr bwMode="auto">
                <a:xfrm>
                  <a:off x="289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4" name="Line 494"/>
                <p:cNvSpPr>
                  <a:spLocks noChangeShapeType="1"/>
                </p:cNvSpPr>
                <p:nvPr/>
              </p:nvSpPr>
              <p:spPr bwMode="auto">
                <a:xfrm>
                  <a:off x="290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5" name="Line 495"/>
                <p:cNvSpPr>
                  <a:spLocks noChangeShapeType="1"/>
                </p:cNvSpPr>
                <p:nvPr/>
              </p:nvSpPr>
              <p:spPr bwMode="auto">
                <a:xfrm>
                  <a:off x="296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6" name="Line 496"/>
                <p:cNvSpPr>
                  <a:spLocks noChangeShapeType="1"/>
                </p:cNvSpPr>
                <p:nvPr/>
              </p:nvSpPr>
              <p:spPr bwMode="auto">
                <a:xfrm>
                  <a:off x="29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7" name="Line 497"/>
                <p:cNvSpPr>
                  <a:spLocks noChangeShapeType="1"/>
                </p:cNvSpPr>
                <p:nvPr/>
              </p:nvSpPr>
              <p:spPr bwMode="auto">
                <a:xfrm>
                  <a:off x="300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8" name="Line 498"/>
                <p:cNvSpPr>
                  <a:spLocks noChangeShapeType="1"/>
                </p:cNvSpPr>
                <p:nvPr/>
              </p:nvSpPr>
              <p:spPr bwMode="auto">
                <a:xfrm>
                  <a:off x="301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9" name="Line 499"/>
                <p:cNvSpPr>
                  <a:spLocks noChangeShapeType="1"/>
                </p:cNvSpPr>
                <p:nvPr/>
              </p:nvSpPr>
              <p:spPr bwMode="auto">
                <a:xfrm>
                  <a:off x="307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0" name="Line 500"/>
                <p:cNvSpPr>
                  <a:spLocks noChangeShapeType="1"/>
                </p:cNvSpPr>
                <p:nvPr/>
              </p:nvSpPr>
              <p:spPr bwMode="auto">
                <a:xfrm>
                  <a:off x="308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1" name="Line 501"/>
                <p:cNvSpPr>
                  <a:spLocks noChangeShapeType="1"/>
                </p:cNvSpPr>
                <p:nvPr/>
              </p:nvSpPr>
              <p:spPr bwMode="auto">
                <a:xfrm>
                  <a:off x="311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2" name="Line 502"/>
                <p:cNvSpPr>
                  <a:spLocks noChangeShapeType="1"/>
                </p:cNvSpPr>
                <p:nvPr/>
              </p:nvSpPr>
              <p:spPr bwMode="auto">
                <a:xfrm>
                  <a:off x="312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3" name="Line 503"/>
                <p:cNvSpPr>
                  <a:spLocks noChangeShapeType="1"/>
                </p:cNvSpPr>
                <p:nvPr/>
              </p:nvSpPr>
              <p:spPr bwMode="auto">
                <a:xfrm>
                  <a:off x="31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4" name="Line 504"/>
                <p:cNvSpPr>
                  <a:spLocks noChangeShapeType="1"/>
                </p:cNvSpPr>
                <p:nvPr/>
              </p:nvSpPr>
              <p:spPr bwMode="auto">
                <a:xfrm>
                  <a:off x="31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5" name="Line 505"/>
                <p:cNvSpPr>
                  <a:spLocks noChangeShapeType="1"/>
                </p:cNvSpPr>
                <p:nvPr/>
              </p:nvSpPr>
              <p:spPr bwMode="auto">
                <a:xfrm>
                  <a:off x="32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6" name="Line 506"/>
                <p:cNvSpPr>
                  <a:spLocks noChangeShapeType="1"/>
                </p:cNvSpPr>
                <p:nvPr/>
              </p:nvSpPr>
              <p:spPr bwMode="auto">
                <a:xfrm>
                  <a:off x="323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7" name="Line 507"/>
                <p:cNvSpPr>
                  <a:spLocks noChangeShapeType="1"/>
                </p:cNvSpPr>
                <p:nvPr/>
              </p:nvSpPr>
              <p:spPr bwMode="auto">
                <a:xfrm>
                  <a:off x="328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8" name="Line 508"/>
                <p:cNvSpPr>
                  <a:spLocks noChangeShapeType="1"/>
                </p:cNvSpPr>
                <p:nvPr/>
              </p:nvSpPr>
              <p:spPr bwMode="auto">
                <a:xfrm>
                  <a:off x="32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9" name="Line 509"/>
                <p:cNvSpPr>
                  <a:spLocks noChangeShapeType="1"/>
                </p:cNvSpPr>
                <p:nvPr/>
              </p:nvSpPr>
              <p:spPr bwMode="auto">
                <a:xfrm>
                  <a:off x="332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0" name="Line 510"/>
                <p:cNvSpPr>
                  <a:spLocks noChangeShapeType="1"/>
                </p:cNvSpPr>
                <p:nvPr/>
              </p:nvSpPr>
              <p:spPr bwMode="auto">
                <a:xfrm>
                  <a:off x="33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1" name="Line 511"/>
                <p:cNvSpPr>
                  <a:spLocks noChangeShapeType="1"/>
                </p:cNvSpPr>
                <p:nvPr/>
              </p:nvSpPr>
              <p:spPr bwMode="auto">
                <a:xfrm>
                  <a:off x="339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2" name="Line 512"/>
                <p:cNvSpPr>
                  <a:spLocks noChangeShapeType="1"/>
                </p:cNvSpPr>
                <p:nvPr/>
              </p:nvSpPr>
              <p:spPr bwMode="auto">
                <a:xfrm>
                  <a:off x="34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3" name="Line 513"/>
                <p:cNvSpPr>
                  <a:spLocks noChangeShapeType="1"/>
                </p:cNvSpPr>
                <p:nvPr/>
              </p:nvSpPr>
              <p:spPr bwMode="auto">
                <a:xfrm>
                  <a:off x="342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4" name="Line 514"/>
                <p:cNvSpPr>
                  <a:spLocks noChangeShapeType="1"/>
                </p:cNvSpPr>
                <p:nvPr/>
              </p:nvSpPr>
              <p:spPr bwMode="auto">
                <a:xfrm>
                  <a:off x="34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5" name="Line 515"/>
                <p:cNvSpPr>
                  <a:spLocks noChangeShapeType="1"/>
                </p:cNvSpPr>
                <p:nvPr/>
              </p:nvSpPr>
              <p:spPr bwMode="auto">
                <a:xfrm>
                  <a:off x="350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6" name="Line 516"/>
                <p:cNvSpPr>
                  <a:spLocks noChangeShapeType="1"/>
                </p:cNvSpPr>
                <p:nvPr/>
              </p:nvSpPr>
              <p:spPr bwMode="auto">
                <a:xfrm>
                  <a:off x="351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7" name="Line 517"/>
                <p:cNvSpPr>
                  <a:spLocks noChangeShapeType="1"/>
                </p:cNvSpPr>
                <p:nvPr/>
              </p:nvSpPr>
              <p:spPr bwMode="auto">
                <a:xfrm>
                  <a:off x="353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8" name="Line 518"/>
                <p:cNvSpPr>
                  <a:spLocks noChangeShapeType="1"/>
                </p:cNvSpPr>
                <p:nvPr/>
              </p:nvSpPr>
              <p:spPr bwMode="auto">
                <a:xfrm>
                  <a:off x="354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9" name="Line 519"/>
                <p:cNvSpPr>
                  <a:spLocks noChangeShapeType="1"/>
                </p:cNvSpPr>
                <p:nvPr/>
              </p:nvSpPr>
              <p:spPr bwMode="auto">
                <a:xfrm>
                  <a:off x="360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0" name="Line 520"/>
                <p:cNvSpPr>
                  <a:spLocks noChangeShapeType="1"/>
                </p:cNvSpPr>
                <p:nvPr/>
              </p:nvSpPr>
              <p:spPr bwMode="auto">
                <a:xfrm>
                  <a:off x="362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1" name="Line 521"/>
                <p:cNvSpPr>
                  <a:spLocks noChangeShapeType="1"/>
                </p:cNvSpPr>
                <p:nvPr/>
              </p:nvSpPr>
              <p:spPr bwMode="auto">
                <a:xfrm>
                  <a:off x="364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2" name="Line 522"/>
                <p:cNvSpPr>
                  <a:spLocks noChangeShapeType="1"/>
                </p:cNvSpPr>
                <p:nvPr/>
              </p:nvSpPr>
              <p:spPr bwMode="auto">
                <a:xfrm>
                  <a:off x="365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3" name="Line 523"/>
                <p:cNvSpPr>
                  <a:spLocks noChangeShapeType="1"/>
                </p:cNvSpPr>
                <p:nvPr/>
              </p:nvSpPr>
              <p:spPr bwMode="auto">
                <a:xfrm>
                  <a:off x="371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4" name="Line 524"/>
                <p:cNvSpPr>
                  <a:spLocks noChangeShapeType="1"/>
                </p:cNvSpPr>
                <p:nvPr/>
              </p:nvSpPr>
              <p:spPr bwMode="auto">
                <a:xfrm>
                  <a:off x="372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5" name="Line 525"/>
                <p:cNvSpPr>
                  <a:spLocks noChangeShapeType="1"/>
                </p:cNvSpPr>
                <p:nvPr/>
              </p:nvSpPr>
              <p:spPr bwMode="auto">
                <a:xfrm>
                  <a:off x="375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6" name="Line 526"/>
                <p:cNvSpPr>
                  <a:spLocks noChangeShapeType="1"/>
                </p:cNvSpPr>
                <p:nvPr/>
              </p:nvSpPr>
              <p:spPr bwMode="auto">
                <a:xfrm>
                  <a:off x="376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7" name="Line 527"/>
                <p:cNvSpPr>
                  <a:spLocks noChangeShapeType="1"/>
                </p:cNvSpPr>
                <p:nvPr/>
              </p:nvSpPr>
              <p:spPr bwMode="auto">
                <a:xfrm>
                  <a:off x="38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8" name="Line 528"/>
                <p:cNvSpPr>
                  <a:spLocks noChangeShapeType="1"/>
                </p:cNvSpPr>
                <p:nvPr/>
              </p:nvSpPr>
              <p:spPr bwMode="auto">
                <a:xfrm>
                  <a:off x="383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9" name="Line 529"/>
                <p:cNvSpPr>
                  <a:spLocks noChangeShapeType="1"/>
                </p:cNvSpPr>
                <p:nvPr/>
              </p:nvSpPr>
              <p:spPr bwMode="auto">
                <a:xfrm>
                  <a:off x="38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0" name="Line 530"/>
                <p:cNvSpPr>
                  <a:spLocks noChangeShapeType="1"/>
                </p:cNvSpPr>
                <p:nvPr/>
              </p:nvSpPr>
              <p:spPr bwMode="auto">
                <a:xfrm>
                  <a:off x="387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1" name="Line 531"/>
                <p:cNvSpPr>
                  <a:spLocks noChangeShapeType="1"/>
                </p:cNvSpPr>
                <p:nvPr/>
              </p:nvSpPr>
              <p:spPr bwMode="auto">
                <a:xfrm>
                  <a:off x="392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2" name="Line 532"/>
                <p:cNvSpPr>
                  <a:spLocks noChangeShapeType="1"/>
                </p:cNvSpPr>
                <p:nvPr/>
              </p:nvSpPr>
              <p:spPr bwMode="auto">
                <a:xfrm>
                  <a:off x="39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3" name="Line 533"/>
                <p:cNvSpPr>
                  <a:spLocks noChangeShapeType="1"/>
                </p:cNvSpPr>
                <p:nvPr/>
              </p:nvSpPr>
              <p:spPr bwMode="auto">
                <a:xfrm>
                  <a:off x="396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4" name="Line 534"/>
                <p:cNvSpPr>
                  <a:spLocks noChangeShapeType="1"/>
                </p:cNvSpPr>
                <p:nvPr/>
              </p:nvSpPr>
              <p:spPr bwMode="auto">
                <a:xfrm>
                  <a:off x="39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5" name="Line 535"/>
                <p:cNvSpPr>
                  <a:spLocks noChangeShapeType="1"/>
                </p:cNvSpPr>
                <p:nvPr/>
              </p:nvSpPr>
              <p:spPr bwMode="auto">
                <a:xfrm>
                  <a:off x="403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6" name="Line 536"/>
                <p:cNvSpPr>
                  <a:spLocks noChangeShapeType="1"/>
                </p:cNvSpPr>
                <p:nvPr/>
              </p:nvSpPr>
              <p:spPr bwMode="auto">
                <a:xfrm>
                  <a:off x="40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7" name="Line 537"/>
                <p:cNvSpPr>
                  <a:spLocks noChangeShapeType="1"/>
                </p:cNvSpPr>
                <p:nvPr/>
              </p:nvSpPr>
              <p:spPr bwMode="auto">
                <a:xfrm>
                  <a:off x="407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8" name="Line 538"/>
                <p:cNvSpPr>
                  <a:spLocks noChangeShapeType="1"/>
                </p:cNvSpPr>
                <p:nvPr/>
              </p:nvSpPr>
              <p:spPr bwMode="auto">
                <a:xfrm>
                  <a:off x="408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9" name="Line 539"/>
                <p:cNvSpPr>
                  <a:spLocks noChangeShapeType="1"/>
                </p:cNvSpPr>
                <p:nvPr/>
              </p:nvSpPr>
              <p:spPr bwMode="auto">
                <a:xfrm>
                  <a:off x="414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0" name="Line 540"/>
                <p:cNvSpPr>
                  <a:spLocks noChangeShapeType="1"/>
                </p:cNvSpPr>
                <p:nvPr/>
              </p:nvSpPr>
              <p:spPr bwMode="auto">
                <a:xfrm>
                  <a:off x="41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1" name="Line 541"/>
                <p:cNvSpPr>
                  <a:spLocks noChangeShapeType="1"/>
                </p:cNvSpPr>
                <p:nvPr/>
              </p:nvSpPr>
              <p:spPr bwMode="auto">
                <a:xfrm>
                  <a:off x="41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2" name="Line 542"/>
                <p:cNvSpPr>
                  <a:spLocks noChangeShapeType="1"/>
                </p:cNvSpPr>
                <p:nvPr/>
              </p:nvSpPr>
              <p:spPr bwMode="auto">
                <a:xfrm>
                  <a:off x="419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3" name="Line 543"/>
                <p:cNvSpPr>
                  <a:spLocks noChangeShapeType="1"/>
                </p:cNvSpPr>
                <p:nvPr/>
              </p:nvSpPr>
              <p:spPr bwMode="auto">
                <a:xfrm>
                  <a:off x="425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4" name="Line 544"/>
                <p:cNvSpPr>
                  <a:spLocks noChangeShapeType="1"/>
                </p:cNvSpPr>
                <p:nvPr/>
              </p:nvSpPr>
              <p:spPr bwMode="auto">
                <a:xfrm>
                  <a:off x="426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5" name="Line 545"/>
                <p:cNvSpPr>
                  <a:spLocks noChangeShapeType="1"/>
                </p:cNvSpPr>
                <p:nvPr/>
              </p:nvSpPr>
              <p:spPr bwMode="auto">
                <a:xfrm>
                  <a:off x="428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6" name="Line 546"/>
                <p:cNvSpPr>
                  <a:spLocks noChangeShapeType="1"/>
                </p:cNvSpPr>
                <p:nvPr/>
              </p:nvSpPr>
              <p:spPr bwMode="auto">
                <a:xfrm>
                  <a:off x="429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7" name="Line 547"/>
                <p:cNvSpPr>
                  <a:spLocks noChangeShapeType="1"/>
                </p:cNvSpPr>
                <p:nvPr/>
              </p:nvSpPr>
              <p:spPr bwMode="auto">
                <a:xfrm>
                  <a:off x="435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8" name="Line 548"/>
                <p:cNvSpPr>
                  <a:spLocks noChangeShapeType="1"/>
                </p:cNvSpPr>
                <p:nvPr/>
              </p:nvSpPr>
              <p:spPr bwMode="auto">
                <a:xfrm>
                  <a:off x="437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9" name="Line 549"/>
                <p:cNvSpPr>
                  <a:spLocks noChangeShapeType="1"/>
                </p:cNvSpPr>
                <p:nvPr/>
              </p:nvSpPr>
              <p:spPr bwMode="auto">
                <a:xfrm>
                  <a:off x="439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0" name="Line 550"/>
                <p:cNvSpPr>
                  <a:spLocks noChangeShapeType="1"/>
                </p:cNvSpPr>
                <p:nvPr/>
              </p:nvSpPr>
              <p:spPr bwMode="auto">
                <a:xfrm>
                  <a:off x="440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1" name="Line 551"/>
                <p:cNvSpPr>
                  <a:spLocks noChangeShapeType="1"/>
                </p:cNvSpPr>
                <p:nvPr/>
              </p:nvSpPr>
              <p:spPr bwMode="auto">
                <a:xfrm>
                  <a:off x="446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2" name="Line 552"/>
                <p:cNvSpPr>
                  <a:spLocks noChangeShapeType="1"/>
                </p:cNvSpPr>
                <p:nvPr/>
              </p:nvSpPr>
              <p:spPr bwMode="auto">
                <a:xfrm>
                  <a:off x="447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3" name="Line 553"/>
                <p:cNvSpPr>
                  <a:spLocks noChangeShapeType="1"/>
                </p:cNvSpPr>
                <p:nvPr/>
              </p:nvSpPr>
              <p:spPr bwMode="auto">
                <a:xfrm>
                  <a:off x="44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4" name="Line 554"/>
                <p:cNvSpPr>
                  <a:spLocks noChangeShapeType="1"/>
                </p:cNvSpPr>
                <p:nvPr/>
              </p:nvSpPr>
              <p:spPr bwMode="auto">
                <a:xfrm>
                  <a:off x="451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5" name="Line 555"/>
                <p:cNvSpPr>
                  <a:spLocks noChangeShapeType="1"/>
                </p:cNvSpPr>
                <p:nvPr/>
              </p:nvSpPr>
              <p:spPr bwMode="auto">
                <a:xfrm>
                  <a:off x="456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6" name="Line 556"/>
                <p:cNvSpPr>
                  <a:spLocks noChangeShapeType="1"/>
                </p:cNvSpPr>
                <p:nvPr/>
              </p:nvSpPr>
              <p:spPr bwMode="auto">
                <a:xfrm>
                  <a:off x="45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7" name="Line 557"/>
                <p:cNvSpPr>
                  <a:spLocks noChangeShapeType="1"/>
                </p:cNvSpPr>
                <p:nvPr/>
              </p:nvSpPr>
              <p:spPr bwMode="auto">
                <a:xfrm>
                  <a:off x="46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8" name="Line 558"/>
                <p:cNvSpPr>
                  <a:spLocks noChangeShapeType="1"/>
                </p:cNvSpPr>
                <p:nvPr/>
              </p:nvSpPr>
              <p:spPr bwMode="auto">
                <a:xfrm>
                  <a:off x="462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9" name="Line 559"/>
                <p:cNvSpPr>
                  <a:spLocks noChangeShapeType="1"/>
                </p:cNvSpPr>
                <p:nvPr/>
              </p:nvSpPr>
              <p:spPr bwMode="auto">
                <a:xfrm>
                  <a:off x="46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0" name="Line 560"/>
                <p:cNvSpPr>
                  <a:spLocks noChangeShapeType="1"/>
                </p:cNvSpPr>
                <p:nvPr/>
              </p:nvSpPr>
              <p:spPr bwMode="auto">
                <a:xfrm>
                  <a:off x="46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1" name="Line 561"/>
                <p:cNvSpPr>
                  <a:spLocks noChangeShapeType="1"/>
                </p:cNvSpPr>
                <p:nvPr/>
              </p:nvSpPr>
              <p:spPr bwMode="auto">
                <a:xfrm>
                  <a:off x="471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2" name="Line 562"/>
                <p:cNvSpPr>
                  <a:spLocks noChangeShapeType="1"/>
                </p:cNvSpPr>
                <p:nvPr/>
              </p:nvSpPr>
              <p:spPr bwMode="auto">
                <a:xfrm>
                  <a:off x="47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3" name="Line 563"/>
                <p:cNvSpPr>
                  <a:spLocks noChangeShapeType="1"/>
                </p:cNvSpPr>
                <p:nvPr/>
              </p:nvSpPr>
              <p:spPr bwMode="auto">
                <a:xfrm>
                  <a:off x="478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4" name="Line 564"/>
                <p:cNvSpPr>
                  <a:spLocks noChangeShapeType="1"/>
                </p:cNvSpPr>
                <p:nvPr/>
              </p:nvSpPr>
              <p:spPr bwMode="auto">
                <a:xfrm>
                  <a:off x="47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5" name="Line 565"/>
                <p:cNvSpPr>
                  <a:spLocks noChangeShapeType="1"/>
                </p:cNvSpPr>
                <p:nvPr/>
              </p:nvSpPr>
              <p:spPr bwMode="auto">
                <a:xfrm>
                  <a:off x="482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6" name="Line 566"/>
                <p:cNvSpPr>
                  <a:spLocks noChangeShapeType="1"/>
                </p:cNvSpPr>
                <p:nvPr/>
              </p:nvSpPr>
              <p:spPr bwMode="auto">
                <a:xfrm>
                  <a:off x="483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7" name="Line 567"/>
                <p:cNvSpPr>
                  <a:spLocks noChangeShapeType="1"/>
                </p:cNvSpPr>
                <p:nvPr/>
              </p:nvSpPr>
              <p:spPr bwMode="auto">
                <a:xfrm>
                  <a:off x="489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8" name="Line 568"/>
                <p:cNvSpPr>
                  <a:spLocks noChangeShapeType="1"/>
                </p:cNvSpPr>
                <p:nvPr/>
              </p:nvSpPr>
              <p:spPr bwMode="auto">
                <a:xfrm>
                  <a:off x="49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9" name="Line 569"/>
                <p:cNvSpPr>
                  <a:spLocks noChangeShapeType="1"/>
                </p:cNvSpPr>
                <p:nvPr/>
              </p:nvSpPr>
              <p:spPr bwMode="auto">
                <a:xfrm>
                  <a:off x="492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0" name="Line 570"/>
                <p:cNvSpPr>
                  <a:spLocks noChangeShapeType="1"/>
                </p:cNvSpPr>
                <p:nvPr/>
              </p:nvSpPr>
              <p:spPr bwMode="auto">
                <a:xfrm>
                  <a:off x="494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1" name="Line 571"/>
                <p:cNvSpPr>
                  <a:spLocks noChangeShapeType="1"/>
                </p:cNvSpPr>
                <p:nvPr/>
              </p:nvSpPr>
              <p:spPr bwMode="auto">
                <a:xfrm>
                  <a:off x="500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2" name="Line 572"/>
                <p:cNvSpPr>
                  <a:spLocks noChangeShapeType="1"/>
                </p:cNvSpPr>
                <p:nvPr/>
              </p:nvSpPr>
              <p:spPr bwMode="auto">
                <a:xfrm>
                  <a:off x="501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3" name="Line 573"/>
                <p:cNvSpPr>
                  <a:spLocks noChangeShapeType="1"/>
                </p:cNvSpPr>
                <p:nvPr/>
              </p:nvSpPr>
              <p:spPr bwMode="auto">
                <a:xfrm>
                  <a:off x="503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4" name="Line 574"/>
                <p:cNvSpPr>
                  <a:spLocks noChangeShapeType="1"/>
                </p:cNvSpPr>
                <p:nvPr/>
              </p:nvSpPr>
              <p:spPr bwMode="auto">
                <a:xfrm>
                  <a:off x="504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5" name="Line 575"/>
                <p:cNvSpPr>
                  <a:spLocks noChangeShapeType="1"/>
                </p:cNvSpPr>
                <p:nvPr/>
              </p:nvSpPr>
              <p:spPr bwMode="auto">
                <a:xfrm>
                  <a:off x="510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6" name="Line 576"/>
                <p:cNvSpPr>
                  <a:spLocks noChangeShapeType="1"/>
                </p:cNvSpPr>
                <p:nvPr/>
              </p:nvSpPr>
              <p:spPr bwMode="auto">
                <a:xfrm>
                  <a:off x="511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7" name="Line 577"/>
                <p:cNvSpPr>
                  <a:spLocks noChangeShapeType="1"/>
                </p:cNvSpPr>
                <p:nvPr/>
              </p:nvSpPr>
              <p:spPr bwMode="auto">
                <a:xfrm>
                  <a:off x="51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8" name="Line 578"/>
                <p:cNvSpPr>
                  <a:spLocks noChangeShapeType="1"/>
                </p:cNvSpPr>
                <p:nvPr/>
              </p:nvSpPr>
              <p:spPr bwMode="auto">
                <a:xfrm>
                  <a:off x="515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9" name="Line 579"/>
                <p:cNvSpPr>
                  <a:spLocks noChangeShapeType="1"/>
                </p:cNvSpPr>
                <p:nvPr/>
              </p:nvSpPr>
              <p:spPr bwMode="auto">
                <a:xfrm>
                  <a:off x="521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0" name="Line 580"/>
                <p:cNvSpPr>
                  <a:spLocks noChangeShapeType="1"/>
                </p:cNvSpPr>
                <p:nvPr/>
              </p:nvSpPr>
              <p:spPr bwMode="auto">
                <a:xfrm>
                  <a:off x="522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1" name="Line 581"/>
                <p:cNvSpPr>
                  <a:spLocks noChangeShapeType="1"/>
                </p:cNvSpPr>
                <p:nvPr/>
              </p:nvSpPr>
              <p:spPr bwMode="auto">
                <a:xfrm>
                  <a:off x="52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2" name="Line 582"/>
                <p:cNvSpPr>
                  <a:spLocks noChangeShapeType="1"/>
                </p:cNvSpPr>
                <p:nvPr/>
              </p:nvSpPr>
              <p:spPr bwMode="auto">
                <a:xfrm>
                  <a:off x="526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3" name="Line 583"/>
                <p:cNvSpPr>
                  <a:spLocks noChangeShapeType="1"/>
                </p:cNvSpPr>
                <p:nvPr/>
              </p:nvSpPr>
              <p:spPr bwMode="auto">
                <a:xfrm>
                  <a:off x="53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4" name="Line 584"/>
                <p:cNvSpPr>
                  <a:spLocks noChangeShapeType="1"/>
                </p:cNvSpPr>
                <p:nvPr/>
              </p:nvSpPr>
              <p:spPr bwMode="auto">
                <a:xfrm>
                  <a:off x="45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5" name="Line 585"/>
                <p:cNvSpPr>
                  <a:spLocks noChangeShapeType="1"/>
                </p:cNvSpPr>
                <p:nvPr/>
              </p:nvSpPr>
              <p:spPr bwMode="auto">
                <a:xfrm>
                  <a:off x="4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6" name="Line 586"/>
                <p:cNvSpPr>
                  <a:spLocks noChangeShapeType="1"/>
                </p:cNvSpPr>
                <p:nvPr/>
              </p:nvSpPr>
              <p:spPr bwMode="auto">
                <a:xfrm>
                  <a:off x="4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7" name="Line 587"/>
                <p:cNvSpPr>
                  <a:spLocks noChangeShapeType="1"/>
                </p:cNvSpPr>
                <p:nvPr/>
              </p:nvSpPr>
              <p:spPr bwMode="auto">
                <a:xfrm>
                  <a:off x="5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8" name="Line 588"/>
                <p:cNvSpPr>
                  <a:spLocks noChangeShapeType="1"/>
                </p:cNvSpPr>
                <p:nvPr/>
              </p:nvSpPr>
              <p:spPr bwMode="auto">
                <a:xfrm>
                  <a:off x="5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9" name="Line 589"/>
                <p:cNvSpPr>
                  <a:spLocks noChangeShapeType="1"/>
                </p:cNvSpPr>
                <p:nvPr/>
              </p:nvSpPr>
              <p:spPr bwMode="auto">
                <a:xfrm>
                  <a:off x="54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0" name="Line 590"/>
                <p:cNvSpPr>
                  <a:spLocks noChangeShapeType="1"/>
                </p:cNvSpPr>
                <p:nvPr/>
              </p:nvSpPr>
              <p:spPr bwMode="auto">
                <a:xfrm>
                  <a:off x="56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1" name="Line 591"/>
                <p:cNvSpPr>
                  <a:spLocks noChangeShapeType="1"/>
                </p:cNvSpPr>
                <p:nvPr/>
              </p:nvSpPr>
              <p:spPr bwMode="auto">
                <a:xfrm>
                  <a:off x="59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2" name="Line 592"/>
                <p:cNvSpPr>
                  <a:spLocks noChangeShapeType="1"/>
                </p:cNvSpPr>
                <p:nvPr/>
              </p:nvSpPr>
              <p:spPr bwMode="auto">
                <a:xfrm>
                  <a:off x="60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3" name="Line 593"/>
                <p:cNvSpPr>
                  <a:spLocks noChangeShapeType="1"/>
                </p:cNvSpPr>
                <p:nvPr/>
              </p:nvSpPr>
              <p:spPr bwMode="auto">
                <a:xfrm>
                  <a:off x="62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4" name="Line 594"/>
                <p:cNvSpPr>
                  <a:spLocks noChangeShapeType="1"/>
                </p:cNvSpPr>
                <p:nvPr/>
              </p:nvSpPr>
              <p:spPr bwMode="auto">
                <a:xfrm>
                  <a:off x="6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5" name="Line 595"/>
                <p:cNvSpPr>
                  <a:spLocks noChangeShapeType="1"/>
                </p:cNvSpPr>
                <p:nvPr/>
              </p:nvSpPr>
              <p:spPr bwMode="auto">
                <a:xfrm>
                  <a:off x="66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6" name="Line 596"/>
                <p:cNvSpPr>
                  <a:spLocks noChangeShapeType="1"/>
                </p:cNvSpPr>
                <p:nvPr/>
              </p:nvSpPr>
              <p:spPr bwMode="auto">
                <a:xfrm>
                  <a:off x="6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7" name="Line 597"/>
                <p:cNvSpPr>
                  <a:spLocks noChangeShapeType="1"/>
                </p:cNvSpPr>
                <p:nvPr/>
              </p:nvSpPr>
              <p:spPr bwMode="auto">
                <a:xfrm>
                  <a:off x="7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8" name="Line 598"/>
                <p:cNvSpPr>
                  <a:spLocks noChangeShapeType="1"/>
                </p:cNvSpPr>
                <p:nvPr/>
              </p:nvSpPr>
              <p:spPr bwMode="auto">
                <a:xfrm>
                  <a:off x="71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9" name="Line 599"/>
                <p:cNvSpPr>
                  <a:spLocks noChangeShapeType="1"/>
                </p:cNvSpPr>
                <p:nvPr/>
              </p:nvSpPr>
              <p:spPr bwMode="auto">
                <a:xfrm>
                  <a:off x="7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0" name="Line 600"/>
                <p:cNvSpPr>
                  <a:spLocks noChangeShapeType="1"/>
                </p:cNvSpPr>
                <p:nvPr/>
              </p:nvSpPr>
              <p:spPr bwMode="auto">
                <a:xfrm>
                  <a:off x="75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1" name="Line 601"/>
                <p:cNvSpPr>
                  <a:spLocks noChangeShapeType="1"/>
                </p:cNvSpPr>
                <p:nvPr/>
              </p:nvSpPr>
              <p:spPr bwMode="auto">
                <a:xfrm>
                  <a:off x="78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2" name="Line 602"/>
                <p:cNvSpPr>
                  <a:spLocks noChangeShapeType="1"/>
                </p:cNvSpPr>
                <p:nvPr/>
              </p:nvSpPr>
              <p:spPr bwMode="auto">
                <a:xfrm>
                  <a:off x="79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3" name="Line 603"/>
                <p:cNvSpPr>
                  <a:spLocks noChangeShapeType="1"/>
                </p:cNvSpPr>
                <p:nvPr/>
              </p:nvSpPr>
              <p:spPr bwMode="auto">
                <a:xfrm>
                  <a:off x="8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4" name="Line 604"/>
                <p:cNvSpPr>
                  <a:spLocks noChangeShapeType="1"/>
                </p:cNvSpPr>
                <p:nvPr/>
              </p:nvSpPr>
              <p:spPr bwMode="auto">
                <a:xfrm>
                  <a:off x="83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5" name="Line 605"/>
                <p:cNvSpPr>
                  <a:spLocks noChangeShapeType="1"/>
                </p:cNvSpPr>
                <p:nvPr/>
              </p:nvSpPr>
              <p:spPr bwMode="auto">
                <a:xfrm>
                  <a:off x="8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6" name="Line 606"/>
                <p:cNvSpPr>
                  <a:spLocks noChangeShapeType="1"/>
                </p:cNvSpPr>
                <p:nvPr/>
              </p:nvSpPr>
              <p:spPr bwMode="auto">
                <a:xfrm>
                  <a:off x="87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7" name="Line 607"/>
                <p:cNvSpPr>
                  <a:spLocks noChangeShapeType="1"/>
                </p:cNvSpPr>
                <p:nvPr/>
              </p:nvSpPr>
              <p:spPr bwMode="auto">
                <a:xfrm>
                  <a:off x="8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1809" name="Line 609"/>
              <p:cNvSpPr>
                <a:spLocks noChangeShapeType="1"/>
              </p:cNvSpPr>
              <p:nvPr/>
            </p:nvSpPr>
            <p:spPr bwMode="auto">
              <a:xfrm>
                <a:off x="9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0" name="Line 610"/>
              <p:cNvSpPr>
                <a:spLocks noChangeShapeType="1"/>
              </p:cNvSpPr>
              <p:nvPr/>
            </p:nvSpPr>
            <p:spPr bwMode="auto">
              <a:xfrm>
                <a:off x="93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1" name="Line 611"/>
              <p:cNvSpPr>
                <a:spLocks noChangeShapeType="1"/>
              </p:cNvSpPr>
              <p:nvPr/>
            </p:nvSpPr>
            <p:spPr bwMode="auto">
              <a:xfrm>
                <a:off x="94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2" name="Line 612"/>
              <p:cNvSpPr>
                <a:spLocks noChangeShapeType="1"/>
              </p:cNvSpPr>
              <p:nvPr/>
            </p:nvSpPr>
            <p:spPr bwMode="auto">
              <a:xfrm>
                <a:off x="97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3" name="Line 613"/>
              <p:cNvSpPr>
                <a:spLocks noChangeShapeType="1"/>
              </p:cNvSpPr>
              <p:nvPr/>
            </p:nvSpPr>
            <p:spPr bwMode="auto">
              <a:xfrm>
                <a:off x="98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4" name="Line 614"/>
              <p:cNvSpPr>
                <a:spLocks noChangeShapeType="1"/>
              </p:cNvSpPr>
              <p:nvPr/>
            </p:nvSpPr>
            <p:spPr bwMode="auto">
              <a:xfrm>
                <a:off x="101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5" name="Line 615"/>
              <p:cNvSpPr>
                <a:spLocks noChangeShapeType="1"/>
              </p:cNvSpPr>
              <p:nvPr/>
            </p:nvSpPr>
            <p:spPr bwMode="auto">
              <a:xfrm>
                <a:off x="102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6" name="Line 616"/>
              <p:cNvSpPr>
                <a:spLocks noChangeShapeType="1"/>
              </p:cNvSpPr>
              <p:nvPr/>
            </p:nvSpPr>
            <p:spPr bwMode="auto">
              <a:xfrm>
                <a:off x="105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7" name="Line 617"/>
              <p:cNvSpPr>
                <a:spLocks noChangeShapeType="1"/>
              </p:cNvSpPr>
              <p:nvPr/>
            </p:nvSpPr>
            <p:spPr bwMode="auto">
              <a:xfrm>
                <a:off x="10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8" name="Line 618"/>
              <p:cNvSpPr>
                <a:spLocks noChangeShapeType="1"/>
              </p:cNvSpPr>
              <p:nvPr/>
            </p:nvSpPr>
            <p:spPr bwMode="auto">
              <a:xfrm>
                <a:off x="108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9" name="Line 619"/>
              <p:cNvSpPr>
                <a:spLocks noChangeShapeType="1"/>
              </p:cNvSpPr>
              <p:nvPr/>
            </p:nvSpPr>
            <p:spPr bwMode="auto">
              <a:xfrm>
                <a:off x="110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0" name="Line 620"/>
              <p:cNvSpPr>
                <a:spLocks noChangeShapeType="1"/>
              </p:cNvSpPr>
              <p:nvPr/>
            </p:nvSpPr>
            <p:spPr bwMode="auto">
              <a:xfrm>
                <a:off x="113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1" name="Line 621"/>
              <p:cNvSpPr>
                <a:spLocks noChangeShapeType="1"/>
              </p:cNvSpPr>
              <p:nvPr/>
            </p:nvSpPr>
            <p:spPr bwMode="auto">
              <a:xfrm>
                <a:off x="113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2" name="Line 622"/>
              <p:cNvSpPr>
                <a:spLocks noChangeShapeType="1"/>
              </p:cNvSpPr>
              <p:nvPr/>
            </p:nvSpPr>
            <p:spPr bwMode="auto">
              <a:xfrm>
                <a:off x="116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3" name="Line 623"/>
              <p:cNvSpPr>
                <a:spLocks noChangeShapeType="1"/>
              </p:cNvSpPr>
              <p:nvPr/>
            </p:nvSpPr>
            <p:spPr bwMode="auto">
              <a:xfrm>
                <a:off x="117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4" name="Line 624"/>
              <p:cNvSpPr>
                <a:spLocks noChangeShapeType="1"/>
              </p:cNvSpPr>
              <p:nvPr/>
            </p:nvSpPr>
            <p:spPr bwMode="auto">
              <a:xfrm>
                <a:off x="120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5" name="Line 625"/>
              <p:cNvSpPr>
                <a:spLocks noChangeShapeType="1"/>
              </p:cNvSpPr>
              <p:nvPr/>
            </p:nvSpPr>
            <p:spPr bwMode="auto">
              <a:xfrm>
                <a:off x="121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6" name="Line 626"/>
              <p:cNvSpPr>
                <a:spLocks noChangeShapeType="1"/>
              </p:cNvSpPr>
              <p:nvPr/>
            </p:nvSpPr>
            <p:spPr bwMode="auto">
              <a:xfrm>
                <a:off x="123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7" name="Line 627"/>
              <p:cNvSpPr>
                <a:spLocks noChangeShapeType="1"/>
              </p:cNvSpPr>
              <p:nvPr/>
            </p:nvSpPr>
            <p:spPr bwMode="auto">
              <a:xfrm>
                <a:off x="125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8" name="Line 628"/>
              <p:cNvSpPr>
                <a:spLocks noChangeShapeType="1"/>
              </p:cNvSpPr>
              <p:nvPr/>
            </p:nvSpPr>
            <p:spPr bwMode="auto">
              <a:xfrm>
                <a:off x="128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9" name="Line 629"/>
              <p:cNvSpPr>
                <a:spLocks noChangeShapeType="1"/>
              </p:cNvSpPr>
              <p:nvPr/>
            </p:nvSpPr>
            <p:spPr bwMode="auto">
              <a:xfrm>
                <a:off x="129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0" name="Line 630"/>
              <p:cNvSpPr>
                <a:spLocks noChangeShapeType="1"/>
              </p:cNvSpPr>
              <p:nvPr/>
            </p:nvSpPr>
            <p:spPr bwMode="auto">
              <a:xfrm>
                <a:off x="131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1" name="Line 631"/>
              <p:cNvSpPr>
                <a:spLocks noChangeShapeType="1"/>
              </p:cNvSpPr>
              <p:nvPr/>
            </p:nvSpPr>
            <p:spPr bwMode="auto">
              <a:xfrm>
                <a:off x="132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2" name="Line 632"/>
              <p:cNvSpPr>
                <a:spLocks noChangeShapeType="1"/>
              </p:cNvSpPr>
              <p:nvPr/>
            </p:nvSpPr>
            <p:spPr bwMode="auto">
              <a:xfrm>
                <a:off x="13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3" name="Line 633"/>
              <p:cNvSpPr>
                <a:spLocks noChangeShapeType="1"/>
              </p:cNvSpPr>
              <p:nvPr/>
            </p:nvSpPr>
            <p:spPr bwMode="auto">
              <a:xfrm>
                <a:off x="136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4" name="Line 634"/>
              <p:cNvSpPr>
                <a:spLocks noChangeShapeType="1"/>
              </p:cNvSpPr>
              <p:nvPr/>
            </p:nvSpPr>
            <p:spPr bwMode="auto">
              <a:xfrm>
                <a:off x="138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5" name="Line 635"/>
              <p:cNvSpPr>
                <a:spLocks noChangeShapeType="1"/>
              </p:cNvSpPr>
              <p:nvPr/>
            </p:nvSpPr>
            <p:spPr bwMode="auto">
              <a:xfrm>
                <a:off x="140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6" name="Line 636"/>
              <p:cNvSpPr>
                <a:spLocks noChangeShapeType="1"/>
              </p:cNvSpPr>
              <p:nvPr/>
            </p:nvSpPr>
            <p:spPr bwMode="auto">
              <a:xfrm>
                <a:off x="143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7" name="Line 637"/>
              <p:cNvSpPr>
                <a:spLocks noChangeShapeType="1"/>
              </p:cNvSpPr>
              <p:nvPr/>
            </p:nvSpPr>
            <p:spPr bwMode="auto">
              <a:xfrm>
                <a:off x="144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8" name="Line 638"/>
              <p:cNvSpPr>
                <a:spLocks noChangeShapeType="1"/>
              </p:cNvSpPr>
              <p:nvPr/>
            </p:nvSpPr>
            <p:spPr bwMode="auto">
              <a:xfrm>
                <a:off x="146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9" name="Line 639"/>
              <p:cNvSpPr>
                <a:spLocks noChangeShapeType="1"/>
              </p:cNvSpPr>
              <p:nvPr/>
            </p:nvSpPr>
            <p:spPr bwMode="auto">
              <a:xfrm>
                <a:off x="148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0" name="Line 640"/>
              <p:cNvSpPr>
                <a:spLocks noChangeShapeType="1"/>
              </p:cNvSpPr>
              <p:nvPr/>
            </p:nvSpPr>
            <p:spPr bwMode="auto">
              <a:xfrm>
                <a:off x="15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1" name="Line 641"/>
              <p:cNvSpPr>
                <a:spLocks noChangeShapeType="1"/>
              </p:cNvSpPr>
              <p:nvPr/>
            </p:nvSpPr>
            <p:spPr bwMode="auto">
              <a:xfrm>
                <a:off x="152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2" name="Line 642"/>
              <p:cNvSpPr>
                <a:spLocks noChangeShapeType="1"/>
              </p:cNvSpPr>
              <p:nvPr/>
            </p:nvSpPr>
            <p:spPr bwMode="auto">
              <a:xfrm>
                <a:off x="154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3" name="Line 643"/>
              <p:cNvSpPr>
                <a:spLocks noChangeShapeType="1"/>
              </p:cNvSpPr>
              <p:nvPr/>
            </p:nvSpPr>
            <p:spPr bwMode="auto">
              <a:xfrm>
                <a:off x="155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4" name="Line 644"/>
              <p:cNvSpPr>
                <a:spLocks noChangeShapeType="1"/>
              </p:cNvSpPr>
              <p:nvPr/>
            </p:nvSpPr>
            <p:spPr bwMode="auto">
              <a:xfrm>
                <a:off x="158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5" name="Line 645"/>
              <p:cNvSpPr>
                <a:spLocks noChangeShapeType="1"/>
              </p:cNvSpPr>
              <p:nvPr/>
            </p:nvSpPr>
            <p:spPr bwMode="auto">
              <a:xfrm>
                <a:off x="159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6" name="Line 646"/>
              <p:cNvSpPr>
                <a:spLocks noChangeShapeType="1"/>
              </p:cNvSpPr>
              <p:nvPr/>
            </p:nvSpPr>
            <p:spPr bwMode="auto">
              <a:xfrm>
                <a:off x="162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7" name="Line 647"/>
              <p:cNvSpPr>
                <a:spLocks noChangeShapeType="1"/>
              </p:cNvSpPr>
              <p:nvPr/>
            </p:nvSpPr>
            <p:spPr bwMode="auto">
              <a:xfrm>
                <a:off x="163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8" name="Line 648"/>
              <p:cNvSpPr>
                <a:spLocks noChangeShapeType="1"/>
              </p:cNvSpPr>
              <p:nvPr/>
            </p:nvSpPr>
            <p:spPr bwMode="auto">
              <a:xfrm>
                <a:off x="166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9" name="Line 649"/>
              <p:cNvSpPr>
                <a:spLocks noChangeShapeType="1"/>
              </p:cNvSpPr>
              <p:nvPr/>
            </p:nvSpPr>
            <p:spPr bwMode="auto">
              <a:xfrm>
                <a:off x="167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0" name="Line 650"/>
              <p:cNvSpPr>
                <a:spLocks noChangeShapeType="1"/>
              </p:cNvSpPr>
              <p:nvPr/>
            </p:nvSpPr>
            <p:spPr bwMode="auto">
              <a:xfrm>
                <a:off x="169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1" name="Line 651"/>
              <p:cNvSpPr>
                <a:spLocks noChangeShapeType="1"/>
              </p:cNvSpPr>
              <p:nvPr/>
            </p:nvSpPr>
            <p:spPr bwMode="auto">
              <a:xfrm>
                <a:off x="171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2" name="Line 652"/>
              <p:cNvSpPr>
                <a:spLocks noChangeShapeType="1"/>
              </p:cNvSpPr>
              <p:nvPr/>
            </p:nvSpPr>
            <p:spPr bwMode="auto">
              <a:xfrm>
                <a:off x="173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3" name="Line 653"/>
              <p:cNvSpPr>
                <a:spLocks noChangeShapeType="1"/>
              </p:cNvSpPr>
              <p:nvPr/>
            </p:nvSpPr>
            <p:spPr bwMode="auto">
              <a:xfrm>
                <a:off x="174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4" name="Line 654"/>
              <p:cNvSpPr>
                <a:spLocks noChangeShapeType="1"/>
              </p:cNvSpPr>
              <p:nvPr/>
            </p:nvSpPr>
            <p:spPr bwMode="auto">
              <a:xfrm>
                <a:off x="177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5" name="Line 655"/>
              <p:cNvSpPr>
                <a:spLocks noChangeShapeType="1"/>
              </p:cNvSpPr>
              <p:nvPr/>
            </p:nvSpPr>
            <p:spPr bwMode="auto">
              <a:xfrm>
                <a:off x="179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6" name="Line 656"/>
              <p:cNvSpPr>
                <a:spLocks noChangeShapeType="1"/>
              </p:cNvSpPr>
              <p:nvPr/>
            </p:nvSpPr>
            <p:spPr bwMode="auto">
              <a:xfrm>
                <a:off x="181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7" name="Line 657"/>
              <p:cNvSpPr>
                <a:spLocks noChangeShapeType="1"/>
              </p:cNvSpPr>
              <p:nvPr/>
            </p:nvSpPr>
            <p:spPr bwMode="auto">
              <a:xfrm>
                <a:off x="182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8" name="Line 658"/>
              <p:cNvSpPr>
                <a:spLocks noChangeShapeType="1"/>
              </p:cNvSpPr>
              <p:nvPr/>
            </p:nvSpPr>
            <p:spPr bwMode="auto">
              <a:xfrm>
                <a:off x="185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9" name="Line 659"/>
              <p:cNvSpPr>
                <a:spLocks noChangeShapeType="1"/>
              </p:cNvSpPr>
              <p:nvPr/>
            </p:nvSpPr>
            <p:spPr bwMode="auto">
              <a:xfrm>
                <a:off x="186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0" name="Line 660"/>
              <p:cNvSpPr>
                <a:spLocks noChangeShapeType="1"/>
              </p:cNvSpPr>
              <p:nvPr/>
            </p:nvSpPr>
            <p:spPr bwMode="auto">
              <a:xfrm>
                <a:off x="189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1" name="Line 661"/>
              <p:cNvSpPr>
                <a:spLocks noChangeShapeType="1"/>
              </p:cNvSpPr>
              <p:nvPr/>
            </p:nvSpPr>
            <p:spPr bwMode="auto">
              <a:xfrm>
                <a:off x="190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2" name="Line 662"/>
              <p:cNvSpPr>
                <a:spLocks noChangeShapeType="1"/>
              </p:cNvSpPr>
              <p:nvPr/>
            </p:nvSpPr>
            <p:spPr bwMode="auto">
              <a:xfrm>
                <a:off x="192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3" name="Line 663"/>
              <p:cNvSpPr>
                <a:spLocks noChangeShapeType="1"/>
              </p:cNvSpPr>
              <p:nvPr/>
            </p:nvSpPr>
            <p:spPr bwMode="auto">
              <a:xfrm>
                <a:off x="194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4" name="Line 664"/>
              <p:cNvSpPr>
                <a:spLocks noChangeShapeType="1"/>
              </p:cNvSpPr>
              <p:nvPr/>
            </p:nvSpPr>
            <p:spPr bwMode="auto">
              <a:xfrm>
                <a:off x="197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5" name="Line 665"/>
              <p:cNvSpPr>
                <a:spLocks noChangeShapeType="1"/>
              </p:cNvSpPr>
              <p:nvPr/>
            </p:nvSpPr>
            <p:spPr bwMode="auto">
              <a:xfrm>
                <a:off x="197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6" name="Line 666"/>
              <p:cNvSpPr>
                <a:spLocks noChangeShapeType="1"/>
              </p:cNvSpPr>
              <p:nvPr/>
            </p:nvSpPr>
            <p:spPr bwMode="auto">
              <a:xfrm>
                <a:off x="200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7" name="Line 667"/>
              <p:cNvSpPr>
                <a:spLocks noChangeShapeType="1"/>
              </p:cNvSpPr>
              <p:nvPr/>
            </p:nvSpPr>
            <p:spPr bwMode="auto">
              <a:xfrm>
                <a:off x="201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8" name="Line 668"/>
              <p:cNvSpPr>
                <a:spLocks noChangeShapeType="1"/>
              </p:cNvSpPr>
              <p:nvPr/>
            </p:nvSpPr>
            <p:spPr bwMode="auto">
              <a:xfrm>
                <a:off x="204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9" name="Line 669"/>
              <p:cNvSpPr>
                <a:spLocks noChangeShapeType="1"/>
              </p:cNvSpPr>
              <p:nvPr/>
            </p:nvSpPr>
            <p:spPr bwMode="auto">
              <a:xfrm>
                <a:off x="205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0" name="Line 670"/>
              <p:cNvSpPr>
                <a:spLocks noChangeShapeType="1"/>
              </p:cNvSpPr>
              <p:nvPr/>
            </p:nvSpPr>
            <p:spPr bwMode="auto">
              <a:xfrm>
                <a:off x="207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1" name="Line 671"/>
              <p:cNvSpPr>
                <a:spLocks noChangeShapeType="1"/>
              </p:cNvSpPr>
              <p:nvPr/>
            </p:nvSpPr>
            <p:spPr bwMode="auto">
              <a:xfrm>
                <a:off x="209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2" name="Line 672"/>
              <p:cNvSpPr>
                <a:spLocks noChangeShapeType="1"/>
              </p:cNvSpPr>
              <p:nvPr/>
            </p:nvSpPr>
            <p:spPr bwMode="auto">
              <a:xfrm>
                <a:off x="212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3" name="Line 673"/>
              <p:cNvSpPr>
                <a:spLocks noChangeShapeType="1"/>
              </p:cNvSpPr>
              <p:nvPr/>
            </p:nvSpPr>
            <p:spPr bwMode="auto">
              <a:xfrm>
                <a:off x="213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4" name="Line 674"/>
              <p:cNvSpPr>
                <a:spLocks noChangeShapeType="1"/>
              </p:cNvSpPr>
              <p:nvPr/>
            </p:nvSpPr>
            <p:spPr bwMode="auto">
              <a:xfrm>
                <a:off x="215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5" name="Line 675"/>
              <p:cNvSpPr>
                <a:spLocks noChangeShapeType="1"/>
              </p:cNvSpPr>
              <p:nvPr/>
            </p:nvSpPr>
            <p:spPr bwMode="auto">
              <a:xfrm>
                <a:off x="217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6" name="Line 676"/>
              <p:cNvSpPr>
                <a:spLocks noChangeShapeType="1"/>
              </p:cNvSpPr>
              <p:nvPr/>
            </p:nvSpPr>
            <p:spPr bwMode="auto">
              <a:xfrm>
                <a:off x="222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7" name="Line 677"/>
              <p:cNvSpPr>
                <a:spLocks noChangeShapeType="1"/>
              </p:cNvSpPr>
              <p:nvPr/>
            </p:nvSpPr>
            <p:spPr bwMode="auto">
              <a:xfrm>
                <a:off x="224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8" name="Line 678"/>
              <p:cNvSpPr>
                <a:spLocks noChangeShapeType="1"/>
              </p:cNvSpPr>
              <p:nvPr/>
            </p:nvSpPr>
            <p:spPr bwMode="auto">
              <a:xfrm>
                <a:off x="226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9" name="Line 679"/>
              <p:cNvSpPr>
                <a:spLocks noChangeShapeType="1"/>
              </p:cNvSpPr>
              <p:nvPr/>
            </p:nvSpPr>
            <p:spPr bwMode="auto">
              <a:xfrm>
                <a:off x="227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0" name="Line 680"/>
              <p:cNvSpPr>
                <a:spLocks noChangeShapeType="1"/>
              </p:cNvSpPr>
              <p:nvPr/>
            </p:nvSpPr>
            <p:spPr bwMode="auto">
              <a:xfrm>
                <a:off x="233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1" name="Line 681"/>
              <p:cNvSpPr>
                <a:spLocks noChangeShapeType="1"/>
              </p:cNvSpPr>
              <p:nvPr/>
            </p:nvSpPr>
            <p:spPr bwMode="auto">
              <a:xfrm>
                <a:off x="234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2" name="Line 682"/>
              <p:cNvSpPr>
                <a:spLocks noChangeShapeType="1"/>
              </p:cNvSpPr>
              <p:nvPr/>
            </p:nvSpPr>
            <p:spPr bwMode="auto">
              <a:xfrm>
                <a:off x="237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3" name="Line 683"/>
              <p:cNvSpPr>
                <a:spLocks noChangeShapeType="1"/>
              </p:cNvSpPr>
              <p:nvPr/>
            </p:nvSpPr>
            <p:spPr bwMode="auto">
              <a:xfrm>
                <a:off x="238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4" name="Line 684"/>
              <p:cNvSpPr>
                <a:spLocks noChangeShapeType="1"/>
              </p:cNvSpPr>
              <p:nvPr/>
            </p:nvSpPr>
            <p:spPr bwMode="auto">
              <a:xfrm>
                <a:off x="244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5" name="Line 685"/>
              <p:cNvSpPr>
                <a:spLocks noChangeShapeType="1"/>
              </p:cNvSpPr>
              <p:nvPr/>
            </p:nvSpPr>
            <p:spPr bwMode="auto">
              <a:xfrm>
                <a:off x="245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6" name="Line 686"/>
              <p:cNvSpPr>
                <a:spLocks noChangeShapeType="1"/>
              </p:cNvSpPr>
              <p:nvPr/>
            </p:nvSpPr>
            <p:spPr bwMode="auto">
              <a:xfrm>
                <a:off x="248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7" name="Line 687"/>
              <p:cNvSpPr>
                <a:spLocks noChangeShapeType="1"/>
              </p:cNvSpPr>
              <p:nvPr/>
            </p:nvSpPr>
            <p:spPr bwMode="auto">
              <a:xfrm>
                <a:off x="249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8" name="Line 688"/>
              <p:cNvSpPr>
                <a:spLocks noChangeShapeType="1"/>
              </p:cNvSpPr>
              <p:nvPr/>
            </p:nvSpPr>
            <p:spPr bwMode="auto">
              <a:xfrm>
                <a:off x="254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9" name="Line 689"/>
              <p:cNvSpPr>
                <a:spLocks noChangeShapeType="1"/>
              </p:cNvSpPr>
              <p:nvPr/>
            </p:nvSpPr>
            <p:spPr bwMode="auto">
              <a:xfrm>
                <a:off x="25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0" name="Line 690"/>
              <p:cNvSpPr>
                <a:spLocks noChangeShapeType="1"/>
              </p:cNvSpPr>
              <p:nvPr/>
            </p:nvSpPr>
            <p:spPr bwMode="auto">
              <a:xfrm>
                <a:off x="258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1" name="Line 691"/>
              <p:cNvSpPr>
                <a:spLocks noChangeShapeType="1"/>
              </p:cNvSpPr>
              <p:nvPr/>
            </p:nvSpPr>
            <p:spPr bwMode="auto">
              <a:xfrm>
                <a:off x="260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2" name="Line 692"/>
              <p:cNvSpPr>
                <a:spLocks noChangeShapeType="1"/>
              </p:cNvSpPr>
              <p:nvPr/>
            </p:nvSpPr>
            <p:spPr bwMode="auto">
              <a:xfrm>
                <a:off x="265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3" name="Line 693"/>
              <p:cNvSpPr>
                <a:spLocks noChangeShapeType="1"/>
              </p:cNvSpPr>
              <p:nvPr/>
            </p:nvSpPr>
            <p:spPr bwMode="auto">
              <a:xfrm>
                <a:off x="266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4" name="Line 694"/>
              <p:cNvSpPr>
                <a:spLocks noChangeShapeType="1"/>
              </p:cNvSpPr>
              <p:nvPr/>
            </p:nvSpPr>
            <p:spPr bwMode="auto">
              <a:xfrm>
                <a:off x="269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5" name="Line 695"/>
              <p:cNvSpPr>
                <a:spLocks noChangeShapeType="1"/>
              </p:cNvSpPr>
              <p:nvPr/>
            </p:nvSpPr>
            <p:spPr bwMode="auto">
              <a:xfrm>
                <a:off x="27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6" name="Line 696"/>
              <p:cNvSpPr>
                <a:spLocks noChangeShapeType="1"/>
              </p:cNvSpPr>
              <p:nvPr/>
            </p:nvSpPr>
            <p:spPr bwMode="auto">
              <a:xfrm>
                <a:off x="276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7" name="Line 697"/>
              <p:cNvSpPr>
                <a:spLocks noChangeShapeType="1"/>
              </p:cNvSpPr>
              <p:nvPr/>
            </p:nvSpPr>
            <p:spPr bwMode="auto">
              <a:xfrm>
                <a:off x="277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8" name="Line 698"/>
              <p:cNvSpPr>
                <a:spLocks noChangeShapeType="1"/>
              </p:cNvSpPr>
              <p:nvPr/>
            </p:nvSpPr>
            <p:spPr bwMode="auto">
              <a:xfrm>
                <a:off x="279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9" name="Line 699"/>
              <p:cNvSpPr>
                <a:spLocks noChangeShapeType="1"/>
              </p:cNvSpPr>
              <p:nvPr/>
            </p:nvSpPr>
            <p:spPr bwMode="auto">
              <a:xfrm>
                <a:off x="281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0" name="Line 700"/>
              <p:cNvSpPr>
                <a:spLocks noChangeShapeType="1"/>
              </p:cNvSpPr>
              <p:nvPr/>
            </p:nvSpPr>
            <p:spPr bwMode="auto">
              <a:xfrm>
                <a:off x="287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1" name="Line 701"/>
              <p:cNvSpPr>
                <a:spLocks noChangeShapeType="1"/>
              </p:cNvSpPr>
              <p:nvPr/>
            </p:nvSpPr>
            <p:spPr bwMode="auto">
              <a:xfrm>
                <a:off x="288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2" name="Line 702"/>
              <p:cNvSpPr>
                <a:spLocks noChangeShapeType="1"/>
              </p:cNvSpPr>
              <p:nvPr/>
            </p:nvSpPr>
            <p:spPr bwMode="auto">
              <a:xfrm>
                <a:off x="290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3" name="Line 703"/>
              <p:cNvSpPr>
                <a:spLocks noChangeShapeType="1"/>
              </p:cNvSpPr>
              <p:nvPr/>
            </p:nvSpPr>
            <p:spPr bwMode="auto">
              <a:xfrm>
                <a:off x="291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4" name="Line 704"/>
              <p:cNvSpPr>
                <a:spLocks noChangeShapeType="1"/>
              </p:cNvSpPr>
              <p:nvPr/>
            </p:nvSpPr>
            <p:spPr bwMode="auto">
              <a:xfrm>
                <a:off x="297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5" name="Line 705"/>
              <p:cNvSpPr>
                <a:spLocks noChangeShapeType="1"/>
              </p:cNvSpPr>
              <p:nvPr/>
            </p:nvSpPr>
            <p:spPr bwMode="auto">
              <a:xfrm>
                <a:off x="299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6" name="Line 706"/>
              <p:cNvSpPr>
                <a:spLocks noChangeShapeType="1"/>
              </p:cNvSpPr>
              <p:nvPr/>
            </p:nvSpPr>
            <p:spPr bwMode="auto">
              <a:xfrm>
                <a:off x="301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7" name="Line 707"/>
              <p:cNvSpPr>
                <a:spLocks noChangeShapeType="1"/>
              </p:cNvSpPr>
              <p:nvPr/>
            </p:nvSpPr>
            <p:spPr bwMode="auto">
              <a:xfrm>
                <a:off x="302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8" name="Line 708"/>
              <p:cNvSpPr>
                <a:spLocks noChangeShapeType="1"/>
              </p:cNvSpPr>
              <p:nvPr/>
            </p:nvSpPr>
            <p:spPr bwMode="auto">
              <a:xfrm>
                <a:off x="308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9" name="Line 709"/>
              <p:cNvSpPr>
                <a:spLocks noChangeShapeType="1"/>
              </p:cNvSpPr>
              <p:nvPr/>
            </p:nvSpPr>
            <p:spPr bwMode="auto">
              <a:xfrm>
                <a:off x="309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0" name="Line 710"/>
              <p:cNvSpPr>
                <a:spLocks noChangeShapeType="1"/>
              </p:cNvSpPr>
              <p:nvPr/>
            </p:nvSpPr>
            <p:spPr bwMode="auto">
              <a:xfrm>
                <a:off x="312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1" name="Line 711"/>
              <p:cNvSpPr>
                <a:spLocks noChangeShapeType="1"/>
              </p:cNvSpPr>
              <p:nvPr/>
            </p:nvSpPr>
            <p:spPr bwMode="auto">
              <a:xfrm>
                <a:off x="313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2" name="Line 712"/>
              <p:cNvSpPr>
                <a:spLocks noChangeShapeType="1"/>
              </p:cNvSpPr>
              <p:nvPr/>
            </p:nvSpPr>
            <p:spPr bwMode="auto">
              <a:xfrm>
                <a:off x="318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3" name="Line 713"/>
              <p:cNvSpPr>
                <a:spLocks noChangeShapeType="1"/>
              </p:cNvSpPr>
              <p:nvPr/>
            </p:nvSpPr>
            <p:spPr bwMode="auto">
              <a:xfrm>
                <a:off x="320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4" name="Line 714"/>
              <p:cNvSpPr>
                <a:spLocks noChangeShapeType="1"/>
              </p:cNvSpPr>
              <p:nvPr/>
            </p:nvSpPr>
            <p:spPr bwMode="auto">
              <a:xfrm>
                <a:off x="323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5" name="Line 715"/>
              <p:cNvSpPr>
                <a:spLocks noChangeShapeType="1"/>
              </p:cNvSpPr>
              <p:nvPr/>
            </p:nvSpPr>
            <p:spPr bwMode="auto">
              <a:xfrm>
                <a:off x="324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6" name="Line 716"/>
              <p:cNvSpPr>
                <a:spLocks noChangeShapeType="1"/>
              </p:cNvSpPr>
              <p:nvPr/>
            </p:nvSpPr>
            <p:spPr bwMode="auto">
              <a:xfrm>
                <a:off x="329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7" name="Line 717"/>
              <p:cNvSpPr>
                <a:spLocks noChangeShapeType="1"/>
              </p:cNvSpPr>
              <p:nvPr/>
            </p:nvSpPr>
            <p:spPr bwMode="auto">
              <a:xfrm>
                <a:off x="33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8" name="Line 718"/>
              <p:cNvSpPr>
                <a:spLocks noChangeShapeType="1"/>
              </p:cNvSpPr>
              <p:nvPr/>
            </p:nvSpPr>
            <p:spPr bwMode="auto">
              <a:xfrm>
                <a:off x="333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9" name="Line 719"/>
              <p:cNvSpPr>
                <a:spLocks noChangeShapeType="1"/>
              </p:cNvSpPr>
              <p:nvPr/>
            </p:nvSpPr>
            <p:spPr bwMode="auto">
              <a:xfrm>
                <a:off x="335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0" name="Line 720"/>
              <p:cNvSpPr>
                <a:spLocks noChangeShapeType="1"/>
              </p:cNvSpPr>
              <p:nvPr/>
            </p:nvSpPr>
            <p:spPr bwMode="auto">
              <a:xfrm>
                <a:off x="340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1" name="Line 721"/>
              <p:cNvSpPr>
                <a:spLocks noChangeShapeType="1"/>
              </p:cNvSpPr>
              <p:nvPr/>
            </p:nvSpPr>
            <p:spPr bwMode="auto">
              <a:xfrm>
                <a:off x="341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2" name="Line 722"/>
              <p:cNvSpPr>
                <a:spLocks noChangeShapeType="1"/>
              </p:cNvSpPr>
              <p:nvPr/>
            </p:nvSpPr>
            <p:spPr bwMode="auto">
              <a:xfrm>
                <a:off x="344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3" name="Line 723"/>
              <p:cNvSpPr>
                <a:spLocks noChangeShapeType="1"/>
              </p:cNvSpPr>
              <p:nvPr/>
            </p:nvSpPr>
            <p:spPr bwMode="auto">
              <a:xfrm>
                <a:off x="34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4" name="Line 724"/>
              <p:cNvSpPr>
                <a:spLocks noChangeShapeType="1"/>
              </p:cNvSpPr>
              <p:nvPr/>
            </p:nvSpPr>
            <p:spPr bwMode="auto">
              <a:xfrm>
                <a:off x="351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5" name="Line 725"/>
              <p:cNvSpPr>
                <a:spLocks noChangeShapeType="1"/>
              </p:cNvSpPr>
              <p:nvPr/>
            </p:nvSpPr>
            <p:spPr bwMode="auto">
              <a:xfrm>
                <a:off x="352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6" name="Line 726"/>
              <p:cNvSpPr>
                <a:spLocks noChangeShapeType="1"/>
              </p:cNvSpPr>
              <p:nvPr/>
            </p:nvSpPr>
            <p:spPr bwMode="auto">
              <a:xfrm>
                <a:off x="354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7" name="Line 727"/>
              <p:cNvSpPr>
                <a:spLocks noChangeShapeType="1"/>
              </p:cNvSpPr>
              <p:nvPr/>
            </p:nvSpPr>
            <p:spPr bwMode="auto">
              <a:xfrm>
                <a:off x="356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8" name="Line 728"/>
              <p:cNvSpPr>
                <a:spLocks noChangeShapeType="1"/>
              </p:cNvSpPr>
              <p:nvPr/>
            </p:nvSpPr>
            <p:spPr bwMode="auto">
              <a:xfrm>
                <a:off x="362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9" name="Line 729"/>
              <p:cNvSpPr>
                <a:spLocks noChangeShapeType="1"/>
              </p:cNvSpPr>
              <p:nvPr/>
            </p:nvSpPr>
            <p:spPr bwMode="auto">
              <a:xfrm>
                <a:off x="363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0" name="Line 730"/>
              <p:cNvSpPr>
                <a:spLocks noChangeShapeType="1"/>
              </p:cNvSpPr>
              <p:nvPr/>
            </p:nvSpPr>
            <p:spPr bwMode="auto">
              <a:xfrm>
                <a:off x="365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1" name="Line 731"/>
              <p:cNvSpPr>
                <a:spLocks noChangeShapeType="1"/>
              </p:cNvSpPr>
              <p:nvPr/>
            </p:nvSpPr>
            <p:spPr bwMode="auto">
              <a:xfrm>
                <a:off x="366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2" name="Line 732"/>
              <p:cNvSpPr>
                <a:spLocks noChangeShapeType="1"/>
              </p:cNvSpPr>
              <p:nvPr/>
            </p:nvSpPr>
            <p:spPr bwMode="auto">
              <a:xfrm>
                <a:off x="372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3" name="Line 733"/>
              <p:cNvSpPr>
                <a:spLocks noChangeShapeType="1"/>
              </p:cNvSpPr>
              <p:nvPr/>
            </p:nvSpPr>
            <p:spPr bwMode="auto">
              <a:xfrm>
                <a:off x="374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4" name="Line 734"/>
              <p:cNvSpPr>
                <a:spLocks noChangeShapeType="1"/>
              </p:cNvSpPr>
              <p:nvPr/>
            </p:nvSpPr>
            <p:spPr bwMode="auto">
              <a:xfrm>
                <a:off x="376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5" name="Line 735"/>
              <p:cNvSpPr>
                <a:spLocks noChangeShapeType="1"/>
              </p:cNvSpPr>
              <p:nvPr/>
            </p:nvSpPr>
            <p:spPr bwMode="auto">
              <a:xfrm>
                <a:off x="377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6" name="Line 736"/>
              <p:cNvSpPr>
                <a:spLocks noChangeShapeType="1"/>
              </p:cNvSpPr>
              <p:nvPr/>
            </p:nvSpPr>
            <p:spPr bwMode="auto">
              <a:xfrm>
                <a:off x="383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7" name="Line 737"/>
              <p:cNvSpPr>
                <a:spLocks noChangeShapeType="1"/>
              </p:cNvSpPr>
              <p:nvPr/>
            </p:nvSpPr>
            <p:spPr bwMode="auto">
              <a:xfrm>
                <a:off x="384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8" name="Line 738"/>
              <p:cNvSpPr>
                <a:spLocks noChangeShapeType="1"/>
              </p:cNvSpPr>
              <p:nvPr/>
            </p:nvSpPr>
            <p:spPr bwMode="auto">
              <a:xfrm>
                <a:off x="386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9" name="Line 739"/>
              <p:cNvSpPr>
                <a:spLocks noChangeShapeType="1"/>
              </p:cNvSpPr>
              <p:nvPr/>
            </p:nvSpPr>
            <p:spPr bwMode="auto">
              <a:xfrm>
                <a:off x="388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0" name="Line 740"/>
              <p:cNvSpPr>
                <a:spLocks noChangeShapeType="1"/>
              </p:cNvSpPr>
              <p:nvPr/>
            </p:nvSpPr>
            <p:spPr bwMode="auto">
              <a:xfrm>
                <a:off x="393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1" name="Line 741"/>
              <p:cNvSpPr>
                <a:spLocks noChangeShapeType="1"/>
              </p:cNvSpPr>
              <p:nvPr/>
            </p:nvSpPr>
            <p:spPr bwMode="auto">
              <a:xfrm>
                <a:off x="395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2" name="Line 742"/>
              <p:cNvSpPr>
                <a:spLocks noChangeShapeType="1"/>
              </p:cNvSpPr>
              <p:nvPr/>
            </p:nvSpPr>
            <p:spPr bwMode="auto">
              <a:xfrm>
                <a:off x="397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3" name="Line 743"/>
              <p:cNvSpPr>
                <a:spLocks noChangeShapeType="1"/>
              </p:cNvSpPr>
              <p:nvPr/>
            </p:nvSpPr>
            <p:spPr bwMode="auto">
              <a:xfrm>
                <a:off x="399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4" name="Line 744"/>
              <p:cNvSpPr>
                <a:spLocks noChangeShapeType="1"/>
              </p:cNvSpPr>
              <p:nvPr/>
            </p:nvSpPr>
            <p:spPr bwMode="auto">
              <a:xfrm>
                <a:off x="404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5" name="Line 745"/>
              <p:cNvSpPr>
                <a:spLocks noChangeShapeType="1"/>
              </p:cNvSpPr>
              <p:nvPr/>
            </p:nvSpPr>
            <p:spPr bwMode="auto">
              <a:xfrm>
                <a:off x="40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6" name="Line 746"/>
              <p:cNvSpPr>
                <a:spLocks noChangeShapeType="1"/>
              </p:cNvSpPr>
              <p:nvPr/>
            </p:nvSpPr>
            <p:spPr bwMode="auto">
              <a:xfrm>
                <a:off x="408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7" name="Line 747"/>
              <p:cNvSpPr>
                <a:spLocks noChangeShapeType="1"/>
              </p:cNvSpPr>
              <p:nvPr/>
            </p:nvSpPr>
            <p:spPr bwMode="auto">
              <a:xfrm>
                <a:off x="409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8" name="Line 748"/>
              <p:cNvSpPr>
                <a:spLocks noChangeShapeType="1"/>
              </p:cNvSpPr>
              <p:nvPr/>
            </p:nvSpPr>
            <p:spPr bwMode="auto">
              <a:xfrm>
                <a:off x="415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9" name="Line 749"/>
              <p:cNvSpPr>
                <a:spLocks noChangeShapeType="1"/>
              </p:cNvSpPr>
              <p:nvPr/>
            </p:nvSpPr>
            <p:spPr bwMode="auto">
              <a:xfrm>
                <a:off x="416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0" name="Line 750"/>
              <p:cNvSpPr>
                <a:spLocks noChangeShapeType="1"/>
              </p:cNvSpPr>
              <p:nvPr/>
            </p:nvSpPr>
            <p:spPr bwMode="auto">
              <a:xfrm>
                <a:off x="419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1" name="Line 751"/>
              <p:cNvSpPr>
                <a:spLocks noChangeShapeType="1"/>
              </p:cNvSpPr>
              <p:nvPr/>
            </p:nvSpPr>
            <p:spPr bwMode="auto">
              <a:xfrm>
                <a:off x="420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2" name="Line 752"/>
              <p:cNvSpPr>
                <a:spLocks noChangeShapeType="1"/>
              </p:cNvSpPr>
              <p:nvPr/>
            </p:nvSpPr>
            <p:spPr bwMode="auto">
              <a:xfrm>
                <a:off x="426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3" name="Line 753"/>
              <p:cNvSpPr>
                <a:spLocks noChangeShapeType="1"/>
              </p:cNvSpPr>
              <p:nvPr/>
            </p:nvSpPr>
            <p:spPr bwMode="auto">
              <a:xfrm>
                <a:off x="427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4" name="Line 754"/>
              <p:cNvSpPr>
                <a:spLocks noChangeShapeType="1"/>
              </p:cNvSpPr>
              <p:nvPr/>
            </p:nvSpPr>
            <p:spPr bwMode="auto">
              <a:xfrm>
                <a:off x="429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5" name="Line 755"/>
              <p:cNvSpPr>
                <a:spLocks noChangeShapeType="1"/>
              </p:cNvSpPr>
              <p:nvPr/>
            </p:nvSpPr>
            <p:spPr bwMode="auto">
              <a:xfrm>
                <a:off x="431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6" name="Line 756"/>
              <p:cNvSpPr>
                <a:spLocks noChangeShapeType="1"/>
              </p:cNvSpPr>
              <p:nvPr/>
            </p:nvSpPr>
            <p:spPr bwMode="auto">
              <a:xfrm>
                <a:off x="437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7" name="Line 757"/>
              <p:cNvSpPr>
                <a:spLocks noChangeShapeType="1"/>
              </p:cNvSpPr>
              <p:nvPr/>
            </p:nvSpPr>
            <p:spPr bwMode="auto">
              <a:xfrm>
                <a:off x="438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8" name="Line 758"/>
              <p:cNvSpPr>
                <a:spLocks noChangeShapeType="1"/>
              </p:cNvSpPr>
              <p:nvPr/>
            </p:nvSpPr>
            <p:spPr bwMode="auto">
              <a:xfrm>
                <a:off x="440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9" name="Line 759"/>
              <p:cNvSpPr>
                <a:spLocks noChangeShapeType="1"/>
              </p:cNvSpPr>
              <p:nvPr/>
            </p:nvSpPr>
            <p:spPr bwMode="auto">
              <a:xfrm>
                <a:off x="441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0" name="Line 760"/>
              <p:cNvSpPr>
                <a:spLocks noChangeShapeType="1"/>
              </p:cNvSpPr>
              <p:nvPr/>
            </p:nvSpPr>
            <p:spPr bwMode="auto">
              <a:xfrm>
                <a:off x="447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1" name="Line 761"/>
              <p:cNvSpPr>
                <a:spLocks noChangeShapeType="1"/>
              </p:cNvSpPr>
              <p:nvPr/>
            </p:nvSpPr>
            <p:spPr bwMode="auto">
              <a:xfrm>
                <a:off x="448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2" name="Line 762"/>
              <p:cNvSpPr>
                <a:spLocks noChangeShapeType="1"/>
              </p:cNvSpPr>
              <p:nvPr/>
            </p:nvSpPr>
            <p:spPr bwMode="auto">
              <a:xfrm>
                <a:off x="45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3" name="Line 763"/>
              <p:cNvSpPr>
                <a:spLocks noChangeShapeType="1"/>
              </p:cNvSpPr>
              <p:nvPr/>
            </p:nvSpPr>
            <p:spPr bwMode="auto">
              <a:xfrm>
                <a:off x="452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4" name="Line 764"/>
              <p:cNvSpPr>
                <a:spLocks noChangeShapeType="1"/>
              </p:cNvSpPr>
              <p:nvPr/>
            </p:nvSpPr>
            <p:spPr bwMode="auto">
              <a:xfrm>
                <a:off x="458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5" name="Line 765"/>
              <p:cNvSpPr>
                <a:spLocks noChangeShapeType="1"/>
              </p:cNvSpPr>
              <p:nvPr/>
            </p:nvSpPr>
            <p:spPr bwMode="auto">
              <a:xfrm>
                <a:off x="459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6" name="Line 766"/>
              <p:cNvSpPr>
                <a:spLocks noChangeShapeType="1"/>
              </p:cNvSpPr>
              <p:nvPr/>
            </p:nvSpPr>
            <p:spPr bwMode="auto">
              <a:xfrm>
                <a:off x="461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7" name="Line 767"/>
              <p:cNvSpPr>
                <a:spLocks noChangeShapeType="1"/>
              </p:cNvSpPr>
              <p:nvPr/>
            </p:nvSpPr>
            <p:spPr bwMode="auto">
              <a:xfrm>
                <a:off x="463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8" name="Line 768"/>
              <p:cNvSpPr>
                <a:spLocks noChangeShapeType="1"/>
              </p:cNvSpPr>
              <p:nvPr/>
            </p:nvSpPr>
            <p:spPr bwMode="auto">
              <a:xfrm>
                <a:off x="468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9" name="Line 769"/>
              <p:cNvSpPr>
                <a:spLocks noChangeShapeType="1"/>
              </p:cNvSpPr>
              <p:nvPr/>
            </p:nvSpPr>
            <p:spPr bwMode="auto">
              <a:xfrm>
                <a:off x="470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0" name="Line 770"/>
              <p:cNvSpPr>
                <a:spLocks noChangeShapeType="1"/>
              </p:cNvSpPr>
              <p:nvPr/>
            </p:nvSpPr>
            <p:spPr bwMode="auto">
              <a:xfrm>
                <a:off x="472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1" name="Line 771"/>
              <p:cNvSpPr>
                <a:spLocks noChangeShapeType="1"/>
              </p:cNvSpPr>
              <p:nvPr/>
            </p:nvSpPr>
            <p:spPr bwMode="auto">
              <a:xfrm>
                <a:off x="473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2" name="Line 772"/>
              <p:cNvSpPr>
                <a:spLocks noChangeShapeType="1"/>
              </p:cNvSpPr>
              <p:nvPr/>
            </p:nvSpPr>
            <p:spPr bwMode="auto">
              <a:xfrm>
                <a:off x="479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3" name="Line 773"/>
              <p:cNvSpPr>
                <a:spLocks noChangeShapeType="1"/>
              </p:cNvSpPr>
              <p:nvPr/>
            </p:nvSpPr>
            <p:spPr bwMode="auto">
              <a:xfrm>
                <a:off x="48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4" name="Line 774"/>
              <p:cNvSpPr>
                <a:spLocks noChangeShapeType="1"/>
              </p:cNvSpPr>
              <p:nvPr/>
            </p:nvSpPr>
            <p:spPr bwMode="auto">
              <a:xfrm>
                <a:off x="483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5" name="Line 775"/>
              <p:cNvSpPr>
                <a:spLocks noChangeShapeType="1"/>
              </p:cNvSpPr>
              <p:nvPr/>
            </p:nvSpPr>
            <p:spPr bwMode="auto">
              <a:xfrm>
                <a:off x="484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6" name="Line 776"/>
              <p:cNvSpPr>
                <a:spLocks noChangeShapeType="1"/>
              </p:cNvSpPr>
              <p:nvPr/>
            </p:nvSpPr>
            <p:spPr bwMode="auto">
              <a:xfrm>
                <a:off x="490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7" name="Line 777"/>
              <p:cNvSpPr>
                <a:spLocks noChangeShapeType="1"/>
              </p:cNvSpPr>
              <p:nvPr/>
            </p:nvSpPr>
            <p:spPr bwMode="auto">
              <a:xfrm>
                <a:off x="491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8" name="Line 778"/>
              <p:cNvSpPr>
                <a:spLocks noChangeShapeType="1"/>
              </p:cNvSpPr>
              <p:nvPr/>
            </p:nvSpPr>
            <p:spPr bwMode="auto">
              <a:xfrm>
                <a:off x="494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9" name="Line 779"/>
              <p:cNvSpPr>
                <a:spLocks noChangeShapeType="1"/>
              </p:cNvSpPr>
              <p:nvPr/>
            </p:nvSpPr>
            <p:spPr bwMode="auto">
              <a:xfrm>
                <a:off x="495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0" name="Line 780"/>
              <p:cNvSpPr>
                <a:spLocks noChangeShapeType="1"/>
              </p:cNvSpPr>
              <p:nvPr/>
            </p:nvSpPr>
            <p:spPr bwMode="auto">
              <a:xfrm>
                <a:off x="501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1" name="Line 781"/>
              <p:cNvSpPr>
                <a:spLocks noChangeShapeType="1"/>
              </p:cNvSpPr>
              <p:nvPr/>
            </p:nvSpPr>
            <p:spPr bwMode="auto">
              <a:xfrm>
                <a:off x="502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2" name="Line 782"/>
              <p:cNvSpPr>
                <a:spLocks noChangeShapeType="1"/>
              </p:cNvSpPr>
              <p:nvPr/>
            </p:nvSpPr>
            <p:spPr bwMode="auto">
              <a:xfrm>
                <a:off x="504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3" name="Line 783"/>
              <p:cNvSpPr>
                <a:spLocks noChangeShapeType="1"/>
              </p:cNvSpPr>
              <p:nvPr/>
            </p:nvSpPr>
            <p:spPr bwMode="auto">
              <a:xfrm>
                <a:off x="506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4" name="Line 784"/>
              <p:cNvSpPr>
                <a:spLocks noChangeShapeType="1"/>
              </p:cNvSpPr>
              <p:nvPr/>
            </p:nvSpPr>
            <p:spPr bwMode="auto">
              <a:xfrm>
                <a:off x="511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5" name="Line 785"/>
              <p:cNvSpPr>
                <a:spLocks noChangeShapeType="1"/>
              </p:cNvSpPr>
              <p:nvPr/>
            </p:nvSpPr>
            <p:spPr bwMode="auto">
              <a:xfrm>
                <a:off x="512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6" name="Line 786"/>
              <p:cNvSpPr>
                <a:spLocks noChangeShapeType="1"/>
              </p:cNvSpPr>
              <p:nvPr/>
            </p:nvSpPr>
            <p:spPr bwMode="auto">
              <a:xfrm>
                <a:off x="515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7" name="Line 787"/>
              <p:cNvSpPr>
                <a:spLocks noChangeShapeType="1"/>
              </p:cNvSpPr>
              <p:nvPr/>
            </p:nvSpPr>
            <p:spPr bwMode="auto">
              <a:xfrm>
                <a:off x="516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8" name="Line 788"/>
              <p:cNvSpPr>
                <a:spLocks noChangeShapeType="1"/>
              </p:cNvSpPr>
              <p:nvPr/>
            </p:nvSpPr>
            <p:spPr bwMode="auto">
              <a:xfrm>
                <a:off x="522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9" name="Line 789"/>
              <p:cNvSpPr>
                <a:spLocks noChangeShapeType="1"/>
              </p:cNvSpPr>
              <p:nvPr/>
            </p:nvSpPr>
            <p:spPr bwMode="auto">
              <a:xfrm>
                <a:off x="523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90" name="Line 790"/>
              <p:cNvSpPr>
                <a:spLocks noChangeShapeType="1"/>
              </p:cNvSpPr>
              <p:nvPr/>
            </p:nvSpPr>
            <p:spPr bwMode="auto">
              <a:xfrm>
                <a:off x="52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91" name="Line 791"/>
              <p:cNvSpPr>
                <a:spLocks noChangeShapeType="1"/>
              </p:cNvSpPr>
              <p:nvPr/>
            </p:nvSpPr>
            <p:spPr bwMode="auto">
              <a:xfrm>
                <a:off x="527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92" name="Line 792"/>
              <p:cNvSpPr>
                <a:spLocks noChangeShapeType="1"/>
              </p:cNvSpPr>
              <p:nvPr/>
            </p:nvSpPr>
            <p:spPr bwMode="auto">
              <a:xfrm>
                <a:off x="533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87" name="Rectangle 8"/>
            <p:cNvSpPr>
              <a:spLocks noChangeArrowheads="1"/>
            </p:cNvSpPr>
            <p:nvPr/>
          </p:nvSpPr>
          <p:spPr bwMode="auto">
            <a:xfrm>
              <a:off x="4767947" y="5166689"/>
              <a:ext cx="1392498" cy="305571"/>
            </a:xfrm>
            <a:prstGeom prst="rect">
              <a:avLst/>
            </a:prstGeom>
            <a:solidFill>
              <a:schemeClr val="bg1"/>
            </a:solidFill>
            <a:ln w="12699" algn="ctr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r>
                <a:rPr lang="en-US" sz="14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N</a:t>
              </a:r>
              <a:r>
                <a:rPr lang="en-US" sz="1400" baseline="-25000" dirty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mm </a:t>
              </a:r>
              <a:r>
                <a:rPr lang="en-US" sz="1400" dirty="0" err="1">
                  <a:solidFill>
                    <a:srgbClr val="800080"/>
                  </a:solidFill>
                  <a:latin typeface="Arial" charset="0"/>
                  <a:cs typeface="Arial" charset="0"/>
                </a:rPr>
                <a:t>rad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89" name="Rectangle 8"/>
            <p:cNvSpPr>
              <a:spLocks noChangeArrowheads="1"/>
            </p:cNvSpPr>
            <p:nvPr/>
          </p:nvSpPr>
          <p:spPr bwMode="auto">
            <a:xfrm>
              <a:off x="4712781" y="5507776"/>
              <a:ext cx="1653757" cy="305212"/>
            </a:xfrm>
            <a:prstGeom prst="rect">
              <a:avLst/>
            </a:prstGeom>
            <a:solidFill>
              <a:schemeClr val="bg1"/>
            </a:solidFill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4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N</a:t>
              </a:r>
              <a:r>
                <a:rPr lang="en-US" sz="1400" baseline="-25000" dirty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(2.5)</a:t>
              </a:r>
              <a:r>
                <a:rPr lang="en-US" sz="1400" baseline="300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</a:t>
              </a:r>
              <a:r>
                <a:rPr lang="en-US" sz="1400" dirty="0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 smtClean="0">
                  <a:solidFill>
                    <a:srgbClr val="800080"/>
                  </a:solidFill>
                  <a:latin typeface="Arial"/>
                  <a:cs typeface="Arial"/>
                </a:rPr>
                <a:t>×</a:t>
              </a:r>
              <a:r>
                <a:rPr lang="en-US" sz="1400" dirty="0" err="1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N_rms</a:t>
              </a:r>
              <a:endParaRPr lang="en-US" sz="14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0" name="Oval 14"/>
            <p:cNvSpPr>
              <a:spLocks noChangeArrowheads="1"/>
            </p:cNvSpPr>
            <p:nvPr/>
          </p:nvSpPr>
          <p:spPr bwMode="auto">
            <a:xfrm>
              <a:off x="4610724" y="5145313"/>
              <a:ext cx="1740876" cy="370114"/>
            </a:xfrm>
            <a:prstGeom prst="ellips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1191" name="Text Box 10"/>
            <p:cNvSpPr txBox="1">
              <a:spLocks noChangeArrowheads="1"/>
            </p:cNvSpPr>
            <p:nvPr/>
          </p:nvSpPr>
          <p:spPr bwMode="auto">
            <a:xfrm>
              <a:off x="4266293" y="4533900"/>
              <a:ext cx="1931988" cy="304800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dirty="0">
                  <a:solidFill>
                    <a:srgbClr val="800080"/>
                  </a:solidFill>
                  <a:latin typeface="Arial" charset="0"/>
                </a:rPr>
                <a:t>2.5 </a:t>
              </a:r>
              <a:r>
                <a:rPr lang="en-GB" sz="1400" dirty="0">
                  <a:solidFill>
                    <a:srgbClr val="800080"/>
                  </a:solidFill>
                  <a:latin typeface="Symbol" pitchFamily="18" charset="2"/>
                </a:rPr>
                <a:t>s</a:t>
              </a:r>
              <a:r>
                <a:rPr lang="en-GB" sz="1400" dirty="0">
                  <a:solidFill>
                    <a:srgbClr val="800080"/>
                  </a:solidFill>
                  <a:latin typeface="Arial" charset="0"/>
                </a:rPr>
                <a:t>  beam envelope</a:t>
              </a:r>
              <a:endParaRPr lang="en-US" sz="1400" dirty="0">
                <a:solidFill>
                  <a:srgbClr val="800080"/>
                </a:solidFill>
                <a:latin typeface="Arial" charset="0"/>
              </a:endParaRPr>
            </a:p>
          </p:txBody>
        </p:sp>
        <p:grpSp>
          <p:nvGrpSpPr>
            <p:cNvPr id="1180" name="Group 11"/>
            <p:cNvGrpSpPr/>
            <p:nvPr/>
          </p:nvGrpSpPr>
          <p:grpSpPr>
            <a:xfrm>
              <a:off x="729843" y="4900299"/>
              <a:ext cx="1108480" cy="914258"/>
              <a:chOff x="1221808" y="5202869"/>
              <a:chExt cx="1108480" cy="914258"/>
            </a:xfrm>
          </p:grpSpPr>
          <p:sp>
            <p:nvSpPr>
              <p:cNvPr id="1181" name="Rectangle 8"/>
              <p:cNvSpPr>
                <a:spLocks noChangeArrowheads="1"/>
              </p:cNvSpPr>
              <p:nvPr/>
            </p:nvSpPr>
            <p:spPr bwMode="auto">
              <a:xfrm>
                <a:off x="1240074" y="5202869"/>
                <a:ext cx="1090214" cy="889987"/>
              </a:xfrm>
              <a:prstGeom prst="rect">
                <a:avLst/>
              </a:prstGeom>
              <a:noFill/>
              <a:ln w="12699" algn="ctr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spcAft>
                    <a:spcPts val="600"/>
                  </a:spcAft>
                  <a:buFont typeface="Symbol" pitchFamily="18" charset="2"/>
                  <a:buChar char="b"/>
                </a:pPr>
                <a:r>
                  <a:rPr lang="en-US" sz="1400" baseline="-25000" dirty="0" err="1" smtClean="0">
                    <a:solidFill>
                      <a:srgbClr val="800080"/>
                    </a:solidFill>
                  </a:rPr>
                  <a:t>x,y</a:t>
                </a:r>
                <a:r>
                  <a:rPr lang="en-US" sz="1400" dirty="0" smtClean="0">
                    <a:solidFill>
                      <a:srgbClr val="800080"/>
                    </a:solidFill>
                  </a:rPr>
                  <a:t>= 2.3 m</a:t>
                </a:r>
              </a:p>
              <a:p>
                <a:pPr>
                  <a:spcAft>
                    <a:spcPts val="600"/>
                  </a:spcAft>
                  <a:buFont typeface="Symbol" pitchFamily="18" charset="2"/>
                  <a:buChar char="b"/>
                </a:pPr>
                <a:r>
                  <a:rPr lang="en-US" sz="1400" dirty="0" smtClean="0">
                    <a:solidFill>
                      <a:srgbClr val="800080"/>
                    </a:solidFill>
                    <a:latin typeface="Symbol" pitchFamily="18" charset="2"/>
                  </a:rPr>
                  <a:t>g</a:t>
                </a:r>
                <a:r>
                  <a:rPr lang="en-US" sz="1400" dirty="0" smtClean="0">
                    <a:solidFill>
                      <a:srgbClr val="800080"/>
                    </a:solidFill>
                  </a:rPr>
                  <a:t> = 2.1</a:t>
                </a:r>
              </a:p>
              <a:p>
                <a:pPr>
                  <a:spcAft>
                    <a:spcPts val="600"/>
                  </a:spcAft>
                </a:pPr>
                <a:r>
                  <a:rPr lang="en-US" sz="1400" dirty="0" smtClean="0">
                    <a:solidFill>
                      <a:srgbClr val="800080"/>
                    </a:solidFill>
                  </a:rPr>
                  <a:t>a = 15 cm</a:t>
                </a:r>
                <a:endPara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182" name="Rectangle 35"/>
              <p:cNvSpPr>
                <a:spLocks noChangeArrowheads="1"/>
              </p:cNvSpPr>
              <p:nvPr/>
            </p:nvSpPr>
            <p:spPr bwMode="auto">
              <a:xfrm>
                <a:off x="1221808" y="5213547"/>
                <a:ext cx="1067369" cy="903580"/>
              </a:xfrm>
              <a:prstGeom prst="rect">
                <a:avLst/>
              </a:prstGeom>
              <a:noFill/>
              <a:ln w="19050">
                <a:solidFill>
                  <a:srgbClr val="990099"/>
                </a:solidFill>
                <a:round/>
                <a:headEnd/>
                <a:tailEnd/>
              </a:ln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1183" name="Right Arrow 1"/>
            <p:cNvSpPr>
              <a:spLocks noChangeArrowheads="1"/>
            </p:cNvSpPr>
            <p:nvPr/>
          </p:nvSpPr>
          <p:spPr bwMode="auto">
            <a:xfrm>
              <a:off x="3785221" y="5170595"/>
              <a:ext cx="504825" cy="419100"/>
            </a:xfrm>
            <a:prstGeom prst="rightArrow">
              <a:avLst>
                <a:gd name="adj1" fmla="val 50000"/>
                <a:gd name="adj2" fmla="val 50122"/>
              </a:avLst>
            </a:prstGeom>
            <a:solidFill>
              <a:srgbClr val="FFCCFF"/>
            </a:solidFill>
            <a:ln w="12699">
              <a:solidFill>
                <a:schemeClr val="tx1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graphicFrame>
          <p:nvGraphicFramePr>
            <p:cNvPr id="1184" name="Object 18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52677027"/>
                </p:ext>
              </p:extLst>
            </p:nvPr>
          </p:nvGraphicFramePr>
          <p:xfrm>
            <a:off x="2263990" y="5051960"/>
            <a:ext cx="1147763" cy="6556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810" name="Equation" r:id="rId3" imgW="877680" imgH="493560" progId="Equation.3">
                    <p:embed/>
                  </p:oleObj>
                </mc:Choice>
                <mc:Fallback>
                  <p:oleObj name="Equation" r:id="rId3" imgW="877680" imgH="493560" progId="Equation.3">
                    <p:embed/>
                    <p:pic>
                      <p:nvPicPr>
                        <p:cNvPr id="0" name="Picture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63990" y="5051960"/>
                          <a:ext cx="1147763" cy="655638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52413"/>
            <a:ext cx="9144000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Initial 325 MHz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</a:t>
            </a:r>
            <a:r>
              <a:rPr lang="en-US" sz="3200" b="0" dirty="0" smtClean="0">
                <a:solidFill>
                  <a:srgbClr val="00B050"/>
                </a:solidFill>
                <a:latin typeface="Symbol" charset="2"/>
                <a:cs typeface="Symbol" charset="2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</a:rPr>
              <a:t> Transverse Acceptance </a:t>
            </a:r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029728" y="6569075"/>
            <a:ext cx="230941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784893"/>
            <a:ext cx="9144000" cy="3104737"/>
            <a:chOff x="0" y="844243"/>
            <a:chExt cx="9144000" cy="3104737"/>
          </a:xfrm>
        </p:grpSpPr>
        <p:sp>
          <p:nvSpPr>
            <p:cNvPr id="26628" name="Rectangle 28"/>
            <p:cNvSpPr>
              <a:spLocks noChangeArrowheads="1"/>
            </p:cNvSpPr>
            <p:nvPr/>
          </p:nvSpPr>
          <p:spPr bwMode="auto">
            <a:xfrm>
              <a:off x="0" y="2743200"/>
              <a:ext cx="9144000" cy="0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none" lIns="90488" tIns="44450" rIns="90488" bIns="44450" anchor="ctr">
              <a:spAutoFit/>
            </a:bodyPr>
            <a:lstStyle/>
            <a:p>
              <a:endParaRPr lang="en-US"/>
            </a:p>
          </p:txBody>
        </p:sp>
        <p:sp>
          <p:nvSpPr>
            <p:cNvPr id="26629" name="Rectangle 40"/>
            <p:cNvSpPr>
              <a:spLocks noChangeArrowheads="1"/>
            </p:cNvSpPr>
            <p:nvPr/>
          </p:nvSpPr>
          <p:spPr bwMode="auto">
            <a:xfrm>
              <a:off x="0" y="2128838"/>
              <a:ext cx="9144000" cy="0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none" lIns="90488" tIns="44450" rIns="90488" bIns="44450" anchor="ctr">
              <a:spAutoFit/>
            </a:bodyPr>
            <a:lstStyle/>
            <a:p>
              <a:endParaRPr lang="en-US"/>
            </a:p>
          </p:txBody>
        </p:sp>
        <p:grpSp>
          <p:nvGrpSpPr>
            <p:cNvPr id="1193" name="Group 6"/>
            <p:cNvGrpSpPr>
              <a:grpSpLocks noChangeAspect="1"/>
            </p:cNvGrpSpPr>
            <p:nvPr/>
          </p:nvGrpSpPr>
          <p:grpSpPr bwMode="auto">
            <a:xfrm>
              <a:off x="466272" y="1052062"/>
              <a:ext cx="8264071" cy="2314575"/>
              <a:chOff x="312" y="745"/>
              <a:chExt cx="5071" cy="1458"/>
            </a:xfrm>
          </p:grpSpPr>
          <p:sp>
            <p:nvSpPr>
              <p:cNvPr id="1205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313" y="745"/>
                <a:ext cx="5034" cy="14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206" name="Group 207"/>
              <p:cNvGrpSpPr>
                <a:grpSpLocks/>
              </p:cNvGrpSpPr>
              <p:nvPr/>
            </p:nvGrpSpPr>
            <p:grpSpPr bwMode="auto">
              <a:xfrm>
                <a:off x="312" y="745"/>
                <a:ext cx="5071" cy="1458"/>
                <a:chOff x="312" y="745"/>
                <a:chExt cx="5071" cy="1458"/>
              </a:xfrm>
            </p:grpSpPr>
            <p:sp>
              <p:nvSpPr>
                <p:cNvPr id="1375" name="Rectangle 7"/>
                <p:cNvSpPr>
                  <a:spLocks noChangeArrowheads="1"/>
                </p:cNvSpPr>
                <p:nvPr/>
              </p:nvSpPr>
              <p:spPr bwMode="auto">
                <a:xfrm>
                  <a:off x="313" y="745"/>
                  <a:ext cx="5034" cy="1458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6" name="Rectangle 8"/>
                <p:cNvSpPr>
                  <a:spLocks noChangeArrowheads="1"/>
                </p:cNvSpPr>
                <p:nvPr/>
              </p:nvSpPr>
              <p:spPr bwMode="auto">
                <a:xfrm>
                  <a:off x="385" y="889"/>
                  <a:ext cx="4890" cy="1164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7" name="Rectangle 9"/>
                <p:cNvSpPr>
                  <a:spLocks noChangeArrowheads="1"/>
                </p:cNvSpPr>
                <p:nvPr/>
              </p:nvSpPr>
              <p:spPr bwMode="auto">
                <a:xfrm>
                  <a:off x="5167" y="2065"/>
                  <a:ext cx="162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160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8" name="Rectangle 10"/>
                <p:cNvSpPr>
                  <a:spLocks noChangeArrowheads="1"/>
                </p:cNvSpPr>
                <p:nvPr/>
              </p:nvSpPr>
              <p:spPr bwMode="auto">
                <a:xfrm>
                  <a:off x="385" y="206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9" name="Rectangle 12"/>
                <p:cNvSpPr>
                  <a:spLocks noChangeArrowheads="1"/>
                </p:cNvSpPr>
                <p:nvPr/>
              </p:nvSpPr>
              <p:spPr bwMode="auto">
                <a:xfrm>
                  <a:off x="433" y="823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0" name="Rectangle 13"/>
                <p:cNvSpPr>
                  <a:spLocks noChangeArrowheads="1"/>
                </p:cNvSpPr>
                <p:nvPr/>
              </p:nvSpPr>
              <p:spPr bwMode="auto">
                <a:xfrm rot="16200000">
                  <a:off x="325" y="83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1" name="Rectangle 14"/>
                <p:cNvSpPr>
                  <a:spLocks noChangeArrowheads="1"/>
                </p:cNvSpPr>
                <p:nvPr/>
              </p:nvSpPr>
              <p:spPr bwMode="auto">
                <a:xfrm rot="16200000">
                  <a:off x="324" y="1969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2" name="Rectangle 15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834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3" name="Rectangle 16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1968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4" name="Rectangle 17"/>
                <p:cNvSpPr>
                  <a:spLocks noChangeArrowheads="1"/>
                </p:cNvSpPr>
                <p:nvPr/>
              </p:nvSpPr>
              <p:spPr bwMode="auto">
                <a:xfrm rot="16200000">
                  <a:off x="90" y="1345"/>
                  <a:ext cx="54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5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239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6" name="Line 20"/>
                <p:cNvSpPr>
                  <a:spLocks noChangeShapeType="1"/>
                </p:cNvSpPr>
                <p:nvPr/>
              </p:nvSpPr>
              <p:spPr bwMode="auto">
                <a:xfrm>
                  <a:off x="385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7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87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8" name="Line 22"/>
                <p:cNvSpPr>
                  <a:spLocks noChangeShapeType="1"/>
                </p:cNvSpPr>
                <p:nvPr/>
              </p:nvSpPr>
              <p:spPr bwMode="auto">
                <a:xfrm>
                  <a:off x="87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9" name="Line 23"/>
                <p:cNvSpPr>
                  <a:spLocks noChangeShapeType="1"/>
                </p:cNvSpPr>
                <p:nvPr/>
              </p:nvSpPr>
              <p:spPr bwMode="auto">
                <a:xfrm flipH="1">
                  <a:off x="5239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0" name="Line 24"/>
                <p:cNvSpPr>
                  <a:spLocks noChangeShapeType="1"/>
                </p:cNvSpPr>
                <p:nvPr/>
              </p:nvSpPr>
              <p:spPr bwMode="auto">
                <a:xfrm>
                  <a:off x="385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1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36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2" name="Line 26"/>
                <p:cNvSpPr>
                  <a:spLocks noChangeShapeType="1"/>
                </p:cNvSpPr>
                <p:nvPr/>
              </p:nvSpPr>
              <p:spPr bwMode="auto">
                <a:xfrm>
                  <a:off x="136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3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5239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4" name="Line 28"/>
                <p:cNvSpPr>
                  <a:spLocks noChangeShapeType="1"/>
                </p:cNvSpPr>
                <p:nvPr/>
              </p:nvSpPr>
              <p:spPr bwMode="auto">
                <a:xfrm>
                  <a:off x="385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5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184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6" name="Line 30"/>
                <p:cNvSpPr>
                  <a:spLocks noChangeShapeType="1"/>
                </p:cNvSpPr>
                <p:nvPr/>
              </p:nvSpPr>
              <p:spPr bwMode="auto">
                <a:xfrm>
                  <a:off x="184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7" name="Line 31"/>
                <p:cNvSpPr>
                  <a:spLocks noChangeShapeType="1"/>
                </p:cNvSpPr>
                <p:nvPr/>
              </p:nvSpPr>
              <p:spPr bwMode="auto">
                <a:xfrm flipH="1">
                  <a:off x="5239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8" name="Line 32"/>
                <p:cNvSpPr>
                  <a:spLocks noChangeShapeType="1"/>
                </p:cNvSpPr>
                <p:nvPr/>
              </p:nvSpPr>
              <p:spPr bwMode="auto">
                <a:xfrm>
                  <a:off x="385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9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234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0" name="Line 34"/>
                <p:cNvSpPr>
                  <a:spLocks noChangeShapeType="1"/>
                </p:cNvSpPr>
                <p:nvPr/>
              </p:nvSpPr>
              <p:spPr bwMode="auto">
                <a:xfrm>
                  <a:off x="234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1" name="Line 35"/>
                <p:cNvSpPr>
                  <a:spLocks noChangeShapeType="1"/>
                </p:cNvSpPr>
                <p:nvPr/>
              </p:nvSpPr>
              <p:spPr bwMode="auto">
                <a:xfrm flipH="1">
                  <a:off x="5239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2" name="Line 36"/>
                <p:cNvSpPr>
                  <a:spLocks noChangeShapeType="1"/>
                </p:cNvSpPr>
                <p:nvPr/>
              </p:nvSpPr>
              <p:spPr bwMode="auto">
                <a:xfrm>
                  <a:off x="385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3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282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4" name="Line 38"/>
                <p:cNvSpPr>
                  <a:spLocks noChangeShapeType="1"/>
                </p:cNvSpPr>
                <p:nvPr/>
              </p:nvSpPr>
              <p:spPr bwMode="auto">
                <a:xfrm>
                  <a:off x="282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5" name="Line 39"/>
                <p:cNvSpPr>
                  <a:spLocks noChangeShapeType="1"/>
                </p:cNvSpPr>
                <p:nvPr/>
              </p:nvSpPr>
              <p:spPr bwMode="auto">
                <a:xfrm flipH="1">
                  <a:off x="5239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6" name="Line 40"/>
                <p:cNvSpPr>
                  <a:spLocks noChangeShapeType="1"/>
                </p:cNvSpPr>
                <p:nvPr/>
              </p:nvSpPr>
              <p:spPr bwMode="auto">
                <a:xfrm>
                  <a:off x="385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7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331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8" name="Line 42"/>
                <p:cNvSpPr>
                  <a:spLocks noChangeShapeType="1"/>
                </p:cNvSpPr>
                <p:nvPr/>
              </p:nvSpPr>
              <p:spPr bwMode="auto">
                <a:xfrm>
                  <a:off x="331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9" name="Line 43"/>
                <p:cNvSpPr>
                  <a:spLocks noChangeShapeType="1"/>
                </p:cNvSpPr>
                <p:nvPr/>
              </p:nvSpPr>
              <p:spPr bwMode="auto">
                <a:xfrm flipH="1">
                  <a:off x="5239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0" name="Line 44"/>
                <p:cNvSpPr>
                  <a:spLocks noChangeShapeType="1"/>
                </p:cNvSpPr>
                <p:nvPr/>
              </p:nvSpPr>
              <p:spPr bwMode="auto">
                <a:xfrm>
                  <a:off x="385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1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3805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2" name="Line 46"/>
                <p:cNvSpPr>
                  <a:spLocks noChangeShapeType="1"/>
                </p:cNvSpPr>
                <p:nvPr/>
              </p:nvSpPr>
              <p:spPr bwMode="auto">
                <a:xfrm>
                  <a:off x="3805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3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239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4" name="Line 48"/>
                <p:cNvSpPr>
                  <a:spLocks noChangeShapeType="1"/>
                </p:cNvSpPr>
                <p:nvPr/>
              </p:nvSpPr>
              <p:spPr bwMode="auto">
                <a:xfrm>
                  <a:off x="385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5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429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6" name="Line 50"/>
                <p:cNvSpPr>
                  <a:spLocks noChangeShapeType="1"/>
                </p:cNvSpPr>
                <p:nvPr/>
              </p:nvSpPr>
              <p:spPr bwMode="auto">
                <a:xfrm>
                  <a:off x="429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7" name="Line 51"/>
                <p:cNvSpPr>
                  <a:spLocks noChangeShapeType="1"/>
                </p:cNvSpPr>
                <p:nvPr/>
              </p:nvSpPr>
              <p:spPr bwMode="auto">
                <a:xfrm flipH="1">
                  <a:off x="5239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8" name="Line 52"/>
                <p:cNvSpPr>
                  <a:spLocks noChangeShapeType="1"/>
                </p:cNvSpPr>
                <p:nvPr/>
              </p:nvSpPr>
              <p:spPr bwMode="auto">
                <a:xfrm>
                  <a:off x="385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9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478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0" name="Line 54"/>
                <p:cNvSpPr>
                  <a:spLocks noChangeShapeType="1"/>
                </p:cNvSpPr>
                <p:nvPr/>
              </p:nvSpPr>
              <p:spPr bwMode="auto">
                <a:xfrm>
                  <a:off x="478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1" name="Freeform 55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2" name="Rectangle 56"/>
                <p:cNvSpPr>
                  <a:spLocks noChangeArrowheads="1"/>
                </p:cNvSpPr>
                <p:nvPr/>
              </p:nvSpPr>
              <p:spPr bwMode="auto">
                <a:xfrm>
                  <a:off x="61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3" name="Freeform 57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4" name="Rectangle 58"/>
                <p:cNvSpPr>
                  <a:spLocks noChangeArrowheads="1"/>
                </p:cNvSpPr>
                <p:nvPr/>
              </p:nvSpPr>
              <p:spPr bwMode="auto">
                <a:xfrm>
                  <a:off x="103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5" name="Freeform 59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952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6" name="Rectangle 60"/>
                <p:cNvSpPr>
                  <a:spLocks noChangeArrowheads="1"/>
                </p:cNvSpPr>
                <p:nvPr/>
              </p:nvSpPr>
              <p:spPr bwMode="auto">
                <a:xfrm>
                  <a:off x="145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7" name="Freeform 61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8" name="Rectangle 62"/>
                <p:cNvSpPr>
                  <a:spLocks noChangeArrowheads="1"/>
                </p:cNvSpPr>
                <p:nvPr/>
              </p:nvSpPr>
              <p:spPr bwMode="auto">
                <a:xfrm>
                  <a:off x="187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9" name="Rectangle 63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0" name="Rectangle 64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1" name="Rectangle 65"/>
                <p:cNvSpPr>
                  <a:spLocks noChangeArrowheads="1"/>
                </p:cNvSpPr>
                <p:nvPr/>
              </p:nvSpPr>
              <p:spPr bwMode="auto">
                <a:xfrm>
                  <a:off x="4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2" name="Rectangle 66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3" name="Rectangle 67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4" name="Rectangle 68"/>
                <p:cNvSpPr>
                  <a:spLocks noChangeArrowheads="1"/>
                </p:cNvSpPr>
                <p:nvPr/>
              </p:nvSpPr>
              <p:spPr bwMode="auto">
                <a:xfrm>
                  <a:off x="4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5" name="Rectangle 69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6" name="Rectangle 70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7" name="Rectangle 71"/>
                <p:cNvSpPr>
                  <a:spLocks noChangeArrowheads="1"/>
                </p:cNvSpPr>
                <p:nvPr/>
              </p:nvSpPr>
              <p:spPr bwMode="auto">
                <a:xfrm>
                  <a:off x="4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8" name="Rectangle 72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9" name="Rectangle 73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0" name="Rectangle 74"/>
                <p:cNvSpPr>
                  <a:spLocks noChangeArrowheads="1"/>
                </p:cNvSpPr>
                <p:nvPr/>
              </p:nvSpPr>
              <p:spPr bwMode="auto">
                <a:xfrm>
                  <a:off x="5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1" name="Rectangle 75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2" name="Rectangle 76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3" name="Rectangle 77"/>
                <p:cNvSpPr>
                  <a:spLocks noChangeArrowheads="1"/>
                </p:cNvSpPr>
                <p:nvPr/>
              </p:nvSpPr>
              <p:spPr bwMode="auto">
                <a:xfrm>
                  <a:off x="5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4" name="Rectangle 78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5" name="Rectangle 79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6" name="Rectangle 80"/>
                <p:cNvSpPr>
                  <a:spLocks noChangeArrowheads="1"/>
                </p:cNvSpPr>
                <p:nvPr/>
              </p:nvSpPr>
              <p:spPr bwMode="auto">
                <a:xfrm>
                  <a:off x="60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7" name="Rectangle 81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8" name="Rectangle 82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9" name="Rectangle 83"/>
                <p:cNvSpPr>
                  <a:spLocks noChangeArrowheads="1"/>
                </p:cNvSpPr>
                <p:nvPr/>
              </p:nvSpPr>
              <p:spPr bwMode="auto">
                <a:xfrm>
                  <a:off x="6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0" name="Rectangle 84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1" name="Rectangle 85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2" name="Rectangle 86"/>
                <p:cNvSpPr>
                  <a:spLocks noChangeArrowheads="1"/>
                </p:cNvSpPr>
                <p:nvPr/>
              </p:nvSpPr>
              <p:spPr bwMode="auto">
                <a:xfrm>
                  <a:off x="68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3" name="Rectangle 87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4" name="Rectangle 88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5" name="Rectangle 89"/>
                <p:cNvSpPr>
                  <a:spLocks noChangeArrowheads="1"/>
                </p:cNvSpPr>
                <p:nvPr/>
              </p:nvSpPr>
              <p:spPr bwMode="auto">
                <a:xfrm>
                  <a:off x="72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6" name="Rectangle 90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7" name="Rectangle 91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8" name="Rectangle 92"/>
                <p:cNvSpPr>
                  <a:spLocks noChangeArrowheads="1"/>
                </p:cNvSpPr>
                <p:nvPr/>
              </p:nvSpPr>
              <p:spPr bwMode="auto">
                <a:xfrm>
                  <a:off x="7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9" name="Rectangle 93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0" name="Rectangle 94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1" name="Rectangle 95"/>
                <p:cNvSpPr>
                  <a:spLocks noChangeArrowheads="1"/>
                </p:cNvSpPr>
                <p:nvPr/>
              </p:nvSpPr>
              <p:spPr bwMode="auto">
                <a:xfrm>
                  <a:off x="7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2" name="Rectangle 96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3" name="Rectangle 97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4" name="Rectangle 98"/>
                <p:cNvSpPr>
                  <a:spLocks noChangeArrowheads="1"/>
                </p:cNvSpPr>
                <p:nvPr/>
              </p:nvSpPr>
              <p:spPr bwMode="auto">
                <a:xfrm>
                  <a:off x="83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5" name="Rectangle 99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6" name="Rectangle 100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7" name="Rectangle 101"/>
                <p:cNvSpPr>
                  <a:spLocks noChangeArrowheads="1"/>
                </p:cNvSpPr>
                <p:nvPr/>
              </p:nvSpPr>
              <p:spPr bwMode="auto">
                <a:xfrm>
                  <a:off x="8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8" name="Rectangle 102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9" name="Rectangle 103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0" name="Rectangle 104"/>
                <p:cNvSpPr>
                  <a:spLocks noChangeArrowheads="1"/>
                </p:cNvSpPr>
                <p:nvPr/>
              </p:nvSpPr>
              <p:spPr bwMode="auto">
                <a:xfrm>
                  <a:off x="9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1" name="Rectangle 105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2" name="Rectangle 106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3" name="Rectangle 107"/>
                <p:cNvSpPr>
                  <a:spLocks noChangeArrowheads="1"/>
                </p:cNvSpPr>
                <p:nvPr/>
              </p:nvSpPr>
              <p:spPr bwMode="auto">
                <a:xfrm>
                  <a:off x="94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4" name="Rectangle 108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5" name="Rectangle 109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6" name="Rectangle 110"/>
                <p:cNvSpPr>
                  <a:spLocks noChangeArrowheads="1"/>
                </p:cNvSpPr>
                <p:nvPr/>
              </p:nvSpPr>
              <p:spPr bwMode="auto">
                <a:xfrm>
                  <a:off x="9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7" name="Rectangle 111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8" name="Rectangle 112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9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0" name="Rectangle 114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1" name="Rectangle 115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2" name="Rectangle 116"/>
                <p:cNvSpPr>
                  <a:spLocks noChangeArrowheads="1"/>
                </p:cNvSpPr>
                <p:nvPr/>
              </p:nvSpPr>
              <p:spPr bwMode="auto">
                <a:xfrm>
                  <a:off x="10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3" name="Rectangle 117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4" name="Rectangle 118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5" name="Rectangle 119"/>
                <p:cNvSpPr>
                  <a:spLocks noChangeArrowheads="1"/>
                </p:cNvSpPr>
                <p:nvPr/>
              </p:nvSpPr>
              <p:spPr bwMode="auto">
                <a:xfrm>
                  <a:off x="109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6" name="Rectangle 120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7" name="Rectangle 121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8" name="Rectangle 122"/>
                <p:cNvSpPr>
                  <a:spLocks noChangeArrowheads="1"/>
                </p:cNvSpPr>
                <p:nvPr/>
              </p:nvSpPr>
              <p:spPr bwMode="auto">
                <a:xfrm>
                  <a:off x="11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9" name="Rectangle 123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0" name="Rectangle 124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1" name="Rectangle 125"/>
                <p:cNvSpPr>
                  <a:spLocks noChangeArrowheads="1"/>
                </p:cNvSpPr>
                <p:nvPr/>
              </p:nvSpPr>
              <p:spPr bwMode="auto">
                <a:xfrm>
                  <a:off x="11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2" name="Rectangle 126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3" name="Rectangle 127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4" name="Rectangle 128"/>
                <p:cNvSpPr>
                  <a:spLocks noChangeArrowheads="1"/>
                </p:cNvSpPr>
                <p:nvPr/>
              </p:nvSpPr>
              <p:spPr bwMode="auto">
                <a:xfrm>
                  <a:off x="12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5" name="Rectangle 129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6" name="Rectangle 130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7" name="Rectangle 131"/>
                <p:cNvSpPr>
                  <a:spLocks noChangeArrowheads="1"/>
                </p:cNvSpPr>
                <p:nvPr/>
              </p:nvSpPr>
              <p:spPr bwMode="auto">
                <a:xfrm>
                  <a:off x="12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8" name="Rectangle 132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9" name="Rectangle 133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0" name="Rectangle 134"/>
                <p:cNvSpPr>
                  <a:spLocks noChangeArrowheads="1"/>
                </p:cNvSpPr>
                <p:nvPr/>
              </p:nvSpPr>
              <p:spPr bwMode="auto">
                <a:xfrm>
                  <a:off x="12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1" name="Rectangle 135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2" name="Rectangle 136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3" name="Rectangle 137"/>
                <p:cNvSpPr>
                  <a:spLocks noChangeArrowheads="1"/>
                </p:cNvSpPr>
                <p:nvPr/>
              </p:nvSpPr>
              <p:spPr bwMode="auto">
                <a:xfrm>
                  <a:off x="13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4" name="Rectangle 138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5" name="Rectangle 139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6" name="Rectangle 140"/>
                <p:cNvSpPr>
                  <a:spLocks noChangeArrowheads="1"/>
                </p:cNvSpPr>
                <p:nvPr/>
              </p:nvSpPr>
              <p:spPr bwMode="auto">
                <a:xfrm>
                  <a:off x="13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7" name="Rectangle 141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8" name="Rectangle 142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9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4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3" name="Rectangle 147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4" name="Rectangle 148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5" name="Rectangle 149"/>
                <p:cNvSpPr>
                  <a:spLocks noChangeArrowheads="1"/>
                </p:cNvSpPr>
                <p:nvPr/>
              </p:nvSpPr>
              <p:spPr bwMode="auto">
                <a:xfrm>
                  <a:off x="14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6" name="Rectangle 150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7" name="Rectangle 151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8" name="Rectangle 152"/>
                <p:cNvSpPr>
                  <a:spLocks noChangeArrowheads="1"/>
                </p:cNvSpPr>
                <p:nvPr/>
              </p:nvSpPr>
              <p:spPr bwMode="auto">
                <a:xfrm>
                  <a:off x="15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9" name="Rectangle 153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0" name="Rectangle 154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1" name="Rectangle 155"/>
                <p:cNvSpPr>
                  <a:spLocks noChangeArrowheads="1"/>
                </p:cNvSpPr>
                <p:nvPr/>
              </p:nvSpPr>
              <p:spPr bwMode="auto">
                <a:xfrm>
                  <a:off x="15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4" name="Rectangle 158"/>
                <p:cNvSpPr>
                  <a:spLocks noChangeArrowheads="1"/>
                </p:cNvSpPr>
                <p:nvPr/>
              </p:nvSpPr>
              <p:spPr bwMode="auto">
                <a:xfrm>
                  <a:off x="16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5" name="Rectangle 159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6" name="Rectangle 160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7" name="Rectangle 161"/>
                <p:cNvSpPr>
                  <a:spLocks noChangeArrowheads="1"/>
                </p:cNvSpPr>
                <p:nvPr/>
              </p:nvSpPr>
              <p:spPr bwMode="auto">
                <a:xfrm>
                  <a:off x="16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8" name="Rectangle 162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9" name="Rectangle 163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0" name="Rectangle 164"/>
                <p:cNvSpPr>
                  <a:spLocks noChangeArrowheads="1"/>
                </p:cNvSpPr>
                <p:nvPr/>
              </p:nvSpPr>
              <p:spPr bwMode="auto">
                <a:xfrm>
                  <a:off x="16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1" name="Rectangle 165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2" name="Rectangle 166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3" name="Rectangle 167"/>
                <p:cNvSpPr>
                  <a:spLocks noChangeArrowheads="1"/>
                </p:cNvSpPr>
                <p:nvPr/>
              </p:nvSpPr>
              <p:spPr bwMode="auto">
                <a:xfrm>
                  <a:off x="17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4" name="Rectangle 168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5" name="Rectangle 169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6" name="Rectangle 170"/>
                <p:cNvSpPr>
                  <a:spLocks noChangeArrowheads="1"/>
                </p:cNvSpPr>
                <p:nvPr/>
              </p:nvSpPr>
              <p:spPr bwMode="auto">
                <a:xfrm>
                  <a:off x="17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7" name="Rectangle 171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8" name="Rectangle 172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9" name="Rectangle 173"/>
                <p:cNvSpPr>
                  <a:spLocks noChangeArrowheads="1"/>
                </p:cNvSpPr>
                <p:nvPr/>
              </p:nvSpPr>
              <p:spPr bwMode="auto">
                <a:xfrm>
                  <a:off x="17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0" name="Rectangle 174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1" name="Rectangle 175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2" name="Rectangle 176"/>
                <p:cNvSpPr>
                  <a:spLocks noChangeArrowheads="1"/>
                </p:cNvSpPr>
                <p:nvPr/>
              </p:nvSpPr>
              <p:spPr bwMode="auto">
                <a:xfrm>
                  <a:off x="18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3" name="Rectangle 177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4" name="Rectangle 178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5" name="Rectangle 179"/>
                <p:cNvSpPr>
                  <a:spLocks noChangeArrowheads="1"/>
                </p:cNvSpPr>
                <p:nvPr/>
              </p:nvSpPr>
              <p:spPr bwMode="auto">
                <a:xfrm>
                  <a:off x="18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6" name="Rectangle 180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7" name="Rectangle 181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8" name="Rectangle 182"/>
                <p:cNvSpPr>
                  <a:spLocks noChangeArrowheads="1"/>
                </p:cNvSpPr>
                <p:nvPr/>
              </p:nvSpPr>
              <p:spPr bwMode="auto">
                <a:xfrm>
                  <a:off x="19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9" name="Rectangle 183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0" name="Rectangle 184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1" name="Rectangle 185"/>
                <p:cNvSpPr>
                  <a:spLocks noChangeArrowheads="1"/>
                </p:cNvSpPr>
                <p:nvPr/>
              </p:nvSpPr>
              <p:spPr bwMode="auto">
                <a:xfrm>
                  <a:off x="19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2" name="Rectangle 186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3" name="Rectangle 187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4" name="Rectangle 188"/>
                <p:cNvSpPr>
                  <a:spLocks noChangeArrowheads="1"/>
                </p:cNvSpPr>
                <p:nvPr/>
              </p:nvSpPr>
              <p:spPr bwMode="auto">
                <a:xfrm>
                  <a:off x="19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5" name="Rectangle 189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6" name="Rectangle 190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7" name="Rectangle 191"/>
                <p:cNvSpPr>
                  <a:spLocks noChangeArrowheads="1"/>
                </p:cNvSpPr>
                <p:nvPr/>
              </p:nvSpPr>
              <p:spPr bwMode="auto">
                <a:xfrm>
                  <a:off x="20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8" name="Rectangle 192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9" name="Rectangle 193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0" name="Rectangle 194"/>
                <p:cNvSpPr>
                  <a:spLocks noChangeArrowheads="1"/>
                </p:cNvSpPr>
                <p:nvPr/>
              </p:nvSpPr>
              <p:spPr bwMode="auto">
                <a:xfrm>
                  <a:off x="20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1" name="Rectangle 195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2" name="Rectangle 196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3" name="Rectangle 197"/>
                <p:cNvSpPr>
                  <a:spLocks noChangeArrowheads="1"/>
                </p:cNvSpPr>
                <p:nvPr/>
              </p:nvSpPr>
              <p:spPr bwMode="auto">
                <a:xfrm>
                  <a:off x="20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4" name="Rectangle 198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5" name="Rectangle 199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6" name="Rectangle 200"/>
                <p:cNvSpPr>
                  <a:spLocks noChangeArrowheads="1"/>
                </p:cNvSpPr>
                <p:nvPr/>
              </p:nvSpPr>
              <p:spPr bwMode="auto">
                <a:xfrm>
                  <a:off x="21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7" name="Rectangle 201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8" name="Rectangle 202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9" name="Rectangle 203"/>
                <p:cNvSpPr>
                  <a:spLocks noChangeArrowheads="1"/>
                </p:cNvSpPr>
                <p:nvPr/>
              </p:nvSpPr>
              <p:spPr bwMode="auto">
                <a:xfrm>
                  <a:off x="22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0" name="Rectangle 204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1" name="Rectangle 205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2" name="Rectangle 206"/>
                <p:cNvSpPr>
                  <a:spLocks noChangeArrowheads="1"/>
                </p:cNvSpPr>
                <p:nvPr/>
              </p:nvSpPr>
              <p:spPr bwMode="auto">
                <a:xfrm>
                  <a:off x="22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207" name="Rectangle 208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Rectangle 209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Rectangle 210"/>
              <p:cNvSpPr>
                <a:spLocks noChangeArrowheads="1"/>
              </p:cNvSpPr>
              <p:nvPr/>
            </p:nvSpPr>
            <p:spPr bwMode="auto">
              <a:xfrm>
                <a:off x="23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Rectangle 211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Rectangle 212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Rectangle 213"/>
              <p:cNvSpPr>
                <a:spLocks noChangeArrowheads="1"/>
              </p:cNvSpPr>
              <p:nvPr/>
            </p:nvSpPr>
            <p:spPr bwMode="auto">
              <a:xfrm>
                <a:off x="23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Rectangle 214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Rectangle 215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Rectangle 216"/>
              <p:cNvSpPr>
                <a:spLocks noChangeArrowheads="1"/>
              </p:cNvSpPr>
              <p:nvPr/>
            </p:nvSpPr>
            <p:spPr bwMode="auto">
              <a:xfrm>
                <a:off x="24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Rectangle 217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Rectangle 218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Rectangle 219"/>
              <p:cNvSpPr>
                <a:spLocks noChangeArrowheads="1"/>
              </p:cNvSpPr>
              <p:nvPr/>
            </p:nvSpPr>
            <p:spPr bwMode="auto">
              <a:xfrm>
                <a:off x="24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Rectangle 220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Rectangle 221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Rectangle 222"/>
              <p:cNvSpPr>
                <a:spLocks noChangeArrowheads="1"/>
              </p:cNvSpPr>
              <p:nvPr/>
            </p:nvSpPr>
            <p:spPr bwMode="auto">
              <a:xfrm>
                <a:off x="25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Rectangle 223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Rectangle 224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Rectangle 225"/>
              <p:cNvSpPr>
                <a:spLocks noChangeArrowheads="1"/>
              </p:cNvSpPr>
              <p:nvPr/>
            </p:nvSpPr>
            <p:spPr bwMode="auto">
              <a:xfrm>
                <a:off x="25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Rectangle 226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Rectangle 227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Rectangle 228"/>
              <p:cNvSpPr>
                <a:spLocks noChangeArrowheads="1"/>
              </p:cNvSpPr>
              <p:nvPr/>
            </p:nvSpPr>
            <p:spPr bwMode="auto">
              <a:xfrm>
                <a:off x="26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Rectangle 229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Rectangle 230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Rectangle 231"/>
              <p:cNvSpPr>
                <a:spLocks noChangeArrowheads="1"/>
              </p:cNvSpPr>
              <p:nvPr/>
            </p:nvSpPr>
            <p:spPr bwMode="auto">
              <a:xfrm>
                <a:off x="27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Rectangle 232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Rectangle 233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Rectangle 234"/>
              <p:cNvSpPr>
                <a:spLocks noChangeArrowheads="1"/>
              </p:cNvSpPr>
              <p:nvPr/>
            </p:nvSpPr>
            <p:spPr bwMode="auto">
              <a:xfrm>
                <a:off x="27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Rectangle 235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Rectangle 236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Rectangle 237"/>
              <p:cNvSpPr>
                <a:spLocks noChangeArrowheads="1"/>
              </p:cNvSpPr>
              <p:nvPr/>
            </p:nvSpPr>
            <p:spPr bwMode="auto">
              <a:xfrm>
                <a:off x="28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Rectangle 238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Rectangle 239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Rectangle 240"/>
              <p:cNvSpPr>
                <a:spLocks noChangeArrowheads="1"/>
              </p:cNvSpPr>
              <p:nvPr/>
            </p:nvSpPr>
            <p:spPr bwMode="auto">
              <a:xfrm>
                <a:off x="28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Rectangle 241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Rectangle 242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Rectangle 243"/>
              <p:cNvSpPr>
                <a:spLocks noChangeArrowheads="1"/>
              </p:cNvSpPr>
              <p:nvPr/>
            </p:nvSpPr>
            <p:spPr bwMode="auto">
              <a:xfrm>
                <a:off x="291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Rectangle 244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Rectangle 245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Rectangle 246"/>
              <p:cNvSpPr>
                <a:spLocks noChangeArrowheads="1"/>
              </p:cNvSpPr>
              <p:nvPr/>
            </p:nvSpPr>
            <p:spPr bwMode="auto">
              <a:xfrm>
                <a:off x="29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Rectangle 247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Rectangle 248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Rectangle 249"/>
              <p:cNvSpPr>
                <a:spLocks noChangeArrowheads="1"/>
              </p:cNvSpPr>
              <p:nvPr/>
            </p:nvSpPr>
            <p:spPr bwMode="auto">
              <a:xfrm>
                <a:off x="302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Rectangle 250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Rectangle 251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Rectangle 252"/>
              <p:cNvSpPr>
                <a:spLocks noChangeArrowheads="1"/>
              </p:cNvSpPr>
              <p:nvPr/>
            </p:nvSpPr>
            <p:spPr bwMode="auto">
              <a:xfrm>
                <a:off x="30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Rectangle 253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Rectangle 254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Rectangle 255"/>
              <p:cNvSpPr>
                <a:spLocks noChangeArrowheads="1"/>
              </p:cNvSpPr>
              <p:nvPr/>
            </p:nvSpPr>
            <p:spPr bwMode="auto">
              <a:xfrm>
                <a:off x="31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Rectangle 256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Rectangle 257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Rectangle 258"/>
              <p:cNvSpPr>
                <a:spLocks noChangeArrowheads="1"/>
              </p:cNvSpPr>
              <p:nvPr/>
            </p:nvSpPr>
            <p:spPr bwMode="auto">
              <a:xfrm>
                <a:off x="31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Rectangle 259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Rectangle 260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Rectangle 261"/>
              <p:cNvSpPr>
                <a:spLocks noChangeArrowheads="1"/>
              </p:cNvSpPr>
              <p:nvPr/>
            </p:nvSpPr>
            <p:spPr bwMode="auto">
              <a:xfrm>
                <a:off x="32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Rectangle 262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Rectangle 263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Rectangle 264"/>
              <p:cNvSpPr>
                <a:spLocks noChangeArrowheads="1"/>
              </p:cNvSpPr>
              <p:nvPr/>
            </p:nvSpPr>
            <p:spPr bwMode="auto">
              <a:xfrm>
                <a:off x="32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Rectangle 265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Rectangle 266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Rectangle 267"/>
              <p:cNvSpPr>
                <a:spLocks noChangeArrowheads="1"/>
              </p:cNvSpPr>
              <p:nvPr/>
            </p:nvSpPr>
            <p:spPr bwMode="auto">
              <a:xfrm>
                <a:off x="33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Rectangle 268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Rectangle 269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Rectangle 270"/>
              <p:cNvSpPr>
                <a:spLocks noChangeArrowheads="1"/>
              </p:cNvSpPr>
              <p:nvPr/>
            </p:nvSpPr>
            <p:spPr bwMode="auto">
              <a:xfrm>
                <a:off x="33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Rectangle 271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Rectangle 272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Rectangle 273"/>
              <p:cNvSpPr>
                <a:spLocks noChangeArrowheads="1"/>
              </p:cNvSpPr>
              <p:nvPr/>
            </p:nvSpPr>
            <p:spPr bwMode="auto">
              <a:xfrm>
                <a:off x="34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Rectangle 274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Rectangle 275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Rectangle 276"/>
              <p:cNvSpPr>
                <a:spLocks noChangeArrowheads="1"/>
              </p:cNvSpPr>
              <p:nvPr/>
            </p:nvSpPr>
            <p:spPr bwMode="auto">
              <a:xfrm>
                <a:off x="34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Rectangle 277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Rectangle 278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Rectangle 279"/>
              <p:cNvSpPr>
                <a:spLocks noChangeArrowheads="1"/>
              </p:cNvSpPr>
              <p:nvPr/>
            </p:nvSpPr>
            <p:spPr bwMode="auto">
              <a:xfrm>
                <a:off x="355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Rectangle 280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Rectangle 281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Rectangle 282"/>
              <p:cNvSpPr>
                <a:spLocks noChangeArrowheads="1"/>
              </p:cNvSpPr>
              <p:nvPr/>
            </p:nvSpPr>
            <p:spPr bwMode="auto">
              <a:xfrm>
                <a:off x="35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Rectangle 283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Rectangle 284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Rectangle 285"/>
              <p:cNvSpPr>
                <a:spLocks noChangeArrowheads="1"/>
              </p:cNvSpPr>
              <p:nvPr/>
            </p:nvSpPr>
            <p:spPr bwMode="auto">
              <a:xfrm>
                <a:off x="366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Rectangle 286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Rectangle 287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Rectangle 288"/>
              <p:cNvSpPr>
                <a:spLocks noChangeArrowheads="1"/>
              </p:cNvSpPr>
              <p:nvPr/>
            </p:nvSpPr>
            <p:spPr bwMode="auto">
              <a:xfrm>
                <a:off x="370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Rectangle 289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Rectangle 290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Rectangle 291"/>
              <p:cNvSpPr>
                <a:spLocks noChangeArrowheads="1"/>
              </p:cNvSpPr>
              <p:nvPr/>
            </p:nvSpPr>
            <p:spPr bwMode="auto">
              <a:xfrm>
                <a:off x="37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Rectangle 292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Rectangle 293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Rectangle 294"/>
              <p:cNvSpPr>
                <a:spLocks noChangeArrowheads="1"/>
              </p:cNvSpPr>
              <p:nvPr/>
            </p:nvSpPr>
            <p:spPr bwMode="auto">
              <a:xfrm>
                <a:off x="38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Rectangle 295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Rectangle 296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Rectangle 297"/>
              <p:cNvSpPr>
                <a:spLocks noChangeArrowheads="1"/>
              </p:cNvSpPr>
              <p:nvPr/>
            </p:nvSpPr>
            <p:spPr bwMode="auto">
              <a:xfrm>
                <a:off x="387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Rectangle 298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Rectangle 299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Rectangle 300"/>
              <p:cNvSpPr>
                <a:spLocks noChangeArrowheads="1"/>
              </p:cNvSpPr>
              <p:nvPr/>
            </p:nvSpPr>
            <p:spPr bwMode="auto">
              <a:xfrm>
                <a:off x="39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Rectangle 301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Rectangle 302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Rectangle 303"/>
              <p:cNvSpPr>
                <a:spLocks noChangeArrowheads="1"/>
              </p:cNvSpPr>
              <p:nvPr/>
            </p:nvSpPr>
            <p:spPr bwMode="auto">
              <a:xfrm>
                <a:off x="39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Rectangle 304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Rectangle 305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Rectangle 306"/>
              <p:cNvSpPr>
                <a:spLocks noChangeArrowheads="1"/>
              </p:cNvSpPr>
              <p:nvPr/>
            </p:nvSpPr>
            <p:spPr bwMode="auto">
              <a:xfrm>
                <a:off x="40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Rectangle 307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Rectangle 308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Rectangle 309"/>
              <p:cNvSpPr>
                <a:spLocks noChangeArrowheads="1"/>
              </p:cNvSpPr>
              <p:nvPr/>
            </p:nvSpPr>
            <p:spPr bwMode="auto">
              <a:xfrm>
                <a:off x="40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Rectangle 310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11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Rectangle 312"/>
              <p:cNvSpPr>
                <a:spLocks noChangeArrowheads="1"/>
              </p:cNvSpPr>
              <p:nvPr/>
            </p:nvSpPr>
            <p:spPr bwMode="auto">
              <a:xfrm>
                <a:off x="41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Rectangle 313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Rectangle 314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Rectangle 315"/>
              <p:cNvSpPr>
                <a:spLocks noChangeArrowheads="1"/>
              </p:cNvSpPr>
              <p:nvPr/>
            </p:nvSpPr>
            <p:spPr bwMode="auto">
              <a:xfrm>
                <a:off x="42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Rectangle 316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Rectangle 317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Rectangle 318"/>
              <p:cNvSpPr>
                <a:spLocks noChangeArrowheads="1"/>
              </p:cNvSpPr>
              <p:nvPr/>
            </p:nvSpPr>
            <p:spPr bwMode="auto">
              <a:xfrm>
                <a:off x="42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Rectangle 319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Rectangle 320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Rectangle 321"/>
              <p:cNvSpPr>
                <a:spLocks noChangeArrowheads="1"/>
              </p:cNvSpPr>
              <p:nvPr/>
            </p:nvSpPr>
            <p:spPr bwMode="auto">
              <a:xfrm>
                <a:off x="43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Rectangle 322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Rectangle 323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Rectangle 324"/>
              <p:cNvSpPr>
                <a:spLocks noChangeArrowheads="1"/>
              </p:cNvSpPr>
              <p:nvPr/>
            </p:nvSpPr>
            <p:spPr bwMode="auto">
              <a:xfrm>
                <a:off x="43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Rectangle 325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Rectangle 326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Rectangle 327"/>
              <p:cNvSpPr>
                <a:spLocks noChangeArrowheads="1"/>
              </p:cNvSpPr>
              <p:nvPr/>
            </p:nvSpPr>
            <p:spPr bwMode="auto">
              <a:xfrm>
                <a:off x="44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Rectangle 328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Rectangle 329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Rectangle 330"/>
              <p:cNvSpPr>
                <a:spLocks noChangeArrowheads="1"/>
              </p:cNvSpPr>
              <p:nvPr/>
            </p:nvSpPr>
            <p:spPr bwMode="auto">
              <a:xfrm>
                <a:off x="44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Rectangle 331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Rectangle 332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Rectangle 333"/>
              <p:cNvSpPr>
                <a:spLocks noChangeArrowheads="1"/>
              </p:cNvSpPr>
              <p:nvPr/>
            </p:nvSpPr>
            <p:spPr bwMode="auto">
              <a:xfrm>
                <a:off x="45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Rectangle 334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Rectangle 335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Rectangle 336"/>
              <p:cNvSpPr>
                <a:spLocks noChangeArrowheads="1"/>
              </p:cNvSpPr>
              <p:nvPr/>
            </p:nvSpPr>
            <p:spPr bwMode="auto">
              <a:xfrm>
                <a:off x="45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Rectangle 337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Rectangle 338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Rectangle 339"/>
              <p:cNvSpPr>
                <a:spLocks noChangeArrowheads="1"/>
              </p:cNvSpPr>
              <p:nvPr/>
            </p:nvSpPr>
            <p:spPr bwMode="auto">
              <a:xfrm>
                <a:off x="46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Rectangle 340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Rectangle 341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Rectangle 342"/>
              <p:cNvSpPr>
                <a:spLocks noChangeArrowheads="1"/>
              </p:cNvSpPr>
              <p:nvPr/>
            </p:nvSpPr>
            <p:spPr bwMode="auto">
              <a:xfrm>
                <a:off x="46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Rectangle 343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Rectangle 344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Rectangle 345"/>
              <p:cNvSpPr>
                <a:spLocks noChangeArrowheads="1"/>
              </p:cNvSpPr>
              <p:nvPr/>
            </p:nvSpPr>
            <p:spPr bwMode="auto">
              <a:xfrm>
                <a:off x="47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Rectangle 346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Rectangle 347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Rectangle 348"/>
              <p:cNvSpPr>
                <a:spLocks noChangeArrowheads="1"/>
              </p:cNvSpPr>
              <p:nvPr/>
            </p:nvSpPr>
            <p:spPr bwMode="auto">
              <a:xfrm>
                <a:off x="47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Rectangle 349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Rectangle 350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Rectangle 351"/>
              <p:cNvSpPr>
                <a:spLocks noChangeArrowheads="1"/>
              </p:cNvSpPr>
              <p:nvPr/>
            </p:nvSpPr>
            <p:spPr bwMode="auto">
              <a:xfrm>
                <a:off x="48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Rectangle 352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Rectangle 353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Rectangle 354"/>
              <p:cNvSpPr>
                <a:spLocks noChangeArrowheads="1"/>
              </p:cNvSpPr>
              <p:nvPr/>
            </p:nvSpPr>
            <p:spPr bwMode="auto">
              <a:xfrm>
                <a:off x="48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Rectangle 355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Rectangle 356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Rectangle 357"/>
              <p:cNvSpPr>
                <a:spLocks noChangeArrowheads="1"/>
              </p:cNvSpPr>
              <p:nvPr/>
            </p:nvSpPr>
            <p:spPr bwMode="auto">
              <a:xfrm>
                <a:off x="49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Rectangle 358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Rectangle 359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Rectangle 360"/>
              <p:cNvSpPr>
                <a:spLocks noChangeArrowheads="1"/>
              </p:cNvSpPr>
              <p:nvPr/>
            </p:nvSpPr>
            <p:spPr bwMode="auto">
              <a:xfrm>
                <a:off x="49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Rectangle 361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Rectangle 362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Rectangle 363"/>
              <p:cNvSpPr>
                <a:spLocks noChangeArrowheads="1"/>
              </p:cNvSpPr>
              <p:nvPr/>
            </p:nvSpPr>
            <p:spPr bwMode="auto">
              <a:xfrm>
                <a:off x="50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Rectangle 364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Rectangle 365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Rectangle 366"/>
              <p:cNvSpPr>
                <a:spLocks noChangeArrowheads="1"/>
              </p:cNvSpPr>
              <p:nvPr/>
            </p:nvSpPr>
            <p:spPr bwMode="auto">
              <a:xfrm>
                <a:off x="50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Rectangle 367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Rectangle 368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Rectangle 369"/>
              <p:cNvSpPr>
                <a:spLocks noChangeArrowheads="1"/>
              </p:cNvSpPr>
              <p:nvPr/>
            </p:nvSpPr>
            <p:spPr bwMode="auto">
              <a:xfrm>
                <a:off x="51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Rectangle 370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Rectangle 371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Rectangle 372"/>
              <p:cNvSpPr>
                <a:spLocks noChangeArrowheads="1"/>
              </p:cNvSpPr>
              <p:nvPr/>
            </p:nvSpPr>
            <p:spPr bwMode="auto">
              <a:xfrm>
                <a:off x="51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Rectangle 373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Rectangle 374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Rectangle 375"/>
              <p:cNvSpPr>
                <a:spLocks noChangeArrowheads="1"/>
              </p:cNvSpPr>
              <p:nvPr/>
            </p:nvSpPr>
            <p:spPr bwMode="auto">
              <a:xfrm>
                <a:off x="52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94" name="AutoShape 35"/>
            <p:cNvSpPr>
              <a:spLocks/>
            </p:cNvSpPr>
            <p:nvPr/>
          </p:nvSpPr>
          <p:spPr bwMode="auto">
            <a:xfrm rot="16200000" flipV="1">
              <a:off x="1872560" y="2109980"/>
              <a:ext cx="180991" cy="2706916"/>
            </a:xfrm>
            <a:prstGeom prst="leftBrace">
              <a:avLst>
                <a:gd name="adj1" fmla="val 41850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95" name="AutoShape 35"/>
            <p:cNvSpPr>
              <a:spLocks/>
            </p:cNvSpPr>
            <p:nvPr/>
          </p:nvSpPr>
          <p:spPr bwMode="auto">
            <a:xfrm rot="16200000" flipV="1">
              <a:off x="5867621" y="872639"/>
              <a:ext cx="180991" cy="5210624"/>
            </a:xfrm>
            <a:prstGeom prst="leftBrace">
              <a:avLst>
                <a:gd name="adj1" fmla="val 41907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96" name="Text Box 10"/>
            <p:cNvSpPr txBox="1">
              <a:spLocks noChangeArrowheads="1"/>
            </p:cNvSpPr>
            <p:nvPr/>
          </p:nvSpPr>
          <p:spPr bwMode="auto">
            <a:xfrm>
              <a:off x="3604534" y="978352"/>
              <a:ext cx="1409473" cy="30523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dirty="0">
                  <a:solidFill>
                    <a:srgbClr val="800080"/>
                  </a:solidFill>
                  <a:latin typeface="Arial" charset="0"/>
                </a:rPr>
                <a:t>beta functions</a:t>
              </a:r>
              <a:endParaRPr lang="en-US" sz="1400" dirty="0">
                <a:solidFill>
                  <a:srgbClr val="800080"/>
                </a:solidFill>
                <a:latin typeface="Arial" charset="0"/>
              </a:endParaRPr>
            </a:p>
          </p:txBody>
        </p:sp>
        <p:grpSp>
          <p:nvGrpSpPr>
            <p:cNvPr id="1197" name="Group 674"/>
            <p:cNvGrpSpPr/>
            <p:nvPr/>
          </p:nvGrpSpPr>
          <p:grpSpPr>
            <a:xfrm>
              <a:off x="4067958" y="2147192"/>
              <a:ext cx="1204005" cy="597599"/>
              <a:chOff x="871538" y="1257241"/>
              <a:chExt cx="1204005" cy="597599"/>
            </a:xfrm>
          </p:grpSpPr>
          <p:sp>
            <p:nvSpPr>
              <p:cNvPr id="1203" name="Rectangle 8"/>
              <p:cNvSpPr>
                <a:spLocks noChangeArrowheads="1"/>
              </p:cNvSpPr>
              <p:nvPr/>
            </p:nvSpPr>
            <p:spPr bwMode="auto">
              <a:xfrm>
                <a:off x="886981" y="1257241"/>
                <a:ext cx="1188562" cy="597599"/>
              </a:xfrm>
              <a:prstGeom prst="rect">
                <a:avLst/>
              </a:prstGeom>
              <a:noFill/>
              <a:ln w="12699" algn="ctr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1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</a:t>
                </a:r>
                <a:r>
                  <a:rPr lang="en-US" sz="1100" baseline="-250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acc</a:t>
                </a:r>
                <a:r>
                  <a:rPr lang="en-US" sz="1100" baseline="-25000" dirty="0" smtClean="0">
                    <a:solidFill>
                      <a:srgbClr val="800080"/>
                    </a:solidFill>
                    <a:latin typeface="Symbol" pitchFamily="18" charset="2"/>
                    <a:cs typeface="Arial" charset="0"/>
                  </a:rPr>
                  <a:t> </a:t>
                </a:r>
                <a:r>
                  <a:rPr lang="en-US" sz="1100" dirty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= </a:t>
                </a: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20 MV/m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f = 325 MHz</a:t>
                </a:r>
                <a:endParaRPr lang="en-US" sz="1100" dirty="0">
                  <a:solidFill>
                    <a:srgbClr val="80008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04" name="Rectangle 35"/>
              <p:cNvSpPr>
                <a:spLocks noChangeArrowheads="1"/>
              </p:cNvSpPr>
              <p:nvPr/>
            </p:nvSpPr>
            <p:spPr bwMode="auto">
              <a:xfrm>
                <a:off x="871538" y="1291771"/>
                <a:ext cx="1131433" cy="515256"/>
              </a:xfrm>
              <a:prstGeom prst="rect">
                <a:avLst/>
              </a:prstGeom>
              <a:noFill/>
              <a:ln w="19050">
                <a:solidFill>
                  <a:srgbClr val="990099"/>
                </a:solidFill>
                <a:round/>
                <a:headEnd/>
                <a:tailEnd/>
              </a:ln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1199" name="Rectangle 8"/>
            <p:cNvSpPr>
              <a:spLocks noChangeArrowheads="1"/>
            </p:cNvSpPr>
            <p:nvPr/>
          </p:nvSpPr>
          <p:spPr bwMode="auto">
            <a:xfrm>
              <a:off x="103008" y="844243"/>
              <a:ext cx="1124857" cy="343684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p = 255 </a:t>
              </a:r>
              <a:r>
                <a:rPr lang="en-US" sz="11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MeV</a:t>
              </a: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/c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0" name="Rectangle 8"/>
            <p:cNvSpPr>
              <a:spLocks noChangeArrowheads="1"/>
            </p:cNvSpPr>
            <p:nvPr/>
          </p:nvSpPr>
          <p:spPr bwMode="auto">
            <a:xfrm>
              <a:off x="7982858" y="910960"/>
              <a:ext cx="1161142" cy="329577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1250 MeV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1" name="Text Box 26"/>
            <p:cNvSpPr txBox="1">
              <a:spLocks noChangeArrowheads="1"/>
            </p:cNvSpPr>
            <p:nvPr/>
          </p:nvSpPr>
          <p:spPr bwMode="auto">
            <a:xfrm>
              <a:off x="1037771" y="3498687"/>
              <a:ext cx="2133599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22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short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(2.5 meter, 2-cell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1202" name="Text Box 25"/>
            <p:cNvSpPr txBox="1">
              <a:spLocks noChangeArrowheads="1"/>
            </p:cNvSpPr>
            <p:nvPr/>
          </p:nvSpPr>
          <p:spPr bwMode="auto">
            <a:xfrm>
              <a:off x="5227867" y="3515015"/>
              <a:ext cx="1898650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30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medium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(3.5 meter 4-cell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pic>
          <p:nvPicPr>
            <p:cNvPr id="1185" name="Picture 11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98059" y="1295452"/>
              <a:ext cx="1998112" cy="76850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62834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52413"/>
            <a:ext cx="7083425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Initial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– Longitudinal Profile  </a:t>
            </a:r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112815" y="6587953"/>
            <a:ext cx="2226323" cy="27004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sp>
        <p:nvSpPr>
          <p:cNvPr id="785" name="Text Box 26"/>
          <p:cNvSpPr txBox="1">
            <a:spLocks noChangeArrowheads="1"/>
          </p:cNvSpPr>
          <p:nvPr/>
        </p:nvSpPr>
        <p:spPr bwMode="auto">
          <a:xfrm>
            <a:off x="2670647" y="4454339"/>
            <a:ext cx="1364343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Synchrotron Tune</a:t>
            </a:r>
            <a:endParaRPr lang="en-GB" sz="900" dirty="0">
              <a:latin typeface="+mj-lt"/>
              <a:ea typeface="+mn-ea"/>
            </a:endParaRPr>
          </a:p>
        </p:txBody>
      </p:sp>
      <p:sp>
        <p:nvSpPr>
          <p:cNvPr id="789" name="Text Box 26"/>
          <p:cNvSpPr txBox="1">
            <a:spLocks noChangeArrowheads="1"/>
          </p:cNvSpPr>
          <p:nvPr/>
        </p:nvSpPr>
        <p:spPr bwMode="auto">
          <a:xfrm>
            <a:off x="4949372" y="4494213"/>
            <a:ext cx="1364343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Bucket Area</a:t>
            </a:r>
            <a:endParaRPr lang="en-GB" sz="900" dirty="0">
              <a:latin typeface="+mj-lt"/>
              <a:ea typeface="+mn-ea"/>
            </a:endParaRPr>
          </a:p>
        </p:txBody>
      </p:sp>
      <p:sp>
        <p:nvSpPr>
          <p:cNvPr id="790" name="Text Box 26"/>
          <p:cNvSpPr txBox="1">
            <a:spLocks noChangeArrowheads="1"/>
          </p:cNvSpPr>
          <p:nvPr/>
        </p:nvSpPr>
        <p:spPr bwMode="auto">
          <a:xfrm>
            <a:off x="706294" y="4437093"/>
            <a:ext cx="1364343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Cavity off crest</a:t>
            </a:r>
            <a:endParaRPr lang="en-GB" sz="900" dirty="0">
              <a:latin typeface="+mj-lt"/>
              <a:ea typeface="+mn-ea"/>
            </a:endParaRPr>
          </a:p>
        </p:txBody>
      </p:sp>
      <p:sp>
        <p:nvSpPr>
          <p:cNvPr id="793" name="Text Box 26"/>
          <p:cNvSpPr txBox="1">
            <a:spLocks noChangeArrowheads="1"/>
          </p:cNvSpPr>
          <p:nvPr/>
        </p:nvSpPr>
        <p:spPr bwMode="auto">
          <a:xfrm>
            <a:off x="7106999" y="4490626"/>
            <a:ext cx="1364343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Energy</a:t>
            </a:r>
            <a:endParaRPr lang="en-GB" sz="900" dirty="0">
              <a:latin typeface="+mj-lt"/>
              <a:ea typeface="+mn-ea"/>
            </a:endParaRPr>
          </a:p>
        </p:txBody>
      </p:sp>
      <p:pic>
        <p:nvPicPr>
          <p:cNvPr id="49528" name="Picture 37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4151540"/>
            <a:ext cx="2475404" cy="18210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9529" name="Picture 37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04583" y="4176485"/>
            <a:ext cx="2427434" cy="165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9530" name="Picture 37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293734" y="4155622"/>
            <a:ext cx="2453647" cy="1700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9531" name="Picture 379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554335" y="4192815"/>
            <a:ext cx="2422752" cy="1643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2" name="Group 675"/>
          <p:cNvGrpSpPr/>
          <p:nvPr/>
        </p:nvGrpSpPr>
        <p:grpSpPr>
          <a:xfrm>
            <a:off x="78348" y="844243"/>
            <a:ext cx="9105525" cy="3164087"/>
            <a:chOff x="78348" y="706360"/>
            <a:chExt cx="9105525" cy="3164087"/>
          </a:xfrm>
        </p:grpSpPr>
        <p:grpSp>
          <p:nvGrpSpPr>
            <p:cNvPr id="3" name="Group 6"/>
            <p:cNvGrpSpPr>
              <a:grpSpLocks noChangeAspect="1"/>
            </p:cNvGrpSpPr>
            <p:nvPr/>
          </p:nvGrpSpPr>
          <p:grpSpPr bwMode="auto">
            <a:xfrm>
              <a:off x="466272" y="914179"/>
              <a:ext cx="8264071" cy="2314575"/>
              <a:chOff x="312" y="745"/>
              <a:chExt cx="5071" cy="1458"/>
            </a:xfrm>
          </p:grpSpPr>
          <p:sp>
            <p:nvSpPr>
              <p:cNvPr id="49157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313" y="745"/>
                <a:ext cx="5034" cy="14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" name="Group 207"/>
              <p:cNvGrpSpPr>
                <a:grpSpLocks/>
              </p:cNvGrpSpPr>
              <p:nvPr/>
            </p:nvGrpSpPr>
            <p:grpSpPr bwMode="auto">
              <a:xfrm>
                <a:off x="312" y="745"/>
                <a:ext cx="5071" cy="1458"/>
                <a:chOff x="312" y="745"/>
                <a:chExt cx="5071" cy="1458"/>
              </a:xfrm>
            </p:grpSpPr>
            <p:sp>
              <p:nvSpPr>
                <p:cNvPr id="49159" name="Rectangle 7"/>
                <p:cNvSpPr>
                  <a:spLocks noChangeArrowheads="1"/>
                </p:cNvSpPr>
                <p:nvPr/>
              </p:nvSpPr>
              <p:spPr bwMode="auto">
                <a:xfrm>
                  <a:off x="313" y="745"/>
                  <a:ext cx="5034" cy="1458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60" name="Rectangle 8"/>
                <p:cNvSpPr>
                  <a:spLocks noChangeArrowheads="1"/>
                </p:cNvSpPr>
                <p:nvPr/>
              </p:nvSpPr>
              <p:spPr bwMode="auto">
                <a:xfrm>
                  <a:off x="385" y="889"/>
                  <a:ext cx="4890" cy="1164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61" name="Rectangle 9"/>
                <p:cNvSpPr>
                  <a:spLocks noChangeArrowheads="1"/>
                </p:cNvSpPr>
                <p:nvPr/>
              </p:nvSpPr>
              <p:spPr bwMode="auto">
                <a:xfrm>
                  <a:off x="5167" y="2065"/>
                  <a:ext cx="162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160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2" name="Rectangle 10"/>
                <p:cNvSpPr>
                  <a:spLocks noChangeArrowheads="1"/>
                </p:cNvSpPr>
                <p:nvPr/>
              </p:nvSpPr>
              <p:spPr bwMode="auto">
                <a:xfrm>
                  <a:off x="385" y="206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4" name="Rectangle 12"/>
                <p:cNvSpPr>
                  <a:spLocks noChangeArrowheads="1"/>
                </p:cNvSpPr>
                <p:nvPr/>
              </p:nvSpPr>
              <p:spPr bwMode="auto">
                <a:xfrm>
                  <a:off x="433" y="823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5" name="Rectangle 13"/>
                <p:cNvSpPr>
                  <a:spLocks noChangeArrowheads="1"/>
                </p:cNvSpPr>
                <p:nvPr/>
              </p:nvSpPr>
              <p:spPr bwMode="auto">
                <a:xfrm rot="16200000">
                  <a:off x="325" y="83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6" name="Rectangle 14"/>
                <p:cNvSpPr>
                  <a:spLocks noChangeArrowheads="1"/>
                </p:cNvSpPr>
                <p:nvPr/>
              </p:nvSpPr>
              <p:spPr bwMode="auto">
                <a:xfrm rot="16200000">
                  <a:off x="324" y="1969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7" name="Rectangle 15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834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8" name="Rectangle 16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1968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9" name="Rectangle 17"/>
                <p:cNvSpPr>
                  <a:spLocks noChangeArrowheads="1"/>
                </p:cNvSpPr>
                <p:nvPr/>
              </p:nvSpPr>
              <p:spPr bwMode="auto">
                <a:xfrm rot="16200000">
                  <a:off x="90" y="1345"/>
                  <a:ext cx="54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71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239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2" name="Line 20"/>
                <p:cNvSpPr>
                  <a:spLocks noChangeShapeType="1"/>
                </p:cNvSpPr>
                <p:nvPr/>
              </p:nvSpPr>
              <p:spPr bwMode="auto">
                <a:xfrm>
                  <a:off x="385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3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87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4" name="Line 22"/>
                <p:cNvSpPr>
                  <a:spLocks noChangeShapeType="1"/>
                </p:cNvSpPr>
                <p:nvPr/>
              </p:nvSpPr>
              <p:spPr bwMode="auto">
                <a:xfrm>
                  <a:off x="87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5" name="Line 23"/>
                <p:cNvSpPr>
                  <a:spLocks noChangeShapeType="1"/>
                </p:cNvSpPr>
                <p:nvPr/>
              </p:nvSpPr>
              <p:spPr bwMode="auto">
                <a:xfrm flipH="1">
                  <a:off x="5239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6" name="Line 24"/>
                <p:cNvSpPr>
                  <a:spLocks noChangeShapeType="1"/>
                </p:cNvSpPr>
                <p:nvPr/>
              </p:nvSpPr>
              <p:spPr bwMode="auto">
                <a:xfrm>
                  <a:off x="385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7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36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8" name="Line 26"/>
                <p:cNvSpPr>
                  <a:spLocks noChangeShapeType="1"/>
                </p:cNvSpPr>
                <p:nvPr/>
              </p:nvSpPr>
              <p:spPr bwMode="auto">
                <a:xfrm>
                  <a:off x="136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9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5239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0" name="Line 28"/>
                <p:cNvSpPr>
                  <a:spLocks noChangeShapeType="1"/>
                </p:cNvSpPr>
                <p:nvPr/>
              </p:nvSpPr>
              <p:spPr bwMode="auto">
                <a:xfrm>
                  <a:off x="385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1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184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2" name="Line 30"/>
                <p:cNvSpPr>
                  <a:spLocks noChangeShapeType="1"/>
                </p:cNvSpPr>
                <p:nvPr/>
              </p:nvSpPr>
              <p:spPr bwMode="auto">
                <a:xfrm>
                  <a:off x="184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3" name="Line 31"/>
                <p:cNvSpPr>
                  <a:spLocks noChangeShapeType="1"/>
                </p:cNvSpPr>
                <p:nvPr/>
              </p:nvSpPr>
              <p:spPr bwMode="auto">
                <a:xfrm flipH="1">
                  <a:off x="5239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4" name="Line 32"/>
                <p:cNvSpPr>
                  <a:spLocks noChangeShapeType="1"/>
                </p:cNvSpPr>
                <p:nvPr/>
              </p:nvSpPr>
              <p:spPr bwMode="auto">
                <a:xfrm>
                  <a:off x="385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5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234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6" name="Line 34"/>
                <p:cNvSpPr>
                  <a:spLocks noChangeShapeType="1"/>
                </p:cNvSpPr>
                <p:nvPr/>
              </p:nvSpPr>
              <p:spPr bwMode="auto">
                <a:xfrm>
                  <a:off x="234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7" name="Line 35"/>
                <p:cNvSpPr>
                  <a:spLocks noChangeShapeType="1"/>
                </p:cNvSpPr>
                <p:nvPr/>
              </p:nvSpPr>
              <p:spPr bwMode="auto">
                <a:xfrm flipH="1">
                  <a:off x="5239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8" name="Line 36"/>
                <p:cNvSpPr>
                  <a:spLocks noChangeShapeType="1"/>
                </p:cNvSpPr>
                <p:nvPr/>
              </p:nvSpPr>
              <p:spPr bwMode="auto">
                <a:xfrm>
                  <a:off x="385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9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282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0" name="Line 38"/>
                <p:cNvSpPr>
                  <a:spLocks noChangeShapeType="1"/>
                </p:cNvSpPr>
                <p:nvPr/>
              </p:nvSpPr>
              <p:spPr bwMode="auto">
                <a:xfrm>
                  <a:off x="282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1" name="Line 39"/>
                <p:cNvSpPr>
                  <a:spLocks noChangeShapeType="1"/>
                </p:cNvSpPr>
                <p:nvPr/>
              </p:nvSpPr>
              <p:spPr bwMode="auto">
                <a:xfrm flipH="1">
                  <a:off x="5239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2" name="Line 40"/>
                <p:cNvSpPr>
                  <a:spLocks noChangeShapeType="1"/>
                </p:cNvSpPr>
                <p:nvPr/>
              </p:nvSpPr>
              <p:spPr bwMode="auto">
                <a:xfrm>
                  <a:off x="385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3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331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4" name="Line 42"/>
                <p:cNvSpPr>
                  <a:spLocks noChangeShapeType="1"/>
                </p:cNvSpPr>
                <p:nvPr/>
              </p:nvSpPr>
              <p:spPr bwMode="auto">
                <a:xfrm>
                  <a:off x="331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5" name="Line 43"/>
                <p:cNvSpPr>
                  <a:spLocks noChangeShapeType="1"/>
                </p:cNvSpPr>
                <p:nvPr/>
              </p:nvSpPr>
              <p:spPr bwMode="auto">
                <a:xfrm flipH="1">
                  <a:off x="5239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6" name="Line 44"/>
                <p:cNvSpPr>
                  <a:spLocks noChangeShapeType="1"/>
                </p:cNvSpPr>
                <p:nvPr/>
              </p:nvSpPr>
              <p:spPr bwMode="auto">
                <a:xfrm>
                  <a:off x="385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7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3805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8" name="Line 46"/>
                <p:cNvSpPr>
                  <a:spLocks noChangeShapeType="1"/>
                </p:cNvSpPr>
                <p:nvPr/>
              </p:nvSpPr>
              <p:spPr bwMode="auto">
                <a:xfrm>
                  <a:off x="3805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9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239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0" name="Line 48"/>
                <p:cNvSpPr>
                  <a:spLocks noChangeShapeType="1"/>
                </p:cNvSpPr>
                <p:nvPr/>
              </p:nvSpPr>
              <p:spPr bwMode="auto">
                <a:xfrm>
                  <a:off x="385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1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429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2" name="Line 50"/>
                <p:cNvSpPr>
                  <a:spLocks noChangeShapeType="1"/>
                </p:cNvSpPr>
                <p:nvPr/>
              </p:nvSpPr>
              <p:spPr bwMode="auto">
                <a:xfrm>
                  <a:off x="429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3" name="Line 51"/>
                <p:cNvSpPr>
                  <a:spLocks noChangeShapeType="1"/>
                </p:cNvSpPr>
                <p:nvPr/>
              </p:nvSpPr>
              <p:spPr bwMode="auto">
                <a:xfrm flipH="1">
                  <a:off x="5239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4" name="Line 52"/>
                <p:cNvSpPr>
                  <a:spLocks noChangeShapeType="1"/>
                </p:cNvSpPr>
                <p:nvPr/>
              </p:nvSpPr>
              <p:spPr bwMode="auto">
                <a:xfrm>
                  <a:off x="385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5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478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6" name="Line 54"/>
                <p:cNvSpPr>
                  <a:spLocks noChangeShapeType="1"/>
                </p:cNvSpPr>
                <p:nvPr/>
              </p:nvSpPr>
              <p:spPr bwMode="auto">
                <a:xfrm>
                  <a:off x="478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7" name="Freeform 55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8" name="Rectangle 56"/>
                <p:cNvSpPr>
                  <a:spLocks noChangeArrowheads="1"/>
                </p:cNvSpPr>
                <p:nvPr/>
              </p:nvSpPr>
              <p:spPr bwMode="auto">
                <a:xfrm>
                  <a:off x="61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09" name="Freeform 57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0" name="Rectangle 58"/>
                <p:cNvSpPr>
                  <a:spLocks noChangeArrowheads="1"/>
                </p:cNvSpPr>
                <p:nvPr/>
              </p:nvSpPr>
              <p:spPr bwMode="auto">
                <a:xfrm>
                  <a:off x="103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1" name="Freeform 59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952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2" name="Rectangle 60"/>
                <p:cNvSpPr>
                  <a:spLocks noChangeArrowheads="1"/>
                </p:cNvSpPr>
                <p:nvPr/>
              </p:nvSpPr>
              <p:spPr bwMode="auto">
                <a:xfrm>
                  <a:off x="145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3" name="Freeform 61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4" name="Rectangle 62"/>
                <p:cNvSpPr>
                  <a:spLocks noChangeArrowheads="1"/>
                </p:cNvSpPr>
                <p:nvPr/>
              </p:nvSpPr>
              <p:spPr bwMode="auto">
                <a:xfrm>
                  <a:off x="187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5" name="Rectangle 63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6" name="Rectangle 64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7" name="Rectangle 65"/>
                <p:cNvSpPr>
                  <a:spLocks noChangeArrowheads="1"/>
                </p:cNvSpPr>
                <p:nvPr/>
              </p:nvSpPr>
              <p:spPr bwMode="auto">
                <a:xfrm>
                  <a:off x="4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8" name="Rectangle 66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9" name="Rectangle 67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0" name="Rectangle 68"/>
                <p:cNvSpPr>
                  <a:spLocks noChangeArrowheads="1"/>
                </p:cNvSpPr>
                <p:nvPr/>
              </p:nvSpPr>
              <p:spPr bwMode="auto">
                <a:xfrm>
                  <a:off x="4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1" name="Rectangle 69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2" name="Rectangle 70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3" name="Rectangle 71"/>
                <p:cNvSpPr>
                  <a:spLocks noChangeArrowheads="1"/>
                </p:cNvSpPr>
                <p:nvPr/>
              </p:nvSpPr>
              <p:spPr bwMode="auto">
                <a:xfrm>
                  <a:off x="4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4" name="Rectangle 72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5" name="Rectangle 73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6" name="Rectangle 74"/>
                <p:cNvSpPr>
                  <a:spLocks noChangeArrowheads="1"/>
                </p:cNvSpPr>
                <p:nvPr/>
              </p:nvSpPr>
              <p:spPr bwMode="auto">
                <a:xfrm>
                  <a:off x="5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7" name="Rectangle 75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8" name="Rectangle 76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9" name="Rectangle 77"/>
                <p:cNvSpPr>
                  <a:spLocks noChangeArrowheads="1"/>
                </p:cNvSpPr>
                <p:nvPr/>
              </p:nvSpPr>
              <p:spPr bwMode="auto">
                <a:xfrm>
                  <a:off x="5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0" name="Rectangle 78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1" name="Rectangle 79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2" name="Rectangle 80"/>
                <p:cNvSpPr>
                  <a:spLocks noChangeArrowheads="1"/>
                </p:cNvSpPr>
                <p:nvPr/>
              </p:nvSpPr>
              <p:spPr bwMode="auto">
                <a:xfrm>
                  <a:off x="60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3" name="Rectangle 81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4" name="Rectangle 82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5" name="Rectangle 83"/>
                <p:cNvSpPr>
                  <a:spLocks noChangeArrowheads="1"/>
                </p:cNvSpPr>
                <p:nvPr/>
              </p:nvSpPr>
              <p:spPr bwMode="auto">
                <a:xfrm>
                  <a:off x="6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6" name="Rectangle 84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7" name="Rectangle 85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8" name="Rectangle 86"/>
                <p:cNvSpPr>
                  <a:spLocks noChangeArrowheads="1"/>
                </p:cNvSpPr>
                <p:nvPr/>
              </p:nvSpPr>
              <p:spPr bwMode="auto">
                <a:xfrm>
                  <a:off x="68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9" name="Rectangle 87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0" name="Rectangle 88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1" name="Rectangle 89"/>
                <p:cNvSpPr>
                  <a:spLocks noChangeArrowheads="1"/>
                </p:cNvSpPr>
                <p:nvPr/>
              </p:nvSpPr>
              <p:spPr bwMode="auto">
                <a:xfrm>
                  <a:off x="72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2" name="Rectangle 90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3" name="Rectangle 91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4" name="Rectangle 92"/>
                <p:cNvSpPr>
                  <a:spLocks noChangeArrowheads="1"/>
                </p:cNvSpPr>
                <p:nvPr/>
              </p:nvSpPr>
              <p:spPr bwMode="auto">
                <a:xfrm>
                  <a:off x="7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5" name="Rectangle 93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6" name="Rectangle 94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7" name="Rectangle 95"/>
                <p:cNvSpPr>
                  <a:spLocks noChangeArrowheads="1"/>
                </p:cNvSpPr>
                <p:nvPr/>
              </p:nvSpPr>
              <p:spPr bwMode="auto">
                <a:xfrm>
                  <a:off x="7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8" name="Rectangle 96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9" name="Rectangle 97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0" name="Rectangle 98"/>
                <p:cNvSpPr>
                  <a:spLocks noChangeArrowheads="1"/>
                </p:cNvSpPr>
                <p:nvPr/>
              </p:nvSpPr>
              <p:spPr bwMode="auto">
                <a:xfrm>
                  <a:off x="83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1" name="Rectangle 99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2" name="Rectangle 100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3" name="Rectangle 101"/>
                <p:cNvSpPr>
                  <a:spLocks noChangeArrowheads="1"/>
                </p:cNvSpPr>
                <p:nvPr/>
              </p:nvSpPr>
              <p:spPr bwMode="auto">
                <a:xfrm>
                  <a:off x="8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4" name="Rectangle 102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5" name="Rectangle 103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6" name="Rectangle 104"/>
                <p:cNvSpPr>
                  <a:spLocks noChangeArrowheads="1"/>
                </p:cNvSpPr>
                <p:nvPr/>
              </p:nvSpPr>
              <p:spPr bwMode="auto">
                <a:xfrm>
                  <a:off x="9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7" name="Rectangle 105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8" name="Rectangle 106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9" name="Rectangle 107"/>
                <p:cNvSpPr>
                  <a:spLocks noChangeArrowheads="1"/>
                </p:cNvSpPr>
                <p:nvPr/>
              </p:nvSpPr>
              <p:spPr bwMode="auto">
                <a:xfrm>
                  <a:off x="94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0" name="Rectangle 108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1" name="Rectangle 109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2" name="Rectangle 110"/>
                <p:cNvSpPr>
                  <a:spLocks noChangeArrowheads="1"/>
                </p:cNvSpPr>
                <p:nvPr/>
              </p:nvSpPr>
              <p:spPr bwMode="auto">
                <a:xfrm>
                  <a:off x="9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3" name="Rectangle 111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4" name="Rectangle 112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5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6" name="Rectangle 114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7" name="Rectangle 115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8" name="Rectangle 116"/>
                <p:cNvSpPr>
                  <a:spLocks noChangeArrowheads="1"/>
                </p:cNvSpPr>
                <p:nvPr/>
              </p:nvSpPr>
              <p:spPr bwMode="auto">
                <a:xfrm>
                  <a:off x="10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9" name="Rectangle 117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0" name="Rectangle 118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1" name="Rectangle 119"/>
                <p:cNvSpPr>
                  <a:spLocks noChangeArrowheads="1"/>
                </p:cNvSpPr>
                <p:nvPr/>
              </p:nvSpPr>
              <p:spPr bwMode="auto">
                <a:xfrm>
                  <a:off x="109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2" name="Rectangle 120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3" name="Rectangle 121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4" name="Rectangle 122"/>
                <p:cNvSpPr>
                  <a:spLocks noChangeArrowheads="1"/>
                </p:cNvSpPr>
                <p:nvPr/>
              </p:nvSpPr>
              <p:spPr bwMode="auto">
                <a:xfrm>
                  <a:off x="11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5" name="Rectangle 123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6" name="Rectangle 124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7" name="Rectangle 125"/>
                <p:cNvSpPr>
                  <a:spLocks noChangeArrowheads="1"/>
                </p:cNvSpPr>
                <p:nvPr/>
              </p:nvSpPr>
              <p:spPr bwMode="auto">
                <a:xfrm>
                  <a:off x="11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8" name="Rectangle 126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9" name="Rectangle 127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0" name="Rectangle 128"/>
                <p:cNvSpPr>
                  <a:spLocks noChangeArrowheads="1"/>
                </p:cNvSpPr>
                <p:nvPr/>
              </p:nvSpPr>
              <p:spPr bwMode="auto">
                <a:xfrm>
                  <a:off x="12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1" name="Rectangle 129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2" name="Rectangle 130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3" name="Rectangle 131"/>
                <p:cNvSpPr>
                  <a:spLocks noChangeArrowheads="1"/>
                </p:cNvSpPr>
                <p:nvPr/>
              </p:nvSpPr>
              <p:spPr bwMode="auto">
                <a:xfrm>
                  <a:off x="12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4" name="Rectangle 132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5" name="Rectangle 133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6" name="Rectangle 134"/>
                <p:cNvSpPr>
                  <a:spLocks noChangeArrowheads="1"/>
                </p:cNvSpPr>
                <p:nvPr/>
              </p:nvSpPr>
              <p:spPr bwMode="auto">
                <a:xfrm>
                  <a:off x="12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7" name="Rectangle 135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8" name="Rectangle 136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9" name="Rectangle 137"/>
                <p:cNvSpPr>
                  <a:spLocks noChangeArrowheads="1"/>
                </p:cNvSpPr>
                <p:nvPr/>
              </p:nvSpPr>
              <p:spPr bwMode="auto">
                <a:xfrm>
                  <a:off x="13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0" name="Rectangle 138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1" name="Rectangle 139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2" name="Rectangle 140"/>
                <p:cNvSpPr>
                  <a:spLocks noChangeArrowheads="1"/>
                </p:cNvSpPr>
                <p:nvPr/>
              </p:nvSpPr>
              <p:spPr bwMode="auto">
                <a:xfrm>
                  <a:off x="13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3" name="Rectangle 141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4" name="Rectangle 142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5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6" name="Rectangle 144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7" name="Rectangle 145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8" name="Rectangle 146"/>
                <p:cNvSpPr>
                  <a:spLocks noChangeArrowheads="1"/>
                </p:cNvSpPr>
                <p:nvPr/>
              </p:nvSpPr>
              <p:spPr bwMode="auto">
                <a:xfrm>
                  <a:off x="14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9" name="Rectangle 147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0" name="Rectangle 148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1" name="Rectangle 149"/>
                <p:cNvSpPr>
                  <a:spLocks noChangeArrowheads="1"/>
                </p:cNvSpPr>
                <p:nvPr/>
              </p:nvSpPr>
              <p:spPr bwMode="auto">
                <a:xfrm>
                  <a:off x="14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2" name="Rectangle 150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3" name="Rectangle 151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4" name="Rectangle 152"/>
                <p:cNvSpPr>
                  <a:spLocks noChangeArrowheads="1"/>
                </p:cNvSpPr>
                <p:nvPr/>
              </p:nvSpPr>
              <p:spPr bwMode="auto">
                <a:xfrm>
                  <a:off x="15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5" name="Rectangle 153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6" name="Rectangle 154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7" name="Rectangle 155"/>
                <p:cNvSpPr>
                  <a:spLocks noChangeArrowheads="1"/>
                </p:cNvSpPr>
                <p:nvPr/>
              </p:nvSpPr>
              <p:spPr bwMode="auto">
                <a:xfrm>
                  <a:off x="15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8" name="Rectangle 156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9" name="Rectangle 157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0" name="Rectangle 158"/>
                <p:cNvSpPr>
                  <a:spLocks noChangeArrowheads="1"/>
                </p:cNvSpPr>
                <p:nvPr/>
              </p:nvSpPr>
              <p:spPr bwMode="auto">
                <a:xfrm>
                  <a:off x="16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1" name="Rectangle 159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2" name="Rectangle 160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3" name="Rectangle 161"/>
                <p:cNvSpPr>
                  <a:spLocks noChangeArrowheads="1"/>
                </p:cNvSpPr>
                <p:nvPr/>
              </p:nvSpPr>
              <p:spPr bwMode="auto">
                <a:xfrm>
                  <a:off x="16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4" name="Rectangle 162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5" name="Rectangle 163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6" name="Rectangle 164"/>
                <p:cNvSpPr>
                  <a:spLocks noChangeArrowheads="1"/>
                </p:cNvSpPr>
                <p:nvPr/>
              </p:nvSpPr>
              <p:spPr bwMode="auto">
                <a:xfrm>
                  <a:off x="16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7" name="Rectangle 165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8" name="Rectangle 166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9" name="Rectangle 167"/>
                <p:cNvSpPr>
                  <a:spLocks noChangeArrowheads="1"/>
                </p:cNvSpPr>
                <p:nvPr/>
              </p:nvSpPr>
              <p:spPr bwMode="auto">
                <a:xfrm>
                  <a:off x="17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0" name="Rectangle 168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1" name="Rectangle 169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2" name="Rectangle 170"/>
                <p:cNvSpPr>
                  <a:spLocks noChangeArrowheads="1"/>
                </p:cNvSpPr>
                <p:nvPr/>
              </p:nvSpPr>
              <p:spPr bwMode="auto">
                <a:xfrm>
                  <a:off x="17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3" name="Rectangle 171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4" name="Rectangle 172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5" name="Rectangle 173"/>
                <p:cNvSpPr>
                  <a:spLocks noChangeArrowheads="1"/>
                </p:cNvSpPr>
                <p:nvPr/>
              </p:nvSpPr>
              <p:spPr bwMode="auto">
                <a:xfrm>
                  <a:off x="17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6" name="Rectangle 174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7" name="Rectangle 175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8" name="Rectangle 176"/>
                <p:cNvSpPr>
                  <a:spLocks noChangeArrowheads="1"/>
                </p:cNvSpPr>
                <p:nvPr/>
              </p:nvSpPr>
              <p:spPr bwMode="auto">
                <a:xfrm>
                  <a:off x="18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9" name="Rectangle 177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0" name="Rectangle 178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1" name="Rectangle 179"/>
                <p:cNvSpPr>
                  <a:spLocks noChangeArrowheads="1"/>
                </p:cNvSpPr>
                <p:nvPr/>
              </p:nvSpPr>
              <p:spPr bwMode="auto">
                <a:xfrm>
                  <a:off x="18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2" name="Rectangle 180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3" name="Rectangle 181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4" name="Rectangle 182"/>
                <p:cNvSpPr>
                  <a:spLocks noChangeArrowheads="1"/>
                </p:cNvSpPr>
                <p:nvPr/>
              </p:nvSpPr>
              <p:spPr bwMode="auto">
                <a:xfrm>
                  <a:off x="19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5" name="Rectangle 183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6" name="Rectangle 184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7" name="Rectangle 185"/>
                <p:cNvSpPr>
                  <a:spLocks noChangeArrowheads="1"/>
                </p:cNvSpPr>
                <p:nvPr/>
              </p:nvSpPr>
              <p:spPr bwMode="auto">
                <a:xfrm>
                  <a:off x="19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8" name="Rectangle 186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9" name="Rectangle 187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0" name="Rectangle 188"/>
                <p:cNvSpPr>
                  <a:spLocks noChangeArrowheads="1"/>
                </p:cNvSpPr>
                <p:nvPr/>
              </p:nvSpPr>
              <p:spPr bwMode="auto">
                <a:xfrm>
                  <a:off x="19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1" name="Rectangle 189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2" name="Rectangle 190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3" name="Rectangle 191"/>
                <p:cNvSpPr>
                  <a:spLocks noChangeArrowheads="1"/>
                </p:cNvSpPr>
                <p:nvPr/>
              </p:nvSpPr>
              <p:spPr bwMode="auto">
                <a:xfrm>
                  <a:off x="20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4" name="Rectangle 192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5" name="Rectangle 193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6" name="Rectangle 194"/>
                <p:cNvSpPr>
                  <a:spLocks noChangeArrowheads="1"/>
                </p:cNvSpPr>
                <p:nvPr/>
              </p:nvSpPr>
              <p:spPr bwMode="auto">
                <a:xfrm>
                  <a:off x="20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7" name="Rectangle 195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8" name="Rectangle 196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9" name="Rectangle 197"/>
                <p:cNvSpPr>
                  <a:spLocks noChangeArrowheads="1"/>
                </p:cNvSpPr>
                <p:nvPr/>
              </p:nvSpPr>
              <p:spPr bwMode="auto">
                <a:xfrm>
                  <a:off x="20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0" name="Rectangle 198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1" name="Rectangle 199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2" name="Rectangle 200"/>
                <p:cNvSpPr>
                  <a:spLocks noChangeArrowheads="1"/>
                </p:cNvSpPr>
                <p:nvPr/>
              </p:nvSpPr>
              <p:spPr bwMode="auto">
                <a:xfrm>
                  <a:off x="21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3" name="Rectangle 201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4" name="Rectangle 202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5" name="Rectangle 203"/>
                <p:cNvSpPr>
                  <a:spLocks noChangeArrowheads="1"/>
                </p:cNvSpPr>
                <p:nvPr/>
              </p:nvSpPr>
              <p:spPr bwMode="auto">
                <a:xfrm>
                  <a:off x="22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6" name="Rectangle 204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7" name="Rectangle 205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8" name="Rectangle 206"/>
                <p:cNvSpPr>
                  <a:spLocks noChangeArrowheads="1"/>
                </p:cNvSpPr>
                <p:nvPr/>
              </p:nvSpPr>
              <p:spPr bwMode="auto">
                <a:xfrm>
                  <a:off x="22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9360" name="Rectangle 208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1" name="Rectangle 209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2" name="Rectangle 210"/>
              <p:cNvSpPr>
                <a:spLocks noChangeArrowheads="1"/>
              </p:cNvSpPr>
              <p:nvPr/>
            </p:nvSpPr>
            <p:spPr bwMode="auto">
              <a:xfrm>
                <a:off x="23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3" name="Rectangle 211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4" name="Rectangle 212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5" name="Rectangle 213"/>
              <p:cNvSpPr>
                <a:spLocks noChangeArrowheads="1"/>
              </p:cNvSpPr>
              <p:nvPr/>
            </p:nvSpPr>
            <p:spPr bwMode="auto">
              <a:xfrm>
                <a:off x="23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6" name="Rectangle 214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7" name="Rectangle 215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8" name="Rectangle 216"/>
              <p:cNvSpPr>
                <a:spLocks noChangeArrowheads="1"/>
              </p:cNvSpPr>
              <p:nvPr/>
            </p:nvSpPr>
            <p:spPr bwMode="auto">
              <a:xfrm>
                <a:off x="24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9" name="Rectangle 217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0" name="Rectangle 218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1" name="Rectangle 219"/>
              <p:cNvSpPr>
                <a:spLocks noChangeArrowheads="1"/>
              </p:cNvSpPr>
              <p:nvPr/>
            </p:nvSpPr>
            <p:spPr bwMode="auto">
              <a:xfrm>
                <a:off x="24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2" name="Rectangle 220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3" name="Rectangle 221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4" name="Rectangle 222"/>
              <p:cNvSpPr>
                <a:spLocks noChangeArrowheads="1"/>
              </p:cNvSpPr>
              <p:nvPr/>
            </p:nvSpPr>
            <p:spPr bwMode="auto">
              <a:xfrm>
                <a:off x="25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5" name="Rectangle 223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6" name="Rectangle 224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7" name="Rectangle 225"/>
              <p:cNvSpPr>
                <a:spLocks noChangeArrowheads="1"/>
              </p:cNvSpPr>
              <p:nvPr/>
            </p:nvSpPr>
            <p:spPr bwMode="auto">
              <a:xfrm>
                <a:off x="25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8" name="Rectangle 226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9" name="Rectangle 227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0" name="Rectangle 228"/>
              <p:cNvSpPr>
                <a:spLocks noChangeArrowheads="1"/>
              </p:cNvSpPr>
              <p:nvPr/>
            </p:nvSpPr>
            <p:spPr bwMode="auto">
              <a:xfrm>
                <a:off x="26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1" name="Rectangle 229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2" name="Rectangle 230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3" name="Rectangle 231"/>
              <p:cNvSpPr>
                <a:spLocks noChangeArrowheads="1"/>
              </p:cNvSpPr>
              <p:nvPr/>
            </p:nvSpPr>
            <p:spPr bwMode="auto">
              <a:xfrm>
                <a:off x="27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4" name="Rectangle 232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5" name="Rectangle 233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6" name="Rectangle 234"/>
              <p:cNvSpPr>
                <a:spLocks noChangeArrowheads="1"/>
              </p:cNvSpPr>
              <p:nvPr/>
            </p:nvSpPr>
            <p:spPr bwMode="auto">
              <a:xfrm>
                <a:off x="27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7" name="Rectangle 235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8" name="Rectangle 236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9" name="Rectangle 237"/>
              <p:cNvSpPr>
                <a:spLocks noChangeArrowheads="1"/>
              </p:cNvSpPr>
              <p:nvPr/>
            </p:nvSpPr>
            <p:spPr bwMode="auto">
              <a:xfrm>
                <a:off x="28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0" name="Rectangle 238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1" name="Rectangle 239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2" name="Rectangle 240"/>
              <p:cNvSpPr>
                <a:spLocks noChangeArrowheads="1"/>
              </p:cNvSpPr>
              <p:nvPr/>
            </p:nvSpPr>
            <p:spPr bwMode="auto">
              <a:xfrm>
                <a:off x="28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3" name="Rectangle 241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4" name="Rectangle 242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5" name="Rectangle 243"/>
              <p:cNvSpPr>
                <a:spLocks noChangeArrowheads="1"/>
              </p:cNvSpPr>
              <p:nvPr/>
            </p:nvSpPr>
            <p:spPr bwMode="auto">
              <a:xfrm>
                <a:off x="291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6" name="Rectangle 244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7" name="Rectangle 245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8" name="Rectangle 246"/>
              <p:cNvSpPr>
                <a:spLocks noChangeArrowheads="1"/>
              </p:cNvSpPr>
              <p:nvPr/>
            </p:nvSpPr>
            <p:spPr bwMode="auto">
              <a:xfrm>
                <a:off x="29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9" name="Rectangle 247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0" name="Rectangle 248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1" name="Rectangle 249"/>
              <p:cNvSpPr>
                <a:spLocks noChangeArrowheads="1"/>
              </p:cNvSpPr>
              <p:nvPr/>
            </p:nvSpPr>
            <p:spPr bwMode="auto">
              <a:xfrm>
                <a:off x="302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2" name="Rectangle 250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3" name="Rectangle 251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4" name="Rectangle 252"/>
              <p:cNvSpPr>
                <a:spLocks noChangeArrowheads="1"/>
              </p:cNvSpPr>
              <p:nvPr/>
            </p:nvSpPr>
            <p:spPr bwMode="auto">
              <a:xfrm>
                <a:off x="30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5" name="Rectangle 253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6" name="Rectangle 254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7" name="Rectangle 255"/>
              <p:cNvSpPr>
                <a:spLocks noChangeArrowheads="1"/>
              </p:cNvSpPr>
              <p:nvPr/>
            </p:nvSpPr>
            <p:spPr bwMode="auto">
              <a:xfrm>
                <a:off x="31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8" name="Rectangle 256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9" name="Rectangle 257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0" name="Rectangle 258"/>
              <p:cNvSpPr>
                <a:spLocks noChangeArrowheads="1"/>
              </p:cNvSpPr>
              <p:nvPr/>
            </p:nvSpPr>
            <p:spPr bwMode="auto">
              <a:xfrm>
                <a:off x="31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1" name="Rectangle 259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2" name="Rectangle 260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3" name="Rectangle 261"/>
              <p:cNvSpPr>
                <a:spLocks noChangeArrowheads="1"/>
              </p:cNvSpPr>
              <p:nvPr/>
            </p:nvSpPr>
            <p:spPr bwMode="auto">
              <a:xfrm>
                <a:off x="32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4" name="Rectangle 262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5" name="Rectangle 263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6" name="Rectangle 264"/>
              <p:cNvSpPr>
                <a:spLocks noChangeArrowheads="1"/>
              </p:cNvSpPr>
              <p:nvPr/>
            </p:nvSpPr>
            <p:spPr bwMode="auto">
              <a:xfrm>
                <a:off x="32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7" name="Rectangle 265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8" name="Rectangle 266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9" name="Rectangle 267"/>
              <p:cNvSpPr>
                <a:spLocks noChangeArrowheads="1"/>
              </p:cNvSpPr>
              <p:nvPr/>
            </p:nvSpPr>
            <p:spPr bwMode="auto">
              <a:xfrm>
                <a:off x="33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0" name="Rectangle 268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1" name="Rectangle 269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2" name="Rectangle 270"/>
              <p:cNvSpPr>
                <a:spLocks noChangeArrowheads="1"/>
              </p:cNvSpPr>
              <p:nvPr/>
            </p:nvSpPr>
            <p:spPr bwMode="auto">
              <a:xfrm>
                <a:off x="33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3" name="Rectangle 271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4" name="Rectangle 272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5" name="Rectangle 273"/>
              <p:cNvSpPr>
                <a:spLocks noChangeArrowheads="1"/>
              </p:cNvSpPr>
              <p:nvPr/>
            </p:nvSpPr>
            <p:spPr bwMode="auto">
              <a:xfrm>
                <a:off x="34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6" name="Rectangle 274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7" name="Rectangle 275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8" name="Rectangle 276"/>
              <p:cNvSpPr>
                <a:spLocks noChangeArrowheads="1"/>
              </p:cNvSpPr>
              <p:nvPr/>
            </p:nvSpPr>
            <p:spPr bwMode="auto">
              <a:xfrm>
                <a:off x="34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9" name="Rectangle 277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0" name="Rectangle 278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1" name="Rectangle 279"/>
              <p:cNvSpPr>
                <a:spLocks noChangeArrowheads="1"/>
              </p:cNvSpPr>
              <p:nvPr/>
            </p:nvSpPr>
            <p:spPr bwMode="auto">
              <a:xfrm>
                <a:off x="355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2" name="Rectangle 280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3" name="Rectangle 281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4" name="Rectangle 282"/>
              <p:cNvSpPr>
                <a:spLocks noChangeArrowheads="1"/>
              </p:cNvSpPr>
              <p:nvPr/>
            </p:nvSpPr>
            <p:spPr bwMode="auto">
              <a:xfrm>
                <a:off x="35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5" name="Rectangle 283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6" name="Rectangle 284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7" name="Rectangle 285"/>
              <p:cNvSpPr>
                <a:spLocks noChangeArrowheads="1"/>
              </p:cNvSpPr>
              <p:nvPr/>
            </p:nvSpPr>
            <p:spPr bwMode="auto">
              <a:xfrm>
                <a:off x="366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8" name="Rectangle 286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9" name="Rectangle 287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0" name="Rectangle 288"/>
              <p:cNvSpPr>
                <a:spLocks noChangeArrowheads="1"/>
              </p:cNvSpPr>
              <p:nvPr/>
            </p:nvSpPr>
            <p:spPr bwMode="auto">
              <a:xfrm>
                <a:off x="370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1" name="Rectangle 289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2" name="Rectangle 290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3" name="Rectangle 291"/>
              <p:cNvSpPr>
                <a:spLocks noChangeArrowheads="1"/>
              </p:cNvSpPr>
              <p:nvPr/>
            </p:nvSpPr>
            <p:spPr bwMode="auto">
              <a:xfrm>
                <a:off x="37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4" name="Rectangle 292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5" name="Rectangle 293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6" name="Rectangle 294"/>
              <p:cNvSpPr>
                <a:spLocks noChangeArrowheads="1"/>
              </p:cNvSpPr>
              <p:nvPr/>
            </p:nvSpPr>
            <p:spPr bwMode="auto">
              <a:xfrm>
                <a:off x="38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7" name="Rectangle 295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8" name="Rectangle 296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9" name="Rectangle 297"/>
              <p:cNvSpPr>
                <a:spLocks noChangeArrowheads="1"/>
              </p:cNvSpPr>
              <p:nvPr/>
            </p:nvSpPr>
            <p:spPr bwMode="auto">
              <a:xfrm>
                <a:off x="387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0" name="Rectangle 298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1" name="Rectangle 299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2" name="Rectangle 300"/>
              <p:cNvSpPr>
                <a:spLocks noChangeArrowheads="1"/>
              </p:cNvSpPr>
              <p:nvPr/>
            </p:nvSpPr>
            <p:spPr bwMode="auto">
              <a:xfrm>
                <a:off x="39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3" name="Rectangle 301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4" name="Rectangle 302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5" name="Rectangle 303"/>
              <p:cNvSpPr>
                <a:spLocks noChangeArrowheads="1"/>
              </p:cNvSpPr>
              <p:nvPr/>
            </p:nvSpPr>
            <p:spPr bwMode="auto">
              <a:xfrm>
                <a:off x="39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6" name="Rectangle 304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7" name="Rectangle 305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8" name="Rectangle 306"/>
              <p:cNvSpPr>
                <a:spLocks noChangeArrowheads="1"/>
              </p:cNvSpPr>
              <p:nvPr/>
            </p:nvSpPr>
            <p:spPr bwMode="auto">
              <a:xfrm>
                <a:off x="40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9" name="Rectangle 307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0" name="Rectangle 308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1" name="Rectangle 309"/>
              <p:cNvSpPr>
                <a:spLocks noChangeArrowheads="1"/>
              </p:cNvSpPr>
              <p:nvPr/>
            </p:nvSpPr>
            <p:spPr bwMode="auto">
              <a:xfrm>
                <a:off x="40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2" name="Rectangle 310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3" name="Rectangle 311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4" name="Rectangle 312"/>
              <p:cNvSpPr>
                <a:spLocks noChangeArrowheads="1"/>
              </p:cNvSpPr>
              <p:nvPr/>
            </p:nvSpPr>
            <p:spPr bwMode="auto">
              <a:xfrm>
                <a:off x="41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5" name="Rectangle 313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6" name="Rectangle 314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7" name="Rectangle 315"/>
              <p:cNvSpPr>
                <a:spLocks noChangeArrowheads="1"/>
              </p:cNvSpPr>
              <p:nvPr/>
            </p:nvSpPr>
            <p:spPr bwMode="auto">
              <a:xfrm>
                <a:off x="42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8" name="Rectangle 316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9" name="Rectangle 317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0" name="Rectangle 318"/>
              <p:cNvSpPr>
                <a:spLocks noChangeArrowheads="1"/>
              </p:cNvSpPr>
              <p:nvPr/>
            </p:nvSpPr>
            <p:spPr bwMode="auto">
              <a:xfrm>
                <a:off x="42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1" name="Rectangle 319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2" name="Rectangle 320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3" name="Rectangle 321"/>
              <p:cNvSpPr>
                <a:spLocks noChangeArrowheads="1"/>
              </p:cNvSpPr>
              <p:nvPr/>
            </p:nvSpPr>
            <p:spPr bwMode="auto">
              <a:xfrm>
                <a:off x="43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4" name="Rectangle 322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5" name="Rectangle 323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6" name="Rectangle 324"/>
              <p:cNvSpPr>
                <a:spLocks noChangeArrowheads="1"/>
              </p:cNvSpPr>
              <p:nvPr/>
            </p:nvSpPr>
            <p:spPr bwMode="auto">
              <a:xfrm>
                <a:off x="43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7" name="Rectangle 325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8" name="Rectangle 326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9" name="Rectangle 327"/>
              <p:cNvSpPr>
                <a:spLocks noChangeArrowheads="1"/>
              </p:cNvSpPr>
              <p:nvPr/>
            </p:nvSpPr>
            <p:spPr bwMode="auto">
              <a:xfrm>
                <a:off x="44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0" name="Rectangle 328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1" name="Rectangle 329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2" name="Rectangle 330"/>
              <p:cNvSpPr>
                <a:spLocks noChangeArrowheads="1"/>
              </p:cNvSpPr>
              <p:nvPr/>
            </p:nvSpPr>
            <p:spPr bwMode="auto">
              <a:xfrm>
                <a:off x="44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3" name="Rectangle 331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4" name="Rectangle 332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5" name="Rectangle 333"/>
              <p:cNvSpPr>
                <a:spLocks noChangeArrowheads="1"/>
              </p:cNvSpPr>
              <p:nvPr/>
            </p:nvSpPr>
            <p:spPr bwMode="auto">
              <a:xfrm>
                <a:off x="45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6" name="Rectangle 334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7" name="Rectangle 335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8" name="Rectangle 336"/>
              <p:cNvSpPr>
                <a:spLocks noChangeArrowheads="1"/>
              </p:cNvSpPr>
              <p:nvPr/>
            </p:nvSpPr>
            <p:spPr bwMode="auto">
              <a:xfrm>
                <a:off x="45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9" name="Rectangle 337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0" name="Rectangle 338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1" name="Rectangle 339"/>
              <p:cNvSpPr>
                <a:spLocks noChangeArrowheads="1"/>
              </p:cNvSpPr>
              <p:nvPr/>
            </p:nvSpPr>
            <p:spPr bwMode="auto">
              <a:xfrm>
                <a:off x="46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2" name="Rectangle 340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3" name="Rectangle 341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4" name="Rectangle 342"/>
              <p:cNvSpPr>
                <a:spLocks noChangeArrowheads="1"/>
              </p:cNvSpPr>
              <p:nvPr/>
            </p:nvSpPr>
            <p:spPr bwMode="auto">
              <a:xfrm>
                <a:off x="46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5" name="Rectangle 343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6" name="Rectangle 344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7" name="Rectangle 345"/>
              <p:cNvSpPr>
                <a:spLocks noChangeArrowheads="1"/>
              </p:cNvSpPr>
              <p:nvPr/>
            </p:nvSpPr>
            <p:spPr bwMode="auto">
              <a:xfrm>
                <a:off x="47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8" name="Rectangle 346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9" name="Rectangle 347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0" name="Rectangle 348"/>
              <p:cNvSpPr>
                <a:spLocks noChangeArrowheads="1"/>
              </p:cNvSpPr>
              <p:nvPr/>
            </p:nvSpPr>
            <p:spPr bwMode="auto">
              <a:xfrm>
                <a:off x="47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1" name="Rectangle 349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2" name="Rectangle 350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3" name="Rectangle 351"/>
              <p:cNvSpPr>
                <a:spLocks noChangeArrowheads="1"/>
              </p:cNvSpPr>
              <p:nvPr/>
            </p:nvSpPr>
            <p:spPr bwMode="auto">
              <a:xfrm>
                <a:off x="48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4" name="Rectangle 352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5" name="Rectangle 353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6" name="Rectangle 354"/>
              <p:cNvSpPr>
                <a:spLocks noChangeArrowheads="1"/>
              </p:cNvSpPr>
              <p:nvPr/>
            </p:nvSpPr>
            <p:spPr bwMode="auto">
              <a:xfrm>
                <a:off x="48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7" name="Rectangle 355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8" name="Rectangle 356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9" name="Rectangle 357"/>
              <p:cNvSpPr>
                <a:spLocks noChangeArrowheads="1"/>
              </p:cNvSpPr>
              <p:nvPr/>
            </p:nvSpPr>
            <p:spPr bwMode="auto">
              <a:xfrm>
                <a:off x="49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0" name="Rectangle 358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1" name="Rectangle 359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2" name="Rectangle 360"/>
              <p:cNvSpPr>
                <a:spLocks noChangeArrowheads="1"/>
              </p:cNvSpPr>
              <p:nvPr/>
            </p:nvSpPr>
            <p:spPr bwMode="auto">
              <a:xfrm>
                <a:off x="49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3" name="Rectangle 361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4" name="Rectangle 362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5" name="Rectangle 363"/>
              <p:cNvSpPr>
                <a:spLocks noChangeArrowheads="1"/>
              </p:cNvSpPr>
              <p:nvPr/>
            </p:nvSpPr>
            <p:spPr bwMode="auto">
              <a:xfrm>
                <a:off x="50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6" name="Rectangle 364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7" name="Rectangle 365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8" name="Rectangle 366"/>
              <p:cNvSpPr>
                <a:spLocks noChangeArrowheads="1"/>
              </p:cNvSpPr>
              <p:nvPr/>
            </p:nvSpPr>
            <p:spPr bwMode="auto">
              <a:xfrm>
                <a:off x="50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9" name="Rectangle 367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0" name="Rectangle 368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1" name="Rectangle 369"/>
              <p:cNvSpPr>
                <a:spLocks noChangeArrowheads="1"/>
              </p:cNvSpPr>
              <p:nvPr/>
            </p:nvSpPr>
            <p:spPr bwMode="auto">
              <a:xfrm>
                <a:off x="51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2" name="Rectangle 370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3" name="Rectangle 371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4" name="Rectangle 372"/>
              <p:cNvSpPr>
                <a:spLocks noChangeArrowheads="1"/>
              </p:cNvSpPr>
              <p:nvPr/>
            </p:nvSpPr>
            <p:spPr bwMode="auto">
              <a:xfrm>
                <a:off x="51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5" name="Rectangle 373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6" name="Rectangle 374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7" name="Rectangle 375"/>
              <p:cNvSpPr>
                <a:spLocks noChangeArrowheads="1"/>
              </p:cNvSpPr>
              <p:nvPr/>
            </p:nvSpPr>
            <p:spPr bwMode="auto">
              <a:xfrm>
                <a:off x="52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81" name="AutoShape 35"/>
            <p:cNvSpPr>
              <a:spLocks/>
            </p:cNvSpPr>
            <p:nvPr/>
          </p:nvSpPr>
          <p:spPr bwMode="auto">
            <a:xfrm rot="16200000" flipV="1">
              <a:off x="1872560" y="1972097"/>
              <a:ext cx="180991" cy="2706916"/>
            </a:xfrm>
            <a:prstGeom prst="leftBrace">
              <a:avLst>
                <a:gd name="adj1" fmla="val 41850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282" name="AutoShape 35"/>
            <p:cNvSpPr>
              <a:spLocks/>
            </p:cNvSpPr>
            <p:nvPr/>
          </p:nvSpPr>
          <p:spPr bwMode="auto">
            <a:xfrm rot="16200000" flipV="1">
              <a:off x="5867621" y="734756"/>
              <a:ext cx="180991" cy="5210624"/>
            </a:xfrm>
            <a:prstGeom prst="leftBrace">
              <a:avLst>
                <a:gd name="adj1" fmla="val 41907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285" name="Text Box 10"/>
            <p:cNvSpPr txBox="1">
              <a:spLocks noChangeArrowheads="1"/>
            </p:cNvSpPr>
            <p:nvPr/>
          </p:nvSpPr>
          <p:spPr bwMode="auto">
            <a:xfrm>
              <a:off x="3604534" y="840469"/>
              <a:ext cx="1409473" cy="30523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dirty="0">
                  <a:solidFill>
                    <a:srgbClr val="800080"/>
                  </a:solidFill>
                  <a:latin typeface="Arial" charset="0"/>
                </a:rPr>
                <a:t>beta functions</a:t>
              </a:r>
              <a:endParaRPr lang="en-US" sz="1400" dirty="0">
                <a:solidFill>
                  <a:srgbClr val="800080"/>
                </a:solidFill>
                <a:latin typeface="Arial" charset="0"/>
              </a:endParaRPr>
            </a:p>
          </p:txBody>
        </p:sp>
        <p:grpSp>
          <p:nvGrpSpPr>
            <p:cNvPr id="5" name="Group 674"/>
            <p:cNvGrpSpPr/>
            <p:nvPr/>
          </p:nvGrpSpPr>
          <p:grpSpPr>
            <a:xfrm>
              <a:off x="871538" y="1257241"/>
              <a:ext cx="1204005" cy="597599"/>
              <a:chOff x="871538" y="1257241"/>
              <a:chExt cx="1204005" cy="597599"/>
            </a:xfrm>
          </p:grpSpPr>
          <p:sp>
            <p:nvSpPr>
              <p:cNvPr id="287" name="Rectangle 8"/>
              <p:cNvSpPr>
                <a:spLocks noChangeArrowheads="1"/>
              </p:cNvSpPr>
              <p:nvPr/>
            </p:nvSpPr>
            <p:spPr bwMode="auto">
              <a:xfrm>
                <a:off x="886981" y="1257241"/>
                <a:ext cx="1188562" cy="597599"/>
              </a:xfrm>
              <a:prstGeom prst="rect">
                <a:avLst/>
              </a:prstGeom>
              <a:noFill/>
              <a:ln w="12699" algn="ctr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1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</a:t>
                </a:r>
                <a:r>
                  <a:rPr lang="en-US" sz="1100" baseline="-250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acc</a:t>
                </a:r>
                <a:r>
                  <a:rPr lang="en-US" sz="1100" baseline="-25000" dirty="0" smtClean="0">
                    <a:solidFill>
                      <a:srgbClr val="800080"/>
                    </a:solidFill>
                    <a:latin typeface="Symbol" pitchFamily="18" charset="2"/>
                    <a:cs typeface="Arial" charset="0"/>
                  </a:rPr>
                  <a:t> </a:t>
                </a:r>
                <a:r>
                  <a:rPr lang="en-US" sz="1100" dirty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= </a:t>
                </a: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20 MV/m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f = 325 MHz</a:t>
                </a:r>
                <a:endParaRPr lang="en-US" sz="1100" dirty="0">
                  <a:solidFill>
                    <a:srgbClr val="80008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8" name="Rectangle 35"/>
              <p:cNvSpPr>
                <a:spLocks noChangeArrowheads="1"/>
              </p:cNvSpPr>
              <p:nvPr/>
            </p:nvSpPr>
            <p:spPr bwMode="auto">
              <a:xfrm>
                <a:off x="871538" y="1291771"/>
                <a:ext cx="1131433" cy="515256"/>
              </a:xfrm>
              <a:prstGeom prst="rect">
                <a:avLst/>
              </a:prstGeom>
              <a:noFill/>
              <a:ln w="19050">
                <a:solidFill>
                  <a:srgbClr val="990099"/>
                </a:solidFill>
                <a:round/>
                <a:headEnd/>
                <a:tailEnd/>
              </a:ln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553" name="Text Box 26"/>
            <p:cNvSpPr txBox="1">
              <a:spLocks noChangeArrowheads="1"/>
            </p:cNvSpPr>
            <p:nvPr/>
          </p:nvSpPr>
          <p:spPr bwMode="auto">
            <a:xfrm>
              <a:off x="3592286" y="2237241"/>
              <a:ext cx="2133599" cy="24929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Total RF installed: 1.513 GV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555" name="Rectangle 8"/>
            <p:cNvSpPr>
              <a:spLocks noChangeArrowheads="1"/>
            </p:cNvSpPr>
            <p:nvPr/>
          </p:nvSpPr>
          <p:spPr bwMode="auto">
            <a:xfrm>
              <a:off x="78348" y="706360"/>
              <a:ext cx="1124857" cy="343684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p = 255 </a:t>
              </a:r>
              <a:r>
                <a:rPr lang="en-US" sz="11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MeV</a:t>
              </a: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/c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7" name="Rectangle 8"/>
            <p:cNvSpPr>
              <a:spLocks noChangeArrowheads="1"/>
            </p:cNvSpPr>
            <p:nvPr/>
          </p:nvSpPr>
          <p:spPr bwMode="auto">
            <a:xfrm>
              <a:off x="8022731" y="760748"/>
              <a:ext cx="1161142" cy="329577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1250 MeV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3" name="Text Box 26"/>
            <p:cNvSpPr txBox="1">
              <a:spLocks noChangeArrowheads="1"/>
            </p:cNvSpPr>
            <p:nvPr/>
          </p:nvSpPr>
          <p:spPr bwMode="auto">
            <a:xfrm>
              <a:off x="1037771" y="3420154"/>
              <a:ext cx="2133599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22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short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(2.5 meter, 2-cell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674" name="Text Box 25"/>
            <p:cNvSpPr txBox="1">
              <a:spLocks noChangeArrowheads="1"/>
            </p:cNvSpPr>
            <p:nvPr/>
          </p:nvSpPr>
          <p:spPr bwMode="auto">
            <a:xfrm>
              <a:off x="5227867" y="3436482"/>
              <a:ext cx="1898650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30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medium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(3.5 meter 4-cell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3988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52413"/>
            <a:ext cx="7083425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Initial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– Longitudinal Acceptance </a:t>
            </a:r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089076" y="6516733"/>
            <a:ext cx="2250062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sp>
        <p:nvSpPr>
          <p:cNvPr id="400" name="Text Box 26"/>
          <p:cNvSpPr txBox="1">
            <a:spLocks noChangeArrowheads="1"/>
          </p:cNvSpPr>
          <p:nvPr/>
        </p:nvSpPr>
        <p:spPr bwMode="auto">
          <a:xfrm>
            <a:off x="6141886" y="4212122"/>
            <a:ext cx="1637771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Longitudinal compression</a:t>
            </a:r>
            <a:endParaRPr lang="en-GB" sz="900" dirty="0">
              <a:latin typeface="+mj-lt"/>
              <a:ea typeface="+mn-ea"/>
            </a:endParaRPr>
          </a:p>
        </p:txBody>
      </p:sp>
      <p:sp>
        <p:nvSpPr>
          <p:cNvPr id="401" name="Rectangle 8"/>
          <p:cNvSpPr>
            <a:spLocks noChangeArrowheads="1"/>
          </p:cNvSpPr>
          <p:nvPr/>
        </p:nvSpPr>
        <p:spPr bwMode="auto">
          <a:xfrm>
            <a:off x="3973003" y="4928806"/>
            <a:ext cx="1590648" cy="366767"/>
          </a:xfrm>
          <a:prstGeom prst="rect">
            <a:avLst/>
          </a:prstGeom>
          <a:noFill/>
          <a:ln w="12699" algn="ctr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r>
              <a:rPr lang="en-US" sz="1800" dirty="0" err="1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e</a:t>
            </a:r>
            <a:r>
              <a:rPr lang="en-US" sz="1600" baseline="-25000" dirty="0" err="1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Long</a:t>
            </a:r>
            <a:r>
              <a:rPr lang="en-US" sz="1600" dirty="0" smtClean="0">
                <a:solidFill>
                  <a:srgbClr val="800080"/>
                </a:solidFill>
                <a:latin typeface="Arial" charset="0"/>
                <a:cs typeface="Arial" charset="0"/>
              </a:rPr>
              <a:t>= 150 </a:t>
            </a:r>
            <a:r>
              <a:rPr lang="en-US" sz="1600" dirty="0">
                <a:solidFill>
                  <a:srgbClr val="800080"/>
                </a:solidFill>
                <a:latin typeface="Arial" charset="0"/>
                <a:cs typeface="Arial" charset="0"/>
              </a:rPr>
              <a:t>mm </a:t>
            </a:r>
          </a:p>
        </p:txBody>
      </p:sp>
      <p:sp>
        <p:nvSpPr>
          <p:cNvPr id="402" name="Oval 14"/>
          <p:cNvSpPr>
            <a:spLocks noChangeArrowheads="1"/>
          </p:cNvSpPr>
          <p:nvPr/>
        </p:nvSpPr>
        <p:spPr bwMode="auto">
          <a:xfrm>
            <a:off x="3766543" y="4898890"/>
            <a:ext cx="1740876" cy="476737"/>
          </a:xfrm>
          <a:prstGeom prst="ellipse">
            <a:avLst/>
          </a:prstGeom>
          <a:noFill/>
          <a:ln w="38100">
            <a:solidFill>
              <a:srgbClr val="FFC000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403" name="Text Box 26"/>
          <p:cNvSpPr txBox="1">
            <a:spLocks noChangeArrowheads="1"/>
          </p:cNvSpPr>
          <p:nvPr/>
        </p:nvSpPr>
        <p:spPr bwMode="auto">
          <a:xfrm>
            <a:off x="3523967" y="4578531"/>
            <a:ext cx="2267217" cy="24929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Longitudinal acceptance</a:t>
            </a:r>
          </a:p>
        </p:txBody>
      </p:sp>
      <p:pic>
        <p:nvPicPr>
          <p:cNvPr id="5017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785077" y="4252232"/>
            <a:ext cx="2415495" cy="1798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07" name="Text Box 26"/>
          <p:cNvSpPr txBox="1">
            <a:spLocks noChangeArrowheads="1"/>
          </p:cNvSpPr>
          <p:nvPr/>
        </p:nvSpPr>
        <p:spPr bwMode="auto">
          <a:xfrm>
            <a:off x="1299029" y="4196671"/>
            <a:ext cx="1807028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Initial acceptance 150 mm (blue)</a:t>
            </a:r>
            <a:endParaRPr lang="en-GB" sz="900" dirty="0">
              <a:latin typeface="+mj-lt"/>
              <a:ea typeface="+mn-ea"/>
            </a:endParaRPr>
          </a:p>
        </p:txBody>
      </p:sp>
      <p:grpSp>
        <p:nvGrpSpPr>
          <p:cNvPr id="2" name="Group 407"/>
          <p:cNvGrpSpPr/>
          <p:nvPr/>
        </p:nvGrpSpPr>
        <p:grpSpPr>
          <a:xfrm>
            <a:off x="814385" y="4296231"/>
            <a:ext cx="2731744" cy="1872116"/>
            <a:chOff x="647474" y="4368801"/>
            <a:chExt cx="2731744" cy="1872116"/>
          </a:xfrm>
        </p:grpSpPr>
        <p:pic>
          <p:nvPicPr>
            <p:cNvPr id="409" name="Picture 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47474" y="4368801"/>
              <a:ext cx="2731744" cy="1872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10" name="Text Box 26"/>
            <p:cNvSpPr txBox="1">
              <a:spLocks noChangeArrowheads="1"/>
            </p:cNvSpPr>
            <p:nvPr/>
          </p:nvSpPr>
          <p:spPr bwMode="auto">
            <a:xfrm>
              <a:off x="1763485" y="5053012"/>
              <a:ext cx="979715" cy="480131"/>
            </a:xfrm>
            <a:prstGeom prst="rect">
              <a:avLst/>
            </a:prstGeom>
            <a:solidFill>
              <a:schemeClr val="bg1"/>
            </a:solidFill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lnSpc>
                  <a:spcPct val="150000"/>
                </a:lnSpc>
                <a:defRPr/>
              </a:pPr>
              <a:r>
                <a:rPr lang="en-GB" sz="900" dirty="0" err="1" smtClean="0">
                  <a:solidFill>
                    <a:srgbClr val="0000CC"/>
                  </a:solidFill>
                  <a:latin typeface="Symbol" pitchFamily="18" charset="2"/>
                  <a:ea typeface="+mn-ea"/>
                  <a:cs typeface="Times New Roman" pitchFamily="18" charset="0"/>
                </a:rPr>
                <a:t>D</a:t>
              </a:r>
              <a:r>
                <a:rPr lang="en-GB" sz="900" dirty="0" err="1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p</a:t>
              </a:r>
              <a:r>
                <a:rPr lang="en-GB" sz="900" dirty="0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/</a:t>
              </a:r>
              <a:r>
                <a:rPr lang="en-GB" sz="900" dirty="0" err="1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p</a:t>
              </a:r>
              <a:r>
                <a:rPr lang="en-GB" sz="800" baseline="-25000" dirty="0" err="1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rms</a:t>
              </a:r>
              <a:r>
                <a:rPr lang="en-GB" sz="900" dirty="0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 = 0.112</a:t>
              </a:r>
            </a:p>
            <a:p>
              <a:pPr algn="ctr">
                <a:lnSpc>
                  <a:spcPct val="150000"/>
                </a:lnSpc>
                <a:defRPr/>
              </a:pPr>
              <a:r>
                <a:rPr lang="en-GB" sz="900" dirty="0" err="1" smtClean="0">
                  <a:solidFill>
                    <a:srgbClr val="0000CC"/>
                  </a:solidFill>
                  <a:latin typeface="Symbol" pitchFamily="18" charset="2"/>
                  <a:ea typeface="+mn-ea"/>
                  <a:cs typeface="Times New Roman" pitchFamily="18" charset="0"/>
                </a:rPr>
                <a:t>D</a:t>
              </a:r>
              <a:r>
                <a:rPr lang="en-GB" sz="900" dirty="0" err="1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z</a:t>
              </a:r>
              <a:r>
                <a:rPr lang="en-GB" sz="900" baseline="-25000" dirty="0" err="1" smtClean="0">
                  <a:solidFill>
                    <a:srgbClr val="0000CC"/>
                  </a:solidFill>
                  <a:cs typeface="Times New Roman" pitchFamily="18" charset="0"/>
                </a:rPr>
                <a:t>rms</a:t>
              </a:r>
              <a:r>
                <a:rPr lang="en-GB" sz="900" dirty="0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 = 10.3 cm</a:t>
              </a:r>
              <a:endParaRPr lang="en-GB" sz="900" dirty="0">
                <a:solidFill>
                  <a:srgbClr val="0000CC"/>
                </a:solidFill>
                <a:latin typeface="+mj-lt"/>
                <a:ea typeface="+mn-ea"/>
              </a:endParaRPr>
            </a:p>
          </p:txBody>
        </p:sp>
      </p:grpSp>
      <p:grpSp>
        <p:nvGrpSpPr>
          <p:cNvPr id="3" name="Group 410"/>
          <p:cNvGrpSpPr/>
          <p:nvPr/>
        </p:nvGrpSpPr>
        <p:grpSpPr>
          <a:xfrm>
            <a:off x="78348" y="873973"/>
            <a:ext cx="9179505" cy="3134357"/>
            <a:chOff x="78348" y="736090"/>
            <a:chExt cx="9179505" cy="3134357"/>
          </a:xfrm>
        </p:grpSpPr>
        <p:grpSp>
          <p:nvGrpSpPr>
            <p:cNvPr id="4" name="Group 6"/>
            <p:cNvGrpSpPr>
              <a:grpSpLocks noChangeAspect="1"/>
            </p:cNvGrpSpPr>
            <p:nvPr/>
          </p:nvGrpSpPr>
          <p:grpSpPr bwMode="auto">
            <a:xfrm>
              <a:off x="466272" y="914179"/>
              <a:ext cx="8264071" cy="2314575"/>
              <a:chOff x="312" y="745"/>
              <a:chExt cx="5071" cy="1458"/>
            </a:xfrm>
          </p:grpSpPr>
          <p:sp>
            <p:nvSpPr>
              <p:cNvPr id="424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313" y="745"/>
                <a:ext cx="5034" cy="14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5" name="Group 207"/>
              <p:cNvGrpSpPr>
                <a:grpSpLocks/>
              </p:cNvGrpSpPr>
              <p:nvPr/>
            </p:nvGrpSpPr>
            <p:grpSpPr bwMode="auto">
              <a:xfrm>
                <a:off x="312" y="745"/>
                <a:ext cx="5071" cy="1458"/>
                <a:chOff x="312" y="745"/>
                <a:chExt cx="5071" cy="1458"/>
              </a:xfrm>
            </p:grpSpPr>
            <p:sp>
              <p:nvSpPr>
                <p:cNvPr id="599" name="Rectangle 7"/>
                <p:cNvSpPr>
                  <a:spLocks noChangeArrowheads="1"/>
                </p:cNvSpPr>
                <p:nvPr/>
              </p:nvSpPr>
              <p:spPr bwMode="auto">
                <a:xfrm>
                  <a:off x="313" y="745"/>
                  <a:ext cx="5034" cy="1458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" name="Rectangle 8"/>
                <p:cNvSpPr>
                  <a:spLocks noChangeArrowheads="1"/>
                </p:cNvSpPr>
                <p:nvPr/>
              </p:nvSpPr>
              <p:spPr bwMode="auto">
                <a:xfrm>
                  <a:off x="385" y="889"/>
                  <a:ext cx="4890" cy="1164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" name="Rectangle 9"/>
                <p:cNvSpPr>
                  <a:spLocks noChangeArrowheads="1"/>
                </p:cNvSpPr>
                <p:nvPr/>
              </p:nvSpPr>
              <p:spPr bwMode="auto">
                <a:xfrm>
                  <a:off x="5167" y="2065"/>
                  <a:ext cx="162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160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2" name="Rectangle 10"/>
                <p:cNvSpPr>
                  <a:spLocks noChangeArrowheads="1"/>
                </p:cNvSpPr>
                <p:nvPr/>
              </p:nvSpPr>
              <p:spPr bwMode="auto">
                <a:xfrm>
                  <a:off x="385" y="206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3" name="Rectangle 12"/>
                <p:cNvSpPr>
                  <a:spLocks noChangeArrowheads="1"/>
                </p:cNvSpPr>
                <p:nvPr/>
              </p:nvSpPr>
              <p:spPr bwMode="auto">
                <a:xfrm>
                  <a:off x="433" y="823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" name="Rectangle 13"/>
                <p:cNvSpPr>
                  <a:spLocks noChangeArrowheads="1"/>
                </p:cNvSpPr>
                <p:nvPr/>
              </p:nvSpPr>
              <p:spPr bwMode="auto">
                <a:xfrm rot="16200000">
                  <a:off x="325" y="83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5" name="Rectangle 14"/>
                <p:cNvSpPr>
                  <a:spLocks noChangeArrowheads="1"/>
                </p:cNvSpPr>
                <p:nvPr/>
              </p:nvSpPr>
              <p:spPr bwMode="auto">
                <a:xfrm rot="16200000">
                  <a:off x="324" y="1969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" name="Rectangle 15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834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" name="Rectangle 16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1968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8" name="Rectangle 17"/>
                <p:cNvSpPr>
                  <a:spLocks noChangeArrowheads="1"/>
                </p:cNvSpPr>
                <p:nvPr/>
              </p:nvSpPr>
              <p:spPr bwMode="auto">
                <a:xfrm rot="16200000">
                  <a:off x="90" y="1345"/>
                  <a:ext cx="54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9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239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" name="Line 20"/>
                <p:cNvSpPr>
                  <a:spLocks noChangeShapeType="1"/>
                </p:cNvSpPr>
                <p:nvPr/>
              </p:nvSpPr>
              <p:spPr bwMode="auto">
                <a:xfrm>
                  <a:off x="385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87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" name="Line 22"/>
                <p:cNvSpPr>
                  <a:spLocks noChangeShapeType="1"/>
                </p:cNvSpPr>
                <p:nvPr/>
              </p:nvSpPr>
              <p:spPr bwMode="auto">
                <a:xfrm>
                  <a:off x="87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" name="Line 23"/>
                <p:cNvSpPr>
                  <a:spLocks noChangeShapeType="1"/>
                </p:cNvSpPr>
                <p:nvPr/>
              </p:nvSpPr>
              <p:spPr bwMode="auto">
                <a:xfrm flipH="1">
                  <a:off x="5239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" name="Line 24"/>
                <p:cNvSpPr>
                  <a:spLocks noChangeShapeType="1"/>
                </p:cNvSpPr>
                <p:nvPr/>
              </p:nvSpPr>
              <p:spPr bwMode="auto">
                <a:xfrm>
                  <a:off x="385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36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" name="Line 26"/>
                <p:cNvSpPr>
                  <a:spLocks noChangeShapeType="1"/>
                </p:cNvSpPr>
                <p:nvPr/>
              </p:nvSpPr>
              <p:spPr bwMode="auto">
                <a:xfrm>
                  <a:off x="136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5239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" name="Line 28"/>
                <p:cNvSpPr>
                  <a:spLocks noChangeShapeType="1"/>
                </p:cNvSpPr>
                <p:nvPr/>
              </p:nvSpPr>
              <p:spPr bwMode="auto">
                <a:xfrm>
                  <a:off x="385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184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" name="Line 30"/>
                <p:cNvSpPr>
                  <a:spLocks noChangeShapeType="1"/>
                </p:cNvSpPr>
                <p:nvPr/>
              </p:nvSpPr>
              <p:spPr bwMode="auto">
                <a:xfrm>
                  <a:off x="184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" name="Line 31"/>
                <p:cNvSpPr>
                  <a:spLocks noChangeShapeType="1"/>
                </p:cNvSpPr>
                <p:nvPr/>
              </p:nvSpPr>
              <p:spPr bwMode="auto">
                <a:xfrm flipH="1">
                  <a:off x="5239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" name="Line 32"/>
                <p:cNvSpPr>
                  <a:spLocks noChangeShapeType="1"/>
                </p:cNvSpPr>
                <p:nvPr/>
              </p:nvSpPr>
              <p:spPr bwMode="auto">
                <a:xfrm>
                  <a:off x="385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234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" name="Line 34"/>
                <p:cNvSpPr>
                  <a:spLocks noChangeShapeType="1"/>
                </p:cNvSpPr>
                <p:nvPr/>
              </p:nvSpPr>
              <p:spPr bwMode="auto">
                <a:xfrm>
                  <a:off x="234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" name="Line 35"/>
                <p:cNvSpPr>
                  <a:spLocks noChangeShapeType="1"/>
                </p:cNvSpPr>
                <p:nvPr/>
              </p:nvSpPr>
              <p:spPr bwMode="auto">
                <a:xfrm flipH="1">
                  <a:off x="5239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" name="Line 36"/>
                <p:cNvSpPr>
                  <a:spLocks noChangeShapeType="1"/>
                </p:cNvSpPr>
                <p:nvPr/>
              </p:nvSpPr>
              <p:spPr bwMode="auto">
                <a:xfrm>
                  <a:off x="385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282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" name="Line 38"/>
                <p:cNvSpPr>
                  <a:spLocks noChangeShapeType="1"/>
                </p:cNvSpPr>
                <p:nvPr/>
              </p:nvSpPr>
              <p:spPr bwMode="auto">
                <a:xfrm>
                  <a:off x="282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" name="Line 39"/>
                <p:cNvSpPr>
                  <a:spLocks noChangeShapeType="1"/>
                </p:cNvSpPr>
                <p:nvPr/>
              </p:nvSpPr>
              <p:spPr bwMode="auto">
                <a:xfrm flipH="1">
                  <a:off x="5239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" name="Line 40"/>
                <p:cNvSpPr>
                  <a:spLocks noChangeShapeType="1"/>
                </p:cNvSpPr>
                <p:nvPr/>
              </p:nvSpPr>
              <p:spPr bwMode="auto">
                <a:xfrm>
                  <a:off x="385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331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" name="Line 42"/>
                <p:cNvSpPr>
                  <a:spLocks noChangeShapeType="1"/>
                </p:cNvSpPr>
                <p:nvPr/>
              </p:nvSpPr>
              <p:spPr bwMode="auto">
                <a:xfrm>
                  <a:off x="331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" name="Line 43"/>
                <p:cNvSpPr>
                  <a:spLocks noChangeShapeType="1"/>
                </p:cNvSpPr>
                <p:nvPr/>
              </p:nvSpPr>
              <p:spPr bwMode="auto">
                <a:xfrm flipH="1">
                  <a:off x="5239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" name="Line 44"/>
                <p:cNvSpPr>
                  <a:spLocks noChangeShapeType="1"/>
                </p:cNvSpPr>
                <p:nvPr/>
              </p:nvSpPr>
              <p:spPr bwMode="auto">
                <a:xfrm>
                  <a:off x="385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3805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" name="Line 46"/>
                <p:cNvSpPr>
                  <a:spLocks noChangeShapeType="1"/>
                </p:cNvSpPr>
                <p:nvPr/>
              </p:nvSpPr>
              <p:spPr bwMode="auto">
                <a:xfrm>
                  <a:off x="3805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239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" name="Line 48"/>
                <p:cNvSpPr>
                  <a:spLocks noChangeShapeType="1"/>
                </p:cNvSpPr>
                <p:nvPr/>
              </p:nvSpPr>
              <p:spPr bwMode="auto">
                <a:xfrm>
                  <a:off x="385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429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" name="Line 50"/>
                <p:cNvSpPr>
                  <a:spLocks noChangeShapeType="1"/>
                </p:cNvSpPr>
                <p:nvPr/>
              </p:nvSpPr>
              <p:spPr bwMode="auto">
                <a:xfrm>
                  <a:off x="429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" name="Line 51"/>
                <p:cNvSpPr>
                  <a:spLocks noChangeShapeType="1"/>
                </p:cNvSpPr>
                <p:nvPr/>
              </p:nvSpPr>
              <p:spPr bwMode="auto">
                <a:xfrm flipH="1">
                  <a:off x="5239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" name="Line 52"/>
                <p:cNvSpPr>
                  <a:spLocks noChangeShapeType="1"/>
                </p:cNvSpPr>
                <p:nvPr/>
              </p:nvSpPr>
              <p:spPr bwMode="auto">
                <a:xfrm>
                  <a:off x="385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478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" name="Line 54"/>
                <p:cNvSpPr>
                  <a:spLocks noChangeShapeType="1"/>
                </p:cNvSpPr>
                <p:nvPr/>
              </p:nvSpPr>
              <p:spPr bwMode="auto">
                <a:xfrm>
                  <a:off x="478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" name="Freeform 55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" name="Rectangle 56"/>
                <p:cNvSpPr>
                  <a:spLocks noChangeArrowheads="1"/>
                </p:cNvSpPr>
                <p:nvPr/>
              </p:nvSpPr>
              <p:spPr bwMode="auto">
                <a:xfrm>
                  <a:off x="61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47" name="Freeform 57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" name="Rectangle 58"/>
                <p:cNvSpPr>
                  <a:spLocks noChangeArrowheads="1"/>
                </p:cNvSpPr>
                <p:nvPr/>
              </p:nvSpPr>
              <p:spPr bwMode="auto">
                <a:xfrm>
                  <a:off x="103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49" name="Freeform 59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952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" name="Rectangle 60"/>
                <p:cNvSpPr>
                  <a:spLocks noChangeArrowheads="1"/>
                </p:cNvSpPr>
                <p:nvPr/>
              </p:nvSpPr>
              <p:spPr bwMode="auto">
                <a:xfrm>
                  <a:off x="145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51" name="Freeform 61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" name="Rectangle 62"/>
                <p:cNvSpPr>
                  <a:spLocks noChangeArrowheads="1"/>
                </p:cNvSpPr>
                <p:nvPr/>
              </p:nvSpPr>
              <p:spPr bwMode="auto">
                <a:xfrm>
                  <a:off x="187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53" name="Rectangle 63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" name="Rectangle 64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" name="Rectangle 65"/>
                <p:cNvSpPr>
                  <a:spLocks noChangeArrowheads="1"/>
                </p:cNvSpPr>
                <p:nvPr/>
              </p:nvSpPr>
              <p:spPr bwMode="auto">
                <a:xfrm>
                  <a:off x="4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" name="Rectangle 66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" name="Rectangle 67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" name="Rectangle 68"/>
                <p:cNvSpPr>
                  <a:spLocks noChangeArrowheads="1"/>
                </p:cNvSpPr>
                <p:nvPr/>
              </p:nvSpPr>
              <p:spPr bwMode="auto">
                <a:xfrm>
                  <a:off x="4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" name="Rectangle 69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" name="Rectangle 70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" name="Rectangle 71"/>
                <p:cNvSpPr>
                  <a:spLocks noChangeArrowheads="1"/>
                </p:cNvSpPr>
                <p:nvPr/>
              </p:nvSpPr>
              <p:spPr bwMode="auto">
                <a:xfrm>
                  <a:off x="4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" name="Rectangle 72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" name="Rectangle 73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" name="Rectangle 74"/>
                <p:cNvSpPr>
                  <a:spLocks noChangeArrowheads="1"/>
                </p:cNvSpPr>
                <p:nvPr/>
              </p:nvSpPr>
              <p:spPr bwMode="auto">
                <a:xfrm>
                  <a:off x="5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" name="Rectangle 75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" name="Rectangle 76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" name="Rectangle 77"/>
                <p:cNvSpPr>
                  <a:spLocks noChangeArrowheads="1"/>
                </p:cNvSpPr>
                <p:nvPr/>
              </p:nvSpPr>
              <p:spPr bwMode="auto">
                <a:xfrm>
                  <a:off x="5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" name="Rectangle 78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" name="Rectangle 79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" name="Rectangle 80"/>
                <p:cNvSpPr>
                  <a:spLocks noChangeArrowheads="1"/>
                </p:cNvSpPr>
                <p:nvPr/>
              </p:nvSpPr>
              <p:spPr bwMode="auto">
                <a:xfrm>
                  <a:off x="60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" name="Rectangle 81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" name="Rectangle 82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" name="Rectangle 83"/>
                <p:cNvSpPr>
                  <a:spLocks noChangeArrowheads="1"/>
                </p:cNvSpPr>
                <p:nvPr/>
              </p:nvSpPr>
              <p:spPr bwMode="auto">
                <a:xfrm>
                  <a:off x="6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" name="Rectangle 84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" name="Rectangle 85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" name="Rectangle 86"/>
                <p:cNvSpPr>
                  <a:spLocks noChangeArrowheads="1"/>
                </p:cNvSpPr>
                <p:nvPr/>
              </p:nvSpPr>
              <p:spPr bwMode="auto">
                <a:xfrm>
                  <a:off x="68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" name="Rectangle 87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" name="Rectangle 88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" name="Rectangle 89"/>
                <p:cNvSpPr>
                  <a:spLocks noChangeArrowheads="1"/>
                </p:cNvSpPr>
                <p:nvPr/>
              </p:nvSpPr>
              <p:spPr bwMode="auto">
                <a:xfrm>
                  <a:off x="72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" name="Rectangle 90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" name="Rectangle 91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" name="Rectangle 92"/>
                <p:cNvSpPr>
                  <a:spLocks noChangeArrowheads="1"/>
                </p:cNvSpPr>
                <p:nvPr/>
              </p:nvSpPr>
              <p:spPr bwMode="auto">
                <a:xfrm>
                  <a:off x="7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" name="Rectangle 93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" name="Rectangle 94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" name="Rectangle 95"/>
                <p:cNvSpPr>
                  <a:spLocks noChangeArrowheads="1"/>
                </p:cNvSpPr>
                <p:nvPr/>
              </p:nvSpPr>
              <p:spPr bwMode="auto">
                <a:xfrm>
                  <a:off x="7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" name="Rectangle 96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" name="Rectangle 97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" name="Rectangle 98"/>
                <p:cNvSpPr>
                  <a:spLocks noChangeArrowheads="1"/>
                </p:cNvSpPr>
                <p:nvPr/>
              </p:nvSpPr>
              <p:spPr bwMode="auto">
                <a:xfrm>
                  <a:off x="83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" name="Rectangle 99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" name="Rectangle 100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" name="Rectangle 101"/>
                <p:cNvSpPr>
                  <a:spLocks noChangeArrowheads="1"/>
                </p:cNvSpPr>
                <p:nvPr/>
              </p:nvSpPr>
              <p:spPr bwMode="auto">
                <a:xfrm>
                  <a:off x="8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" name="Rectangle 102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" name="Rectangle 103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" name="Rectangle 104"/>
                <p:cNvSpPr>
                  <a:spLocks noChangeArrowheads="1"/>
                </p:cNvSpPr>
                <p:nvPr/>
              </p:nvSpPr>
              <p:spPr bwMode="auto">
                <a:xfrm>
                  <a:off x="9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" name="Rectangle 105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" name="Rectangle 106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" name="Rectangle 107"/>
                <p:cNvSpPr>
                  <a:spLocks noChangeArrowheads="1"/>
                </p:cNvSpPr>
                <p:nvPr/>
              </p:nvSpPr>
              <p:spPr bwMode="auto">
                <a:xfrm>
                  <a:off x="94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" name="Rectangle 108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" name="Rectangle 109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" name="Rectangle 110"/>
                <p:cNvSpPr>
                  <a:spLocks noChangeArrowheads="1"/>
                </p:cNvSpPr>
                <p:nvPr/>
              </p:nvSpPr>
              <p:spPr bwMode="auto">
                <a:xfrm>
                  <a:off x="9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" name="Rectangle 111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" name="Rectangle 112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" name="Rectangle 114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" name="Rectangle 115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" name="Rectangle 116"/>
                <p:cNvSpPr>
                  <a:spLocks noChangeArrowheads="1"/>
                </p:cNvSpPr>
                <p:nvPr/>
              </p:nvSpPr>
              <p:spPr bwMode="auto">
                <a:xfrm>
                  <a:off x="10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" name="Rectangle 117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" name="Rectangle 118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" name="Rectangle 119"/>
                <p:cNvSpPr>
                  <a:spLocks noChangeArrowheads="1"/>
                </p:cNvSpPr>
                <p:nvPr/>
              </p:nvSpPr>
              <p:spPr bwMode="auto">
                <a:xfrm>
                  <a:off x="109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" name="Rectangle 120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" name="Rectangle 121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" name="Rectangle 122"/>
                <p:cNvSpPr>
                  <a:spLocks noChangeArrowheads="1"/>
                </p:cNvSpPr>
                <p:nvPr/>
              </p:nvSpPr>
              <p:spPr bwMode="auto">
                <a:xfrm>
                  <a:off x="11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" name="Rectangle 123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" name="Rectangle 124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" name="Rectangle 125"/>
                <p:cNvSpPr>
                  <a:spLocks noChangeArrowheads="1"/>
                </p:cNvSpPr>
                <p:nvPr/>
              </p:nvSpPr>
              <p:spPr bwMode="auto">
                <a:xfrm>
                  <a:off x="11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" name="Rectangle 126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" name="Rectangle 127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" name="Rectangle 128"/>
                <p:cNvSpPr>
                  <a:spLocks noChangeArrowheads="1"/>
                </p:cNvSpPr>
                <p:nvPr/>
              </p:nvSpPr>
              <p:spPr bwMode="auto">
                <a:xfrm>
                  <a:off x="12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" name="Rectangle 129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" name="Rectangle 130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" name="Rectangle 131"/>
                <p:cNvSpPr>
                  <a:spLocks noChangeArrowheads="1"/>
                </p:cNvSpPr>
                <p:nvPr/>
              </p:nvSpPr>
              <p:spPr bwMode="auto">
                <a:xfrm>
                  <a:off x="12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" name="Rectangle 132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" name="Rectangle 133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" name="Rectangle 134"/>
                <p:cNvSpPr>
                  <a:spLocks noChangeArrowheads="1"/>
                </p:cNvSpPr>
                <p:nvPr/>
              </p:nvSpPr>
              <p:spPr bwMode="auto">
                <a:xfrm>
                  <a:off x="12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" name="Rectangle 135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" name="Rectangle 136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" name="Rectangle 137"/>
                <p:cNvSpPr>
                  <a:spLocks noChangeArrowheads="1"/>
                </p:cNvSpPr>
                <p:nvPr/>
              </p:nvSpPr>
              <p:spPr bwMode="auto">
                <a:xfrm>
                  <a:off x="13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" name="Rectangle 138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" name="Rectangle 139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" name="Rectangle 140"/>
                <p:cNvSpPr>
                  <a:spLocks noChangeArrowheads="1"/>
                </p:cNvSpPr>
                <p:nvPr/>
              </p:nvSpPr>
              <p:spPr bwMode="auto">
                <a:xfrm>
                  <a:off x="13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" name="Rectangle 141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" name="Rectangle 142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" name="Rectangle 144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" name="Rectangle 145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" name="Rectangle 146"/>
                <p:cNvSpPr>
                  <a:spLocks noChangeArrowheads="1"/>
                </p:cNvSpPr>
                <p:nvPr/>
              </p:nvSpPr>
              <p:spPr bwMode="auto">
                <a:xfrm>
                  <a:off x="14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" name="Rectangle 147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" name="Rectangle 148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" name="Rectangle 149"/>
                <p:cNvSpPr>
                  <a:spLocks noChangeArrowheads="1"/>
                </p:cNvSpPr>
                <p:nvPr/>
              </p:nvSpPr>
              <p:spPr bwMode="auto">
                <a:xfrm>
                  <a:off x="14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" name="Rectangle 150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" name="Rectangle 151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" name="Rectangle 152"/>
                <p:cNvSpPr>
                  <a:spLocks noChangeArrowheads="1"/>
                </p:cNvSpPr>
                <p:nvPr/>
              </p:nvSpPr>
              <p:spPr bwMode="auto">
                <a:xfrm>
                  <a:off x="15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" name="Rectangle 153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" name="Rectangle 154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" name="Rectangle 155"/>
                <p:cNvSpPr>
                  <a:spLocks noChangeArrowheads="1"/>
                </p:cNvSpPr>
                <p:nvPr/>
              </p:nvSpPr>
              <p:spPr bwMode="auto">
                <a:xfrm>
                  <a:off x="15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" name="Rectangle 156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" name="Rectangle 157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" name="Rectangle 158"/>
                <p:cNvSpPr>
                  <a:spLocks noChangeArrowheads="1"/>
                </p:cNvSpPr>
                <p:nvPr/>
              </p:nvSpPr>
              <p:spPr bwMode="auto">
                <a:xfrm>
                  <a:off x="16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" name="Rectangle 159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" name="Rectangle 160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" name="Rectangle 161"/>
                <p:cNvSpPr>
                  <a:spLocks noChangeArrowheads="1"/>
                </p:cNvSpPr>
                <p:nvPr/>
              </p:nvSpPr>
              <p:spPr bwMode="auto">
                <a:xfrm>
                  <a:off x="16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" name="Rectangle 162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" name="Rectangle 163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" name="Rectangle 164"/>
                <p:cNvSpPr>
                  <a:spLocks noChangeArrowheads="1"/>
                </p:cNvSpPr>
                <p:nvPr/>
              </p:nvSpPr>
              <p:spPr bwMode="auto">
                <a:xfrm>
                  <a:off x="16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" name="Rectangle 165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" name="Rectangle 166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" name="Rectangle 167"/>
                <p:cNvSpPr>
                  <a:spLocks noChangeArrowheads="1"/>
                </p:cNvSpPr>
                <p:nvPr/>
              </p:nvSpPr>
              <p:spPr bwMode="auto">
                <a:xfrm>
                  <a:off x="17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" name="Rectangle 168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" name="Rectangle 169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" name="Rectangle 170"/>
                <p:cNvSpPr>
                  <a:spLocks noChangeArrowheads="1"/>
                </p:cNvSpPr>
                <p:nvPr/>
              </p:nvSpPr>
              <p:spPr bwMode="auto">
                <a:xfrm>
                  <a:off x="17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" name="Rectangle 171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" name="Rectangle 172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" name="Rectangle 173"/>
                <p:cNvSpPr>
                  <a:spLocks noChangeArrowheads="1"/>
                </p:cNvSpPr>
                <p:nvPr/>
              </p:nvSpPr>
              <p:spPr bwMode="auto">
                <a:xfrm>
                  <a:off x="17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" name="Rectangle 174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" name="Rectangle 175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" name="Rectangle 176"/>
                <p:cNvSpPr>
                  <a:spLocks noChangeArrowheads="1"/>
                </p:cNvSpPr>
                <p:nvPr/>
              </p:nvSpPr>
              <p:spPr bwMode="auto">
                <a:xfrm>
                  <a:off x="18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" name="Rectangle 177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" name="Rectangle 178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" name="Rectangle 179"/>
                <p:cNvSpPr>
                  <a:spLocks noChangeArrowheads="1"/>
                </p:cNvSpPr>
                <p:nvPr/>
              </p:nvSpPr>
              <p:spPr bwMode="auto">
                <a:xfrm>
                  <a:off x="18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" name="Rectangle 180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" name="Rectangle 181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" name="Rectangle 182"/>
                <p:cNvSpPr>
                  <a:spLocks noChangeArrowheads="1"/>
                </p:cNvSpPr>
                <p:nvPr/>
              </p:nvSpPr>
              <p:spPr bwMode="auto">
                <a:xfrm>
                  <a:off x="19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" name="Rectangle 183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" name="Rectangle 184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" name="Rectangle 185"/>
                <p:cNvSpPr>
                  <a:spLocks noChangeArrowheads="1"/>
                </p:cNvSpPr>
                <p:nvPr/>
              </p:nvSpPr>
              <p:spPr bwMode="auto">
                <a:xfrm>
                  <a:off x="19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" name="Rectangle 186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" name="Rectangle 187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" name="Rectangle 188"/>
                <p:cNvSpPr>
                  <a:spLocks noChangeArrowheads="1"/>
                </p:cNvSpPr>
                <p:nvPr/>
              </p:nvSpPr>
              <p:spPr bwMode="auto">
                <a:xfrm>
                  <a:off x="19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" name="Rectangle 189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" name="Rectangle 190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" name="Rectangle 191"/>
                <p:cNvSpPr>
                  <a:spLocks noChangeArrowheads="1"/>
                </p:cNvSpPr>
                <p:nvPr/>
              </p:nvSpPr>
              <p:spPr bwMode="auto">
                <a:xfrm>
                  <a:off x="20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" name="Rectangle 192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" name="Rectangle 193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" name="Rectangle 194"/>
                <p:cNvSpPr>
                  <a:spLocks noChangeArrowheads="1"/>
                </p:cNvSpPr>
                <p:nvPr/>
              </p:nvSpPr>
              <p:spPr bwMode="auto">
                <a:xfrm>
                  <a:off x="20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" name="Rectangle 195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" name="Rectangle 196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" name="Rectangle 197"/>
                <p:cNvSpPr>
                  <a:spLocks noChangeArrowheads="1"/>
                </p:cNvSpPr>
                <p:nvPr/>
              </p:nvSpPr>
              <p:spPr bwMode="auto">
                <a:xfrm>
                  <a:off x="20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" name="Rectangle 198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" name="Rectangle 199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" name="Rectangle 200"/>
                <p:cNvSpPr>
                  <a:spLocks noChangeArrowheads="1"/>
                </p:cNvSpPr>
                <p:nvPr/>
              </p:nvSpPr>
              <p:spPr bwMode="auto">
                <a:xfrm>
                  <a:off x="21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" name="Rectangle 201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" name="Rectangle 202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" name="Rectangle 203"/>
                <p:cNvSpPr>
                  <a:spLocks noChangeArrowheads="1"/>
                </p:cNvSpPr>
                <p:nvPr/>
              </p:nvSpPr>
              <p:spPr bwMode="auto">
                <a:xfrm>
                  <a:off x="22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" name="Rectangle 204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" name="Rectangle 205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" name="Rectangle 206"/>
                <p:cNvSpPr>
                  <a:spLocks noChangeArrowheads="1"/>
                </p:cNvSpPr>
                <p:nvPr/>
              </p:nvSpPr>
              <p:spPr bwMode="auto">
                <a:xfrm>
                  <a:off x="22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6" name="Rectangle 208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Rectangle 209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Rectangle 210"/>
              <p:cNvSpPr>
                <a:spLocks noChangeArrowheads="1"/>
              </p:cNvSpPr>
              <p:nvPr/>
            </p:nvSpPr>
            <p:spPr bwMode="auto">
              <a:xfrm>
                <a:off x="23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Rectangle 211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Rectangle 212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Rectangle 213"/>
              <p:cNvSpPr>
                <a:spLocks noChangeArrowheads="1"/>
              </p:cNvSpPr>
              <p:nvPr/>
            </p:nvSpPr>
            <p:spPr bwMode="auto">
              <a:xfrm>
                <a:off x="23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Rectangle 214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Rectangle 215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Rectangle 216"/>
              <p:cNvSpPr>
                <a:spLocks noChangeArrowheads="1"/>
              </p:cNvSpPr>
              <p:nvPr/>
            </p:nvSpPr>
            <p:spPr bwMode="auto">
              <a:xfrm>
                <a:off x="24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Rectangle 217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Rectangle 218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Rectangle 219"/>
              <p:cNvSpPr>
                <a:spLocks noChangeArrowheads="1"/>
              </p:cNvSpPr>
              <p:nvPr/>
            </p:nvSpPr>
            <p:spPr bwMode="auto">
              <a:xfrm>
                <a:off x="24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Rectangle 220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Rectangle 221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Rectangle 222"/>
              <p:cNvSpPr>
                <a:spLocks noChangeArrowheads="1"/>
              </p:cNvSpPr>
              <p:nvPr/>
            </p:nvSpPr>
            <p:spPr bwMode="auto">
              <a:xfrm>
                <a:off x="25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Rectangle 223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Rectangle 224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Rectangle 225"/>
              <p:cNvSpPr>
                <a:spLocks noChangeArrowheads="1"/>
              </p:cNvSpPr>
              <p:nvPr/>
            </p:nvSpPr>
            <p:spPr bwMode="auto">
              <a:xfrm>
                <a:off x="25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Rectangle 226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Rectangle 227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Rectangle 228"/>
              <p:cNvSpPr>
                <a:spLocks noChangeArrowheads="1"/>
              </p:cNvSpPr>
              <p:nvPr/>
            </p:nvSpPr>
            <p:spPr bwMode="auto">
              <a:xfrm>
                <a:off x="26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Rectangle 229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Rectangle 230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Rectangle 231"/>
              <p:cNvSpPr>
                <a:spLocks noChangeArrowheads="1"/>
              </p:cNvSpPr>
              <p:nvPr/>
            </p:nvSpPr>
            <p:spPr bwMode="auto">
              <a:xfrm>
                <a:off x="27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232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Rectangle 233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234"/>
              <p:cNvSpPr>
                <a:spLocks noChangeArrowheads="1"/>
              </p:cNvSpPr>
              <p:nvPr/>
            </p:nvSpPr>
            <p:spPr bwMode="auto">
              <a:xfrm>
                <a:off x="27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Rectangle 235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Rectangle 236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Rectangle 237"/>
              <p:cNvSpPr>
                <a:spLocks noChangeArrowheads="1"/>
              </p:cNvSpPr>
              <p:nvPr/>
            </p:nvSpPr>
            <p:spPr bwMode="auto">
              <a:xfrm>
                <a:off x="28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Rectangle 238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239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Rectangle 240"/>
              <p:cNvSpPr>
                <a:spLocks noChangeArrowheads="1"/>
              </p:cNvSpPr>
              <p:nvPr/>
            </p:nvSpPr>
            <p:spPr bwMode="auto">
              <a:xfrm>
                <a:off x="28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Rectangle 241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Rectangle 242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Rectangle 243"/>
              <p:cNvSpPr>
                <a:spLocks noChangeArrowheads="1"/>
              </p:cNvSpPr>
              <p:nvPr/>
            </p:nvSpPr>
            <p:spPr bwMode="auto">
              <a:xfrm>
                <a:off x="291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Rectangle 244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Rectangle 245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Rectangle 246"/>
              <p:cNvSpPr>
                <a:spLocks noChangeArrowheads="1"/>
              </p:cNvSpPr>
              <p:nvPr/>
            </p:nvSpPr>
            <p:spPr bwMode="auto">
              <a:xfrm>
                <a:off x="29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Rectangle 247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Rectangle 248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Rectangle 249"/>
              <p:cNvSpPr>
                <a:spLocks noChangeArrowheads="1"/>
              </p:cNvSpPr>
              <p:nvPr/>
            </p:nvSpPr>
            <p:spPr bwMode="auto">
              <a:xfrm>
                <a:off x="302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Rectangle 250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Rectangle 251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Rectangle 252"/>
              <p:cNvSpPr>
                <a:spLocks noChangeArrowheads="1"/>
              </p:cNvSpPr>
              <p:nvPr/>
            </p:nvSpPr>
            <p:spPr bwMode="auto">
              <a:xfrm>
                <a:off x="30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Rectangle 253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Rectangle 254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Rectangle 255"/>
              <p:cNvSpPr>
                <a:spLocks noChangeArrowheads="1"/>
              </p:cNvSpPr>
              <p:nvPr/>
            </p:nvSpPr>
            <p:spPr bwMode="auto">
              <a:xfrm>
                <a:off x="31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Rectangle 256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Rectangle 257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258"/>
              <p:cNvSpPr>
                <a:spLocks noChangeArrowheads="1"/>
              </p:cNvSpPr>
              <p:nvPr/>
            </p:nvSpPr>
            <p:spPr bwMode="auto">
              <a:xfrm>
                <a:off x="31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Rectangle 259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Rectangle 260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Rectangle 261"/>
              <p:cNvSpPr>
                <a:spLocks noChangeArrowheads="1"/>
              </p:cNvSpPr>
              <p:nvPr/>
            </p:nvSpPr>
            <p:spPr bwMode="auto">
              <a:xfrm>
                <a:off x="32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Rectangle 262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263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Rectangle 264"/>
              <p:cNvSpPr>
                <a:spLocks noChangeArrowheads="1"/>
              </p:cNvSpPr>
              <p:nvPr/>
            </p:nvSpPr>
            <p:spPr bwMode="auto">
              <a:xfrm>
                <a:off x="32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Rectangle 265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Rectangle 266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Rectangle 267"/>
              <p:cNvSpPr>
                <a:spLocks noChangeArrowheads="1"/>
              </p:cNvSpPr>
              <p:nvPr/>
            </p:nvSpPr>
            <p:spPr bwMode="auto">
              <a:xfrm>
                <a:off x="33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Rectangle 268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Rectangle 269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Rectangle 270"/>
              <p:cNvSpPr>
                <a:spLocks noChangeArrowheads="1"/>
              </p:cNvSpPr>
              <p:nvPr/>
            </p:nvSpPr>
            <p:spPr bwMode="auto">
              <a:xfrm>
                <a:off x="33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Rectangle 271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Rectangle 272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Rectangle 273"/>
              <p:cNvSpPr>
                <a:spLocks noChangeArrowheads="1"/>
              </p:cNvSpPr>
              <p:nvPr/>
            </p:nvSpPr>
            <p:spPr bwMode="auto">
              <a:xfrm>
                <a:off x="34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Rectangle 274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275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Rectangle 276"/>
              <p:cNvSpPr>
                <a:spLocks noChangeArrowheads="1"/>
              </p:cNvSpPr>
              <p:nvPr/>
            </p:nvSpPr>
            <p:spPr bwMode="auto">
              <a:xfrm>
                <a:off x="34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Rectangle 277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Rectangle 278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Rectangle 279"/>
              <p:cNvSpPr>
                <a:spLocks noChangeArrowheads="1"/>
              </p:cNvSpPr>
              <p:nvPr/>
            </p:nvSpPr>
            <p:spPr bwMode="auto">
              <a:xfrm>
                <a:off x="355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Rectangle 280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Rectangle 281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282"/>
              <p:cNvSpPr>
                <a:spLocks noChangeArrowheads="1"/>
              </p:cNvSpPr>
              <p:nvPr/>
            </p:nvSpPr>
            <p:spPr bwMode="auto">
              <a:xfrm>
                <a:off x="35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Rectangle 283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Rectangle 284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Rectangle 285"/>
              <p:cNvSpPr>
                <a:spLocks noChangeArrowheads="1"/>
              </p:cNvSpPr>
              <p:nvPr/>
            </p:nvSpPr>
            <p:spPr bwMode="auto">
              <a:xfrm>
                <a:off x="366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Rectangle 286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Rectangle 287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Rectangle 288"/>
              <p:cNvSpPr>
                <a:spLocks noChangeArrowheads="1"/>
              </p:cNvSpPr>
              <p:nvPr/>
            </p:nvSpPr>
            <p:spPr bwMode="auto">
              <a:xfrm>
                <a:off x="370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Rectangle 289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Rectangle 290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Rectangle 291"/>
              <p:cNvSpPr>
                <a:spLocks noChangeArrowheads="1"/>
              </p:cNvSpPr>
              <p:nvPr/>
            </p:nvSpPr>
            <p:spPr bwMode="auto">
              <a:xfrm>
                <a:off x="37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Rectangle 292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Rectangle 293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Rectangle 294"/>
              <p:cNvSpPr>
                <a:spLocks noChangeArrowheads="1"/>
              </p:cNvSpPr>
              <p:nvPr/>
            </p:nvSpPr>
            <p:spPr bwMode="auto">
              <a:xfrm>
                <a:off x="38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295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Rectangle 296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Rectangle 297"/>
              <p:cNvSpPr>
                <a:spLocks noChangeArrowheads="1"/>
              </p:cNvSpPr>
              <p:nvPr/>
            </p:nvSpPr>
            <p:spPr bwMode="auto">
              <a:xfrm>
                <a:off x="387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Rectangle 298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299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Rectangle 300"/>
              <p:cNvSpPr>
                <a:spLocks noChangeArrowheads="1"/>
              </p:cNvSpPr>
              <p:nvPr/>
            </p:nvSpPr>
            <p:spPr bwMode="auto">
              <a:xfrm>
                <a:off x="39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Rectangle 301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Rectangle 302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Rectangle 303"/>
              <p:cNvSpPr>
                <a:spLocks noChangeArrowheads="1"/>
              </p:cNvSpPr>
              <p:nvPr/>
            </p:nvSpPr>
            <p:spPr bwMode="auto">
              <a:xfrm>
                <a:off x="39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Rectangle 304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Rectangle 305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306"/>
              <p:cNvSpPr>
                <a:spLocks noChangeArrowheads="1"/>
              </p:cNvSpPr>
              <p:nvPr/>
            </p:nvSpPr>
            <p:spPr bwMode="auto">
              <a:xfrm>
                <a:off x="40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Rectangle 307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Rectangle 308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Rectangle 309"/>
              <p:cNvSpPr>
                <a:spLocks noChangeArrowheads="1"/>
              </p:cNvSpPr>
              <p:nvPr/>
            </p:nvSpPr>
            <p:spPr bwMode="auto">
              <a:xfrm>
                <a:off x="40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Rectangle 310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Rectangle 311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Rectangle 312"/>
              <p:cNvSpPr>
                <a:spLocks noChangeArrowheads="1"/>
              </p:cNvSpPr>
              <p:nvPr/>
            </p:nvSpPr>
            <p:spPr bwMode="auto">
              <a:xfrm>
                <a:off x="41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Rectangle 313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Rectangle 314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Rectangle 315"/>
              <p:cNvSpPr>
                <a:spLocks noChangeArrowheads="1"/>
              </p:cNvSpPr>
              <p:nvPr/>
            </p:nvSpPr>
            <p:spPr bwMode="auto">
              <a:xfrm>
                <a:off x="42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Rectangle 316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Rectangle 317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318"/>
              <p:cNvSpPr>
                <a:spLocks noChangeArrowheads="1"/>
              </p:cNvSpPr>
              <p:nvPr/>
            </p:nvSpPr>
            <p:spPr bwMode="auto">
              <a:xfrm>
                <a:off x="42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Rectangle 319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Rectangle 320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Rectangle 321"/>
              <p:cNvSpPr>
                <a:spLocks noChangeArrowheads="1"/>
              </p:cNvSpPr>
              <p:nvPr/>
            </p:nvSpPr>
            <p:spPr bwMode="auto">
              <a:xfrm>
                <a:off x="43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Rectangle 322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323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Rectangle 324"/>
              <p:cNvSpPr>
                <a:spLocks noChangeArrowheads="1"/>
              </p:cNvSpPr>
              <p:nvPr/>
            </p:nvSpPr>
            <p:spPr bwMode="auto">
              <a:xfrm>
                <a:off x="43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325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Rectangle 326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Rectangle 327"/>
              <p:cNvSpPr>
                <a:spLocks noChangeArrowheads="1"/>
              </p:cNvSpPr>
              <p:nvPr/>
            </p:nvSpPr>
            <p:spPr bwMode="auto">
              <a:xfrm>
                <a:off x="44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Rectangle 328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Rectangle 329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Rectangle 330"/>
              <p:cNvSpPr>
                <a:spLocks noChangeArrowheads="1"/>
              </p:cNvSpPr>
              <p:nvPr/>
            </p:nvSpPr>
            <p:spPr bwMode="auto">
              <a:xfrm>
                <a:off x="44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Rectangle 331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Rectangle 332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Rectangle 333"/>
              <p:cNvSpPr>
                <a:spLocks noChangeArrowheads="1"/>
              </p:cNvSpPr>
              <p:nvPr/>
            </p:nvSpPr>
            <p:spPr bwMode="auto">
              <a:xfrm>
                <a:off x="45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Rectangle 334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Rectangle 335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Rectangle 336"/>
              <p:cNvSpPr>
                <a:spLocks noChangeArrowheads="1"/>
              </p:cNvSpPr>
              <p:nvPr/>
            </p:nvSpPr>
            <p:spPr bwMode="auto">
              <a:xfrm>
                <a:off x="45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Rectangle 337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Rectangle 338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Rectangle 339"/>
              <p:cNvSpPr>
                <a:spLocks noChangeArrowheads="1"/>
              </p:cNvSpPr>
              <p:nvPr/>
            </p:nvSpPr>
            <p:spPr bwMode="auto">
              <a:xfrm>
                <a:off x="46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Rectangle 340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Rectangle 341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Rectangle 342"/>
              <p:cNvSpPr>
                <a:spLocks noChangeArrowheads="1"/>
              </p:cNvSpPr>
              <p:nvPr/>
            </p:nvSpPr>
            <p:spPr bwMode="auto">
              <a:xfrm>
                <a:off x="46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Rectangle 343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Rectangle 344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Rectangle 345"/>
              <p:cNvSpPr>
                <a:spLocks noChangeArrowheads="1"/>
              </p:cNvSpPr>
              <p:nvPr/>
            </p:nvSpPr>
            <p:spPr bwMode="auto">
              <a:xfrm>
                <a:off x="47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Rectangle 346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Rectangle 347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Rectangle 348"/>
              <p:cNvSpPr>
                <a:spLocks noChangeArrowheads="1"/>
              </p:cNvSpPr>
              <p:nvPr/>
            </p:nvSpPr>
            <p:spPr bwMode="auto">
              <a:xfrm>
                <a:off x="47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Rectangle 349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Rectangle 350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Rectangle 351"/>
              <p:cNvSpPr>
                <a:spLocks noChangeArrowheads="1"/>
              </p:cNvSpPr>
              <p:nvPr/>
            </p:nvSpPr>
            <p:spPr bwMode="auto">
              <a:xfrm>
                <a:off x="48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Rectangle 352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Rectangle 353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Rectangle 354"/>
              <p:cNvSpPr>
                <a:spLocks noChangeArrowheads="1"/>
              </p:cNvSpPr>
              <p:nvPr/>
            </p:nvSpPr>
            <p:spPr bwMode="auto">
              <a:xfrm>
                <a:off x="48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Rectangle 355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Rectangle 356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Rectangle 357"/>
              <p:cNvSpPr>
                <a:spLocks noChangeArrowheads="1"/>
              </p:cNvSpPr>
              <p:nvPr/>
            </p:nvSpPr>
            <p:spPr bwMode="auto">
              <a:xfrm>
                <a:off x="49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Rectangle 358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Rectangle 359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Rectangle 360"/>
              <p:cNvSpPr>
                <a:spLocks noChangeArrowheads="1"/>
              </p:cNvSpPr>
              <p:nvPr/>
            </p:nvSpPr>
            <p:spPr bwMode="auto">
              <a:xfrm>
                <a:off x="49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Rectangle 361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Rectangle 362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Rectangle 363"/>
              <p:cNvSpPr>
                <a:spLocks noChangeArrowheads="1"/>
              </p:cNvSpPr>
              <p:nvPr/>
            </p:nvSpPr>
            <p:spPr bwMode="auto">
              <a:xfrm>
                <a:off x="50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Rectangle 364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Rectangle 365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Rectangle 366"/>
              <p:cNvSpPr>
                <a:spLocks noChangeArrowheads="1"/>
              </p:cNvSpPr>
              <p:nvPr/>
            </p:nvSpPr>
            <p:spPr bwMode="auto">
              <a:xfrm>
                <a:off x="50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Rectangle 367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Rectangle 368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Rectangle 369"/>
              <p:cNvSpPr>
                <a:spLocks noChangeArrowheads="1"/>
              </p:cNvSpPr>
              <p:nvPr/>
            </p:nvSpPr>
            <p:spPr bwMode="auto">
              <a:xfrm>
                <a:off x="51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Rectangle 370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Rectangle 371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Rectangle 372"/>
              <p:cNvSpPr>
                <a:spLocks noChangeArrowheads="1"/>
              </p:cNvSpPr>
              <p:nvPr/>
            </p:nvSpPr>
            <p:spPr bwMode="auto">
              <a:xfrm>
                <a:off x="51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Rectangle 373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Rectangle 374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Rectangle 375"/>
              <p:cNvSpPr>
                <a:spLocks noChangeArrowheads="1"/>
              </p:cNvSpPr>
              <p:nvPr/>
            </p:nvSpPr>
            <p:spPr bwMode="auto">
              <a:xfrm>
                <a:off x="52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13" name="AutoShape 35"/>
            <p:cNvSpPr>
              <a:spLocks/>
            </p:cNvSpPr>
            <p:nvPr/>
          </p:nvSpPr>
          <p:spPr bwMode="auto">
            <a:xfrm rot="16200000" flipV="1">
              <a:off x="1872560" y="1972097"/>
              <a:ext cx="180991" cy="2706916"/>
            </a:xfrm>
            <a:prstGeom prst="leftBrace">
              <a:avLst>
                <a:gd name="adj1" fmla="val 41850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414" name="AutoShape 35"/>
            <p:cNvSpPr>
              <a:spLocks/>
            </p:cNvSpPr>
            <p:nvPr/>
          </p:nvSpPr>
          <p:spPr bwMode="auto">
            <a:xfrm rot="16200000" flipV="1">
              <a:off x="5867621" y="734756"/>
              <a:ext cx="180991" cy="5210624"/>
            </a:xfrm>
            <a:prstGeom prst="leftBrace">
              <a:avLst>
                <a:gd name="adj1" fmla="val 41907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415" name="Text Box 10"/>
            <p:cNvSpPr txBox="1">
              <a:spLocks noChangeArrowheads="1"/>
            </p:cNvSpPr>
            <p:nvPr/>
          </p:nvSpPr>
          <p:spPr bwMode="auto">
            <a:xfrm>
              <a:off x="3604534" y="840469"/>
              <a:ext cx="1409473" cy="30523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dirty="0">
                  <a:solidFill>
                    <a:srgbClr val="800080"/>
                  </a:solidFill>
                  <a:latin typeface="Arial" charset="0"/>
                </a:rPr>
                <a:t>beta functions</a:t>
              </a:r>
              <a:endParaRPr lang="en-US" sz="1400" dirty="0">
                <a:solidFill>
                  <a:srgbClr val="800080"/>
                </a:solidFill>
                <a:latin typeface="Arial" charset="0"/>
              </a:endParaRPr>
            </a:p>
          </p:txBody>
        </p:sp>
        <p:grpSp>
          <p:nvGrpSpPr>
            <p:cNvPr id="6" name="Group 674"/>
            <p:cNvGrpSpPr/>
            <p:nvPr/>
          </p:nvGrpSpPr>
          <p:grpSpPr>
            <a:xfrm>
              <a:off x="871538" y="1257241"/>
              <a:ext cx="1204005" cy="597599"/>
              <a:chOff x="871538" y="1257241"/>
              <a:chExt cx="1204005" cy="597599"/>
            </a:xfrm>
          </p:grpSpPr>
          <p:sp>
            <p:nvSpPr>
              <p:cNvPr id="422" name="Rectangle 8"/>
              <p:cNvSpPr>
                <a:spLocks noChangeArrowheads="1"/>
              </p:cNvSpPr>
              <p:nvPr/>
            </p:nvSpPr>
            <p:spPr bwMode="auto">
              <a:xfrm>
                <a:off x="886981" y="1257241"/>
                <a:ext cx="1188562" cy="597599"/>
              </a:xfrm>
              <a:prstGeom prst="rect">
                <a:avLst/>
              </a:prstGeom>
              <a:noFill/>
              <a:ln w="12699" algn="ctr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1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</a:t>
                </a:r>
                <a:r>
                  <a:rPr lang="en-US" sz="1100" baseline="-250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acc</a:t>
                </a:r>
                <a:r>
                  <a:rPr lang="en-US" sz="1100" baseline="-25000" dirty="0" smtClean="0">
                    <a:solidFill>
                      <a:srgbClr val="800080"/>
                    </a:solidFill>
                    <a:latin typeface="Symbol" pitchFamily="18" charset="2"/>
                    <a:cs typeface="Arial" charset="0"/>
                  </a:rPr>
                  <a:t> </a:t>
                </a:r>
                <a:r>
                  <a:rPr lang="en-US" sz="1100" dirty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= </a:t>
                </a: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20 MV/m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f = 325 MHz</a:t>
                </a:r>
                <a:endParaRPr lang="en-US" sz="1100" dirty="0">
                  <a:solidFill>
                    <a:srgbClr val="80008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423" name="Rectangle 35"/>
              <p:cNvSpPr>
                <a:spLocks noChangeArrowheads="1"/>
              </p:cNvSpPr>
              <p:nvPr/>
            </p:nvSpPr>
            <p:spPr bwMode="auto">
              <a:xfrm>
                <a:off x="871538" y="1291771"/>
                <a:ext cx="1131433" cy="515256"/>
              </a:xfrm>
              <a:prstGeom prst="rect">
                <a:avLst/>
              </a:prstGeom>
              <a:noFill/>
              <a:ln w="19050">
                <a:solidFill>
                  <a:srgbClr val="990099"/>
                </a:solidFill>
                <a:round/>
                <a:headEnd/>
                <a:tailEnd/>
              </a:ln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417" name="Text Box 26"/>
            <p:cNvSpPr txBox="1">
              <a:spLocks noChangeArrowheads="1"/>
            </p:cNvSpPr>
            <p:nvPr/>
          </p:nvSpPr>
          <p:spPr bwMode="auto">
            <a:xfrm>
              <a:off x="3592286" y="2237241"/>
              <a:ext cx="2133599" cy="24929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Total RF installed: 1.513 GV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418" name="Rectangle 8"/>
            <p:cNvSpPr>
              <a:spLocks noChangeArrowheads="1"/>
            </p:cNvSpPr>
            <p:nvPr/>
          </p:nvSpPr>
          <p:spPr bwMode="auto">
            <a:xfrm>
              <a:off x="78348" y="755676"/>
              <a:ext cx="1124857" cy="343684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p = 255 </a:t>
              </a:r>
              <a:r>
                <a:rPr lang="en-US" sz="11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MeV</a:t>
              </a: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/c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9" name="Rectangle 8"/>
            <p:cNvSpPr>
              <a:spLocks noChangeArrowheads="1"/>
            </p:cNvSpPr>
            <p:nvPr/>
          </p:nvSpPr>
          <p:spPr bwMode="auto">
            <a:xfrm>
              <a:off x="8096711" y="736090"/>
              <a:ext cx="1161142" cy="329577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1250 MeV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0" name="Text Box 26"/>
            <p:cNvSpPr txBox="1">
              <a:spLocks noChangeArrowheads="1"/>
            </p:cNvSpPr>
            <p:nvPr/>
          </p:nvSpPr>
          <p:spPr bwMode="auto">
            <a:xfrm>
              <a:off x="1037771" y="3420154"/>
              <a:ext cx="2133599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22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short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(2.5 meter, 2-cell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421" name="Text Box 25"/>
            <p:cNvSpPr txBox="1">
              <a:spLocks noChangeArrowheads="1"/>
            </p:cNvSpPr>
            <p:nvPr/>
          </p:nvSpPr>
          <p:spPr bwMode="auto">
            <a:xfrm>
              <a:off x="5227867" y="3436482"/>
              <a:ext cx="1898650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30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medium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(3.5 meter 4-cell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</p:grpSp>
      <p:sp>
        <p:nvSpPr>
          <p:cNvPr id="801" name="Rectangle 8"/>
          <p:cNvSpPr>
            <a:spLocks noChangeArrowheads="1"/>
          </p:cNvSpPr>
          <p:nvPr/>
        </p:nvSpPr>
        <p:spPr bwMode="auto">
          <a:xfrm>
            <a:off x="3585029" y="5442464"/>
            <a:ext cx="2090056" cy="305212"/>
          </a:xfrm>
          <a:prstGeom prst="rect">
            <a:avLst/>
          </a:prstGeom>
          <a:solidFill>
            <a:schemeClr val="bg1"/>
          </a:solidFill>
          <a:ln w="12699" algn="ctr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r>
              <a:rPr lang="en-US" sz="1400" dirty="0" err="1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e</a:t>
            </a:r>
            <a:r>
              <a:rPr lang="en-US" sz="1400" baseline="-25000" dirty="0" err="1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Long</a:t>
            </a:r>
            <a:r>
              <a:rPr lang="en-US" sz="1400" baseline="-25000" dirty="0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 </a:t>
            </a:r>
            <a:r>
              <a:rPr lang="en-US" sz="1400" dirty="0">
                <a:solidFill>
                  <a:srgbClr val="800080"/>
                </a:solidFill>
                <a:latin typeface="Arial" charset="0"/>
                <a:cs typeface="Arial" charset="0"/>
              </a:rPr>
              <a:t>= </a:t>
            </a:r>
            <a:r>
              <a:rPr lang="en-US" sz="1400" dirty="0" smtClean="0">
                <a:solidFill>
                  <a:srgbClr val="800080"/>
                </a:solidFill>
                <a:latin typeface="Arial" charset="0"/>
                <a:cs typeface="Arial" charset="0"/>
              </a:rPr>
              <a:t>(2.5)</a:t>
            </a:r>
            <a:r>
              <a:rPr lang="en-US" sz="1400" baseline="30000" dirty="0" smtClean="0">
                <a:solidFill>
                  <a:srgbClr val="800080"/>
                </a:solidFill>
                <a:latin typeface="Arial" charset="0"/>
                <a:cs typeface="Arial" charset="0"/>
              </a:rPr>
              <a:t>2</a:t>
            </a:r>
            <a:r>
              <a:rPr lang="en-US" sz="1400" dirty="0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 </a:t>
            </a:r>
            <a:r>
              <a:rPr lang="en-US" sz="1400" dirty="0" smtClean="0">
                <a:solidFill>
                  <a:srgbClr val="800080"/>
                </a:solidFill>
                <a:latin typeface="Arial"/>
                <a:cs typeface="Arial"/>
              </a:rPr>
              <a:t>×</a:t>
            </a:r>
            <a:r>
              <a:rPr lang="en-US" sz="1400" dirty="0" err="1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e</a:t>
            </a:r>
            <a:r>
              <a:rPr lang="en-US" sz="1400" baseline="-25000" dirty="0" err="1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Long_rms</a:t>
            </a:r>
            <a:endParaRPr lang="en-US" sz="1400" dirty="0">
              <a:solidFill>
                <a:srgbClr val="800080"/>
              </a:solidFill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04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roup 546"/>
          <p:cNvGrpSpPr>
            <a:grpSpLocks noChangeAspect="1"/>
          </p:cNvGrpSpPr>
          <p:nvPr/>
        </p:nvGrpSpPr>
        <p:grpSpPr bwMode="auto">
          <a:xfrm>
            <a:off x="153450" y="961661"/>
            <a:ext cx="8740263" cy="2194988"/>
            <a:chOff x="382" y="864"/>
            <a:chExt cx="5065" cy="1272"/>
          </a:xfrm>
        </p:grpSpPr>
        <p:sp>
          <p:nvSpPr>
            <p:cNvPr id="1569" name="AutoShape 545"/>
            <p:cNvSpPr>
              <a:spLocks noChangeAspect="1" noChangeArrowheads="1" noTextEdit="1"/>
            </p:cNvSpPr>
            <p:nvPr/>
          </p:nvSpPr>
          <p:spPr bwMode="auto">
            <a:xfrm>
              <a:off x="383" y="864"/>
              <a:ext cx="5028" cy="1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771" name="Group 747"/>
            <p:cNvGrpSpPr>
              <a:grpSpLocks/>
            </p:cNvGrpSpPr>
            <p:nvPr/>
          </p:nvGrpSpPr>
          <p:grpSpPr bwMode="auto">
            <a:xfrm>
              <a:off x="382" y="864"/>
              <a:ext cx="5065" cy="1272"/>
              <a:chOff x="382" y="864"/>
              <a:chExt cx="5065" cy="1272"/>
            </a:xfrm>
          </p:grpSpPr>
          <p:sp>
            <p:nvSpPr>
              <p:cNvPr id="1571" name="Rectangle 547"/>
              <p:cNvSpPr>
                <a:spLocks noChangeArrowheads="1"/>
              </p:cNvSpPr>
              <p:nvPr/>
            </p:nvSpPr>
            <p:spPr bwMode="auto">
              <a:xfrm>
                <a:off x="383" y="864"/>
                <a:ext cx="5028" cy="1272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Rectangle 548"/>
              <p:cNvSpPr>
                <a:spLocks noChangeArrowheads="1"/>
              </p:cNvSpPr>
              <p:nvPr/>
            </p:nvSpPr>
            <p:spPr bwMode="auto">
              <a:xfrm>
                <a:off x="455" y="1008"/>
                <a:ext cx="4884" cy="97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Rectangle 549"/>
              <p:cNvSpPr>
                <a:spLocks noChangeArrowheads="1"/>
              </p:cNvSpPr>
              <p:nvPr/>
            </p:nvSpPr>
            <p:spPr bwMode="auto">
              <a:xfrm>
                <a:off x="5231" y="1998"/>
                <a:ext cx="16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240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4" name="Rectangle 550"/>
              <p:cNvSpPr>
                <a:spLocks noChangeArrowheads="1"/>
              </p:cNvSpPr>
              <p:nvPr/>
            </p:nvSpPr>
            <p:spPr bwMode="auto">
              <a:xfrm>
                <a:off x="455" y="1998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6" name="Rectangle 552"/>
              <p:cNvSpPr>
                <a:spLocks noChangeArrowheads="1"/>
              </p:cNvSpPr>
              <p:nvPr/>
            </p:nvSpPr>
            <p:spPr bwMode="auto">
              <a:xfrm>
                <a:off x="503" y="942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7" name="Rectangle 553"/>
              <p:cNvSpPr>
                <a:spLocks noChangeArrowheads="1"/>
              </p:cNvSpPr>
              <p:nvPr/>
            </p:nvSpPr>
            <p:spPr bwMode="auto">
              <a:xfrm rot="16200000">
                <a:off x="394" y="954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8" name="Rectangle 554"/>
              <p:cNvSpPr>
                <a:spLocks noChangeArrowheads="1"/>
              </p:cNvSpPr>
              <p:nvPr/>
            </p:nvSpPr>
            <p:spPr bwMode="auto">
              <a:xfrm rot="16200000">
                <a:off x="394" y="190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9" name="Rectangle 555"/>
              <p:cNvSpPr>
                <a:spLocks noChangeArrowheads="1"/>
              </p:cNvSpPr>
              <p:nvPr/>
            </p:nvSpPr>
            <p:spPr bwMode="auto">
              <a:xfrm rot="16200000">
                <a:off x="5357" y="953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0" name="Rectangle 556"/>
              <p:cNvSpPr>
                <a:spLocks noChangeArrowheads="1"/>
              </p:cNvSpPr>
              <p:nvPr/>
            </p:nvSpPr>
            <p:spPr bwMode="auto">
              <a:xfrm rot="16200000">
                <a:off x="5357" y="1901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1" name="Rectangle 557"/>
              <p:cNvSpPr>
                <a:spLocks noChangeArrowheads="1"/>
              </p:cNvSpPr>
              <p:nvPr/>
            </p:nvSpPr>
            <p:spPr bwMode="auto">
              <a:xfrm rot="16200000">
                <a:off x="160" y="1374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2" name="Rectangle 558"/>
              <p:cNvSpPr>
                <a:spLocks noChangeArrowheads="1"/>
              </p:cNvSpPr>
              <p:nvPr/>
            </p:nvSpPr>
            <p:spPr bwMode="auto">
              <a:xfrm rot="16200000">
                <a:off x="5141" y="1391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3" name="Line 559"/>
              <p:cNvSpPr>
                <a:spLocks noChangeShapeType="1"/>
              </p:cNvSpPr>
              <p:nvPr/>
            </p:nvSpPr>
            <p:spPr bwMode="auto">
              <a:xfrm flipH="1">
                <a:off x="5303" y="110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Line 560"/>
              <p:cNvSpPr>
                <a:spLocks noChangeShapeType="1"/>
              </p:cNvSpPr>
              <p:nvPr/>
            </p:nvSpPr>
            <p:spPr bwMode="auto">
              <a:xfrm>
                <a:off x="455" y="110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Line 561"/>
              <p:cNvSpPr>
                <a:spLocks noChangeShapeType="1"/>
              </p:cNvSpPr>
              <p:nvPr/>
            </p:nvSpPr>
            <p:spPr bwMode="auto">
              <a:xfrm flipV="1">
                <a:off x="941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Line 562"/>
              <p:cNvSpPr>
                <a:spLocks noChangeShapeType="1"/>
              </p:cNvSpPr>
              <p:nvPr/>
            </p:nvSpPr>
            <p:spPr bwMode="auto">
              <a:xfrm>
                <a:off x="941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Line 563"/>
              <p:cNvSpPr>
                <a:spLocks noChangeShapeType="1"/>
              </p:cNvSpPr>
              <p:nvPr/>
            </p:nvSpPr>
            <p:spPr bwMode="auto">
              <a:xfrm flipH="1">
                <a:off x="5303" y="12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Line 564"/>
              <p:cNvSpPr>
                <a:spLocks noChangeShapeType="1"/>
              </p:cNvSpPr>
              <p:nvPr/>
            </p:nvSpPr>
            <p:spPr bwMode="auto">
              <a:xfrm>
                <a:off x="455" y="12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Line 565"/>
              <p:cNvSpPr>
                <a:spLocks noChangeShapeType="1"/>
              </p:cNvSpPr>
              <p:nvPr/>
            </p:nvSpPr>
            <p:spPr bwMode="auto">
              <a:xfrm flipV="1">
                <a:off x="142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Line 566"/>
              <p:cNvSpPr>
                <a:spLocks noChangeShapeType="1"/>
              </p:cNvSpPr>
              <p:nvPr/>
            </p:nvSpPr>
            <p:spPr bwMode="auto">
              <a:xfrm>
                <a:off x="142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Line 567"/>
              <p:cNvSpPr>
                <a:spLocks noChangeShapeType="1"/>
              </p:cNvSpPr>
              <p:nvPr/>
            </p:nvSpPr>
            <p:spPr bwMode="auto">
              <a:xfrm flipH="1">
                <a:off x="5303" y="130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Line 568"/>
              <p:cNvSpPr>
                <a:spLocks noChangeShapeType="1"/>
              </p:cNvSpPr>
              <p:nvPr/>
            </p:nvSpPr>
            <p:spPr bwMode="auto">
              <a:xfrm>
                <a:off x="455" y="130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Line 569"/>
              <p:cNvSpPr>
                <a:spLocks noChangeShapeType="1"/>
              </p:cNvSpPr>
              <p:nvPr/>
            </p:nvSpPr>
            <p:spPr bwMode="auto">
              <a:xfrm flipV="1">
                <a:off x="1919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Line 570"/>
              <p:cNvSpPr>
                <a:spLocks noChangeShapeType="1"/>
              </p:cNvSpPr>
              <p:nvPr/>
            </p:nvSpPr>
            <p:spPr bwMode="auto">
              <a:xfrm>
                <a:off x="1919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Line 571"/>
              <p:cNvSpPr>
                <a:spLocks noChangeShapeType="1"/>
              </p:cNvSpPr>
              <p:nvPr/>
            </p:nvSpPr>
            <p:spPr bwMode="auto">
              <a:xfrm flipH="1">
                <a:off x="5303" y="139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Line 572"/>
              <p:cNvSpPr>
                <a:spLocks noChangeShapeType="1"/>
              </p:cNvSpPr>
              <p:nvPr/>
            </p:nvSpPr>
            <p:spPr bwMode="auto">
              <a:xfrm>
                <a:off x="455" y="139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Line 573"/>
              <p:cNvSpPr>
                <a:spLocks noChangeShapeType="1"/>
              </p:cNvSpPr>
              <p:nvPr/>
            </p:nvSpPr>
            <p:spPr bwMode="auto">
              <a:xfrm flipV="1">
                <a:off x="2405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Line 574"/>
              <p:cNvSpPr>
                <a:spLocks noChangeShapeType="1"/>
              </p:cNvSpPr>
              <p:nvPr/>
            </p:nvSpPr>
            <p:spPr bwMode="auto">
              <a:xfrm>
                <a:off x="2405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Line 575"/>
              <p:cNvSpPr>
                <a:spLocks noChangeShapeType="1"/>
              </p:cNvSpPr>
              <p:nvPr/>
            </p:nvSpPr>
            <p:spPr bwMode="auto">
              <a:xfrm flipH="1">
                <a:off x="5303" y="15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Line 576"/>
              <p:cNvSpPr>
                <a:spLocks noChangeShapeType="1"/>
              </p:cNvSpPr>
              <p:nvPr/>
            </p:nvSpPr>
            <p:spPr bwMode="auto">
              <a:xfrm>
                <a:off x="455" y="15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Line 577"/>
              <p:cNvSpPr>
                <a:spLocks noChangeShapeType="1"/>
              </p:cNvSpPr>
              <p:nvPr/>
            </p:nvSpPr>
            <p:spPr bwMode="auto">
              <a:xfrm flipV="1">
                <a:off x="289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Line 578"/>
              <p:cNvSpPr>
                <a:spLocks noChangeShapeType="1"/>
              </p:cNvSpPr>
              <p:nvPr/>
            </p:nvSpPr>
            <p:spPr bwMode="auto">
              <a:xfrm>
                <a:off x="289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Line 579"/>
              <p:cNvSpPr>
                <a:spLocks noChangeShapeType="1"/>
              </p:cNvSpPr>
              <p:nvPr/>
            </p:nvSpPr>
            <p:spPr bwMode="auto">
              <a:xfrm flipH="1">
                <a:off x="5303" y="159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Line 580"/>
              <p:cNvSpPr>
                <a:spLocks noChangeShapeType="1"/>
              </p:cNvSpPr>
              <p:nvPr/>
            </p:nvSpPr>
            <p:spPr bwMode="auto">
              <a:xfrm>
                <a:off x="455" y="159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Line 581"/>
              <p:cNvSpPr>
                <a:spLocks noChangeShapeType="1"/>
              </p:cNvSpPr>
              <p:nvPr/>
            </p:nvSpPr>
            <p:spPr bwMode="auto">
              <a:xfrm flipV="1">
                <a:off x="3383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Line 582"/>
              <p:cNvSpPr>
                <a:spLocks noChangeShapeType="1"/>
              </p:cNvSpPr>
              <p:nvPr/>
            </p:nvSpPr>
            <p:spPr bwMode="auto">
              <a:xfrm>
                <a:off x="3383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Line 583"/>
              <p:cNvSpPr>
                <a:spLocks noChangeShapeType="1"/>
              </p:cNvSpPr>
              <p:nvPr/>
            </p:nvSpPr>
            <p:spPr bwMode="auto">
              <a:xfrm flipH="1">
                <a:off x="5303" y="16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Line 584"/>
              <p:cNvSpPr>
                <a:spLocks noChangeShapeType="1"/>
              </p:cNvSpPr>
              <p:nvPr/>
            </p:nvSpPr>
            <p:spPr bwMode="auto">
              <a:xfrm>
                <a:off x="455" y="16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Line 585"/>
              <p:cNvSpPr>
                <a:spLocks noChangeShapeType="1"/>
              </p:cNvSpPr>
              <p:nvPr/>
            </p:nvSpPr>
            <p:spPr bwMode="auto">
              <a:xfrm flipV="1">
                <a:off x="3869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Line 586"/>
              <p:cNvSpPr>
                <a:spLocks noChangeShapeType="1"/>
              </p:cNvSpPr>
              <p:nvPr/>
            </p:nvSpPr>
            <p:spPr bwMode="auto">
              <a:xfrm>
                <a:off x="3869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Line 587"/>
              <p:cNvSpPr>
                <a:spLocks noChangeShapeType="1"/>
              </p:cNvSpPr>
              <p:nvPr/>
            </p:nvSpPr>
            <p:spPr bwMode="auto">
              <a:xfrm flipH="1">
                <a:off x="5303" y="179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Line 588"/>
              <p:cNvSpPr>
                <a:spLocks noChangeShapeType="1"/>
              </p:cNvSpPr>
              <p:nvPr/>
            </p:nvSpPr>
            <p:spPr bwMode="auto">
              <a:xfrm>
                <a:off x="455" y="179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Line 589"/>
              <p:cNvSpPr>
                <a:spLocks noChangeShapeType="1"/>
              </p:cNvSpPr>
              <p:nvPr/>
            </p:nvSpPr>
            <p:spPr bwMode="auto">
              <a:xfrm flipV="1">
                <a:off x="4361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Line 590"/>
              <p:cNvSpPr>
                <a:spLocks noChangeShapeType="1"/>
              </p:cNvSpPr>
              <p:nvPr/>
            </p:nvSpPr>
            <p:spPr bwMode="auto">
              <a:xfrm>
                <a:off x="4361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Line 591"/>
              <p:cNvSpPr>
                <a:spLocks noChangeShapeType="1"/>
              </p:cNvSpPr>
              <p:nvPr/>
            </p:nvSpPr>
            <p:spPr bwMode="auto">
              <a:xfrm flipH="1">
                <a:off x="5303" y="189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Line 592"/>
              <p:cNvSpPr>
                <a:spLocks noChangeShapeType="1"/>
              </p:cNvSpPr>
              <p:nvPr/>
            </p:nvSpPr>
            <p:spPr bwMode="auto">
              <a:xfrm>
                <a:off x="455" y="189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Line 593"/>
              <p:cNvSpPr>
                <a:spLocks noChangeShapeType="1"/>
              </p:cNvSpPr>
              <p:nvPr/>
            </p:nvSpPr>
            <p:spPr bwMode="auto">
              <a:xfrm flipV="1">
                <a:off x="484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Line 594"/>
              <p:cNvSpPr>
                <a:spLocks noChangeShapeType="1"/>
              </p:cNvSpPr>
              <p:nvPr/>
            </p:nvSpPr>
            <p:spPr bwMode="auto">
              <a:xfrm>
                <a:off x="484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Rectangle 595"/>
              <p:cNvSpPr>
                <a:spLocks noChangeArrowheads="1"/>
              </p:cNvSpPr>
              <p:nvPr/>
            </p:nvSpPr>
            <p:spPr bwMode="auto">
              <a:xfrm>
                <a:off x="683" y="199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0" name="Freeform 596"/>
              <p:cNvSpPr>
                <a:spLocks/>
              </p:cNvSpPr>
              <p:nvPr/>
            </p:nvSpPr>
            <p:spPr bwMode="auto">
              <a:xfrm>
                <a:off x="455" y="1170"/>
                <a:ext cx="4884" cy="426"/>
              </a:xfrm>
              <a:custGeom>
                <a:avLst/>
                <a:gdLst/>
                <a:ahLst/>
                <a:cxnLst>
                  <a:cxn ang="0">
                    <a:pos x="60" y="312"/>
                  </a:cxn>
                  <a:cxn ang="0">
                    <a:pos x="120" y="360"/>
                  </a:cxn>
                  <a:cxn ang="0">
                    <a:pos x="198" y="402"/>
                  </a:cxn>
                  <a:cxn ang="0">
                    <a:pos x="258" y="342"/>
                  </a:cxn>
                  <a:cxn ang="0">
                    <a:pos x="318" y="318"/>
                  </a:cxn>
                  <a:cxn ang="0">
                    <a:pos x="378" y="390"/>
                  </a:cxn>
                  <a:cxn ang="0">
                    <a:pos x="456" y="390"/>
                  </a:cxn>
                  <a:cxn ang="0">
                    <a:pos x="516" y="324"/>
                  </a:cxn>
                  <a:cxn ang="0">
                    <a:pos x="576" y="342"/>
                  </a:cxn>
                  <a:cxn ang="0">
                    <a:pos x="636" y="414"/>
                  </a:cxn>
                  <a:cxn ang="0">
                    <a:pos x="714" y="372"/>
                  </a:cxn>
                  <a:cxn ang="0">
                    <a:pos x="774" y="324"/>
                  </a:cxn>
                  <a:cxn ang="0">
                    <a:pos x="834" y="354"/>
                  </a:cxn>
                  <a:cxn ang="0">
                    <a:pos x="894" y="426"/>
                  </a:cxn>
                  <a:cxn ang="0">
                    <a:pos x="966" y="354"/>
                  </a:cxn>
                  <a:cxn ang="0">
                    <a:pos x="1026" y="324"/>
                  </a:cxn>
                  <a:cxn ang="0">
                    <a:pos x="1086" y="312"/>
                  </a:cxn>
                  <a:cxn ang="0">
                    <a:pos x="1188" y="204"/>
                  </a:cxn>
                  <a:cxn ang="0">
                    <a:pos x="1266" y="138"/>
                  </a:cxn>
                  <a:cxn ang="0">
                    <a:pos x="1344" y="96"/>
                  </a:cxn>
                  <a:cxn ang="0">
                    <a:pos x="1422" y="150"/>
                  </a:cxn>
                  <a:cxn ang="0">
                    <a:pos x="1506" y="222"/>
                  </a:cxn>
                  <a:cxn ang="0">
                    <a:pos x="1620" y="162"/>
                  </a:cxn>
                  <a:cxn ang="0">
                    <a:pos x="1698" y="102"/>
                  </a:cxn>
                  <a:cxn ang="0">
                    <a:pos x="1782" y="150"/>
                  </a:cxn>
                  <a:cxn ang="0">
                    <a:pos x="1860" y="216"/>
                  </a:cxn>
                  <a:cxn ang="0">
                    <a:pos x="1974" y="180"/>
                  </a:cxn>
                  <a:cxn ang="0">
                    <a:pos x="2052" y="114"/>
                  </a:cxn>
                  <a:cxn ang="0">
                    <a:pos x="2136" y="138"/>
                  </a:cxn>
                  <a:cxn ang="0">
                    <a:pos x="2214" y="204"/>
                  </a:cxn>
                  <a:cxn ang="0">
                    <a:pos x="2328" y="192"/>
                  </a:cxn>
                  <a:cxn ang="0">
                    <a:pos x="2406" y="126"/>
                  </a:cxn>
                  <a:cxn ang="0">
                    <a:pos x="2490" y="120"/>
                  </a:cxn>
                  <a:cxn ang="0">
                    <a:pos x="2568" y="192"/>
                  </a:cxn>
                  <a:cxn ang="0">
                    <a:pos x="2682" y="204"/>
                  </a:cxn>
                  <a:cxn ang="0">
                    <a:pos x="2760" y="144"/>
                  </a:cxn>
                  <a:cxn ang="0">
                    <a:pos x="2844" y="108"/>
                  </a:cxn>
                  <a:cxn ang="0">
                    <a:pos x="2922" y="174"/>
                  </a:cxn>
                  <a:cxn ang="0">
                    <a:pos x="3036" y="216"/>
                  </a:cxn>
                  <a:cxn ang="0">
                    <a:pos x="3114" y="150"/>
                  </a:cxn>
                  <a:cxn ang="0">
                    <a:pos x="3198" y="102"/>
                  </a:cxn>
                  <a:cxn ang="0">
                    <a:pos x="3276" y="108"/>
                  </a:cxn>
                  <a:cxn ang="0">
                    <a:pos x="3354" y="6"/>
                  </a:cxn>
                  <a:cxn ang="0">
                    <a:pos x="3432" y="6"/>
                  </a:cxn>
                  <a:cxn ang="0">
                    <a:pos x="3510" y="12"/>
                  </a:cxn>
                  <a:cxn ang="0">
                    <a:pos x="3588" y="30"/>
                  </a:cxn>
                  <a:cxn ang="0">
                    <a:pos x="3666" y="60"/>
                  </a:cxn>
                  <a:cxn ang="0">
                    <a:pos x="3744" y="72"/>
                  </a:cxn>
                  <a:cxn ang="0">
                    <a:pos x="3822" y="96"/>
                  </a:cxn>
                  <a:cxn ang="0">
                    <a:pos x="3900" y="120"/>
                  </a:cxn>
                  <a:cxn ang="0">
                    <a:pos x="3960" y="168"/>
                  </a:cxn>
                  <a:cxn ang="0">
                    <a:pos x="4038" y="162"/>
                  </a:cxn>
                  <a:cxn ang="0">
                    <a:pos x="4098" y="84"/>
                  </a:cxn>
                  <a:cxn ang="0">
                    <a:pos x="4176" y="60"/>
                  </a:cxn>
                  <a:cxn ang="0">
                    <a:pos x="4254" y="36"/>
                  </a:cxn>
                  <a:cxn ang="0">
                    <a:pos x="4332" y="18"/>
                  </a:cxn>
                  <a:cxn ang="0">
                    <a:pos x="4410" y="6"/>
                  </a:cxn>
                  <a:cxn ang="0">
                    <a:pos x="4488" y="0"/>
                  </a:cxn>
                  <a:cxn ang="0">
                    <a:pos x="4566" y="12"/>
                  </a:cxn>
                  <a:cxn ang="0">
                    <a:pos x="4644" y="30"/>
                  </a:cxn>
                  <a:cxn ang="0">
                    <a:pos x="4722" y="54"/>
                  </a:cxn>
                  <a:cxn ang="0">
                    <a:pos x="4800" y="72"/>
                  </a:cxn>
                  <a:cxn ang="0">
                    <a:pos x="4878" y="96"/>
                  </a:cxn>
                </a:cxnLst>
                <a:rect l="0" t="0" r="r" b="b"/>
                <a:pathLst>
                  <a:path w="4884" h="426">
                    <a:moveTo>
                      <a:pt x="0" y="378"/>
                    </a:move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6" y="330"/>
                    </a:lnTo>
                    <a:lnTo>
                      <a:pt x="6" y="324"/>
                    </a:lnTo>
                    <a:lnTo>
                      <a:pt x="6" y="318"/>
                    </a:lnTo>
                    <a:lnTo>
                      <a:pt x="6" y="312"/>
                    </a:lnTo>
                    <a:lnTo>
                      <a:pt x="6" y="306"/>
                    </a:lnTo>
                    <a:lnTo>
                      <a:pt x="6" y="300"/>
                    </a:lnTo>
                    <a:lnTo>
                      <a:pt x="12" y="300"/>
                    </a:lnTo>
                    <a:lnTo>
                      <a:pt x="12" y="300"/>
                    </a:lnTo>
                    <a:lnTo>
                      <a:pt x="12" y="306"/>
                    </a:lnTo>
                    <a:lnTo>
                      <a:pt x="12" y="306"/>
                    </a:lnTo>
                    <a:lnTo>
                      <a:pt x="12" y="312"/>
                    </a:lnTo>
                    <a:lnTo>
                      <a:pt x="12" y="318"/>
                    </a:lnTo>
                    <a:lnTo>
                      <a:pt x="12" y="324"/>
                    </a:lnTo>
                    <a:lnTo>
                      <a:pt x="18" y="330"/>
                    </a:lnTo>
                    <a:lnTo>
                      <a:pt x="18" y="342"/>
                    </a:lnTo>
                    <a:lnTo>
                      <a:pt x="18" y="348"/>
                    </a:lnTo>
                    <a:lnTo>
                      <a:pt x="18" y="354"/>
                    </a:lnTo>
                    <a:lnTo>
                      <a:pt x="18" y="360"/>
                    </a:lnTo>
                    <a:lnTo>
                      <a:pt x="18" y="372"/>
                    </a:lnTo>
                    <a:lnTo>
                      <a:pt x="24" y="378"/>
                    </a:lnTo>
                    <a:lnTo>
                      <a:pt x="24" y="390"/>
                    </a:lnTo>
                    <a:lnTo>
                      <a:pt x="24" y="396"/>
                    </a:lnTo>
                    <a:lnTo>
                      <a:pt x="24" y="402"/>
                    </a:lnTo>
                    <a:lnTo>
                      <a:pt x="24" y="408"/>
                    </a:lnTo>
                    <a:lnTo>
                      <a:pt x="30" y="414"/>
                    </a:lnTo>
                    <a:lnTo>
                      <a:pt x="48" y="402"/>
                    </a:lnTo>
                    <a:lnTo>
                      <a:pt x="48" y="402"/>
                    </a:lnTo>
                    <a:lnTo>
                      <a:pt x="48" y="396"/>
                    </a:lnTo>
                    <a:lnTo>
                      <a:pt x="48" y="390"/>
                    </a:lnTo>
                    <a:lnTo>
                      <a:pt x="48" y="390"/>
                    </a:lnTo>
                    <a:lnTo>
                      <a:pt x="48" y="384"/>
                    </a:lnTo>
                    <a:lnTo>
                      <a:pt x="48" y="378"/>
                    </a:lnTo>
                    <a:lnTo>
                      <a:pt x="48" y="372"/>
                    </a:lnTo>
                    <a:lnTo>
                      <a:pt x="54" y="366"/>
                    </a:lnTo>
                    <a:lnTo>
                      <a:pt x="54" y="354"/>
                    </a:lnTo>
                    <a:lnTo>
                      <a:pt x="54" y="354"/>
                    </a:lnTo>
                    <a:lnTo>
                      <a:pt x="54" y="354"/>
                    </a:lnTo>
                    <a:lnTo>
                      <a:pt x="54" y="348"/>
                    </a:lnTo>
                    <a:lnTo>
                      <a:pt x="54" y="342"/>
                    </a:lnTo>
                    <a:lnTo>
                      <a:pt x="54" y="330"/>
                    </a:lnTo>
                    <a:lnTo>
                      <a:pt x="54" y="324"/>
                    </a:lnTo>
                    <a:lnTo>
                      <a:pt x="60" y="318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6" y="318"/>
                    </a:lnTo>
                    <a:lnTo>
                      <a:pt x="66" y="324"/>
                    </a:lnTo>
                    <a:lnTo>
                      <a:pt x="66" y="330"/>
                    </a:lnTo>
                    <a:lnTo>
                      <a:pt x="66" y="336"/>
                    </a:lnTo>
                    <a:lnTo>
                      <a:pt x="66" y="348"/>
                    </a:lnTo>
                    <a:lnTo>
                      <a:pt x="66" y="354"/>
                    </a:lnTo>
                    <a:lnTo>
                      <a:pt x="66" y="354"/>
                    </a:lnTo>
                    <a:lnTo>
                      <a:pt x="72" y="360"/>
                    </a:lnTo>
                    <a:lnTo>
                      <a:pt x="72" y="366"/>
                    </a:lnTo>
                    <a:lnTo>
                      <a:pt x="72" y="372"/>
                    </a:lnTo>
                    <a:lnTo>
                      <a:pt x="72" y="384"/>
                    </a:lnTo>
                    <a:lnTo>
                      <a:pt x="72" y="390"/>
                    </a:lnTo>
                    <a:lnTo>
                      <a:pt x="72" y="396"/>
                    </a:lnTo>
                    <a:lnTo>
                      <a:pt x="78" y="402"/>
                    </a:lnTo>
                    <a:lnTo>
                      <a:pt x="78" y="402"/>
                    </a:lnTo>
                    <a:lnTo>
                      <a:pt x="78" y="408"/>
                    </a:lnTo>
                    <a:lnTo>
                      <a:pt x="78" y="414"/>
                    </a:lnTo>
                    <a:lnTo>
                      <a:pt x="78" y="41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6" y="390"/>
                    </a:lnTo>
                    <a:lnTo>
                      <a:pt x="96" y="390"/>
                    </a:lnTo>
                    <a:lnTo>
                      <a:pt x="96" y="384"/>
                    </a:lnTo>
                    <a:lnTo>
                      <a:pt x="102" y="378"/>
                    </a:lnTo>
                    <a:lnTo>
                      <a:pt x="102" y="372"/>
                    </a:lnTo>
                    <a:lnTo>
                      <a:pt x="102" y="366"/>
                    </a:lnTo>
                    <a:lnTo>
                      <a:pt x="102" y="354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2"/>
                    </a:lnTo>
                    <a:lnTo>
                      <a:pt x="108" y="330"/>
                    </a:lnTo>
                    <a:lnTo>
                      <a:pt x="108" y="324"/>
                    </a:lnTo>
                    <a:lnTo>
                      <a:pt x="108" y="318"/>
                    </a:lnTo>
                    <a:lnTo>
                      <a:pt x="108" y="312"/>
                    </a:lnTo>
                    <a:lnTo>
                      <a:pt x="108" y="306"/>
                    </a:lnTo>
                    <a:lnTo>
                      <a:pt x="108" y="300"/>
                    </a:lnTo>
                    <a:lnTo>
                      <a:pt x="108" y="300"/>
                    </a:lnTo>
                    <a:lnTo>
                      <a:pt x="114" y="300"/>
                    </a:lnTo>
                    <a:lnTo>
                      <a:pt x="114" y="300"/>
                    </a:lnTo>
                    <a:lnTo>
                      <a:pt x="114" y="306"/>
                    </a:lnTo>
                    <a:lnTo>
                      <a:pt x="114" y="306"/>
                    </a:lnTo>
                    <a:lnTo>
                      <a:pt x="114" y="312"/>
                    </a:lnTo>
                    <a:lnTo>
                      <a:pt x="114" y="324"/>
                    </a:lnTo>
                    <a:lnTo>
                      <a:pt x="120" y="330"/>
                    </a:lnTo>
                    <a:lnTo>
                      <a:pt x="120" y="342"/>
                    </a:lnTo>
                    <a:lnTo>
                      <a:pt x="120" y="342"/>
                    </a:lnTo>
                    <a:lnTo>
                      <a:pt x="120" y="342"/>
                    </a:lnTo>
                    <a:lnTo>
                      <a:pt x="120" y="354"/>
                    </a:lnTo>
                    <a:lnTo>
                      <a:pt x="120" y="360"/>
                    </a:lnTo>
                    <a:lnTo>
                      <a:pt x="120" y="366"/>
                    </a:lnTo>
                    <a:lnTo>
                      <a:pt x="126" y="372"/>
                    </a:lnTo>
                    <a:lnTo>
                      <a:pt x="126" y="378"/>
                    </a:lnTo>
                    <a:lnTo>
                      <a:pt x="126" y="390"/>
                    </a:lnTo>
                    <a:lnTo>
                      <a:pt x="126" y="390"/>
                    </a:lnTo>
                    <a:lnTo>
                      <a:pt x="126" y="396"/>
                    </a:lnTo>
                    <a:lnTo>
                      <a:pt x="126" y="402"/>
                    </a:lnTo>
                    <a:lnTo>
                      <a:pt x="126" y="408"/>
                    </a:lnTo>
                    <a:lnTo>
                      <a:pt x="126" y="408"/>
                    </a:lnTo>
                    <a:lnTo>
                      <a:pt x="150" y="396"/>
                    </a:lnTo>
                    <a:lnTo>
                      <a:pt x="150" y="396"/>
                    </a:lnTo>
                    <a:lnTo>
                      <a:pt x="150" y="390"/>
                    </a:lnTo>
                    <a:lnTo>
                      <a:pt x="150" y="390"/>
                    </a:lnTo>
                    <a:lnTo>
                      <a:pt x="150" y="384"/>
                    </a:lnTo>
                    <a:lnTo>
                      <a:pt x="150" y="378"/>
                    </a:lnTo>
                    <a:lnTo>
                      <a:pt x="150" y="372"/>
                    </a:lnTo>
                    <a:lnTo>
                      <a:pt x="150" y="366"/>
                    </a:lnTo>
                    <a:lnTo>
                      <a:pt x="150" y="360"/>
                    </a:lnTo>
                    <a:lnTo>
                      <a:pt x="156" y="354"/>
                    </a:lnTo>
                    <a:lnTo>
                      <a:pt x="156" y="348"/>
                    </a:lnTo>
                    <a:lnTo>
                      <a:pt x="156" y="348"/>
                    </a:lnTo>
                    <a:lnTo>
                      <a:pt x="156" y="342"/>
                    </a:lnTo>
                    <a:lnTo>
                      <a:pt x="156" y="336"/>
                    </a:lnTo>
                    <a:lnTo>
                      <a:pt x="156" y="324"/>
                    </a:lnTo>
                    <a:lnTo>
                      <a:pt x="156" y="318"/>
                    </a:lnTo>
                    <a:lnTo>
                      <a:pt x="156" y="312"/>
                    </a:lnTo>
                    <a:lnTo>
                      <a:pt x="162" y="312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12"/>
                    </a:lnTo>
                    <a:lnTo>
                      <a:pt x="168" y="318"/>
                    </a:lnTo>
                    <a:lnTo>
                      <a:pt x="168" y="324"/>
                    </a:lnTo>
                    <a:lnTo>
                      <a:pt x="168" y="330"/>
                    </a:lnTo>
                    <a:lnTo>
                      <a:pt x="168" y="336"/>
                    </a:lnTo>
                    <a:lnTo>
                      <a:pt x="168" y="348"/>
                    </a:lnTo>
                    <a:lnTo>
                      <a:pt x="168" y="348"/>
                    </a:lnTo>
                    <a:lnTo>
                      <a:pt x="168" y="348"/>
                    </a:lnTo>
                    <a:lnTo>
                      <a:pt x="174" y="360"/>
                    </a:lnTo>
                    <a:lnTo>
                      <a:pt x="174" y="366"/>
                    </a:lnTo>
                    <a:lnTo>
                      <a:pt x="174" y="372"/>
                    </a:lnTo>
                    <a:lnTo>
                      <a:pt x="174" y="384"/>
                    </a:lnTo>
                    <a:lnTo>
                      <a:pt x="174" y="390"/>
                    </a:lnTo>
                    <a:lnTo>
                      <a:pt x="174" y="396"/>
                    </a:lnTo>
                    <a:lnTo>
                      <a:pt x="174" y="402"/>
                    </a:lnTo>
                    <a:lnTo>
                      <a:pt x="180" y="408"/>
                    </a:lnTo>
                    <a:lnTo>
                      <a:pt x="180" y="414"/>
                    </a:lnTo>
                    <a:lnTo>
                      <a:pt x="180" y="414"/>
                    </a:lnTo>
                    <a:lnTo>
                      <a:pt x="180" y="414"/>
                    </a:lnTo>
                    <a:lnTo>
                      <a:pt x="198" y="402"/>
                    </a:lnTo>
                    <a:lnTo>
                      <a:pt x="198" y="402"/>
                    </a:lnTo>
                    <a:lnTo>
                      <a:pt x="198" y="402"/>
                    </a:lnTo>
                    <a:lnTo>
                      <a:pt x="198" y="396"/>
                    </a:lnTo>
                    <a:lnTo>
                      <a:pt x="198" y="390"/>
                    </a:lnTo>
                    <a:lnTo>
                      <a:pt x="204" y="384"/>
                    </a:lnTo>
                    <a:lnTo>
                      <a:pt x="204" y="378"/>
                    </a:lnTo>
                    <a:lnTo>
                      <a:pt x="204" y="372"/>
                    </a:lnTo>
                    <a:lnTo>
                      <a:pt x="204" y="366"/>
                    </a:lnTo>
                    <a:lnTo>
                      <a:pt x="204" y="360"/>
                    </a:lnTo>
                    <a:lnTo>
                      <a:pt x="204" y="354"/>
                    </a:lnTo>
                    <a:lnTo>
                      <a:pt x="204" y="354"/>
                    </a:lnTo>
                    <a:lnTo>
                      <a:pt x="204" y="348"/>
                    </a:lnTo>
                    <a:lnTo>
                      <a:pt x="204" y="342"/>
                    </a:lnTo>
                    <a:lnTo>
                      <a:pt x="210" y="330"/>
                    </a:lnTo>
                    <a:lnTo>
                      <a:pt x="210" y="324"/>
                    </a:lnTo>
                    <a:lnTo>
                      <a:pt x="210" y="318"/>
                    </a:lnTo>
                    <a:lnTo>
                      <a:pt x="210" y="318"/>
                    </a:lnTo>
                    <a:lnTo>
                      <a:pt x="210" y="312"/>
                    </a:lnTo>
                    <a:lnTo>
                      <a:pt x="210" y="312"/>
                    </a:lnTo>
                    <a:lnTo>
                      <a:pt x="216" y="312"/>
                    </a:lnTo>
                    <a:lnTo>
                      <a:pt x="216" y="312"/>
                    </a:lnTo>
                    <a:lnTo>
                      <a:pt x="216" y="312"/>
                    </a:lnTo>
                    <a:lnTo>
                      <a:pt x="216" y="318"/>
                    </a:lnTo>
                    <a:lnTo>
                      <a:pt x="216" y="324"/>
                    </a:lnTo>
                    <a:lnTo>
                      <a:pt x="216" y="330"/>
                    </a:lnTo>
                    <a:lnTo>
                      <a:pt x="222" y="336"/>
                    </a:lnTo>
                    <a:lnTo>
                      <a:pt x="222" y="348"/>
                    </a:lnTo>
                    <a:lnTo>
                      <a:pt x="222" y="354"/>
                    </a:lnTo>
                    <a:lnTo>
                      <a:pt x="222" y="354"/>
                    </a:lnTo>
                    <a:lnTo>
                      <a:pt x="222" y="360"/>
                    </a:lnTo>
                    <a:lnTo>
                      <a:pt x="222" y="366"/>
                    </a:lnTo>
                    <a:lnTo>
                      <a:pt x="222" y="372"/>
                    </a:lnTo>
                    <a:lnTo>
                      <a:pt x="222" y="384"/>
                    </a:lnTo>
                    <a:lnTo>
                      <a:pt x="228" y="390"/>
                    </a:lnTo>
                    <a:lnTo>
                      <a:pt x="228" y="396"/>
                    </a:lnTo>
                    <a:lnTo>
                      <a:pt x="228" y="402"/>
                    </a:lnTo>
                    <a:lnTo>
                      <a:pt x="228" y="402"/>
                    </a:lnTo>
                    <a:lnTo>
                      <a:pt x="228" y="408"/>
                    </a:lnTo>
                    <a:lnTo>
                      <a:pt x="228" y="414"/>
                    </a:lnTo>
                    <a:lnTo>
                      <a:pt x="228" y="414"/>
                    </a:lnTo>
                    <a:lnTo>
                      <a:pt x="252" y="396"/>
                    </a:lnTo>
                    <a:lnTo>
                      <a:pt x="252" y="396"/>
                    </a:lnTo>
                    <a:lnTo>
                      <a:pt x="252" y="390"/>
                    </a:lnTo>
                    <a:lnTo>
                      <a:pt x="252" y="390"/>
                    </a:lnTo>
                    <a:lnTo>
                      <a:pt x="252" y="384"/>
                    </a:lnTo>
                    <a:lnTo>
                      <a:pt x="252" y="378"/>
                    </a:lnTo>
                    <a:lnTo>
                      <a:pt x="252" y="372"/>
                    </a:lnTo>
                    <a:lnTo>
                      <a:pt x="252" y="366"/>
                    </a:lnTo>
                    <a:lnTo>
                      <a:pt x="252" y="354"/>
                    </a:lnTo>
                    <a:lnTo>
                      <a:pt x="258" y="348"/>
                    </a:lnTo>
                    <a:lnTo>
                      <a:pt x="258" y="348"/>
                    </a:lnTo>
                    <a:lnTo>
                      <a:pt x="258" y="348"/>
                    </a:lnTo>
                    <a:lnTo>
                      <a:pt x="258" y="342"/>
                    </a:lnTo>
                    <a:lnTo>
                      <a:pt x="258" y="330"/>
                    </a:lnTo>
                    <a:lnTo>
                      <a:pt x="258" y="324"/>
                    </a:lnTo>
                    <a:lnTo>
                      <a:pt x="258" y="318"/>
                    </a:lnTo>
                    <a:lnTo>
                      <a:pt x="258" y="312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64" y="300"/>
                    </a:lnTo>
                    <a:lnTo>
                      <a:pt x="264" y="300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70" y="312"/>
                    </a:lnTo>
                    <a:lnTo>
                      <a:pt x="270" y="318"/>
                    </a:lnTo>
                    <a:lnTo>
                      <a:pt x="270" y="324"/>
                    </a:lnTo>
                    <a:lnTo>
                      <a:pt x="270" y="330"/>
                    </a:lnTo>
                    <a:lnTo>
                      <a:pt x="270" y="342"/>
                    </a:lnTo>
                    <a:lnTo>
                      <a:pt x="270" y="348"/>
                    </a:lnTo>
                    <a:lnTo>
                      <a:pt x="270" y="348"/>
                    </a:lnTo>
                    <a:lnTo>
                      <a:pt x="270" y="354"/>
                    </a:lnTo>
                    <a:lnTo>
                      <a:pt x="276" y="360"/>
                    </a:lnTo>
                    <a:lnTo>
                      <a:pt x="276" y="372"/>
                    </a:lnTo>
                    <a:lnTo>
                      <a:pt x="276" y="378"/>
                    </a:lnTo>
                    <a:lnTo>
                      <a:pt x="276" y="384"/>
                    </a:lnTo>
                    <a:lnTo>
                      <a:pt x="276" y="390"/>
                    </a:lnTo>
                    <a:lnTo>
                      <a:pt x="276" y="396"/>
                    </a:lnTo>
                    <a:lnTo>
                      <a:pt x="282" y="402"/>
                    </a:lnTo>
                    <a:lnTo>
                      <a:pt x="282" y="408"/>
                    </a:lnTo>
                    <a:lnTo>
                      <a:pt x="282" y="408"/>
                    </a:lnTo>
                    <a:lnTo>
                      <a:pt x="282" y="408"/>
                    </a:lnTo>
                    <a:lnTo>
                      <a:pt x="300" y="402"/>
                    </a:lnTo>
                    <a:lnTo>
                      <a:pt x="300" y="402"/>
                    </a:lnTo>
                    <a:lnTo>
                      <a:pt x="300" y="396"/>
                    </a:lnTo>
                    <a:lnTo>
                      <a:pt x="300" y="390"/>
                    </a:lnTo>
                    <a:lnTo>
                      <a:pt x="300" y="390"/>
                    </a:lnTo>
                    <a:lnTo>
                      <a:pt x="306" y="384"/>
                    </a:lnTo>
                    <a:lnTo>
                      <a:pt x="306" y="378"/>
                    </a:lnTo>
                    <a:lnTo>
                      <a:pt x="306" y="372"/>
                    </a:lnTo>
                    <a:lnTo>
                      <a:pt x="306" y="366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48"/>
                    </a:lnTo>
                    <a:lnTo>
                      <a:pt x="306" y="342"/>
                    </a:lnTo>
                    <a:lnTo>
                      <a:pt x="312" y="330"/>
                    </a:lnTo>
                    <a:lnTo>
                      <a:pt x="312" y="324"/>
                    </a:lnTo>
                    <a:lnTo>
                      <a:pt x="312" y="318"/>
                    </a:lnTo>
                    <a:lnTo>
                      <a:pt x="312" y="318"/>
                    </a:lnTo>
                    <a:lnTo>
                      <a:pt x="312" y="312"/>
                    </a:lnTo>
                    <a:lnTo>
                      <a:pt x="312" y="312"/>
                    </a:lnTo>
                    <a:lnTo>
                      <a:pt x="318" y="312"/>
                    </a:lnTo>
                    <a:lnTo>
                      <a:pt x="318" y="312"/>
                    </a:lnTo>
                    <a:lnTo>
                      <a:pt x="318" y="318"/>
                    </a:lnTo>
                    <a:lnTo>
                      <a:pt x="318" y="318"/>
                    </a:lnTo>
                    <a:lnTo>
                      <a:pt x="318" y="324"/>
                    </a:lnTo>
                    <a:lnTo>
                      <a:pt x="318" y="336"/>
                    </a:lnTo>
                    <a:lnTo>
                      <a:pt x="324" y="342"/>
                    </a:lnTo>
                    <a:lnTo>
                      <a:pt x="324" y="354"/>
                    </a:lnTo>
                    <a:lnTo>
                      <a:pt x="324" y="354"/>
                    </a:lnTo>
                    <a:lnTo>
                      <a:pt x="324" y="354"/>
                    </a:lnTo>
                    <a:lnTo>
                      <a:pt x="324" y="366"/>
                    </a:lnTo>
                    <a:lnTo>
                      <a:pt x="324" y="372"/>
                    </a:lnTo>
                    <a:lnTo>
                      <a:pt x="324" y="378"/>
                    </a:lnTo>
                    <a:lnTo>
                      <a:pt x="324" y="384"/>
                    </a:lnTo>
                    <a:lnTo>
                      <a:pt x="330" y="390"/>
                    </a:lnTo>
                    <a:lnTo>
                      <a:pt x="330" y="396"/>
                    </a:lnTo>
                    <a:lnTo>
                      <a:pt x="330" y="402"/>
                    </a:lnTo>
                    <a:lnTo>
                      <a:pt x="330" y="408"/>
                    </a:lnTo>
                    <a:lnTo>
                      <a:pt x="330" y="414"/>
                    </a:lnTo>
                    <a:lnTo>
                      <a:pt x="330" y="420"/>
                    </a:lnTo>
                    <a:lnTo>
                      <a:pt x="330" y="420"/>
                    </a:lnTo>
                    <a:lnTo>
                      <a:pt x="354" y="402"/>
                    </a:lnTo>
                    <a:lnTo>
                      <a:pt x="354" y="402"/>
                    </a:lnTo>
                    <a:lnTo>
                      <a:pt x="354" y="402"/>
                    </a:lnTo>
                    <a:lnTo>
                      <a:pt x="354" y="396"/>
                    </a:lnTo>
                    <a:lnTo>
                      <a:pt x="354" y="390"/>
                    </a:lnTo>
                    <a:lnTo>
                      <a:pt x="354" y="384"/>
                    </a:lnTo>
                    <a:lnTo>
                      <a:pt x="354" y="378"/>
                    </a:lnTo>
                    <a:lnTo>
                      <a:pt x="354" y="372"/>
                    </a:lnTo>
                    <a:lnTo>
                      <a:pt x="354" y="366"/>
                    </a:lnTo>
                    <a:lnTo>
                      <a:pt x="360" y="360"/>
                    </a:lnTo>
                    <a:lnTo>
                      <a:pt x="360" y="354"/>
                    </a:lnTo>
                    <a:lnTo>
                      <a:pt x="360" y="354"/>
                    </a:lnTo>
                    <a:lnTo>
                      <a:pt x="360" y="354"/>
                    </a:lnTo>
                    <a:lnTo>
                      <a:pt x="360" y="342"/>
                    </a:lnTo>
                    <a:lnTo>
                      <a:pt x="360" y="336"/>
                    </a:lnTo>
                    <a:lnTo>
                      <a:pt x="360" y="324"/>
                    </a:lnTo>
                    <a:lnTo>
                      <a:pt x="360" y="318"/>
                    </a:lnTo>
                    <a:lnTo>
                      <a:pt x="366" y="318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72" y="318"/>
                    </a:lnTo>
                    <a:lnTo>
                      <a:pt x="372" y="324"/>
                    </a:lnTo>
                    <a:lnTo>
                      <a:pt x="372" y="330"/>
                    </a:lnTo>
                    <a:lnTo>
                      <a:pt x="372" y="336"/>
                    </a:lnTo>
                    <a:lnTo>
                      <a:pt x="372" y="348"/>
                    </a:lnTo>
                    <a:lnTo>
                      <a:pt x="372" y="354"/>
                    </a:lnTo>
                    <a:lnTo>
                      <a:pt x="372" y="354"/>
                    </a:lnTo>
                    <a:lnTo>
                      <a:pt x="372" y="360"/>
                    </a:lnTo>
                    <a:lnTo>
                      <a:pt x="378" y="366"/>
                    </a:lnTo>
                    <a:lnTo>
                      <a:pt x="378" y="372"/>
                    </a:lnTo>
                    <a:lnTo>
                      <a:pt x="378" y="384"/>
                    </a:lnTo>
                    <a:lnTo>
                      <a:pt x="378" y="390"/>
                    </a:lnTo>
                    <a:lnTo>
                      <a:pt x="378" y="396"/>
                    </a:lnTo>
                    <a:lnTo>
                      <a:pt x="378" y="402"/>
                    </a:lnTo>
                    <a:lnTo>
                      <a:pt x="384" y="402"/>
                    </a:lnTo>
                    <a:lnTo>
                      <a:pt x="384" y="408"/>
                    </a:lnTo>
                    <a:lnTo>
                      <a:pt x="384" y="414"/>
                    </a:lnTo>
                    <a:lnTo>
                      <a:pt x="384" y="414"/>
                    </a:lnTo>
                    <a:lnTo>
                      <a:pt x="402" y="396"/>
                    </a:lnTo>
                    <a:lnTo>
                      <a:pt x="402" y="396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4"/>
                    </a:lnTo>
                    <a:lnTo>
                      <a:pt x="402" y="378"/>
                    </a:lnTo>
                    <a:lnTo>
                      <a:pt x="408" y="372"/>
                    </a:lnTo>
                    <a:lnTo>
                      <a:pt x="408" y="366"/>
                    </a:lnTo>
                    <a:lnTo>
                      <a:pt x="408" y="360"/>
                    </a:lnTo>
                    <a:lnTo>
                      <a:pt x="408" y="354"/>
                    </a:lnTo>
                    <a:lnTo>
                      <a:pt x="408" y="348"/>
                    </a:lnTo>
                    <a:lnTo>
                      <a:pt x="408" y="348"/>
                    </a:lnTo>
                    <a:lnTo>
                      <a:pt x="408" y="342"/>
                    </a:lnTo>
                    <a:lnTo>
                      <a:pt x="408" y="336"/>
                    </a:lnTo>
                    <a:lnTo>
                      <a:pt x="414" y="330"/>
                    </a:lnTo>
                    <a:lnTo>
                      <a:pt x="414" y="318"/>
                    </a:lnTo>
                    <a:lnTo>
                      <a:pt x="414" y="312"/>
                    </a:lnTo>
                    <a:lnTo>
                      <a:pt x="414" y="312"/>
                    </a:lnTo>
                    <a:lnTo>
                      <a:pt x="414" y="306"/>
                    </a:lnTo>
                    <a:lnTo>
                      <a:pt x="414" y="306"/>
                    </a:lnTo>
                    <a:lnTo>
                      <a:pt x="420" y="306"/>
                    </a:lnTo>
                    <a:lnTo>
                      <a:pt x="420" y="306"/>
                    </a:lnTo>
                    <a:lnTo>
                      <a:pt x="420" y="312"/>
                    </a:lnTo>
                    <a:lnTo>
                      <a:pt x="420" y="312"/>
                    </a:lnTo>
                    <a:lnTo>
                      <a:pt x="420" y="318"/>
                    </a:lnTo>
                    <a:lnTo>
                      <a:pt x="420" y="330"/>
                    </a:lnTo>
                    <a:lnTo>
                      <a:pt x="420" y="336"/>
                    </a:lnTo>
                    <a:lnTo>
                      <a:pt x="426" y="348"/>
                    </a:lnTo>
                    <a:lnTo>
                      <a:pt x="426" y="348"/>
                    </a:lnTo>
                    <a:lnTo>
                      <a:pt x="426" y="348"/>
                    </a:lnTo>
                    <a:lnTo>
                      <a:pt x="426" y="360"/>
                    </a:lnTo>
                    <a:lnTo>
                      <a:pt x="426" y="366"/>
                    </a:lnTo>
                    <a:lnTo>
                      <a:pt x="426" y="372"/>
                    </a:lnTo>
                    <a:lnTo>
                      <a:pt x="426" y="378"/>
                    </a:lnTo>
                    <a:lnTo>
                      <a:pt x="432" y="390"/>
                    </a:lnTo>
                    <a:lnTo>
                      <a:pt x="432" y="396"/>
                    </a:lnTo>
                    <a:lnTo>
                      <a:pt x="432" y="402"/>
                    </a:lnTo>
                    <a:lnTo>
                      <a:pt x="432" y="402"/>
                    </a:lnTo>
                    <a:lnTo>
                      <a:pt x="432" y="408"/>
                    </a:lnTo>
                    <a:lnTo>
                      <a:pt x="432" y="414"/>
                    </a:lnTo>
                    <a:lnTo>
                      <a:pt x="432" y="414"/>
                    </a:lnTo>
                    <a:lnTo>
                      <a:pt x="450" y="402"/>
                    </a:lnTo>
                    <a:lnTo>
                      <a:pt x="450" y="402"/>
                    </a:lnTo>
                    <a:lnTo>
                      <a:pt x="456" y="402"/>
                    </a:lnTo>
                    <a:lnTo>
                      <a:pt x="456" y="396"/>
                    </a:lnTo>
                    <a:lnTo>
                      <a:pt x="456" y="390"/>
                    </a:lnTo>
                    <a:lnTo>
                      <a:pt x="456" y="384"/>
                    </a:lnTo>
                    <a:lnTo>
                      <a:pt x="456" y="378"/>
                    </a:lnTo>
                    <a:lnTo>
                      <a:pt x="456" y="372"/>
                    </a:lnTo>
                    <a:lnTo>
                      <a:pt x="456" y="366"/>
                    </a:lnTo>
                    <a:lnTo>
                      <a:pt x="456" y="360"/>
                    </a:lnTo>
                    <a:lnTo>
                      <a:pt x="462" y="360"/>
                    </a:lnTo>
                    <a:lnTo>
                      <a:pt x="462" y="360"/>
                    </a:lnTo>
                    <a:lnTo>
                      <a:pt x="462" y="354"/>
                    </a:lnTo>
                    <a:lnTo>
                      <a:pt x="462" y="348"/>
                    </a:lnTo>
                    <a:lnTo>
                      <a:pt x="462" y="336"/>
                    </a:lnTo>
                    <a:lnTo>
                      <a:pt x="462" y="330"/>
                    </a:lnTo>
                    <a:lnTo>
                      <a:pt x="462" y="324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24"/>
                    </a:lnTo>
                    <a:lnTo>
                      <a:pt x="468" y="324"/>
                    </a:lnTo>
                    <a:lnTo>
                      <a:pt x="474" y="330"/>
                    </a:lnTo>
                    <a:lnTo>
                      <a:pt x="474" y="336"/>
                    </a:lnTo>
                    <a:lnTo>
                      <a:pt x="474" y="348"/>
                    </a:lnTo>
                    <a:lnTo>
                      <a:pt x="474" y="354"/>
                    </a:lnTo>
                    <a:lnTo>
                      <a:pt x="474" y="360"/>
                    </a:lnTo>
                    <a:lnTo>
                      <a:pt x="474" y="360"/>
                    </a:lnTo>
                    <a:lnTo>
                      <a:pt x="474" y="366"/>
                    </a:lnTo>
                    <a:lnTo>
                      <a:pt x="480" y="372"/>
                    </a:lnTo>
                    <a:lnTo>
                      <a:pt x="480" y="384"/>
                    </a:lnTo>
                    <a:lnTo>
                      <a:pt x="480" y="390"/>
                    </a:lnTo>
                    <a:lnTo>
                      <a:pt x="480" y="396"/>
                    </a:lnTo>
                    <a:lnTo>
                      <a:pt x="480" y="402"/>
                    </a:lnTo>
                    <a:lnTo>
                      <a:pt x="480" y="408"/>
                    </a:lnTo>
                    <a:lnTo>
                      <a:pt x="486" y="414"/>
                    </a:lnTo>
                    <a:lnTo>
                      <a:pt x="486" y="414"/>
                    </a:lnTo>
                    <a:lnTo>
                      <a:pt x="486" y="420"/>
                    </a:lnTo>
                    <a:lnTo>
                      <a:pt x="486" y="420"/>
                    </a:lnTo>
                    <a:lnTo>
                      <a:pt x="504" y="402"/>
                    </a:lnTo>
                    <a:lnTo>
                      <a:pt x="504" y="402"/>
                    </a:lnTo>
                    <a:lnTo>
                      <a:pt x="504" y="402"/>
                    </a:lnTo>
                    <a:lnTo>
                      <a:pt x="504" y="396"/>
                    </a:lnTo>
                    <a:lnTo>
                      <a:pt x="504" y="390"/>
                    </a:lnTo>
                    <a:lnTo>
                      <a:pt x="504" y="384"/>
                    </a:lnTo>
                    <a:lnTo>
                      <a:pt x="510" y="378"/>
                    </a:lnTo>
                    <a:lnTo>
                      <a:pt x="510" y="372"/>
                    </a:lnTo>
                    <a:lnTo>
                      <a:pt x="510" y="366"/>
                    </a:lnTo>
                    <a:lnTo>
                      <a:pt x="510" y="360"/>
                    </a:lnTo>
                    <a:lnTo>
                      <a:pt x="510" y="354"/>
                    </a:lnTo>
                    <a:lnTo>
                      <a:pt x="510" y="354"/>
                    </a:lnTo>
                    <a:lnTo>
                      <a:pt x="510" y="354"/>
                    </a:lnTo>
                    <a:lnTo>
                      <a:pt x="510" y="342"/>
                    </a:lnTo>
                    <a:lnTo>
                      <a:pt x="516" y="336"/>
                    </a:lnTo>
                    <a:lnTo>
                      <a:pt x="516" y="324"/>
                    </a:lnTo>
                    <a:lnTo>
                      <a:pt x="516" y="318"/>
                    </a:lnTo>
                    <a:lnTo>
                      <a:pt x="516" y="318"/>
                    </a:lnTo>
                    <a:lnTo>
                      <a:pt x="516" y="312"/>
                    </a:lnTo>
                    <a:lnTo>
                      <a:pt x="516" y="312"/>
                    </a:lnTo>
                    <a:lnTo>
                      <a:pt x="516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2" y="318"/>
                    </a:lnTo>
                    <a:lnTo>
                      <a:pt x="522" y="324"/>
                    </a:lnTo>
                    <a:lnTo>
                      <a:pt x="522" y="330"/>
                    </a:lnTo>
                    <a:lnTo>
                      <a:pt x="522" y="336"/>
                    </a:lnTo>
                    <a:lnTo>
                      <a:pt x="528" y="348"/>
                    </a:lnTo>
                    <a:lnTo>
                      <a:pt x="528" y="354"/>
                    </a:lnTo>
                    <a:lnTo>
                      <a:pt x="528" y="354"/>
                    </a:lnTo>
                    <a:lnTo>
                      <a:pt x="528" y="360"/>
                    </a:lnTo>
                    <a:lnTo>
                      <a:pt x="528" y="366"/>
                    </a:lnTo>
                    <a:lnTo>
                      <a:pt x="528" y="372"/>
                    </a:lnTo>
                    <a:lnTo>
                      <a:pt x="528" y="384"/>
                    </a:lnTo>
                    <a:lnTo>
                      <a:pt x="534" y="390"/>
                    </a:lnTo>
                    <a:lnTo>
                      <a:pt x="534" y="396"/>
                    </a:lnTo>
                    <a:lnTo>
                      <a:pt x="534" y="402"/>
                    </a:lnTo>
                    <a:lnTo>
                      <a:pt x="534" y="402"/>
                    </a:lnTo>
                    <a:lnTo>
                      <a:pt x="534" y="408"/>
                    </a:lnTo>
                    <a:lnTo>
                      <a:pt x="534" y="414"/>
                    </a:lnTo>
                    <a:lnTo>
                      <a:pt x="534" y="414"/>
                    </a:lnTo>
                    <a:lnTo>
                      <a:pt x="552" y="402"/>
                    </a:lnTo>
                    <a:lnTo>
                      <a:pt x="552" y="402"/>
                    </a:lnTo>
                    <a:lnTo>
                      <a:pt x="558" y="396"/>
                    </a:lnTo>
                    <a:lnTo>
                      <a:pt x="558" y="390"/>
                    </a:lnTo>
                    <a:lnTo>
                      <a:pt x="558" y="384"/>
                    </a:lnTo>
                    <a:lnTo>
                      <a:pt x="558" y="384"/>
                    </a:lnTo>
                    <a:lnTo>
                      <a:pt x="558" y="378"/>
                    </a:lnTo>
                    <a:lnTo>
                      <a:pt x="558" y="366"/>
                    </a:lnTo>
                    <a:lnTo>
                      <a:pt x="558" y="360"/>
                    </a:lnTo>
                    <a:lnTo>
                      <a:pt x="558" y="354"/>
                    </a:lnTo>
                    <a:lnTo>
                      <a:pt x="564" y="354"/>
                    </a:lnTo>
                    <a:lnTo>
                      <a:pt x="564" y="354"/>
                    </a:lnTo>
                    <a:lnTo>
                      <a:pt x="564" y="348"/>
                    </a:lnTo>
                    <a:lnTo>
                      <a:pt x="564" y="342"/>
                    </a:lnTo>
                    <a:lnTo>
                      <a:pt x="564" y="330"/>
                    </a:lnTo>
                    <a:lnTo>
                      <a:pt x="564" y="324"/>
                    </a:lnTo>
                    <a:lnTo>
                      <a:pt x="564" y="318"/>
                    </a:lnTo>
                    <a:lnTo>
                      <a:pt x="564" y="318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8"/>
                    </a:lnTo>
                    <a:lnTo>
                      <a:pt x="570" y="318"/>
                    </a:lnTo>
                    <a:lnTo>
                      <a:pt x="576" y="324"/>
                    </a:lnTo>
                    <a:lnTo>
                      <a:pt x="576" y="336"/>
                    </a:lnTo>
                    <a:lnTo>
                      <a:pt x="576" y="342"/>
                    </a:lnTo>
                    <a:lnTo>
                      <a:pt x="576" y="348"/>
                    </a:lnTo>
                    <a:lnTo>
                      <a:pt x="576" y="354"/>
                    </a:lnTo>
                    <a:lnTo>
                      <a:pt x="576" y="354"/>
                    </a:lnTo>
                    <a:lnTo>
                      <a:pt x="576" y="366"/>
                    </a:lnTo>
                    <a:lnTo>
                      <a:pt x="582" y="372"/>
                    </a:lnTo>
                    <a:lnTo>
                      <a:pt x="582" y="378"/>
                    </a:lnTo>
                    <a:lnTo>
                      <a:pt x="582" y="384"/>
                    </a:lnTo>
                    <a:lnTo>
                      <a:pt x="582" y="390"/>
                    </a:lnTo>
                    <a:lnTo>
                      <a:pt x="582" y="396"/>
                    </a:lnTo>
                    <a:lnTo>
                      <a:pt x="582" y="402"/>
                    </a:lnTo>
                    <a:lnTo>
                      <a:pt x="582" y="408"/>
                    </a:lnTo>
                    <a:lnTo>
                      <a:pt x="588" y="414"/>
                    </a:lnTo>
                    <a:lnTo>
                      <a:pt x="588" y="420"/>
                    </a:lnTo>
                    <a:lnTo>
                      <a:pt x="588" y="420"/>
                    </a:lnTo>
                    <a:lnTo>
                      <a:pt x="606" y="408"/>
                    </a:lnTo>
                    <a:lnTo>
                      <a:pt x="606" y="408"/>
                    </a:lnTo>
                    <a:lnTo>
                      <a:pt x="606" y="402"/>
                    </a:lnTo>
                    <a:lnTo>
                      <a:pt x="606" y="402"/>
                    </a:lnTo>
                    <a:lnTo>
                      <a:pt x="606" y="396"/>
                    </a:lnTo>
                    <a:lnTo>
                      <a:pt x="606" y="390"/>
                    </a:lnTo>
                    <a:lnTo>
                      <a:pt x="612" y="384"/>
                    </a:lnTo>
                    <a:lnTo>
                      <a:pt x="612" y="378"/>
                    </a:lnTo>
                    <a:lnTo>
                      <a:pt x="612" y="372"/>
                    </a:lnTo>
                    <a:lnTo>
                      <a:pt x="612" y="366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48"/>
                    </a:lnTo>
                    <a:lnTo>
                      <a:pt x="612" y="342"/>
                    </a:lnTo>
                    <a:lnTo>
                      <a:pt x="618" y="336"/>
                    </a:lnTo>
                    <a:lnTo>
                      <a:pt x="618" y="330"/>
                    </a:lnTo>
                    <a:lnTo>
                      <a:pt x="618" y="324"/>
                    </a:lnTo>
                    <a:lnTo>
                      <a:pt x="618" y="324"/>
                    </a:lnTo>
                    <a:lnTo>
                      <a:pt x="618" y="318"/>
                    </a:lnTo>
                    <a:lnTo>
                      <a:pt x="618" y="318"/>
                    </a:lnTo>
                    <a:lnTo>
                      <a:pt x="624" y="324"/>
                    </a:lnTo>
                    <a:lnTo>
                      <a:pt x="624" y="324"/>
                    </a:lnTo>
                    <a:lnTo>
                      <a:pt x="624" y="330"/>
                    </a:lnTo>
                    <a:lnTo>
                      <a:pt x="624" y="336"/>
                    </a:lnTo>
                    <a:lnTo>
                      <a:pt x="624" y="342"/>
                    </a:lnTo>
                    <a:lnTo>
                      <a:pt x="624" y="348"/>
                    </a:lnTo>
                    <a:lnTo>
                      <a:pt x="630" y="360"/>
                    </a:lnTo>
                    <a:lnTo>
                      <a:pt x="630" y="360"/>
                    </a:lnTo>
                    <a:lnTo>
                      <a:pt x="630" y="360"/>
                    </a:lnTo>
                    <a:lnTo>
                      <a:pt x="630" y="366"/>
                    </a:lnTo>
                    <a:lnTo>
                      <a:pt x="630" y="378"/>
                    </a:lnTo>
                    <a:lnTo>
                      <a:pt x="630" y="384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6" y="402"/>
                    </a:lnTo>
                    <a:lnTo>
                      <a:pt x="636" y="408"/>
                    </a:lnTo>
                    <a:lnTo>
                      <a:pt x="636" y="414"/>
                    </a:lnTo>
                    <a:lnTo>
                      <a:pt x="636" y="414"/>
                    </a:lnTo>
                    <a:lnTo>
                      <a:pt x="636" y="420"/>
                    </a:lnTo>
                    <a:lnTo>
                      <a:pt x="636" y="420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60" y="396"/>
                    </a:lnTo>
                    <a:lnTo>
                      <a:pt x="660" y="396"/>
                    </a:lnTo>
                    <a:lnTo>
                      <a:pt x="660" y="390"/>
                    </a:lnTo>
                    <a:lnTo>
                      <a:pt x="660" y="384"/>
                    </a:lnTo>
                    <a:lnTo>
                      <a:pt x="660" y="378"/>
                    </a:lnTo>
                    <a:lnTo>
                      <a:pt x="660" y="372"/>
                    </a:lnTo>
                    <a:lnTo>
                      <a:pt x="660" y="366"/>
                    </a:lnTo>
                    <a:lnTo>
                      <a:pt x="660" y="360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6" y="348"/>
                    </a:lnTo>
                    <a:lnTo>
                      <a:pt x="666" y="342"/>
                    </a:lnTo>
                    <a:lnTo>
                      <a:pt x="666" y="330"/>
                    </a:lnTo>
                    <a:lnTo>
                      <a:pt x="666" y="324"/>
                    </a:lnTo>
                    <a:lnTo>
                      <a:pt x="666" y="318"/>
                    </a:lnTo>
                    <a:lnTo>
                      <a:pt x="666" y="318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8" y="324"/>
                    </a:lnTo>
                    <a:lnTo>
                      <a:pt x="678" y="330"/>
                    </a:lnTo>
                    <a:lnTo>
                      <a:pt x="678" y="342"/>
                    </a:lnTo>
                    <a:lnTo>
                      <a:pt x="678" y="348"/>
                    </a:lnTo>
                    <a:lnTo>
                      <a:pt x="678" y="354"/>
                    </a:lnTo>
                    <a:lnTo>
                      <a:pt x="678" y="354"/>
                    </a:lnTo>
                    <a:lnTo>
                      <a:pt x="678" y="360"/>
                    </a:lnTo>
                    <a:lnTo>
                      <a:pt x="678" y="366"/>
                    </a:lnTo>
                    <a:lnTo>
                      <a:pt x="684" y="378"/>
                    </a:lnTo>
                    <a:lnTo>
                      <a:pt x="684" y="384"/>
                    </a:lnTo>
                    <a:lnTo>
                      <a:pt x="684" y="390"/>
                    </a:lnTo>
                    <a:lnTo>
                      <a:pt x="684" y="396"/>
                    </a:lnTo>
                    <a:lnTo>
                      <a:pt x="684" y="402"/>
                    </a:lnTo>
                    <a:lnTo>
                      <a:pt x="684" y="408"/>
                    </a:lnTo>
                    <a:lnTo>
                      <a:pt x="690" y="408"/>
                    </a:lnTo>
                    <a:lnTo>
                      <a:pt x="690" y="414"/>
                    </a:lnTo>
                    <a:lnTo>
                      <a:pt x="690" y="414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396"/>
                    </a:lnTo>
                    <a:lnTo>
                      <a:pt x="708" y="390"/>
                    </a:lnTo>
                    <a:lnTo>
                      <a:pt x="708" y="384"/>
                    </a:lnTo>
                    <a:lnTo>
                      <a:pt x="708" y="378"/>
                    </a:lnTo>
                    <a:lnTo>
                      <a:pt x="714" y="372"/>
                    </a:lnTo>
                    <a:lnTo>
                      <a:pt x="714" y="366"/>
                    </a:lnTo>
                    <a:lnTo>
                      <a:pt x="714" y="360"/>
                    </a:lnTo>
                    <a:lnTo>
                      <a:pt x="714" y="360"/>
                    </a:lnTo>
                    <a:lnTo>
                      <a:pt x="714" y="360"/>
                    </a:lnTo>
                    <a:lnTo>
                      <a:pt x="714" y="354"/>
                    </a:lnTo>
                    <a:lnTo>
                      <a:pt x="714" y="342"/>
                    </a:lnTo>
                    <a:lnTo>
                      <a:pt x="714" y="336"/>
                    </a:lnTo>
                    <a:lnTo>
                      <a:pt x="720" y="330"/>
                    </a:lnTo>
                    <a:lnTo>
                      <a:pt x="720" y="324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6" y="318"/>
                    </a:lnTo>
                    <a:lnTo>
                      <a:pt x="726" y="324"/>
                    </a:lnTo>
                    <a:lnTo>
                      <a:pt x="726" y="324"/>
                    </a:lnTo>
                    <a:lnTo>
                      <a:pt x="726" y="330"/>
                    </a:lnTo>
                    <a:lnTo>
                      <a:pt x="726" y="336"/>
                    </a:lnTo>
                    <a:lnTo>
                      <a:pt x="726" y="348"/>
                    </a:lnTo>
                    <a:lnTo>
                      <a:pt x="726" y="354"/>
                    </a:lnTo>
                    <a:lnTo>
                      <a:pt x="732" y="360"/>
                    </a:lnTo>
                    <a:lnTo>
                      <a:pt x="732" y="360"/>
                    </a:lnTo>
                    <a:lnTo>
                      <a:pt x="732" y="366"/>
                    </a:lnTo>
                    <a:lnTo>
                      <a:pt x="732" y="378"/>
                    </a:lnTo>
                    <a:lnTo>
                      <a:pt x="732" y="384"/>
                    </a:lnTo>
                    <a:lnTo>
                      <a:pt x="732" y="390"/>
                    </a:lnTo>
                    <a:lnTo>
                      <a:pt x="732" y="396"/>
                    </a:lnTo>
                    <a:lnTo>
                      <a:pt x="738" y="402"/>
                    </a:lnTo>
                    <a:lnTo>
                      <a:pt x="738" y="408"/>
                    </a:lnTo>
                    <a:lnTo>
                      <a:pt x="738" y="414"/>
                    </a:lnTo>
                    <a:lnTo>
                      <a:pt x="738" y="420"/>
                    </a:lnTo>
                    <a:lnTo>
                      <a:pt x="738" y="420"/>
                    </a:lnTo>
                    <a:lnTo>
                      <a:pt x="738" y="420"/>
                    </a:lnTo>
                    <a:lnTo>
                      <a:pt x="756" y="408"/>
                    </a:lnTo>
                    <a:lnTo>
                      <a:pt x="756" y="408"/>
                    </a:lnTo>
                    <a:lnTo>
                      <a:pt x="756" y="408"/>
                    </a:lnTo>
                    <a:lnTo>
                      <a:pt x="762" y="402"/>
                    </a:lnTo>
                    <a:lnTo>
                      <a:pt x="762" y="396"/>
                    </a:lnTo>
                    <a:lnTo>
                      <a:pt x="762" y="390"/>
                    </a:lnTo>
                    <a:lnTo>
                      <a:pt x="762" y="384"/>
                    </a:lnTo>
                    <a:lnTo>
                      <a:pt x="762" y="378"/>
                    </a:lnTo>
                    <a:lnTo>
                      <a:pt x="762" y="372"/>
                    </a:lnTo>
                    <a:lnTo>
                      <a:pt x="762" y="366"/>
                    </a:lnTo>
                    <a:lnTo>
                      <a:pt x="762" y="366"/>
                    </a:lnTo>
                    <a:lnTo>
                      <a:pt x="762" y="366"/>
                    </a:lnTo>
                    <a:lnTo>
                      <a:pt x="768" y="360"/>
                    </a:lnTo>
                    <a:lnTo>
                      <a:pt x="768" y="348"/>
                    </a:lnTo>
                    <a:lnTo>
                      <a:pt x="768" y="342"/>
                    </a:lnTo>
                    <a:lnTo>
                      <a:pt x="768" y="336"/>
                    </a:lnTo>
                    <a:lnTo>
                      <a:pt x="768" y="330"/>
                    </a:lnTo>
                    <a:lnTo>
                      <a:pt x="768" y="324"/>
                    </a:lnTo>
                    <a:lnTo>
                      <a:pt x="774" y="324"/>
                    </a:lnTo>
                    <a:lnTo>
                      <a:pt x="774" y="318"/>
                    </a:lnTo>
                    <a:lnTo>
                      <a:pt x="774" y="318"/>
                    </a:lnTo>
                    <a:lnTo>
                      <a:pt x="774" y="324"/>
                    </a:lnTo>
                    <a:lnTo>
                      <a:pt x="774" y="324"/>
                    </a:lnTo>
                    <a:lnTo>
                      <a:pt x="774" y="330"/>
                    </a:lnTo>
                    <a:lnTo>
                      <a:pt x="774" y="336"/>
                    </a:lnTo>
                    <a:lnTo>
                      <a:pt x="780" y="342"/>
                    </a:lnTo>
                    <a:lnTo>
                      <a:pt x="780" y="348"/>
                    </a:lnTo>
                    <a:lnTo>
                      <a:pt x="780" y="360"/>
                    </a:lnTo>
                    <a:lnTo>
                      <a:pt x="780" y="360"/>
                    </a:lnTo>
                    <a:lnTo>
                      <a:pt x="780" y="360"/>
                    </a:lnTo>
                    <a:lnTo>
                      <a:pt x="780" y="366"/>
                    </a:lnTo>
                    <a:lnTo>
                      <a:pt x="780" y="378"/>
                    </a:lnTo>
                    <a:lnTo>
                      <a:pt x="786" y="384"/>
                    </a:lnTo>
                    <a:lnTo>
                      <a:pt x="786" y="390"/>
                    </a:lnTo>
                    <a:lnTo>
                      <a:pt x="786" y="396"/>
                    </a:lnTo>
                    <a:lnTo>
                      <a:pt x="786" y="402"/>
                    </a:lnTo>
                    <a:lnTo>
                      <a:pt x="786" y="408"/>
                    </a:lnTo>
                    <a:lnTo>
                      <a:pt x="786" y="414"/>
                    </a:lnTo>
                    <a:lnTo>
                      <a:pt x="792" y="414"/>
                    </a:lnTo>
                    <a:lnTo>
                      <a:pt x="792" y="420"/>
                    </a:lnTo>
                    <a:lnTo>
                      <a:pt x="792" y="420"/>
                    </a:lnTo>
                    <a:lnTo>
                      <a:pt x="810" y="402"/>
                    </a:lnTo>
                    <a:lnTo>
                      <a:pt x="810" y="402"/>
                    </a:lnTo>
                    <a:lnTo>
                      <a:pt x="810" y="396"/>
                    </a:lnTo>
                    <a:lnTo>
                      <a:pt x="810" y="396"/>
                    </a:lnTo>
                    <a:lnTo>
                      <a:pt x="810" y="390"/>
                    </a:lnTo>
                    <a:lnTo>
                      <a:pt x="810" y="384"/>
                    </a:lnTo>
                    <a:lnTo>
                      <a:pt x="810" y="378"/>
                    </a:lnTo>
                    <a:lnTo>
                      <a:pt x="816" y="372"/>
                    </a:lnTo>
                    <a:lnTo>
                      <a:pt x="816" y="366"/>
                    </a:lnTo>
                    <a:lnTo>
                      <a:pt x="816" y="360"/>
                    </a:lnTo>
                    <a:lnTo>
                      <a:pt x="816" y="354"/>
                    </a:lnTo>
                    <a:lnTo>
                      <a:pt x="816" y="354"/>
                    </a:lnTo>
                    <a:lnTo>
                      <a:pt x="816" y="354"/>
                    </a:lnTo>
                    <a:lnTo>
                      <a:pt x="816" y="342"/>
                    </a:lnTo>
                    <a:lnTo>
                      <a:pt x="816" y="336"/>
                    </a:lnTo>
                    <a:lnTo>
                      <a:pt x="822" y="324"/>
                    </a:lnTo>
                    <a:lnTo>
                      <a:pt x="822" y="324"/>
                    </a:lnTo>
                    <a:lnTo>
                      <a:pt x="822" y="318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8" y="318"/>
                    </a:lnTo>
                    <a:lnTo>
                      <a:pt x="828" y="324"/>
                    </a:lnTo>
                    <a:lnTo>
                      <a:pt x="828" y="324"/>
                    </a:lnTo>
                    <a:lnTo>
                      <a:pt x="828" y="336"/>
                    </a:lnTo>
                    <a:lnTo>
                      <a:pt x="828" y="342"/>
                    </a:lnTo>
                    <a:lnTo>
                      <a:pt x="828" y="348"/>
                    </a:lnTo>
                    <a:lnTo>
                      <a:pt x="834" y="354"/>
                    </a:lnTo>
                    <a:lnTo>
                      <a:pt x="834" y="354"/>
                    </a:lnTo>
                    <a:lnTo>
                      <a:pt x="834" y="360"/>
                    </a:lnTo>
                    <a:lnTo>
                      <a:pt x="834" y="372"/>
                    </a:lnTo>
                    <a:lnTo>
                      <a:pt x="834" y="378"/>
                    </a:lnTo>
                    <a:lnTo>
                      <a:pt x="834" y="384"/>
                    </a:lnTo>
                    <a:lnTo>
                      <a:pt x="834" y="390"/>
                    </a:lnTo>
                    <a:lnTo>
                      <a:pt x="840" y="396"/>
                    </a:lnTo>
                    <a:lnTo>
                      <a:pt x="840" y="402"/>
                    </a:lnTo>
                    <a:lnTo>
                      <a:pt x="840" y="408"/>
                    </a:lnTo>
                    <a:lnTo>
                      <a:pt x="840" y="414"/>
                    </a:lnTo>
                    <a:lnTo>
                      <a:pt x="840" y="414"/>
                    </a:lnTo>
                    <a:lnTo>
                      <a:pt x="840" y="414"/>
                    </a:lnTo>
                    <a:lnTo>
                      <a:pt x="858" y="408"/>
                    </a:lnTo>
                    <a:lnTo>
                      <a:pt x="858" y="408"/>
                    </a:lnTo>
                    <a:lnTo>
                      <a:pt x="858" y="402"/>
                    </a:lnTo>
                    <a:lnTo>
                      <a:pt x="864" y="402"/>
                    </a:lnTo>
                    <a:lnTo>
                      <a:pt x="864" y="396"/>
                    </a:lnTo>
                    <a:lnTo>
                      <a:pt x="864" y="390"/>
                    </a:lnTo>
                    <a:lnTo>
                      <a:pt x="864" y="384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0"/>
                    </a:lnTo>
                    <a:lnTo>
                      <a:pt x="864" y="360"/>
                    </a:lnTo>
                    <a:lnTo>
                      <a:pt x="870" y="360"/>
                    </a:lnTo>
                    <a:lnTo>
                      <a:pt x="870" y="348"/>
                    </a:lnTo>
                    <a:lnTo>
                      <a:pt x="870" y="342"/>
                    </a:lnTo>
                    <a:lnTo>
                      <a:pt x="870" y="336"/>
                    </a:lnTo>
                    <a:lnTo>
                      <a:pt x="870" y="330"/>
                    </a:lnTo>
                    <a:lnTo>
                      <a:pt x="870" y="324"/>
                    </a:lnTo>
                    <a:lnTo>
                      <a:pt x="870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30"/>
                    </a:lnTo>
                    <a:lnTo>
                      <a:pt x="876" y="336"/>
                    </a:lnTo>
                    <a:lnTo>
                      <a:pt x="882" y="342"/>
                    </a:lnTo>
                    <a:lnTo>
                      <a:pt x="882" y="354"/>
                    </a:lnTo>
                    <a:lnTo>
                      <a:pt x="882" y="360"/>
                    </a:lnTo>
                    <a:lnTo>
                      <a:pt x="882" y="366"/>
                    </a:lnTo>
                    <a:lnTo>
                      <a:pt x="882" y="366"/>
                    </a:lnTo>
                    <a:lnTo>
                      <a:pt x="882" y="372"/>
                    </a:lnTo>
                    <a:lnTo>
                      <a:pt x="882" y="378"/>
                    </a:lnTo>
                    <a:lnTo>
                      <a:pt x="888" y="384"/>
                    </a:lnTo>
                    <a:lnTo>
                      <a:pt x="888" y="396"/>
                    </a:lnTo>
                    <a:lnTo>
                      <a:pt x="888" y="402"/>
                    </a:lnTo>
                    <a:lnTo>
                      <a:pt x="888" y="408"/>
                    </a:lnTo>
                    <a:lnTo>
                      <a:pt x="888" y="414"/>
                    </a:lnTo>
                    <a:lnTo>
                      <a:pt x="888" y="414"/>
                    </a:lnTo>
                    <a:lnTo>
                      <a:pt x="894" y="420"/>
                    </a:lnTo>
                    <a:lnTo>
                      <a:pt x="894" y="426"/>
                    </a:lnTo>
                    <a:lnTo>
                      <a:pt x="894" y="426"/>
                    </a:lnTo>
                    <a:lnTo>
                      <a:pt x="912" y="408"/>
                    </a:lnTo>
                    <a:lnTo>
                      <a:pt x="912" y="408"/>
                    </a:lnTo>
                    <a:lnTo>
                      <a:pt x="912" y="408"/>
                    </a:lnTo>
                    <a:lnTo>
                      <a:pt x="912" y="402"/>
                    </a:lnTo>
                    <a:lnTo>
                      <a:pt x="912" y="396"/>
                    </a:lnTo>
                    <a:lnTo>
                      <a:pt x="912" y="390"/>
                    </a:lnTo>
                    <a:lnTo>
                      <a:pt x="912" y="384"/>
                    </a:lnTo>
                    <a:lnTo>
                      <a:pt x="918" y="378"/>
                    </a:lnTo>
                    <a:lnTo>
                      <a:pt x="918" y="372"/>
                    </a:lnTo>
                    <a:lnTo>
                      <a:pt x="918" y="366"/>
                    </a:lnTo>
                    <a:lnTo>
                      <a:pt x="918" y="360"/>
                    </a:lnTo>
                    <a:lnTo>
                      <a:pt x="918" y="360"/>
                    </a:lnTo>
                    <a:lnTo>
                      <a:pt x="918" y="360"/>
                    </a:lnTo>
                    <a:lnTo>
                      <a:pt x="918" y="348"/>
                    </a:lnTo>
                    <a:lnTo>
                      <a:pt x="918" y="342"/>
                    </a:lnTo>
                    <a:lnTo>
                      <a:pt x="918" y="336"/>
                    </a:lnTo>
                    <a:lnTo>
                      <a:pt x="924" y="330"/>
                    </a:lnTo>
                    <a:lnTo>
                      <a:pt x="924" y="324"/>
                    </a:lnTo>
                    <a:lnTo>
                      <a:pt x="924" y="324"/>
                    </a:lnTo>
                    <a:lnTo>
                      <a:pt x="924" y="318"/>
                    </a:lnTo>
                    <a:lnTo>
                      <a:pt x="924" y="318"/>
                    </a:lnTo>
                    <a:lnTo>
                      <a:pt x="924" y="318"/>
                    </a:lnTo>
                    <a:lnTo>
                      <a:pt x="930" y="324"/>
                    </a:lnTo>
                    <a:lnTo>
                      <a:pt x="930" y="330"/>
                    </a:lnTo>
                    <a:lnTo>
                      <a:pt x="930" y="330"/>
                    </a:lnTo>
                    <a:lnTo>
                      <a:pt x="930" y="342"/>
                    </a:lnTo>
                    <a:lnTo>
                      <a:pt x="930" y="348"/>
                    </a:lnTo>
                    <a:lnTo>
                      <a:pt x="930" y="354"/>
                    </a:lnTo>
                    <a:lnTo>
                      <a:pt x="936" y="360"/>
                    </a:lnTo>
                    <a:lnTo>
                      <a:pt x="936" y="360"/>
                    </a:lnTo>
                    <a:lnTo>
                      <a:pt x="936" y="366"/>
                    </a:lnTo>
                    <a:lnTo>
                      <a:pt x="936" y="372"/>
                    </a:lnTo>
                    <a:lnTo>
                      <a:pt x="936" y="384"/>
                    </a:lnTo>
                    <a:lnTo>
                      <a:pt x="936" y="390"/>
                    </a:lnTo>
                    <a:lnTo>
                      <a:pt x="936" y="396"/>
                    </a:lnTo>
                    <a:lnTo>
                      <a:pt x="942" y="402"/>
                    </a:lnTo>
                    <a:lnTo>
                      <a:pt x="942" y="408"/>
                    </a:lnTo>
                    <a:lnTo>
                      <a:pt x="942" y="408"/>
                    </a:lnTo>
                    <a:lnTo>
                      <a:pt x="942" y="414"/>
                    </a:lnTo>
                    <a:lnTo>
                      <a:pt x="942" y="420"/>
                    </a:lnTo>
                    <a:lnTo>
                      <a:pt x="942" y="420"/>
                    </a:lnTo>
                    <a:lnTo>
                      <a:pt x="960" y="402"/>
                    </a:lnTo>
                    <a:lnTo>
                      <a:pt x="960" y="402"/>
                    </a:lnTo>
                    <a:lnTo>
                      <a:pt x="960" y="396"/>
                    </a:lnTo>
                    <a:lnTo>
                      <a:pt x="960" y="396"/>
                    </a:lnTo>
                    <a:lnTo>
                      <a:pt x="966" y="390"/>
                    </a:lnTo>
                    <a:lnTo>
                      <a:pt x="966" y="384"/>
                    </a:lnTo>
                    <a:lnTo>
                      <a:pt x="966" y="378"/>
                    </a:lnTo>
                    <a:lnTo>
                      <a:pt x="966" y="372"/>
                    </a:lnTo>
                    <a:lnTo>
                      <a:pt x="966" y="366"/>
                    </a:lnTo>
                    <a:lnTo>
                      <a:pt x="966" y="360"/>
                    </a:lnTo>
                    <a:lnTo>
                      <a:pt x="966" y="354"/>
                    </a:lnTo>
                    <a:lnTo>
                      <a:pt x="966" y="354"/>
                    </a:lnTo>
                    <a:lnTo>
                      <a:pt x="966" y="354"/>
                    </a:lnTo>
                    <a:lnTo>
                      <a:pt x="972" y="342"/>
                    </a:lnTo>
                    <a:lnTo>
                      <a:pt x="972" y="336"/>
                    </a:lnTo>
                    <a:lnTo>
                      <a:pt x="972" y="330"/>
                    </a:lnTo>
                    <a:lnTo>
                      <a:pt x="972" y="324"/>
                    </a:lnTo>
                    <a:lnTo>
                      <a:pt x="972" y="318"/>
                    </a:lnTo>
                    <a:lnTo>
                      <a:pt x="972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24"/>
                    </a:lnTo>
                    <a:lnTo>
                      <a:pt x="978" y="330"/>
                    </a:lnTo>
                    <a:lnTo>
                      <a:pt x="984" y="336"/>
                    </a:lnTo>
                    <a:lnTo>
                      <a:pt x="984" y="348"/>
                    </a:lnTo>
                    <a:lnTo>
                      <a:pt x="984" y="354"/>
                    </a:lnTo>
                    <a:lnTo>
                      <a:pt x="984" y="360"/>
                    </a:lnTo>
                    <a:lnTo>
                      <a:pt x="984" y="360"/>
                    </a:lnTo>
                    <a:lnTo>
                      <a:pt x="984" y="366"/>
                    </a:lnTo>
                    <a:lnTo>
                      <a:pt x="984" y="372"/>
                    </a:lnTo>
                    <a:lnTo>
                      <a:pt x="990" y="384"/>
                    </a:lnTo>
                    <a:lnTo>
                      <a:pt x="990" y="390"/>
                    </a:lnTo>
                    <a:lnTo>
                      <a:pt x="990" y="396"/>
                    </a:lnTo>
                    <a:lnTo>
                      <a:pt x="990" y="402"/>
                    </a:lnTo>
                    <a:lnTo>
                      <a:pt x="990" y="408"/>
                    </a:lnTo>
                    <a:lnTo>
                      <a:pt x="990" y="414"/>
                    </a:lnTo>
                    <a:lnTo>
                      <a:pt x="990" y="414"/>
                    </a:lnTo>
                    <a:lnTo>
                      <a:pt x="996" y="420"/>
                    </a:lnTo>
                    <a:lnTo>
                      <a:pt x="996" y="420"/>
                    </a:lnTo>
                    <a:lnTo>
                      <a:pt x="1014" y="408"/>
                    </a:lnTo>
                    <a:lnTo>
                      <a:pt x="1014" y="408"/>
                    </a:lnTo>
                    <a:lnTo>
                      <a:pt x="1014" y="408"/>
                    </a:lnTo>
                    <a:lnTo>
                      <a:pt x="1014" y="402"/>
                    </a:lnTo>
                    <a:lnTo>
                      <a:pt x="1014" y="396"/>
                    </a:lnTo>
                    <a:lnTo>
                      <a:pt x="1014" y="396"/>
                    </a:lnTo>
                    <a:lnTo>
                      <a:pt x="1014" y="390"/>
                    </a:lnTo>
                    <a:lnTo>
                      <a:pt x="1014" y="384"/>
                    </a:lnTo>
                    <a:lnTo>
                      <a:pt x="1020" y="378"/>
                    </a:lnTo>
                    <a:lnTo>
                      <a:pt x="1020" y="366"/>
                    </a:lnTo>
                    <a:lnTo>
                      <a:pt x="1020" y="366"/>
                    </a:lnTo>
                    <a:lnTo>
                      <a:pt x="1020" y="366"/>
                    </a:lnTo>
                    <a:lnTo>
                      <a:pt x="1020" y="360"/>
                    </a:lnTo>
                    <a:lnTo>
                      <a:pt x="1020" y="354"/>
                    </a:lnTo>
                    <a:lnTo>
                      <a:pt x="1020" y="348"/>
                    </a:lnTo>
                    <a:lnTo>
                      <a:pt x="1020" y="336"/>
                    </a:lnTo>
                    <a:lnTo>
                      <a:pt x="1026" y="336"/>
                    </a:lnTo>
                    <a:lnTo>
                      <a:pt x="1026" y="330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32" y="330"/>
                    </a:lnTo>
                    <a:lnTo>
                      <a:pt x="1032" y="336"/>
                    </a:lnTo>
                    <a:lnTo>
                      <a:pt x="1032" y="342"/>
                    </a:lnTo>
                    <a:lnTo>
                      <a:pt x="1032" y="348"/>
                    </a:lnTo>
                    <a:lnTo>
                      <a:pt x="1032" y="354"/>
                    </a:lnTo>
                    <a:lnTo>
                      <a:pt x="1032" y="360"/>
                    </a:lnTo>
                    <a:lnTo>
                      <a:pt x="1038" y="366"/>
                    </a:lnTo>
                    <a:lnTo>
                      <a:pt x="1038" y="366"/>
                    </a:lnTo>
                    <a:lnTo>
                      <a:pt x="1038" y="372"/>
                    </a:lnTo>
                    <a:lnTo>
                      <a:pt x="1038" y="384"/>
                    </a:lnTo>
                    <a:lnTo>
                      <a:pt x="1038" y="390"/>
                    </a:lnTo>
                    <a:lnTo>
                      <a:pt x="1038" y="396"/>
                    </a:lnTo>
                    <a:lnTo>
                      <a:pt x="1038" y="402"/>
                    </a:lnTo>
                    <a:lnTo>
                      <a:pt x="1038" y="408"/>
                    </a:lnTo>
                    <a:lnTo>
                      <a:pt x="1044" y="414"/>
                    </a:lnTo>
                    <a:lnTo>
                      <a:pt x="1044" y="414"/>
                    </a:lnTo>
                    <a:lnTo>
                      <a:pt x="1044" y="420"/>
                    </a:lnTo>
                    <a:lnTo>
                      <a:pt x="1044" y="426"/>
                    </a:lnTo>
                    <a:lnTo>
                      <a:pt x="1044" y="426"/>
                    </a:lnTo>
                    <a:lnTo>
                      <a:pt x="1062" y="408"/>
                    </a:lnTo>
                    <a:lnTo>
                      <a:pt x="1062" y="408"/>
                    </a:lnTo>
                    <a:lnTo>
                      <a:pt x="1062" y="402"/>
                    </a:lnTo>
                    <a:lnTo>
                      <a:pt x="1062" y="402"/>
                    </a:lnTo>
                    <a:lnTo>
                      <a:pt x="1068" y="396"/>
                    </a:lnTo>
                    <a:lnTo>
                      <a:pt x="1068" y="390"/>
                    </a:lnTo>
                    <a:lnTo>
                      <a:pt x="1068" y="384"/>
                    </a:lnTo>
                    <a:lnTo>
                      <a:pt x="1068" y="378"/>
                    </a:lnTo>
                    <a:lnTo>
                      <a:pt x="1068" y="372"/>
                    </a:lnTo>
                    <a:lnTo>
                      <a:pt x="1068" y="366"/>
                    </a:lnTo>
                    <a:lnTo>
                      <a:pt x="1068" y="360"/>
                    </a:lnTo>
                    <a:lnTo>
                      <a:pt x="1068" y="360"/>
                    </a:lnTo>
                    <a:lnTo>
                      <a:pt x="1068" y="354"/>
                    </a:lnTo>
                    <a:lnTo>
                      <a:pt x="1074" y="348"/>
                    </a:lnTo>
                    <a:lnTo>
                      <a:pt x="1074" y="336"/>
                    </a:lnTo>
                    <a:lnTo>
                      <a:pt x="1074" y="330"/>
                    </a:lnTo>
                    <a:lnTo>
                      <a:pt x="1074" y="324"/>
                    </a:lnTo>
                    <a:lnTo>
                      <a:pt x="1074" y="318"/>
                    </a:lnTo>
                    <a:lnTo>
                      <a:pt x="1074" y="312"/>
                    </a:lnTo>
                    <a:lnTo>
                      <a:pt x="1080" y="306"/>
                    </a:lnTo>
                    <a:lnTo>
                      <a:pt x="1080" y="306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6" y="300"/>
                    </a:lnTo>
                    <a:lnTo>
                      <a:pt x="1086" y="300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8" y="312"/>
                    </a:lnTo>
                    <a:lnTo>
                      <a:pt x="1098" y="312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2"/>
                    </a:lnTo>
                    <a:lnTo>
                      <a:pt x="1116" y="216"/>
                    </a:lnTo>
                    <a:lnTo>
                      <a:pt x="1116" y="210"/>
                    </a:lnTo>
                    <a:lnTo>
                      <a:pt x="1116" y="204"/>
                    </a:lnTo>
                    <a:lnTo>
                      <a:pt x="1116" y="192"/>
                    </a:lnTo>
                    <a:lnTo>
                      <a:pt x="1116" y="186"/>
                    </a:lnTo>
                    <a:lnTo>
                      <a:pt x="1122" y="180"/>
                    </a:lnTo>
                    <a:lnTo>
                      <a:pt x="1122" y="168"/>
                    </a:lnTo>
                    <a:lnTo>
                      <a:pt x="1122" y="156"/>
                    </a:lnTo>
                    <a:lnTo>
                      <a:pt x="1122" y="150"/>
                    </a:lnTo>
                    <a:lnTo>
                      <a:pt x="1122" y="150"/>
                    </a:lnTo>
                    <a:lnTo>
                      <a:pt x="1122" y="144"/>
                    </a:lnTo>
                    <a:lnTo>
                      <a:pt x="1122" y="132"/>
                    </a:lnTo>
                    <a:lnTo>
                      <a:pt x="1128" y="120"/>
                    </a:lnTo>
                    <a:lnTo>
                      <a:pt x="1128" y="114"/>
                    </a:lnTo>
                    <a:lnTo>
                      <a:pt x="1128" y="108"/>
                    </a:lnTo>
                    <a:lnTo>
                      <a:pt x="1128" y="102"/>
                    </a:lnTo>
                    <a:lnTo>
                      <a:pt x="1128" y="96"/>
                    </a:lnTo>
                    <a:lnTo>
                      <a:pt x="1128" y="96"/>
                    </a:lnTo>
                    <a:lnTo>
                      <a:pt x="1128" y="90"/>
                    </a:lnTo>
                    <a:lnTo>
                      <a:pt x="1134" y="96"/>
                    </a:lnTo>
                    <a:lnTo>
                      <a:pt x="1134" y="96"/>
                    </a:lnTo>
                    <a:lnTo>
                      <a:pt x="1134" y="102"/>
                    </a:lnTo>
                    <a:lnTo>
                      <a:pt x="1134" y="108"/>
                    </a:lnTo>
                    <a:lnTo>
                      <a:pt x="1134" y="114"/>
                    </a:lnTo>
                    <a:lnTo>
                      <a:pt x="1134" y="120"/>
                    </a:lnTo>
                    <a:lnTo>
                      <a:pt x="1140" y="132"/>
                    </a:lnTo>
                    <a:lnTo>
                      <a:pt x="1140" y="138"/>
                    </a:lnTo>
                    <a:lnTo>
                      <a:pt x="1140" y="138"/>
                    </a:lnTo>
                    <a:lnTo>
                      <a:pt x="1140" y="144"/>
                    </a:lnTo>
                    <a:lnTo>
                      <a:pt x="1140" y="156"/>
                    </a:lnTo>
                    <a:lnTo>
                      <a:pt x="1140" y="162"/>
                    </a:lnTo>
                    <a:lnTo>
                      <a:pt x="1140" y="168"/>
                    </a:lnTo>
                    <a:lnTo>
                      <a:pt x="1146" y="180"/>
                    </a:lnTo>
                    <a:lnTo>
                      <a:pt x="1146" y="186"/>
                    </a:lnTo>
                    <a:lnTo>
                      <a:pt x="1146" y="192"/>
                    </a:lnTo>
                    <a:lnTo>
                      <a:pt x="1146" y="198"/>
                    </a:lnTo>
                    <a:lnTo>
                      <a:pt x="1146" y="204"/>
                    </a:lnTo>
                    <a:lnTo>
                      <a:pt x="1146" y="216"/>
                    </a:lnTo>
                    <a:lnTo>
                      <a:pt x="1146" y="216"/>
                    </a:lnTo>
                    <a:lnTo>
                      <a:pt x="1188" y="204"/>
                    </a:lnTo>
                    <a:lnTo>
                      <a:pt x="1188" y="204"/>
                    </a:lnTo>
                    <a:lnTo>
                      <a:pt x="1188" y="198"/>
                    </a:lnTo>
                    <a:lnTo>
                      <a:pt x="1188" y="192"/>
                    </a:lnTo>
                    <a:lnTo>
                      <a:pt x="1188" y="192"/>
                    </a:lnTo>
                    <a:lnTo>
                      <a:pt x="1188" y="186"/>
                    </a:lnTo>
                    <a:lnTo>
                      <a:pt x="1188" y="174"/>
                    </a:lnTo>
                    <a:lnTo>
                      <a:pt x="1188" y="168"/>
                    </a:lnTo>
                    <a:lnTo>
                      <a:pt x="1188" y="162"/>
                    </a:lnTo>
                    <a:lnTo>
                      <a:pt x="1194" y="156"/>
                    </a:lnTo>
                    <a:lnTo>
                      <a:pt x="1194" y="144"/>
                    </a:lnTo>
                    <a:lnTo>
                      <a:pt x="1194" y="138"/>
                    </a:lnTo>
                    <a:lnTo>
                      <a:pt x="1194" y="138"/>
                    </a:lnTo>
                    <a:lnTo>
                      <a:pt x="1194" y="132"/>
                    </a:lnTo>
                    <a:lnTo>
                      <a:pt x="1194" y="120"/>
                    </a:lnTo>
                    <a:lnTo>
                      <a:pt x="1194" y="114"/>
                    </a:lnTo>
                    <a:lnTo>
                      <a:pt x="1200" y="108"/>
                    </a:lnTo>
                    <a:lnTo>
                      <a:pt x="1200" y="102"/>
                    </a:lnTo>
                    <a:lnTo>
                      <a:pt x="1200" y="96"/>
                    </a:lnTo>
                    <a:lnTo>
                      <a:pt x="1200" y="96"/>
                    </a:lnTo>
                    <a:lnTo>
                      <a:pt x="1200" y="90"/>
                    </a:lnTo>
                    <a:lnTo>
                      <a:pt x="1200" y="90"/>
                    </a:lnTo>
                    <a:lnTo>
                      <a:pt x="1206" y="96"/>
                    </a:lnTo>
                    <a:lnTo>
                      <a:pt x="1206" y="96"/>
                    </a:lnTo>
                    <a:lnTo>
                      <a:pt x="1206" y="102"/>
                    </a:lnTo>
                    <a:lnTo>
                      <a:pt x="1206" y="108"/>
                    </a:lnTo>
                    <a:lnTo>
                      <a:pt x="1206" y="114"/>
                    </a:lnTo>
                    <a:lnTo>
                      <a:pt x="1206" y="120"/>
                    </a:lnTo>
                    <a:lnTo>
                      <a:pt x="1206" y="132"/>
                    </a:lnTo>
                    <a:lnTo>
                      <a:pt x="1212" y="138"/>
                    </a:lnTo>
                    <a:lnTo>
                      <a:pt x="1212" y="138"/>
                    </a:lnTo>
                    <a:lnTo>
                      <a:pt x="1212" y="144"/>
                    </a:lnTo>
                    <a:lnTo>
                      <a:pt x="1212" y="156"/>
                    </a:lnTo>
                    <a:lnTo>
                      <a:pt x="1212" y="162"/>
                    </a:lnTo>
                    <a:lnTo>
                      <a:pt x="1212" y="174"/>
                    </a:lnTo>
                    <a:lnTo>
                      <a:pt x="1212" y="180"/>
                    </a:lnTo>
                    <a:lnTo>
                      <a:pt x="1218" y="186"/>
                    </a:lnTo>
                    <a:lnTo>
                      <a:pt x="1218" y="192"/>
                    </a:lnTo>
                    <a:lnTo>
                      <a:pt x="1218" y="198"/>
                    </a:lnTo>
                    <a:lnTo>
                      <a:pt x="1218" y="210"/>
                    </a:lnTo>
                    <a:lnTo>
                      <a:pt x="1218" y="216"/>
                    </a:lnTo>
                    <a:lnTo>
                      <a:pt x="1218" y="216"/>
                    </a:lnTo>
                    <a:lnTo>
                      <a:pt x="1254" y="204"/>
                    </a:lnTo>
                    <a:lnTo>
                      <a:pt x="1254" y="204"/>
                    </a:lnTo>
                    <a:lnTo>
                      <a:pt x="1260" y="204"/>
                    </a:lnTo>
                    <a:lnTo>
                      <a:pt x="1260" y="198"/>
                    </a:lnTo>
                    <a:lnTo>
                      <a:pt x="1260" y="192"/>
                    </a:lnTo>
                    <a:lnTo>
                      <a:pt x="1260" y="186"/>
                    </a:lnTo>
                    <a:lnTo>
                      <a:pt x="1260" y="180"/>
                    </a:lnTo>
                    <a:lnTo>
                      <a:pt x="1260" y="174"/>
                    </a:lnTo>
                    <a:lnTo>
                      <a:pt x="1260" y="162"/>
                    </a:lnTo>
                    <a:lnTo>
                      <a:pt x="1260" y="156"/>
                    </a:lnTo>
                    <a:lnTo>
                      <a:pt x="1266" y="150"/>
                    </a:lnTo>
                    <a:lnTo>
                      <a:pt x="1266" y="138"/>
                    </a:lnTo>
                    <a:lnTo>
                      <a:pt x="1266" y="138"/>
                    </a:lnTo>
                    <a:lnTo>
                      <a:pt x="1266" y="132"/>
                    </a:lnTo>
                    <a:lnTo>
                      <a:pt x="1266" y="126"/>
                    </a:lnTo>
                    <a:lnTo>
                      <a:pt x="1266" y="114"/>
                    </a:lnTo>
                    <a:lnTo>
                      <a:pt x="1266" y="108"/>
                    </a:lnTo>
                    <a:lnTo>
                      <a:pt x="1272" y="102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8" y="96"/>
                    </a:lnTo>
                    <a:lnTo>
                      <a:pt x="1278" y="102"/>
                    </a:lnTo>
                    <a:lnTo>
                      <a:pt x="1278" y="108"/>
                    </a:lnTo>
                    <a:lnTo>
                      <a:pt x="1278" y="114"/>
                    </a:lnTo>
                    <a:lnTo>
                      <a:pt x="1278" y="126"/>
                    </a:lnTo>
                    <a:lnTo>
                      <a:pt x="1278" y="132"/>
                    </a:lnTo>
                    <a:lnTo>
                      <a:pt x="1278" y="138"/>
                    </a:lnTo>
                    <a:lnTo>
                      <a:pt x="1278" y="138"/>
                    </a:lnTo>
                    <a:lnTo>
                      <a:pt x="1284" y="150"/>
                    </a:lnTo>
                    <a:lnTo>
                      <a:pt x="1284" y="156"/>
                    </a:lnTo>
                    <a:lnTo>
                      <a:pt x="1284" y="168"/>
                    </a:lnTo>
                    <a:lnTo>
                      <a:pt x="1284" y="174"/>
                    </a:lnTo>
                    <a:lnTo>
                      <a:pt x="1284" y="180"/>
                    </a:lnTo>
                    <a:lnTo>
                      <a:pt x="1284" y="192"/>
                    </a:lnTo>
                    <a:lnTo>
                      <a:pt x="1290" y="198"/>
                    </a:lnTo>
                    <a:lnTo>
                      <a:pt x="1290" y="204"/>
                    </a:lnTo>
                    <a:lnTo>
                      <a:pt x="1290" y="210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326" y="210"/>
                    </a:lnTo>
                    <a:lnTo>
                      <a:pt x="1326" y="210"/>
                    </a:lnTo>
                    <a:lnTo>
                      <a:pt x="1326" y="204"/>
                    </a:lnTo>
                    <a:lnTo>
                      <a:pt x="1332" y="198"/>
                    </a:lnTo>
                    <a:lnTo>
                      <a:pt x="1332" y="192"/>
                    </a:lnTo>
                    <a:lnTo>
                      <a:pt x="1332" y="186"/>
                    </a:lnTo>
                    <a:lnTo>
                      <a:pt x="1332" y="180"/>
                    </a:lnTo>
                    <a:lnTo>
                      <a:pt x="1332" y="174"/>
                    </a:lnTo>
                    <a:lnTo>
                      <a:pt x="1332" y="168"/>
                    </a:lnTo>
                    <a:lnTo>
                      <a:pt x="1332" y="162"/>
                    </a:lnTo>
                    <a:lnTo>
                      <a:pt x="1332" y="150"/>
                    </a:lnTo>
                    <a:lnTo>
                      <a:pt x="1338" y="144"/>
                    </a:lnTo>
                    <a:lnTo>
                      <a:pt x="1338" y="144"/>
                    </a:lnTo>
                    <a:lnTo>
                      <a:pt x="1338" y="138"/>
                    </a:lnTo>
                    <a:lnTo>
                      <a:pt x="1338" y="126"/>
                    </a:lnTo>
                    <a:lnTo>
                      <a:pt x="1338" y="120"/>
                    </a:lnTo>
                    <a:lnTo>
                      <a:pt x="1338" y="114"/>
                    </a:lnTo>
                    <a:lnTo>
                      <a:pt x="1338" y="108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50" y="108"/>
                    </a:lnTo>
                    <a:lnTo>
                      <a:pt x="1350" y="114"/>
                    </a:lnTo>
                    <a:lnTo>
                      <a:pt x="1350" y="120"/>
                    </a:lnTo>
                    <a:lnTo>
                      <a:pt x="1350" y="126"/>
                    </a:lnTo>
                    <a:lnTo>
                      <a:pt x="1350" y="138"/>
                    </a:lnTo>
                    <a:lnTo>
                      <a:pt x="1350" y="144"/>
                    </a:lnTo>
                    <a:lnTo>
                      <a:pt x="1350" y="144"/>
                    </a:lnTo>
                    <a:lnTo>
                      <a:pt x="1356" y="150"/>
                    </a:lnTo>
                    <a:lnTo>
                      <a:pt x="1356" y="162"/>
                    </a:lnTo>
                    <a:lnTo>
                      <a:pt x="1356" y="168"/>
                    </a:lnTo>
                    <a:lnTo>
                      <a:pt x="1356" y="174"/>
                    </a:lnTo>
                    <a:lnTo>
                      <a:pt x="1356" y="186"/>
                    </a:lnTo>
                    <a:lnTo>
                      <a:pt x="1356" y="192"/>
                    </a:lnTo>
                    <a:lnTo>
                      <a:pt x="1356" y="198"/>
                    </a:lnTo>
                    <a:lnTo>
                      <a:pt x="1362" y="204"/>
                    </a:lnTo>
                    <a:lnTo>
                      <a:pt x="1362" y="210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98" y="210"/>
                    </a:lnTo>
                    <a:lnTo>
                      <a:pt x="1398" y="210"/>
                    </a:lnTo>
                    <a:lnTo>
                      <a:pt x="1398" y="204"/>
                    </a:lnTo>
                    <a:lnTo>
                      <a:pt x="1398" y="198"/>
                    </a:lnTo>
                    <a:lnTo>
                      <a:pt x="1404" y="192"/>
                    </a:lnTo>
                    <a:lnTo>
                      <a:pt x="1404" y="186"/>
                    </a:lnTo>
                    <a:lnTo>
                      <a:pt x="1404" y="180"/>
                    </a:lnTo>
                    <a:lnTo>
                      <a:pt x="1404" y="174"/>
                    </a:lnTo>
                    <a:lnTo>
                      <a:pt x="1404" y="168"/>
                    </a:lnTo>
                    <a:lnTo>
                      <a:pt x="1404" y="162"/>
                    </a:lnTo>
                    <a:lnTo>
                      <a:pt x="1404" y="150"/>
                    </a:lnTo>
                    <a:lnTo>
                      <a:pt x="1410" y="144"/>
                    </a:lnTo>
                    <a:lnTo>
                      <a:pt x="1410" y="144"/>
                    </a:lnTo>
                    <a:lnTo>
                      <a:pt x="1410" y="138"/>
                    </a:lnTo>
                    <a:lnTo>
                      <a:pt x="1410" y="126"/>
                    </a:lnTo>
                    <a:lnTo>
                      <a:pt x="1410" y="120"/>
                    </a:lnTo>
                    <a:lnTo>
                      <a:pt x="1410" y="114"/>
                    </a:lnTo>
                    <a:lnTo>
                      <a:pt x="1410" y="108"/>
                    </a:lnTo>
                    <a:lnTo>
                      <a:pt x="1410" y="102"/>
                    </a:lnTo>
                    <a:lnTo>
                      <a:pt x="1416" y="102"/>
                    </a:lnTo>
                    <a:lnTo>
                      <a:pt x="1416" y="96"/>
                    </a:lnTo>
                    <a:lnTo>
                      <a:pt x="1416" y="96"/>
                    </a:lnTo>
                    <a:lnTo>
                      <a:pt x="1416" y="102"/>
                    </a:lnTo>
                    <a:lnTo>
                      <a:pt x="1416" y="102"/>
                    </a:lnTo>
                    <a:lnTo>
                      <a:pt x="1416" y="108"/>
                    </a:lnTo>
                    <a:lnTo>
                      <a:pt x="1422" y="114"/>
                    </a:lnTo>
                    <a:lnTo>
                      <a:pt x="1422" y="120"/>
                    </a:lnTo>
                    <a:lnTo>
                      <a:pt x="1422" y="126"/>
                    </a:lnTo>
                    <a:lnTo>
                      <a:pt x="1422" y="138"/>
                    </a:lnTo>
                    <a:lnTo>
                      <a:pt x="1422" y="144"/>
                    </a:lnTo>
                    <a:lnTo>
                      <a:pt x="1422" y="144"/>
                    </a:lnTo>
                    <a:lnTo>
                      <a:pt x="1422" y="150"/>
                    </a:lnTo>
                    <a:lnTo>
                      <a:pt x="1428" y="162"/>
                    </a:lnTo>
                    <a:lnTo>
                      <a:pt x="1428" y="168"/>
                    </a:lnTo>
                    <a:lnTo>
                      <a:pt x="1428" y="174"/>
                    </a:lnTo>
                    <a:lnTo>
                      <a:pt x="1428" y="186"/>
                    </a:lnTo>
                    <a:lnTo>
                      <a:pt x="1428" y="192"/>
                    </a:lnTo>
                    <a:lnTo>
                      <a:pt x="1428" y="198"/>
                    </a:lnTo>
                    <a:lnTo>
                      <a:pt x="1428" y="204"/>
                    </a:lnTo>
                    <a:lnTo>
                      <a:pt x="1434" y="210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70" y="210"/>
                    </a:lnTo>
                    <a:lnTo>
                      <a:pt x="1470" y="210"/>
                    </a:lnTo>
                    <a:lnTo>
                      <a:pt x="1470" y="204"/>
                    </a:lnTo>
                    <a:lnTo>
                      <a:pt x="1470" y="198"/>
                    </a:lnTo>
                    <a:lnTo>
                      <a:pt x="1470" y="198"/>
                    </a:lnTo>
                    <a:lnTo>
                      <a:pt x="1476" y="192"/>
                    </a:lnTo>
                    <a:lnTo>
                      <a:pt x="1476" y="180"/>
                    </a:lnTo>
                    <a:lnTo>
                      <a:pt x="1476" y="174"/>
                    </a:lnTo>
                    <a:lnTo>
                      <a:pt x="1476" y="168"/>
                    </a:lnTo>
                    <a:lnTo>
                      <a:pt x="1476" y="162"/>
                    </a:lnTo>
                    <a:lnTo>
                      <a:pt x="1476" y="156"/>
                    </a:lnTo>
                    <a:lnTo>
                      <a:pt x="1476" y="144"/>
                    </a:lnTo>
                    <a:lnTo>
                      <a:pt x="1476" y="144"/>
                    </a:lnTo>
                    <a:lnTo>
                      <a:pt x="1482" y="138"/>
                    </a:lnTo>
                    <a:lnTo>
                      <a:pt x="1482" y="132"/>
                    </a:lnTo>
                    <a:lnTo>
                      <a:pt x="1482" y="120"/>
                    </a:lnTo>
                    <a:lnTo>
                      <a:pt x="1482" y="114"/>
                    </a:lnTo>
                    <a:lnTo>
                      <a:pt x="1482" y="108"/>
                    </a:lnTo>
                    <a:lnTo>
                      <a:pt x="1482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8"/>
                    </a:lnTo>
                    <a:lnTo>
                      <a:pt x="1488" y="114"/>
                    </a:lnTo>
                    <a:lnTo>
                      <a:pt x="1494" y="120"/>
                    </a:lnTo>
                    <a:lnTo>
                      <a:pt x="1494" y="132"/>
                    </a:lnTo>
                    <a:lnTo>
                      <a:pt x="1494" y="138"/>
                    </a:lnTo>
                    <a:lnTo>
                      <a:pt x="1494" y="144"/>
                    </a:lnTo>
                    <a:lnTo>
                      <a:pt x="1494" y="144"/>
                    </a:lnTo>
                    <a:lnTo>
                      <a:pt x="1494" y="156"/>
                    </a:lnTo>
                    <a:lnTo>
                      <a:pt x="1494" y="162"/>
                    </a:lnTo>
                    <a:lnTo>
                      <a:pt x="1500" y="168"/>
                    </a:lnTo>
                    <a:lnTo>
                      <a:pt x="1500" y="180"/>
                    </a:lnTo>
                    <a:lnTo>
                      <a:pt x="1500" y="186"/>
                    </a:lnTo>
                    <a:lnTo>
                      <a:pt x="1500" y="192"/>
                    </a:lnTo>
                    <a:lnTo>
                      <a:pt x="1500" y="198"/>
                    </a:lnTo>
                    <a:lnTo>
                      <a:pt x="1500" y="210"/>
                    </a:lnTo>
                    <a:lnTo>
                      <a:pt x="1506" y="216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42" y="210"/>
                    </a:lnTo>
                    <a:lnTo>
                      <a:pt x="1542" y="210"/>
                    </a:lnTo>
                    <a:lnTo>
                      <a:pt x="1542" y="210"/>
                    </a:lnTo>
                    <a:lnTo>
                      <a:pt x="1542" y="204"/>
                    </a:lnTo>
                    <a:lnTo>
                      <a:pt x="1542" y="198"/>
                    </a:lnTo>
                    <a:lnTo>
                      <a:pt x="1542" y="192"/>
                    </a:lnTo>
                    <a:lnTo>
                      <a:pt x="1548" y="186"/>
                    </a:lnTo>
                    <a:lnTo>
                      <a:pt x="1548" y="180"/>
                    </a:lnTo>
                    <a:lnTo>
                      <a:pt x="1548" y="168"/>
                    </a:lnTo>
                    <a:lnTo>
                      <a:pt x="1548" y="162"/>
                    </a:lnTo>
                    <a:lnTo>
                      <a:pt x="1548" y="156"/>
                    </a:lnTo>
                    <a:lnTo>
                      <a:pt x="1548" y="144"/>
                    </a:lnTo>
                    <a:lnTo>
                      <a:pt x="1548" y="144"/>
                    </a:lnTo>
                    <a:lnTo>
                      <a:pt x="1548" y="144"/>
                    </a:lnTo>
                    <a:lnTo>
                      <a:pt x="1554" y="132"/>
                    </a:lnTo>
                    <a:lnTo>
                      <a:pt x="1554" y="126"/>
                    </a:lnTo>
                    <a:lnTo>
                      <a:pt x="1554" y="114"/>
                    </a:lnTo>
                    <a:lnTo>
                      <a:pt x="1554" y="108"/>
                    </a:lnTo>
                    <a:lnTo>
                      <a:pt x="1554" y="108"/>
                    </a:lnTo>
                    <a:lnTo>
                      <a:pt x="1554" y="102"/>
                    </a:lnTo>
                    <a:lnTo>
                      <a:pt x="1560" y="102"/>
                    </a:lnTo>
                    <a:lnTo>
                      <a:pt x="1560" y="102"/>
                    </a:lnTo>
                    <a:lnTo>
                      <a:pt x="1560" y="102"/>
                    </a:lnTo>
                    <a:lnTo>
                      <a:pt x="1560" y="108"/>
                    </a:lnTo>
                    <a:lnTo>
                      <a:pt x="1560" y="108"/>
                    </a:lnTo>
                    <a:lnTo>
                      <a:pt x="1560" y="114"/>
                    </a:lnTo>
                    <a:lnTo>
                      <a:pt x="1560" y="120"/>
                    </a:lnTo>
                    <a:lnTo>
                      <a:pt x="1566" y="132"/>
                    </a:lnTo>
                    <a:lnTo>
                      <a:pt x="1566" y="144"/>
                    </a:lnTo>
                    <a:lnTo>
                      <a:pt x="1566" y="144"/>
                    </a:lnTo>
                    <a:lnTo>
                      <a:pt x="1566" y="144"/>
                    </a:lnTo>
                    <a:lnTo>
                      <a:pt x="1566" y="156"/>
                    </a:lnTo>
                    <a:lnTo>
                      <a:pt x="1566" y="162"/>
                    </a:lnTo>
                    <a:lnTo>
                      <a:pt x="1566" y="174"/>
                    </a:lnTo>
                    <a:lnTo>
                      <a:pt x="1572" y="180"/>
                    </a:lnTo>
                    <a:lnTo>
                      <a:pt x="1572" y="186"/>
                    </a:lnTo>
                    <a:lnTo>
                      <a:pt x="1572" y="192"/>
                    </a:lnTo>
                    <a:lnTo>
                      <a:pt x="1572" y="204"/>
                    </a:lnTo>
                    <a:lnTo>
                      <a:pt x="1572" y="210"/>
                    </a:lnTo>
                    <a:lnTo>
                      <a:pt x="1572" y="216"/>
                    </a:lnTo>
                    <a:lnTo>
                      <a:pt x="1578" y="222"/>
                    </a:lnTo>
                    <a:lnTo>
                      <a:pt x="1578" y="222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14" y="198"/>
                    </a:lnTo>
                    <a:lnTo>
                      <a:pt x="1614" y="192"/>
                    </a:lnTo>
                    <a:lnTo>
                      <a:pt x="1614" y="186"/>
                    </a:lnTo>
                    <a:lnTo>
                      <a:pt x="1620" y="180"/>
                    </a:lnTo>
                    <a:lnTo>
                      <a:pt x="1620" y="168"/>
                    </a:lnTo>
                    <a:lnTo>
                      <a:pt x="1620" y="162"/>
                    </a:lnTo>
                    <a:lnTo>
                      <a:pt x="1620" y="156"/>
                    </a:lnTo>
                    <a:lnTo>
                      <a:pt x="1620" y="144"/>
                    </a:lnTo>
                    <a:lnTo>
                      <a:pt x="1620" y="144"/>
                    </a:lnTo>
                    <a:lnTo>
                      <a:pt x="1620" y="138"/>
                    </a:lnTo>
                    <a:lnTo>
                      <a:pt x="1620" y="132"/>
                    </a:lnTo>
                    <a:lnTo>
                      <a:pt x="1626" y="120"/>
                    </a:lnTo>
                    <a:lnTo>
                      <a:pt x="1626" y="114"/>
                    </a:lnTo>
                    <a:lnTo>
                      <a:pt x="1626" y="108"/>
                    </a:lnTo>
                    <a:lnTo>
                      <a:pt x="1626" y="108"/>
                    </a:lnTo>
                    <a:lnTo>
                      <a:pt x="1626" y="102"/>
                    </a:lnTo>
                    <a:lnTo>
                      <a:pt x="1626" y="102"/>
                    </a:lnTo>
                    <a:lnTo>
                      <a:pt x="1632" y="102"/>
                    </a:lnTo>
                    <a:lnTo>
                      <a:pt x="1632" y="102"/>
                    </a:lnTo>
                    <a:lnTo>
                      <a:pt x="1632" y="108"/>
                    </a:lnTo>
                    <a:lnTo>
                      <a:pt x="1632" y="108"/>
                    </a:lnTo>
                    <a:lnTo>
                      <a:pt x="1632" y="114"/>
                    </a:lnTo>
                    <a:lnTo>
                      <a:pt x="1632" y="120"/>
                    </a:lnTo>
                    <a:lnTo>
                      <a:pt x="1638" y="132"/>
                    </a:lnTo>
                    <a:lnTo>
                      <a:pt x="1638" y="138"/>
                    </a:lnTo>
                    <a:lnTo>
                      <a:pt x="1638" y="144"/>
                    </a:lnTo>
                    <a:lnTo>
                      <a:pt x="1638" y="144"/>
                    </a:lnTo>
                    <a:lnTo>
                      <a:pt x="1638" y="156"/>
                    </a:lnTo>
                    <a:lnTo>
                      <a:pt x="1638" y="162"/>
                    </a:lnTo>
                    <a:lnTo>
                      <a:pt x="1638" y="168"/>
                    </a:lnTo>
                    <a:lnTo>
                      <a:pt x="1638" y="180"/>
                    </a:lnTo>
                    <a:lnTo>
                      <a:pt x="1644" y="186"/>
                    </a:lnTo>
                    <a:lnTo>
                      <a:pt x="1644" y="192"/>
                    </a:lnTo>
                    <a:lnTo>
                      <a:pt x="1644" y="204"/>
                    </a:lnTo>
                    <a:lnTo>
                      <a:pt x="1644" y="210"/>
                    </a:lnTo>
                    <a:lnTo>
                      <a:pt x="1644" y="216"/>
                    </a:lnTo>
                    <a:lnTo>
                      <a:pt x="1644" y="222"/>
                    </a:lnTo>
                    <a:lnTo>
                      <a:pt x="1644" y="222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04"/>
                    </a:lnTo>
                    <a:lnTo>
                      <a:pt x="1686" y="198"/>
                    </a:lnTo>
                    <a:lnTo>
                      <a:pt x="1686" y="192"/>
                    </a:lnTo>
                    <a:lnTo>
                      <a:pt x="1686" y="186"/>
                    </a:lnTo>
                    <a:lnTo>
                      <a:pt x="1686" y="180"/>
                    </a:lnTo>
                    <a:lnTo>
                      <a:pt x="1692" y="174"/>
                    </a:lnTo>
                    <a:lnTo>
                      <a:pt x="1692" y="162"/>
                    </a:lnTo>
                    <a:lnTo>
                      <a:pt x="1692" y="156"/>
                    </a:lnTo>
                    <a:lnTo>
                      <a:pt x="1692" y="150"/>
                    </a:lnTo>
                    <a:lnTo>
                      <a:pt x="1692" y="150"/>
                    </a:lnTo>
                    <a:lnTo>
                      <a:pt x="1692" y="144"/>
                    </a:lnTo>
                    <a:lnTo>
                      <a:pt x="1692" y="132"/>
                    </a:lnTo>
                    <a:lnTo>
                      <a:pt x="1692" y="126"/>
                    </a:lnTo>
                    <a:lnTo>
                      <a:pt x="1698" y="120"/>
                    </a:lnTo>
                    <a:lnTo>
                      <a:pt x="1698" y="114"/>
                    </a:lnTo>
                    <a:lnTo>
                      <a:pt x="1698" y="108"/>
                    </a:lnTo>
                    <a:lnTo>
                      <a:pt x="1698" y="102"/>
                    </a:lnTo>
                    <a:lnTo>
                      <a:pt x="1698" y="102"/>
                    </a:lnTo>
                    <a:lnTo>
                      <a:pt x="1698" y="102"/>
                    </a:lnTo>
                    <a:lnTo>
                      <a:pt x="1704" y="102"/>
                    </a:lnTo>
                    <a:lnTo>
                      <a:pt x="1704" y="108"/>
                    </a:lnTo>
                    <a:lnTo>
                      <a:pt x="1704" y="114"/>
                    </a:lnTo>
                    <a:lnTo>
                      <a:pt x="1704" y="120"/>
                    </a:lnTo>
                    <a:lnTo>
                      <a:pt x="1704" y="126"/>
                    </a:lnTo>
                    <a:lnTo>
                      <a:pt x="1704" y="132"/>
                    </a:lnTo>
                    <a:lnTo>
                      <a:pt x="1710" y="144"/>
                    </a:lnTo>
                    <a:lnTo>
                      <a:pt x="1710" y="150"/>
                    </a:lnTo>
                    <a:lnTo>
                      <a:pt x="1710" y="150"/>
                    </a:lnTo>
                    <a:lnTo>
                      <a:pt x="1710" y="156"/>
                    </a:lnTo>
                    <a:lnTo>
                      <a:pt x="1710" y="162"/>
                    </a:lnTo>
                    <a:lnTo>
                      <a:pt x="1710" y="174"/>
                    </a:lnTo>
                    <a:lnTo>
                      <a:pt x="1710" y="180"/>
                    </a:lnTo>
                    <a:lnTo>
                      <a:pt x="1716" y="186"/>
                    </a:lnTo>
                    <a:lnTo>
                      <a:pt x="1716" y="198"/>
                    </a:lnTo>
                    <a:lnTo>
                      <a:pt x="1716" y="204"/>
                    </a:lnTo>
                    <a:lnTo>
                      <a:pt x="1716" y="210"/>
                    </a:lnTo>
                    <a:lnTo>
                      <a:pt x="1716" y="216"/>
                    </a:lnTo>
                    <a:lnTo>
                      <a:pt x="1716" y="222"/>
                    </a:lnTo>
                    <a:lnTo>
                      <a:pt x="1716" y="222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0"/>
                    </a:lnTo>
                    <a:lnTo>
                      <a:pt x="1758" y="204"/>
                    </a:lnTo>
                    <a:lnTo>
                      <a:pt x="1758" y="198"/>
                    </a:lnTo>
                    <a:lnTo>
                      <a:pt x="1758" y="192"/>
                    </a:lnTo>
                    <a:lnTo>
                      <a:pt x="1758" y="186"/>
                    </a:lnTo>
                    <a:lnTo>
                      <a:pt x="1758" y="180"/>
                    </a:lnTo>
                    <a:lnTo>
                      <a:pt x="1758" y="174"/>
                    </a:lnTo>
                    <a:lnTo>
                      <a:pt x="1764" y="168"/>
                    </a:lnTo>
                    <a:lnTo>
                      <a:pt x="1764" y="156"/>
                    </a:lnTo>
                    <a:lnTo>
                      <a:pt x="1764" y="150"/>
                    </a:lnTo>
                    <a:lnTo>
                      <a:pt x="1764" y="150"/>
                    </a:lnTo>
                    <a:lnTo>
                      <a:pt x="1764" y="144"/>
                    </a:lnTo>
                    <a:lnTo>
                      <a:pt x="1764" y="132"/>
                    </a:lnTo>
                    <a:lnTo>
                      <a:pt x="1764" y="126"/>
                    </a:lnTo>
                    <a:lnTo>
                      <a:pt x="1770" y="120"/>
                    </a:lnTo>
                    <a:lnTo>
                      <a:pt x="1770" y="114"/>
                    </a:lnTo>
                    <a:lnTo>
                      <a:pt x="1770" y="108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6" y="108"/>
                    </a:lnTo>
                    <a:lnTo>
                      <a:pt x="1776" y="114"/>
                    </a:lnTo>
                    <a:lnTo>
                      <a:pt x="1776" y="120"/>
                    </a:lnTo>
                    <a:lnTo>
                      <a:pt x="1776" y="126"/>
                    </a:lnTo>
                    <a:lnTo>
                      <a:pt x="1776" y="132"/>
                    </a:lnTo>
                    <a:lnTo>
                      <a:pt x="1776" y="144"/>
                    </a:lnTo>
                    <a:lnTo>
                      <a:pt x="1782" y="150"/>
                    </a:lnTo>
                    <a:lnTo>
                      <a:pt x="1782" y="150"/>
                    </a:lnTo>
                    <a:lnTo>
                      <a:pt x="1782" y="156"/>
                    </a:lnTo>
                    <a:lnTo>
                      <a:pt x="1782" y="162"/>
                    </a:lnTo>
                    <a:lnTo>
                      <a:pt x="1782" y="174"/>
                    </a:lnTo>
                    <a:lnTo>
                      <a:pt x="1782" y="180"/>
                    </a:lnTo>
                    <a:lnTo>
                      <a:pt x="1782" y="186"/>
                    </a:lnTo>
                    <a:lnTo>
                      <a:pt x="1788" y="198"/>
                    </a:lnTo>
                    <a:lnTo>
                      <a:pt x="1788" y="204"/>
                    </a:lnTo>
                    <a:lnTo>
                      <a:pt x="1788" y="210"/>
                    </a:lnTo>
                    <a:lnTo>
                      <a:pt x="1788" y="216"/>
                    </a:lnTo>
                    <a:lnTo>
                      <a:pt x="1788" y="222"/>
                    </a:lnTo>
                    <a:lnTo>
                      <a:pt x="1788" y="222"/>
                    </a:lnTo>
                    <a:lnTo>
                      <a:pt x="1824" y="210"/>
                    </a:lnTo>
                    <a:lnTo>
                      <a:pt x="1824" y="210"/>
                    </a:lnTo>
                    <a:lnTo>
                      <a:pt x="1830" y="210"/>
                    </a:lnTo>
                    <a:lnTo>
                      <a:pt x="1830" y="204"/>
                    </a:lnTo>
                    <a:lnTo>
                      <a:pt x="1830" y="198"/>
                    </a:lnTo>
                    <a:lnTo>
                      <a:pt x="1830" y="192"/>
                    </a:lnTo>
                    <a:lnTo>
                      <a:pt x="1830" y="186"/>
                    </a:lnTo>
                    <a:lnTo>
                      <a:pt x="1830" y="180"/>
                    </a:lnTo>
                    <a:lnTo>
                      <a:pt x="1830" y="174"/>
                    </a:lnTo>
                    <a:lnTo>
                      <a:pt x="1830" y="162"/>
                    </a:lnTo>
                    <a:lnTo>
                      <a:pt x="1836" y="156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32"/>
                    </a:lnTo>
                    <a:lnTo>
                      <a:pt x="1836" y="126"/>
                    </a:lnTo>
                    <a:lnTo>
                      <a:pt x="1836" y="120"/>
                    </a:lnTo>
                    <a:lnTo>
                      <a:pt x="1842" y="114"/>
                    </a:lnTo>
                    <a:lnTo>
                      <a:pt x="1842" y="108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8" y="108"/>
                    </a:lnTo>
                    <a:lnTo>
                      <a:pt x="1848" y="114"/>
                    </a:lnTo>
                    <a:lnTo>
                      <a:pt x="1848" y="120"/>
                    </a:lnTo>
                    <a:lnTo>
                      <a:pt x="1848" y="126"/>
                    </a:lnTo>
                    <a:lnTo>
                      <a:pt x="1848" y="132"/>
                    </a:lnTo>
                    <a:lnTo>
                      <a:pt x="1848" y="144"/>
                    </a:lnTo>
                    <a:lnTo>
                      <a:pt x="1848" y="150"/>
                    </a:lnTo>
                    <a:lnTo>
                      <a:pt x="1848" y="150"/>
                    </a:lnTo>
                    <a:lnTo>
                      <a:pt x="1854" y="156"/>
                    </a:lnTo>
                    <a:lnTo>
                      <a:pt x="1854" y="162"/>
                    </a:lnTo>
                    <a:lnTo>
                      <a:pt x="1854" y="174"/>
                    </a:lnTo>
                    <a:lnTo>
                      <a:pt x="1854" y="180"/>
                    </a:lnTo>
                    <a:lnTo>
                      <a:pt x="1854" y="186"/>
                    </a:lnTo>
                    <a:lnTo>
                      <a:pt x="1854" y="198"/>
                    </a:lnTo>
                    <a:lnTo>
                      <a:pt x="1860" y="204"/>
                    </a:lnTo>
                    <a:lnTo>
                      <a:pt x="1860" y="210"/>
                    </a:lnTo>
                    <a:lnTo>
                      <a:pt x="1860" y="216"/>
                    </a:lnTo>
                    <a:lnTo>
                      <a:pt x="1860" y="222"/>
                    </a:lnTo>
                    <a:lnTo>
                      <a:pt x="1860" y="222"/>
                    </a:lnTo>
                    <a:lnTo>
                      <a:pt x="1896" y="216"/>
                    </a:lnTo>
                    <a:lnTo>
                      <a:pt x="1896" y="216"/>
                    </a:lnTo>
                    <a:lnTo>
                      <a:pt x="1896" y="210"/>
                    </a:lnTo>
                    <a:lnTo>
                      <a:pt x="1902" y="204"/>
                    </a:lnTo>
                    <a:lnTo>
                      <a:pt x="1902" y="198"/>
                    </a:lnTo>
                    <a:lnTo>
                      <a:pt x="1902" y="192"/>
                    </a:lnTo>
                    <a:lnTo>
                      <a:pt x="1902" y="186"/>
                    </a:lnTo>
                    <a:lnTo>
                      <a:pt x="1902" y="180"/>
                    </a:lnTo>
                    <a:lnTo>
                      <a:pt x="1902" y="174"/>
                    </a:lnTo>
                    <a:lnTo>
                      <a:pt x="1902" y="168"/>
                    </a:lnTo>
                    <a:lnTo>
                      <a:pt x="1902" y="156"/>
                    </a:lnTo>
                    <a:lnTo>
                      <a:pt x="1908" y="150"/>
                    </a:lnTo>
                    <a:lnTo>
                      <a:pt x="1908" y="150"/>
                    </a:lnTo>
                    <a:lnTo>
                      <a:pt x="1908" y="144"/>
                    </a:lnTo>
                    <a:lnTo>
                      <a:pt x="1908" y="132"/>
                    </a:lnTo>
                    <a:lnTo>
                      <a:pt x="1908" y="126"/>
                    </a:lnTo>
                    <a:lnTo>
                      <a:pt x="1908" y="120"/>
                    </a:lnTo>
                    <a:lnTo>
                      <a:pt x="1908" y="114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14" y="102"/>
                    </a:lnTo>
                    <a:lnTo>
                      <a:pt x="1914" y="102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20" y="114"/>
                    </a:lnTo>
                    <a:lnTo>
                      <a:pt x="1920" y="120"/>
                    </a:lnTo>
                    <a:lnTo>
                      <a:pt x="1920" y="126"/>
                    </a:lnTo>
                    <a:lnTo>
                      <a:pt x="1920" y="132"/>
                    </a:lnTo>
                    <a:lnTo>
                      <a:pt x="1920" y="144"/>
                    </a:lnTo>
                    <a:lnTo>
                      <a:pt x="1920" y="150"/>
                    </a:lnTo>
                    <a:lnTo>
                      <a:pt x="1920" y="150"/>
                    </a:lnTo>
                    <a:lnTo>
                      <a:pt x="1920" y="156"/>
                    </a:lnTo>
                    <a:lnTo>
                      <a:pt x="1926" y="168"/>
                    </a:lnTo>
                    <a:lnTo>
                      <a:pt x="1926" y="174"/>
                    </a:lnTo>
                    <a:lnTo>
                      <a:pt x="1926" y="180"/>
                    </a:lnTo>
                    <a:lnTo>
                      <a:pt x="1926" y="192"/>
                    </a:lnTo>
                    <a:lnTo>
                      <a:pt x="1926" y="198"/>
                    </a:lnTo>
                    <a:lnTo>
                      <a:pt x="1926" y="204"/>
                    </a:lnTo>
                    <a:lnTo>
                      <a:pt x="1932" y="210"/>
                    </a:lnTo>
                    <a:lnTo>
                      <a:pt x="1932" y="216"/>
                    </a:lnTo>
                    <a:lnTo>
                      <a:pt x="1932" y="222"/>
                    </a:lnTo>
                    <a:lnTo>
                      <a:pt x="1932" y="222"/>
                    </a:lnTo>
                    <a:lnTo>
                      <a:pt x="1968" y="216"/>
                    </a:lnTo>
                    <a:lnTo>
                      <a:pt x="1968" y="216"/>
                    </a:lnTo>
                    <a:lnTo>
                      <a:pt x="1968" y="210"/>
                    </a:lnTo>
                    <a:lnTo>
                      <a:pt x="1968" y="204"/>
                    </a:lnTo>
                    <a:lnTo>
                      <a:pt x="1968" y="198"/>
                    </a:lnTo>
                    <a:lnTo>
                      <a:pt x="1974" y="192"/>
                    </a:lnTo>
                    <a:lnTo>
                      <a:pt x="1974" y="186"/>
                    </a:lnTo>
                    <a:lnTo>
                      <a:pt x="1974" y="180"/>
                    </a:lnTo>
                    <a:lnTo>
                      <a:pt x="1974" y="174"/>
                    </a:lnTo>
                    <a:lnTo>
                      <a:pt x="1974" y="168"/>
                    </a:lnTo>
                    <a:lnTo>
                      <a:pt x="1974" y="156"/>
                    </a:lnTo>
                    <a:lnTo>
                      <a:pt x="1974" y="150"/>
                    </a:lnTo>
                    <a:lnTo>
                      <a:pt x="1974" y="150"/>
                    </a:lnTo>
                    <a:lnTo>
                      <a:pt x="1980" y="144"/>
                    </a:lnTo>
                    <a:lnTo>
                      <a:pt x="1980" y="132"/>
                    </a:lnTo>
                    <a:lnTo>
                      <a:pt x="1980" y="126"/>
                    </a:lnTo>
                    <a:lnTo>
                      <a:pt x="1980" y="120"/>
                    </a:lnTo>
                    <a:lnTo>
                      <a:pt x="1980" y="114"/>
                    </a:lnTo>
                    <a:lnTo>
                      <a:pt x="1980" y="108"/>
                    </a:lnTo>
                    <a:lnTo>
                      <a:pt x="1986" y="108"/>
                    </a:lnTo>
                    <a:lnTo>
                      <a:pt x="1986" y="102"/>
                    </a:lnTo>
                    <a:lnTo>
                      <a:pt x="1986" y="102"/>
                    </a:lnTo>
                    <a:lnTo>
                      <a:pt x="1986" y="108"/>
                    </a:lnTo>
                    <a:lnTo>
                      <a:pt x="1986" y="108"/>
                    </a:lnTo>
                    <a:lnTo>
                      <a:pt x="1986" y="114"/>
                    </a:lnTo>
                    <a:lnTo>
                      <a:pt x="1992" y="120"/>
                    </a:lnTo>
                    <a:lnTo>
                      <a:pt x="1992" y="126"/>
                    </a:lnTo>
                    <a:lnTo>
                      <a:pt x="1992" y="132"/>
                    </a:lnTo>
                    <a:lnTo>
                      <a:pt x="1992" y="144"/>
                    </a:lnTo>
                    <a:lnTo>
                      <a:pt x="1992" y="150"/>
                    </a:lnTo>
                    <a:lnTo>
                      <a:pt x="1992" y="150"/>
                    </a:lnTo>
                    <a:lnTo>
                      <a:pt x="1992" y="156"/>
                    </a:lnTo>
                    <a:lnTo>
                      <a:pt x="1998" y="168"/>
                    </a:lnTo>
                    <a:lnTo>
                      <a:pt x="1998" y="174"/>
                    </a:lnTo>
                    <a:lnTo>
                      <a:pt x="1998" y="180"/>
                    </a:lnTo>
                    <a:lnTo>
                      <a:pt x="1998" y="186"/>
                    </a:lnTo>
                    <a:lnTo>
                      <a:pt x="1998" y="198"/>
                    </a:lnTo>
                    <a:lnTo>
                      <a:pt x="1998" y="204"/>
                    </a:lnTo>
                    <a:lnTo>
                      <a:pt x="1998" y="210"/>
                    </a:lnTo>
                    <a:lnTo>
                      <a:pt x="2004" y="216"/>
                    </a:lnTo>
                    <a:lnTo>
                      <a:pt x="2004" y="222"/>
                    </a:lnTo>
                    <a:lnTo>
                      <a:pt x="2004" y="222"/>
                    </a:lnTo>
                    <a:lnTo>
                      <a:pt x="2040" y="216"/>
                    </a:lnTo>
                    <a:lnTo>
                      <a:pt x="2040" y="216"/>
                    </a:lnTo>
                    <a:lnTo>
                      <a:pt x="2040" y="210"/>
                    </a:lnTo>
                    <a:lnTo>
                      <a:pt x="2040" y="204"/>
                    </a:lnTo>
                    <a:lnTo>
                      <a:pt x="2040" y="198"/>
                    </a:lnTo>
                    <a:lnTo>
                      <a:pt x="2040" y="192"/>
                    </a:lnTo>
                    <a:lnTo>
                      <a:pt x="2046" y="186"/>
                    </a:lnTo>
                    <a:lnTo>
                      <a:pt x="2046" y="180"/>
                    </a:lnTo>
                    <a:lnTo>
                      <a:pt x="2046" y="174"/>
                    </a:lnTo>
                    <a:lnTo>
                      <a:pt x="2046" y="168"/>
                    </a:lnTo>
                    <a:lnTo>
                      <a:pt x="2046" y="156"/>
                    </a:lnTo>
                    <a:lnTo>
                      <a:pt x="2046" y="150"/>
                    </a:lnTo>
                    <a:lnTo>
                      <a:pt x="2046" y="150"/>
                    </a:lnTo>
                    <a:lnTo>
                      <a:pt x="2052" y="144"/>
                    </a:lnTo>
                    <a:lnTo>
                      <a:pt x="2052" y="132"/>
                    </a:lnTo>
                    <a:lnTo>
                      <a:pt x="2052" y="126"/>
                    </a:lnTo>
                    <a:lnTo>
                      <a:pt x="2052" y="120"/>
                    </a:lnTo>
                    <a:lnTo>
                      <a:pt x="2052" y="114"/>
                    </a:lnTo>
                    <a:lnTo>
                      <a:pt x="2052" y="108"/>
                    </a:lnTo>
                    <a:lnTo>
                      <a:pt x="2052" y="108"/>
                    </a:lnTo>
                    <a:lnTo>
                      <a:pt x="2058" y="102"/>
                    </a:lnTo>
                    <a:lnTo>
                      <a:pt x="2058" y="102"/>
                    </a:lnTo>
                    <a:lnTo>
                      <a:pt x="2058" y="108"/>
                    </a:lnTo>
                    <a:lnTo>
                      <a:pt x="2058" y="108"/>
                    </a:lnTo>
                    <a:lnTo>
                      <a:pt x="2058" y="114"/>
                    </a:lnTo>
                    <a:lnTo>
                      <a:pt x="2058" y="120"/>
                    </a:lnTo>
                    <a:lnTo>
                      <a:pt x="2064" y="126"/>
                    </a:lnTo>
                    <a:lnTo>
                      <a:pt x="2064" y="132"/>
                    </a:lnTo>
                    <a:lnTo>
                      <a:pt x="2064" y="144"/>
                    </a:lnTo>
                    <a:lnTo>
                      <a:pt x="2064" y="150"/>
                    </a:lnTo>
                    <a:lnTo>
                      <a:pt x="2064" y="150"/>
                    </a:lnTo>
                    <a:lnTo>
                      <a:pt x="2064" y="156"/>
                    </a:lnTo>
                    <a:lnTo>
                      <a:pt x="2064" y="168"/>
                    </a:lnTo>
                    <a:lnTo>
                      <a:pt x="2070" y="174"/>
                    </a:lnTo>
                    <a:lnTo>
                      <a:pt x="2070" y="180"/>
                    </a:lnTo>
                    <a:lnTo>
                      <a:pt x="2070" y="192"/>
                    </a:lnTo>
                    <a:lnTo>
                      <a:pt x="2070" y="198"/>
                    </a:lnTo>
                    <a:lnTo>
                      <a:pt x="2070" y="204"/>
                    </a:lnTo>
                    <a:lnTo>
                      <a:pt x="2070" y="210"/>
                    </a:lnTo>
                    <a:lnTo>
                      <a:pt x="2070" y="216"/>
                    </a:lnTo>
                    <a:lnTo>
                      <a:pt x="2076" y="222"/>
                    </a:lnTo>
                    <a:lnTo>
                      <a:pt x="2076" y="222"/>
                    </a:lnTo>
                    <a:lnTo>
                      <a:pt x="2112" y="216"/>
                    </a:lnTo>
                    <a:lnTo>
                      <a:pt x="2112" y="216"/>
                    </a:lnTo>
                    <a:lnTo>
                      <a:pt x="2112" y="210"/>
                    </a:lnTo>
                    <a:lnTo>
                      <a:pt x="2112" y="204"/>
                    </a:lnTo>
                    <a:lnTo>
                      <a:pt x="2112" y="198"/>
                    </a:lnTo>
                    <a:lnTo>
                      <a:pt x="2112" y="192"/>
                    </a:lnTo>
                    <a:lnTo>
                      <a:pt x="2118" y="186"/>
                    </a:lnTo>
                    <a:lnTo>
                      <a:pt x="2118" y="180"/>
                    </a:lnTo>
                    <a:lnTo>
                      <a:pt x="2118" y="174"/>
                    </a:lnTo>
                    <a:lnTo>
                      <a:pt x="2118" y="168"/>
                    </a:lnTo>
                    <a:lnTo>
                      <a:pt x="2118" y="156"/>
                    </a:lnTo>
                    <a:lnTo>
                      <a:pt x="2118" y="150"/>
                    </a:lnTo>
                    <a:lnTo>
                      <a:pt x="2118" y="150"/>
                    </a:lnTo>
                    <a:lnTo>
                      <a:pt x="2118" y="144"/>
                    </a:lnTo>
                    <a:lnTo>
                      <a:pt x="2124" y="138"/>
                    </a:lnTo>
                    <a:lnTo>
                      <a:pt x="2124" y="126"/>
                    </a:lnTo>
                    <a:lnTo>
                      <a:pt x="2124" y="120"/>
                    </a:lnTo>
                    <a:lnTo>
                      <a:pt x="2124" y="114"/>
                    </a:lnTo>
                    <a:lnTo>
                      <a:pt x="2124" y="108"/>
                    </a:lnTo>
                    <a:lnTo>
                      <a:pt x="2124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14"/>
                    </a:lnTo>
                    <a:lnTo>
                      <a:pt x="2130" y="120"/>
                    </a:lnTo>
                    <a:lnTo>
                      <a:pt x="2130" y="126"/>
                    </a:lnTo>
                    <a:lnTo>
                      <a:pt x="2136" y="138"/>
                    </a:lnTo>
                    <a:lnTo>
                      <a:pt x="2136" y="144"/>
                    </a:lnTo>
                    <a:lnTo>
                      <a:pt x="2136" y="150"/>
                    </a:lnTo>
                    <a:lnTo>
                      <a:pt x="2136" y="150"/>
                    </a:lnTo>
                    <a:lnTo>
                      <a:pt x="2136" y="156"/>
                    </a:lnTo>
                    <a:lnTo>
                      <a:pt x="2136" y="168"/>
                    </a:lnTo>
                    <a:lnTo>
                      <a:pt x="2136" y="174"/>
                    </a:lnTo>
                    <a:lnTo>
                      <a:pt x="2142" y="186"/>
                    </a:lnTo>
                    <a:lnTo>
                      <a:pt x="2142" y="192"/>
                    </a:lnTo>
                    <a:lnTo>
                      <a:pt x="2142" y="198"/>
                    </a:lnTo>
                    <a:lnTo>
                      <a:pt x="2142" y="204"/>
                    </a:lnTo>
                    <a:lnTo>
                      <a:pt x="2142" y="210"/>
                    </a:lnTo>
                    <a:lnTo>
                      <a:pt x="2142" y="216"/>
                    </a:lnTo>
                    <a:lnTo>
                      <a:pt x="2148" y="222"/>
                    </a:lnTo>
                    <a:lnTo>
                      <a:pt x="2148" y="222"/>
                    </a:lnTo>
                    <a:lnTo>
                      <a:pt x="2184" y="216"/>
                    </a:lnTo>
                    <a:lnTo>
                      <a:pt x="2184" y="216"/>
                    </a:lnTo>
                    <a:lnTo>
                      <a:pt x="2184" y="210"/>
                    </a:lnTo>
                    <a:lnTo>
                      <a:pt x="2184" y="204"/>
                    </a:lnTo>
                    <a:lnTo>
                      <a:pt x="2184" y="198"/>
                    </a:lnTo>
                    <a:lnTo>
                      <a:pt x="2184" y="192"/>
                    </a:lnTo>
                    <a:lnTo>
                      <a:pt x="2184" y="186"/>
                    </a:lnTo>
                    <a:lnTo>
                      <a:pt x="2190" y="180"/>
                    </a:lnTo>
                    <a:lnTo>
                      <a:pt x="2190" y="174"/>
                    </a:lnTo>
                    <a:lnTo>
                      <a:pt x="2190" y="168"/>
                    </a:lnTo>
                    <a:lnTo>
                      <a:pt x="2190" y="156"/>
                    </a:lnTo>
                    <a:lnTo>
                      <a:pt x="2190" y="150"/>
                    </a:lnTo>
                    <a:lnTo>
                      <a:pt x="2190" y="150"/>
                    </a:lnTo>
                    <a:lnTo>
                      <a:pt x="2190" y="144"/>
                    </a:lnTo>
                    <a:lnTo>
                      <a:pt x="2190" y="132"/>
                    </a:lnTo>
                    <a:lnTo>
                      <a:pt x="2196" y="126"/>
                    </a:lnTo>
                    <a:lnTo>
                      <a:pt x="2196" y="120"/>
                    </a:lnTo>
                    <a:lnTo>
                      <a:pt x="2196" y="114"/>
                    </a:lnTo>
                    <a:lnTo>
                      <a:pt x="2196" y="108"/>
                    </a:lnTo>
                    <a:lnTo>
                      <a:pt x="2196" y="108"/>
                    </a:lnTo>
                    <a:lnTo>
                      <a:pt x="2196" y="102"/>
                    </a:lnTo>
                    <a:lnTo>
                      <a:pt x="2202" y="102"/>
                    </a:lnTo>
                    <a:lnTo>
                      <a:pt x="2202" y="108"/>
                    </a:lnTo>
                    <a:lnTo>
                      <a:pt x="2202" y="108"/>
                    </a:lnTo>
                    <a:lnTo>
                      <a:pt x="2202" y="114"/>
                    </a:lnTo>
                    <a:lnTo>
                      <a:pt x="2202" y="120"/>
                    </a:lnTo>
                    <a:lnTo>
                      <a:pt x="2202" y="126"/>
                    </a:lnTo>
                    <a:lnTo>
                      <a:pt x="2202" y="132"/>
                    </a:lnTo>
                    <a:lnTo>
                      <a:pt x="2208" y="144"/>
                    </a:lnTo>
                    <a:lnTo>
                      <a:pt x="2208" y="150"/>
                    </a:lnTo>
                    <a:lnTo>
                      <a:pt x="2208" y="150"/>
                    </a:lnTo>
                    <a:lnTo>
                      <a:pt x="2208" y="156"/>
                    </a:lnTo>
                    <a:lnTo>
                      <a:pt x="2208" y="168"/>
                    </a:lnTo>
                    <a:lnTo>
                      <a:pt x="2208" y="174"/>
                    </a:lnTo>
                    <a:lnTo>
                      <a:pt x="2208" y="180"/>
                    </a:lnTo>
                    <a:lnTo>
                      <a:pt x="2214" y="192"/>
                    </a:lnTo>
                    <a:lnTo>
                      <a:pt x="2214" y="198"/>
                    </a:lnTo>
                    <a:lnTo>
                      <a:pt x="2214" y="204"/>
                    </a:lnTo>
                    <a:lnTo>
                      <a:pt x="2214" y="210"/>
                    </a:lnTo>
                    <a:lnTo>
                      <a:pt x="2214" y="216"/>
                    </a:lnTo>
                    <a:lnTo>
                      <a:pt x="2214" y="222"/>
                    </a:lnTo>
                    <a:lnTo>
                      <a:pt x="2214" y="222"/>
                    </a:lnTo>
                    <a:lnTo>
                      <a:pt x="2256" y="216"/>
                    </a:lnTo>
                    <a:lnTo>
                      <a:pt x="2256" y="216"/>
                    </a:lnTo>
                    <a:lnTo>
                      <a:pt x="2256" y="210"/>
                    </a:lnTo>
                    <a:lnTo>
                      <a:pt x="2256" y="204"/>
                    </a:lnTo>
                    <a:lnTo>
                      <a:pt x="2256" y="198"/>
                    </a:lnTo>
                    <a:lnTo>
                      <a:pt x="2256" y="192"/>
                    </a:lnTo>
                    <a:lnTo>
                      <a:pt x="2256" y="186"/>
                    </a:lnTo>
                    <a:lnTo>
                      <a:pt x="2256" y="180"/>
                    </a:lnTo>
                    <a:lnTo>
                      <a:pt x="2262" y="174"/>
                    </a:lnTo>
                    <a:lnTo>
                      <a:pt x="2262" y="168"/>
                    </a:lnTo>
                    <a:lnTo>
                      <a:pt x="2262" y="156"/>
                    </a:lnTo>
                    <a:lnTo>
                      <a:pt x="2262" y="150"/>
                    </a:lnTo>
                    <a:lnTo>
                      <a:pt x="2262" y="150"/>
                    </a:lnTo>
                    <a:lnTo>
                      <a:pt x="2262" y="144"/>
                    </a:lnTo>
                    <a:lnTo>
                      <a:pt x="2262" y="132"/>
                    </a:lnTo>
                    <a:lnTo>
                      <a:pt x="2262" y="126"/>
                    </a:lnTo>
                    <a:lnTo>
                      <a:pt x="2268" y="120"/>
                    </a:lnTo>
                    <a:lnTo>
                      <a:pt x="2268" y="114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74" y="108"/>
                    </a:lnTo>
                    <a:lnTo>
                      <a:pt x="2274" y="108"/>
                    </a:lnTo>
                    <a:lnTo>
                      <a:pt x="2274" y="114"/>
                    </a:lnTo>
                    <a:lnTo>
                      <a:pt x="2274" y="120"/>
                    </a:lnTo>
                    <a:lnTo>
                      <a:pt x="2274" y="126"/>
                    </a:lnTo>
                    <a:lnTo>
                      <a:pt x="2274" y="138"/>
                    </a:lnTo>
                    <a:lnTo>
                      <a:pt x="2280" y="144"/>
                    </a:lnTo>
                    <a:lnTo>
                      <a:pt x="2280" y="150"/>
                    </a:lnTo>
                    <a:lnTo>
                      <a:pt x="2280" y="150"/>
                    </a:lnTo>
                    <a:lnTo>
                      <a:pt x="2280" y="156"/>
                    </a:lnTo>
                    <a:lnTo>
                      <a:pt x="2280" y="168"/>
                    </a:lnTo>
                    <a:lnTo>
                      <a:pt x="2280" y="174"/>
                    </a:lnTo>
                    <a:lnTo>
                      <a:pt x="2280" y="180"/>
                    </a:lnTo>
                    <a:lnTo>
                      <a:pt x="2280" y="192"/>
                    </a:lnTo>
                    <a:lnTo>
                      <a:pt x="2286" y="198"/>
                    </a:lnTo>
                    <a:lnTo>
                      <a:pt x="2286" y="204"/>
                    </a:lnTo>
                    <a:lnTo>
                      <a:pt x="2286" y="210"/>
                    </a:lnTo>
                    <a:lnTo>
                      <a:pt x="2286" y="216"/>
                    </a:lnTo>
                    <a:lnTo>
                      <a:pt x="2286" y="222"/>
                    </a:lnTo>
                    <a:lnTo>
                      <a:pt x="2286" y="222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0"/>
                    </a:lnTo>
                    <a:lnTo>
                      <a:pt x="2328" y="204"/>
                    </a:lnTo>
                    <a:lnTo>
                      <a:pt x="2328" y="198"/>
                    </a:lnTo>
                    <a:lnTo>
                      <a:pt x="2328" y="192"/>
                    </a:lnTo>
                    <a:lnTo>
                      <a:pt x="2328" y="186"/>
                    </a:lnTo>
                    <a:lnTo>
                      <a:pt x="2328" y="180"/>
                    </a:lnTo>
                    <a:lnTo>
                      <a:pt x="2328" y="174"/>
                    </a:lnTo>
                    <a:lnTo>
                      <a:pt x="2334" y="168"/>
                    </a:lnTo>
                    <a:lnTo>
                      <a:pt x="2334" y="156"/>
                    </a:lnTo>
                    <a:lnTo>
                      <a:pt x="2334" y="150"/>
                    </a:lnTo>
                    <a:lnTo>
                      <a:pt x="2334" y="150"/>
                    </a:lnTo>
                    <a:lnTo>
                      <a:pt x="2334" y="144"/>
                    </a:lnTo>
                    <a:lnTo>
                      <a:pt x="2334" y="138"/>
                    </a:lnTo>
                    <a:lnTo>
                      <a:pt x="2334" y="126"/>
                    </a:lnTo>
                    <a:lnTo>
                      <a:pt x="2334" y="120"/>
                    </a:lnTo>
                    <a:lnTo>
                      <a:pt x="2340" y="114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6" y="108"/>
                    </a:lnTo>
                    <a:lnTo>
                      <a:pt x="2346" y="114"/>
                    </a:lnTo>
                    <a:lnTo>
                      <a:pt x="2346" y="120"/>
                    </a:lnTo>
                    <a:lnTo>
                      <a:pt x="2346" y="126"/>
                    </a:lnTo>
                    <a:lnTo>
                      <a:pt x="2346" y="138"/>
                    </a:lnTo>
                    <a:lnTo>
                      <a:pt x="2346" y="144"/>
                    </a:lnTo>
                    <a:lnTo>
                      <a:pt x="2352" y="150"/>
                    </a:lnTo>
                    <a:lnTo>
                      <a:pt x="2352" y="150"/>
                    </a:lnTo>
                    <a:lnTo>
                      <a:pt x="2352" y="156"/>
                    </a:lnTo>
                    <a:lnTo>
                      <a:pt x="2352" y="168"/>
                    </a:lnTo>
                    <a:lnTo>
                      <a:pt x="2352" y="174"/>
                    </a:lnTo>
                    <a:lnTo>
                      <a:pt x="2352" y="186"/>
                    </a:lnTo>
                    <a:lnTo>
                      <a:pt x="2352" y="192"/>
                    </a:lnTo>
                    <a:lnTo>
                      <a:pt x="2352" y="198"/>
                    </a:lnTo>
                    <a:lnTo>
                      <a:pt x="2358" y="204"/>
                    </a:lnTo>
                    <a:lnTo>
                      <a:pt x="2358" y="210"/>
                    </a:lnTo>
                    <a:lnTo>
                      <a:pt x="2358" y="216"/>
                    </a:lnTo>
                    <a:lnTo>
                      <a:pt x="2358" y="222"/>
                    </a:lnTo>
                    <a:lnTo>
                      <a:pt x="2358" y="222"/>
                    </a:lnTo>
                    <a:lnTo>
                      <a:pt x="2394" y="216"/>
                    </a:lnTo>
                    <a:lnTo>
                      <a:pt x="2394" y="216"/>
                    </a:lnTo>
                    <a:lnTo>
                      <a:pt x="2394" y="210"/>
                    </a:lnTo>
                    <a:lnTo>
                      <a:pt x="2400" y="204"/>
                    </a:lnTo>
                    <a:lnTo>
                      <a:pt x="2400" y="198"/>
                    </a:lnTo>
                    <a:lnTo>
                      <a:pt x="2400" y="192"/>
                    </a:lnTo>
                    <a:lnTo>
                      <a:pt x="2400" y="186"/>
                    </a:lnTo>
                    <a:lnTo>
                      <a:pt x="2400" y="180"/>
                    </a:lnTo>
                    <a:lnTo>
                      <a:pt x="2400" y="174"/>
                    </a:lnTo>
                    <a:lnTo>
                      <a:pt x="2400" y="168"/>
                    </a:lnTo>
                    <a:lnTo>
                      <a:pt x="2406" y="156"/>
                    </a:lnTo>
                    <a:lnTo>
                      <a:pt x="2406" y="150"/>
                    </a:lnTo>
                    <a:lnTo>
                      <a:pt x="2406" y="150"/>
                    </a:lnTo>
                    <a:lnTo>
                      <a:pt x="2406" y="144"/>
                    </a:lnTo>
                    <a:lnTo>
                      <a:pt x="2406" y="132"/>
                    </a:lnTo>
                    <a:lnTo>
                      <a:pt x="2406" y="126"/>
                    </a:lnTo>
                    <a:lnTo>
                      <a:pt x="2406" y="120"/>
                    </a:lnTo>
                    <a:lnTo>
                      <a:pt x="2412" y="114"/>
                    </a:lnTo>
                    <a:lnTo>
                      <a:pt x="2412" y="108"/>
                    </a:lnTo>
                    <a:lnTo>
                      <a:pt x="2412" y="108"/>
                    </a:lnTo>
                    <a:lnTo>
                      <a:pt x="2412" y="102"/>
                    </a:lnTo>
                    <a:lnTo>
                      <a:pt x="2412" y="102"/>
                    </a:lnTo>
                    <a:lnTo>
                      <a:pt x="2412" y="108"/>
                    </a:lnTo>
                    <a:lnTo>
                      <a:pt x="2412" y="108"/>
                    </a:lnTo>
                    <a:lnTo>
                      <a:pt x="2418" y="114"/>
                    </a:lnTo>
                    <a:lnTo>
                      <a:pt x="2418" y="120"/>
                    </a:lnTo>
                    <a:lnTo>
                      <a:pt x="2418" y="126"/>
                    </a:lnTo>
                    <a:lnTo>
                      <a:pt x="2418" y="132"/>
                    </a:lnTo>
                    <a:lnTo>
                      <a:pt x="2418" y="144"/>
                    </a:lnTo>
                    <a:lnTo>
                      <a:pt x="2418" y="150"/>
                    </a:lnTo>
                    <a:lnTo>
                      <a:pt x="2418" y="150"/>
                    </a:lnTo>
                    <a:lnTo>
                      <a:pt x="2424" y="156"/>
                    </a:lnTo>
                    <a:lnTo>
                      <a:pt x="2424" y="168"/>
                    </a:lnTo>
                    <a:lnTo>
                      <a:pt x="2424" y="174"/>
                    </a:lnTo>
                    <a:lnTo>
                      <a:pt x="2424" y="180"/>
                    </a:lnTo>
                    <a:lnTo>
                      <a:pt x="2424" y="192"/>
                    </a:lnTo>
                    <a:lnTo>
                      <a:pt x="2424" y="198"/>
                    </a:lnTo>
                    <a:lnTo>
                      <a:pt x="2430" y="204"/>
                    </a:lnTo>
                    <a:lnTo>
                      <a:pt x="2430" y="210"/>
                    </a:lnTo>
                    <a:lnTo>
                      <a:pt x="2430" y="216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0"/>
                    </a:lnTo>
                    <a:lnTo>
                      <a:pt x="2466" y="204"/>
                    </a:lnTo>
                    <a:lnTo>
                      <a:pt x="2472" y="198"/>
                    </a:lnTo>
                    <a:lnTo>
                      <a:pt x="2472" y="192"/>
                    </a:lnTo>
                    <a:lnTo>
                      <a:pt x="2472" y="186"/>
                    </a:lnTo>
                    <a:lnTo>
                      <a:pt x="2472" y="180"/>
                    </a:lnTo>
                    <a:lnTo>
                      <a:pt x="2472" y="174"/>
                    </a:lnTo>
                    <a:lnTo>
                      <a:pt x="2472" y="168"/>
                    </a:lnTo>
                    <a:lnTo>
                      <a:pt x="2472" y="156"/>
                    </a:lnTo>
                    <a:lnTo>
                      <a:pt x="2478" y="150"/>
                    </a:lnTo>
                    <a:lnTo>
                      <a:pt x="2478" y="150"/>
                    </a:lnTo>
                    <a:lnTo>
                      <a:pt x="2478" y="144"/>
                    </a:lnTo>
                    <a:lnTo>
                      <a:pt x="2478" y="138"/>
                    </a:lnTo>
                    <a:lnTo>
                      <a:pt x="2478" y="126"/>
                    </a:lnTo>
                    <a:lnTo>
                      <a:pt x="2478" y="120"/>
                    </a:lnTo>
                    <a:lnTo>
                      <a:pt x="2478" y="114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14"/>
                    </a:lnTo>
                    <a:lnTo>
                      <a:pt x="2490" y="120"/>
                    </a:lnTo>
                    <a:lnTo>
                      <a:pt x="2490" y="126"/>
                    </a:lnTo>
                    <a:lnTo>
                      <a:pt x="2490" y="138"/>
                    </a:lnTo>
                    <a:lnTo>
                      <a:pt x="2490" y="144"/>
                    </a:lnTo>
                    <a:lnTo>
                      <a:pt x="2490" y="150"/>
                    </a:lnTo>
                    <a:lnTo>
                      <a:pt x="2490" y="150"/>
                    </a:lnTo>
                    <a:lnTo>
                      <a:pt x="2490" y="156"/>
                    </a:lnTo>
                    <a:lnTo>
                      <a:pt x="2496" y="168"/>
                    </a:lnTo>
                    <a:lnTo>
                      <a:pt x="2496" y="174"/>
                    </a:lnTo>
                    <a:lnTo>
                      <a:pt x="2496" y="186"/>
                    </a:lnTo>
                    <a:lnTo>
                      <a:pt x="2496" y="192"/>
                    </a:lnTo>
                    <a:lnTo>
                      <a:pt x="2496" y="198"/>
                    </a:lnTo>
                    <a:lnTo>
                      <a:pt x="2496" y="204"/>
                    </a:lnTo>
                    <a:lnTo>
                      <a:pt x="2502" y="210"/>
                    </a:lnTo>
                    <a:lnTo>
                      <a:pt x="2502" y="216"/>
                    </a:lnTo>
                    <a:lnTo>
                      <a:pt x="2502" y="222"/>
                    </a:lnTo>
                    <a:lnTo>
                      <a:pt x="2502" y="222"/>
                    </a:lnTo>
                    <a:lnTo>
                      <a:pt x="2538" y="216"/>
                    </a:lnTo>
                    <a:lnTo>
                      <a:pt x="2538" y="216"/>
                    </a:lnTo>
                    <a:lnTo>
                      <a:pt x="2538" y="210"/>
                    </a:lnTo>
                    <a:lnTo>
                      <a:pt x="2538" y="204"/>
                    </a:lnTo>
                    <a:lnTo>
                      <a:pt x="2538" y="198"/>
                    </a:lnTo>
                    <a:lnTo>
                      <a:pt x="2544" y="192"/>
                    </a:lnTo>
                    <a:lnTo>
                      <a:pt x="2544" y="186"/>
                    </a:lnTo>
                    <a:lnTo>
                      <a:pt x="2544" y="180"/>
                    </a:lnTo>
                    <a:lnTo>
                      <a:pt x="2544" y="174"/>
                    </a:lnTo>
                    <a:lnTo>
                      <a:pt x="2544" y="168"/>
                    </a:lnTo>
                    <a:lnTo>
                      <a:pt x="2544" y="156"/>
                    </a:lnTo>
                    <a:lnTo>
                      <a:pt x="2544" y="150"/>
                    </a:lnTo>
                    <a:lnTo>
                      <a:pt x="2544" y="150"/>
                    </a:lnTo>
                    <a:lnTo>
                      <a:pt x="2550" y="144"/>
                    </a:lnTo>
                    <a:lnTo>
                      <a:pt x="2550" y="138"/>
                    </a:lnTo>
                    <a:lnTo>
                      <a:pt x="2550" y="126"/>
                    </a:lnTo>
                    <a:lnTo>
                      <a:pt x="2550" y="120"/>
                    </a:lnTo>
                    <a:lnTo>
                      <a:pt x="2550" y="114"/>
                    </a:lnTo>
                    <a:lnTo>
                      <a:pt x="2550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14"/>
                    </a:lnTo>
                    <a:lnTo>
                      <a:pt x="2562" y="120"/>
                    </a:lnTo>
                    <a:lnTo>
                      <a:pt x="2562" y="126"/>
                    </a:lnTo>
                    <a:lnTo>
                      <a:pt x="2562" y="138"/>
                    </a:lnTo>
                    <a:lnTo>
                      <a:pt x="2562" y="144"/>
                    </a:lnTo>
                    <a:lnTo>
                      <a:pt x="2562" y="150"/>
                    </a:lnTo>
                    <a:lnTo>
                      <a:pt x="2562" y="150"/>
                    </a:lnTo>
                    <a:lnTo>
                      <a:pt x="2562" y="156"/>
                    </a:lnTo>
                    <a:lnTo>
                      <a:pt x="2562" y="168"/>
                    </a:lnTo>
                    <a:lnTo>
                      <a:pt x="2568" y="174"/>
                    </a:lnTo>
                    <a:lnTo>
                      <a:pt x="2568" y="180"/>
                    </a:lnTo>
                    <a:lnTo>
                      <a:pt x="2568" y="192"/>
                    </a:lnTo>
                    <a:lnTo>
                      <a:pt x="2568" y="198"/>
                    </a:lnTo>
                    <a:lnTo>
                      <a:pt x="2568" y="204"/>
                    </a:lnTo>
                    <a:lnTo>
                      <a:pt x="2568" y="210"/>
                    </a:lnTo>
                    <a:lnTo>
                      <a:pt x="2574" y="216"/>
                    </a:lnTo>
                    <a:lnTo>
                      <a:pt x="2574" y="222"/>
                    </a:lnTo>
                    <a:lnTo>
                      <a:pt x="2574" y="222"/>
                    </a:lnTo>
                    <a:lnTo>
                      <a:pt x="2610" y="216"/>
                    </a:lnTo>
                    <a:lnTo>
                      <a:pt x="2610" y="216"/>
                    </a:lnTo>
                    <a:lnTo>
                      <a:pt x="2610" y="210"/>
                    </a:lnTo>
                    <a:lnTo>
                      <a:pt x="2610" y="204"/>
                    </a:lnTo>
                    <a:lnTo>
                      <a:pt x="2610" y="198"/>
                    </a:lnTo>
                    <a:lnTo>
                      <a:pt x="2610" y="192"/>
                    </a:lnTo>
                    <a:lnTo>
                      <a:pt x="2616" y="186"/>
                    </a:lnTo>
                    <a:lnTo>
                      <a:pt x="2616" y="180"/>
                    </a:lnTo>
                    <a:lnTo>
                      <a:pt x="2616" y="174"/>
                    </a:lnTo>
                    <a:lnTo>
                      <a:pt x="2616" y="168"/>
                    </a:lnTo>
                    <a:lnTo>
                      <a:pt x="2616" y="156"/>
                    </a:lnTo>
                    <a:lnTo>
                      <a:pt x="2616" y="150"/>
                    </a:lnTo>
                    <a:lnTo>
                      <a:pt x="2616" y="150"/>
                    </a:lnTo>
                    <a:lnTo>
                      <a:pt x="2616" y="144"/>
                    </a:lnTo>
                    <a:lnTo>
                      <a:pt x="2622" y="132"/>
                    </a:lnTo>
                    <a:lnTo>
                      <a:pt x="2622" y="126"/>
                    </a:lnTo>
                    <a:lnTo>
                      <a:pt x="2622" y="120"/>
                    </a:lnTo>
                    <a:lnTo>
                      <a:pt x="2622" y="114"/>
                    </a:lnTo>
                    <a:lnTo>
                      <a:pt x="2622" y="108"/>
                    </a:lnTo>
                    <a:lnTo>
                      <a:pt x="2622" y="108"/>
                    </a:lnTo>
                    <a:lnTo>
                      <a:pt x="2628" y="102"/>
                    </a:lnTo>
                    <a:lnTo>
                      <a:pt x="2628" y="102"/>
                    </a:lnTo>
                    <a:lnTo>
                      <a:pt x="2628" y="108"/>
                    </a:lnTo>
                    <a:lnTo>
                      <a:pt x="2628" y="108"/>
                    </a:lnTo>
                    <a:lnTo>
                      <a:pt x="2628" y="114"/>
                    </a:lnTo>
                    <a:lnTo>
                      <a:pt x="2628" y="120"/>
                    </a:lnTo>
                    <a:lnTo>
                      <a:pt x="2634" y="126"/>
                    </a:lnTo>
                    <a:lnTo>
                      <a:pt x="2634" y="132"/>
                    </a:lnTo>
                    <a:lnTo>
                      <a:pt x="2634" y="144"/>
                    </a:lnTo>
                    <a:lnTo>
                      <a:pt x="2634" y="150"/>
                    </a:lnTo>
                    <a:lnTo>
                      <a:pt x="2634" y="150"/>
                    </a:lnTo>
                    <a:lnTo>
                      <a:pt x="2634" y="156"/>
                    </a:lnTo>
                    <a:lnTo>
                      <a:pt x="2634" y="168"/>
                    </a:lnTo>
                    <a:lnTo>
                      <a:pt x="2640" y="174"/>
                    </a:lnTo>
                    <a:lnTo>
                      <a:pt x="2640" y="180"/>
                    </a:lnTo>
                    <a:lnTo>
                      <a:pt x="2640" y="192"/>
                    </a:lnTo>
                    <a:lnTo>
                      <a:pt x="2640" y="198"/>
                    </a:lnTo>
                    <a:lnTo>
                      <a:pt x="2640" y="204"/>
                    </a:lnTo>
                    <a:lnTo>
                      <a:pt x="2640" y="210"/>
                    </a:lnTo>
                    <a:lnTo>
                      <a:pt x="2640" y="216"/>
                    </a:lnTo>
                    <a:lnTo>
                      <a:pt x="2646" y="222"/>
                    </a:lnTo>
                    <a:lnTo>
                      <a:pt x="2646" y="222"/>
                    </a:lnTo>
                    <a:lnTo>
                      <a:pt x="2682" y="216"/>
                    </a:lnTo>
                    <a:lnTo>
                      <a:pt x="2682" y="216"/>
                    </a:lnTo>
                    <a:lnTo>
                      <a:pt x="2682" y="210"/>
                    </a:lnTo>
                    <a:lnTo>
                      <a:pt x="2682" y="204"/>
                    </a:lnTo>
                    <a:lnTo>
                      <a:pt x="2682" y="204"/>
                    </a:lnTo>
                    <a:lnTo>
                      <a:pt x="2682" y="192"/>
                    </a:lnTo>
                    <a:lnTo>
                      <a:pt x="2682" y="186"/>
                    </a:lnTo>
                    <a:lnTo>
                      <a:pt x="2688" y="180"/>
                    </a:lnTo>
                    <a:lnTo>
                      <a:pt x="2688" y="174"/>
                    </a:lnTo>
                    <a:lnTo>
                      <a:pt x="2688" y="168"/>
                    </a:lnTo>
                    <a:lnTo>
                      <a:pt x="2688" y="162"/>
                    </a:lnTo>
                    <a:lnTo>
                      <a:pt x="2688" y="150"/>
                    </a:lnTo>
                    <a:lnTo>
                      <a:pt x="2688" y="150"/>
                    </a:lnTo>
                    <a:lnTo>
                      <a:pt x="2688" y="144"/>
                    </a:lnTo>
                    <a:lnTo>
                      <a:pt x="2694" y="138"/>
                    </a:lnTo>
                    <a:lnTo>
                      <a:pt x="2694" y="126"/>
                    </a:lnTo>
                    <a:lnTo>
                      <a:pt x="2694" y="120"/>
                    </a:lnTo>
                    <a:lnTo>
                      <a:pt x="2694" y="114"/>
                    </a:lnTo>
                    <a:lnTo>
                      <a:pt x="2694" y="108"/>
                    </a:lnTo>
                    <a:lnTo>
                      <a:pt x="2694" y="108"/>
                    </a:lnTo>
                    <a:lnTo>
                      <a:pt x="2694" y="108"/>
                    </a:lnTo>
                    <a:lnTo>
                      <a:pt x="2700" y="108"/>
                    </a:lnTo>
                    <a:lnTo>
                      <a:pt x="2700" y="108"/>
                    </a:lnTo>
                    <a:lnTo>
                      <a:pt x="2700" y="108"/>
                    </a:lnTo>
                    <a:lnTo>
                      <a:pt x="2700" y="114"/>
                    </a:lnTo>
                    <a:lnTo>
                      <a:pt x="2700" y="120"/>
                    </a:lnTo>
                    <a:lnTo>
                      <a:pt x="2700" y="126"/>
                    </a:lnTo>
                    <a:lnTo>
                      <a:pt x="2706" y="138"/>
                    </a:lnTo>
                    <a:lnTo>
                      <a:pt x="2706" y="144"/>
                    </a:lnTo>
                    <a:lnTo>
                      <a:pt x="2706" y="150"/>
                    </a:lnTo>
                    <a:lnTo>
                      <a:pt x="2706" y="150"/>
                    </a:lnTo>
                    <a:lnTo>
                      <a:pt x="2706" y="162"/>
                    </a:lnTo>
                    <a:lnTo>
                      <a:pt x="2706" y="168"/>
                    </a:lnTo>
                    <a:lnTo>
                      <a:pt x="2706" y="174"/>
                    </a:lnTo>
                    <a:lnTo>
                      <a:pt x="2712" y="186"/>
                    </a:lnTo>
                    <a:lnTo>
                      <a:pt x="2712" y="192"/>
                    </a:lnTo>
                    <a:lnTo>
                      <a:pt x="2712" y="198"/>
                    </a:lnTo>
                    <a:lnTo>
                      <a:pt x="2712" y="204"/>
                    </a:lnTo>
                    <a:lnTo>
                      <a:pt x="2712" y="210"/>
                    </a:lnTo>
                    <a:lnTo>
                      <a:pt x="2712" y="216"/>
                    </a:lnTo>
                    <a:lnTo>
                      <a:pt x="2712" y="222"/>
                    </a:lnTo>
                    <a:lnTo>
                      <a:pt x="2712" y="222"/>
                    </a:lnTo>
                    <a:lnTo>
                      <a:pt x="2754" y="216"/>
                    </a:lnTo>
                    <a:lnTo>
                      <a:pt x="2754" y="216"/>
                    </a:lnTo>
                    <a:lnTo>
                      <a:pt x="2754" y="210"/>
                    </a:lnTo>
                    <a:lnTo>
                      <a:pt x="2754" y="204"/>
                    </a:lnTo>
                    <a:lnTo>
                      <a:pt x="2754" y="198"/>
                    </a:lnTo>
                    <a:lnTo>
                      <a:pt x="2754" y="192"/>
                    </a:lnTo>
                    <a:lnTo>
                      <a:pt x="2754" y="186"/>
                    </a:lnTo>
                    <a:lnTo>
                      <a:pt x="2754" y="180"/>
                    </a:lnTo>
                    <a:lnTo>
                      <a:pt x="2760" y="174"/>
                    </a:lnTo>
                    <a:lnTo>
                      <a:pt x="2760" y="168"/>
                    </a:lnTo>
                    <a:lnTo>
                      <a:pt x="2760" y="156"/>
                    </a:lnTo>
                    <a:lnTo>
                      <a:pt x="2760" y="150"/>
                    </a:lnTo>
                    <a:lnTo>
                      <a:pt x="2760" y="150"/>
                    </a:lnTo>
                    <a:lnTo>
                      <a:pt x="2760" y="144"/>
                    </a:lnTo>
                    <a:lnTo>
                      <a:pt x="2760" y="138"/>
                    </a:lnTo>
                    <a:lnTo>
                      <a:pt x="2766" y="126"/>
                    </a:lnTo>
                    <a:lnTo>
                      <a:pt x="2766" y="120"/>
                    </a:lnTo>
                    <a:lnTo>
                      <a:pt x="2766" y="114"/>
                    </a:lnTo>
                    <a:lnTo>
                      <a:pt x="2766" y="108"/>
                    </a:lnTo>
                    <a:lnTo>
                      <a:pt x="2766" y="108"/>
                    </a:lnTo>
                    <a:lnTo>
                      <a:pt x="2766" y="108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2" y="114"/>
                    </a:lnTo>
                    <a:lnTo>
                      <a:pt x="2772" y="120"/>
                    </a:lnTo>
                    <a:lnTo>
                      <a:pt x="2772" y="126"/>
                    </a:lnTo>
                    <a:lnTo>
                      <a:pt x="2772" y="132"/>
                    </a:lnTo>
                    <a:lnTo>
                      <a:pt x="2778" y="144"/>
                    </a:lnTo>
                    <a:lnTo>
                      <a:pt x="2778" y="150"/>
                    </a:lnTo>
                    <a:lnTo>
                      <a:pt x="2778" y="150"/>
                    </a:lnTo>
                    <a:lnTo>
                      <a:pt x="2778" y="156"/>
                    </a:lnTo>
                    <a:lnTo>
                      <a:pt x="2778" y="168"/>
                    </a:lnTo>
                    <a:lnTo>
                      <a:pt x="2778" y="174"/>
                    </a:lnTo>
                    <a:lnTo>
                      <a:pt x="2778" y="180"/>
                    </a:lnTo>
                    <a:lnTo>
                      <a:pt x="2784" y="192"/>
                    </a:lnTo>
                    <a:lnTo>
                      <a:pt x="2784" y="198"/>
                    </a:lnTo>
                    <a:lnTo>
                      <a:pt x="2784" y="204"/>
                    </a:lnTo>
                    <a:lnTo>
                      <a:pt x="2784" y="210"/>
                    </a:lnTo>
                    <a:lnTo>
                      <a:pt x="2784" y="216"/>
                    </a:lnTo>
                    <a:lnTo>
                      <a:pt x="2784" y="222"/>
                    </a:lnTo>
                    <a:lnTo>
                      <a:pt x="2784" y="222"/>
                    </a:lnTo>
                    <a:lnTo>
                      <a:pt x="2826" y="216"/>
                    </a:lnTo>
                    <a:lnTo>
                      <a:pt x="2826" y="216"/>
                    </a:lnTo>
                    <a:lnTo>
                      <a:pt x="2826" y="210"/>
                    </a:lnTo>
                    <a:lnTo>
                      <a:pt x="2826" y="204"/>
                    </a:lnTo>
                    <a:lnTo>
                      <a:pt x="2826" y="198"/>
                    </a:lnTo>
                    <a:lnTo>
                      <a:pt x="2826" y="192"/>
                    </a:lnTo>
                    <a:lnTo>
                      <a:pt x="2826" y="186"/>
                    </a:lnTo>
                    <a:lnTo>
                      <a:pt x="2826" y="180"/>
                    </a:lnTo>
                    <a:lnTo>
                      <a:pt x="2826" y="174"/>
                    </a:lnTo>
                    <a:lnTo>
                      <a:pt x="2832" y="168"/>
                    </a:lnTo>
                    <a:lnTo>
                      <a:pt x="2832" y="156"/>
                    </a:lnTo>
                    <a:lnTo>
                      <a:pt x="2832" y="150"/>
                    </a:lnTo>
                    <a:lnTo>
                      <a:pt x="2832" y="150"/>
                    </a:lnTo>
                    <a:lnTo>
                      <a:pt x="2832" y="144"/>
                    </a:lnTo>
                    <a:lnTo>
                      <a:pt x="2832" y="132"/>
                    </a:lnTo>
                    <a:lnTo>
                      <a:pt x="2832" y="126"/>
                    </a:lnTo>
                    <a:lnTo>
                      <a:pt x="2838" y="120"/>
                    </a:lnTo>
                    <a:lnTo>
                      <a:pt x="2838" y="114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44" y="108"/>
                    </a:lnTo>
                    <a:lnTo>
                      <a:pt x="2844" y="108"/>
                    </a:lnTo>
                    <a:lnTo>
                      <a:pt x="2844" y="114"/>
                    </a:lnTo>
                    <a:lnTo>
                      <a:pt x="2844" y="120"/>
                    </a:lnTo>
                    <a:lnTo>
                      <a:pt x="2844" y="126"/>
                    </a:lnTo>
                    <a:lnTo>
                      <a:pt x="2844" y="138"/>
                    </a:lnTo>
                    <a:lnTo>
                      <a:pt x="2844" y="144"/>
                    </a:lnTo>
                    <a:lnTo>
                      <a:pt x="2850" y="150"/>
                    </a:lnTo>
                    <a:lnTo>
                      <a:pt x="2850" y="150"/>
                    </a:lnTo>
                    <a:lnTo>
                      <a:pt x="2850" y="156"/>
                    </a:lnTo>
                    <a:lnTo>
                      <a:pt x="2850" y="168"/>
                    </a:lnTo>
                    <a:lnTo>
                      <a:pt x="2850" y="174"/>
                    </a:lnTo>
                    <a:lnTo>
                      <a:pt x="2850" y="180"/>
                    </a:lnTo>
                    <a:lnTo>
                      <a:pt x="2850" y="192"/>
                    </a:lnTo>
                    <a:lnTo>
                      <a:pt x="2856" y="198"/>
                    </a:lnTo>
                    <a:lnTo>
                      <a:pt x="2856" y="204"/>
                    </a:lnTo>
                    <a:lnTo>
                      <a:pt x="2856" y="210"/>
                    </a:lnTo>
                    <a:lnTo>
                      <a:pt x="2856" y="216"/>
                    </a:lnTo>
                    <a:lnTo>
                      <a:pt x="2856" y="222"/>
                    </a:lnTo>
                    <a:lnTo>
                      <a:pt x="2856" y="222"/>
                    </a:lnTo>
                    <a:lnTo>
                      <a:pt x="2892" y="216"/>
                    </a:lnTo>
                    <a:lnTo>
                      <a:pt x="2892" y="216"/>
                    </a:lnTo>
                    <a:lnTo>
                      <a:pt x="2898" y="210"/>
                    </a:lnTo>
                    <a:lnTo>
                      <a:pt x="2898" y="204"/>
                    </a:lnTo>
                    <a:lnTo>
                      <a:pt x="2898" y="204"/>
                    </a:lnTo>
                    <a:lnTo>
                      <a:pt x="2898" y="198"/>
                    </a:lnTo>
                    <a:lnTo>
                      <a:pt x="2898" y="186"/>
                    </a:lnTo>
                    <a:lnTo>
                      <a:pt x="2898" y="180"/>
                    </a:lnTo>
                    <a:lnTo>
                      <a:pt x="2898" y="174"/>
                    </a:lnTo>
                    <a:lnTo>
                      <a:pt x="2898" y="168"/>
                    </a:lnTo>
                    <a:lnTo>
                      <a:pt x="2904" y="162"/>
                    </a:lnTo>
                    <a:lnTo>
                      <a:pt x="2904" y="150"/>
                    </a:lnTo>
                    <a:lnTo>
                      <a:pt x="2904" y="150"/>
                    </a:lnTo>
                    <a:lnTo>
                      <a:pt x="2904" y="144"/>
                    </a:lnTo>
                    <a:lnTo>
                      <a:pt x="2904" y="138"/>
                    </a:lnTo>
                    <a:lnTo>
                      <a:pt x="2904" y="126"/>
                    </a:lnTo>
                    <a:lnTo>
                      <a:pt x="2904" y="120"/>
                    </a:lnTo>
                    <a:lnTo>
                      <a:pt x="2910" y="114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6" y="108"/>
                    </a:lnTo>
                    <a:lnTo>
                      <a:pt x="2916" y="114"/>
                    </a:lnTo>
                    <a:lnTo>
                      <a:pt x="2916" y="120"/>
                    </a:lnTo>
                    <a:lnTo>
                      <a:pt x="2916" y="126"/>
                    </a:lnTo>
                    <a:lnTo>
                      <a:pt x="2916" y="138"/>
                    </a:lnTo>
                    <a:lnTo>
                      <a:pt x="2916" y="144"/>
                    </a:lnTo>
                    <a:lnTo>
                      <a:pt x="2922" y="150"/>
                    </a:lnTo>
                    <a:lnTo>
                      <a:pt x="2922" y="150"/>
                    </a:lnTo>
                    <a:lnTo>
                      <a:pt x="2922" y="162"/>
                    </a:lnTo>
                    <a:lnTo>
                      <a:pt x="2922" y="168"/>
                    </a:lnTo>
                    <a:lnTo>
                      <a:pt x="2922" y="174"/>
                    </a:lnTo>
                    <a:lnTo>
                      <a:pt x="2922" y="186"/>
                    </a:lnTo>
                    <a:lnTo>
                      <a:pt x="2922" y="192"/>
                    </a:lnTo>
                    <a:lnTo>
                      <a:pt x="2922" y="198"/>
                    </a:lnTo>
                    <a:lnTo>
                      <a:pt x="2928" y="204"/>
                    </a:lnTo>
                    <a:lnTo>
                      <a:pt x="2928" y="210"/>
                    </a:lnTo>
                    <a:lnTo>
                      <a:pt x="2928" y="216"/>
                    </a:lnTo>
                    <a:lnTo>
                      <a:pt x="2928" y="222"/>
                    </a:lnTo>
                    <a:lnTo>
                      <a:pt x="2928" y="222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0"/>
                    </a:lnTo>
                    <a:lnTo>
                      <a:pt x="2970" y="204"/>
                    </a:lnTo>
                    <a:lnTo>
                      <a:pt x="2970" y="198"/>
                    </a:lnTo>
                    <a:lnTo>
                      <a:pt x="2970" y="192"/>
                    </a:lnTo>
                    <a:lnTo>
                      <a:pt x="2970" y="186"/>
                    </a:lnTo>
                    <a:lnTo>
                      <a:pt x="2970" y="180"/>
                    </a:lnTo>
                    <a:lnTo>
                      <a:pt x="2970" y="174"/>
                    </a:lnTo>
                    <a:lnTo>
                      <a:pt x="2970" y="168"/>
                    </a:lnTo>
                    <a:lnTo>
                      <a:pt x="2976" y="156"/>
                    </a:lnTo>
                    <a:lnTo>
                      <a:pt x="2976" y="150"/>
                    </a:lnTo>
                    <a:lnTo>
                      <a:pt x="2976" y="150"/>
                    </a:lnTo>
                    <a:lnTo>
                      <a:pt x="2976" y="144"/>
                    </a:lnTo>
                    <a:lnTo>
                      <a:pt x="2976" y="132"/>
                    </a:lnTo>
                    <a:lnTo>
                      <a:pt x="2976" y="126"/>
                    </a:lnTo>
                    <a:lnTo>
                      <a:pt x="2976" y="120"/>
                    </a:lnTo>
                    <a:lnTo>
                      <a:pt x="2976" y="114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8" y="114"/>
                    </a:lnTo>
                    <a:lnTo>
                      <a:pt x="2988" y="120"/>
                    </a:lnTo>
                    <a:lnTo>
                      <a:pt x="2988" y="126"/>
                    </a:lnTo>
                    <a:lnTo>
                      <a:pt x="2988" y="132"/>
                    </a:lnTo>
                    <a:lnTo>
                      <a:pt x="2988" y="144"/>
                    </a:lnTo>
                    <a:lnTo>
                      <a:pt x="2988" y="150"/>
                    </a:lnTo>
                    <a:lnTo>
                      <a:pt x="2988" y="150"/>
                    </a:lnTo>
                    <a:lnTo>
                      <a:pt x="2994" y="156"/>
                    </a:lnTo>
                    <a:lnTo>
                      <a:pt x="2994" y="168"/>
                    </a:lnTo>
                    <a:lnTo>
                      <a:pt x="2994" y="174"/>
                    </a:lnTo>
                    <a:lnTo>
                      <a:pt x="2994" y="180"/>
                    </a:lnTo>
                    <a:lnTo>
                      <a:pt x="2994" y="192"/>
                    </a:lnTo>
                    <a:lnTo>
                      <a:pt x="2994" y="198"/>
                    </a:lnTo>
                    <a:lnTo>
                      <a:pt x="2994" y="204"/>
                    </a:lnTo>
                    <a:lnTo>
                      <a:pt x="3000" y="210"/>
                    </a:lnTo>
                    <a:lnTo>
                      <a:pt x="3000" y="216"/>
                    </a:lnTo>
                    <a:lnTo>
                      <a:pt x="3000" y="222"/>
                    </a:lnTo>
                    <a:lnTo>
                      <a:pt x="3000" y="222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0"/>
                    </a:lnTo>
                    <a:lnTo>
                      <a:pt x="3036" y="204"/>
                    </a:lnTo>
                    <a:lnTo>
                      <a:pt x="3042" y="198"/>
                    </a:lnTo>
                    <a:lnTo>
                      <a:pt x="3042" y="192"/>
                    </a:lnTo>
                    <a:lnTo>
                      <a:pt x="3042" y="186"/>
                    </a:lnTo>
                    <a:lnTo>
                      <a:pt x="3042" y="180"/>
                    </a:lnTo>
                    <a:lnTo>
                      <a:pt x="3042" y="174"/>
                    </a:lnTo>
                    <a:lnTo>
                      <a:pt x="3042" y="168"/>
                    </a:lnTo>
                    <a:lnTo>
                      <a:pt x="3042" y="156"/>
                    </a:lnTo>
                    <a:lnTo>
                      <a:pt x="3048" y="150"/>
                    </a:lnTo>
                    <a:lnTo>
                      <a:pt x="3048" y="150"/>
                    </a:lnTo>
                    <a:lnTo>
                      <a:pt x="3048" y="144"/>
                    </a:lnTo>
                    <a:lnTo>
                      <a:pt x="3048" y="138"/>
                    </a:lnTo>
                    <a:lnTo>
                      <a:pt x="3048" y="126"/>
                    </a:lnTo>
                    <a:lnTo>
                      <a:pt x="3048" y="120"/>
                    </a:lnTo>
                    <a:lnTo>
                      <a:pt x="3048" y="114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14"/>
                    </a:lnTo>
                    <a:lnTo>
                      <a:pt x="3060" y="120"/>
                    </a:lnTo>
                    <a:lnTo>
                      <a:pt x="3060" y="126"/>
                    </a:lnTo>
                    <a:lnTo>
                      <a:pt x="3060" y="138"/>
                    </a:lnTo>
                    <a:lnTo>
                      <a:pt x="3060" y="144"/>
                    </a:lnTo>
                    <a:lnTo>
                      <a:pt x="3060" y="150"/>
                    </a:lnTo>
                    <a:lnTo>
                      <a:pt x="3060" y="150"/>
                    </a:lnTo>
                    <a:lnTo>
                      <a:pt x="3060" y="156"/>
                    </a:lnTo>
                    <a:lnTo>
                      <a:pt x="3066" y="168"/>
                    </a:lnTo>
                    <a:lnTo>
                      <a:pt x="3066" y="174"/>
                    </a:lnTo>
                    <a:lnTo>
                      <a:pt x="3066" y="186"/>
                    </a:lnTo>
                    <a:lnTo>
                      <a:pt x="3066" y="192"/>
                    </a:lnTo>
                    <a:lnTo>
                      <a:pt x="3066" y="198"/>
                    </a:lnTo>
                    <a:lnTo>
                      <a:pt x="3066" y="204"/>
                    </a:lnTo>
                    <a:lnTo>
                      <a:pt x="3072" y="210"/>
                    </a:lnTo>
                    <a:lnTo>
                      <a:pt x="3072" y="216"/>
                    </a:lnTo>
                    <a:lnTo>
                      <a:pt x="3072" y="222"/>
                    </a:lnTo>
                    <a:lnTo>
                      <a:pt x="3072" y="222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0"/>
                    </a:lnTo>
                    <a:lnTo>
                      <a:pt x="3108" y="204"/>
                    </a:lnTo>
                    <a:lnTo>
                      <a:pt x="3108" y="204"/>
                    </a:lnTo>
                    <a:lnTo>
                      <a:pt x="3114" y="198"/>
                    </a:lnTo>
                    <a:lnTo>
                      <a:pt x="3114" y="186"/>
                    </a:lnTo>
                    <a:lnTo>
                      <a:pt x="3114" y="180"/>
                    </a:lnTo>
                    <a:lnTo>
                      <a:pt x="3114" y="174"/>
                    </a:lnTo>
                    <a:lnTo>
                      <a:pt x="3114" y="168"/>
                    </a:lnTo>
                    <a:lnTo>
                      <a:pt x="3114" y="162"/>
                    </a:lnTo>
                    <a:lnTo>
                      <a:pt x="3114" y="150"/>
                    </a:lnTo>
                    <a:lnTo>
                      <a:pt x="3114" y="150"/>
                    </a:lnTo>
                    <a:lnTo>
                      <a:pt x="3120" y="144"/>
                    </a:lnTo>
                    <a:lnTo>
                      <a:pt x="3120" y="138"/>
                    </a:lnTo>
                    <a:lnTo>
                      <a:pt x="3120" y="126"/>
                    </a:lnTo>
                    <a:lnTo>
                      <a:pt x="3120" y="120"/>
                    </a:lnTo>
                    <a:lnTo>
                      <a:pt x="3120" y="114"/>
                    </a:lnTo>
                    <a:lnTo>
                      <a:pt x="3120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14"/>
                    </a:lnTo>
                    <a:lnTo>
                      <a:pt x="3126" y="120"/>
                    </a:lnTo>
                    <a:lnTo>
                      <a:pt x="3132" y="126"/>
                    </a:lnTo>
                    <a:lnTo>
                      <a:pt x="3132" y="138"/>
                    </a:lnTo>
                    <a:lnTo>
                      <a:pt x="3132" y="144"/>
                    </a:lnTo>
                    <a:lnTo>
                      <a:pt x="3132" y="150"/>
                    </a:lnTo>
                    <a:lnTo>
                      <a:pt x="3132" y="150"/>
                    </a:lnTo>
                    <a:lnTo>
                      <a:pt x="3132" y="156"/>
                    </a:lnTo>
                    <a:lnTo>
                      <a:pt x="3132" y="168"/>
                    </a:lnTo>
                    <a:lnTo>
                      <a:pt x="3138" y="174"/>
                    </a:lnTo>
                    <a:lnTo>
                      <a:pt x="3138" y="186"/>
                    </a:lnTo>
                    <a:lnTo>
                      <a:pt x="3138" y="192"/>
                    </a:lnTo>
                    <a:lnTo>
                      <a:pt x="3138" y="198"/>
                    </a:lnTo>
                    <a:lnTo>
                      <a:pt x="3138" y="204"/>
                    </a:lnTo>
                    <a:lnTo>
                      <a:pt x="3138" y="210"/>
                    </a:lnTo>
                    <a:lnTo>
                      <a:pt x="3144" y="216"/>
                    </a:lnTo>
                    <a:lnTo>
                      <a:pt x="3144" y="222"/>
                    </a:lnTo>
                    <a:lnTo>
                      <a:pt x="3144" y="222"/>
                    </a:lnTo>
                    <a:lnTo>
                      <a:pt x="3180" y="216"/>
                    </a:lnTo>
                    <a:lnTo>
                      <a:pt x="3180" y="216"/>
                    </a:lnTo>
                    <a:lnTo>
                      <a:pt x="3180" y="210"/>
                    </a:lnTo>
                    <a:lnTo>
                      <a:pt x="3180" y="204"/>
                    </a:lnTo>
                    <a:lnTo>
                      <a:pt x="3180" y="198"/>
                    </a:lnTo>
                    <a:lnTo>
                      <a:pt x="3180" y="192"/>
                    </a:lnTo>
                    <a:lnTo>
                      <a:pt x="3186" y="186"/>
                    </a:lnTo>
                    <a:lnTo>
                      <a:pt x="3186" y="180"/>
                    </a:lnTo>
                    <a:lnTo>
                      <a:pt x="3186" y="174"/>
                    </a:lnTo>
                    <a:lnTo>
                      <a:pt x="3186" y="168"/>
                    </a:lnTo>
                    <a:lnTo>
                      <a:pt x="3186" y="156"/>
                    </a:lnTo>
                    <a:lnTo>
                      <a:pt x="3186" y="150"/>
                    </a:lnTo>
                    <a:lnTo>
                      <a:pt x="3186" y="150"/>
                    </a:lnTo>
                    <a:lnTo>
                      <a:pt x="3186" y="144"/>
                    </a:lnTo>
                    <a:lnTo>
                      <a:pt x="3192" y="132"/>
                    </a:lnTo>
                    <a:lnTo>
                      <a:pt x="3192" y="126"/>
                    </a:lnTo>
                    <a:lnTo>
                      <a:pt x="3192" y="120"/>
                    </a:lnTo>
                    <a:lnTo>
                      <a:pt x="3192" y="114"/>
                    </a:lnTo>
                    <a:lnTo>
                      <a:pt x="3192" y="108"/>
                    </a:lnTo>
                    <a:lnTo>
                      <a:pt x="3192" y="108"/>
                    </a:lnTo>
                    <a:lnTo>
                      <a:pt x="3198" y="102"/>
                    </a:lnTo>
                    <a:lnTo>
                      <a:pt x="3198" y="102"/>
                    </a:lnTo>
                    <a:lnTo>
                      <a:pt x="3198" y="108"/>
                    </a:lnTo>
                    <a:lnTo>
                      <a:pt x="3198" y="108"/>
                    </a:lnTo>
                    <a:lnTo>
                      <a:pt x="3198" y="114"/>
                    </a:lnTo>
                    <a:lnTo>
                      <a:pt x="3198" y="120"/>
                    </a:lnTo>
                    <a:lnTo>
                      <a:pt x="3204" y="126"/>
                    </a:lnTo>
                    <a:lnTo>
                      <a:pt x="3204" y="132"/>
                    </a:lnTo>
                    <a:lnTo>
                      <a:pt x="3204" y="144"/>
                    </a:lnTo>
                    <a:lnTo>
                      <a:pt x="3204" y="150"/>
                    </a:lnTo>
                    <a:lnTo>
                      <a:pt x="3204" y="150"/>
                    </a:lnTo>
                    <a:lnTo>
                      <a:pt x="3204" y="156"/>
                    </a:lnTo>
                    <a:lnTo>
                      <a:pt x="3204" y="168"/>
                    </a:lnTo>
                    <a:lnTo>
                      <a:pt x="3204" y="174"/>
                    </a:lnTo>
                    <a:lnTo>
                      <a:pt x="3210" y="180"/>
                    </a:lnTo>
                    <a:lnTo>
                      <a:pt x="3210" y="192"/>
                    </a:lnTo>
                    <a:lnTo>
                      <a:pt x="3210" y="198"/>
                    </a:lnTo>
                    <a:lnTo>
                      <a:pt x="3210" y="204"/>
                    </a:lnTo>
                    <a:lnTo>
                      <a:pt x="3210" y="210"/>
                    </a:lnTo>
                    <a:lnTo>
                      <a:pt x="3210" y="216"/>
                    </a:lnTo>
                    <a:lnTo>
                      <a:pt x="3216" y="222"/>
                    </a:lnTo>
                    <a:lnTo>
                      <a:pt x="3216" y="222"/>
                    </a:lnTo>
                    <a:lnTo>
                      <a:pt x="3252" y="216"/>
                    </a:lnTo>
                    <a:lnTo>
                      <a:pt x="3252" y="216"/>
                    </a:lnTo>
                    <a:lnTo>
                      <a:pt x="3252" y="210"/>
                    </a:lnTo>
                    <a:lnTo>
                      <a:pt x="3252" y="204"/>
                    </a:lnTo>
                    <a:lnTo>
                      <a:pt x="3252" y="198"/>
                    </a:lnTo>
                    <a:lnTo>
                      <a:pt x="3252" y="192"/>
                    </a:lnTo>
                    <a:lnTo>
                      <a:pt x="3252" y="186"/>
                    </a:lnTo>
                    <a:lnTo>
                      <a:pt x="3258" y="180"/>
                    </a:lnTo>
                    <a:lnTo>
                      <a:pt x="3258" y="174"/>
                    </a:lnTo>
                    <a:lnTo>
                      <a:pt x="3258" y="168"/>
                    </a:lnTo>
                    <a:lnTo>
                      <a:pt x="3258" y="162"/>
                    </a:lnTo>
                    <a:lnTo>
                      <a:pt x="3258" y="162"/>
                    </a:lnTo>
                    <a:lnTo>
                      <a:pt x="3258" y="156"/>
                    </a:lnTo>
                    <a:lnTo>
                      <a:pt x="3258" y="150"/>
                    </a:lnTo>
                    <a:lnTo>
                      <a:pt x="3258" y="138"/>
                    </a:lnTo>
                    <a:lnTo>
                      <a:pt x="3264" y="132"/>
                    </a:lnTo>
                    <a:lnTo>
                      <a:pt x="3264" y="126"/>
                    </a:lnTo>
                    <a:lnTo>
                      <a:pt x="3264" y="120"/>
                    </a:lnTo>
                    <a:lnTo>
                      <a:pt x="3264" y="114"/>
                    </a:lnTo>
                    <a:lnTo>
                      <a:pt x="3264" y="108"/>
                    </a:lnTo>
                    <a:lnTo>
                      <a:pt x="3264" y="108"/>
                    </a:lnTo>
                    <a:lnTo>
                      <a:pt x="3264" y="102"/>
                    </a:lnTo>
                    <a:lnTo>
                      <a:pt x="3270" y="102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6" y="96"/>
                    </a:lnTo>
                    <a:lnTo>
                      <a:pt x="3276" y="102"/>
                    </a:lnTo>
                    <a:lnTo>
                      <a:pt x="3276" y="102"/>
                    </a:lnTo>
                    <a:lnTo>
                      <a:pt x="3276" y="108"/>
                    </a:lnTo>
                    <a:lnTo>
                      <a:pt x="3276" y="114"/>
                    </a:lnTo>
                    <a:lnTo>
                      <a:pt x="3276" y="114"/>
                    </a:lnTo>
                    <a:lnTo>
                      <a:pt x="3282" y="120"/>
                    </a:lnTo>
                    <a:lnTo>
                      <a:pt x="3282" y="126"/>
                    </a:lnTo>
                    <a:lnTo>
                      <a:pt x="3282" y="138"/>
                    </a:lnTo>
                    <a:lnTo>
                      <a:pt x="3282" y="144"/>
                    </a:lnTo>
                    <a:lnTo>
                      <a:pt x="3282" y="150"/>
                    </a:lnTo>
                    <a:lnTo>
                      <a:pt x="3282" y="150"/>
                    </a:lnTo>
                    <a:lnTo>
                      <a:pt x="3282" y="156"/>
                    </a:lnTo>
                    <a:lnTo>
                      <a:pt x="3282" y="162"/>
                    </a:lnTo>
                    <a:lnTo>
                      <a:pt x="3288" y="168"/>
                    </a:lnTo>
                    <a:lnTo>
                      <a:pt x="3288" y="180"/>
                    </a:lnTo>
                    <a:lnTo>
                      <a:pt x="3288" y="186"/>
                    </a:lnTo>
                    <a:lnTo>
                      <a:pt x="3288" y="18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12" y="246"/>
                    </a:lnTo>
                    <a:lnTo>
                      <a:pt x="3312" y="246"/>
                    </a:lnTo>
                    <a:lnTo>
                      <a:pt x="3312" y="246"/>
                    </a:lnTo>
                    <a:lnTo>
                      <a:pt x="3330" y="168"/>
                    </a:lnTo>
                    <a:lnTo>
                      <a:pt x="3330" y="168"/>
                    </a:lnTo>
                    <a:lnTo>
                      <a:pt x="3330" y="162"/>
                    </a:lnTo>
                    <a:lnTo>
                      <a:pt x="3330" y="156"/>
                    </a:lnTo>
                    <a:lnTo>
                      <a:pt x="3330" y="150"/>
                    </a:lnTo>
                    <a:lnTo>
                      <a:pt x="3330" y="144"/>
                    </a:lnTo>
                    <a:lnTo>
                      <a:pt x="3336" y="138"/>
                    </a:lnTo>
                    <a:lnTo>
                      <a:pt x="3336" y="132"/>
                    </a:lnTo>
                    <a:lnTo>
                      <a:pt x="3336" y="126"/>
                    </a:lnTo>
                    <a:lnTo>
                      <a:pt x="3336" y="114"/>
                    </a:lnTo>
                    <a:lnTo>
                      <a:pt x="3336" y="108"/>
                    </a:lnTo>
                    <a:lnTo>
                      <a:pt x="3336" y="102"/>
                    </a:lnTo>
                    <a:lnTo>
                      <a:pt x="3336" y="90"/>
                    </a:lnTo>
                    <a:lnTo>
                      <a:pt x="3336" y="90"/>
                    </a:lnTo>
                    <a:lnTo>
                      <a:pt x="3336" y="90"/>
                    </a:lnTo>
                    <a:lnTo>
                      <a:pt x="3342" y="78"/>
                    </a:lnTo>
                    <a:lnTo>
                      <a:pt x="3342" y="66"/>
                    </a:lnTo>
                    <a:lnTo>
                      <a:pt x="3342" y="60"/>
                    </a:lnTo>
                    <a:lnTo>
                      <a:pt x="3342" y="54"/>
                    </a:lnTo>
                    <a:lnTo>
                      <a:pt x="3342" y="42"/>
                    </a:lnTo>
                    <a:lnTo>
                      <a:pt x="3342" y="36"/>
                    </a:lnTo>
                    <a:lnTo>
                      <a:pt x="3348" y="30"/>
                    </a:lnTo>
                    <a:lnTo>
                      <a:pt x="3348" y="24"/>
                    </a:lnTo>
                    <a:lnTo>
                      <a:pt x="3348" y="18"/>
                    </a:lnTo>
                    <a:lnTo>
                      <a:pt x="3348" y="18"/>
                    </a:lnTo>
                    <a:lnTo>
                      <a:pt x="3348" y="12"/>
                    </a:lnTo>
                    <a:lnTo>
                      <a:pt x="3348" y="12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12"/>
                    </a:lnTo>
                    <a:lnTo>
                      <a:pt x="3360" y="12"/>
                    </a:lnTo>
                    <a:lnTo>
                      <a:pt x="3360" y="18"/>
                    </a:lnTo>
                    <a:lnTo>
                      <a:pt x="3360" y="24"/>
                    </a:lnTo>
                    <a:lnTo>
                      <a:pt x="3360" y="30"/>
                    </a:lnTo>
                    <a:lnTo>
                      <a:pt x="3360" y="36"/>
                    </a:lnTo>
                    <a:lnTo>
                      <a:pt x="3360" y="42"/>
                    </a:lnTo>
                    <a:lnTo>
                      <a:pt x="3366" y="48"/>
                    </a:lnTo>
                    <a:lnTo>
                      <a:pt x="3366" y="54"/>
                    </a:lnTo>
                    <a:lnTo>
                      <a:pt x="3366" y="54"/>
                    </a:lnTo>
                    <a:lnTo>
                      <a:pt x="3366" y="60"/>
                    </a:lnTo>
                    <a:lnTo>
                      <a:pt x="3366" y="72"/>
                    </a:lnTo>
                    <a:lnTo>
                      <a:pt x="3366" y="78"/>
                    </a:lnTo>
                    <a:lnTo>
                      <a:pt x="3366" y="84"/>
                    </a:lnTo>
                    <a:lnTo>
                      <a:pt x="3372" y="90"/>
                    </a:lnTo>
                    <a:lnTo>
                      <a:pt x="3372" y="90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414" y="120"/>
                    </a:lnTo>
                    <a:lnTo>
                      <a:pt x="3414" y="120"/>
                    </a:lnTo>
                    <a:lnTo>
                      <a:pt x="3414" y="114"/>
                    </a:lnTo>
                    <a:lnTo>
                      <a:pt x="3414" y="114"/>
                    </a:lnTo>
                    <a:lnTo>
                      <a:pt x="3414" y="108"/>
                    </a:lnTo>
                    <a:lnTo>
                      <a:pt x="3414" y="102"/>
                    </a:lnTo>
                    <a:lnTo>
                      <a:pt x="3414" y="96"/>
                    </a:lnTo>
                    <a:lnTo>
                      <a:pt x="3414" y="90"/>
                    </a:lnTo>
                    <a:lnTo>
                      <a:pt x="3414" y="84"/>
                    </a:lnTo>
                    <a:lnTo>
                      <a:pt x="3420" y="78"/>
                    </a:lnTo>
                    <a:lnTo>
                      <a:pt x="3420" y="72"/>
                    </a:lnTo>
                    <a:lnTo>
                      <a:pt x="3420" y="66"/>
                    </a:lnTo>
                    <a:lnTo>
                      <a:pt x="3420" y="60"/>
                    </a:lnTo>
                    <a:lnTo>
                      <a:pt x="3420" y="60"/>
                    </a:lnTo>
                    <a:lnTo>
                      <a:pt x="3420" y="60"/>
                    </a:lnTo>
                    <a:lnTo>
                      <a:pt x="3420" y="54"/>
                    </a:lnTo>
                    <a:lnTo>
                      <a:pt x="3420" y="42"/>
                    </a:lnTo>
                    <a:lnTo>
                      <a:pt x="3426" y="36"/>
                    </a:lnTo>
                    <a:lnTo>
                      <a:pt x="3426" y="30"/>
                    </a:lnTo>
                    <a:lnTo>
                      <a:pt x="3426" y="24"/>
                    </a:lnTo>
                    <a:lnTo>
                      <a:pt x="3426" y="18"/>
                    </a:lnTo>
                    <a:lnTo>
                      <a:pt x="3426" y="18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8"/>
                    </a:lnTo>
                    <a:lnTo>
                      <a:pt x="3438" y="24"/>
                    </a:lnTo>
                    <a:lnTo>
                      <a:pt x="3444" y="24"/>
                    </a:lnTo>
                    <a:lnTo>
                      <a:pt x="3444" y="30"/>
                    </a:lnTo>
                    <a:lnTo>
                      <a:pt x="3444" y="36"/>
                    </a:lnTo>
                    <a:lnTo>
                      <a:pt x="3444" y="48"/>
                    </a:lnTo>
                    <a:lnTo>
                      <a:pt x="3444" y="54"/>
                    </a:lnTo>
                    <a:lnTo>
                      <a:pt x="3444" y="60"/>
                    </a:lnTo>
                    <a:lnTo>
                      <a:pt x="3444" y="60"/>
                    </a:lnTo>
                    <a:lnTo>
                      <a:pt x="3444" y="66"/>
                    </a:lnTo>
                    <a:lnTo>
                      <a:pt x="3450" y="72"/>
                    </a:lnTo>
                    <a:lnTo>
                      <a:pt x="3450" y="84"/>
                    </a:lnTo>
                    <a:lnTo>
                      <a:pt x="3450" y="90"/>
                    </a:lnTo>
                    <a:lnTo>
                      <a:pt x="3450" y="96"/>
                    </a:lnTo>
                    <a:lnTo>
                      <a:pt x="3450" y="96"/>
                    </a:lnTo>
                    <a:lnTo>
                      <a:pt x="3468" y="168"/>
                    </a:lnTo>
                    <a:lnTo>
                      <a:pt x="3468" y="168"/>
                    </a:lnTo>
                    <a:lnTo>
                      <a:pt x="3468" y="168"/>
                    </a:lnTo>
                    <a:lnTo>
                      <a:pt x="3474" y="168"/>
                    </a:lnTo>
                    <a:lnTo>
                      <a:pt x="3474" y="174"/>
                    </a:lnTo>
                    <a:lnTo>
                      <a:pt x="3474" y="174"/>
                    </a:lnTo>
                    <a:lnTo>
                      <a:pt x="3474" y="174"/>
                    </a:lnTo>
                    <a:lnTo>
                      <a:pt x="3492" y="120"/>
                    </a:lnTo>
                    <a:lnTo>
                      <a:pt x="3492" y="120"/>
                    </a:lnTo>
                    <a:lnTo>
                      <a:pt x="3492" y="120"/>
                    </a:lnTo>
                    <a:lnTo>
                      <a:pt x="3492" y="114"/>
                    </a:lnTo>
                    <a:lnTo>
                      <a:pt x="3492" y="108"/>
                    </a:lnTo>
                    <a:lnTo>
                      <a:pt x="3498" y="102"/>
                    </a:lnTo>
                    <a:lnTo>
                      <a:pt x="3498" y="96"/>
                    </a:lnTo>
                    <a:lnTo>
                      <a:pt x="3498" y="90"/>
                    </a:lnTo>
                    <a:lnTo>
                      <a:pt x="3498" y="84"/>
                    </a:lnTo>
                    <a:lnTo>
                      <a:pt x="3498" y="78"/>
                    </a:lnTo>
                    <a:lnTo>
                      <a:pt x="3498" y="72"/>
                    </a:lnTo>
                    <a:lnTo>
                      <a:pt x="3498" y="66"/>
                    </a:lnTo>
                    <a:lnTo>
                      <a:pt x="3504" y="60"/>
                    </a:lnTo>
                    <a:lnTo>
                      <a:pt x="3504" y="60"/>
                    </a:lnTo>
                    <a:lnTo>
                      <a:pt x="3504" y="60"/>
                    </a:lnTo>
                    <a:lnTo>
                      <a:pt x="3504" y="54"/>
                    </a:lnTo>
                    <a:lnTo>
                      <a:pt x="3504" y="42"/>
                    </a:lnTo>
                    <a:lnTo>
                      <a:pt x="3504" y="36"/>
                    </a:lnTo>
                    <a:lnTo>
                      <a:pt x="3504" y="30"/>
                    </a:lnTo>
                    <a:lnTo>
                      <a:pt x="3504" y="24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2"/>
                    </a:lnTo>
                    <a:lnTo>
                      <a:pt x="3510" y="6"/>
                    </a:lnTo>
                    <a:lnTo>
                      <a:pt x="3510" y="6"/>
                    </a:lnTo>
                    <a:lnTo>
                      <a:pt x="3510" y="6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6"/>
                    </a:lnTo>
                    <a:lnTo>
                      <a:pt x="3516" y="6"/>
                    </a:lnTo>
                    <a:lnTo>
                      <a:pt x="3522" y="12"/>
                    </a:lnTo>
                    <a:lnTo>
                      <a:pt x="3522" y="12"/>
                    </a:lnTo>
                    <a:lnTo>
                      <a:pt x="3522" y="18"/>
                    </a:lnTo>
                    <a:lnTo>
                      <a:pt x="3522" y="24"/>
                    </a:lnTo>
                    <a:lnTo>
                      <a:pt x="3522" y="30"/>
                    </a:lnTo>
                    <a:lnTo>
                      <a:pt x="3522" y="36"/>
                    </a:lnTo>
                    <a:lnTo>
                      <a:pt x="3528" y="42"/>
                    </a:lnTo>
                    <a:lnTo>
                      <a:pt x="3528" y="48"/>
                    </a:lnTo>
                    <a:lnTo>
                      <a:pt x="3528" y="54"/>
                    </a:lnTo>
                    <a:lnTo>
                      <a:pt x="3528" y="54"/>
                    </a:lnTo>
                    <a:lnTo>
                      <a:pt x="3528" y="66"/>
                    </a:lnTo>
                    <a:lnTo>
                      <a:pt x="3528" y="72"/>
                    </a:lnTo>
                    <a:lnTo>
                      <a:pt x="3528" y="78"/>
                    </a:lnTo>
                    <a:lnTo>
                      <a:pt x="3528" y="84"/>
                    </a:lnTo>
                    <a:lnTo>
                      <a:pt x="3534" y="90"/>
                    </a:lnTo>
                    <a:lnTo>
                      <a:pt x="3534" y="90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8" y="168"/>
                    </a:lnTo>
                    <a:lnTo>
                      <a:pt x="3576" y="114"/>
                    </a:lnTo>
                    <a:lnTo>
                      <a:pt x="3576" y="114"/>
                    </a:lnTo>
                    <a:lnTo>
                      <a:pt x="3576" y="114"/>
                    </a:lnTo>
                    <a:lnTo>
                      <a:pt x="3576" y="108"/>
                    </a:lnTo>
                    <a:lnTo>
                      <a:pt x="3576" y="102"/>
                    </a:lnTo>
                    <a:lnTo>
                      <a:pt x="3576" y="102"/>
                    </a:lnTo>
                    <a:lnTo>
                      <a:pt x="3576" y="96"/>
                    </a:lnTo>
                    <a:lnTo>
                      <a:pt x="3576" y="90"/>
                    </a:lnTo>
                    <a:lnTo>
                      <a:pt x="3582" y="84"/>
                    </a:lnTo>
                    <a:lnTo>
                      <a:pt x="3582" y="78"/>
                    </a:lnTo>
                    <a:lnTo>
                      <a:pt x="3582" y="72"/>
                    </a:lnTo>
                    <a:lnTo>
                      <a:pt x="3582" y="66"/>
                    </a:lnTo>
                    <a:lnTo>
                      <a:pt x="3582" y="60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48"/>
                    </a:lnTo>
                    <a:lnTo>
                      <a:pt x="3588" y="42"/>
                    </a:lnTo>
                    <a:lnTo>
                      <a:pt x="3588" y="36"/>
                    </a:lnTo>
                    <a:lnTo>
                      <a:pt x="3588" y="30"/>
                    </a:lnTo>
                    <a:lnTo>
                      <a:pt x="3588" y="24"/>
                    </a:lnTo>
                    <a:lnTo>
                      <a:pt x="3588" y="18"/>
                    </a:lnTo>
                    <a:lnTo>
                      <a:pt x="3588" y="12"/>
                    </a:lnTo>
                    <a:lnTo>
                      <a:pt x="3588" y="6"/>
                    </a:lnTo>
                    <a:lnTo>
                      <a:pt x="3594" y="6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6"/>
                    </a:lnTo>
                    <a:lnTo>
                      <a:pt x="3600" y="6"/>
                    </a:lnTo>
                    <a:lnTo>
                      <a:pt x="3600" y="6"/>
                    </a:lnTo>
                    <a:lnTo>
                      <a:pt x="3600" y="12"/>
                    </a:lnTo>
                    <a:lnTo>
                      <a:pt x="3600" y="18"/>
                    </a:lnTo>
                    <a:lnTo>
                      <a:pt x="3606" y="24"/>
                    </a:lnTo>
                    <a:lnTo>
                      <a:pt x="3606" y="30"/>
                    </a:lnTo>
                    <a:lnTo>
                      <a:pt x="3606" y="36"/>
                    </a:lnTo>
                    <a:lnTo>
                      <a:pt x="3606" y="42"/>
                    </a:lnTo>
                    <a:lnTo>
                      <a:pt x="3606" y="48"/>
                    </a:lnTo>
                    <a:lnTo>
                      <a:pt x="3606" y="54"/>
                    </a:lnTo>
                    <a:lnTo>
                      <a:pt x="3606" y="54"/>
                    </a:lnTo>
                    <a:lnTo>
                      <a:pt x="3612" y="66"/>
                    </a:lnTo>
                    <a:lnTo>
                      <a:pt x="3612" y="72"/>
                    </a:lnTo>
                    <a:lnTo>
                      <a:pt x="3612" y="78"/>
                    </a:lnTo>
                    <a:lnTo>
                      <a:pt x="3612" y="84"/>
                    </a:lnTo>
                    <a:lnTo>
                      <a:pt x="3612" y="90"/>
                    </a:lnTo>
                    <a:lnTo>
                      <a:pt x="3612" y="90"/>
                    </a:lnTo>
                    <a:lnTo>
                      <a:pt x="3630" y="168"/>
                    </a:lnTo>
                    <a:lnTo>
                      <a:pt x="3630" y="168"/>
                    </a:lnTo>
                    <a:lnTo>
                      <a:pt x="3630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54" y="120"/>
                    </a:lnTo>
                    <a:lnTo>
                      <a:pt x="3654" y="120"/>
                    </a:lnTo>
                    <a:lnTo>
                      <a:pt x="3654" y="120"/>
                    </a:lnTo>
                    <a:lnTo>
                      <a:pt x="3654" y="114"/>
                    </a:lnTo>
                    <a:lnTo>
                      <a:pt x="3660" y="108"/>
                    </a:lnTo>
                    <a:lnTo>
                      <a:pt x="3660" y="102"/>
                    </a:lnTo>
                    <a:lnTo>
                      <a:pt x="3660" y="96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84"/>
                    </a:lnTo>
                    <a:lnTo>
                      <a:pt x="3660" y="78"/>
                    </a:lnTo>
                    <a:lnTo>
                      <a:pt x="3666" y="72"/>
                    </a:lnTo>
                    <a:lnTo>
                      <a:pt x="3666" y="60"/>
                    </a:lnTo>
                    <a:lnTo>
                      <a:pt x="3666" y="60"/>
                    </a:lnTo>
                    <a:lnTo>
                      <a:pt x="3666" y="60"/>
                    </a:lnTo>
                    <a:lnTo>
                      <a:pt x="3666" y="54"/>
                    </a:lnTo>
                    <a:lnTo>
                      <a:pt x="3666" y="48"/>
                    </a:lnTo>
                    <a:lnTo>
                      <a:pt x="3666" y="36"/>
                    </a:lnTo>
                    <a:lnTo>
                      <a:pt x="3666" y="30"/>
                    </a:lnTo>
                    <a:lnTo>
                      <a:pt x="3672" y="24"/>
                    </a:lnTo>
                    <a:lnTo>
                      <a:pt x="3672" y="24"/>
                    </a:lnTo>
                    <a:lnTo>
                      <a:pt x="3672" y="18"/>
                    </a:lnTo>
                    <a:lnTo>
                      <a:pt x="3672" y="12"/>
                    </a:lnTo>
                    <a:lnTo>
                      <a:pt x="3672" y="12"/>
                    </a:lnTo>
                    <a:lnTo>
                      <a:pt x="3672" y="6"/>
                    </a:lnTo>
                    <a:lnTo>
                      <a:pt x="3672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84" y="12"/>
                    </a:lnTo>
                    <a:lnTo>
                      <a:pt x="3684" y="12"/>
                    </a:lnTo>
                    <a:lnTo>
                      <a:pt x="3684" y="18"/>
                    </a:lnTo>
                    <a:lnTo>
                      <a:pt x="3684" y="24"/>
                    </a:lnTo>
                    <a:lnTo>
                      <a:pt x="3684" y="24"/>
                    </a:lnTo>
                    <a:lnTo>
                      <a:pt x="3684" y="30"/>
                    </a:lnTo>
                    <a:lnTo>
                      <a:pt x="3690" y="36"/>
                    </a:lnTo>
                    <a:lnTo>
                      <a:pt x="3690" y="48"/>
                    </a:lnTo>
                    <a:lnTo>
                      <a:pt x="3690" y="54"/>
                    </a:lnTo>
                    <a:lnTo>
                      <a:pt x="3690" y="60"/>
                    </a:lnTo>
                    <a:lnTo>
                      <a:pt x="3690" y="60"/>
                    </a:lnTo>
                    <a:lnTo>
                      <a:pt x="3690" y="66"/>
                    </a:lnTo>
                    <a:lnTo>
                      <a:pt x="3690" y="72"/>
                    </a:lnTo>
                    <a:lnTo>
                      <a:pt x="3690" y="84"/>
                    </a:lnTo>
                    <a:lnTo>
                      <a:pt x="3696" y="90"/>
                    </a:lnTo>
                    <a:lnTo>
                      <a:pt x="3696" y="96"/>
                    </a:lnTo>
                    <a:lnTo>
                      <a:pt x="3696" y="96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20" y="174"/>
                    </a:lnTo>
                    <a:lnTo>
                      <a:pt x="3720" y="174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14"/>
                    </a:lnTo>
                    <a:lnTo>
                      <a:pt x="3738" y="114"/>
                    </a:lnTo>
                    <a:lnTo>
                      <a:pt x="3738" y="108"/>
                    </a:lnTo>
                    <a:lnTo>
                      <a:pt x="3738" y="102"/>
                    </a:lnTo>
                    <a:lnTo>
                      <a:pt x="3738" y="96"/>
                    </a:lnTo>
                    <a:lnTo>
                      <a:pt x="3744" y="90"/>
                    </a:lnTo>
                    <a:lnTo>
                      <a:pt x="3744" y="84"/>
                    </a:lnTo>
                    <a:lnTo>
                      <a:pt x="3744" y="78"/>
                    </a:lnTo>
                    <a:lnTo>
                      <a:pt x="3744" y="72"/>
                    </a:lnTo>
                    <a:lnTo>
                      <a:pt x="3744" y="66"/>
                    </a:lnTo>
                    <a:lnTo>
                      <a:pt x="3744" y="60"/>
                    </a:lnTo>
                    <a:lnTo>
                      <a:pt x="3744" y="60"/>
                    </a:lnTo>
                    <a:lnTo>
                      <a:pt x="3744" y="60"/>
                    </a:lnTo>
                    <a:lnTo>
                      <a:pt x="3744" y="48"/>
                    </a:lnTo>
                    <a:lnTo>
                      <a:pt x="3750" y="42"/>
                    </a:lnTo>
                    <a:lnTo>
                      <a:pt x="3750" y="36"/>
                    </a:lnTo>
                    <a:lnTo>
                      <a:pt x="3750" y="30"/>
                    </a:lnTo>
                    <a:lnTo>
                      <a:pt x="3750" y="24"/>
                    </a:lnTo>
                    <a:lnTo>
                      <a:pt x="3750" y="18"/>
                    </a:lnTo>
                    <a:lnTo>
                      <a:pt x="3750" y="12"/>
                    </a:lnTo>
                    <a:lnTo>
                      <a:pt x="3756" y="12"/>
                    </a:lnTo>
                    <a:lnTo>
                      <a:pt x="3756" y="6"/>
                    </a:lnTo>
                    <a:lnTo>
                      <a:pt x="3756" y="6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6"/>
                    </a:lnTo>
                    <a:lnTo>
                      <a:pt x="3762" y="6"/>
                    </a:lnTo>
                    <a:lnTo>
                      <a:pt x="3762" y="12"/>
                    </a:lnTo>
                    <a:lnTo>
                      <a:pt x="3762" y="12"/>
                    </a:lnTo>
                    <a:lnTo>
                      <a:pt x="3768" y="18"/>
                    </a:lnTo>
                    <a:lnTo>
                      <a:pt x="3768" y="24"/>
                    </a:lnTo>
                    <a:lnTo>
                      <a:pt x="3768" y="30"/>
                    </a:lnTo>
                    <a:lnTo>
                      <a:pt x="3768" y="36"/>
                    </a:lnTo>
                    <a:lnTo>
                      <a:pt x="3768" y="42"/>
                    </a:lnTo>
                    <a:lnTo>
                      <a:pt x="3768" y="48"/>
                    </a:lnTo>
                    <a:lnTo>
                      <a:pt x="3774" y="54"/>
                    </a:lnTo>
                    <a:lnTo>
                      <a:pt x="3774" y="54"/>
                    </a:lnTo>
                    <a:lnTo>
                      <a:pt x="3774" y="66"/>
                    </a:lnTo>
                    <a:lnTo>
                      <a:pt x="3774" y="72"/>
                    </a:lnTo>
                    <a:lnTo>
                      <a:pt x="3774" y="78"/>
                    </a:lnTo>
                    <a:lnTo>
                      <a:pt x="3774" y="84"/>
                    </a:lnTo>
                    <a:lnTo>
                      <a:pt x="3774" y="90"/>
                    </a:lnTo>
                    <a:lnTo>
                      <a:pt x="3774" y="90"/>
                    </a:lnTo>
                    <a:lnTo>
                      <a:pt x="3792" y="162"/>
                    </a:lnTo>
                    <a:lnTo>
                      <a:pt x="3792" y="162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816" y="114"/>
                    </a:lnTo>
                    <a:lnTo>
                      <a:pt x="3816" y="114"/>
                    </a:lnTo>
                    <a:lnTo>
                      <a:pt x="3816" y="114"/>
                    </a:lnTo>
                    <a:lnTo>
                      <a:pt x="3822" y="108"/>
                    </a:lnTo>
                    <a:lnTo>
                      <a:pt x="3822" y="102"/>
                    </a:lnTo>
                    <a:lnTo>
                      <a:pt x="3822" y="102"/>
                    </a:lnTo>
                    <a:lnTo>
                      <a:pt x="3822" y="96"/>
                    </a:lnTo>
                    <a:lnTo>
                      <a:pt x="3822" y="90"/>
                    </a:lnTo>
                    <a:lnTo>
                      <a:pt x="3822" y="84"/>
                    </a:lnTo>
                    <a:lnTo>
                      <a:pt x="3822" y="78"/>
                    </a:lnTo>
                    <a:lnTo>
                      <a:pt x="3828" y="72"/>
                    </a:lnTo>
                    <a:lnTo>
                      <a:pt x="3828" y="66"/>
                    </a:lnTo>
                    <a:lnTo>
                      <a:pt x="3828" y="60"/>
                    </a:lnTo>
                    <a:lnTo>
                      <a:pt x="3828" y="54"/>
                    </a:lnTo>
                    <a:lnTo>
                      <a:pt x="3828" y="54"/>
                    </a:lnTo>
                    <a:lnTo>
                      <a:pt x="3828" y="48"/>
                    </a:lnTo>
                    <a:lnTo>
                      <a:pt x="3828" y="42"/>
                    </a:lnTo>
                    <a:lnTo>
                      <a:pt x="3828" y="36"/>
                    </a:lnTo>
                    <a:lnTo>
                      <a:pt x="3834" y="30"/>
                    </a:lnTo>
                    <a:lnTo>
                      <a:pt x="3834" y="24"/>
                    </a:lnTo>
                    <a:lnTo>
                      <a:pt x="3834" y="18"/>
                    </a:lnTo>
                    <a:lnTo>
                      <a:pt x="3834" y="12"/>
                    </a:lnTo>
                    <a:lnTo>
                      <a:pt x="3834" y="12"/>
                    </a:lnTo>
                    <a:lnTo>
                      <a:pt x="3834" y="6"/>
                    </a:lnTo>
                    <a:lnTo>
                      <a:pt x="3834" y="6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6"/>
                    </a:lnTo>
                    <a:lnTo>
                      <a:pt x="3846" y="6"/>
                    </a:lnTo>
                    <a:lnTo>
                      <a:pt x="3846" y="12"/>
                    </a:lnTo>
                    <a:lnTo>
                      <a:pt x="3846" y="12"/>
                    </a:lnTo>
                    <a:lnTo>
                      <a:pt x="3846" y="18"/>
                    </a:lnTo>
                    <a:lnTo>
                      <a:pt x="3846" y="24"/>
                    </a:lnTo>
                    <a:lnTo>
                      <a:pt x="3846" y="30"/>
                    </a:lnTo>
                    <a:lnTo>
                      <a:pt x="3852" y="36"/>
                    </a:lnTo>
                    <a:lnTo>
                      <a:pt x="3852" y="42"/>
                    </a:lnTo>
                    <a:lnTo>
                      <a:pt x="3852" y="48"/>
                    </a:lnTo>
                    <a:lnTo>
                      <a:pt x="3852" y="54"/>
                    </a:lnTo>
                    <a:lnTo>
                      <a:pt x="3852" y="54"/>
                    </a:lnTo>
                    <a:lnTo>
                      <a:pt x="3852" y="66"/>
                    </a:lnTo>
                    <a:lnTo>
                      <a:pt x="3852" y="72"/>
                    </a:lnTo>
                    <a:lnTo>
                      <a:pt x="3858" y="78"/>
                    </a:lnTo>
                    <a:lnTo>
                      <a:pt x="3858" y="84"/>
                    </a:lnTo>
                    <a:lnTo>
                      <a:pt x="3858" y="90"/>
                    </a:lnTo>
                    <a:lnTo>
                      <a:pt x="3858" y="90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82" y="168"/>
                    </a:lnTo>
                    <a:lnTo>
                      <a:pt x="3882" y="168"/>
                    </a:lnTo>
                    <a:lnTo>
                      <a:pt x="3882" y="168"/>
                    </a:lnTo>
                    <a:lnTo>
                      <a:pt x="3900" y="120"/>
                    </a:lnTo>
                    <a:lnTo>
                      <a:pt x="3900" y="120"/>
                    </a:lnTo>
                    <a:lnTo>
                      <a:pt x="3900" y="120"/>
                    </a:lnTo>
                    <a:lnTo>
                      <a:pt x="3900" y="114"/>
                    </a:lnTo>
                    <a:lnTo>
                      <a:pt x="3900" y="108"/>
                    </a:lnTo>
                    <a:lnTo>
                      <a:pt x="3900" y="102"/>
                    </a:lnTo>
                    <a:lnTo>
                      <a:pt x="3906" y="96"/>
                    </a:lnTo>
                    <a:lnTo>
                      <a:pt x="3906" y="90"/>
                    </a:lnTo>
                    <a:lnTo>
                      <a:pt x="3906" y="90"/>
                    </a:lnTo>
                    <a:lnTo>
                      <a:pt x="3906" y="84"/>
                    </a:lnTo>
                    <a:lnTo>
                      <a:pt x="3906" y="78"/>
                    </a:lnTo>
                    <a:lnTo>
                      <a:pt x="3906" y="72"/>
                    </a:lnTo>
                    <a:lnTo>
                      <a:pt x="3906" y="66"/>
                    </a:lnTo>
                    <a:lnTo>
                      <a:pt x="3906" y="60"/>
                    </a:lnTo>
                    <a:lnTo>
                      <a:pt x="3906" y="60"/>
                    </a:lnTo>
                    <a:lnTo>
                      <a:pt x="3912" y="54"/>
                    </a:lnTo>
                    <a:lnTo>
                      <a:pt x="3912" y="48"/>
                    </a:lnTo>
                    <a:lnTo>
                      <a:pt x="3912" y="36"/>
                    </a:lnTo>
                    <a:lnTo>
                      <a:pt x="3912" y="30"/>
                    </a:lnTo>
                    <a:lnTo>
                      <a:pt x="3912" y="24"/>
                    </a:lnTo>
                    <a:lnTo>
                      <a:pt x="3912" y="24"/>
                    </a:lnTo>
                    <a:lnTo>
                      <a:pt x="3918" y="18"/>
                    </a:lnTo>
                    <a:lnTo>
                      <a:pt x="3918" y="12"/>
                    </a:lnTo>
                    <a:lnTo>
                      <a:pt x="3918" y="12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12"/>
                    </a:lnTo>
                    <a:lnTo>
                      <a:pt x="3924" y="12"/>
                    </a:lnTo>
                    <a:lnTo>
                      <a:pt x="3930" y="18"/>
                    </a:lnTo>
                    <a:lnTo>
                      <a:pt x="3930" y="24"/>
                    </a:lnTo>
                    <a:lnTo>
                      <a:pt x="3930" y="24"/>
                    </a:lnTo>
                    <a:lnTo>
                      <a:pt x="3930" y="30"/>
                    </a:lnTo>
                    <a:lnTo>
                      <a:pt x="3930" y="36"/>
                    </a:lnTo>
                    <a:lnTo>
                      <a:pt x="3930" y="48"/>
                    </a:lnTo>
                    <a:lnTo>
                      <a:pt x="3936" y="54"/>
                    </a:lnTo>
                    <a:lnTo>
                      <a:pt x="3936" y="60"/>
                    </a:lnTo>
                    <a:lnTo>
                      <a:pt x="3936" y="60"/>
                    </a:lnTo>
                    <a:lnTo>
                      <a:pt x="3936" y="66"/>
                    </a:lnTo>
                    <a:lnTo>
                      <a:pt x="3936" y="72"/>
                    </a:lnTo>
                    <a:lnTo>
                      <a:pt x="3936" y="84"/>
                    </a:lnTo>
                    <a:lnTo>
                      <a:pt x="3936" y="90"/>
                    </a:lnTo>
                    <a:lnTo>
                      <a:pt x="3936" y="96"/>
                    </a:lnTo>
                    <a:lnTo>
                      <a:pt x="3936" y="96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84" y="120"/>
                    </a:lnTo>
                    <a:lnTo>
                      <a:pt x="3984" y="120"/>
                    </a:lnTo>
                    <a:lnTo>
                      <a:pt x="3984" y="114"/>
                    </a:lnTo>
                    <a:lnTo>
                      <a:pt x="3984" y="108"/>
                    </a:lnTo>
                    <a:lnTo>
                      <a:pt x="3984" y="108"/>
                    </a:lnTo>
                    <a:lnTo>
                      <a:pt x="3984" y="102"/>
                    </a:lnTo>
                    <a:lnTo>
                      <a:pt x="3984" y="96"/>
                    </a:lnTo>
                    <a:lnTo>
                      <a:pt x="3984" y="90"/>
                    </a:lnTo>
                    <a:lnTo>
                      <a:pt x="3984" y="84"/>
                    </a:lnTo>
                    <a:lnTo>
                      <a:pt x="3990" y="78"/>
                    </a:lnTo>
                    <a:lnTo>
                      <a:pt x="3990" y="72"/>
                    </a:lnTo>
                    <a:lnTo>
                      <a:pt x="3990" y="66"/>
                    </a:lnTo>
                    <a:lnTo>
                      <a:pt x="3990" y="60"/>
                    </a:lnTo>
                    <a:lnTo>
                      <a:pt x="3990" y="54"/>
                    </a:lnTo>
                    <a:lnTo>
                      <a:pt x="3990" y="54"/>
                    </a:lnTo>
                    <a:lnTo>
                      <a:pt x="3990" y="48"/>
                    </a:lnTo>
                    <a:lnTo>
                      <a:pt x="3990" y="42"/>
                    </a:lnTo>
                    <a:lnTo>
                      <a:pt x="3990" y="36"/>
                    </a:lnTo>
                    <a:lnTo>
                      <a:pt x="3996" y="30"/>
                    </a:lnTo>
                    <a:lnTo>
                      <a:pt x="3996" y="24"/>
                    </a:lnTo>
                    <a:lnTo>
                      <a:pt x="3996" y="18"/>
                    </a:lnTo>
                    <a:lnTo>
                      <a:pt x="3996" y="12"/>
                    </a:lnTo>
                    <a:lnTo>
                      <a:pt x="3996" y="12"/>
                    </a:lnTo>
                    <a:lnTo>
                      <a:pt x="3996" y="6"/>
                    </a:lnTo>
                    <a:lnTo>
                      <a:pt x="4002" y="6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6"/>
                    </a:lnTo>
                    <a:lnTo>
                      <a:pt x="4008" y="6"/>
                    </a:lnTo>
                    <a:lnTo>
                      <a:pt x="4008" y="12"/>
                    </a:lnTo>
                    <a:lnTo>
                      <a:pt x="4008" y="12"/>
                    </a:lnTo>
                    <a:lnTo>
                      <a:pt x="4008" y="18"/>
                    </a:lnTo>
                    <a:lnTo>
                      <a:pt x="4008" y="24"/>
                    </a:lnTo>
                    <a:lnTo>
                      <a:pt x="4014" y="30"/>
                    </a:lnTo>
                    <a:lnTo>
                      <a:pt x="4014" y="36"/>
                    </a:lnTo>
                    <a:lnTo>
                      <a:pt x="4014" y="42"/>
                    </a:lnTo>
                    <a:lnTo>
                      <a:pt x="4014" y="48"/>
                    </a:lnTo>
                    <a:lnTo>
                      <a:pt x="4014" y="54"/>
                    </a:lnTo>
                    <a:lnTo>
                      <a:pt x="4014" y="54"/>
                    </a:lnTo>
                    <a:lnTo>
                      <a:pt x="4014" y="60"/>
                    </a:lnTo>
                    <a:lnTo>
                      <a:pt x="4020" y="72"/>
                    </a:lnTo>
                    <a:lnTo>
                      <a:pt x="4020" y="78"/>
                    </a:lnTo>
                    <a:lnTo>
                      <a:pt x="4020" y="84"/>
                    </a:lnTo>
                    <a:lnTo>
                      <a:pt x="4020" y="90"/>
                    </a:lnTo>
                    <a:lnTo>
                      <a:pt x="4020" y="90"/>
                    </a:lnTo>
                    <a:lnTo>
                      <a:pt x="4038" y="162"/>
                    </a:lnTo>
                    <a:lnTo>
                      <a:pt x="4038" y="162"/>
                    </a:lnTo>
                    <a:lnTo>
                      <a:pt x="4038" y="168"/>
                    </a:lnTo>
                    <a:lnTo>
                      <a:pt x="4038" y="168"/>
                    </a:lnTo>
                    <a:lnTo>
                      <a:pt x="4044" y="168"/>
                    </a:lnTo>
                    <a:lnTo>
                      <a:pt x="4044" y="168"/>
                    </a:lnTo>
                    <a:lnTo>
                      <a:pt x="4044" y="168"/>
                    </a:lnTo>
                    <a:lnTo>
                      <a:pt x="4062" y="114"/>
                    </a:lnTo>
                    <a:lnTo>
                      <a:pt x="4062" y="114"/>
                    </a:lnTo>
                    <a:lnTo>
                      <a:pt x="4062" y="114"/>
                    </a:lnTo>
                    <a:lnTo>
                      <a:pt x="4062" y="108"/>
                    </a:lnTo>
                    <a:lnTo>
                      <a:pt x="4062" y="102"/>
                    </a:lnTo>
                    <a:lnTo>
                      <a:pt x="4068" y="102"/>
                    </a:lnTo>
                    <a:lnTo>
                      <a:pt x="4068" y="96"/>
                    </a:lnTo>
                    <a:lnTo>
                      <a:pt x="4068" y="90"/>
                    </a:lnTo>
                    <a:lnTo>
                      <a:pt x="4068" y="84"/>
                    </a:lnTo>
                    <a:lnTo>
                      <a:pt x="4068" y="78"/>
                    </a:lnTo>
                    <a:lnTo>
                      <a:pt x="4068" y="72"/>
                    </a:lnTo>
                    <a:lnTo>
                      <a:pt x="4068" y="66"/>
                    </a:lnTo>
                    <a:lnTo>
                      <a:pt x="4074" y="60"/>
                    </a:lnTo>
                    <a:lnTo>
                      <a:pt x="4074" y="54"/>
                    </a:lnTo>
                    <a:lnTo>
                      <a:pt x="4074" y="54"/>
                    </a:lnTo>
                    <a:lnTo>
                      <a:pt x="4074" y="48"/>
                    </a:lnTo>
                    <a:lnTo>
                      <a:pt x="4074" y="42"/>
                    </a:lnTo>
                    <a:lnTo>
                      <a:pt x="4074" y="36"/>
                    </a:lnTo>
                    <a:lnTo>
                      <a:pt x="4074" y="30"/>
                    </a:lnTo>
                    <a:lnTo>
                      <a:pt x="4074" y="24"/>
                    </a:lnTo>
                    <a:lnTo>
                      <a:pt x="4080" y="18"/>
                    </a:lnTo>
                    <a:lnTo>
                      <a:pt x="4080" y="12"/>
                    </a:lnTo>
                    <a:lnTo>
                      <a:pt x="4080" y="12"/>
                    </a:lnTo>
                    <a:lnTo>
                      <a:pt x="4080" y="6"/>
                    </a:lnTo>
                    <a:lnTo>
                      <a:pt x="4080" y="6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6"/>
                    </a:lnTo>
                    <a:lnTo>
                      <a:pt x="4086" y="6"/>
                    </a:lnTo>
                    <a:lnTo>
                      <a:pt x="4092" y="12"/>
                    </a:lnTo>
                    <a:lnTo>
                      <a:pt x="4092" y="12"/>
                    </a:lnTo>
                    <a:lnTo>
                      <a:pt x="4092" y="18"/>
                    </a:lnTo>
                    <a:lnTo>
                      <a:pt x="4092" y="24"/>
                    </a:lnTo>
                    <a:lnTo>
                      <a:pt x="4092" y="30"/>
                    </a:lnTo>
                    <a:lnTo>
                      <a:pt x="4092" y="36"/>
                    </a:lnTo>
                    <a:lnTo>
                      <a:pt x="4098" y="42"/>
                    </a:lnTo>
                    <a:lnTo>
                      <a:pt x="4098" y="48"/>
                    </a:lnTo>
                    <a:lnTo>
                      <a:pt x="4098" y="60"/>
                    </a:lnTo>
                    <a:lnTo>
                      <a:pt x="4098" y="60"/>
                    </a:lnTo>
                    <a:lnTo>
                      <a:pt x="4098" y="66"/>
                    </a:lnTo>
                    <a:lnTo>
                      <a:pt x="4098" y="72"/>
                    </a:lnTo>
                    <a:lnTo>
                      <a:pt x="4098" y="78"/>
                    </a:lnTo>
                    <a:lnTo>
                      <a:pt x="4098" y="84"/>
                    </a:lnTo>
                    <a:lnTo>
                      <a:pt x="4104" y="90"/>
                    </a:lnTo>
                    <a:lnTo>
                      <a:pt x="4104" y="90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74"/>
                    </a:lnTo>
                    <a:lnTo>
                      <a:pt x="4128" y="174"/>
                    </a:lnTo>
                    <a:lnTo>
                      <a:pt x="4146" y="120"/>
                    </a:lnTo>
                    <a:lnTo>
                      <a:pt x="4146" y="120"/>
                    </a:lnTo>
                    <a:lnTo>
                      <a:pt x="4146" y="120"/>
                    </a:lnTo>
                    <a:lnTo>
                      <a:pt x="4146" y="114"/>
                    </a:lnTo>
                    <a:lnTo>
                      <a:pt x="4146" y="108"/>
                    </a:lnTo>
                    <a:lnTo>
                      <a:pt x="4146" y="102"/>
                    </a:lnTo>
                    <a:lnTo>
                      <a:pt x="4146" y="96"/>
                    </a:lnTo>
                    <a:lnTo>
                      <a:pt x="4146" y="96"/>
                    </a:lnTo>
                    <a:lnTo>
                      <a:pt x="4152" y="90"/>
                    </a:lnTo>
                    <a:lnTo>
                      <a:pt x="4152" y="84"/>
                    </a:lnTo>
                    <a:lnTo>
                      <a:pt x="4152" y="78"/>
                    </a:lnTo>
                    <a:lnTo>
                      <a:pt x="4152" y="72"/>
                    </a:lnTo>
                    <a:lnTo>
                      <a:pt x="4152" y="66"/>
                    </a:lnTo>
                    <a:lnTo>
                      <a:pt x="4152" y="60"/>
                    </a:lnTo>
                    <a:lnTo>
                      <a:pt x="4152" y="60"/>
                    </a:lnTo>
                    <a:lnTo>
                      <a:pt x="4152" y="54"/>
                    </a:lnTo>
                    <a:lnTo>
                      <a:pt x="4152" y="48"/>
                    </a:lnTo>
                    <a:lnTo>
                      <a:pt x="4158" y="36"/>
                    </a:lnTo>
                    <a:lnTo>
                      <a:pt x="4158" y="30"/>
                    </a:lnTo>
                    <a:lnTo>
                      <a:pt x="4158" y="24"/>
                    </a:lnTo>
                    <a:lnTo>
                      <a:pt x="4158" y="24"/>
                    </a:lnTo>
                    <a:lnTo>
                      <a:pt x="4158" y="18"/>
                    </a:lnTo>
                    <a:lnTo>
                      <a:pt x="4158" y="12"/>
                    </a:lnTo>
                    <a:lnTo>
                      <a:pt x="4164" y="12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70" y="6"/>
                    </a:lnTo>
                    <a:lnTo>
                      <a:pt x="4170" y="6"/>
                    </a:lnTo>
                    <a:lnTo>
                      <a:pt x="4170" y="6"/>
                    </a:lnTo>
                    <a:lnTo>
                      <a:pt x="4170" y="12"/>
                    </a:lnTo>
                    <a:lnTo>
                      <a:pt x="4170" y="12"/>
                    </a:lnTo>
                    <a:lnTo>
                      <a:pt x="4170" y="18"/>
                    </a:lnTo>
                    <a:lnTo>
                      <a:pt x="4170" y="24"/>
                    </a:lnTo>
                    <a:lnTo>
                      <a:pt x="4176" y="24"/>
                    </a:lnTo>
                    <a:lnTo>
                      <a:pt x="4176" y="30"/>
                    </a:lnTo>
                    <a:lnTo>
                      <a:pt x="4176" y="36"/>
                    </a:lnTo>
                    <a:lnTo>
                      <a:pt x="4176" y="42"/>
                    </a:lnTo>
                    <a:lnTo>
                      <a:pt x="4176" y="54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82" y="66"/>
                    </a:lnTo>
                    <a:lnTo>
                      <a:pt x="4182" y="72"/>
                    </a:lnTo>
                    <a:lnTo>
                      <a:pt x="4182" y="78"/>
                    </a:lnTo>
                    <a:lnTo>
                      <a:pt x="4182" y="90"/>
                    </a:lnTo>
                    <a:lnTo>
                      <a:pt x="4182" y="96"/>
                    </a:lnTo>
                    <a:lnTo>
                      <a:pt x="4182" y="96"/>
                    </a:lnTo>
                    <a:lnTo>
                      <a:pt x="4200" y="168"/>
                    </a:lnTo>
                    <a:lnTo>
                      <a:pt x="4200" y="168"/>
                    </a:lnTo>
                    <a:lnTo>
                      <a:pt x="4200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24" y="120"/>
                    </a:lnTo>
                    <a:lnTo>
                      <a:pt x="4224" y="120"/>
                    </a:lnTo>
                    <a:lnTo>
                      <a:pt x="4224" y="114"/>
                    </a:lnTo>
                    <a:lnTo>
                      <a:pt x="4224" y="108"/>
                    </a:lnTo>
                    <a:lnTo>
                      <a:pt x="4230" y="108"/>
                    </a:lnTo>
                    <a:lnTo>
                      <a:pt x="4230" y="102"/>
                    </a:lnTo>
                    <a:lnTo>
                      <a:pt x="4230" y="96"/>
                    </a:lnTo>
                    <a:lnTo>
                      <a:pt x="4230" y="90"/>
                    </a:lnTo>
                    <a:lnTo>
                      <a:pt x="4230" y="84"/>
                    </a:lnTo>
                    <a:lnTo>
                      <a:pt x="4230" y="78"/>
                    </a:lnTo>
                    <a:lnTo>
                      <a:pt x="4230" y="72"/>
                    </a:lnTo>
                    <a:lnTo>
                      <a:pt x="4236" y="66"/>
                    </a:lnTo>
                    <a:lnTo>
                      <a:pt x="4236" y="60"/>
                    </a:lnTo>
                    <a:lnTo>
                      <a:pt x="4236" y="54"/>
                    </a:lnTo>
                    <a:lnTo>
                      <a:pt x="4236" y="54"/>
                    </a:lnTo>
                    <a:lnTo>
                      <a:pt x="4236" y="48"/>
                    </a:lnTo>
                    <a:lnTo>
                      <a:pt x="4236" y="42"/>
                    </a:lnTo>
                    <a:lnTo>
                      <a:pt x="4236" y="36"/>
                    </a:lnTo>
                    <a:lnTo>
                      <a:pt x="4236" y="30"/>
                    </a:lnTo>
                    <a:lnTo>
                      <a:pt x="4242" y="24"/>
                    </a:lnTo>
                    <a:lnTo>
                      <a:pt x="4242" y="18"/>
                    </a:lnTo>
                    <a:lnTo>
                      <a:pt x="4242" y="12"/>
                    </a:lnTo>
                    <a:lnTo>
                      <a:pt x="4242" y="6"/>
                    </a:lnTo>
                    <a:lnTo>
                      <a:pt x="4242" y="6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6"/>
                    </a:lnTo>
                    <a:lnTo>
                      <a:pt x="4254" y="6"/>
                    </a:lnTo>
                    <a:lnTo>
                      <a:pt x="4254" y="12"/>
                    </a:lnTo>
                    <a:lnTo>
                      <a:pt x="4254" y="18"/>
                    </a:lnTo>
                    <a:lnTo>
                      <a:pt x="4254" y="24"/>
                    </a:lnTo>
                    <a:lnTo>
                      <a:pt x="4254" y="30"/>
                    </a:lnTo>
                    <a:lnTo>
                      <a:pt x="4254" y="36"/>
                    </a:lnTo>
                    <a:lnTo>
                      <a:pt x="4260" y="42"/>
                    </a:lnTo>
                    <a:lnTo>
                      <a:pt x="4260" y="48"/>
                    </a:lnTo>
                    <a:lnTo>
                      <a:pt x="4260" y="54"/>
                    </a:lnTo>
                    <a:lnTo>
                      <a:pt x="4260" y="54"/>
                    </a:lnTo>
                    <a:lnTo>
                      <a:pt x="4260" y="60"/>
                    </a:lnTo>
                    <a:lnTo>
                      <a:pt x="4260" y="72"/>
                    </a:lnTo>
                    <a:lnTo>
                      <a:pt x="4260" y="78"/>
                    </a:lnTo>
                    <a:lnTo>
                      <a:pt x="4266" y="84"/>
                    </a:lnTo>
                    <a:lnTo>
                      <a:pt x="4266" y="90"/>
                    </a:lnTo>
                    <a:lnTo>
                      <a:pt x="4266" y="90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90" y="168"/>
                    </a:lnTo>
                    <a:lnTo>
                      <a:pt x="4308" y="120"/>
                    </a:lnTo>
                    <a:lnTo>
                      <a:pt x="4308" y="120"/>
                    </a:lnTo>
                    <a:lnTo>
                      <a:pt x="4308" y="114"/>
                    </a:lnTo>
                    <a:lnTo>
                      <a:pt x="4308" y="108"/>
                    </a:lnTo>
                    <a:lnTo>
                      <a:pt x="4308" y="108"/>
                    </a:lnTo>
                    <a:lnTo>
                      <a:pt x="4308" y="102"/>
                    </a:lnTo>
                    <a:lnTo>
                      <a:pt x="4308" y="96"/>
                    </a:lnTo>
                    <a:lnTo>
                      <a:pt x="4314" y="90"/>
                    </a:lnTo>
                    <a:lnTo>
                      <a:pt x="4314" y="84"/>
                    </a:lnTo>
                    <a:lnTo>
                      <a:pt x="4314" y="78"/>
                    </a:lnTo>
                    <a:lnTo>
                      <a:pt x="4314" y="72"/>
                    </a:lnTo>
                    <a:lnTo>
                      <a:pt x="4314" y="66"/>
                    </a:lnTo>
                    <a:lnTo>
                      <a:pt x="4314" y="60"/>
                    </a:lnTo>
                    <a:lnTo>
                      <a:pt x="4314" y="54"/>
                    </a:lnTo>
                    <a:lnTo>
                      <a:pt x="4314" y="54"/>
                    </a:lnTo>
                    <a:lnTo>
                      <a:pt x="4314" y="48"/>
                    </a:lnTo>
                    <a:lnTo>
                      <a:pt x="4320" y="42"/>
                    </a:lnTo>
                    <a:lnTo>
                      <a:pt x="4320" y="36"/>
                    </a:lnTo>
                    <a:lnTo>
                      <a:pt x="4320" y="30"/>
                    </a:lnTo>
                    <a:lnTo>
                      <a:pt x="4320" y="24"/>
                    </a:lnTo>
                    <a:lnTo>
                      <a:pt x="4320" y="18"/>
                    </a:lnTo>
                    <a:lnTo>
                      <a:pt x="4320" y="12"/>
                    </a:lnTo>
                    <a:lnTo>
                      <a:pt x="4326" y="12"/>
                    </a:lnTo>
                    <a:lnTo>
                      <a:pt x="4326" y="6"/>
                    </a:lnTo>
                    <a:lnTo>
                      <a:pt x="4326" y="6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6"/>
                    </a:lnTo>
                    <a:lnTo>
                      <a:pt x="4332" y="6"/>
                    </a:lnTo>
                    <a:lnTo>
                      <a:pt x="4332" y="6"/>
                    </a:lnTo>
                    <a:lnTo>
                      <a:pt x="4332" y="12"/>
                    </a:lnTo>
                    <a:lnTo>
                      <a:pt x="4332" y="18"/>
                    </a:lnTo>
                    <a:lnTo>
                      <a:pt x="4338" y="18"/>
                    </a:lnTo>
                    <a:lnTo>
                      <a:pt x="4338" y="24"/>
                    </a:lnTo>
                    <a:lnTo>
                      <a:pt x="4338" y="30"/>
                    </a:lnTo>
                    <a:lnTo>
                      <a:pt x="4338" y="36"/>
                    </a:lnTo>
                    <a:lnTo>
                      <a:pt x="4338" y="42"/>
                    </a:lnTo>
                    <a:lnTo>
                      <a:pt x="4338" y="54"/>
                    </a:lnTo>
                    <a:lnTo>
                      <a:pt x="4344" y="60"/>
                    </a:lnTo>
                    <a:lnTo>
                      <a:pt x="4344" y="60"/>
                    </a:lnTo>
                    <a:lnTo>
                      <a:pt x="4344" y="66"/>
                    </a:lnTo>
                    <a:lnTo>
                      <a:pt x="4344" y="72"/>
                    </a:lnTo>
                    <a:lnTo>
                      <a:pt x="4344" y="78"/>
                    </a:lnTo>
                    <a:lnTo>
                      <a:pt x="4344" y="84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62" y="168"/>
                    </a:lnTo>
                    <a:lnTo>
                      <a:pt x="4362" y="168"/>
                    </a:lnTo>
                    <a:lnTo>
                      <a:pt x="4368" y="168"/>
                    </a:lnTo>
                    <a:lnTo>
                      <a:pt x="4368" y="168"/>
                    </a:lnTo>
                    <a:lnTo>
                      <a:pt x="4368" y="174"/>
                    </a:lnTo>
                    <a:lnTo>
                      <a:pt x="4368" y="174"/>
                    </a:lnTo>
                    <a:lnTo>
                      <a:pt x="4368" y="174"/>
                    </a:lnTo>
                    <a:lnTo>
                      <a:pt x="4386" y="120"/>
                    </a:lnTo>
                    <a:lnTo>
                      <a:pt x="4386" y="120"/>
                    </a:lnTo>
                    <a:lnTo>
                      <a:pt x="4386" y="120"/>
                    </a:lnTo>
                    <a:lnTo>
                      <a:pt x="4392" y="114"/>
                    </a:lnTo>
                    <a:lnTo>
                      <a:pt x="4392" y="108"/>
                    </a:lnTo>
                    <a:lnTo>
                      <a:pt x="4392" y="102"/>
                    </a:lnTo>
                    <a:lnTo>
                      <a:pt x="4392" y="96"/>
                    </a:lnTo>
                    <a:lnTo>
                      <a:pt x="4392" y="96"/>
                    </a:lnTo>
                    <a:lnTo>
                      <a:pt x="4392" y="90"/>
                    </a:lnTo>
                    <a:lnTo>
                      <a:pt x="4392" y="84"/>
                    </a:lnTo>
                    <a:lnTo>
                      <a:pt x="4398" y="78"/>
                    </a:lnTo>
                    <a:lnTo>
                      <a:pt x="4398" y="72"/>
                    </a:lnTo>
                    <a:lnTo>
                      <a:pt x="4398" y="66"/>
                    </a:lnTo>
                    <a:lnTo>
                      <a:pt x="4398" y="60"/>
                    </a:lnTo>
                    <a:lnTo>
                      <a:pt x="4398" y="60"/>
                    </a:lnTo>
                    <a:lnTo>
                      <a:pt x="4398" y="54"/>
                    </a:lnTo>
                    <a:lnTo>
                      <a:pt x="4398" y="48"/>
                    </a:lnTo>
                    <a:lnTo>
                      <a:pt x="4398" y="36"/>
                    </a:lnTo>
                    <a:lnTo>
                      <a:pt x="4398" y="30"/>
                    </a:lnTo>
                    <a:lnTo>
                      <a:pt x="4404" y="24"/>
                    </a:lnTo>
                    <a:lnTo>
                      <a:pt x="4404" y="24"/>
                    </a:lnTo>
                    <a:lnTo>
                      <a:pt x="4404" y="18"/>
                    </a:lnTo>
                    <a:lnTo>
                      <a:pt x="4404" y="12"/>
                    </a:lnTo>
                    <a:lnTo>
                      <a:pt x="4404" y="12"/>
                    </a:lnTo>
                    <a:lnTo>
                      <a:pt x="4404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6" y="6"/>
                    </a:lnTo>
                    <a:lnTo>
                      <a:pt x="4416" y="12"/>
                    </a:lnTo>
                    <a:lnTo>
                      <a:pt x="4416" y="12"/>
                    </a:lnTo>
                    <a:lnTo>
                      <a:pt x="4416" y="18"/>
                    </a:lnTo>
                    <a:lnTo>
                      <a:pt x="4416" y="18"/>
                    </a:lnTo>
                    <a:lnTo>
                      <a:pt x="4416" y="24"/>
                    </a:lnTo>
                    <a:lnTo>
                      <a:pt x="4416" y="30"/>
                    </a:lnTo>
                    <a:lnTo>
                      <a:pt x="4422" y="36"/>
                    </a:lnTo>
                    <a:lnTo>
                      <a:pt x="4422" y="42"/>
                    </a:lnTo>
                    <a:lnTo>
                      <a:pt x="4422" y="54"/>
                    </a:lnTo>
                    <a:lnTo>
                      <a:pt x="4422" y="60"/>
                    </a:lnTo>
                    <a:lnTo>
                      <a:pt x="4422" y="60"/>
                    </a:lnTo>
                    <a:lnTo>
                      <a:pt x="4422" y="66"/>
                    </a:lnTo>
                    <a:lnTo>
                      <a:pt x="4422" y="72"/>
                    </a:lnTo>
                    <a:lnTo>
                      <a:pt x="4428" y="78"/>
                    </a:lnTo>
                    <a:lnTo>
                      <a:pt x="4428" y="84"/>
                    </a:lnTo>
                    <a:lnTo>
                      <a:pt x="4428" y="96"/>
                    </a:lnTo>
                    <a:lnTo>
                      <a:pt x="4428" y="96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52" y="168"/>
                    </a:lnTo>
                    <a:lnTo>
                      <a:pt x="4452" y="168"/>
                    </a:lnTo>
                    <a:lnTo>
                      <a:pt x="4470" y="114"/>
                    </a:lnTo>
                    <a:lnTo>
                      <a:pt x="4470" y="114"/>
                    </a:lnTo>
                    <a:lnTo>
                      <a:pt x="4470" y="114"/>
                    </a:lnTo>
                    <a:lnTo>
                      <a:pt x="4470" y="108"/>
                    </a:lnTo>
                    <a:lnTo>
                      <a:pt x="4470" y="102"/>
                    </a:lnTo>
                    <a:lnTo>
                      <a:pt x="4470" y="102"/>
                    </a:lnTo>
                    <a:lnTo>
                      <a:pt x="4476" y="96"/>
                    </a:lnTo>
                    <a:lnTo>
                      <a:pt x="4476" y="90"/>
                    </a:lnTo>
                    <a:lnTo>
                      <a:pt x="4476" y="84"/>
                    </a:lnTo>
                    <a:lnTo>
                      <a:pt x="4476" y="78"/>
                    </a:lnTo>
                    <a:lnTo>
                      <a:pt x="4476" y="72"/>
                    </a:lnTo>
                    <a:lnTo>
                      <a:pt x="4476" y="66"/>
                    </a:lnTo>
                    <a:lnTo>
                      <a:pt x="4476" y="60"/>
                    </a:lnTo>
                    <a:lnTo>
                      <a:pt x="4476" y="54"/>
                    </a:lnTo>
                    <a:lnTo>
                      <a:pt x="4476" y="54"/>
                    </a:lnTo>
                    <a:lnTo>
                      <a:pt x="4482" y="48"/>
                    </a:lnTo>
                    <a:lnTo>
                      <a:pt x="4482" y="42"/>
                    </a:lnTo>
                    <a:lnTo>
                      <a:pt x="4482" y="36"/>
                    </a:lnTo>
                    <a:lnTo>
                      <a:pt x="4482" y="30"/>
                    </a:lnTo>
                    <a:lnTo>
                      <a:pt x="4482" y="24"/>
                    </a:lnTo>
                    <a:lnTo>
                      <a:pt x="4482" y="18"/>
                    </a:lnTo>
                    <a:lnTo>
                      <a:pt x="4488" y="12"/>
                    </a:lnTo>
                    <a:lnTo>
                      <a:pt x="4488" y="6"/>
                    </a:lnTo>
                    <a:lnTo>
                      <a:pt x="4488" y="6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6"/>
                    </a:lnTo>
                    <a:lnTo>
                      <a:pt x="4494" y="6"/>
                    </a:lnTo>
                    <a:lnTo>
                      <a:pt x="4500" y="12"/>
                    </a:lnTo>
                    <a:lnTo>
                      <a:pt x="4500" y="18"/>
                    </a:lnTo>
                    <a:lnTo>
                      <a:pt x="4500" y="24"/>
                    </a:lnTo>
                    <a:lnTo>
                      <a:pt x="4500" y="30"/>
                    </a:lnTo>
                    <a:lnTo>
                      <a:pt x="4500" y="36"/>
                    </a:lnTo>
                    <a:lnTo>
                      <a:pt x="4500" y="42"/>
                    </a:lnTo>
                    <a:lnTo>
                      <a:pt x="4506" y="48"/>
                    </a:lnTo>
                    <a:lnTo>
                      <a:pt x="4506" y="54"/>
                    </a:lnTo>
                    <a:lnTo>
                      <a:pt x="4506" y="54"/>
                    </a:lnTo>
                    <a:lnTo>
                      <a:pt x="4506" y="60"/>
                    </a:lnTo>
                    <a:lnTo>
                      <a:pt x="4506" y="72"/>
                    </a:lnTo>
                    <a:lnTo>
                      <a:pt x="4506" y="78"/>
                    </a:lnTo>
                    <a:lnTo>
                      <a:pt x="4506" y="84"/>
                    </a:lnTo>
                    <a:lnTo>
                      <a:pt x="4506" y="90"/>
                    </a:lnTo>
                    <a:lnTo>
                      <a:pt x="4506" y="90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48" y="120"/>
                    </a:lnTo>
                    <a:lnTo>
                      <a:pt x="4548" y="120"/>
                    </a:lnTo>
                    <a:lnTo>
                      <a:pt x="4554" y="114"/>
                    </a:lnTo>
                    <a:lnTo>
                      <a:pt x="4554" y="108"/>
                    </a:lnTo>
                    <a:lnTo>
                      <a:pt x="4554" y="108"/>
                    </a:lnTo>
                    <a:lnTo>
                      <a:pt x="4554" y="102"/>
                    </a:lnTo>
                    <a:lnTo>
                      <a:pt x="4554" y="96"/>
                    </a:lnTo>
                    <a:lnTo>
                      <a:pt x="4554" y="90"/>
                    </a:lnTo>
                    <a:lnTo>
                      <a:pt x="4554" y="84"/>
                    </a:lnTo>
                    <a:lnTo>
                      <a:pt x="4560" y="78"/>
                    </a:lnTo>
                    <a:lnTo>
                      <a:pt x="4560" y="72"/>
                    </a:lnTo>
                    <a:lnTo>
                      <a:pt x="4560" y="66"/>
                    </a:lnTo>
                    <a:lnTo>
                      <a:pt x="4560" y="60"/>
                    </a:lnTo>
                    <a:lnTo>
                      <a:pt x="4560" y="60"/>
                    </a:lnTo>
                    <a:lnTo>
                      <a:pt x="4560" y="60"/>
                    </a:lnTo>
                    <a:lnTo>
                      <a:pt x="4560" y="48"/>
                    </a:lnTo>
                    <a:lnTo>
                      <a:pt x="4560" y="42"/>
                    </a:lnTo>
                    <a:lnTo>
                      <a:pt x="4560" y="36"/>
                    </a:lnTo>
                    <a:lnTo>
                      <a:pt x="4566" y="30"/>
                    </a:lnTo>
                    <a:lnTo>
                      <a:pt x="4566" y="24"/>
                    </a:lnTo>
                    <a:lnTo>
                      <a:pt x="4566" y="18"/>
                    </a:lnTo>
                    <a:lnTo>
                      <a:pt x="4566" y="18"/>
                    </a:lnTo>
                    <a:lnTo>
                      <a:pt x="4566" y="12"/>
                    </a:lnTo>
                    <a:lnTo>
                      <a:pt x="4566" y="6"/>
                    </a:lnTo>
                    <a:lnTo>
                      <a:pt x="4572" y="6"/>
                    </a:lnTo>
                    <a:lnTo>
                      <a:pt x="4572" y="6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6"/>
                    </a:lnTo>
                    <a:lnTo>
                      <a:pt x="4578" y="6"/>
                    </a:lnTo>
                    <a:lnTo>
                      <a:pt x="4578" y="6"/>
                    </a:lnTo>
                    <a:lnTo>
                      <a:pt x="4578" y="12"/>
                    </a:lnTo>
                    <a:lnTo>
                      <a:pt x="4578" y="18"/>
                    </a:lnTo>
                    <a:lnTo>
                      <a:pt x="4578" y="18"/>
                    </a:lnTo>
                    <a:lnTo>
                      <a:pt x="4578" y="24"/>
                    </a:lnTo>
                    <a:lnTo>
                      <a:pt x="4584" y="30"/>
                    </a:lnTo>
                    <a:lnTo>
                      <a:pt x="4584" y="36"/>
                    </a:lnTo>
                    <a:lnTo>
                      <a:pt x="4584" y="42"/>
                    </a:lnTo>
                    <a:lnTo>
                      <a:pt x="4584" y="54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6"/>
                    </a:lnTo>
                    <a:lnTo>
                      <a:pt x="4590" y="72"/>
                    </a:lnTo>
                    <a:lnTo>
                      <a:pt x="4590" y="78"/>
                    </a:lnTo>
                    <a:lnTo>
                      <a:pt x="4590" y="90"/>
                    </a:lnTo>
                    <a:lnTo>
                      <a:pt x="4590" y="96"/>
                    </a:lnTo>
                    <a:lnTo>
                      <a:pt x="4590" y="96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14" y="174"/>
                    </a:lnTo>
                    <a:lnTo>
                      <a:pt x="4614" y="174"/>
                    </a:lnTo>
                    <a:lnTo>
                      <a:pt x="4614" y="174"/>
                    </a:lnTo>
                    <a:lnTo>
                      <a:pt x="4632" y="120"/>
                    </a:lnTo>
                    <a:lnTo>
                      <a:pt x="4632" y="120"/>
                    </a:lnTo>
                    <a:lnTo>
                      <a:pt x="4632" y="120"/>
                    </a:lnTo>
                    <a:lnTo>
                      <a:pt x="4632" y="114"/>
                    </a:lnTo>
                    <a:lnTo>
                      <a:pt x="4632" y="108"/>
                    </a:lnTo>
                    <a:lnTo>
                      <a:pt x="4638" y="102"/>
                    </a:lnTo>
                    <a:lnTo>
                      <a:pt x="4638" y="96"/>
                    </a:lnTo>
                    <a:lnTo>
                      <a:pt x="4638" y="90"/>
                    </a:lnTo>
                    <a:lnTo>
                      <a:pt x="4638" y="90"/>
                    </a:lnTo>
                    <a:lnTo>
                      <a:pt x="4638" y="84"/>
                    </a:lnTo>
                    <a:lnTo>
                      <a:pt x="4638" y="78"/>
                    </a:lnTo>
                    <a:lnTo>
                      <a:pt x="4638" y="72"/>
                    </a:lnTo>
                    <a:lnTo>
                      <a:pt x="4638" y="60"/>
                    </a:lnTo>
                    <a:lnTo>
                      <a:pt x="4644" y="60"/>
                    </a:lnTo>
                    <a:lnTo>
                      <a:pt x="4644" y="60"/>
                    </a:lnTo>
                    <a:lnTo>
                      <a:pt x="4644" y="54"/>
                    </a:lnTo>
                    <a:lnTo>
                      <a:pt x="4644" y="42"/>
                    </a:lnTo>
                    <a:lnTo>
                      <a:pt x="4644" y="36"/>
                    </a:lnTo>
                    <a:lnTo>
                      <a:pt x="4644" y="30"/>
                    </a:lnTo>
                    <a:lnTo>
                      <a:pt x="4644" y="24"/>
                    </a:lnTo>
                    <a:lnTo>
                      <a:pt x="4644" y="18"/>
                    </a:lnTo>
                    <a:lnTo>
                      <a:pt x="4650" y="18"/>
                    </a:lnTo>
                    <a:lnTo>
                      <a:pt x="4650" y="12"/>
                    </a:lnTo>
                    <a:lnTo>
                      <a:pt x="4650" y="12"/>
                    </a:lnTo>
                    <a:lnTo>
                      <a:pt x="4650" y="6"/>
                    </a:lnTo>
                    <a:lnTo>
                      <a:pt x="4650" y="6"/>
                    </a:lnTo>
                    <a:lnTo>
                      <a:pt x="4650" y="6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62" y="12"/>
                    </a:lnTo>
                    <a:lnTo>
                      <a:pt x="4662" y="18"/>
                    </a:lnTo>
                    <a:lnTo>
                      <a:pt x="4662" y="18"/>
                    </a:lnTo>
                    <a:lnTo>
                      <a:pt x="4662" y="24"/>
                    </a:lnTo>
                    <a:lnTo>
                      <a:pt x="4662" y="30"/>
                    </a:lnTo>
                    <a:lnTo>
                      <a:pt x="4662" y="36"/>
                    </a:lnTo>
                    <a:lnTo>
                      <a:pt x="4662" y="42"/>
                    </a:lnTo>
                    <a:lnTo>
                      <a:pt x="4668" y="54"/>
                    </a:lnTo>
                    <a:lnTo>
                      <a:pt x="4668" y="60"/>
                    </a:lnTo>
                    <a:lnTo>
                      <a:pt x="4668" y="60"/>
                    </a:lnTo>
                    <a:lnTo>
                      <a:pt x="4668" y="66"/>
                    </a:lnTo>
                    <a:lnTo>
                      <a:pt x="4668" y="72"/>
                    </a:lnTo>
                    <a:lnTo>
                      <a:pt x="4668" y="78"/>
                    </a:lnTo>
                    <a:lnTo>
                      <a:pt x="4668" y="84"/>
                    </a:lnTo>
                    <a:lnTo>
                      <a:pt x="4674" y="90"/>
                    </a:lnTo>
                    <a:lnTo>
                      <a:pt x="4674" y="90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716" y="114"/>
                    </a:lnTo>
                    <a:lnTo>
                      <a:pt x="4716" y="114"/>
                    </a:lnTo>
                    <a:lnTo>
                      <a:pt x="4716" y="114"/>
                    </a:lnTo>
                    <a:lnTo>
                      <a:pt x="4716" y="108"/>
                    </a:lnTo>
                    <a:lnTo>
                      <a:pt x="4716" y="102"/>
                    </a:lnTo>
                    <a:lnTo>
                      <a:pt x="4716" y="102"/>
                    </a:lnTo>
                    <a:lnTo>
                      <a:pt x="4716" y="96"/>
                    </a:lnTo>
                    <a:lnTo>
                      <a:pt x="4716" y="90"/>
                    </a:lnTo>
                    <a:lnTo>
                      <a:pt x="4722" y="84"/>
                    </a:lnTo>
                    <a:lnTo>
                      <a:pt x="4722" y="78"/>
                    </a:lnTo>
                    <a:lnTo>
                      <a:pt x="4722" y="72"/>
                    </a:lnTo>
                    <a:lnTo>
                      <a:pt x="4722" y="66"/>
                    </a:lnTo>
                    <a:lnTo>
                      <a:pt x="4722" y="60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48"/>
                    </a:lnTo>
                    <a:lnTo>
                      <a:pt x="4722" y="42"/>
                    </a:lnTo>
                    <a:lnTo>
                      <a:pt x="4728" y="36"/>
                    </a:lnTo>
                    <a:lnTo>
                      <a:pt x="4728" y="30"/>
                    </a:lnTo>
                    <a:lnTo>
                      <a:pt x="4728" y="24"/>
                    </a:lnTo>
                    <a:lnTo>
                      <a:pt x="4728" y="18"/>
                    </a:lnTo>
                    <a:lnTo>
                      <a:pt x="4728" y="12"/>
                    </a:lnTo>
                    <a:lnTo>
                      <a:pt x="4728" y="6"/>
                    </a:lnTo>
                    <a:lnTo>
                      <a:pt x="4734" y="6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6"/>
                    </a:lnTo>
                    <a:lnTo>
                      <a:pt x="4740" y="6"/>
                    </a:lnTo>
                    <a:lnTo>
                      <a:pt x="4740" y="12"/>
                    </a:lnTo>
                    <a:lnTo>
                      <a:pt x="4740" y="18"/>
                    </a:lnTo>
                    <a:lnTo>
                      <a:pt x="4746" y="24"/>
                    </a:lnTo>
                    <a:lnTo>
                      <a:pt x="4746" y="30"/>
                    </a:lnTo>
                    <a:lnTo>
                      <a:pt x="4746" y="36"/>
                    </a:lnTo>
                    <a:lnTo>
                      <a:pt x="4746" y="42"/>
                    </a:lnTo>
                    <a:lnTo>
                      <a:pt x="4746" y="48"/>
                    </a:lnTo>
                    <a:lnTo>
                      <a:pt x="4746" y="54"/>
                    </a:lnTo>
                    <a:lnTo>
                      <a:pt x="4746" y="54"/>
                    </a:lnTo>
                    <a:lnTo>
                      <a:pt x="4752" y="60"/>
                    </a:lnTo>
                    <a:lnTo>
                      <a:pt x="4752" y="72"/>
                    </a:lnTo>
                    <a:lnTo>
                      <a:pt x="4752" y="78"/>
                    </a:lnTo>
                    <a:lnTo>
                      <a:pt x="4752" y="84"/>
                    </a:lnTo>
                    <a:lnTo>
                      <a:pt x="4752" y="90"/>
                    </a:lnTo>
                    <a:lnTo>
                      <a:pt x="4752" y="90"/>
                    </a:lnTo>
                    <a:lnTo>
                      <a:pt x="4770" y="168"/>
                    </a:lnTo>
                    <a:lnTo>
                      <a:pt x="4770" y="168"/>
                    </a:lnTo>
                    <a:lnTo>
                      <a:pt x="4770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94" y="120"/>
                    </a:lnTo>
                    <a:lnTo>
                      <a:pt x="4794" y="120"/>
                    </a:lnTo>
                    <a:lnTo>
                      <a:pt x="4794" y="114"/>
                    </a:lnTo>
                    <a:lnTo>
                      <a:pt x="4794" y="114"/>
                    </a:lnTo>
                    <a:lnTo>
                      <a:pt x="4800" y="108"/>
                    </a:lnTo>
                    <a:lnTo>
                      <a:pt x="4800" y="102"/>
                    </a:lnTo>
                    <a:lnTo>
                      <a:pt x="4800" y="96"/>
                    </a:lnTo>
                    <a:lnTo>
                      <a:pt x="4800" y="90"/>
                    </a:lnTo>
                    <a:lnTo>
                      <a:pt x="4800" y="84"/>
                    </a:lnTo>
                    <a:lnTo>
                      <a:pt x="4800" y="78"/>
                    </a:lnTo>
                    <a:lnTo>
                      <a:pt x="4800" y="72"/>
                    </a:lnTo>
                    <a:lnTo>
                      <a:pt x="4800" y="66"/>
                    </a:lnTo>
                    <a:lnTo>
                      <a:pt x="4806" y="60"/>
                    </a:lnTo>
                    <a:lnTo>
                      <a:pt x="4806" y="60"/>
                    </a:lnTo>
                    <a:lnTo>
                      <a:pt x="4806" y="60"/>
                    </a:lnTo>
                    <a:lnTo>
                      <a:pt x="4806" y="54"/>
                    </a:lnTo>
                    <a:lnTo>
                      <a:pt x="4806" y="42"/>
                    </a:lnTo>
                    <a:lnTo>
                      <a:pt x="4806" y="36"/>
                    </a:lnTo>
                    <a:lnTo>
                      <a:pt x="4806" y="30"/>
                    </a:lnTo>
                    <a:lnTo>
                      <a:pt x="4806" y="24"/>
                    </a:lnTo>
                    <a:lnTo>
                      <a:pt x="4812" y="18"/>
                    </a:lnTo>
                    <a:lnTo>
                      <a:pt x="4812" y="18"/>
                    </a:lnTo>
                    <a:lnTo>
                      <a:pt x="4812" y="12"/>
                    </a:lnTo>
                    <a:lnTo>
                      <a:pt x="4812" y="6"/>
                    </a:lnTo>
                    <a:lnTo>
                      <a:pt x="4812" y="6"/>
                    </a:lnTo>
                    <a:lnTo>
                      <a:pt x="4812" y="6"/>
                    </a:lnTo>
                    <a:lnTo>
                      <a:pt x="4818" y="6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6"/>
                    </a:lnTo>
                    <a:lnTo>
                      <a:pt x="4818" y="6"/>
                    </a:lnTo>
                    <a:lnTo>
                      <a:pt x="4818" y="6"/>
                    </a:lnTo>
                    <a:lnTo>
                      <a:pt x="4824" y="12"/>
                    </a:lnTo>
                    <a:lnTo>
                      <a:pt x="4824" y="12"/>
                    </a:lnTo>
                    <a:lnTo>
                      <a:pt x="4824" y="18"/>
                    </a:lnTo>
                    <a:lnTo>
                      <a:pt x="4824" y="18"/>
                    </a:lnTo>
                    <a:lnTo>
                      <a:pt x="4824" y="24"/>
                    </a:lnTo>
                    <a:lnTo>
                      <a:pt x="4824" y="30"/>
                    </a:lnTo>
                    <a:lnTo>
                      <a:pt x="4824" y="36"/>
                    </a:lnTo>
                    <a:lnTo>
                      <a:pt x="4830" y="42"/>
                    </a:lnTo>
                    <a:lnTo>
                      <a:pt x="4830" y="54"/>
                    </a:lnTo>
                    <a:lnTo>
                      <a:pt x="4830" y="60"/>
                    </a:lnTo>
                    <a:lnTo>
                      <a:pt x="4830" y="60"/>
                    </a:lnTo>
                    <a:lnTo>
                      <a:pt x="4830" y="66"/>
                    </a:lnTo>
                    <a:lnTo>
                      <a:pt x="4830" y="72"/>
                    </a:lnTo>
                    <a:lnTo>
                      <a:pt x="4830" y="78"/>
                    </a:lnTo>
                    <a:lnTo>
                      <a:pt x="4836" y="90"/>
                    </a:lnTo>
                    <a:lnTo>
                      <a:pt x="4836" y="96"/>
                    </a:lnTo>
                    <a:lnTo>
                      <a:pt x="4836" y="96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74"/>
                    </a:lnTo>
                    <a:lnTo>
                      <a:pt x="4854" y="174"/>
                    </a:lnTo>
                    <a:lnTo>
                      <a:pt x="4860" y="174"/>
                    </a:lnTo>
                    <a:lnTo>
                      <a:pt x="4878" y="120"/>
                    </a:lnTo>
                    <a:lnTo>
                      <a:pt x="4878" y="120"/>
                    </a:lnTo>
                    <a:lnTo>
                      <a:pt x="4878" y="120"/>
                    </a:lnTo>
                    <a:lnTo>
                      <a:pt x="4878" y="114"/>
                    </a:lnTo>
                    <a:lnTo>
                      <a:pt x="4878" y="108"/>
                    </a:lnTo>
                    <a:lnTo>
                      <a:pt x="4878" y="102"/>
                    </a:lnTo>
                    <a:lnTo>
                      <a:pt x="4878" y="96"/>
                    </a:lnTo>
                    <a:lnTo>
                      <a:pt x="4884" y="90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Rectangle 597"/>
              <p:cNvSpPr>
                <a:spLocks noChangeArrowheads="1"/>
              </p:cNvSpPr>
              <p:nvPr/>
            </p:nvSpPr>
            <p:spPr bwMode="auto">
              <a:xfrm>
                <a:off x="1103" y="199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2" name="Freeform 598"/>
              <p:cNvSpPr>
                <a:spLocks/>
              </p:cNvSpPr>
              <p:nvPr/>
            </p:nvSpPr>
            <p:spPr bwMode="auto">
              <a:xfrm>
                <a:off x="455" y="1986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6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Rectangle 599"/>
              <p:cNvSpPr>
                <a:spLocks noChangeArrowheads="1"/>
              </p:cNvSpPr>
              <p:nvPr/>
            </p:nvSpPr>
            <p:spPr bwMode="auto">
              <a:xfrm>
                <a:off x="1523" y="199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4" name="Freeform 600"/>
              <p:cNvSpPr>
                <a:spLocks/>
              </p:cNvSpPr>
              <p:nvPr/>
            </p:nvSpPr>
            <p:spPr bwMode="auto">
              <a:xfrm>
                <a:off x="455" y="1986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Rectangle 601"/>
              <p:cNvSpPr>
                <a:spLocks noChangeArrowheads="1"/>
              </p:cNvSpPr>
              <p:nvPr/>
            </p:nvSpPr>
            <p:spPr bwMode="auto">
              <a:xfrm>
                <a:off x="1943" y="199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6" name="Rectangle 602"/>
              <p:cNvSpPr>
                <a:spLocks noChangeArrowheads="1"/>
              </p:cNvSpPr>
              <p:nvPr/>
            </p:nvSpPr>
            <p:spPr bwMode="auto">
              <a:xfrm>
                <a:off x="4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Rectangle 603"/>
              <p:cNvSpPr>
                <a:spLocks noChangeArrowheads="1"/>
              </p:cNvSpPr>
              <p:nvPr/>
            </p:nvSpPr>
            <p:spPr bwMode="auto">
              <a:xfrm>
                <a:off x="45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Rectangle 604"/>
              <p:cNvSpPr>
                <a:spLocks noChangeArrowheads="1"/>
              </p:cNvSpPr>
              <p:nvPr/>
            </p:nvSpPr>
            <p:spPr bwMode="auto">
              <a:xfrm>
                <a:off x="4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Rectangle 605"/>
              <p:cNvSpPr>
                <a:spLocks noChangeArrowheads="1"/>
              </p:cNvSpPr>
              <p:nvPr/>
            </p:nvSpPr>
            <p:spPr bwMode="auto">
              <a:xfrm>
                <a:off x="4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Rectangle 606"/>
              <p:cNvSpPr>
                <a:spLocks noChangeArrowheads="1"/>
              </p:cNvSpPr>
              <p:nvPr/>
            </p:nvSpPr>
            <p:spPr bwMode="auto">
              <a:xfrm>
                <a:off x="48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Rectangle 607"/>
              <p:cNvSpPr>
                <a:spLocks noChangeArrowheads="1"/>
              </p:cNvSpPr>
              <p:nvPr/>
            </p:nvSpPr>
            <p:spPr bwMode="auto">
              <a:xfrm>
                <a:off x="5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Rectangle 608"/>
              <p:cNvSpPr>
                <a:spLocks noChangeArrowheads="1"/>
              </p:cNvSpPr>
              <p:nvPr/>
            </p:nvSpPr>
            <p:spPr bwMode="auto">
              <a:xfrm>
                <a:off x="5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Rectangle 609"/>
              <p:cNvSpPr>
                <a:spLocks noChangeArrowheads="1"/>
              </p:cNvSpPr>
              <p:nvPr/>
            </p:nvSpPr>
            <p:spPr bwMode="auto">
              <a:xfrm>
                <a:off x="509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Rectangle 610"/>
              <p:cNvSpPr>
                <a:spLocks noChangeArrowheads="1"/>
              </p:cNvSpPr>
              <p:nvPr/>
            </p:nvSpPr>
            <p:spPr bwMode="auto">
              <a:xfrm>
                <a:off x="5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Rectangle 611"/>
              <p:cNvSpPr>
                <a:spLocks noChangeArrowheads="1"/>
              </p:cNvSpPr>
              <p:nvPr/>
            </p:nvSpPr>
            <p:spPr bwMode="auto">
              <a:xfrm>
                <a:off x="5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Rectangle 612"/>
              <p:cNvSpPr>
                <a:spLocks noChangeArrowheads="1"/>
              </p:cNvSpPr>
              <p:nvPr/>
            </p:nvSpPr>
            <p:spPr bwMode="auto">
              <a:xfrm>
                <a:off x="53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Rectangle 613"/>
              <p:cNvSpPr>
                <a:spLocks noChangeArrowheads="1"/>
              </p:cNvSpPr>
              <p:nvPr/>
            </p:nvSpPr>
            <p:spPr bwMode="auto">
              <a:xfrm>
                <a:off x="5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Rectangle 614"/>
              <p:cNvSpPr>
                <a:spLocks noChangeArrowheads="1"/>
              </p:cNvSpPr>
              <p:nvPr/>
            </p:nvSpPr>
            <p:spPr bwMode="auto">
              <a:xfrm>
                <a:off x="5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Rectangle 615"/>
              <p:cNvSpPr>
                <a:spLocks noChangeArrowheads="1"/>
              </p:cNvSpPr>
              <p:nvPr/>
            </p:nvSpPr>
            <p:spPr bwMode="auto">
              <a:xfrm>
                <a:off x="55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Rectangle 616"/>
              <p:cNvSpPr>
                <a:spLocks noChangeArrowheads="1"/>
              </p:cNvSpPr>
              <p:nvPr/>
            </p:nvSpPr>
            <p:spPr bwMode="auto">
              <a:xfrm>
                <a:off x="5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Rectangle 617"/>
              <p:cNvSpPr>
                <a:spLocks noChangeArrowheads="1"/>
              </p:cNvSpPr>
              <p:nvPr/>
            </p:nvSpPr>
            <p:spPr bwMode="auto">
              <a:xfrm>
                <a:off x="5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Rectangle 618"/>
              <p:cNvSpPr>
                <a:spLocks noChangeArrowheads="1"/>
              </p:cNvSpPr>
              <p:nvPr/>
            </p:nvSpPr>
            <p:spPr bwMode="auto">
              <a:xfrm>
                <a:off x="581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Rectangle 619"/>
              <p:cNvSpPr>
                <a:spLocks noChangeArrowheads="1"/>
              </p:cNvSpPr>
              <p:nvPr/>
            </p:nvSpPr>
            <p:spPr bwMode="auto">
              <a:xfrm>
                <a:off x="6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Rectangle 620"/>
              <p:cNvSpPr>
                <a:spLocks noChangeArrowheads="1"/>
              </p:cNvSpPr>
              <p:nvPr/>
            </p:nvSpPr>
            <p:spPr bwMode="auto">
              <a:xfrm>
                <a:off x="6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Rectangle 621"/>
              <p:cNvSpPr>
                <a:spLocks noChangeArrowheads="1"/>
              </p:cNvSpPr>
              <p:nvPr/>
            </p:nvSpPr>
            <p:spPr bwMode="auto">
              <a:xfrm>
                <a:off x="61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Rectangle 622"/>
              <p:cNvSpPr>
                <a:spLocks noChangeArrowheads="1"/>
              </p:cNvSpPr>
              <p:nvPr/>
            </p:nvSpPr>
            <p:spPr bwMode="auto">
              <a:xfrm>
                <a:off x="6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Rectangle 623"/>
              <p:cNvSpPr>
                <a:spLocks noChangeArrowheads="1"/>
              </p:cNvSpPr>
              <p:nvPr/>
            </p:nvSpPr>
            <p:spPr bwMode="auto">
              <a:xfrm>
                <a:off x="6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Rectangle 624"/>
              <p:cNvSpPr>
                <a:spLocks noChangeArrowheads="1"/>
              </p:cNvSpPr>
              <p:nvPr/>
            </p:nvSpPr>
            <p:spPr bwMode="auto">
              <a:xfrm>
                <a:off x="63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Rectangle 625"/>
              <p:cNvSpPr>
                <a:spLocks noChangeArrowheads="1"/>
              </p:cNvSpPr>
              <p:nvPr/>
            </p:nvSpPr>
            <p:spPr bwMode="auto">
              <a:xfrm>
                <a:off x="6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Rectangle 626"/>
              <p:cNvSpPr>
                <a:spLocks noChangeArrowheads="1"/>
              </p:cNvSpPr>
              <p:nvPr/>
            </p:nvSpPr>
            <p:spPr bwMode="auto">
              <a:xfrm>
                <a:off x="6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Rectangle 627"/>
              <p:cNvSpPr>
                <a:spLocks noChangeArrowheads="1"/>
              </p:cNvSpPr>
              <p:nvPr/>
            </p:nvSpPr>
            <p:spPr bwMode="auto">
              <a:xfrm>
                <a:off x="65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Rectangle 628"/>
              <p:cNvSpPr>
                <a:spLocks noChangeArrowheads="1"/>
              </p:cNvSpPr>
              <p:nvPr/>
            </p:nvSpPr>
            <p:spPr bwMode="auto">
              <a:xfrm>
                <a:off x="6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Rectangle 629"/>
              <p:cNvSpPr>
                <a:spLocks noChangeArrowheads="1"/>
              </p:cNvSpPr>
              <p:nvPr/>
            </p:nvSpPr>
            <p:spPr bwMode="auto">
              <a:xfrm>
                <a:off x="6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Rectangle 630"/>
              <p:cNvSpPr>
                <a:spLocks noChangeArrowheads="1"/>
              </p:cNvSpPr>
              <p:nvPr/>
            </p:nvSpPr>
            <p:spPr bwMode="auto">
              <a:xfrm>
                <a:off x="683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Rectangle 631"/>
              <p:cNvSpPr>
                <a:spLocks noChangeArrowheads="1"/>
              </p:cNvSpPr>
              <p:nvPr/>
            </p:nvSpPr>
            <p:spPr bwMode="auto">
              <a:xfrm>
                <a:off x="7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Rectangle 632"/>
              <p:cNvSpPr>
                <a:spLocks noChangeArrowheads="1"/>
              </p:cNvSpPr>
              <p:nvPr/>
            </p:nvSpPr>
            <p:spPr bwMode="auto">
              <a:xfrm>
                <a:off x="7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Rectangle 633"/>
              <p:cNvSpPr>
                <a:spLocks noChangeArrowheads="1"/>
              </p:cNvSpPr>
              <p:nvPr/>
            </p:nvSpPr>
            <p:spPr bwMode="auto">
              <a:xfrm>
                <a:off x="71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Rectangle 634"/>
              <p:cNvSpPr>
                <a:spLocks noChangeArrowheads="1"/>
              </p:cNvSpPr>
              <p:nvPr/>
            </p:nvSpPr>
            <p:spPr bwMode="auto">
              <a:xfrm>
                <a:off x="72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Rectangle 635"/>
              <p:cNvSpPr>
                <a:spLocks noChangeArrowheads="1"/>
              </p:cNvSpPr>
              <p:nvPr/>
            </p:nvSpPr>
            <p:spPr bwMode="auto">
              <a:xfrm>
                <a:off x="7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Rectangle 636"/>
              <p:cNvSpPr>
                <a:spLocks noChangeArrowheads="1"/>
              </p:cNvSpPr>
              <p:nvPr/>
            </p:nvSpPr>
            <p:spPr bwMode="auto">
              <a:xfrm>
                <a:off x="73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Rectangle 637"/>
              <p:cNvSpPr>
                <a:spLocks noChangeArrowheads="1"/>
              </p:cNvSpPr>
              <p:nvPr/>
            </p:nvSpPr>
            <p:spPr bwMode="auto">
              <a:xfrm>
                <a:off x="7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Rectangle 638"/>
              <p:cNvSpPr>
                <a:spLocks noChangeArrowheads="1"/>
              </p:cNvSpPr>
              <p:nvPr/>
            </p:nvSpPr>
            <p:spPr bwMode="auto">
              <a:xfrm>
                <a:off x="7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Rectangle 639"/>
              <p:cNvSpPr>
                <a:spLocks noChangeArrowheads="1"/>
              </p:cNvSpPr>
              <p:nvPr/>
            </p:nvSpPr>
            <p:spPr bwMode="auto">
              <a:xfrm>
                <a:off x="76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Rectangle 640"/>
              <p:cNvSpPr>
                <a:spLocks noChangeArrowheads="1"/>
              </p:cNvSpPr>
              <p:nvPr/>
            </p:nvSpPr>
            <p:spPr bwMode="auto">
              <a:xfrm>
                <a:off x="77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Rectangle 641"/>
              <p:cNvSpPr>
                <a:spLocks noChangeArrowheads="1"/>
              </p:cNvSpPr>
              <p:nvPr/>
            </p:nvSpPr>
            <p:spPr bwMode="auto">
              <a:xfrm>
                <a:off x="7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Rectangle 642"/>
              <p:cNvSpPr>
                <a:spLocks noChangeArrowheads="1"/>
              </p:cNvSpPr>
              <p:nvPr/>
            </p:nvSpPr>
            <p:spPr bwMode="auto">
              <a:xfrm>
                <a:off x="785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Rectangle 643"/>
              <p:cNvSpPr>
                <a:spLocks noChangeArrowheads="1"/>
              </p:cNvSpPr>
              <p:nvPr/>
            </p:nvSpPr>
            <p:spPr bwMode="auto">
              <a:xfrm>
                <a:off x="8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Rectangle 644"/>
              <p:cNvSpPr>
                <a:spLocks noChangeArrowheads="1"/>
              </p:cNvSpPr>
              <p:nvPr/>
            </p:nvSpPr>
            <p:spPr bwMode="auto">
              <a:xfrm>
                <a:off x="8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Rectangle 645"/>
              <p:cNvSpPr>
                <a:spLocks noChangeArrowheads="1"/>
              </p:cNvSpPr>
              <p:nvPr/>
            </p:nvSpPr>
            <p:spPr bwMode="auto">
              <a:xfrm>
                <a:off x="815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Rectangle 646"/>
              <p:cNvSpPr>
                <a:spLocks noChangeArrowheads="1"/>
              </p:cNvSpPr>
              <p:nvPr/>
            </p:nvSpPr>
            <p:spPr bwMode="auto">
              <a:xfrm>
                <a:off x="8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Rectangle 647"/>
              <p:cNvSpPr>
                <a:spLocks noChangeArrowheads="1"/>
              </p:cNvSpPr>
              <p:nvPr/>
            </p:nvSpPr>
            <p:spPr bwMode="auto">
              <a:xfrm>
                <a:off x="8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Rectangle 648"/>
              <p:cNvSpPr>
                <a:spLocks noChangeArrowheads="1"/>
              </p:cNvSpPr>
              <p:nvPr/>
            </p:nvSpPr>
            <p:spPr bwMode="auto">
              <a:xfrm>
                <a:off x="83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Rectangle 649"/>
              <p:cNvSpPr>
                <a:spLocks noChangeArrowheads="1"/>
              </p:cNvSpPr>
              <p:nvPr/>
            </p:nvSpPr>
            <p:spPr bwMode="auto">
              <a:xfrm>
                <a:off x="8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Rectangle 650"/>
              <p:cNvSpPr>
                <a:spLocks noChangeArrowheads="1"/>
              </p:cNvSpPr>
              <p:nvPr/>
            </p:nvSpPr>
            <p:spPr bwMode="auto">
              <a:xfrm>
                <a:off x="8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Rectangle 651"/>
              <p:cNvSpPr>
                <a:spLocks noChangeArrowheads="1"/>
              </p:cNvSpPr>
              <p:nvPr/>
            </p:nvSpPr>
            <p:spPr bwMode="auto">
              <a:xfrm>
                <a:off x="86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Rectangle 652"/>
              <p:cNvSpPr>
                <a:spLocks noChangeArrowheads="1"/>
              </p:cNvSpPr>
              <p:nvPr/>
            </p:nvSpPr>
            <p:spPr bwMode="auto">
              <a:xfrm>
                <a:off x="8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Rectangle 653"/>
              <p:cNvSpPr>
                <a:spLocks noChangeArrowheads="1"/>
              </p:cNvSpPr>
              <p:nvPr/>
            </p:nvSpPr>
            <p:spPr bwMode="auto">
              <a:xfrm>
                <a:off x="8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Rectangle 654"/>
              <p:cNvSpPr>
                <a:spLocks noChangeArrowheads="1"/>
              </p:cNvSpPr>
              <p:nvPr/>
            </p:nvSpPr>
            <p:spPr bwMode="auto">
              <a:xfrm>
                <a:off x="88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Rectangle 655"/>
              <p:cNvSpPr>
                <a:spLocks noChangeArrowheads="1"/>
              </p:cNvSpPr>
              <p:nvPr/>
            </p:nvSpPr>
            <p:spPr bwMode="auto">
              <a:xfrm>
                <a:off x="9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Rectangle 656"/>
              <p:cNvSpPr>
                <a:spLocks noChangeArrowheads="1"/>
              </p:cNvSpPr>
              <p:nvPr/>
            </p:nvSpPr>
            <p:spPr bwMode="auto">
              <a:xfrm>
                <a:off x="9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Rectangle 657"/>
              <p:cNvSpPr>
                <a:spLocks noChangeArrowheads="1"/>
              </p:cNvSpPr>
              <p:nvPr/>
            </p:nvSpPr>
            <p:spPr bwMode="auto">
              <a:xfrm>
                <a:off x="917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Rectangle 658"/>
              <p:cNvSpPr>
                <a:spLocks noChangeArrowheads="1"/>
              </p:cNvSpPr>
              <p:nvPr/>
            </p:nvSpPr>
            <p:spPr bwMode="auto">
              <a:xfrm>
                <a:off x="9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Rectangle 659"/>
              <p:cNvSpPr>
                <a:spLocks noChangeArrowheads="1"/>
              </p:cNvSpPr>
              <p:nvPr/>
            </p:nvSpPr>
            <p:spPr bwMode="auto">
              <a:xfrm>
                <a:off x="9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Rectangle 660"/>
              <p:cNvSpPr>
                <a:spLocks noChangeArrowheads="1"/>
              </p:cNvSpPr>
              <p:nvPr/>
            </p:nvSpPr>
            <p:spPr bwMode="auto">
              <a:xfrm>
                <a:off x="94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Rectangle 661"/>
              <p:cNvSpPr>
                <a:spLocks noChangeArrowheads="1"/>
              </p:cNvSpPr>
              <p:nvPr/>
            </p:nvSpPr>
            <p:spPr bwMode="auto">
              <a:xfrm>
                <a:off x="9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Rectangle 662"/>
              <p:cNvSpPr>
                <a:spLocks noChangeArrowheads="1"/>
              </p:cNvSpPr>
              <p:nvPr/>
            </p:nvSpPr>
            <p:spPr bwMode="auto">
              <a:xfrm>
                <a:off x="9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Rectangle 663"/>
              <p:cNvSpPr>
                <a:spLocks noChangeArrowheads="1"/>
              </p:cNvSpPr>
              <p:nvPr/>
            </p:nvSpPr>
            <p:spPr bwMode="auto">
              <a:xfrm>
                <a:off x="96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Rectangle 664"/>
              <p:cNvSpPr>
                <a:spLocks noChangeArrowheads="1"/>
              </p:cNvSpPr>
              <p:nvPr/>
            </p:nvSpPr>
            <p:spPr bwMode="auto">
              <a:xfrm>
                <a:off x="9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Rectangle 665"/>
              <p:cNvSpPr>
                <a:spLocks noChangeArrowheads="1"/>
              </p:cNvSpPr>
              <p:nvPr/>
            </p:nvSpPr>
            <p:spPr bwMode="auto">
              <a:xfrm>
                <a:off x="9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Rectangle 666"/>
              <p:cNvSpPr>
                <a:spLocks noChangeArrowheads="1"/>
              </p:cNvSpPr>
              <p:nvPr/>
            </p:nvSpPr>
            <p:spPr bwMode="auto">
              <a:xfrm>
                <a:off x="98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Rectangle 667"/>
              <p:cNvSpPr>
                <a:spLocks noChangeArrowheads="1"/>
              </p:cNvSpPr>
              <p:nvPr/>
            </p:nvSpPr>
            <p:spPr bwMode="auto">
              <a:xfrm>
                <a:off x="10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Rectangle 668"/>
              <p:cNvSpPr>
                <a:spLocks noChangeArrowheads="1"/>
              </p:cNvSpPr>
              <p:nvPr/>
            </p:nvSpPr>
            <p:spPr bwMode="auto">
              <a:xfrm>
                <a:off x="10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Rectangle 669"/>
              <p:cNvSpPr>
                <a:spLocks noChangeArrowheads="1"/>
              </p:cNvSpPr>
              <p:nvPr/>
            </p:nvSpPr>
            <p:spPr bwMode="auto">
              <a:xfrm>
                <a:off x="1019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Rectangle 670"/>
              <p:cNvSpPr>
                <a:spLocks noChangeArrowheads="1"/>
              </p:cNvSpPr>
              <p:nvPr/>
            </p:nvSpPr>
            <p:spPr bwMode="auto">
              <a:xfrm>
                <a:off x="10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Rectangle 671"/>
              <p:cNvSpPr>
                <a:spLocks noChangeArrowheads="1"/>
              </p:cNvSpPr>
              <p:nvPr/>
            </p:nvSpPr>
            <p:spPr bwMode="auto">
              <a:xfrm>
                <a:off x="10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Rectangle 672"/>
              <p:cNvSpPr>
                <a:spLocks noChangeArrowheads="1"/>
              </p:cNvSpPr>
              <p:nvPr/>
            </p:nvSpPr>
            <p:spPr bwMode="auto">
              <a:xfrm>
                <a:off x="104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Rectangle 673"/>
              <p:cNvSpPr>
                <a:spLocks noChangeArrowheads="1"/>
              </p:cNvSpPr>
              <p:nvPr/>
            </p:nvSpPr>
            <p:spPr bwMode="auto">
              <a:xfrm>
                <a:off x="10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Rectangle 674"/>
              <p:cNvSpPr>
                <a:spLocks noChangeArrowheads="1"/>
              </p:cNvSpPr>
              <p:nvPr/>
            </p:nvSpPr>
            <p:spPr bwMode="auto">
              <a:xfrm>
                <a:off x="10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Rectangle 675"/>
              <p:cNvSpPr>
                <a:spLocks noChangeArrowheads="1"/>
              </p:cNvSpPr>
              <p:nvPr/>
            </p:nvSpPr>
            <p:spPr bwMode="auto">
              <a:xfrm>
                <a:off x="106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Rectangle 676"/>
              <p:cNvSpPr>
                <a:spLocks noChangeArrowheads="1"/>
              </p:cNvSpPr>
              <p:nvPr/>
            </p:nvSpPr>
            <p:spPr bwMode="auto">
              <a:xfrm>
                <a:off x="10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Rectangle 677"/>
              <p:cNvSpPr>
                <a:spLocks noChangeArrowheads="1"/>
              </p:cNvSpPr>
              <p:nvPr/>
            </p:nvSpPr>
            <p:spPr bwMode="auto">
              <a:xfrm>
                <a:off x="10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Rectangle 678"/>
              <p:cNvSpPr>
                <a:spLocks noChangeArrowheads="1"/>
              </p:cNvSpPr>
              <p:nvPr/>
            </p:nvSpPr>
            <p:spPr bwMode="auto">
              <a:xfrm>
                <a:off x="109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Rectangle 679"/>
              <p:cNvSpPr>
                <a:spLocks noChangeArrowheads="1"/>
              </p:cNvSpPr>
              <p:nvPr/>
            </p:nvSpPr>
            <p:spPr bwMode="auto">
              <a:xfrm>
                <a:off x="11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Rectangle 680"/>
              <p:cNvSpPr>
                <a:spLocks noChangeArrowheads="1"/>
              </p:cNvSpPr>
              <p:nvPr/>
            </p:nvSpPr>
            <p:spPr bwMode="auto">
              <a:xfrm>
                <a:off x="11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Rectangle 681"/>
              <p:cNvSpPr>
                <a:spLocks noChangeArrowheads="1"/>
              </p:cNvSpPr>
              <p:nvPr/>
            </p:nvSpPr>
            <p:spPr bwMode="auto">
              <a:xfrm>
                <a:off x="111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Rectangle 682"/>
              <p:cNvSpPr>
                <a:spLocks noChangeArrowheads="1"/>
              </p:cNvSpPr>
              <p:nvPr/>
            </p:nvSpPr>
            <p:spPr bwMode="auto">
              <a:xfrm>
                <a:off x="11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Rectangle 683"/>
              <p:cNvSpPr>
                <a:spLocks noChangeArrowheads="1"/>
              </p:cNvSpPr>
              <p:nvPr/>
            </p:nvSpPr>
            <p:spPr bwMode="auto">
              <a:xfrm>
                <a:off x="11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Rectangle 684"/>
              <p:cNvSpPr>
                <a:spLocks noChangeArrowheads="1"/>
              </p:cNvSpPr>
              <p:nvPr/>
            </p:nvSpPr>
            <p:spPr bwMode="auto">
              <a:xfrm>
                <a:off x="114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Rectangle 685"/>
              <p:cNvSpPr>
                <a:spLocks noChangeArrowheads="1"/>
              </p:cNvSpPr>
              <p:nvPr/>
            </p:nvSpPr>
            <p:spPr bwMode="auto">
              <a:xfrm>
                <a:off x="11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Rectangle 686"/>
              <p:cNvSpPr>
                <a:spLocks noChangeArrowheads="1"/>
              </p:cNvSpPr>
              <p:nvPr/>
            </p:nvSpPr>
            <p:spPr bwMode="auto">
              <a:xfrm>
                <a:off x="11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Rectangle 687"/>
              <p:cNvSpPr>
                <a:spLocks noChangeArrowheads="1"/>
              </p:cNvSpPr>
              <p:nvPr/>
            </p:nvSpPr>
            <p:spPr bwMode="auto">
              <a:xfrm>
                <a:off x="116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Rectangle 688"/>
              <p:cNvSpPr>
                <a:spLocks noChangeArrowheads="1"/>
              </p:cNvSpPr>
              <p:nvPr/>
            </p:nvSpPr>
            <p:spPr bwMode="auto">
              <a:xfrm>
                <a:off x="11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Rectangle 689"/>
              <p:cNvSpPr>
                <a:spLocks noChangeArrowheads="1"/>
              </p:cNvSpPr>
              <p:nvPr/>
            </p:nvSpPr>
            <p:spPr bwMode="auto">
              <a:xfrm>
                <a:off x="11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Rectangle 690"/>
              <p:cNvSpPr>
                <a:spLocks noChangeArrowheads="1"/>
              </p:cNvSpPr>
              <p:nvPr/>
            </p:nvSpPr>
            <p:spPr bwMode="auto">
              <a:xfrm>
                <a:off x="119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Rectangle 691"/>
              <p:cNvSpPr>
                <a:spLocks noChangeArrowheads="1"/>
              </p:cNvSpPr>
              <p:nvPr/>
            </p:nvSpPr>
            <p:spPr bwMode="auto">
              <a:xfrm>
                <a:off x="12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Rectangle 692"/>
              <p:cNvSpPr>
                <a:spLocks noChangeArrowheads="1"/>
              </p:cNvSpPr>
              <p:nvPr/>
            </p:nvSpPr>
            <p:spPr bwMode="auto">
              <a:xfrm>
                <a:off x="12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Rectangle 693"/>
              <p:cNvSpPr>
                <a:spLocks noChangeArrowheads="1"/>
              </p:cNvSpPr>
              <p:nvPr/>
            </p:nvSpPr>
            <p:spPr bwMode="auto">
              <a:xfrm>
                <a:off x="121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Rectangle 694"/>
              <p:cNvSpPr>
                <a:spLocks noChangeArrowheads="1"/>
              </p:cNvSpPr>
              <p:nvPr/>
            </p:nvSpPr>
            <p:spPr bwMode="auto">
              <a:xfrm>
                <a:off x="12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Rectangle 695"/>
              <p:cNvSpPr>
                <a:spLocks noChangeArrowheads="1"/>
              </p:cNvSpPr>
              <p:nvPr/>
            </p:nvSpPr>
            <p:spPr bwMode="auto">
              <a:xfrm>
                <a:off x="12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Rectangle 696"/>
              <p:cNvSpPr>
                <a:spLocks noChangeArrowheads="1"/>
              </p:cNvSpPr>
              <p:nvPr/>
            </p:nvSpPr>
            <p:spPr bwMode="auto">
              <a:xfrm>
                <a:off x="124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Rectangle 697"/>
              <p:cNvSpPr>
                <a:spLocks noChangeArrowheads="1"/>
              </p:cNvSpPr>
              <p:nvPr/>
            </p:nvSpPr>
            <p:spPr bwMode="auto">
              <a:xfrm>
                <a:off x="12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Rectangle 698"/>
              <p:cNvSpPr>
                <a:spLocks noChangeArrowheads="1"/>
              </p:cNvSpPr>
              <p:nvPr/>
            </p:nvSpPr>
            <p:spPr bwMode="auto">
              <a:xfrm>
                <a:off x="12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Rectangle 699"/>
              <p:cNvSpPr>
                <a:spLocks noChangeArrowheads="1"/>
              </p:cNvSpPr>
              <p:nvPr/>
            </p:nvSpPr>
            <p:spPr bwMode="auto">
              <a:xfrm>
                <a:off x="127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Rectangle 700"/>
              <p:cNvSpPr>
                <a:spLocks noChangeArrowheads="1"/>
              </p:cNvSpPr>
              <p:nvPr/>
            </p:nvSpPr>
            <p:spPr bwMode="auto">
              <a:xfrm>
                <a:off x="12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Rectangle 701"/>
              <p:cNvSpPr>
                <a:spLocks noChangeArrowheads="1"/>
              </p:cNvSpPr>
              <p:nvPr/>
            </p:nvSpPr>
            <p:spPr bwMode="auto">
              <a:xfrm>
                <a:off x="12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Rectangle 702"/>
              <p:cNvSpPr>
                <a:spLocks noChangeArrowheads="1"/>
              </p:cNvSpPr>
              <p:nvPr/>
            </p:nvSpPr>
            <p:spPr bwMode="auto">
              <a:xfrm>
                <a:off x="129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Rectangle 703"/>
              <p:cNvSpPr>
                <a:spLocks noChangeArrowheads="1"/>
              </p:cNvSpPr>
              <p:nvPr/>
            </p:nvSpPr>
            <p:spPr bwMode="auto">
              <a:xfrm>
                <a:off x="13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Rectangle 704"/>
              <p:cNvSpPr>
                <a:spLocks noChangeArrowheads="1"/>
              </p:cNvSpPr>
              <p:nvPr/>
            </p:nvSpPr>
            <p:spPr bwMode="auto">
              <a:xfrm>
                <a:off x="13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Rectangle 705"/>
              <p:cNvSpPr>
                <a:spLocks noChangeArrowheads="1"/>
              </p:cNvSpPr>
              <p:nvPr/>
            </p:nvSpPr>
            <p:spPr bwMode="auto">
              <a:xfrm>
                <a:off x="131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Rectangle 706"/>
              <p:cNvSpPr>
                <a:spLocks noChangeArrowheads="1"/>
              </p:cNvSpPr>
              <p:nvPr/>
            </p:nvSpPr>
            <p:spPr bwMode="auto">
              <a:xfrm>
                <a:off x="13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Rectangle 707"/>
              <p:cNvSpPr>
                <a:spLocks noChangeArrowheads="1"/>
              </p:cNvSpPr>
              <p:nvPr/>
            </p:nvSpPr>
            <p:spPr bwMode="auto">
              <a:xfrm>
                <a:off x="13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Rectangle 708"/>
              <p:cNvSpPr>
                <a:spLocks noChangeArrowheads="1"/>
              </p:cNvSpPr>
              <p:nvPr/>
            </p:nvSpPr>
            <p:spPr bwMode="auto">
              <a:xfrm>
                <a:off x="134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Rectangle 709"/>
              <p:cNvSpPr>
                <a:spLocks noChangeArrowheads="1"/>
              </p:cNvSpPr>
              <p:nvPr/>
            </p:nvSpPr>
            <p:spPr bwMode="auto">
              <a:xfrm>
                <a:off x="13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Rectangle 710"/>
              <p:cNvSpPr>
                <a:spLocks noChangeArrowheads="1"/>
              </p:cNvSpPr>
              <p:nvPr/>
            </p:nvSpPr>
            <p:spPr bwMode="auto">
              <a:xfrm>
                <a:off x="13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Rectangle 711"/>
              <p:cNvSpPr>
                <a:spLocks noChangeArrowheads="1"/>
              </p:cNvSpPr>
              <p:nvPr/>
            </p:nvSpPr>
            <p:spPr bwMode="auto">
              <a:xfrm>
                <a:off x="137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Rectangle 712"/>
              <p:cNvSpPr>
                <a:spLocks noChangeArrowheads="1"/>
              </p:cNvSpPr>
              <p:nvPr/>
            </p:nvSpPr>
            <p:spPr bwMode="auto">
              <a:xfrm>
                <a:off x="13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Rectangle 713"/>
              <p:cNvSpPr>
                <a:spLocks noChangeArrowheads="1"/>
              </p:cNvSpPr>
              <p:nvPr/>
            </p:nvSpPr>
            <p:spPr bwMode="auto">
              <a:xfrm>
                <a:off x="139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Rectangle 714"/>
              <p:cNvSpPr>
                <a:spLocks noChangeArrowheads="1"/>
              </p:cNvSpPr>
              <p:nvPr/>
            </p:nvSpPr>
            <p:spPr bwMode="auto">
              <a:xfrm>
                <a:off x="139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Rectangle 715"/>
              <p:cNvSpPr>
                <a:spLocks noChangeArrowheads="1"/>
              </p:cNvSpPr>
              <p:nvPr/>
            </p:nvSpPr>
            <p:spPr bwMode="auto">
              <a:xfrm>
                <a:off x="14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Rectangle 716"/>
              <p:cNvSpPr>
                <a:spLocks noChangeArrowheads="1"/>
              </p:cNvSpPr>
              <p:nvPr/>
            </p:nvSpPr>
            <p:spPr bwMode="auto">
              <a:xfrm>
                <a:off x="14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Rectangle 717"/>
              <p:cNvSpPr>
                <a:spLocks noChangeArrowheads="1"/>
              </p:cNvSpPr>
              <p:nvPr/>
            </p:nvSpPr>
            <p:spPr bwMode="auto">
              <a:xfrm>
                <a:off x="142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Rectangle 718"/>
              <p:cNvSpPr>
                <a:spLocks noChangeArrowheads="1"/>
              </p:cNvSpPr>
              <p:nvPr/>
            </p:nvSpPr>
            <p:spPr bwMode="auto">
              <a:xfrm>
                <a:off x="14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Rectangle 719"/>
              <p:cNvSpPr>
                <a:spLocks noChangeArrowheads="1"/>
              </p:cNvSpPr>
              <p:nvPr/>
            </p:nvSpPr>
            <p:spPr bwMode="auto">
              <a:xfrm>
                <a:off x="14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Rectangle 720"/>
              <p:cNvSpPr>
                <a:spLocks noChangeArrowheads="1"/>
              </p:cNvSpPr>
              <p:nvPr/>
            </p:nvSpPr>
            <p:spPr bwMode="auto">
              <a:xfrm>
                <a:off x="145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Rectangle 721"/>
              <p:cNvSpPr>
                <a:spLocks noChangeArrowheads="1"/>
              </p:cNvSpPr>
              <p:nvPr/>
            </p:nvSpPr>
            <p:spPr bwMode="auto">
              <a:xfrm>
                <a:off x="14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Rectangle 722"/>
              <p:cNvSpPr>
                <a:spLocks noChangeArrowheads="1"/>
              </p:cNvSpPr>
              <p:nvPr/>
            </p:nvSpPr>
            <p:spPr bwMode="auto">
              <a:xfrm>
                <a:off x="14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Rectangle 723"/>
              <p:cNvSpPr>
                <a:spLocks noChangeArrowheads="1"/>
              </p:cNvSpPr>
              <p:nvPr/>
            </p:nvSpPr>
            <p:spPr bwMode="auto">
              <a:xfrm>
                <a:off x="147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Rectangle 724"/>
              <p:cNvSpPr>
                <a:spLocks noChangeArrowheads="1"/>
              </p:cNvSpPr>
              <p:nvPr/>
            </p:nvSpPr>
            <p:spPr bwMode="auto">
              <a:xfrm>
                <a:off x="14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Rectangle 725"/>
              <p:cNvSpPr>
                <a:spLocks noChangeArrowheads="1"/>
              </p:cNvSpPr>
              <p:nvPr/>
            </p:nvSpPr>
            <p:spPr bwMode="auto">
              <a:xfrm>
                <a:off x="14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Rectangle 726"/>
              <p:cNvSpPr>
                <a:spLocks noChangeArrowheads="1"/>
              </p:cNvSpPr>
              <p:nvPr/>
            </p:nvSpPr>
            <p:spPr bwMode="auto">
              <a:xfrm>
                <a:off x="149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Rectangle 727"/>
              <p:cNvSpPr>
                <a:spLocks noChangeArrowheads="1"/>
              </p:cNvSpPr>
              <p:nvPr/>
            </p:nvSpPr>
            <p:spPr bwMode="auto">
              <a:xfrm>
                <a:off x="15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Rectangle 728"/>
              <p:cNvSpPr>
                <a:spLocks noChangeArrowheads="1"/>
              </p:cNvSpPr>
              <p:nvPr/>
            </p:nvSpPr>
            <p:spPr bwMode="auto">
              <a:xfrm>
                <a:off x="15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Rectangle 729"/>
              <p:cNvSpPr>
                <a:spLocks noChangeArrowheads="1"/>
              </p:cNvSpPr>
              <p:nvPr/>
            </p:nvSpPr>
            <p:spPr bwMode="auto">
              <a:xfrm>
                <a:off x="152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Rectangle 730"/>
              <p:cNvSpPr>
                <a:spLocks noChangeArrowheads="1"/>
              </p:cNvSpPr>
              <p:nvPr/>
            </p:nvSpPr>
            <p:spPr bwMode="auto">
              <a:xfrm>
                <a:off x="15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Rectangle 731"/>
              <p:cNvSpPr>
                <a:spLocks noChangeArrowheads="1"/>
              </p:cNvSpPr>
              <p:nvPr/>
            </p:nvSpPr>
            <p:spPr bwMode="auto">
              <a:xfrm>
                <a:off x="15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Rectangle 732"/>
              <p:cNvSpPr>
                <a:spLocks noChangeArrowheads="1"/>
              </p:cNvSpPr>
              <p:nvPr/>
            </p:nvSpPr>
            <p:spPr bwMode="auto">
              <a:xfrm>
                <a:off x="155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Rectangle 733"/>
              <p:cNvSpPr>
                <a:spLocks noChangeArrowheads="1"/>
              </p:cNvSpPr>
              <p:nvPr/>
            </p:nvSpPr>
            <p:spPr bwMode="auto">
              <a:xfrm>
                <a:off x="15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Rectangle 734"/>
              <p:cNvSpPr>
                <a:spLocks noChangeArrowheads="1"/>
              </p:cNvSpPr>
              <p:nvPr/>
            </p:nvSpPr>
            <p:spPr bwMode="auto">
              <a:xfrm>
                <a:off x="15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Rectangle 735"/>
              <p:cNvSpPr>
                <a:spLocks noChangeArrowheads="1"/>
              </p:cNvSpPr>
              <p:nvPr/>
            </p:nvSpPr>
            <p:spPr bwMode="auto">
              <a:xfrm>
                <a:off x="157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Rectangle 736"/>
              <p:cNvSpPr>
                <a:spLocks noChangeArrowheads="1"/>
              </p:cNvSpPr>
              <p:nvPr/>
            </p:nvSpPr>
            <p:spPr bwMode="auto">
              <a:xfrm>
                <a:off x="15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Rectangle 737"/>
              <p:cNvSpPr>
                <a:spLocks noChangeArrowheads="1"/>
              </p:cNvSpPr>
              <p:nvPr/>
            </p:nvSpPr>
            <p:spPr bwMode="auto">
              <a:xfrm>
                <a:off x="16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Rectangle 738"/>
              <p:cNvSpPr>
                <a:spLocks noChangeArrowheads="1"/>
              </p:cNvSpPr>
              <p:nvPr/>
            </p:nvSpPr>
            <p:spPr bwMode="auto">
              <a:xfrm>
                <a:off x="160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Rectangle 739"/>
              <p:cNvSpPr>
                <a:spLocks noChangeArrowheads="1"/>
              </p:cNvSpPr>
              <p:nvPr/>
            </p:nvSpPr>
            <p:spPr bwMode="auto">
              <a:xfrm>
                <a:off x="16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Rectangle 740"/>
              <p:cNvSpPr>
                <a:spLocks noChangeArrowheads="1"/>
              </p:cNvSpPr>
              <p:nvPr/>
            </p:nvSpPr>
            <p:spPr bwMode="auto">
              <a:xfrm>
                <a:off x="16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Rectangle 741"/>
              <p:cNvSpPr>
                <a:spLocks noChangeArrowheads="1"/>
              </p:cNvSpPr>
              <p:nvPr/>
            </p:nvSpPr>
            <p:spPr bwMode="auto">
              <a:xfrm>
                <a:off x="164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Rectangle 742"/>
              <p:cNvSpPr>
                <a:spLocks noChangeArrowheads="1"/>
              </p:cNvSpPr>
              <p:nvPr/>
            </p:nvSpPr>
            <p:spPr bwMode="auto">
              <a:xfrm>
                <a:off x="16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Rectangle 743"/>
              <p:cNvSpPr>
                <a:spLocks noChangeArrowheads="1"/>
              </p:cNvSpPr>
              <p:nvPr/>
            </p:nvSpPr>
            <p:spPr bwMode="auto">
              <a:xfrm>
                <a:off x="16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Rectangle 744"/>
              <p:cNvSpPr>
                <a:spLocks noChangeArrowheads="1"/>
              </p:cNvSpPr>
              <p:nvPr/>
            </p:nvSpPr>
            <p:spPr bwMode="auto">
              <a:xfrm>
                <a:off x="167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Rectangle 745"/>
              <p:cNvSpPr>
                <a:spLocks noChangeArrowheads="1"/>
              </p:cNvSpPr>
              <p:nvPr/>
            </p:nvSpPr>
            <p:spPr bwMode="auto">
              <a:xfrm>
                <a:off x="17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Rectangle 746"/>
              <p:cNvSpPr>
                <a:spLocks noChangeArrowheads="1"/>
              </p:cNvSpPr>
              <p:nvPr/>
            </p:nvSpPr>
            <p:spPr bwMode="auto">
              <a:xfrm>
                <a:off x="17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72" name="Group 948"/>
            <p:cNvGrpSpPr>
              <a:grpSpLocks/>
            </p:cNvGrpSpPr>
            <p:nvPr/>
          </p:nvGrpSpPr>
          <p:grpSpPr bwMode="auto">
            <a:xfrm>
              <a:off x="1721" y="2112"/>
              <a:ext cx="2322" cy="18"/>
              <a:chOff x="1721" y="2112"/>
              <a:chExt cx="2322" cy="18"/>
            </a:xfrm>
          </p:grpSpPr>
          <p:sp>
            <p:nvSpPr>
              <p:cNvPr id="1772" name="Rectangle 748"/>
              <p:cNvSpPr>
                <a:spLocks noChangeArrowheads="1"/>
              </p:cNvSpPr>
              <p:nvPr/>
            </p:nvSpPr>
            <p:spPr bwMode="auto">
              <a:xfrm>
                <a:off x="172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Rectangle 749"/>
              <p:cNvSpPr>
                <a:spLocks noChangeArrowheads="1"/>
              </p:cNvSpPr>
              <p:nvPr/>
            </p:nvSpPr>
            <p:spPr bwMode="auto">
              <a:xfrm>
                <a:off x="17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Rectangle 750"/>
              <p:cNvSpPr>
                <a:spLocks noChangeArrowheads="1"/>
              </p:cNvSpPr>
              <p:nvPr/>
            </p:nvSpPr>
            <p:spPr bwMode="auto">
              <a:xfrm>
                <a:off x="17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Rectangle 751"/>
              <p:cNvSpPr>
                <a:spLocks noChangeArrowheads="1"/>
              </p:cNvSpPr>
              <p:nvPr/>
            </p:nvSpPr>
            <p:spPr bwMode="auto">
              <a:xfrm>
                <a:off x="174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Rectangle 752"/>
              <p:cNvSpPr>
                <a:spLocks noChangeArrowheads="1"/>
              </p:cNvSpPr>
              <p:nvPr/>
            </p:nvSpPr>
            <p:spPr bwMode="auto">
              <a:xfrm>
                <a:off x="17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Rectangle 753"/>
              <p:cNvSpPr>
                <a:spLocks noChangeArrowheads="1"/>
              </p:cNvSpPr>
              <p:nvPr/>
            </p:nvSpPr>
            <p:spPr bwMode="auto">
              <a:xfrm>
                <a:off x="17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Rectangle 754"/>
              <p:cNvSpPr>
                <a:spLocks noChangeArrowheads="1"/>
              </p:cNvSpPr>
              <p:nvPr/>
            </p:nvSpPr>
            <p:spPr bwMode="auto">
              <a:xfrm>
                <a:off x="179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Rectangle 755"/>
              <p:cNvSpPr>
                <a:spLocks noChangeArrowheads="1"/>
              </p:cNvSpPr>
              <p:nvPr/>
            </p:nvSpPr>
            <p:spPr bwMode="auto">
              <a:xfrm>
                <a:off x="18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Rectangle 756"/>
              <p:cNvSpPr>
                <a:spLocks noChangeArrowheads="1"/>
              </p:cNvSpPr>
              <p:nvPr/>
            </p:nvSpPr>
            <p:spPr bwMode="auto">
              <a:xfrm>
                <a:off x="18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Rectangle 757"/>
              <p:cNvSpPr>
                <a:spLocks noChangeArrowheads="1"/>
              </p:cNvSpPr>
              <p:nvPr/>
            </p:nvSpPr>
            <p:spPr bwMode="auto">
              <a:xfrm>
                <a:off x="181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Rectangle 758"/>
              <p:cNvSpPr>
                <a:spLocks noChangeArrowheads="1"/>
              </p:cNvSpPr>
              <p:nvPr/>
            </p:nvSpPr>
            <p:spPr bwMode="auto">
              <a:xfrm>
                <a:off x="18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Rectangle 759"/>
              <p:cNvSpPr>
                <a:spLocks noChangeArrowheads="1"/>
              </p:cNvSpPr>
              <p:nvPr/>
            </p:nvSpPr>
            <p:spPr bwMode="auto">
              <a:xfrm>
                <a:off x="18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Rectangle 760"/>
              <p:cNvSpPr>
                <a:spLocks noChangeArrowheads="1"/>
              </p:cNvSpPr>
              <p:nvPr/>
            </p:nvSpPr>
            <p:spPr bwMode="auto">
              <a:xfrm>
                <a:off x="1865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Rectangle 761"/>
              <p:cNvSpPr>
                <a:spLocks noChangeArrowheads="1"/>
              </p:cNvSpPr>
              <p:nvPr/>
            </p:nvSpPr>
            <p:spPr bwMode="auto">
              <a:xfrm>
                <a:off x="18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Rectangle 762"/>
              <p:cNvSpPr>
                <a:spLocks noChangeArrowheads="1"/>
              </p:cNvSpPr>
              <p:nvPr/>
            </p:nvSpPr>
            <p:spPr bwMode="auto">
              <a:xfrm>
                <a:off x="18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Rectangle 763"/>
              <p:cNvSpPr>
                <a:spLocks noChangeArrowheads="1"/>
              </p:cNvSpPr>
              <p:nvPr/>
            </p:nvSpPr>
            <p:spPr bwMode="auto">
              <a:xfrm>
                <a:off x="188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Rectangle 764"/>
              <p:cNvSpPr>
                <a:spLocks noChangeArrowheads="1"/>
              </p:cNvSpPr>
              <p:nvPr/>
            </p:nvSpPr>
            <p:spPr bwMode="auto">
              <a:xfrm>
                <a:off x="192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Rectangle 765"/>
              <p:cNvSpPr>
                <a:spLocks noChangeArrowheads="1"/>
              </p:cNvSpPr>
              <p:nvPr/>
            </p:nvSpPr>
            <p:spPr bwMode="auto">
              <a:xfrm>
                <a:off x="19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Rectangle 766"/>
              <p:cNvSpPr>
                <a:spLocks noChangeArrowheads="1"/>
              </p:cNvSpPr>
              <p:nvPr/>
            </p:nvSpPr>
            <p:spPr bwMode="auto">
              <a:xfrm>
                <a:off x="193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Rectangle 767"/>
              <p:cNvSpPr>
                <a:spLocks noChangeArrowheads="1"/>
              </p:cNvSpPr>
              <p:nvPr/>
            </p:nvSpPr>
            <p:spPr bwMode="auto">
              <a:xfrm>
                <a:off x="19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Rectangle 768"/>
              <p:cNvSpPr>
                <a:spLocks noChangeArrowheads="1"/>
              </p:cNvSpPr>
              <p:nvPr/>
            </p:nvSpPr>
            <p:spPr bwMode="auto">
              <a:xfrm>
                <a:off x="19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Rectangle 769"/>
              <p:cNvSpPr>
                <a:spLocks noChangeArrowheads="1"/>
              </p:cNvSpPr>
              <p:nvPr/>
            </p:nvSpPr>
            <p:spPr bwMode="auto">
              <a:xfrm>
                <a:off x="196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Rectangle 770"/>
              <p:cNvSpPr>
                <a:spLocks noChangeArrowheads="1"/>
              </p:cNvSpPr>
              <p:nvPr/>
            </p:nvSpPr>
            <p:spPr bwMode="auto">
              <a:xfrm>
                <a:off x="199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Rectangle 771"/>
              <p:cNvSpPr>
                <a:spLocks noChangeArrowheads="1"/>
              </p:cNvSpPr>
              <p:nvPr/>
            </p:nvSpPr>
            <p:spPr bwMode="auto">
              <a:xfrm>
                <a:off x="20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Rectangle 772"/>
              <p:cNvSpPr>
                <a:spLocks noChangeArrowheads="1"/>
              </p:cNvSpPr>
              <p:nvPr/>
            </p:nvSpPr>
            <p:spPr bwMode="auto">
              <a:xfrm>
                <a:off x="200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Rectangle 773"/>
              <p:cNvSpPr>
                <a:spLocks noChangeArrowheads="1"/>
              </p:cNvSpPr>
              <p:nvPr/>
            </p:nvSpPr>
            <p:spPr bwMode="auto">
              <a:xfrm>
                <a:off x="20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Rectangle 774"/>
              <p:cNvSpPr>
                <a:spLocks noChangeArrowheads="1"/>
              </p:cNvSpPr>
              <p:nvPr/>
            </p:nvSpPr>
            <p:spPr bwMode="auto">
              <a:xfrm>
                <a:off x="20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Rectangle 775"/>
              <p:cNvSpPr>
                <a:spLocks noChangeArrowheads="1"/>
              </p:cNvSpPr>
              <p:nvPr/>
            </p:nvSpPr>
            <p:spPr bwMode="auto">
              <a:xfrm>
                <a:off x="203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Rectangle 776"/>
              <p:cNvSpPr>
                <a:spLocks noChangeArrowheads="1"/>
              </p:cNvSpPr>
              <p:nvPr/>
            </p:nvSpPr>
            <p:spPr bwMode="auto">
              <a:xfrm>
                <a:off x="20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Rectangle 777"/>
              <p:cNvSpPr>
                <a:spLocks noChangeArrowheads="1"/>
              </p:cNvSpPr>
              <p:nvPr/>
            </p:nvSpPr>
            <p:spPr bwMode="auto">
              <a:xfrm>
                <a:off x="20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Rectangle 778"/>
              <p:cNvSpPr>
                <a:spLocks noChangeArrowheads="1"/>
              </p:cNvSpPr>
              <p:nvPr/>
            </p:nvSpPr>
            <p:spPr bwMode="auto">
              <a:xfrm>
                <a:off x="207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Rectangle 779"/>
              <p:cNvSpPr>
                <a:spLocks noChangeArrowheads="1"/>
              </p:cNvSpPr>
              <p:nvPr/>
            </p:nvSpPr>
            <p:spPr bwMode="auto">
              <a:xfrm>
                <a:off x="20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Rectangle 780"/>
              <p:cNvSpPr>
                <a:spLocks noChangeArrowheads="1"/>
              </p:cNvSpPr>
              <p:nvPr/>
            </p:nvSpPr>
            <p:spPr bwMode="auto">
              <a:xfrm>
                <a:off x="20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Rectangle 781"/>
              <p:cNvSpPr>
                <a:spLocks noChangeArrowheads="1"/>
              </p:cNvSpPr>
              <p:nvPr/>
            </p:nvSpPr>
            <p:spPr bwMode="auto">
              <a:xfrm>
                <a:off x="209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Rectangle 782"/>
              <p:cNvSpPr>
                <a:spLocks noChangeArrowheads="1"/>
              </p:cNvSpPr>
              <p:nvPr/>
            </p:nvSpPr>
            <p:spPr bwMode="auto">
              <a:xfrm>
                <a:off x="21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Rectangle 783"/>
              <p:cNvSpPr>
                <a:spLocks noChangeArrowheads="1"/>
              </p:cNvSpPr>
              <p:nvPr/>
            </p:nvSpPr>
            <p:spPr bwMode="auto">
              <a:xfrm>
                <a:off x="21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Rectangle 784"/>
              <p:cNvSpPr>
                <a:spLocks noChangeArrowheads="1"/>
              </p:cNvSpPr>
              <p:nvPr/>
            </p:nvSpPr>
            <p:spPr bwMode="auto">
              <a:xfrm>
                <a:off x="214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Rectangle 785"/>
              <p:cNvSpPr>
                <a:spLocks noChangeArrowheads="1"/>
              </p:cNvSpPr>
              <p:nvPr/>
            </p:nvSpPr>
            <p:spPr bwMode="auto">
              <a:xfrm>
                <a:off x="21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Rectangle 786"/>
              <p:cNvSpPr>
                <a:spLocks noChangeArrowheads="1"/>
              </p:cNvSpPr>
              <p:nvPr/>
            </p:nvSpPr>
            <p:spPr bwMode="auto">
              <a:xfrm>
                <a:off x="21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Rectangle 787"/>
              <p:cNvSpPr>
                <a:spLocks noChangeArrowheads="1"/>
              </p:cNvSpPr>
              <p:nvPr/>
            </p:nvSpPr>
            <p:spPr bwMode="auto">
              <a:xfrm>
                <a:off x="217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Rectangle 788"/>
              <p:cNvSpPr>
                <a:spLocks noChangeArrowheads="1"/>
              </p:cNvSpPr>
              <p:nvPr/>
            </p:nvSpPr>
            <p:spPr bwMode="auto">
              <a:xfrm>
                <a:off x="22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Rectangle 789"/>
              <p:cNvSpPr>
                <a:spLocks noChangeArrowheads="1"/>
              </p:cNvSpPr>
              <p:nvPr/>
            </p:nvSpPr>
            <p:spPr bwMode="auto">
              <a:xfrm>
                <a:off x="22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Rectangle 790"/>
              <p:cNvSpPr>
                <a:spLocks noChangeArrowheads="1"/>
              </p:cNvSpPr>
              <p:nvPr/>
            </p:nvSpPr>
            <p:spPr bwMode="auto">
              <a:xfrm>
                <a:off x="221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Rectangle 791"/>
              <p:cNvSpPr>
                <a:spLocks noChangeArrowheads="1"/>
              </p:cNvSpPr>
              <p:nvPr/>
            </p:nvSpPr>
            <p:spPr bwMode="auto">
              <a:xfrm>
                <a:off x="22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Rectangle 792"/>
              <p:cNvSpPr>
                <a:spLocks noChangeArrowheads="1"/>
              </p:cNvSpPr>
              <p:nvPr/>
            </p:nvSpPr>
            <p:spPr bwMode="auto">
              <a:xfrm>
                <a:off x="22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Rectangle 793"/>
              <p:cNvSpPr>
                <a:spLocks noChangeArrowheads="1"/>
              </p:cNvSpPr>
              <p:nvPr/>
            </p:nvSpPr>
            <p:spPr bwMode="auto">
              <a:xfrm>
                <a:off x="224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Rectangle 794"/>
              <p:cNvSpPr>
                <a:spLocks noChangeArrowheads="1"/>
              </p:cNvSpPr>
              <p:nvPr/>
            </p:nvSpPr>
            <p:spPr bwMode="auto">
              <a:xfrm>
                <a:off x="227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Rectangle 795"/>
              <p:cNvSpPr>
                <a:spLocks noChangeArrowheads="1"/>
              </p:cNvSpPr>
              <p:nvPr/>
            </p:nvSpPr>
            <p:spPr bwMode="auto">
              <a:xfrm>
                <a:off x="22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Rectangle 796"/>
              <p:cNvSpPr>
                <a:spLocks noChangeArrowheads="1"/>
              </p:cNvSpPr>
              <p:nvPr/>
            </p:nvSpPr>
            <p:spPr bwMode="auto">
              <a:xfrm>
                <a:off x="229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Rectangle 797"/>
              <p:cNvSpPr>
                <a:spLocks noChangeArrowheads="1"/>
              </p:cNvSpPr>
              <p:nvPr/>
            </p:nvSpPr>
            <p:spPr bwMode="auto">
              <a:xfrm>
                <a:off x="23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Rectangle 798"/>
              <p:cNvSpPr>
                <a:spLocks noChangeArrowheads="1"/>
              </p:cNvSpPr>
              <p:nvPr/>
            </p:nvSpPr>
            <p:spPr bwMode="auto">
              <a:xfrm>
                <a:off x="23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Rectangle 799"/>
              <p:cNvSpPr>
                <a:spLocks noChangeArrowheads="1"/>
              </p:cNvSpPr>
              <p:nvPr/>
            </p:nvSpPr>
            <p:spPr bwMode="auto">
              <a:xfrm>
                <a:off x="231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Rectangle 800"/>
              <p:cNvSpPr>
                <a:spLocks noChangeArrowheads="1"/>
              </p:cNvSpPr>
              <p:nvPr/>
            </p:nvSpPr>
            <p:spPr bwMode="auto">
              <a:xfrm>
                <a:off x="23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Rectangle 801"/>
              <p:cNvSpPr>
                <a:spLocks noChangeArrowheads="1"/>
              </p:cNvSpPr>
              <p:nvPr/>
            </p:nvSpPr>
            <p:spPr bwMode="auto">
              <a:xfrm>
                <a:off x="23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Rectangle 802"/>
              <p:cNvSpPr>
                <a:spLocks noChangeArrowheads="1"/>
              </p:cNvSpPr>
              <p:nvPr/>
            </p:nvSpPr>
            <p:spPr bwMode="auto">
              <a:xfrm>
                <a:off x="236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Rectangle 803"/>
              <p:cNvSpPr>
                <a:spLocks noChangeArrowheads="1"/>
              </p:cNvSpPr>
              <p:nvPr/>
            </p:nvSpPr>
            <p:spPr bwMode="auto">
              <a:xfrm>
                <a:off x="23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Rectangle 804"/>
              <p:cNvSpPr>
                <a:spLocks noChangeArrowheads="1"/>
              </p:cNvSpPr>
              <p:nvPr/>
            </p:nvSpPr>
            <p:spPr bwMode="auto">
              <a:xfrm>
                <a:off x="23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Rectangle 805"/>
              <p:cNvSpPr>
                <a:spLocks noChangeArrowheads="1"/>
              </p:cNvSpPr>
              <p:nvPr/>
            </p:nvSpPr>
            <p:spPr bwMode="auto">
              <a:xfrm>
                <a:off x="238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Rectangle 806"/>
              <p:cNvSpPr>
                <a:spLocks noChangeArrowheads="1"/>
              </p:cNvSpPr>
              <p:nvPr/>
            </p:nvSpPr>
            <p:spPr bwMode="auto">
              <a:xfrm>
                <a:off x="24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Rectangle 807"/>
              <p:cNvSpPr>
                <a:spLocks noChangeArrowheads="1"/>
              </p:cNvSpPr>
              <p:nvPr/>
            </p:nvSpPr>
            <p:spPr bwMode="auto">
              <a:xfrm>
                <a:off x="24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Rectangle 808"/>
              <p:cNvSpPr>
                <a:spLocks noChangeArrowheads="1"/>
              </p:cNvSpPr>
              <p:nvPr/>
            </p:nvSpPr>
            <p:spPr bwMode="auto">
              <a:xfrm>
                <a:off x="242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Rectangle 809"/>
              <p:cNvSpPr>
                <a:spLocks noChangeArrowheads="1"/>
              </p:cNvSpPr>
              <p:nvPr/>
            </p:nvSpPr>
            <p:spPr bwMode="auto">
              <a:xfrm>
                <a:off x="24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Rectangle 810"/>
              <p:cNvSpPr>
                <a:spLocks noChangeArrowheads="1"/>
              </p:cNvSpPr>
              <p:nvPr/>
            </p:nvSpPr>
            <p:spPr bwMode="auto">
              <a:xfrm>
                <a:off x="24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Rectangle 811"/>
              <p:cNvSpPr>
                <a:spLocks noChangeArrowheads="1"/>
              </p:cNvSpPr>
              <p:nvPr/>
            </p:nvSpPr>
            <p:spPr bwMode="auto">
              <a:xfrm>
                <a:off x="245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Rectangle 812"/>
              <p:cNvSpPr>
                <a:spLocks noChangeArrowheads="1"/>
              </p:cNvSpPr>
              <p:nvPr/>
            </p:nvSpPr>
            <p:spPr bwMode="auto">
              <a:xfrm>
                <a:off x="24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Rectangle 813"/>
              <p:cNvSpPr>
                <a:spLocks noChangeArrowheads="1"/>
              </p:cNvSpPr>
              <p:nvPr/>
            </p:nvSpPr>
            <p:spPr bwMode="auto">
              <a:xfrm>
                <a:off x="25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Rectangle 814"/>
              <p:cNvSpPr>
                <a:spLocks noChangeArrowheads="1"/>
              </p:cNvSpPr>
              <p:nvPr/>
            </p:nvSpPr>
            <p:spPr bwMode="auto">
              <a:xfrm>
                <a:off x="250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Rectangle 815"/>
              <p:cNvSpPr>
                <a:spLocks noChangeArrowheads="1"/>
              </p:cNvSpPr>
              <p:nvPr/>
            </p:nvSpPr>
            <p:spPr bwMode="auto">
              <a:xfrm>
                <a:off x="25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Rectangle 816"/>
              <p:cNvSpPr>
                <a:spLocks noChangeArrowheads="1"/>
              </p:cNvSpPr>
              <p:nvPr/>
            </p:nvSpPr>
            <p:spPr bwMode="auto">
              <a:xfrm>
                <a:off x="25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Rectangle 817"/>
              <p:cNvSpPr>
                <a:spLocks noChangeArrowheads="1"/>
              </p:cNvSpPr>
              <p:nvPr/>
            </p:nvSpPr>
            <p:spPr bwMode="auto">
              <a:xfrm>
                <a:off x="253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Rectangle 818"/>
              <p:cNvSpPr>
                <a:spLocks noChangeArrowheads="1"/>
              </p:cNvSpPr>
              <p:nvPr/>
            </p:nvSpPr>
            <p:spPr bwMode="auto">
              <a:xfrm>
                <a:off x="25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Rectangle 819"/>
              <p:cNvSpPr>
                <a:spLocks noChangeArrowheads="1"/>
              </p:cNvSpPr>
              <p:nvPr/>
            </p:nvSpPr>
            <p:spPr bwMode="auto">
              <a:xfrm>
                <a:off x="25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Rectangle 820"/>
              <p:cNvSpPr>
                <a:spLocks noChangeArrowheads="1"/>
              </p:cNvSpPr>
              <p:nvPr/>
            </p:nvSpPr>
            <p:spPr bwMode="auto">
              <a:xfrm>
                <a:off x="257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Rectangle 821"/>
              <p:cNvSpPr>
                <a:spLocks noChangeArrowheads="1"/>
              </p:cNvSpPr>
              <p:nvPr/>
            </p:nvSpPr>
            <p:spPr bwMode="auto">
              <a:xfrm>
                <a:off x="25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Rectangle 822"/>
              <p:cNvSpPr>
                <a:spLocks noChangeArrowheads="1"/>
              </p:cNvSpPr>
              <p:nvPr/>
            </p:nvSpPr>
            <p:spPr bwMode="auto">
              <a:xfrm>
                <a:off x="26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Rectangle 823"/>
              <p:cNvSpPr>
                <a:spLocks noChangeArrowheads="1"/>
              </p:cNvSpPr>
              <p:nvPr/>
            </p:nvSpPr>
            <p:spPr bwMode="auto">
              <a:xfrm>
                <a:off x="260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Rectangle 824"/>
              <p:cNvSpPr>
                <a:spLocks noChangeArrowheads="1"/>
              </p:cNvSpPr>
              <p:nvPr/>
            </p:nvSpPr>
            <p:spPr bwMode="auto">
              <a:xfrm>
                <a:off x="26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Rectangle 825"/>
              <p:cNvSpPr>
                <a:spLocks noChangeArrowheads="1"/>
              </p:cNvSpPr>
              <p:nvPr/>
            </p:nvSpPr>
            <p:spPr bwMode="auto">
              <a:xfrm>
                <a:off x="26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Rectangle 826"/>
              <p:cNvSpPr>
                <a:spLocks noChangeArrowheads="1"/>
              </p:cNvSpPr>
              <p:nvPr/>
            </p:nvSpPr>
            <p:spPr bwMode="auto">
              <a:xfrm>
                <a:off x="264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Rectangle 827"/>
              <p:cNvSpPr>
                <a:spLocks noChangeArrowheads="1"/>
              </p:cNvSpPr>
              <p:nvPr/>
            </p:nvSpPr>
            <p:spPr bwMode="auto">
              <a:xfrm>
                <a:off x="26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Rectangle 828"/>
              <p:cNvSpPr>
                <a:spLocks noChangeArrowheads="1"/>
              </p:cNvSpPr>
              <p:nvPr/>
            </p:nvSpPr>
            <p:spPr bwMode="auto">
              <a:xfrm>
                <a:off x="26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Rectangle 829"/>
              <p:cNvSpPr>
                <a:spLocks noChangeArrowheads="1"/>
              </p:cNvSpPr>
              <p:nvPr/>
            </p:nvSpPr>
            <p:spPr bwMode="auto">
              <a:xfrm>
                <a:off x="266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Rectangle 830"/>
              <p:cNvSpPr>
                <a:spLocks noChangeArrowheads="1"/>
              </p:cNvSpPr>
              <p:nvPr/>
            </p:nvSpPr>
            <p:spPr bwMode="auto">
              <a:xfrm>
                <a:off x="27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Rectangle 831"/>
              <p:cNvSpPr>
                <a:spLocks noChangeArrowheads="1"/>
              </p:cNvSpPr>
              <p:nvPr/>
            </p:nvSpPr>
            <p:spPr bwMode="auto">
              <a:xfrm>
                <a:off x="27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Rectangle 832"/>
              <p:cNvSpPr>
                <a:spLocks noChangeArrowheads="1"/>
              </p:cNvSpPr>
              <p:nvPr/>
            </p:nvSpPr>
            <p:spPr bwMode="auto">
              <a:xfrm>
                <a:off x="271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Rectangle 833"/>
              <p:cNvSpPr>
                <a:spLocks noChangeArrowheads="1"/>
              </p:cNvSpPr>
              <p:nvPr/>
            </p:nvSpPr>
            <p:spPr bwMode="auto">
              <a:xfrm>
                <a:off x="27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Rectangle 834"/>
              <p:cNvSpPr>
                <a:spLocks noChangeArrowheads="1"/>
              </p:cNvSpPr>
              <p:nvPr/>
            </p:nvSpPr>
            <p:spPr bwMode="auto">
              <a:xfrm>
                <a:off x="27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Rectangle 835"/>
              <p:cNvSpPr>
                <a:spLocks noChangeArrowheads="1"/>
              </p:cNvSpPr>
              <p:nvPr/>
            </p:nvSpPr>
            <p:spPr bwMode="auto">
              <a:xfrm>
                <a:off x="274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Rectangle 836"/>
              <p:cNvSpPr>
                <a:spLocks noChangeArrowheads="1"/>
              </p:cNvSpPr>
              <p:nvPr/>
            </p:nvSpPr>
            <p:spPr bwMode="auto">
              <a:xfrm>
                <a:off x="27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Rectangle 837"/>
              <p:cNvSpPr>
                <a:spLocks noChangeArrowheads="1"/>
              </p:cNvSpPr>
              <p:nvPr/>
            </p:nvSpPr>
            <p:spPr bwMode="auto">
              <a:xfrm>
                <a:off x="27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Rectangle 838"/>
              <p:cNvSpPr>
                <a:spLocks noChangeArrowheads="1"/>
              </p:cNvSpPr>
              <p:nvPr/>
            </p:nvSpPr>
            <p:spPr bwMode="auto">
              <a:xfrm>
                <a:off x="278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Rectangle 839"/>
              <p:cNvSpPr>
                <a:spLocks noChangeArrowheads="1"/>
              </p:cNvSpPr>
              <p:nvPr/>
            </p:nvSpPr>
            <p:spPr bwMode="auto">
              <a:xfrm>
                <a:off x="28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Rectangle 840"/>
              <p:cNvSpPr>
                <a:spLocks noChangeArrowheads="1"/>
              </p:cNvSpPr>
              <p:nvPr/>
            </p:nvSpPr>
            <p:spPr bwMode="auto">
              <a:xfrm>
                <a:off x="28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Rectangle 841"/>
              <p:cNvSpPr>
                <a:spLocks noChangeArrowheads="1"/>
              </p:cNvSpPr>
              <p:nvPr/>
            </p:nvSpPr>
            <p:spPr bwMode="auto">
              <a:xfrm>
                <a:off x="281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Rectangle 842"/>
              <p:cNvSpPr>
                <a:spLocks noChangeArrowheads="1"/>
              </p:cNvSpPr>
              <p:nvPr/>
            </p:nvSpPr>
            <p:spPr bwMode="auto">
              <a:xfrm>
                <a:off x="28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Rectangle 843"/>
              <p:cNvSpPr>
                <a:spLocks noChangeArrowheads="1"/>
              </p:cNvSpPr>
              <p:nvPr/>
            </p:nvSpPr>
            <p:spPr bwMode="auto">
              <a:xfrm>
                <a:off x="28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Rectangle 844"/>
              <p:cNvSpPr>
                <a:spLocks noChangeArrowheads="1"/>
              </p:cNvSpPr>
              <p:nvPr/>
            </p:nvSpPr>
            <p:spPr bwMode="auto">
              <a:xfrm>
                <a:off x="286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Rectangle 845"/>
              <p:cNvSpPr>
                <a:spLocks noChangeArrowheads="1"/>
              </p:cNvSpPr>
              <p:nvPr/>
            </p:nvSpPr>
            <p:spPr bwMode="auto">
              <a:xfrm>
                <a:off x="28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Rectangle 846"/>
              <p:cNvSpPr>
                <a:spLocks noChangeArrowheads="1"/>
              </p:cNvSpPr>
              <p:nvPr/>
            </p:nvSpPr>
            <p:spPr bwMode="auto">
              <a:xfrm>
                <a:off x="28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Rectangle 847"/>
              <p:cNvSpPr>
                <a:spLocks noChangeArrowheads="1"/>
              </p:cNvSpPr>
              <p:nvPr/>
            </p:nvSpPr>
            <p:spPr bwMode="auto">
              <a:xfrm>
                <a:off x="288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Rectangle 848"/>
              <p:cNvSpPr>
                <a:spLocks noChangeArrowheads="1"/>
              </p:cNvSpPr>
              <p:nvPr/>
            </p:nvSpPr>
            <p:spPr bwMode="auto">
              <a:xfrm>
                <a:off x="29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Rectangle 849"/>
              <p:cNvSpPr>
                <a:spLocks noChangeArrowheads="1"/>
              </p:cNvSpPr>
              <p:nvPr/>
            </p:nvSpPr>
            <p:spPr bwMode="auto">
              <a:xfrm>
                <a:off x="29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Rectangle 850"/>
              <p:cNvSpPr>
                <a:spLocks noChangeArrowheads="1"/>
              </p:cNvSpPr>
              <p:nvPr/>
            </p:nvSpPr>
            <p:spPr bwMode="auto">
              <a:xfrm>
                <a:off x="293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Rectangle 851"/>
              <p:cNvSpPr>
                <a:spLocks noChangeArrowheads="1"/>
              </p:cNvSpPr>
              <p:nvPr/>
            </p:nvSpPr>
            <p:spPr bwMode="auto">
              <a:xfrm>
                <a:off x="29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Rectangle 852"/>
              <p:cNvSpPr>
                <a:spLocks noChangeArrowheads="1"/>
              </p:cNvSpPr>
              <p:nvPr/>
            </p:nvSpPr>
            <p:spPr bwMode="auto">
              <a:xfrm>
                <a:off x="29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Rectangle 853"/>
              <p:cNvSpPr>
                <a:spLocks noChangeArrowheads="1"/>
              </p:cNvSpPr>
              <p:nvPr/>
            </p:nvSpPr>
            <p:spPr bwMode="auto">
              <a:xfrm>
                <a:off x="295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Rectangle 854"/>
              <p:cNvSpPr>
                <a:spLocks noChangeArrowheads="1"/>
              </p:cNvSpPr>
              <p:nvPr/>
            </p:nvSpPr>
            <p:spPr bwMode="auto">
              <a:xfrm>
                <a:off x="29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Rectangle 855"/>
              <p:cNvSpPr>
                <a:spLocks noChangeArrowheads="1"/>
              </p:cNvSpPr>
              <p:nvPr/>
            </p:nvSpPr>
            <p:spPr bwMode="auto">
              <a:xfrm>
                <a:off x="29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Rectangle 856"/>
              <p:cNvSpPr>
                <a:spLocks noChangeArrowheads="1"/>
              </p:cNvSpPr>
              <p:nvPr/>
            </p:nvSpPr>
            <p:spPr bwMode="auto">
              <a:xfrm>
                <a:off x="299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Rectangle 857"/>
              <p:cNvSpPr>
                <a:spLocks noChangeArrowheads="1"/>
              </p:cNvSpPr>
              <p:nvPr/>
            </p:nvSpPr>
            <p:spPr bwMode="auto">
              <a:xfrm>
                <a:off x="30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Rectangle 858"/>
              <p:cNvSpPr>
                <a:spLocks noChangeArrowheads="1"/>
              </p:cNvSpPr>
              <p:nvPr/>
            </p:nvSpPr>
            <p:spPr bwMode="auto">
              <a:xfrm>
                <a:off x="30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Rectangle 859"/>
              <p:cNvSpPr>
                <a:spLocks noChangeArrowheads="1"/>
              </p:cNvSpPr>
              <p:nvPr/>
            </p:nvSpPr>
            <p:spPr bwMode="auto">
              <a:xfrm>
                <a:off x="302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Rectangle 860"/>
              <p:cNvSpPr>
                <a:spLocks noChangeArrowheads="1"/>
              </p:cNvSpPr>
              <p:nvPr/>
            </p:nvSpPr>
            <p:spPr bwMode="auto">
              <a:xfrm>
                <a:off x="30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Rectangle 861"/>
              <p:cNvSpPr>
                <a:spLocks noChangeArrowheads="1"/>
              </p:cNvSpPr>
              <p:nvPr/>
            </p:nvSpPr>
            <p:spPr bwMode="auto">
              <a:xfrm>
                <a:off x="30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Rectangle 862"/>
              <p:cNvSpPr>
                <a:spLocks noChangeArrowheads="1"/>
              </p:cNvSpPr>
              <p:nvPr/>
            </p:nvSpPr>
            <p:spPr bwMode="auto">
              <a:xfrm>
                <a:off x="307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Rectangle 863"/>
              <p:cNvSpPr>
                <a:spLocks noChangeArrowheads="1"/>
              </p:cNvSpPr>
              <p:nvPr/>
            </p:nvSpPr>
            <p:spPr bwMode="auto">
              <a:xfrm>
                <a:off x="30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Rectangle 864"/>
              <p:cNvSpPr>
                <a:spLocks noChangeArrowheads="1"/>
              </p:cNvSpPr>
              <p:nvPr/>
            </p:nvSpPr>
            <p:spPr bwMode="auto">
              <a:xfrm>
                <a:off x="31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Rectangle 865"/>
              <p:cNvSpPr>
                <a:spLocks noChangeArrowheads="1"/>
              </p:cNvSpPr>
              <p:nvPr/>
            </p:nvSpPr>
            <p:spPr bwMode="auto">
              <a:xfrm>
                <a:off x="310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Rectangle 866"/>
              <p:cNvSpPr>
                <a:spLocks noChangeArrowheads="1"/>
              </p:cNvSpPr>
              <p:nvPr/>
            </p:nvSpPr>
            <p:spPr bwMode="auto">
              <a:xfrm>
                <a:off x="31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Rectangle 867"/>
              <p:cNvSpPr>
                <a:spLocks noChangeArrowheads="1"/>
              </p:cNvSpPr>
              <p:nvPr/>
            </p:nvSpPr>
            <p:spPr bwMode="auto">
              <a:xfrm>
                <a:off x="31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Rectangle 868"/>
              <p:cNvSpPr>
                <a:spLocks noChangeArrowheads="1"/>
              </p:cNvSpPr>
              <p:nvPr/>
            </p:nvSpPr>
            <p:spPr bwMode="auto">
              <a:xfrm>
                <a:off x="314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Rectangle 869"/>
              <p:cNvSpPr>
                <a:spLocks noChangeArrowheads="1"/>
              </p:cNvSpPr>
              <p:nvPr/>
            </p:nvSpPr>
            <p:spPr bwMode="auto">
              <a:xfrm>
                <a:off x="31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Rectangle 870"/>
              <p:cNvSpPr>
                <a:spLocks noChangeArrowheads="1"/>
              </p:cNvSpPr>
              <p:nvPr/>
            </p:nvSpPr>
            <p:spPr bwMode="auto">
              <a:xfrm>
                <a:off x="31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Rectangle 871"/>
              <p:cNvSpPr>
                <a:spLocks noChangeArrowheads="1"/>
              </p:cNvSpPr>
              <p:nvPr/>
            </p:nvSpPr>
            <p:spPr bwMode="auto">
              <a:xfrm>
                <a:off x="3167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Rectangle 872"/>
              <p:cNvSpPr>
                <a:spLocks noChangeArrowheads="1"/>
              </p:cNvSpPr>
              <p:nvPr/>
            </p:nvSpPr>
            <p:spPr bwMode="auto">
              <a:xfrm>
                <a:off x="32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Rectangle 873"/>
              <p:cNvSpPr>
                <a:spLocks noChangeArrowheads="1"/>
              </p:cNvSpPr>
              <p:nvPr/>
            </p:nvSpPr>
            <p:spPr bwMode="auto">
              <a:xfrm>
                <a:off x="32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8" name="Rectangle 874"/>
              <p:cNvSpPr>
                <a:spLocks noChangeArrowheads="1"/>
              </p:cNvSpPr>
              <p:nvPr/>
            </p:nvSpPr>
            <p:spPr bwMode="auto">
              <a:xfrm>
                <a:off x="321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Rectangle 875"/>
              <p:cNvSpPr>
                <a:spLocks noChangeArrowheads="1"/>
              </p:cNvSpPr>
              <p:nvPr/>
            </p:nvSpPr>
            <p:spPr bwMode="auto">
              <a:xfrm>
                <a:off x="32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Rectangle 876"/>
              <p:cNvSpPr>
                <a:spLocks noChangeArrowheads="1"/>
              </p:cNvSpPr>
              <p:nvPr/>
            </p:nvSpPr>
            <p:spPr bwMode="auto">
              <a:xfrm>
                <a:off x="32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Rectangle 877"/>
              <p:cNvSpPr>
                <a:spLocks noChangeArrowheads="1"/>
              </p:cNvSpPr>
              <p:nvPr/>
            </p:nvSpPr>
            <p:spPr bwMode="auto">
              <a:xfrm>
                <a:off x="323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Rectangle 878"/>
              <p:cNvSpPr>
                <a:spLocks noChangeArrowheads="1"/>
              </p:cNvSpPr>
              <p:nvPr/>
            </p:nvSpPr>
            <p:spPr bwMode="auto">
              <a:xfrm>
                <a:off x="32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Rectangle 879"/>
              <p:cNvSpPr>
                <a:spLocks noChangeArrowheads="1"/>
              </p:cNvSpPr>
              <p:nvPr/>
            </p:nvSpPr>
            <p:spPr bwMode="auto">
              <a:xfrm>
                <a:off x="32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Rectangle 880"/>
              <p:cNvSpPr>
                <a:spLocks noChangeArrowheads="1"/>
              </p:cNvSpPr>
              <p:nvPr/>
            </p:nvSpPr>
            <p:spPr bwMode="auto">
              <a:xfrm>
                <a:off x="328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Rectangle 881"/>
              <p:cNvSpPr>
                <a:spLocks noChangeArrowheads="1"/>
              </p:cNvSpPr>
              <p:nvPr/>
            </p:nvSpPr>
            <p:spPr bwMode="auto">
              <a:xfrm>
                <a:off x="33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Rectangle 882"/>
              <p:cNvSpPr>
                <a:spLocks noChangeArrowheads="1"/>
              </p:cNvSpPr>
              <p:nvPr/>
            </p:nvSpPr>
            <p:spPr bwMode="auto">
              <a:xfrm>
                <a:off x="33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Rectangle 883"/>
              <p:cNvSpPr>
                <a:spLocks noChangeArrowheads="1"/>
              </p:cNvSpPr>
              <p:nvPr/>
            </p:nvSpPr>
            <p:spPr bwMode="auto">
              <a:xfrm>
                <a:off x="331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Rectangle 884"/>
              <p:cNvSpPr>
                <a:spLocks noChangeArrowheads="1"/>
              </p:cNvSpPr>
              <p:nvPr/>
            </p:nvSpPr>
            <p:spPr bwMode="auto">
              <a:xfrm>
                <a:off x="33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Rectangle 885"/>
              <p:cNvSpPr>
                <a:spLocks noChangeArrowheads="1"/>
              </p:cNvSpPr>
              <p:nvPr/>
            </p:nvSpPr>
            <p:spPr bwMode="auto">
              <a:xfrm>
                <a:off x="33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Rectangle 886"/>
              <p:cNvSpPr>
                <a:spLocks noChangeArrowheads="1"/>
              </p:cNvSpPr>
              <p:nvPr/>
            </p:nvSpPr>
            <p:spPr bwMode="auto">
              <a:xfrm>
                <a:off x="335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Rectangle 887"/>
              <p:cNvSpPr>
                <a:spLocks noChangeArrowheads="1"/>
              </p:cNvSpPr>
              <p:nvPr/>
            </p:nvSpPr>
            <p:spPr bwMode="auto">
              <a:xfrm>
                <a:off x="33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Rectangle 888"/>
              <p:cNvSpPr>
                <a:spLocks noChangeArrowheads="1"/>
              </p:cNvSpPr>
              <p:nvPr/>
            </p:nvSpPr>
            <p:spPr bwMode="auto">
              <a:xfrm>
                <a:off x="33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Rectangle 889"/>
              <p:cNvSpPr>
                <a:spLocks noChangeArrowheads="1"/>
              </p:cNvSpPr>
              <p:nvPr/>
            </p:nvSpPr>
            <p:spPr bwMode="auto">
              <a:xfrm>
                <a:off x="338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Rectangle 890"/>
              <p:cNvSpPr>
                <a:spLocks noChangeArrowheads="1"/>
              </p:cNvSpPr>
              <p:nvPr/>
            </p:nvSpPr>
            <p:spPr bwMode="auto">
              <a:xfrm>
                <a:off x="34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Rectangle 891"/>
              <p:cNvSpPr>
                <a:spLocks noChangeArrowheads="1"/>
              </p:cNvSpPr>
              <p:nvPr/>
            </p:nvSpPr>
            <p:spPr bwMode="auto">
              <a:xfrm>
                <a:off x="34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Rectangle 892"/>
              <p:cNvSpPr>
                <a:spLocks noChangeArrowheads="1"/>
              </p:cNvSpPr>
              <p:nvPr/>
            </p:nvSpPr>
            <p:spPr bwMode="auto">
              <a:xfrm>
                <a:off x="343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Rectangle 893"/>
              <p:cNvSpPr>
                <a:spLocks noChangeArrowheads="1"/>
              </p:cNvSpPr>
              <p:nvPr/>
            </p:nvSpPr>
            <p:spPr bwMode="auto">
              <a:xfrm>
                <a:off x="34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Rectangle 894"/>
              <p:cNvSpPr>
                <a:spLocks noChangeArrowheads="1"/>
              </p:cNvSpPr>
              <p:nvPr/>
            </p:nvSpPr>
            <p:spPr bwMode="auto">
              <a:xfrm>
                <a:off x="34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Rectangle 895"/>
              <p:cNvSpPr>
                <a:spLocks noChangeArrowheads="1"/>
              </p:cNvSpPr>
              <p:nvPr/>
            </p:nvSpPr>
            <p:spPr bwMode="auto">
              <a:xfrm>
                <a:off x="345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Rectangle 896"/>
              <p:cNvSpPr>
                <a:spLocks noChangeArrowheads="1"/>
              </p:cNvSpPr>
              <p:nvPr/>
            </p:nvSpPr>
            <p:spPr bwMode="auto">
              <a:xfrm>
                <a:off x="34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Rectangle 897"/>
              <p:cNvSpPr>
                <a:spLocks noChangeArrowheads="1"/>
              </p:cNvSpPr>
              <p:nvPr/>
            </p:nvSpPr>
            <p:spPr bwMode="auto">
              <a:xfrm>
                <a:off x="35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Rectangle 898"/>
              <p:cNvSpPr>
                <a:spLocks noChangeArrowheads="1"/>
              </p:cNvSpPr>
              <p:nvPr/>
            </p:nvSpPr>
            <p:spPr bwMode="auto">
              <a:xfrm>
                <a:off x="350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Rectangle 899"/>
              <p:cNvSpPr>
                <a:spLocks noChangeArrowheads="1"/>
              </p:cNvSpPr>
              <p:nvPr/>
            </p:nvSpPr>
            <p:spPr bwMode="auto">
              <a:xfrm>
                <a:off x="35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Rectangle 900"/>
              <p:cNvSpPr>
                <a:spLocks noChangeArrowheads="1"/>
              </p:cNvSpPr>
              <p:nvPr/>
            </p:nvSpPr>
            <p:spPr bwMode="auto">
              <a:xfrm>
                <a:off x="35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Rectangle 901"/>
              <p:cNvSpPr>
                <a:spLocks noChangeArrowheads="1"/>
              </p:cNvSpPr>
              <p:nvPr/>
            </p:nvSpPr>
            <p:spPr bwMode="auto">
              <a:xfrm>
                <a:off x="352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Rectangle 902"/>
              <p:cNvSpPr>
                <a:spLocks noChangeArrowheads="1"/>
              </p:cNvSpPr>
              <p:nvPr/>
            </p:nvSpPr>
            <p:spPr bwMode="auto">
              <a:xfrm>
                <a:off x="35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Rectangle 903"/>
              <p:cNvSpPr>
                <a:spLocks noChangeArrowheads="1"/>
              </p:cNvSpPr>
              <p:nvPr/>
            </p:nvSpPr>
            <p:spPr bwMode="auto">
              <a:xfrm>
                <a:off x="35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Rectangle 904"/>
              <p:cNvSpPr>
                <a:spLocks noChangeArrowheads="1"/>
              </p:cNvSpPr>
              <p:nvPr/>
            </p:nvSpPr>
            <p:spPr bwMode="auto">
              <a:xfrm>
                <a:off x="356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Rectangle 905"/>
              <p:cNvSpPr>
                <a:spLocks noChangeArrowheads="1"/>
              </p:cNvSpPr>
              <p:nvPr/>
            </p:nvSpPr>
            <p:spPr bwMode="auto">
              <a:xfrm>
                <a:off x="35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Rectangle 906"/>
              <p:cNvSpPr>
                <a:spLocks noChangeArrowheads="1"/>
              </p:cNvSpPr>
              <p:nvPr/>
            </p:nvSpPr>
            <p:spPr bwMode="auto">
              <a:xfrm>
                <a:off x="35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Rectangle 907"/>
              <p:cNvSpPr>
                <a:spLocks noChangeArrowheads="1"/>
              </p:cNvSpPr>
              <p:nvPr/>
            </p:nvSpPr>
            <p:spPr bwMode="auto">
              <a:xfrm>
                <a:off x="359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Rectangle 908"/>
              <p:cNvSpPr>
                <a:spLocks noChangeArrowheads="1"/>
              </p:cNvSpPr>
              <p:nvPr/>
            </p:nvSpPr>
            <p:spPr bwMode="auto">
              <a:xfrm>
                <a:off x="36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Rectangle 909"/>
              <p:cNvSpPr>
                <a:spLocks noChangeArrowheads="1"/>
              </p:cNvSpPr>
              <p:nvPr/>
            </p:nvSpPr>
            <p:spPr bwMode="auto">
              <a:xfrm>
                <a:off x="36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Rectangle 910"/>
              <p:cNvSpPr>
                <a:spLocks noChangeArrowheads="1"/>
              </p:cNvSpPr>
              <p:nvPr/>
            </p:nvSpPr>
            <p:spPr bwMode="auto">
              <a:xfrm>
                <a:off x="364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Rectangle 911"/>
              <p:cNvSpPr>
                <a:spLocks noChangeArrowheads="1"/>
              </p:cNvSpPr>
              <p:nvPr/>
            </p:nvSpPr>
            <p:spPr bwMode="auto">
              <a:xfrm>
                <a:off x="36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Rectangle 912"/>
              <p:cNvSpPr>
                <a:spLocks noChangeArrowheads="1"/>
              </p:cNvSpPr>
              <p:nvPr/>
            </p:nvSpPr>
            <p:spPr bwMode="auto">
              <a:xfrm>
                <a:off x="36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Rectangle 913"/>
              <p:cNvSpPr>
                <a:spLocks noChangeArrowheads="1"/>
              </p:cNvSpPr>
              <p:nvPr/>
            </p:nvSpPr>
            <p:spPr bwMode="auto">
              <a:xfrm>
                <a:off x="367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8" name="Rectangle 914"/>
              <p:cNvSpPr>
                <a:spLocks noChangeArrowheads="1"/>
              </p:cNvSpPr>
              <p:nvPr/>
            </p:nvSpPr>
            <p:spPr bwMode="auto">
              <a:xfrm>
                <a:off x="37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9" name="Rectangle 915"/>
              <p:cNvSpPr>
                <a:spLocks noChangeArrowheads="1"/>
              </p:cNvSpPr>
              <p:nvPr/>
            </p:nvSpPr>
            <p:spPr bwMode="auto">
              <a:xfrm>
                <a:off x="37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0" name="Rectangle 916"/>
              <p:cNvSpPr>
                <a:spLocks noChangeArrowheads="1"/>
              </p:cNvSpPr>
              <p:nvPr/>
            </p:nvSpPr>
            <p:spPr bwMode="auto">
              <a:xfrm>
                <a:off x="3713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1" name="Rectangle 917"/>
              <p:cNvSpPr>
                <a:spLocks noChangeArrowheads="1"/>
              </p:cNvSpPr>
              <p:nvPr/>
            </p:nvSpPr>
            <p:spPr bwMode="auto">
              <a:xfrm>
                <a:off x="37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2" name="Rectangle 918"/>
              <p:cNvSpPr>
                <a:spLocks noChangeArrowheads="1"/>
              </p:cNvSpPr>
              <p:nvPr/>
            </p:nvSpPr>
            <p:spPr bwMode="auto">
              <a:xfrm>
                <a:off x="37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3" name="Rectangle 919"/>
              <p:cNvSpPr>
                <a:spLocks noChangeArrowheads="1"/>
              </p:cNvSpPr>
              <p:nvPr/>
            </p:nvSpPr>
            <p:spPr bwMode="auto">
              <a:xfrm>
                <a:off x="374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4" name="Rectangle 920"/>
              <p:cNvSpPr>
                <a:spLocks noChangeArrowheads="1"/>
              </p:cNvSpPr>
              <p:nvPr/>
            </p:nvSpPr>
            <p:spPr bwMode="auto">
              <a:xfrm>
                <a:off x="37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5" name="Rectangle 921"/>
              <p:cNvSpPr>
                <a:spLocks noChangeArrowheads="1"/>
              </p:cNvSpPr>
              <p:nvPr/>
            </p:nvSpPr>
            <p:spPr bwMode="auto">
              <a:xfrm>
                <a:off x="376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6" name="Rectangle 922"/>
              <p:cNvSpPr>
                <a:spLocks noChangeArrowheads="1"/>
              </p:cNvSpPr>
              <p:nvPr/>
            </p:nvSpPr>
            <p:spPr bwMode="auto">
              <a:xfrm>
                <a:off x="37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7" name="Rectangle 923"/>
              <p:cNvSpPr>
                <a:spLocks noChangeArrowheads="1"/>
              </p:cNvSpPr>
              <p:nvPr/>
            </p:nvSpPr>
            <p:spPr bwMode="auto">
              <a:xfrm>
                <a:off x="37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8" name="Rectangle 924"/>
              <p:cNvSpPr>
                <a:spLocks noChangeArrowheads="1"/>
              </p:cNvSpPr>
              <p:nvPr/>
            </p:nvSpPr>
            <p:spPr bwMode="auto">
              <a:xfrm>
                <a:off x="3791" y="2112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9" name="Rectangle 925"/>
              <p:cNvSpPr>
                <a:spLocks noChangeArrowheads="1"/>
              </p:cNvSpPr>
              <p:nvPr/>
            </p:nvSpPr>
            <p:spPr bwMode="auto">
              <a:xfrm>
                <a:off x="38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0" name="Rectangle 926"/>
              <p:cNvSpPr>
                <a:spLocks noChangeArrowheads="1"/>
              </p:cNvSpPr>
              <p:nvPr/>
            </p:nvSpPr>
            <p:spPr bwMode="auto">
              <a:xfrm>
                <a:off x="38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1" name="Rectangle 927"/>
              <p:cNvSpPr>
                <a:spLocks noChangeArrowheads="1"/>
              </p:cNvSpPr>
              <p:nvPr/>
            </p:nvSpPr>
            <p:spPr bwMode="auto">
              <a:xfrm>
                <a:off x="382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2" name="Rectangle 928"/>
              <p:cNvSpPr>
                <a:spLocks noChangeArrowheads="1"/>
              </p:cNvSpPr>
              <p:nvPr/>
            </p:nvSpPr>
            <p:spPr bwMode="auto">
              <a:xfrm>
                <a:off x="38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3" name="Rectangle 929"/>
              <p:cNvSpPr>
                <a:spLocks noChangeArrowheads="1"/>
              </p:cNvSpPr>
              <p:nvPr/>
            </p:nvSpPr>
            <p:spPr bwMode="auto">
              <a:xfrm>
                <a:off x="3845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4" name="Rectangle 930"/>
              <p:cNvSpPr>
                <a:spLocks noChangeArrowheads="1"/>
              </p:cNvSpPr>
              <p:nvPr/>
            </p:nvSpPr>
            <p:spPr bwMode="auto">
              <a:xfrm>
                <a:off x="38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5" name="Rectangle 931"/>
              <p:cNvSpPr>
                <a:spLocks noChangeArrowheads="1"/>
              </p:cNvSpPr>
              <p:nvPr/>
            </p:nvSpPr>
            <p:spPr bwMode="auto">
              <a:xfrm>
                <a:off x="38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6" name="Rectangle 932"/>
              <p:cNvSpPr>
                <a:spLocks noChangeArrowheads="1"/>
              </p:cNvSpPr>
              <p:nvPr/>
            </p:nvSpPr>
            <p:spPr bwMode="auto">
              <a:xfrm>
                <a:off x="3875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7" name="Rectangle 933"/>
              <p:cNvSpPr>
                <a:spLocks noChangeArrowheads="1"/>
              </p:cNvSpPr>
              <p:nvPr/>
            </p:nvSpPr>
            <p:spPr bwMode="auto">
              <a:xfrm>
                <a:off x="38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8" name="Rectangle 934"/>
              <p:cNvSpPr>
                <a:spLocks noChangeArrowheads="1"/>
              </p:cNvSpPr>
              <p:nvPr/>
            </p:nvSpPr>
            <p:spPr bwMode="auto">
              <a:xfrm>
                <a:off x="39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9" name="Rectangle 935"/>
              <p:cNvSpPr>
                <a:spLocks noChangeArrowheads="1"/>
              </p:cNvSpPr>
              <p:nvPr/>
            </p:nvSpPr>
            <p:spPr bwMode="auto">
              <a:xfrm>
                <a:off x="390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0" name="Rectangle 936"/>
              <p:cNvSpPr>
                <a:spLocks noChangeArrowheads="1"/>
              </p:cNvSpPr>
              <p:nvPr/>
            </p:nvSpPr>
            <p:spPr bwMode="auto">
              <a:xfrm>
                <a:off x="39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1" name="Rectangle 937"/>
              <p:cNvSpPr>
                <a:spLocks noChangeArrowheads="1"/>
              </p:cNvSpPr>
              <p:nvPr/>
            </p:nvSpPr>
            <p:spPr bwMode="auto">
              <a:xfrm>
                <a:off x="392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2" name="Rectangle 938"/>
              <p:cNvSpPr>
                <a:spLocks noChangeArrowheads="1"/>
              </p:cNvSpPr>
              <p:nvPr/>
            </p:nvSpPr>
            <p:spPr bwMode="auto">
              <a:xfrm>
                <a:off x="39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3" name="Rectangle 939"/>
              <p:cNvSpPr>
                <a:spLocks noChangeArrowheads="1"/>
              </p:cNvSpPr>
              <p:nvPr/>
            </p:nvSpPr>
            <p:spPr bwMode="auto">
              <a:xfrm>
                <a:off x="39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4" name="Rectangle 940"/>
              <p:cNvSpPr>
                <a:spLocks noChangeArrowheads="1"/>
              </p:cNvSpPr>
              <p:nvPr/>
            </p:nvSpPr>
            <p:spPr bwMode="auto">
              <a:xfrm>
                <a:off x="3959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5" name="Rectangle 941"/>
              <p:cNvSpPr>
                <a:spLocks noChangeArrowheads="1"/>
              </p:cNvSpPr>
              <p:nvPr/>
            </p:nvSpPr>
            <p:spPr bwMode="auto">
              <a:xfrm>
                <a:off x="39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6" name="Rectangle 942"/>
              <p:cNvSpPr>
                <a:spLocks noChangeArrowheads="1"/>
              </p:cNvSpPr>
              <p:nvPr/>
            </p:nvSpPr>
            <p:spPr bwMode="auto">
              <a:xfrm>
                <a:off x="39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7" name="Rectangle 943"/>
              <p:cNvSpPr>
                <a:spLocks noChangeArrowheads="1"/>
              </p:cNvSpPr>
              <p:nvPr/>
            </p:nvSpPr>
            <p:spPr bwMode="auto">
              <a:xfrm>
                <a:off x="398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8" name="Rectangle 944"/>
              <p:cNvSpPr>
                <a:spLocks noChangeArrowheads="1"/>
              </p:cNvSpPr>
              <p:nvPr/>
            </p:nvSpPr>
            <p:spPr bwMode="auto">
              <a:xfrm>
                <a:off x="40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9" name="Rectangle 945"/>
              <p:cNvSpPr>
                <a:spLocks noChangeArrowheads="1"/>
              </p:cNvSpPr>
              <p:nvPr/>
            </p:nvSpPr>
            <p:spPr bwMode="auto">
              <a:xfrm>
                <a:off x="401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0" name="Rectangle 946"/>
              <p:cNvSpPr>
                <a:spLocks noChangeArrowheads="1"/>
              </p:cNvSpPr>
              <p:nvPr/>
            </p:nvSpPr>
            <p:spPr bwMode="auto">
              <a:xfrm>
                <a:off x="40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1" name="Rectangle 947"/>
              <p:cNvSpPr>
                <a:spLocks noChangeArrowheads="1"/>
              </p:cNvSpPr>
              <p:nvPr/>
            </p:nvSpPr>
            <p:spPr bwMode="auto">
              <a:xfrm>
                <a:off x="40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973" name="Rectangle 949"/>
            <p:cNvSpPr>
              <a:spLocks noChangeArrowheads="1"/>
            </p:cNvSpPr>
            <p:nvPr/>
          </p:nvSpPr>
          <p:spPr bwMode="auto">
            <a:xfrm>
              <a:off x="403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4" name="Rectangle 950"/>
            <p:cNvSpPr>
              <a:spLocks noChangeArrowheads="1"/>
            </p:cNvSpPr>
            <p:nvPr/>
          </p:nvSpPr>
          <p:spPr bwMode="auto">
            <a:xfrm>
              <a:off x="40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5" name="Rectangle 951"/>
            <p:cNvSpPr>
              <a:spLocks noChangeArrowheads="1"/>
            </p:cNvSpPr>
            <p:nvPr/>
          </p:nvSpPr>
          <p:spPr bwMode="auto">
            <a:xfrm>
              <a:off x="406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6" name="Rectangle 952"/>
            <p:cNvSpPr>
              <a:spLocks noChangeArrowheads="1"/>
            </p:cNvSpPr>
            <p:nvPr/>
          </p:nvSpPr>
          <p:spPr bwMode="auto">
            <a:xfrm>
              <a:off x="406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Rectangle 953"/>
            <p:cNvSpPr>
              <a:spLocks noChangeArrowheads="1"/>
            </p:cNvSpPr>
            <p:nvPr/>
          </p:nvSpPr>
          <p:spPr bwMode="auto">
            <a:xfrm>
              <a:off x="40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Rectangle 954"/>
            <p:cNvSpPr>
              <a:spLocks noChangeArrowheads="1"/>
            </p:cNvSpPr>
            <p:nvPr/>
          </p:nvSpPr>
          <p:spPr bwMode="auto">
            <a:xfrm>
              <a:off x="409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9" name="Rectangle 955"/>
            <p:cNvSpPr>
              <a:spLocks noChangeArrowheads="1"/>
            </p:cNvSpPr>
            <p:nvPr/>
          </p:nvSpPr>
          <p:spPr bwMode="auto">
            <a:xfrm>
              <a:off x="410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Rectangle 956"/>
            <p:cNvSpPr>
              <a:spLocks noChangeArrowheads="1"/>
            </p:cNvSpPr>
            <p:nvPr/>
          </p:nvSpPr>
          <p:spPr bwMode="auto">
            <a:xfrm>
              <a:off x="412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1" name="Rectangle 957"/>
            <p:cNvSpPr>
              <a:spLocks noChangeArrowheads="1"/>
            </p:cNvSpPr>
            <p:nvPr/>
          </p:nvSpPr>
          <p:spPr bwMode="auto">
            <a:xfrm>
              <a:off x="412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2" name="Rectangle 958"/>
            <p:cNvSpPr>
              <a:spLocks noChangeArrowheads="1"/>
            </p:cNvSpPr>
            <p:nvPr/>
          </p:nvSpPr>
          <p:spPr bwMode="auto">
            <a:xfrm>
              <a:off x="41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Rectangle 959"/>
            <p:cNvSpPr>
              <a:spLocks noChangeArrowheads="1"/>
            </p:cNvSpPr>
            <p:nvPr/>
          </p:nvSpPr>
          <p:spPr bwMode="auto">
            <a:xfrm>
              <a:off x="415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4" name="Rectangle 960"/>
            <p:cNvSpPr>
              <a:spLocks noChangeArrowheads="1"/>
            </p:cNvSpPr>
            <p:nvPr/>
          </p:nvSpPr>
          <p:spPr bwMode="auto">
            <a:xfrm>
              <a:off x="415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Rectangle 961"/>
            <p:cNvSpPr>
              <a:spLocks noChangeArrowheads="1"/>
            </p:cNvSpPr>
            <p:nvPr/>
          </p:nvSpPr>
          <p:spPr bwMode="auto">
            <a:xfrm>
              <a:off x="41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6" name="Rectangle 962"/>
            <p:cNvSpPr>
              <a:spLocks noChangeArrowheads="1"/>
            </p:cNvSpPr>
            <p:nvPr/>
          </p:nvSpPr>
          <p:spPr bwMode="auto">
            <a:xfrm>
              <a:off x="417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Rectangle 963"/>
            <p:cNvSpPr>
              <a:spLocks noChangeArrowheads="1"/>
            </p:cNvSpPr>
            <p:nvPr/>
          </p:nvSpPr>
          <p:spPr bwMode="auto">
            <a:xfrm>
              <a:off x="419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Rectangle 964"/>
            <p:cNvSpPr>
              <a:spLocks noChangeArrowheads="1"/>
            </p:cNvSpPr>
            <p:nvPr/>
          </p:nvSpPr>
          <p:spPr bwMode="auto">
            <a:xfrm>
              <a:off x="41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9" name="Rectangle 965"/>
            <p:cNvSpPr>
              <a:spLocks noChangeArrowheads="1"/>
            </p:cNvSpPr>
            <p:nvPr/>
          </p:nvSpPr>
          <p:spPr bwMode="auto">
            <a:xfrm>
              <a:off x="4199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0" name="Rectangle 966"/>
            <p:cNvSpPr>
              <a:spLocks noChangeArrowheads="1"/>
            </p:cNvSpPr>
            <p:nvPr/>
          </p:nvSpPr>
          <p:spPr bwMode="auto">
            <a:xfrm>
              <a:off x="42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Rectangle 967"/>
            <p:cNvSpPr>
              <a:spLocks noChangeArrowheads="1"/>
            </p:cNvSpPr>
            <p:nvPr/>
          </p:nvSpPr>
          <p:spPr bwMode="auto">
            <a:xfrm>
              <a:off x="42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2" name="Rectangle 968"/>
            <p:cNvSpPr>
              <a:spLocks noChangeArrowheads="1"/>
            </p:cNvSpPr>
            <p:nvPr/>
          </p:nvSpPr>
          <p:spPr bwMode="auto">
            <a:xfrm>
              <a:off x="422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3" name="Rectangle 969"/>
            <p:cNvSpPr>
              <a:spLocks noChangeArrowheads="1"/>
            </p:cNvSpPr>
            <p:nvPr/>
          </p:nvSpPr>
          <p:spPr bwMode="auto">
            <a:xfrm>
              <a:off x="424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4" name="Rectangle 970"/>
            <p:cNvSpPr>
              <a:spLocks noChangeArrowheads="1"/>
            </p:cNvSpPr>
            <p:nvPr/>
          </p:nvSpPr>
          <p:spPr bwMode="auto">
            <a:xfrm>
              <a:off x="425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5" name="Rectangle 971"/>
            <p:cNvSpPr>
              <a:spLocks noChangeArrowheads="1"/>
            </p:cNvSpPr>
            <p:nvPr/>
          </p:nvSpPr>
          <p:spPr bwMode="auto">
            <a:xfrm>
              <a:off x="427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6" name="Rectangle 972"/>
            <p:cNvSpPr>
              <a:spLocks noChangeArrowheads="1"/>
            </p:cNvSpPr>
            <p:nvPr/>
          </p:nvSpPr>
          <p:spPr bwMode="auto">
            <a:xfrm>
              <a:off x="428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7" name="Rectangle 973"/>
            <p:cNvSpPr>
              <a:spLocks noChangeArrowheads="1"/>
            </p:cNvSpPr>
            <p:nvPr/>
          </p:nvSpPr>
          <p:spPr bwMode="auto">
            <a:xfrm>
              <a:off x="4283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8" name="Rectangle 974"/>
            <p:cNvSpPr>
              <a:spLocks noChangeArrowheads="1"/>
            </p:cNvSpPr>
            <p:nvPr/>
          </p:nvSpPr>
          <p:spPr bwMode="auto">
            <a:xfrm>
              <a:off x="43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9" name="Rectangle 975"/>
            <p:cNvSpPr>
              <a:spLocks noChangeArrowheads="1"/>
            </p:cNvSpPr>
            <p:nvPr/>
          </p:nvSpPr>
          <p:spPr bwMode="auto">
            <a:xfrm>
              <a:off x="431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0" name="Rectangle 976"/>
            <p:cNvSpPr>
              <a:spLocks noChangeArrowheads="1"/>
            </p:cNvSpPr>
            <p:nvPr/>
          </p:nvSpPr>
          <p:spPr bwMode="auto">
            <a:xfrm>
              <a:off x="431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1" name="Rectangle 977"/>
            <p:cNvSpPr>
              <a:spLocks noChangeArrowheads="1"/>
            </p:cNvSpPr>
            <p:nvPr/>
          </p:nvSpPr>
          <p:spPr bwMode="auto">
            <a:xfrm>
              <a:off x="43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2" name="Rectangle 978"/>
            <p:cNvSpPr>
              <a:spLocks noChangeArrowheads="1"/>
            </p:cNvSpPr>
            <p:nvPr/>
          </p:nvSpPr>
          <p:spPr bwMode="auto">
            <a:xfrm>
              <a:off x="433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3" name="Rectangle 979"/>
            <p:cNvSpPr>
              <a:spLocks noChangeArrowheads="1"/>
            </p:cNvSpPr>
            <p:nvPr/>
          </p:nvSpPr>
          <p:spPr bwMode="auto">
            <a:xfrm>
              <a:off x="435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4" name="Rectangle 980"/>
            <p:cNvSpPr>
              <a:spLocks noChangeArrowheads="1"/>
            </p:cNvSpPr>
            <p:nvPr/>
          </p:nvSpPr>
          <p:spPr bwMode="auto">
            <a:xfrm>
              <a:off x="43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5" name="Rectangle 981"/>
            <p:cNvSpPr>
              <a:spLocks noChangeArrowheads="1"/>
            </p:cNvSpPr>
            <p:nvPr/>
          </p:nvSpPr>
          <p:spPr bwMode="auto">
            <a:xfrm>
              <a:off x="4361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6" name="Rectangle 982"/>
            <p:cNvSpPr>
              <a:spLocks noChangeArrowheads="1"/>
            </p:cNvSpPr>
            <p:nvPr/>
          </p:nvSpPr>
          <p:spPr bwMode="auto">
            <a:xfrm>
              <a:off x="43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7" name="Rectangle 983"/>
            <p:cNvSpPr>
              <a:spLocks noChangeArrowheads="1"/>
            </p:cNvSpPr>
            <p:nvPr/>
          </p:nvSpPr>
          <p:spPr bwMode="auto">
            <a:xfrm>
              <a:off x="43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8" name="Rectangle 984"/>
            <p:cNvSpPr>
              <a:spLocks noChangeArrowheads="1"/>
            </p:cNvSpPr>
            <p:nvPr/>
          </p:nvSpPr>
          <p:spPr bwMode="auto">
            <a:xfrm>
              <a:off x="4391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9" name="Rectangle 985"/>
            <p:cNvSpPr>
              <a:spLocks noChangeArrowheads="1"/>
            </p:cNvSpPr>
            <p:nvPr/>
          </p:nvSpPr>
          <p:spPr bwMode="auto">
            <a:xfrm>
              <a:off x="44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0" name="Rectangle 986"/>
            <p:cNvSpPr>
              <a:spLocks noChangeArrowheads="1"/>
            </p:cNvSpPr>
            <p:nvPr/>
          </p:nvSpPr>
          <p:spPr bwMode="auto">
            <a:xfrm>
              <a:off x="4415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1" name="Rectangle 987"/>
            <p:cNvSpPr>
              <a:spLocks noChangeArrowheads="1"/>
            </p:cNvSpPr>
            <p:nvPr/>
          </p:nvSpPr>
          <p:spPr bwMode="auto">
            <a:xfrm>
              <a:off x="44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2" name="Rectangle 988"/>
            <p:cNvSpPr>
              <a:spLocks noChangeArrowheads="1"/>
            </p:cNvSpPr>
            <p:nvPr/>
          </p:nvSpPr>
          <p:spPr bwMode="auto">
            <a:xfrm>
              <a:off x="44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3" name="Rectangle 989"/>
            <p:cNvSpPr>
              <a:spLocks noChangeArrowheads="1"/>
            </p:cNvSpPr>
            <p:nvPr/>
          </p:nvSpPr>
          <p:spPr bwMode="auto">
            <a:xfrm>
              <a:off x="4445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4" name="Rectangle 990"/>
            <p:cNvSpPr>
              <a:spLocks noChangeArrowheads="1"/>
            </p:cNvSpPr>
            <p:nvPr/>
          </p:nvSpPr>
          <p:spPr bwMode="auto">
            <a:xfrm>
              <a:off x="44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5" name="Rectangle 991"/>
            <p:cNvSpPr>
              <a:spLocks noChangeArrowheads="1"/>
            </p:cNvSpPr>
            <p:nvPr/>
          </p:nvSpPr>
          <p:spPr bwMode="auto">
            <a:xfrm>
              <a:off x="447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6" name="Rectangle 992"/>
            <p:cNvSpPr>
              <a:spLocks noChangeArrowheads="1"/>
            </p:cNvSpPr>
            <p:nvPr/>
          </p:nvSpPr>
          <p:spPr bwMode="auto">
            <a:xfrm>
              <a:off x="447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7" name="Rectangle 993"/>
            <p:cNvSpPr>
              <a:spLocks noChangeArrowheads="1"/>
            </p:cNvSpPr>
            <p:nvPr/>
          </p:nvSpPr>
          <p:spPr bwMode="auto">
            <a:xfrm>
              <a:off x="449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8" name="Rectangle 994"/>
            <p:cNvSpPr>
              <a:spLocks noChangeArrowheads="1"/>
            </p:cNvSpPr>
            <p:nvPr/>
          </p:nvSpPr>
          <p:spPr bwMode="auto">
            <a:xfrm>
              <a:off x="449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9" name="Rectangle 995"/>
            <p:cNvSpPr>
              <a:spLocks noChangeArrowheads="1"/>
            </p:cNvSpPr>
            <p:nvPr/>
          </p:nvSpPr>
          <p:spPr bwMode="auto">
            <a:xfrm>
              <a:off x="451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0" name="Rectangle 996"/>
            <p:cNvSpPr>
              <a:spLocks noChangeArrowheads="1"/>
            </p:cNvSpPr>
            <p:nvPr/>
          </p:nvSpPr>
          <p:spPr bwMode="auto">
            <a:xfrm>
              <a:off x="45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1" name="Rectangle 997"/>
            <p:cNvSpPr>
              <a:spLocks noChangeArrowheads="1"/>
            </p:cNvSpPr>
            <p:nvPr/>
          </p:nvSpPr>
          <p:spPr bwMode="auto">
            <a:xfrm>
              <a:off x="4529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2" name="Rectangle 998"/>
            <p:cNvSpPr>
              <a:spLocks noChangeArrowheads="1"/>
            </p:cNvSpPr>
            <p:nvPr/>
          </p:nvSpPr>
          <p:spPr bwMode="auto">
            <a:xfrm>
              <a:off x="455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3" name="Rectangle 999"/>
            <p:cNvSpPr>
              <a:spLocks noChangeArrowheads="1"/>
            </p:cNvSpPr>
            <p:nvPr/>
          </p:nvSpPr>
          <p:spPr bwMode="auto">
            <a:xfrm>
              <a:off x="455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4" name="Rectangle 1000"/>
            <p:cNvSpPr>
              <a:spLocks noChangeArrowheads="1"/>
            </p:cNvSpPr>
            <p:nvPr/>
          </p:nvSpPr>
          <p:spPr bwMode="auto">
            <a:xfrm>
              <a:off x="455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5" name="Rectangle 1001"/>
            <p:cNvSpPr>
              <a:spLocks noChangeArrowheads="1"/>
            </p:cNvSpPr>
            <p:nvPr/>
          </p:nvSpPr>
          <p:spPr bwMode="auto">
            <a:xfrm>
              <a:off x="45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6" name="Rectangle 1002"/>
            <p:cNvSpPr>
              <a:spLocks noChangeArrowheads="1"/>
            </p:cNvSpPr>
            <p:nvPr/>
          </p:nvSpPr>
          <p:spPr bwMode="auto">
            <a:xfrm>
              <a:off x="458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7" name="Rectangle 1003"/>
            <p:cNvSpPr>
              <a:spLocks noChangeArrowheads="1"/>
            </p:cNvSpPr>
            <p:nvPr/>
          </p:nvSpPr>
          <p:spPr bwMode="auto">
            <a:xfrm>
              <a:off x="46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8" name="Rectangle 1004"/>
            <p:cNvSpPr>
              <a:spLocks noChangeArrowheads="1"/>
            </p:cNvSpPr>
            <p:nvPr/>
          </p:nvSpPr>
          <p:spPr bwMode="auto">
            <a:xfrm>
              <a:off x="46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9" name="Rectangle 1005"/>
            <p:cNvSpPr>
              <a:spLocks noChangeArrowheads="1"/>
            </p:cNvSpPr>
            <p:nvPr/>
          </p:nvSpPr>
          <p:spPr bwMode="auto">
            <a:xfrm>
              <a:off x="460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0" name="Rectangle 1006"/>
            <p:cNvSpPr>
              <a:spLocks noChangeArrowheads="1"/>
            </p:cNvSpPr>
            <p:nvPr/>
          </p:nvSpPr>
          <p:spPr bwMode="auto">
            <a:xfrm>
              <a:off x="46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1" name="Rectangle 1007"/>
            <p:cNvSpPr>
              <a:spLocks noChangeArrowheads="1"/>
            </p:cNvSpPr>
            <p:nvPr/>
          </p:nvSpPr>
          <p:spPr bwMode="auto">
            <a:xfrm>
              <a:off x="463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2" name="Rectangle 1008"/>
            <p:cNvSpPr>
              <a:spLocks noChangeArrowheads="1"/>
            </p:cNvSpPr>
            <p:nvPr/>
          </p:nvSpPr>
          <p:spPr bwMode="auto">
            <a:xfrm>
              <a:off x="463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3" name="Rectangle 1009"/>
            <p:cNvSpPr>
              <a:spLocks noChangeArrowheads="1"/>
            </p:cNvSpPr>
            <p:nvPr/>
          </p:nvSpPr>
          <p:spPr bwMode="auto">
            <a:xfrm>
              <a:off x="465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4" name="Rectangle 1010"/>
            <p:cNvSpPr>
              <a:spLocks noChangeArrowheads="1"/>
            </p:cNvSpPr>
            <p:nvPr/>
          </p:nvSpPr>
          <p:spPr bwMode="auto">
            <a:xfrm>
              <a:off x="466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5" name="Rectangle 1011"/>
            <p:cNvSpPr>
              <a:spLocks noChangeArrowheads="1"/>
            </p:cNvSpPr>
            <p:nvPr/>
          </p:nvSpPr>
          <p:spPr bwMode="auto">
            <a:xfrm>
              <a:off x="467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6" name="Rectangle 1012"/>
            <p:cNvSpPr>
              <a:spLocks noChangeArrowheads="1"/>
            </p:cNvSpPr>
            <p:nvPr/>
          </p:nvSpPr>
          <p:spPr bwMode="auto">
            <a:xfrm>
              <a:off x="46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7" name="Rectangle 1013"/>
            <p:cNvSpPr>
              <a:spLocks noChangeArrowheads="1"/>
            </p:cNvSpPr>
            <p:nvPr/>
          </p:nvSpPr>
          <p:spPr bwMode="auto">
            <a:xfrm>
              <a:off x="469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8" name="Rectangle 1014"/>
            <p:cNvSpPr>
              <a:spLocks noChangeArrowheads="1"/>
            </p:cNvSpPr>
            <p:nvPr/>
          </p:nvSpPr>
          <p:spPr bwMode="auto">
            <a:xfrm>
              <a:off x="47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9" name="Rectangle 1015"/>
            <p:cNvSpPr>
              <a:spLocks noChangeArrowheads="1"/>
            </p:cNvSpPr>
            <p:nvPr/>
          </p:nvSpPr>
          <p:spPr bwMode="auto">
            <a:xfrm>
              <a:off x="472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0" name="Rectangle 1016"/>
            <p:cNvSpPr>
              <a:spLocks noChangeArrowheads="1"/>
            </p:cNvSpPr>
            <p:nvPr/>
          </p:nvSpPr>
          <p:spPr bwMode="auto">
            <a:xfrm>
              <a:off x="472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1" name="Rectangle 1017"/>
            <p:cNvSpPr>
              <a:spLocks noChangeArrowheads="1"/>
            </p:cNvSpPr>
            <p:nvPr/>
          </p:nvSpPr>
          <p:spPr bwMode="auto">
            <a:xfrm>
              <a:off x="47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2" name="Rectangle 1018"/>
            <p:cNvSpPr>
              <a:spLocks noChangeArrowheads="1"/>
            </p:cNvSpPr>
            <p:nvPr/>
          </p:nvSpPr>
          <p:spPr bwMode="auto">
            <a:xfrm>
              <a:off x="474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3" name="Rectangle 1019"/>
            <p:cNvSpPr>
              <a:spLocks noChangeArrowheads="1"/>
            </p:cNvSpPr>
            <p:nvPr/>
          </p:nvSpPr>
          <p:spPr bwMode="auto">
            <a:xfrm>
              <a:off x="476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4" name="Rectangle 1020"/>
            <p:cNvSpPr>
              <a:spLocks noChangeArrowheads="1"/>
            </p:cNvSpPr>
            <p:nvPr/>
          </p:nvSpPr>
          <p:spPr bwMode="auto">
            <a:xfrm>
              <a:off x="47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5" name="Rectangle 1021"/>
            <p:cNvSpPr>
              <a:spLocks noChangeArrowheads="1"/>
            </p:cNvSpPr>
            <p:nvPr/>
          </p:nvSpPr>
          <p:spPr bwMode="auto">
            <a:xfrm>
              <a:off x="4769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6" name="Rectangle 1022"/>
            <p:cNvSpPr>
              <a:spLocks noChangeArrowheads="1"/>
            </p:cNvSpPr>
            <p:nvPr/>
          </p:nvSpPr>
          <p:spPr bwMode="auto">
            <a:xfrm>
              <a:off x="47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7" name="Rectangle 1023"/>
            <p:cNvSpPr>
              <a:spLocks noChangeArrowheads="1"/>
            </p:cNvSpPr>
            <p:nvPr/>
          </p:nvSpPr>
          <p:spPr bwMode="auto">
            <a:xfrm>
              <a:off x="47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4" name="Rectangle 1024"/>
            <p:cNvSpPr>
              <a:spLocks noChangeArrowheads="1"/>
            </p:cNvSpPr>
            <p:nvPr/>
          </p:nvSpPr>
          <p:spPr bwMode="auto">
            <a:xfrm>
              <a:off x="479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5" name="Rectangle 1025"/>
            <p:cNvSpPr>
              <a:spLocks noChangeArrowheads="1"/>
            </p:cNvSpPr>
            <p:nvPr/>
          </p:nvSpPr>
          <p:spPr bwMode="auto">
            <a:xfrm>
              <a:off x="481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6" name="Rectangle 1026"/>
            <p:cNvSpPr>
              <a:spLocks noChangeArrowheads="1"/>
            </p:cNvSpPr>
            <p:nvPr/>
          </p:nvSpPr>
          <p:spPr bwMode="auto">
            <a:xfrm>
              <a:off x="482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7" name="Rectangle 1027"/>
            <p:cNvSpPr>
              <a:spLocks noChangeArrowheads="1"/>
            </p:cNvSpPr>
            <p:nvPr/>
          </p:nvSpPr>
          <p:spPr bwMode="auto">
            <a:xfrm>
              <a:off x="484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8" name="Rectangle 1028"/>
            <p:cNvSpPr>
              <a:spLocks noChangeArrowheads="1"/>
            </p:cNvSpPr>
            <p:nvPr/>
          </p:nvSpPr>
          <p:spPr bwMode="auto">
            <a:xfrm>
              <a:off x="485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9" name="Rectangle 1029"/>
            <p:cNvSpPr>
              <a:spLocks noChangeArrowheads="1"/>
            </p:cNvSpPr>
            <p:nvPr/>
          </p:nvSpPr>
          <p:spPr bwMode="auto">
            <a:xfrm>
              <a:off x="4853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0" name="Rectangle 1030"/>
            <p:cNvSpPr>
              <a:spLocks noChangeArrowheads="1"/>
            </p:cNvSpPr>
            <p:nvPr/>
          </p:nvSpPr>
          <p:spPr bwMode="auto">
            <a:xfrm>
              <a:off x="48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1" name="Rectangle 1031"/>
            <p:cNvSpPr>
              <a:spLocks noChangeArrowheads="1"/>
            </p:cNvSpPr>
            <p:nvPr/>
          </p:nvSpPr>
          <p:spPr bwMode="auto">
            <a:xfrm>
              <a:off x="488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2" name="Rectangle 1032"/>
            <p:cNvSpPr>
              <a:spLocks noChangeArrowheads="1"/>
            </p:cNvSpPr>
            <p:nvPr/>
          </p:nvSpPr>
          <p:spPr bwMode="auto">
            <a:xfrm>
              <a:off x="488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3" name="Rectangle 1033"/>
            <p:cNvSpPr>
              <a:spLocks noChangeArrowheads="1"/>
            </p:cNvSpPr>
            <p:nvPr/>
          </p:nvSpPr>
          <p:spPr bwMode="auto">
            <a:xfrm>
              <a:off x="49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4" name="Rectangle 1034"/>
            <p:cNvSpPr>
              <a:spLocks noChangeArrowheads="1"/>
            </p:cNvSpPr>
            <p:nvPr/>
          </p:nvSpPr>
          <p:spPr bwMode="auto">
            <a:xfrm>
              <a:off x="490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5" name="Rectangle 1035"/>
            <p:cNvSpPr>
              <a:spLocks noChangeArrowheads="1"/>
            </p:cNvSpPr>
            <p:nvPr/>
          </p:nvSpPr>
          <p:spPr bwMode="auto">
            <a:xfrm>
              <a:off x="492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6" name="Rectangle 1036"/>
            <p:cNvSpPr>
              <a:spLocks noChangeArrowheads="1"/>
            </p:cNvSpPr>
            <p:nvPr/>
          </p:nvSpPr>
          <p:spPr bwMode="auto">
            <a:xfrm>
              <a:off x="49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7" name="Rectangle 1037"/>
            <p:cNvSpPr>
              <a:spLocks noChangeArrowheads="1"/>
            </p:cNvSpPr>
            <p:nvPr/>
          </p:nvSpPr>
          <p:spPr bwMode="auto">
            <a:xfrm>
              <a:off x="4931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8" name="Rectangle 1038"/>
            <p:cNvSpPr>
              <a:spLocks noChangeArrowheads="1"/>
            </p:cNvSpPr>
            <p:nvPr/>
          </p:nvSpPr>
          <p:spPr bwMode="auto">
            <a:xfrm>
              <a:off x="49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9" name="Rectangle 1039"/>
            <p:cNvSpPr>
              <a:spLocks noChangeArrowheads="1"/>
            </p:cNvSpPr>
            <p:nvPr/>
          </p:nvSpPr>
          <p:spPr bwMode="auto">
            <a:xfrm>
              <a:off x="49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0" name="Rectangle 1040"/>
            <p:cNvSpPr>
              <a:spLocks noChangeArrowheads="1"/>
            </p:cNvSpPr>
            <p:nvPr/>
          </p:nvSpPr>
          <p:spPr bwMode="auto">
            <a:xfrm>
              <a:off x="4961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1" name="Rectangle 1041"/>
            <p:cNvSpPr>
              <a:spLocks noChangeArrowheads="1"/>
            </p:cNvSpPr>
            <p:nvPr/>
          </p:nvSpPr>
          <p:spPr bwMode="auto">
            <a:xfrm>
              <a:off x="49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2" name="Rectangle 1042"/>
            <p:cNvSpPr>
              <a:spLocks noChangeArrowheads="1"/>
            </p:cNvSpPr>
            <p:nvPr/>
          </p:nvSpPr>
          <p:spPr bwMode="auto">
            <a:xfrm>
              <a:off x="498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3" name="Rectangle 1043"/>
            <p:cNvSpPr>
              <a:spLocks noChangeArrowheads="1"/>
            </p:cNvSpPr>
            <p:nvPr/>
          </p:nvSpPr>
          <p:spPr bwMode="auto">
            <a:xfrm>
              <a:off x="500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4" name="Rectangle 1044"/>
            <p:cNvSpPr>
              <a:spLocks noChangeArrowheads="1"/>
            </p:cNvSpPr>
            <p:nvPr/>
          </p:nvSpPr>
          <p:spPr bwMode="auto">
            <a:xfrm>
              <a:off x="50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5" name="Rectangle 1045"/>
            <p:cNvSpPr>
              <a:spLocks noChangeArrowheads="1"/>
            </p:cNvSpPr>
            <p:nvPr/>
          </p:nvSpPr>
          <p:spPr bwMode="auto">
            <a:xfrm>
              <a:off x="5015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6" name="Rectangle 1046"/>
            <p:cNvSpPr>
              <a:spLocks noChangeArrowheads="1"/>
            </p:cNvSpPr>
            <p:nvPr/>
          </p:nvSpPr>
          <p:spPr bwMode="auto">
            <a:xfrm>
              <a:off x="50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7" name="Rectangle 1047"/>
            <p:cNvSpPr>
              <a:spLocks noChangeArrowheads="1"/>
            </p:cNvSpPr>
            <p:nvPr/>
          </p:nvSpPr>
          <p:spPr bwMode="auto">
            <a:xfrm>
              <a:off x="50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8" name="Rectangle 1048"/>
            <p:cNvSpPr>
              <a:spLocks noChangeArrowheads="1"/>
            </p:cNvSpPr>
            <p:nvPr/>
          </p:nvSpPr>
          <p:spPr bwMode="auto">
            <a:xfrm>
              <a:off x="504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9" name="Rectangle 1049"/>
            <p:cNvSpPr>
              <a:spLocks noChangeArrowheads="1"/>
            </p:cNvSpPr>
            <p:nvPr/>
          </p:nvSpPr>
          <p:spPr bwMode="auto">
            <a:xfrm>
              <a:off x="506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0" name="Rectangle 1050"/>
            <p:cNvSpPr>
              <a:spLocks noChangeArrowheads="1"/>
            </p:cNvSpPr>
            <p:nvPr/>
          </p:nvSpPr>
          <p:spPr bwMode="auto">
            <a:xfrm>
              <a:off x="506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1" name="Rectangle 1051"/>
            <p:cNvSpPr>
              <a:spLocks noChangeArrowheads="1"/>
            </p:cNvSpPr>
            <p:nvPr/>
          </p:nvSpPr>
          <p:spPr bwMode="auto">
            <a:xfrm>
              <a:off x="508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2" name="Rectangle 1052"/>
            <p:cNvSpPr>
              <a:spLocks noChangeArrowheads="1"/>
            </p:cNvSpPr>
            <p:nvPr/>
          </p:nvSpPr>
          <p:spPr bwMode="auto">
            <a:xfrm>
              <a:off x="50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3" name="Rectangle 1053"/>
            <p:cNvSpPr>
              <a:spLocks noChangeArrowheads="1"/>
            </p:cNvSpPr>
            <p:nvPr/>
          </p:nvSpPr>
          <p:spPr bwMode="auto">
            <a:xfrm>
              <a:off x="5099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4" name="Rectangle 1054"/>
            <p:cNvSpPr>
              <a:spLocks noChangeArrowheads="1"/>
            </p:cNvSpPr>
            <p:nvPr/>
          </p:nvSpPr>
          <p:spPr bwMode="auto">
            <a:xfrm>
              <a:off x="512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5" name="Rectangle 1055"/>
            <p:cNvSpPr>
              <a:spLocks noChangeArrowheads="1"/>
            </p:cNvSpPr>
            <p:nvPr/>
          </p:nvSpPr>
          <p:spPr bwMode="auto">
            <a:xfrm>
              <a:off x="51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6" name="Rectangle 1056"/>
            <p:cNvSpPr>
              <a:spLocks noChangeArrowheads="1"/>
            </p:cNvSpPr>
            <p:nvPr/>
          </p:nvSpPr>
          <p:spPr bwMode="auto">
            <a:xfrm>
              <a:off x="512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7" name="Rectangle 1057"/>
            <p:cNvSpPr>
              <a:spLocks noChangeArrowheads="1"/>
            </p:cNvSpPr>
            <p:nvPr/>
          </p:nvSpPr>
          <p:spPr bwMode="auto">
            <a:xfrm>
              <a:off x="514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8" name="Rectangle 1058"/>
            <p:cNvSpPr>
              <a:spLocks noChangeArrowheads="1"/>
            </p:cNvSpPr>
            <p:nvPr/>
          </p:nvSpPr>
          <p:spPr bwMode="auto">
            <a:xfrm>
              <a:off x="5147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9" name="Rectangle 1059"/>
            <p:cNvSpPr>
              <a:spLocks noChangeArrowheads="1"/>
            </p:cNvSpPr>
            <p:nvPr/>
          </p:nvSpPr>
          <p:spPr bwMode="auto">
            <a:xfrm>
              <a:off x="517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0" name="Rectangle 1060"/>
            <p:cNvSpPr>
              <a:spLocks noChangeArrowheads="1"/>
            </p:cNvSpPr>
            <p:nvPr/>
          </p:nvSpPr>
          <p:spPr bwMode="auto">
            <a:xfrm>
              <a:off x="51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1" name="Rectangle 1061"/>
            <p:cNvSpPr>
              <a:spLocks noChangeArrowheads="1"/>
            </p:cNvSpPr>
            <p:nvPr/>
          </p:nvSpPr>
          <p:spPr bwMode="auto">
            <a:xfrm>
              <a:off x="517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2" name="Rectangle 1062"/>
            <p:cNvSpPr>
              <a:spLocks noChangeArrowheads="1"/>
            </p:cNvSpPr>
            <p:nvPr/>
          </p:nvSpPr>
          <p:spPr bwMode="auto">
            <a:xfrm>
              <a:off x="52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3" name="Rectangle 1063"/>
            <p:cNvSpPr>
              <a:spLocks noChangeArrowheads="1"/>
            </p:cNvSpPr>
            <p:nvPr/>
          </p:nvSpPr>
          <p:spPr bwMode="auto">
            <a:xfrm>
              <a:off x="52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4" name="Rectangle 1064"/>
            <p:cNvSpPr>
              <a:spLocks noChangeArrowheads="1"/>
            </p:cNvSpPr>
            <p:nvPr/>
          </p:nvSpPr>
          <p:spPr bwMode="auto">
            <a:xfrm>
              <a:off x="520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5" name="Rectangle 1065"/>
            <p:cNvSpPr>
              <a:spLocks noChangeArrowheads="1"/>
            </p:cNvSpPr>
            <p:nvPr/>
          </p:nvSpPr>
          <p:spPr bwMode="auto">
            <a:xfrm>
              <a:off x="522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6" name="Rectangle 1066"/>
            <p:cNvSpPr>
              <a:spLocks noChangeArrowheads="1"/>
            </p:cNvSpPr>
            <p:nvPr/>
          </p:nvSpPr>
          <p:spPr bwMode="auto">
            <a:xfrm>
              <a:off x="523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7" name="Rectangle 1067"/>
            <p:cNvSpPr>
              <a:spLocks noChangeArrowheads="1"/>
            </p:cNvSpPr>
            <p:nvPr/>
          </p:nvSpPr>
          <p:spPr bwMode="auto">
            <a:xfrm>
              <a:off x="524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8" name="Rectangle 1068"/>
            <p:cNvSpPr>
              <a:spLocks noChangeArrowheads="1"/>
            </p:cNvSpPr>
            <p:nvPr/>
          </p:nvSpPr>
          <p:spPr bwMode="auto">
            <a:xfrm>
              <a:off x="52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9" name="Rectangle 1069"/>
            <p:cNvSpPr>
              <a:spLocks noChangeArrowheads="1"/>
            </p:cNvSpPr>
            <p:nvPr/>
          </p:nvSpPr>
          <p:spPr bwMode="auto">
            <a:xfrm>
              <a:off x="526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0" name="Rectangle 1070"/>
            <p:cNvSpPr>
              <a:spLocks noChangeArrowheads="1"/>
            </p:cNvSpPr>
            <p:nvPr/>
          </p:nvSpPr>
          <p:spPr bwMode="auto">
            <a:xfrm>
              <a:off x="52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1" name="Rectangle 1071"/>
            <p:cNvSpPr>
              <a:spLocks noChangeArrowheads="1"/>
            </p:cNvSpPr>
            <p:nvPr/>
          </p:nvSpPr>
          <p:spPr bwMode="auto">
            <a:xfrm>
              <a:off x="52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2" name="Rectangle 1072"/>
            <p:cNvSpPr>
              <a:spLocks noChangeArrowheads="1"/>
            </p:cNvSpPr>
            <p:nvPr/>
          </p:nvSpPr>
          <p:spPr bwMode="auto">
            <a:xfrm>
              <a:off x="529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3" name="Rectangle 1073"/>
            <p:cNvSpPr>
              <a:spLocks noChangeArrowheads="1"/>
            </p:cNvSpPr>
            <p:nvPr/>
          </p:nvSpPr>
          <p:spPr bwMode="auto">
            <a:xfrm>
              <a:off x="530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4" name="Rectangle 1074"/>
            <p:cNvSpPr>
              <a:spLocks noChangeArrowheads="1"/>
            </p:cNvSpPr>
            <p:nvPr/>
          </p:nvSpPr>
          <p:spPr bwMode="auto">
            <a:xfrm>
              <a:off x="531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5" name="Rectangle 1075"/>
            <p:cNvSpPr>
              <a:spLocks noChangeArrowheads="1"/>
            </p:cNvSpPr>
            <p:nvPr/>
          </p:nvSpPr>
          <p:spPr bwMode="auto">
            <a:xfrm>
              <a:off x="533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640" name="Group 1080"/>
          <p:cNvGrpSpPr>
            <a:grpSpLocks noChangeAspect="1"/>
          </p:cNvGrpSpPr>
          <p:nvPr/>
        </p:nvGrpSpPr>
        <p:grpSpPr bwMode="auto">
          <a:xfrm>
            <a:off x="186845" y="3637052"/>
            <a:ext cx="8728091" cy="2391823"/>
            <a:chOff x="374" y="2549"/>
            <a:chExt cx="5065" cy="1272"/>
          </a:xfrm>
        </p:grpSpPr>
        <p:sp>
          <p:nvSpPr>
            <p:cNvPr id="67639" name="AutoShape 1079"/>
            <p:cNvSpPr>
              <a:spLocks noChangeAspect="1" noChangeArrowheads="1" noTextEdit="1"/>
            </p:cNvSpPr>
            <p:nvPr/>
          </p:nvSpPr>
          <p:spPr bwMode="auto">
            <a:xfrm>
              <a:off x="375" y="2549"/>
              <a:ext cx="5028" cy="1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7841" name="Group 1281"/>
            <p:cNvGrpSpPr>
              <a:grpSpLocks/>
            </p:cNvGrpSpPr>
            <p:nvPr/>
          </p:nvGrpSpPr>
          <p:grpSpPr bwMode="auto">
            <a:xfrm>
              <a:off x="374" y="2549"/>
              <a:ext cx="5065" cy="1272"/>
              <a:chOff x="374" y="2549"/>
              <a:chExt cx="5065" cy="1272"/>
            </a:xfrm>
          </p:grpSpPr>
          <p:sp>
            <p:nvSpPr>
              <p:cNvPr id="67641" name="Rectangle 1081"/>
              <p:cNvSpPr>
                <a:spLocks noChangeArrowheads="1"/>
              </p:cNvSpPr>
              <p:nvPr/>
            </p:nvSpPr>
            <p:spPr bwMode="auto">
              <a:xfrm>
                <a:off x="375" y="2549"/>
                <a:ext cx="5028" cy="1272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42" name="Rectangle 1082"/>
              <p:cNvSpPr>
                <a:spLocks noChangeArrowheads="1"/>
              </p:cNvSpPr>
              <p:nvPr/>
            </p:nvSpPr>
            <p:spPr bwMode="auto">
              <a:xfrm>
                <a:off x="447" y="2693"/>
                <a:ext cx="4884" cy="97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43" name="Rectangle 1083"/>
              <p:cNvSpPr>
                <a:spLocks noChangeArrowheads="1"/>
              </p:cNvSpPr>
              <p:nvPr/>
            </p:nvSpPr>
            <p:spPr bwMode="auto">
              <a:xfrm>
                <a:off x="5223" y="3683"/>
                <a:ext cx="16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240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44" name="Rectangle 1084"/>
              <p:cNvSpPr>
                <a:spLocks noChangeArrowheads="1"/>
              </p:cNvSpPr>
              <p:nvPr/>
            </p:nvSpPr>
            <p:spPr bwMode="auto">
              <a:xfrm>
                <a:off x="447" y="3683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46" name="Rectangle 1086"/>
              <p:cNvSpPr>
                <a:spLocks noChangeArrowheads="1"/>
              </p:cNvSpPr>
              <p:nvPr/>
            </p:nvSpPr>
            <p:spPr bwMode="auto">
              <a:xfrm>
                <a:off x="495" y="2627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47" name="Rectangle 1087"/>
              <p:cNvSpPr>
                <a:spLocks noChangeArrowheads="1"/>
              </p:cNvSpPr>
              <p:nvPr/>
            </p:nvSpPr>
            <p:spPr bwMode="auto">
              <a:xfrm rot="16200000">
                <a:off x="365" y="2654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48" name="Rectangle 1088"/>
              <p:cNvSpPr>
                <a:spLocks noChangeArrowheads="1"/>
              </p:cNvSpPr>
              <p:nvPr/>
            </p:nvSpPr>
            <p:spPr bwMode="auto">
              <a:xfrm rot="16200000">
                <a:off x="386" y="3587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49" name="Rectangle 1089"/>
              <p:cNvSpPr>
                <a:spLocks noChangeArrowheads="1"/>
              </p:cNvSpPr>
              <p:nvPr/>
            </p:nvSpPr>
            <p:spPr bwMode="auto">
              <a:xfrm rot="16200000">
                <a:off x="5328" y="2654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50" name="Rectangle 1090"/>
              <p:cNvSpPr>
                <a:spLocks noChangeArrowheads="1"/>
              </p:cNvSpPr>
              <p:nvPr/>
            </p:nvSpPr>
            <p:spPr bwMode="auto">
              <a:xfrm rot="16200000">
                <a:off x="5349" y="3586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51" name="Rectangle 1091"/>
              <p:cNvSpPr>
                <a:spLocks noChangeArrowheads="1"/>
              </p:cNvSpPr>
              <p:nvPr/>
            </p:nvSpPr>
            <p:spPr bwMode="auto">
              <a:xfrm rot="16200000">
                <a:off x="212" y="3101"/>
                <a:ext cx="42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Size_X[cm]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52" name="Rectangle 1092"/>
              <p:cNvSpPr>
                <a:spLocks noChangeArrowheads="1"/>
              </p:cNvSpPr>
              <p:nvPr/>
            </p:nvSpPr>
            <p:spPr bwMode="auto">
              <a:xfrm rot="16200000">
                <a:off x="5175" y="3100"/>
                <a:ext cx="42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Size_Y[cm]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53" name="Line 1093"/>
              <p:cNvSpPr>
                <a:spLocks noChangeShapeType="1"/>
              </p:cNvSpPr>
              <p:nvPr/>
            </p:nvSpPr>
            <p:spPr bwMode="auto">
              <a:xfrm flipH="1">
                <a:off x="5295" y="27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4" name="Line 1094"/>
              <p:cNvSpPr>
                <a:spLocks noChangeShapeType="1"/>
              </p:cNvSpPr>
              <p:nvPr/>
            </p:nvSpPr>
            <p:spPr bwMode="auto">
              <a:xfrm>
                <a:off x="447" y="27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5" name="Line 1095"/>
              <p:cNvSpPr>
                <a:spLocks noChangeShapeType="1"/>
              </p:cNvSpPr>
              <p:nvPr/>
            </p:nvSpPr>
            <p:spPr bwMode="auto">
              <a:xfrm flipV="1">
                <a:off x="933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6" name="Line 1096"/>
              <p:cNvSpPr>
                <a:spLocks noChangeShapeType="1"/>
              </p:cNvSpPr>
              <p:nvPr/>
            </p:nvSpPr>
            <p:spPr bwMode="auto">
              <a:xfrm>
                <a:off x="933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7" name="Line 1097"/>
              <p:cNvSpPr>
                <a:spLocks noChangeShapeType="1"/>
              </p:cNvSpPr>
              <p:nvPr/>
            </p:nvSpPr>
            <p:spPr bwMode="auto">
              <a:xfrm flipH="1">
                <a:off x="5295" y="288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8" name="Line 1098"/>
              <p:cNvSpPr>
                <a:spLocks noChangeShapeType="1"/>
              </p:cNvSpPr>
              <p:nvPr/>
            </p:nvSpPr>
            <p:spPr bwMode="auto">
              <a:xfrm>
                <a:off x="447" y="288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9" name="Line 1099"/>
              <p:cNvSpPr>
                <a:spLocks noChangeShapeType="1"/>
              </p:cNvSpPr>
              <p:nvPr/>
            </p:nvSpPr>
            <p:spPr bwMode="auto">
              <a:xfrm flipV="1">
                <a:off x="1419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0" name="Line 1100"/>
              <p:cNvSpPr>
                <a:spLocks noChangeShapeType="1"/>
              </p:cNvSpPr>
              <p:nvPr/>
            </p:nvSpPr>
            <p:spPr bwMode="auto">
              <a:xfrm>
                <a:off x="1419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1" name="Line 1101"/>
              <p:cNvSpPr>
                <a:spLocks noChangeShapeType="1"/>
              </p:cNvSpPr>
              <p:nvPr/>
            </p:nvSpPr>
            <p:spPr bwMode="auto">
              <a:xfrm flipH="1">
                <a:off x="5295" y="298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2" name="Line 1102"/>
              <p:cNvSpPr>
                <a:spLocks noChangeShapeType="1"/>
              </p:cNvSpPr>
              <p:nvPr/>
            </p:nvSpPr>
            <p:spPr bwMode="auto">
              <a:xfrm>
                <a:off x="447" y="298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3" name="Line 1103"/>
              <p:cNvSpPr>
                <a:spLocks noChangeShapeType="1"/>
              </p:cNvSpPr>
              <p:nvPr/>
            </p:nvSpPr>
            <p:spPr bwMode="auto">
              <a:xfrm flipV="1">
                <a:off x="1911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4" name="Line 1104"/>
              <p:cNvSpPr>
                <a:spLocks noChangeShapeType="1"/>
              </p:cNvSpPr>
              <p:nvPr/>
            </p:nvSpPr>
            <p:spPr bwMode="auto">
              <a:xfrm>
                <a:off x="1911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5" name="Line 1105"/>
              <p:cNvSpPr>
                <a:spLocks noChangeShapeType="1"/>
              </p:cNvSpPr>
              <p:nvPr/>
            </p:nvSpPr>
            <p:spPr bwMode="auto">
              <a:xfrm flipH="1">
                <a:off x="5295" y="30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6" name="Line 1106"/>
              <p:cNvSpPr>
                <a:spLocks noChangeShapeType="1"/>
              </p:cNvSpPr>
              <p:nvPr/>
            </p:nvSpPr>
            <p:spPr bwMode="auto">
              <a:xfrm>
                <a:off x="447" y="30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7" name="Line 1107"/>
              <p:cNvSpPr>
                <a:spLocks noChangeShapeType="1"/>
              </p:cNvSpPr>
              <p:nvPr/>
            </p:nvSpPr>
            <p:spPr bwMode="auto">
              <a:xfrm flipV="1">
                <a:off x="2397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8" name="Line 1108"/>
              <p:cNvSpPr>
                <a:spLocks noChangeShapeType="1"/>
              </p:cNvSpPr>
              <p:nvPr/>
            </p:nvSpPr>
            <p:spPr bwMode="auto">
              <a:xfrm>
                <a:off x="2397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9" name="Line 1109"/>
              <p:cNvSpPr>
                <a:spLocks noChangeShapeType="1"/>
              </p:cNvSpPr>
              <p:nvPr/>
            </p:nvSpPr>
            <p:spPr bwMode="auto">
              <a:xfrm flipH="1">
                <a:off x="5295" y="318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0" name="Line 1110"/>
              <p:cNvSpPr>
                <a:spLocks noChangeShapeType="1"/>
              </p:cNvSpPr>
              <p:nvPr/>
            </p:nvSpPr>
            <p:spPr bwMode="auto">
              <a:xfrm>
                <a:off x="447" y="318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1" name="Line 1111"/>
              <p:cNvSpPr>
                <a:spLocks noChangeShapeType="1"/>
              </p:cNvSpPr>
              <p:nvPr/>
            </p:nvSpPr>
            <p:spPr bwMode="auto">
              <a:xfrm flipV="1">
                <a:off x="2889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2" name="Line 1112"/>
              <p:cNvSpPr>
                <a:spLocks noChangeShapeType="1"/>
              </p:cNvSpPr>
              <p:nvPr/>
            </p:nvSpPr>
            <p:spPr bwMode="auto">
              <a:xfrm>
                <a:off x="2889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3" name="Line 1113"/>
              <p:cNvSpPr>
                <a:spLocks noChangeShapeType="1"/>
              </p:cNvSpPr>
              <p:nvPr/>
            </p:nvSpPr>
            <p:spPr bwMode="auto">
              <a:xfrm flipH="1">
                <a:off x="5295" y="32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4" name="Line 1114"/>
              <p:cNvSpPr>
                <a:spLocks noChangeShapeType="1"/>
              </p:cNvSpPr>
              <p:nvPr/>
            </p:nvSpPr>
            <p:spPr bwMode="auto">
              <a:xfrm>
                <a:off x="447" y="32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5" name="Line 1115"/>
              <p:cNvSpPr>
                <a:spLocks noChangeShapeType="1"/>
              </p:cNvSpPr>
              <p:nvPr/>
            </p:nvSpPr>
            <p:spPr bwMode="auto">
              <a:xfrm flipV="1">
                <a:off x="3375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6" name="Line 1116"/>
              <p:cNvSpPr>
                <a:spLocks noChangeShapeType="1"/>
              </p:cNvSpPr>
              <p:nvPr/>
            </p:nvSpPr>
            <p:spPr bwMode="auto">
              <a:xfrm>
                <a:off x="3375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7" name="Line 1117"/>
              <p:cNvSpPr>
                <a:spLocks noChangeShapeType="1"/>
              </p:cNvSpPr>
              <p:nvPr/>
            </p:nvSpPr>
            <p:spPr bwMode="auto">
              <a:xfrm flipH="1">
                <a:off x="5295" y="337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8" name="Line 1118"/>
              <p:cNvSpPr>
                <a:spLocks noChangeShapeType="1"/>
              </p:cNvSpPr>
              <p:nvPr/>
            </p:nvSpPr>
            <p:spPr bwMode="auto">
              <a:xfrm>
                <a:off x="447" y="337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9" name="Line 1119"/>
              <p:cNvSpPr>
                <a:spLocks noChangeShapeType="1"/>
              </p:cNvSpPr>
              <p:nvPr/>
            </p:nvSpPr>
            <p:spPr bwMode="auto">
              <a:xfrm flipV="1">
                <a:off x="3861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0" name="Line 1120"/>
              <p:cNvSpPr>
                <a:spLocks noChangeShapeType="1"/>
              </p:cNvSpPr>
              <p:nvPr/>
            </p:nvSpPr>
            <p:spPr bwMode="auto">
              <a:xfrm>
                <a:off x="3861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1" name="Line 1121"/>
              <p:cNvSpPr>
                <a:spLocks noChangeShapeType="1"/>
              </p:cNvSpPr>
              <p:nvPr/>
            </p:nvSpPr>
            <p:spPr bwMode="auto">
              <a:xfrm flipH="1">
                <a:off x="5295" y="347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2" name="Line 1122"/>
              <p:cNvSpPr>
                <a:spLocks noChangeShapeType="1"/>
              </p:cNvSpPr>
              <p:nvPr/>
            </p:nvSpPr>
            <p:spPr bwMode="auto">
              <a:xfrm>
                <a:off x="447" y="347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3" name="Line 1123"/>
              <p:cNvSpPr>
                <a:spLocks noChangeShapeType="1"/>
              </p:cNvSpPr>
              <p:nvPr/>
            </p:nvSpPr>
            <p:spPr bwMode="auto">
              <a:xfrm flipV="1">
                <a:off x="4353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4" name="Line 1124"/>
              <p:cNvSpPr>
                <a:spLocks noChangeShapeType="1"/>
              </p:cNvSpPr>
              <p:nvPr/>
            </p:nvSpPr>
            <p:spPr bwMode="auto">
              <a:xfrm>
                <a:off x="4353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5" name="Line 1125"/>
              <p:cNvSpPr>
                <a:spLocks noChangeShapeType="1"/>
              </p:cNvSpPr>
              <p:nvPr/>
            </p:nvSpPr>
            <p:spPr bwMode="auto">
              <a:xfrm flipH="1">
                <a:off x="5295" y="357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6" name="Line 1126"/>
              <p:cNvSpPr>
                <a:spLocks noChangeShapeType="1"/>
              </p:cNvSpPr>
              <p:nvPr/>
            </p:nvSpPr>
            <p:spPr bwMode="auto">
              <a:xfrm>
                <a:off x="447" y="357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7" name="Line 1127"/>
              <p:cNvSpPr>
                <a:spLocks noChangeShapeType="1"/>
              </p:cNvSpPr>
              <p:nvPr/>
            </p:nvSpPr>
            <p:spPr bwMode="auto">
              <a:xfrm flipV="1">
                <a:off x="4839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8" name="Line 1128"/>
              <p:cNvSpPr>
                <a:spLocks noChangeShapeType="1"/>
              </p:cNvSpPr>
              <p:nvPr/>
            </p:nvSpPr>
            <p:spPr bwMode="auto">
              <a:xfrm>
                <a:off x="4839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9" name="Rectangle 1129"/>
              <p:cNvSpPr>
                <a:spLocks noChangeArrowheads="1"/>
              </p:cNvSpPr>
              <p:nvPr/>
            </p:nvSpPr>
            <p:spPr bwMode="auto">
              <a:xfrm>
                <a:off x="675" y="3683"/>
                <a:ext cx="28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Ax_bet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90" name="Freeform 1130"/>
              <p:cNvSpPr>
                <a:spLocks/>
              </p:cNvSpPr>
              <p:nvPr/>
            </p:nvSpPr>
            <p:spPr bwMode="auto">
              <a:xfrm>
                <a:off x="447" y="2951"/>
                <a:ext cx="4884" cy="444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120" y="48"/>
                  </a:cxn>
                  <a:cxn ang="0">
                    <a:pos x="198" y="90"/>
                  </a:cxn>
                  <a:cxn ang="0">
                    <a:pos x="258" y="48"/>
                  </a:cxn>
                  <a:cxn ang="0">
                    <a:pos x="318" y="36"/>
                  </a:cxn>
                  <a:cxn ang="0">
                    <a:pos x="378" y="90"/>
                  </a:cxn>
                  <a:cxn ang="0">
                    <a:pos x="456" y="108"/>
                  </a:cxn>
                  <a:cxn ang="0">
                    <a:pos x="516" y="66"/>
                  </a:cxn>
                  <a:cxn ang="0">
                    <a:pos x="576" y="84"/>
                  </a:cxn>
                  <a:cxn ang="0">
                    <a:pos x="636" y="144"/>
                  </a:cxn>
                  <a:cxn ang="0">
                    <a:pos x="714" y="126"/>
                  </a:cxn>
                  <a:cxn ang="0">
                    <a:pos x="774" y="102"/>
                  </a:cxn>
                  <a:cxn ang="0">
                    <a:pos x="834" y="132"/>
                  </a:cxn>
                  <a:cxn ang="0">
                    <a:pos x="894" y="186"/>
                  </a:cxn>
                  <a:cxn ang="0">
                    <a:pos x="966" y="156"/>
                  </a:cxn>
                  <a:cxn ang="0">
                    <a:pos x="1026" y="144"/>
                  </a:cxn>
                  <a:cxn ang="0">
                    <a:pos x="1086" y="144"/>
                  </a:cxn>
                  <a:cxn ang="0">
                    <a:pos x="1188" y="108"/>
                  </a:cxn>
                  <a:cxn ang="0">
                    <a:pos x="1266" y="96"/>
                  </a:cxn>
                  <a:cxn ang="0">
                    <a:pos x="1344" y="96"/>
                  </a:cxn>
                  <a:cxn ang="0">
                    <a:pos x="1422" y="132"/>
                  </a:cxn>
                  <a:cxn ang="0">
                    <a:pos x="1506" y="180"/>
                  </a:cxn>
                  <a:cxn ang="0">
                    <a:pos x="1620" y="180"/>
                  </a:cxn>
                  <a:cxn ang="0">
                    <a:pos x="1698" y="168"/>
                  </a:cxn>
                  <a:cxn ang="0">
                    <a:pos x="1782" y="198"/>
                  </a:cxn>
                  <a:cxn ang="0">
                    <a:pos x="1860" y="234"/>
                  </a:cxn>
                  <a:cxn ang="0">
                    <a:pos x="1974" y="240"/>
                  </a:cxn>
                  <a:cxn ang="0">
                    <a:pos x="2052" y="228"/>
                  </a:cxn>
                  <a:cxn ang="0">
                    <a:pos x="2136" y="246"/>
                  </a:cxn>
                  <a:cxn ang="0">
                    <a:pos x="2214" y="282"/>
                  </a:cxn>
                  <a:cxn ang="0">
                    <a:pos x="2328" y="294"/>
                  </a:cxn>
                  <a:cxn ang="0">
                    <a:pos x="2406" y="276"/>
                  </a:cxn>
                  <a:cxn ang="0">
                    <a:pos x="2490" y="282"/>
                  </a:cxn>
                  <a:cxn ang="0">
                    <a:pos x="2568" y="312"/>
                  </a:cxn>
                  <a:cxn ang="0">
                    <a:pos x="2682" y="330"/>
                  </a:cxn>
                  <a:cxn ang="0">
                    <a:pos x="2760" y="318"/>
                  </a:cxn>
                  <a:cxn ang="0">
                    <a:pos x="2844" y="318"/>
                  </a:cxn>
                  <a:cxn ang="0">
                    <a:pos x="2922" y="342"/>
                  </a:cxn>
                  <a:cxn ang="0">
                    <a:pos x="3036" y="366"/>
                  </a:cxn>
                  <a:cxn ang="0">
                    <a:pos x="3114" y="348"/>
                  </a:cxn>
                  <a:cxn ang="0">
                    <a:pos x="3198" y="342"/>
                  </a:cxn>
                  <a:cxn ang="0">
                    <a:pos x="3276" y="348"/>
                  </a:cxn>
                  <a:cxn ang="0">
                    <a:pos x="3354" y="330"/>
                  </a:cxn>
                  <a:cxn ang="0">
                    <a:pos x="3432" y="336"/>
                  </a:cxn>
                  <a:cxn ang="0">
                    <a:pos x="3510" y="342"/>
                  </a:cxn>
                  <a:cxn ang="0">
                    <a:pos x="3588" y="354"/>
                  </a:cxn>
                  <a:cxn ang="0">
                    <a:pos x="3666" y="366"/>
                  </a:cxn>
                  <a:cxn ang="0">
                    <a:pos x="3744" y="372"/>
                  </a:cxn>
                  <a:cxn ang="0">
                    <a:pos x="3822" y="384"/>
                  </a:cxn>
                  <a:cxn ang="0">
                    <a:pos x="3900" y="390"/>
                  </a:cxn>
                  <a:cxn ang="0">
                    <a:pos x="3960" y="408"/>
                  </a:cxn>
                  <a:cxn ang="0">
                    <a:pos x="4038" y="408"/>
                  </a:cxn>
                  <a:cxn ang="0">
                    <a:pos x="4098" y="396"/>
                  </a:cxn>
                  <a:cxn ang="0">
                    <a:pos x="4176" y="390"/>
                  </a:cxn>
                  <a:cxn ang="0">
                    <a:pos x="4254" y="390"/>
                  </a:cxn>
                  <a:cxn ang="0">
                    <a:pos x="4332" y="390"/>
                  </a:cxn>
                  <a:cxn ang="0">
                    <a:pos x="4410" y="390"/>
                  </a:cxn>
                  <a:cxn ang="0">
                    <a:pos x="4488" y="396"/>
                  </a:cxn>
                  <a:cxn ang="0">
                    <a:pos x="4566" y="402"/>
                  </a:cxn>
                  <a:cxn ang="0">
                    <a:pos x="4644" y="408"/>
                  </a:cxn>
                  <a:cxn ang="0">
                    <a:pos x="4722" y="414"/>
                  </a:cxn>
                  <a:cxn ang="0">
                    <a:pos x="4800" y="420"/>
                  </a:cxn>
                  <a:cxn ang="0">
                    <a:pos x="4878" y="432"/>
                  </a:cxn>
                </a:cxnLst>
                <a:rect l="0" t="0" r="r" b="b"/>
                <a:pathLst>
                  <a:path w="4884" h="444">
                    <a:moveTo>
                      <a:pt x="0" y="54"/>
                    </a:moveTo>
                    <a:lnTo>
                      <a:pt x="0" y="48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18" y="24"/>
                    </a:lnTo>
                    <a:lnTo>
                      <a:pt x="18" y="30"/>
                    </a:lnTo>
                    <a:lnTo>
                      <a:pt x="18" y="36"/>
                    </a:lnTo>
                    <a:lnTo>
                      <a:pt x="18" y="42"/>
                    </a:lnTo>
                    <a:lnTo>
                      <a:pt x="18" y="48"/>
                    </a:lnTo>
                    <a:lnTo>
                      <a:pt x="24" y="54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72"/>
                    </a:lnTo>
                    <a:lnTo>
                      <a:pt x="24" y="78"/>
                    </a:lnTo>
                    <a:lnTo>
                      <a:pt x="30" y="78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8" y="48"/>
                    </a:lnTo>
                    <a:lnTo>
                      <a:pt x="54" y="48"/>
                    </a:lnTo>
                    <a:lnTo>
                      <a:pt x="54" y="42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4" y="30"/>
                    </a:lnTo>
                    <a:lnTo>
                      <a:pt x="54" y="24"/>
                    </a:lnTo>
                    <a:lnTo>
                      <a:pt x="54" y="18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6" y="12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24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72" y="42"/>
                    </a:lnTo>
                    <a:lnTo>
                      <a:pt x="72" y="48"/>
                    </a:lnTo>
                    <a:lnTo>
                      <a:pt x="72" y="54"/>
                    </a:lnTo>
                    <a:lnTo>
                      <a:pt x="72" y="60"/>
                    </a:lnTo>
                    <a:lnTo>
                      <a:pt x="72" y="66"/>
                    </a:lnTo>
                    <a:lnTo>
                      <a:pt x="72" y="66"/>
                    </a:lnTo>
                    <a:lnTo>
                      <a:pt x="78" y="72"/>
                    </a:lnTo>
                    <a:lnTo>
                      <a:pt x="78" y="78"/>
                    </a:lnTo>
                    <a:lnTo>
                      <a:pt x="78" y="78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102" y="60"/>
                    </a:lnTo>
                    <a:lnTo>
                      <a:pt x="102" y="54"/>
                    </a:lnTo>
                    <a:lnTo>
                      <a:pt x="102" y="48"/>
                    </a:lnTo>
                    <a:lnTo>
                      <a:pt x="102" y="42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2" y="30"/>
                    </a:lnTo>
                    <a:lnTo>
                      <a:pt x="108" y="24"/>
                    </a:lnTo>
                    <a:lnTo>
                      <a:pt x="108" y="18"/>
                    </a:lnTo>
                    <a:lnTo>
                      <a:pt x="108" y="12"/>
                    </a:lnTo>
                    <a:lnTo>
                      <a:pt x="108" y="12"/>
                    </a:lnTo>
                    <a:lnTo>
                      <a:pt x="108" y="6"/>
                    </a:lnTo>
                    <a:lnTo>
                      <a:pt x="108" y="6"/>
                    </a:lnTo>
                    <a:lnTo>
                      <a:pt x="108" y="6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4" y="12"/>
                    </a:lnTo>
                    <a:lnTo>
                      <a:pt x="114" y="12"/>
                    </a:lnTo>
                    <a:lnTo>
                      <a:pt x="114" y="18"/>
                    </a:lnTo>
                    <a:lnTo>
                      <a:pt x="120" y="24"/>
                    </a:lnTo>
                    <a:lnTo>
                      <a:pt x="120" y="30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42"/>
                    </a:lnTo>
                    <a:lnTo>
                      <a:pt x="120" y="48"/>
                    </a:lnTo>
                    <a:lnTo>
                      <a:pt x="120" y="54"/>
                    </a:lnTo>
                    <a:lnTo>
                      <a:pt x="126" y="54"/>
                    </a:lnTo>
                    <a:lnTo>
                      <a:pt x="126" y="60"/>
                    </a:lnTo>
                    <a:lnTo>
                      <a:pt x="126" y="66"/>
                    </a:lnTo>
                    <a:lnTo>
                      <a:pt x="126" y="72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50" y="78"/>
                    </a:lnTo>
                    <a:lnTo>
                      <a:pt x="150" y="78"/>
                    </a:lnTo>
                    <a:lnTo>
                      <a:pt x="150" y="72"/>
                    </a:lnTo>
                    <a:lnTo>
                      <a:pt x="150" y="72"/>
                    </a:lnTo>
                    <a:lnTo>
                      <a:pt x="150" y="66"/>
                    </a:lnTo>
                    <a:lnTo>
                      <a:pt x="150" y="66"/>
                    </a:lnTo>
                    <a:lnTo>
                      <a:pt x="150" y="60"/>
                    </a:lnTo>
                    <a:lnTo>
                      <a:pt x="150" y="54"/>
                    </a:lnTo>
                    <a:lnTo>
                      <a:pt x="150" y="48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30"/>
                    </a:lnTo>
                    <a:lnTo>
                      <a:pt x="156" y="24"/>
                    </a:lnTo>
                    <a:lnTo>
                      <a:pt x="156" y="24"/>
                    </a:lnTo>
                    <a:lnTo>
                      <a:pt x="156" y="18"/>
                    </a:lnTo>
                    <a:lnTo>
                      <a:pt x="162" y="18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2" y="18"/>
                    </a:lnTo>
                    <a:lnTo>
                      <a:pt x="168" y="18"/>
                    </a:lnTo>
                    <a:lnTo>
                      <a:pt x="168" y="24"/>
                    </a:lnTo>
                    <a:lnTo>
                      <a:pt x="168" y="30"/>
                    </a:lnTo>
                    <a:lnTo>
                      <a:pt x="168" y="36"/>
                    </a:lnTo>
                    <a:lnTo>
                      <a:pt x="168" y="42"/>
                    </a:lnTo>
                    <a:lnTo>
                      <a:pt x="168" y="42"/>
                    </a:lnTo>
                    <a:lnTo>
                      <a:pt x="168" y="42"/>
                    </a:lnTo>
                    <a:lnTo>
                      <a:pt x="174" y="48"/>
                    </a:lnTo>
                    <a:lnTo>
                      <a:pt x="174" y="54"/>
                    </a:lnTo>
                    <a:lnTo>
                      <a:pt x="174" y="60"/>
                    </a:lnTo>
                    <a:lnTo>
                      <a:pt x="174" y="66"/>
                    </a:lnTo>
                    <a:lnTo>
                      <a:pt x="174" y="72"/>
                    </a:lnTo>
                    <a:lnTo>
                      <a:pt x="174" y="78"/>
                    </a:lnTo>
                    <a:lnTo>
                      <a:pt x="174" y="84"/>
                    </a:lnTo>
                    <a:lnTo>
                      <a:pt x="180" y="84"/>
                    </a:lnTo>
                    <a:lnTo>
                      <a:pt x="180" y="90"/>
                    </a:lnTo>
                    <a:lnTo>
                      <a:pt x="180" y="96"/>
                    </a:lnTo>
                    <a:lnTo>
                      <a:pt x="180" y="96"/>
                    </a:lnTo>
                    <a:lnTo>
                      <a:pt x="198" y="90"/>
                    </a:lnTo>
                    <a:lnTo>
                      <a:pt x="198" y="90"/>
                    </a:lnTo>
                    <a:lnTo>
                      <a:pt x="198" y="84"/>
                    </a:lnTo>
                    <a:lnTo>
                      <a:pt x="198" y="84"/>
                    </a:lnTo>
                    <a:lnTo>
                      <a:pt x="198" y="78"/>
                    </a:lnTo>
                    <a:lnTo>
                      <a:pt x="204" y="72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0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48"/>
                    </a:lnTo>
                    <a:lnTo>
                      <a:pt x="204" y="42"/>
                    </a:lnTo>
                    <a:lnTo>
                      <a:pt x="210" y="36"/>
                    </a:lnTo>
                    <a:lnTo>
                      <a:pt x="210" y="30"/>
                    </a:lnTo>
                    <a:lnTo>
                      <a:pt x="210" y="24"/>
                    </a:lnTo>
                    <a:lnTo>
                      <a:pt x="210" y="24"/>
                    </a:lnTo>
                    <a:lnTo>
                      <a:pt x="210" y="24"/>
                    </a:lnTo>
                    <a:lnTo>
                      <a:pt x="210" y="18"/>
                    </a:lnTo>
                    <a:lnTo>
                      <a:pt x="216" y="18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6" y="30"/>
                    </a:lnTo>
                    <a:lnTo>
                      <a:pt x="216" y="36"/>
                    </a:lnTo>
                    <a:lnTo>
                      <a:pt x="222" y="42"/>
                    </a:lnTo>
                    <a:lnTo>
                      <a:pt x="222" y="48"/>
                    </a:lnTo>
                    <a:lnTo>
                      <a:pt x="222" y="48"/>
                    </a:lnTo>
                    <a:lnTo>
                      <a:pt x="222" y="48"/>
                    </a:lnTo>
                    <a:lnTo>
                      <a:pt x="222" y="54"/>
                    </a:lnTo>
                    <a:lnTo>
                      <a:pt x="222" y="60"/>
                    </a:lnTo>
                    <a:lnTo>
                      <a:pt x="222" y="66"/>
                    </a:lnTo>
                    <a:lnTo>
                      <a:pt x="222" y="72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84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2" y="84"/>
                    </a:lnTo>
                    <a:lnTo>
                      <a:pt x="252" y="78"/>
                    </a:lnTo>
                    <a:lnTo>
                      <a:pt x="252" y="78"/>
                    </a:lnTo>
                    <a:lnTo>
                      <a:pt x="252" y="72"/>
                    </a:lnTo>
                    <a:lnTo>
                      <a:pt x="252" y="66"/>
                    </a:lnTo>
                    <a:lnTo>
                      <a:pt x="252" y="66"/>
                    </a:lnTo>
                    <a:lnTo>
                      <a:pt x="252" y="60"/>
                    </a:lnTo>
                    <a:lnTo>
                      <a:pt x="258" y="54"/>
                    </a:lnTo>
                    <a:lnTo>
                      <a:pt x="258" y="48"/>
                    </a:lnTo>
                    <a:lnTo>
                      <a:pt x="258" y="48"/>
                    </a:lnTo>
                    <a:lnTo>
                      <a:pt x="258" y="48"/>
                    </a:lnTo>
                    <a:lnTo>
                      <a:pt x="258" y="42"/>
                    </a:lnTo>
                    <a:lnTo>
                      <a:pt x="258" y="36"/>
                    </a:lnTo>
                    <a:lnTo>
                      <a:pt x="258" y="30"/>
                    </a:lnTo>
                    <a:lnTo>
                      <a:pt x="258" y="24"/>
                    </a:lnTo>
                    <a:lnTo>
                      <a:pt x="264" y="24"/>
                    </a:lnTo>
                    <a:lnTo>
                      <a:pt x="264" y="24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24"/>
                    </a:lnTo>
                    <a:lnTo>
                      <a:pt x="270" y="24"/>
                    </a:lnTo>
                    <a:lnTo>
                      <a:pt x="270" y="30"/>
                    </a:lnTo>
                    <a:lnTo>
                      <a:pt x="270" y="36"/>
                    </a:lnTo>
                    <a:lnTo>
                      <a:pt x="270" y="42"/>
                    </a:lnTo>
                    <a:lnTo>
                      <a:pt x="270" y="48"/>
                    </a:lnTo>
                    <a:lnTo>
                      <a:pt x="270" y="48"/>
                    </a:lnTo>
                    <a:lnTo>
                      <a:pt x="270" y="48"/>
                    </a:lnTo>
                    <a:lnTo>
                      <a:pt x="270" y="54"/>
                    </a:lnTo>
                    <a:lnTo>
                      <a:pt x="276" y="60"/>
                    </a:lnTo>
                    <a:lnTo>
                      <a:pt x="276" y="66"/>
                    </a:lnTo>
                    <a:lnTo>
                      <a:pt x="276" y="72"/>
                    </a:lnTo>
                    <a:lnTo>
                      <a:pt x="276" y="78"/>
                    </a:lnTo>
                    <a:lnTo>
                      <a:pt x="276" y="84"/>
                    </a:lnTo>
                    <a:lnTo>
                      <a:pt x="276" y="84"/>
                    </a:lnTo>
                    <a:lnTo>
                      <a:pt x="282" y="90"/>
                    </a:lnTo>
                    <a:lnTo>
                      <a:pt x="282" y="96"/>
                    </a:lnTo>
                    <a:lnTo>
                      <a:pt x="282" y="96"/>
                    </a:lnTo>
                    <a:lnTo>
                      <a:pt x="282" y="96"/>
                    </a:lnTo>
                    <a:lnTo>
                      <a:pt x="300" y="96"/>
                    </a:lnTo>
                    <a:lnTo>
                      <a:pt x="300" y="96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84"/>
                    </a:lnTo>
                    <a:lnTo>
                      <a:pt x="306" y="84"/>
                    </a:lnTo>
                    <a:lnTo>
                      <a:pt x="306" y="78"/>
                    </a:lnTo>
                    <a:lnTo>
                      <a:pt x="306" y="72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6" y="54"/>
                    </a:lnTo>
                    <a:lnTo>
                      <a:pt x="312" y="48"/>
                    </a:lnTo>
                    <a:lnTo>
                      <a:pt x="312" y="42"/>
                    </a:lnTo>
                    <a:lnTo>
                      <a:pt x="312" y="36"/>
                    </a:lnTo>
                    <a:lnTo>
                      <a:pt x="312" y="36"/>
                    </a:lnTo>
                    <a:lnTo>
                      <a:pt x="312" y="36"/>
                    </a:lnTo>
                    <a:lnTo>
                      <a:pt x="312" y="30"/>
                    </a:lnTo>
                    <a:lnTo>
                      <a:pt x="318" y="30"/>
                    </a:lnTo>
                    <a:lnTo>
                      <a:pt x="318" y="36"/>
                    </a:lnTo>
                    <a:lnTo>
                      <a:pt x="318" y="36"/>
                    </a:lnTo>
                    <a:lnTo>
                      <a:pt x="318" y="36"/>
                    </a:lnTo>
                    <a:lnTo>
                      <a:pt x="318" y="42"/>
                    </a:lnTo>
                    <a:lnTo>
                      <a:pt x="318" y="48"/>
                    </a:lnTo>
                    <a:lnTo>
                      <a:pt x="324" y="54"/>
                    </a:lnTo>
                    <a:lnTo>
                      <a:pt x="324" y="60"/>
                    </a:lnTo>
                    <a:lnTo>
                      <a:pt x="324" y="60"/>
                    </a:lnTo>
                    <a:lnTo>
                      <a:pt x="324" y="60"/>
                    </a:lnTo>
                    <a:lnTo>
                      <a:pt x="324" y="66"/>
                    </a:lnTo>
                    <a:lnTo>
                      <a:pt x="324" y="72"/>
                    </a:lnTo>
                    <a:lnTo>
                      <a:pt x="324" y="78"/>
                    </a:lnTo>
                    <a:lnTo>
                      <a:pt x="324" y="84"/>
                    </a:lnTo>
                    <a:lnTo>
                      <a:pt x="330" y="90"/>
                    </a:lnTo>
                    <a:lnTo>
                      <a:pt x="330" y="96"/>
                    </a:lnTo>
                    <a:lnTo>
                      <a:pt x="330" y="96"/>
                    </a:lnTo>
                    <a:lnTo>
                      <a:pt x="330" y="102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96"/>
                    </a:lnTo>
                    <a:lnTo>
                      <a:pt x="354" y="96"/>
                    </a:lnTo>
                    <a:lnTo>
                      <a:pt x="354" y="90"/>
                    </a:lnTo>
                    <a:lnTo>
                      <a:pt x="354" y="84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60" y="72"/>
                    </a:lnTo>
                    <a:lnTo>
                      <a:pt x="360" y="66"/>
                    </a:lnTo>
                    <a:lnTo>
                      <a:pt x="360" y="66"/>
                    </a:lnTo>
                    <a:lnTo>
                      <a:pt x="360" y="66"/>
                    </a:lnTo>
                    <a:lnTo>
                      <a:pt x="360" y="60"/>
                    </a:lnTo>
                    <a:lnTo>
                      <a:pt x="360" y="54"/>
                    </a:lnTo>
                    <a:lnTo>
                      <a:pt x="360" y="48"/>
                    </a:lnTo>
                    <a:lnTo>
                      <a:pt x="360" y="42"/>
                    </a:lnTo>
                    <a:lnTo>
                      <a:pt x="366" y="42"/>
                    </a:lnTo>
                    <a:lnTo>
                      <a:pt x="366" y="42"/>
                    </a:lnTo>
                    <a:lnTo>
                      <a:pt x="366" y="36"/>
                    </a:lnTo>
                    <a:lnTo>
                      <a:pt x="366" y="36"/>
                    </a:lnTo>
                    <a:lnTo>
                      <a:pt x="366" y="36"/>
                    </a:lnTo>
                    <a:lnTo>
                      <a:pt x="366" y="42"/>
                    </a:lnTo>
                    <a:lnTo>
                      <a:pt x="372" y="42"/>
                    </a:lnTo>
                    <a:lnTo>
                      <a:pt x="372" y="48"/>
                    </a:lnTo>
                    <a:lnTo>
                      <a:pt x="372" y="54"/>
                    </a:lnTo>
                    <a:lnTo>
                      <a:pt x="372" y="60"/>
                    </a:lnTo>
                    <a:lnTo>
                      <a:pt x="372" y="66"/>
                    </a:lnTo>
                    <a:lnTo>
                      <a:pt x="372" y="66"/>
                    </a:lnTo>
                    <a:lnTo>
                      <a:pt x="372" y="66"/>
                    </a:lnTo>
                    <a:lnTo>
                      <a:pt x="372" y="72"/>
                    </a:lnTo>
                    <a:lnTo>
                      <a:pt x="378" y="78"/>
                    </a:lnTo>
                    <a:lnTo>
                      <a:pt x="378" y="84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6"/>
                    </a:lnTo>
                    <a:lnTo>
                      <a:pt x="378" y="102"/>
                    </a:lnTo>
                    <a:lnTo>
                      <a:pt x="384" y="102"/>
                    </a:lnTo>
                    <a:lnTo>
                      <a:pt x="384" y="108"/>
                    </a:lnTo>
                    <a:lnTo>
                      <a:pt x="384" y="108"/>
                    </a:lnTo>
                    <a:lnTo>
                      <a:pt x="384" y="108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96"/>
                    </a:lnTo>
                    <a:lnTo>
                      <a:pt x="402" y="96"/>
                    </a:lnTo>
                    <a:lnTo>
                      <a:pt x="402" y="90"/>
                    </a:lnTo>
                    <a:lnTo>
                      <a:pt x="408" y="84"/>
                    </a:lnTo>
                    <a:lnTo>
                      <a:pt x="408" y="84"/>
                    </a:lnTo>
                    <a:lnTo>
                      <a:pt x="408" y="78"/>
                    </a:lnTo>
                    <a:lnTo>
                      <a:pt x="408" y="72"/>
                    </a:lnTo>
                    <a:lnTo>
                      <a:pt x="408" y="72"/>
                    </a:lnTo>
                    <a:lnTo>
                      <a:pt x="408" y="72"/>
                    </a:lnTo>
                    <a:lnTo>
                      <a:pt x="408" y="66"/>
                    </a:lnTo>
                    <a:lnTo>
                      <a:pt x="408" y="60"/>
                    </a:lnTo>
                    <a:lnTo>
                      <a:pt x="414" y="54"/>
                    </a:lnTo>
                    <a:lnTo>
                      <a:pt x="414" y="48"/>
                    </a:lnTo>
                    <a:lnTo>
                      <a:pt x="414" y="48"/>
                    </a:lnTo>
                    <a:lnTo>
                      <a:pt x="414" y="42"/>
                    </a:lnTo>
                    <a:lnTo>
                      <a:pt x="414" y="42"/>
                    </a:lnTo>
                    <a:lnTo>
                      <a:pt x="414" y="42"/>
                    </a:lnTo>
                    <a:lnTo>
                      <a:pt x="420" y="42"/>
                    </a:lnTo>
                    <a:lnTo>
                      <a:pt x="420" y="42"/>
                    </a:lnTo>
                    <a:lnTo>
                      <a:pt x="420" y="42"/>
                    </a:lnTo>
                    <a:lnTo>
                      <a:pt x="420" y="48"/>
                    </a:lnTo>
                    <a:lnTo>
                      <a:pt x="420" y="48"/>
                    </a:lnTo>
                    <a:lnTo>
                      <a:pt x="420" y="54"/>
                    </a:lnTo>
                    <a:lnTo>
                      <a:pt x="420" y="60"/>
                    </a:lnTo>
                    <a:lnTo>
                      <a:pt x="426" y="66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8"/>
                    </a:lnTo>
                    <a:lnTo>
                      <a:pt x="426" y="84"/>
                    </a:lnTo>
                    <a:lnTo>
                      <a:pt x="426" y="90"/>
                    </a:lnTo>
                    <a:lnTo>
                      <a:pt x="426" y="90"/>
                    </a:lnTo>
                    <a:lnTo>
                      <a:pt x="432" y="96"/>
                    </a:lnTo>
                    <a:lnTo>
                      <a:pt x="432" y="102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14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50" y="114"/>
                    </a:lnTo>
                    <a:lnTo>
                      <a:pt x="450" y="114"/>
                    </a:lnTo>
                    <a:lnTo>
                      <a:pt x="456" y="114"/>
                    </a:lnTo>
                    <a:lnTo>
                      <a:pt x="456" y="108"/>
                    </a:lnTo>
                    <a:lnTo>
                      <a:pt x="456" y="108"/>
                    </a:lnTo>
                    <a:lnTo>
                      <a:pt x="456" y="102"/>
                    </a:lnTo>
                    <a:lnTo>
                      <a:pt x="456" y="102"/>
                    </a:lnTo>
                    <a:lnTo>
                      <a:pt x="456" y="96"/>
                    </a:lnTo>
                    <a:lnTo>
                      <a:pt x="456" y="90"/>
                    </a:lnTo>
                    <a:lnTo>
                      <a:pt x="456" y="84"/>
                    </a:lnTo>
                    <a:lnTo>
                      <a:pt x="462" y="84"/>
                    </a:lnTo>
                    <a:lnTo>
                      <a:pt x="462" y="84"/>
                    </a:lnTo>
                    <a:lnTo>
                      <a:pt x="462" y="78"/>
                    </a:lnTo>
                    <a:lnTo>
                      <a:pt x="462" y="72"/>
                    </a:lnTo>
                    <a:lnTo>
                      <a:pt x="462" y="66"/>
                    </a:lnTo>
                    <a:lnTo>
                      <a:pt x="462" y="66"/>
                    </a:lnTo>
                    <a:lnTo>
                      <a:pt x="462" y="60"/>
                    </a:lnTo>
                    <a:lnTo>
                      <a:pt x="468" y="60"/>
                    </a:lnTo>
                    <a:lnTo>
                      <a:pt x="468" y="54"/>
                    </a:lnTo>
                    <a:lnTo>
                      <a:pt x="468" y="54"/>
                    </a:lnTo>
                    <a:lnTo>
                      <a:pt x="468" y="54"/>
                    </a:lnTo>
                    <a:lnTo>
                      <a:pt x="468" y="54"/>
                    </a:lnTo>
                    <a:lnTo>
                      <a:pt x="468" y="60"/>
                    </a:lnTo>
                    <a:lnTo>
                      <a:pt x="468" y="60"/>
                    </a:lnTo>
                    <a:lnTo>
                      <a:pt x="474" y="66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84"/>
                    </a:lnTo>
                    <a:lnTo>
                      <a:pt x="474" y="84"/>
                    </a:lnTo>
                    <a:lnTo>
                      <a:pt x="474" y="84"/>
                    </a:lnTo>
                    <a:lnTo>
                      <a:pt x="474" y="90"/>
                    </a:lnTo>
                    <a:lnTo>
                      <a:pt x="480" y="96"/>
                    </a:lnTo>
                    <a:lnTo>
                      <a:pt x="480" y="102"/>
                    </a:lnTo>
                    <a:lnTo>
                      <a:pt x="480" y="102"/>
                    </a:lnTo>
                    <a:lnTo>
                      <a:pt x="480" y="108"/>
                    </a:lnTo>
                    <a:lnTo>
                      <a:pt x="480" y="114"/>
                    </a:lnTo>
                    <a:lnTo>
                      <a:pt x="480" y="120"/>
                    </a:lnTo>
                    <a:lnTo>
                      <a:pt x="486" y="120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504" y="120"/>
                    </a:lnTo>
                    <a:lnTo>
                      <a:pt x="504" y="120"/>
                    </a:lnTo>
                    <a:lnTo>
                      <a:pt x="504" y="120"/>
                    </a:lnTo>
                    <a:lnTo>
                      <a:pt x="504" y="114"/>
                    </a:lnTo>
                    <a:lnTo>
                      <a:pt x="504" y="114"/>
                    </a:lnTo>
                    <a:lnTo>
                      <a:pt x="504" y="108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96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84"/>
                    </a:lnTo>
                    <a:lnTo>
                      <a:pt x="510" y="78"/>
                    </a:lnTo>
                    <a:lnTo>
                      <a:pt x="516" y="72"/>
                    </a:lnTo>
                    <a:lnTo>
                      <a:pt x="516" y="66"/>
                    </a:lnTo>
                    <a:lnTo>
                      <a:pt x="516" y="66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22" y="60"/>
                    </a:lnTo>
                    <a:lnTo>
                      <a:pt x="522" y="60"/>
                    </a:lnTo>
                    <a:lnTo>
                      <a:pt x="522" y="66"/>
                    </a:lnTo>
                    <a:lnTo>
                      <a:pt x="522" y="66"/>
                    </a:lnTo>
                    <a:lnTo>
                      <a:pt x="522" y="72"/>
                    </a:lnTo>
                    <a:lnTo>
                      <a:pt x="522" y="78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90"/>
                    </a:lnTo>
                    <a:lnTo>
                      <a:pt x="528" y="96"/>
                    </a:lnTo>
                    <a:lnTo>
                      <a:pt x="528" y="102"/>
                    </a:lnTo>
                    <a:lnTo>
                      <a:pt x="528" y="108"/>
                    </a:lnTo>
                    <a:lnTo>
                      <a:pt x="534" y="108"/>
                    </a:lnTo>
                    <a:lnTo>
                      <a:pt x="534" y="114"/>
                    </a:lnTo>
                    <a:lnTo>
                      <a:pt x="534" y="120"/>
                    </a:lnTo>
                    <a:lnTo>
                      <a:pt x="534" y="120"/>
                    </a:lnTo>
                    <a:lnTo>
                      <a:pt x="534" y="126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52" y="126"/>
                    </a:lnTo>
                    <a:lnTo>
                      <a:pt x="552" y="126"/>
                    </a:lnTo>
                    <a:lnTo>
                      <a:pt x="558" y="120"/>
                    </a:lnTo>
                    <a:lnTo>
                      <a:pt x="558" y="120"/>
                    </a:lnTo>
                    <a:lnTo>
                      <a:pt x="558" y="114"/>
                    </a:lnTo>
                    <a:lnTo>
                      <a:pt x="558" y="114"/>
                    </a:lnTo>
                    <a:lnTo>
                      <a:pt x="558" y="108"/>
                    </a:lnTo>
                    <a:lnTo>
                      <a:pt x="558" y="102"/>
                    </a:lnTo>
                    <a:lnTo>
                      <a:pt x="558" y="102"/>
                    </a:lnTo>
                    <a:lnTo>
                      <a:pt x="558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0"/>
                    </a:lnTo>
                    <a:lnTo>
                      <a:pt x="564" y="84"/>
                    </a:lnTo>
                    <a:lnTo>
                      <a:pt x="564" y="78"/>
                    </a:lnTo>
                    <a:lnTo>
                      <a:pt x="564" y="72"/>
                    </a:lnTo>
                    <a:lnTo>
                      <a:pt x="564" y="72"/>
                    </a:lnTo>
                    <a:lnTo>
                      <a:pt x="564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72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76" y="84"/>
                    </a:lnTo>
                    <a:lnTo>
                      <a:pt x="576" y="90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6" y="102"/>
                    </a:lnTo>
                    <a:lnTo>
                      <a:pt x="582" y="108"/>
                    </a:lnTo>
                    <a:lnTo>
                      <a:pt x="582" y="108"/>
                    </a:lnTo>
                    <a:lnTo>
                      <a:pt x="582" y="114"/>
                    </a:lnTo>
                    <a:lnTo>
                      <a:pt x="582" y="120"/>
                    </a:lnTo>
                    <a:lnTo>
                      <a:pt x="582" y="126"/>
                    </a:lnTo>
                    <a:lnTo>
                      <a:pt x="582" y="126"/>
                    </a:lnTo>
                    <a:lnTo>
                      <a:pt x="582" y="132"/>
                    </a:lnTo>
                    <a:lnTo>
                      <a:pt x="588" y="138"/>
                    </a:lnTo>
                    <a:lnTo>
                      <a:pt x="588" y="138"/>
                    </a:lnTo>
                    <a:lnTo>
                      <a:pt x="588" y="138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2"/>
                    </a:lnTo>
                    <a:lnTo>
                      <a:pt x="606" y="132"/>
                    </a:lnTo>
                    <a:lnTo>
                      <a:pt x="606" y="126"/>
                    </a:lnTo>
                    <a:lnTo>
                      <a:pt x="612" y="120"/>
                    </a:lnTo>
                    <a:lnTo>
                      <a:pt x="612" y="120"/>
                    </a:lnTo>
                    <a:lnTo>
                      <a:pt x="612" y="114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2"/>
                    </a:lnTo>
                    <a:lnTo>
                      <a:pt x="612" y="96"/>
                    </a:lnTo>
                    <a:lnTo>
                      <a:pt x="612" y="90"/>
                    </a:lnTo>
                    <a:lnTo>
                      <a:pt x="618" y="90"/>
                    </a:lnTo>
                    <a:lnTo>
                      <a:pt x="618" y="84"/>
                    </a:lnTo>
                    <a:lnTo>
                      <a:pt x="618" y="84"/>
                    </a:lnTo>
                    <a:lnTo>
                      <a:pt x="618" y="78"/>
                    </a:lnTo>
                    <a:lnTo>
                      <a:pt x="618" y="78"/>
                    </a:lnTo>
                    <a:lnTo>
                      <a:pt x="618" y="78"/>
                    </a:lnTo>
                    <a:lnTo>
                      <a:pt x="624" y="78"/>
                    </a:lnTo>
                    <a:lnTo>
                      <a:pt x="624" y="84"/>
                    </a:lnTo>
                    <a:lnTo>
                      <a:pt x="624" y="84"/>
                    </a:lnTo>
                    <a:lnTo>
                      <a:pt x="624" y="90"/>
                    </a:lnTo>
                    <a:lnTo>
                      <a:pt x="624" y="90"/>
                    </a:lnTo>
                    <a:lnTo>
                      <a:pt x="624" y="96"/>
                    </a:lnTo>
                    <a:lnTo>
                      <a:pt x="630" y="102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14"/>
                    </a:lnTo>
                    <a:lnTo>
                      <a:pt x="630" y="114"/>
                    </a:lnTo>
                    <a:lnTo>
                      <a:pt x="630" y="120"/>
                    </a:lnTo>
                    <a:lnTo>
                      <a:pt x="630" y="126"/>
                    </a:lnTo>
                    <a:lnTo>
                      <a:pt x="630" y="132"/>
                    </a:lnTo>
                    <a:lnTo>
                      <a:pt x="636" y="132"/>
                    </a:lnTo>
                    <a:lnTo>
                      <a:pt x="636" y="138"/>
                    </a:lnTo>
                    <a:lnTo>
                      <a:pt x="636" y="144"/>
                    </a:lnTo>
                    <a:lnTo>
                      <a:pt x="636" y="144"/>
                    </a:lnTo>
                    <a:lnTo>
                      <a:pt x="636" y="150"/>
                    </a:lnTo>
                    <a:lnTo>
                      <a:pt x="636" y="150"/>
                    </a:lnTo>
                    <a:lnTo>
                      <a:pt x="654" y="144"/>
                    </a:lnTo>
                    <a:lnTo>
                      <a:pt x="654" y="144"/>
                    </a:lnTo>
                    <a:lnTo>
                      <a:pt x="660" y="138"/>
                    </a:lnTo>
                    <a:lnTo>
                      <a:pt x="660" y="138"/>
                    </a:lnTo>
                    <a:lnTo>
                      <a:pt x="660" y="132"/>
                    </a:lnTo>
                    <a:lnTo>
                      <a:pt x="660" y="126"/>
                    </a:lnTo>
                    <a:lnTo>
                      <a:pt x="660" y="126"/>
                    </a:lnTo>
                    <a:lnTo>
                      <a:pt x="660" y="120"/>
                    </a:lnTo>
                    <a:lnTo>
                      <a:pt x="660" y="114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6" y="108"/>
                    </a:lnTo>
                    <a:lnTo>
                      <a:pt x="666" y="102"/>
                    </a:lnTo>
                    <a:lnTo>
                      <a:pt x="666" y="96"/>
                    </a:lnTo>
                    <a:lnTo>
                      <a:pt x="666" y="90"/>
                    </a:lnTo>
                    <a:lnTo>
                      <a:pt x="666" y="84"/>
                    </a:lnTo>
                    <a:lnTo>
                      <a:pt x="666" y="84"/>
                    </a:lnTo>
                    <a:lnTo>
                      <a:pt x="672" y="84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8" y="90"/>
                    </a:lnTo>
                    <a:lnTo>
                      <a:pt x="678" y="96"/>
                    </a:lnTo>
                    <a:lnTo>
                      <a:pt x="678" y="102"/>
                    </a:lnTo>
                    <a:lnTo>
                      <a:pt x="678" y="108"/>
                    </a:lnTo>
                    <a:lnTo>
                      <a:pt x="678" y="108"/>
                    </a:lnTo>
                    <a:lnTo>
                      <a:pt x="678" y="108"/>
                    </a:lnTo>
                    <a:lnTo>
                      <a:pt x="678" y="114"/>
                    </a:lnTo>
                    <a:lnTo>
                      <a:pt x="678" y="120"/>
                    </a:lnTo>
                    <a:lnTo>
                      <a:pt x="684" y="126"/>
                    </a:lnTo>
                    <a:lnTo>
                      <a:pt x="684" y="126"/>
                    </a:lnTo>
                    <a:lnTo>
                      <a:pt x="684" y="132"/>
                    </a:lnTo>
                    <a:lnTo>
                      <a:pt x="684" y="138"/>
                    </a:lnTo>
                    <a:lnTo>
                      <a:pt x="684" y="138"/>
                    </a:lnTo>
                    <a:lnTo>
                      <a:pt x="684" y="144"/>
                    </a:lnTo>
                    <a:lnTo>
                      <a:pt x="690" y="144"/>
                    </a:lnTo>
                    <a:lnTo>
                      <a:pt x="690" y="150"/>
                    </a:lnTo>
                    <a:lnTo>
                      <a:pt x="690" y="150"/>
                    </a:lnTo>
                    <a:lnTo>
                      <a:pt x="708" y="150"/>
                    </a:lnTo>
                    <a:lnTo>
                      <a:pt x="708" y="150"/>
                    </a:lnTo>
                    <a:lnTo>
                      <a:pt x="708" y="144"/>
                    </a:lnTo>
                    <a:lnTo>
                      <a:pt x="708" y="144"/>
                    </a:lnTo>
                    <a:lnTo>
                      <a:pt x="708" y="138"/>
                    </a:lnTo>
                    <a:lnTo>
                      <a:pt x="708" y="138"/>
                    </a:lnTo>
                    <a:lnTo>
                      <a:pt x="708" y="132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14"/>
                    </a:lnTo>
                    <a:lnTo>
                      <a:pt x="714" y="108"/>
                    </a:lnTo>
                    <a:lnTo>
                      <a:pt x="714" y="102"/>
                    </a:lnTo>
                    <a:lnTo>
                      <a:pt x="720" y="102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102"/>
                    </a:lnTo>
                    <a:lnTo>
                      <a:pt x="726" y="108"/>
                    </a:lnTo>
                    <a:lnTo>
                      <a:pt x="726" y="114"/>
                    </a:lnTo>
                    <a:lnTo>
                      <a:pt x="726" y="120"/>
                    </a:lnTo>
                    <a:lnTo>
                      <a:pt x="732" y="120"/>
                    </a:lnTo>
                    <a:lnTo>
                      <a:pt x="732" y="120"/>
                    </a:lnTo>
                    <a:lnTo>
                      <a:pt x="732" y="126"/>
                    </a:lnTo>
                    <a:lnTo>
                      <a:pt x="732" y="132"/>
                    </a:lnTo>
                    <a:lnTo>
                      <a:pt x="732" y="138"/>
                    </a:lnTo>
                    <a:lnTo>
                      <a:pt x="732" y="138"/>
                    </a:lnTo>
                    <a:lnTo>
                      <a:pt x="732" y="144"/>
                    </a:lnTo>
                    <a:lnTo>
                      <a:pt x="738" y="150"/>
                    </a:lnTo>
                    <a:lnTo>
                      <a:pt x="738" y="150"/>
                    </a:lnTo>
                    <a:lnTo>
                      <a:pt x="738" y="156"/>
                    </a:lnTo>
                    <a:lnTo>
                      <a:pt x="738" y="162"/>
                    </a:lnTo>
                    <a:lnTo>
                      <a:pt x="738" y="162"/>
                    </a:lnTo>
                    <a:lnTo>
                      <a:pt x="738" y="162"/>
                    </a:lnTo>
                    <a:lnTo>
                      <a:pt x="756" y="162"/>
                    </a:lnTo>
                    <a:lnTo>
                      <a:pt x="756" y="162"/>
                    </a:lnTo>
                    <a:lnTo>
                      <a:pt x="756" y="156"/>
                    </a:lnTo>
                    <a:lnTo>
                      <a:pt x="762" y="156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44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8" y="126"/>
                    </a:lnTo>
                    <a:lnTo>
                      <a:pt x="768" y="120"/>
                    </a:lnTo>
                    <a:lnTo>
                      <a:pt x="768" y="114"/>
                    </a:lnTo>
                    <a:lnTo>
                      <a:pt x="768" y="114"/>
                    </a:lnTo>
                    <a:lnTo>
                      <a:pt x="768" y="108"/>
                    </a:lnTo>
                    <a:lnTo>
                      <a:pt x="768" y="108"/>
                    </a:lnTo>
                    <a:lnTo>
                      <a:pt x="774" y="102"/>
                    </a:lnTo>
                    <a:lnTo>
                      <a:pt x="774" y="102"/>
                    </a:lnTo>
                    <a:lnTo>
                      <a:pt x="774" y="102"/>
                    </a:lnTo>
                    <a:lnTo>
                      <a:pt x="774" y="102"/>
                    </a:lnTo>
                    <a:lnTo>
                      <a:pt x="774" y="102"/>
                    </a:lnTo>
                    <a:lnTo>
                      <a:pt x="774" y="108"/>
                    </a:lnTo>
                    <a:lnTo>
                      <a:pt x="774" y="108"/>
                    </a:lnTo>
                    <a:lnTo>
                      <a:pt x="780" y="114"/>
                    </a:lnTo>
                    <a:lnTo>
                      <a:pt x="780" y="120"/>
                    </a:lnTo>
                    <a:lnTo>
                      <a:pt x="780" y="126"/>
                    </a:lnTo>
                    <a:lnTo>
                      <a:pt x="780" y="126"/>
                    </a:lnTo>
                    <a:lnTo>
                      <a:pt x="780" y="126"/>
                    </a:lnTo>
                    <a:lnTo>
                      <a:pt x="780" y="132"/>
                    </a:lnTo>
                    <a:lnTo>
                      <a:pt x="780" y="138"/>
                    </a:lnTo>
                    <a:lnTo>
                      <a:pt x="786" y="144"/>
                    </a:lnTo>
                    <a:lnTo>
                      <a:pt x="786" y="144"/>
                    </a:lnTo>
                    <a:lnTo>
                      <a:pt x="786" y="150"/>
                    </a:lnTo>
                    <a:lnTo>
                      <a:pt x="786" y="156"/>
                    </a:lnTo>
                    <a:lnTo>
                      <a:pt x="786" y="156"/>
                    </a:lnTo>
                    <a:lnTo>
                      <a:pt x="786" y="162"/>
                    </a:lnTo>
                    <a:lnTo>
                      <a:pt x="792" y="162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810" y="162"/>
                    </a:lnTo>
                    <a:lnTo>
                      <a:pt x="810" y="162"/>
                    </a:lnTo>
                    <a:lnTo>
                      <a:pt x="810" y="162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0"/>
                    </a:lnTo>
                    <a:lnTo>
                      <a:pt x="810" y="144"/>
                    </a:lnTo>
                    <a:lnTo>
                      <a:pt x="816" y="144"/>
                    </a:lnTo>
                    <a:lnTo>
                      <a:pt x="816" y="138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0"/>
                    </a:lnTo>
                    <a:lnTo>
                      <a:pt x="822" y="114"/>
                    </a:lnTo>
                    <a:lnTo>
                      <a:pt x="822" y="108"/>
                    </a:lnTo>
                    <a:lnTo>
                      <a:pt x="822" y="108"/>
                    </a:lnTo>
                    <a:lnTo>
                      <a:pt x="822" y="108"/>
                    </a:lnTo>
                    <a:lnTo>
                      <a:pt x="822" y="108"/>
                    </a:lnTo>
                    <a:lnTo>
                      <a:pt x="822" y="108"/>
                    </a:lnTo>
                    <a:lnTo>
                      <a:pt x="822" y="108"/>
                    </a:lnTo>
                    <a:lnTo>
                      <a:pt x="828" y="108"/>
                    </a:lnTo>
                    <a:lnTo>
                      <a:pt x="828" y="108"/>
                    </a:lnTo>
                    <a:lnTo>
                      <a:pt x="828" y="114"/>
                    </a:lnTo>
                    <a:lnTo>
                      <a:pt x="828" y="120"/>
                    </a:lnTo>
                    <a:lnTo>
                      <a:pt x="828" y="120"/>
                    </a:lnTo>
                    <a:lnTo>
                      <a:pt x="828" y="126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8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50"/>
                    </a:lnTo>
                    <a:lnTo>
                      <a:pt x="834" y="156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0" y="168"/>
                    </a:lnTo>
                    <a:lnTo>
                      <a:pt x="840" y="168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68"/>
                    </a:lnTo>
                    <a:lnTo>
                      <a:pt x="864" y="168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4" y="156"/>
                    </a:lnTo>
                    <a:lnTo>
                      <a:pt x="864" y="156"/>
                    </a:lnTo>
                    <a:lnTo>
                      <a:pt x="864" y="150"/>
                    </a:lnTo>
                    <a:lnTo>
                      <a:pt x="864" y="144"/>
                    </a:lnTo>
                    <a:lnTo>
                      <a:pt x="864" y="144"/>
                    </a:lnTo>
                    <a:lnTo>
                      <a:pt x="864" y="144"/>
                    </a:lnTo>
                    <a:lnTo>
                      <a:pt x="870" y="144"/>
                    </a:lnTo>
                    <a:lnTo>
                      <a:pt x="870" y="138"/>
                    </a:lnTo>
                    <a:lnTo>
                      <a:pt x="870" y="132"/>
                    </a:lnTo>
                    <a:lnTo>
                      <a:pt x="870" y="126"/>
                    </a:lnTo>
                    <a:lnTo>
                      <a:pt x="870" y="126"/>
                    </a:lnTo>
                    <a:lnTo>
                      <a:pt x="870" y="120"/>
                    </a:lnTo>
                    <a:lnTo>
                      <a:pt x="870" y="120"/>
                    </a:lnTo>
                    <a:lnTo>
                      <a:pt x="876" y="120"/>
                    </a:lnTo>
                    <a:lnTo>
                      <a:pt x="876" y="120"/>
                    </a:lnTo>
                    <a:lnTo>
                      <a:pt x="876" y="120"/>
                    </a:lnTo>
                    <a:lnTo>
                      <a:pt x="876" y="120"/>
                    </a:lnTo>
                    <a:lnTo>
                      <a:pt x="876" y="126"/>
                    </a:lnTo>
                    <a:lnTo>
                      <a:pt x="876" y="126"/>
                    </a:lnTo>
                    <a:lnTo>
                      <a:pt x="882" y="132"/>
                    </a:lnTo>
                    <a:lnTo>
                      <a:pt x="882" y="138"/>
                    </a:lnTo>
                    <a:lnTo>
                      <a:pt x="882" y="144"/>
                    </a:lnTo>
                    <a:lnTo>
                      <a:pt x="882" y="144"/>
                    </a:lnTo>
                    <a:lnTo>
                      <a:pt x="882" y="144"/>
                    </a:lnTo>
                    <a:lnTo>
                      <a:pt x="882" y="150"/>
                    </a:lnTo>
                    <a:lnTo>
                      <a:pt x="882" y="156"/>
                    </a:lnTo>
                    <a:lnTo>
                      <a:pt x="888" y="162"/>
                    </a:lnTo>
                    <a:lnTo>
                      <a:pt x="888" y="162"/>
                    </a:lnTo>
                    <a:lnTo>
                      <a:pt x="888" y="168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80"/>
                    </a:lnTo>
                    <a:lnTo>
                      <a:pt x="894" y="180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68"/>
                    </a:lnTo>
                    <a:lnTo>
                      <a:pt x="912" y="168"/>
                    </a:lnTo>
                    <a:lnTo>
                      <a:pt x="918" y="162"/>
                    </a:lnTo>
                    <a:lnTo>
                      <a:pt x="918" y="156"/>
                    </a:lnTo>
                    <a:lnTo>
                      <a:pt x="918" y="156"/>
                    </a:lnTo>
                    <a:lnTo>
                      <a:pt x="918" y="150"/>
                    </a:lnTo>
                    <a:lnTo>
                      <a:pt x="918" y="150"/>
                    </a:lnTo>
                    <a:lnTo>
                      <a:pt x="918" y="150"/>
                    </a:lnTo>
                    <a:lnTo>
                      <a:pt x="918" y="144"/>
                    </a:lnTo>
                    <a:lnTo>
                      <a:pt x="918" y="138"/>
                    </a:lnTo>
                    <a:lnTo>
                      <a:pt x="918" y="132"/>
                    </a:lnTo>
                    <a:lnTo>
                      <a:pt x="924" y="132"/>
                    </a:lnTo>
                    <a:lnTo>
                      <a:pt x="924" y="126"/>
                    </a:lnTo>
                    <a:lnTo>
                      <a:pt x="924" y="126"/>
                    </a:lnTo>
                    <a:lnTo>
                      <a:pt x="924" y="126"/>
                    </a:lnTo>
                    <a:lnTo>
                      <a:pt x="924" y="126"/>
                    </a:lnTo>
                    <a:lnTo>
                      <a:pt x="924" y="126"/>
                    </a:lnTo>
                    <a:lnTo>
                      <a:pt x="930" y="126"/>
                    </a:lnTo>
                    <a:lnTo>
                      <a:pt x="930" y="132"/>
                    </a:lnTo>
                    <a:lnTo>
                      <a:pt x="930" y="132"/>
                    </a:lnTo>
                    <a:lnTo>
                      <a:pt x="930" y="138"/>
                    </a:lnTo>
                    <a:lnTo>
                      <a:pt x="930" y="144"/>
                    </a:lnTo>
                    <a:lnTo>
                      <a:pt x="930" y="150"/>
                    </a:lnTo>
                    <a:lnTo>
                      <a:pt x="936" y="150"/>
                    </a:lnTo>
                    <a:lnTo>
                      <a:pt x="936" y="150"/>
                    </a:lnTo>
                    <a:lnTo>
                      <a:pt x="936" y="156"/>
                    </a:lnTo>
                    <a:lnTo>
                      <a:pt x="936" y="156"/>
                    </a:lnTo>
                    <a:lnTo>
                      <a:pt x="936" y="162"/>
                    </a:lnTo>
                    <a:lnTo>
                      <a:pt x="936" y="168"/>
                    </a:lnTo>
                    <a:lnTo>
                      <a:pt x="936" y="174"/>
                    </a:lnTo>
                    <a:lnTo>
                      <a:pt x="942" y="174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6"/>
                    </a:lnTo>
                    <a:lnTo>
                      <a:pt x="942" y="186"/>
                    </a:lnTo>
                    <a:lnTo>
                      <a:pt x="942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6" y="174"/>
                    </a:lnTo>
                    <a:lnTo>
                      <a:pt x="966" y="174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6" y="162"/>
                    </a:lnTo>
                    <a:lnTo>
                      <a:pt x="966" y="156"/>
                    </a:lnTo>
                    <a:lnTo>
                      <a:pt x="966" y="156"/>
                    </a:lnTo>
                    <a:lnTo>
                      <a:pt x="966" y="156"/>
                    </a:lnTo>
                    <a:lnTo>
                      <a:pt x="966" y="150"/>
                    </a:lnTo>
                    <a:lnTo>
                      <a:pt x="972" y="150"/>
                    </a:lnTo>
                    <a:lnTo>
                      <a:pt x="972" y="144"/>
                    </a:lnTo>
                    <a:lnTo>
                      <a:pt x="972" y="138"/>
                    </a:lnTo>
                    <a:lnTo>
                      <a:pt x="972" y="138"/>
                    </a:lnTo>
                    <a:lnTo>
                      <a:pt x="972" y="132"/>
                    </a:lnTo>
                    <a:lnTo>
                      <a:pt x="972" y="132"/>
                    </a:lnTo>
                    <a:lnTo>
                      <a:pt x="978" y="132"/>
                    </a:lnTo>
                    <a:lnTo>
                      <a:pt x="978" y="132"/>
                    </a:lnTo>
                    <a:lnTo>
                      <a:pt x="978" y="132"/>
                    </a:lnTo>
                    <a:lnTo>
                      <a:pt x="978" y="132"/>
                    </a:lnTo>
                    <a:lnTo>
                      <a:pt x="978" y="138"/>
                    </a:lnTo>
                    <a:lnTo>
                      <a:pt x="978" y="138"/>
                    </a:lnTo>
                    <a:lnTo>
                      <a:pt x="984" y="144"/>
                    </a:lnTo>
                    <a:lnTo>
                      <a:pt x="984" y="150"/>
                    </a:lnTo>
                    <a:lnTo>
                      <a:pt x="984" y="156"/>
                    </a:lnTo>
                    <a:lnTo>
                      <a:pt x="984" y="156"/>
                    </a:lnTo>
                    <a:lnTo>
                      <a:pt x="984" y="156"/>
                    </a:lnTo>
                    <a:lnTo>
                      <a:pt x="984" y="162"/>
                    </a:lnTo>
                    <a:lnTo>
                      <a:pt x="984" y="168"/>
                    </a:lnTo>
                    <a:lnTo>
                      <a:pt x="990" y="168"/>
                    </a:lnTo>
                    <a:lnTo>
                      <a:pt x="990" y="174"/>
                    </a:lnTo>
                    <a:lnTo>
                      <a:pt x="990" y="180"/>
                    </a:lnTo>
                    <a:lnTo>
                      <a:pt x="990" y="186"/>
                    </a:lnTo>
                    <a:lnTo>
                      <a:pt x="990" y="186"/>
                    </a:lnTo>
                    <a:lnTo>
                      <a:pt x="990" y="192"/>
                    </a:lnTo>
                    <a:lnTo>
                      <a:pt x="990" y="192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1014" y="198"/>
                    </a:lnTo>
                    <a:lnTo>
                      <a:pt x="1014" y="198"/>
                    </a:lnTo>
                    <a:lnTo>
                      <a:pt x="1014" y="192"/>
                    </a:lnTo>
                    <a:lnTo>
                      <a:pt x="1014" y="192"/>
                    </a:lnTo>
                    <a:lnTo>
                      <a:pt x="1014" y="186"/>
                    </a:lnTo>
                    <a:lnTo>
                      <a:pt x="1014" y="186"/>
                    </a:lnTo>
                    <a:lnTo>
                      <a:pt x="1014" y="180"/>
                    </a:lnTo>
                    <a:lnTo>
                      <a:pt x="1014" y="180"/>
                    </a:lnTo>
                    <a:lnTo>
                      <a:pt x="1020" y="174"/>
                    </a:lnTo>
                    <a:lnTo>
                      <a:pt x="1020" y="168"/>
                    </a:lnTo>
                    <a:lnTo>
                      <a:pt x="1020" y="168"/>
                    </a:lnTo>
                    <a:lnTo>
                      <a:pt x="1020" y="168"/>
                    </a:lnTo>
                    <a:lnTo>
                      <a:pt x="1020" y="168"/>
                    </a:lnTo>
                    <a:lnTo>
                      <a:pt x="1020" y="162"/>
                    </a:lnTo>
                    <a:lnTo>
                      <a:pt x="1020" y="156"/>
                    </a:lnTo>
                    <a:lnTo>
                      <a:pt x="1020" y="150"/>
                    </a:lnTo>
                    <a:lnTo>
                      <a:pt x="1026" y="150"/>
                    </a:lnTo>
                    <a:lnTo>
                      <a:pt x="1026" y="144"/>
                    </a:lnTo>
                    <a:lnTo>
                      <a:pt x="1026" y="144"/>
                    </a:lnTo>
                    <a:lnTo>
                      <a:pt x="1026" y="144"/>
                    </a:lnTo>
                    <a:lnTo>
                      <a:pt x="1026" y="144"/>
                    </a:lnTo>
                    <a:lnTo>
                      <a:pt x="1026" y="144"/>
                    </a:lnTo>
                    <a:lnTo>
                      <a:pt x="1032" y="144"/>
                    </a:lnTo>
                    <a:lnTo>
                      <a:pt x="1032" y="150"/>
                    </a:lnTo>
                    <a:lnTo>
                      <a:pt x="1032" y="150"/>
                    </a:lnTo>
                    <a:lnTo>
                      <a:pt x="1032" y="156"/>
                    </a:lnTo>
                    <a:lnTo>
                      <a:pt x="1032" y="162"/>
                    </a:lnTo>
                    <a:lnTo>
                      <a:pt x="1032" y="168"/>
                    </a:lnTo>
                    <a:lnTo>
                      <a:pt x="1038" y="168"/>
                    </a:lnTo>
                    <a:lnTo>
                      <a:pt x="1038" y="168"/>
                    </a:lnTo>
                    <a:lnTo>
                      <a:pt x="1038" y="174"/>
                    </a:lnTo>
                    <a:lnTo>
                      <a:pt x="1038" y="180"/>
                    </a:lnTo>
                    <a:lnTo>
                      <a:pt x="1038" y="180"/>
                    </a:lnTo>
                    <a:lnTo>
                      <a:pt x="1038" y="186"/>
                    </a:lnTo>
                    <a:lnTo>
                      <a:pt x="1038" y="192"/>
                    </a:lnTo>
                    <a:lnTo>
                      <a:pt x="1038" y="192"/>
                    </a:lnTo>
                    <a:lnTo>
                      <a:pt x="1044" y="198"/>
                    </a:lnTo>
                    <a:lnTo>
                      <a:pt x="1044" y="198"/>
                    </a:lnTo>
                    <a:lnTo>
                      <a:pt x="1044" y="204"/>
                    </a:lnTo>
                    <a:lnTo>
                      <a:pt x="1044" y="204"/>
                    </a:lnTo>
                    <a:lnTo>
                      <a:pt x="1044" y="204"/>
                    </a:lnTo>
                    <a:lnTo>
                      <a:pt x="1062" y="204"/>
                    </a:lnTo>
                    <a:lnTo>
                      <a:pt x="1062" y="204"/>
                    </a:lnTo>
                    <a:lnTo>
                      <a:pt x="1062" y="198"/>
                    </a:lnTo>
                    <a:lnTo>
                      <a:pt x="1062" y="198"/>
                    </a:lnTo>
                    <a:lnTo>
                      <a:pt x="1068" y="192"/>
                    </a:lnTo>
                    <a:lnTo>
                      <a:pt x="1068" y="192"/>
                    </a:lnTo>
                    <a:lnTo>
                      <a:pt x="1068" y="186"/>
                    </a:lnTo>
                    <a:lnTo>
                      <a:pt x="1068" y="180"/>
                    </a:lnTo>
                    <a:lnTo>
                      <a:pt x="1068" y="180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68"/>
                    </a:lnTo>
                    <a:lnTo>
                      <a:pt x="1074" y="162"/>
                    </a:lnTo>
                    <a:lnTo>
                      <a:pt x="1074" y="156"/>
                    </a:lnTo>
                    <a:lnTo>
                      <a:pt x="1074" y="156"/>
                    </a:lnTo>
                    <a:lnTo>
                      <a:pt x="1074" y="150"/>
                    </a:lnTo>
                    <a:lnTo>
                      <a:pt x="1074" y="144"/>
                    </a:lnTo>
                    <a:lnTo>
                      <a:pt x="1074" y="144"/>
                    </a:lnTo>
                    <a:lnTo>
                      <a:pt x="1080" y="138"/>
                    </a:lnTo>
                    <a:lnTo>
                      <a:pt x="1080" y="138"/>
                    </a:lnTo>
                    <a:lnTo>
                      <a:pt x="1080" y="138"/>
                    </a:lnTo>
                    <a:lnTo>
                      <a:pt x="1080" y="138"/>
                    </a:lnTo>
                    <a:lnTo>
                      <a:pt x="1080" y="138"/>
                    </a:lnTo>
                    <a:lnTo>
                      <a:pt x="1080" y="138"/>
                    </a:lnTo>
                    <a:lnTo>
                      <a:pt x="1086" y="138"/>
                    </a:lnTo>
                    <a:lnTo>
                      <a:pt x="1086" y="138"/>
                    </a:lnTo>
                    <a:lnTo>
                      <a:pt x="1086" y="138"/>
                    </a:lnTo>
                    <a:lnTo>
                      <a:pt x="1086" y="138"/>
                    </a:lnTo>
                    <a:lnTo>
                      <a:pt x="1086" y="138"/>
                    </a:lnTo>
                    <a:lnTo>
                      <a:pt x="1086" y="138"/>
                    </a:lnTo>
                    <a:lnTo>
                      <a:pt x="1086" y="144"/>
                    </a:lnTo>
                    <a:lnTo>
                      <a:pt x="1086" y="144"/>
                    </a:lnTo>
                    <a:lnTo>
                      <a:pt x="1092" y="144"/>
                    </a:lnTo>
                    <a:lnTo>
                      <a:pt x="1092" y="144"/>
                    </a:lnTo>
                    <a:lnTo>
                      <a:pt x="1092" y="144"/>
                    </a:lnTo>
                    <a:lnTo>
                      <a:pt x="1092" y="144"/>
                    </a:lnTo>
                    <a:lnTo>
                      <a:pt x="1092" y="144"/>
                    </a:lnTo>
                    <a:lnTo>
                      <a:pt x="1092" y="144"/>
                    </a:lnTo>
                    <a:lnTo>
                      <a:pt x="1098" y="144"/>
                    </a:lnTo>
                    <a:lnTo>
                      <a:pt x="1098" y="144"/>
                    </a:lnTo>
                    <a:lnTo>
                      <a:pt x="1116" y="108"/>
                    </a:lnTo>
                    <a:lnTo>
                      <a:pt x="1116" y="108"/>
                    </a:lnTo>
                    <a:lnTo>
                      <a:pt x="1116" y="102"/>
                    </a:lnTo>
                    <a:lnTo>
                      <a:pt x="1116" y="102"/>
                    </a:lnTo>
                    <a:lnTo>
                      <a:pt x="1116" y="96"/>
                    </a:lnTo>
                    <a:lnTo>
                      <a:pt x="1116" y="90"/>
                    </a:lnTo>
                    <a:lnTo>
                      <a:pt x="1116" y="90"/>
                    </a:lnTo>
                    <a:lnTo>
                      <a:pt x="1116" y="84"/>
                    </a:lnTo>
                    <a:lnTo>
                      <a:pt x="1122" y="78"/>
                    </a:lnTo>
                    <a:lnTo>
                      <a:pt x="1122" y="78"/>
                    </a:lnTo>
                    <a:lnTo>
                      <a:pt x="1122" y="72"/>
                    </a:lnTo>
                    <a:lnTo>
                      <a:pt x="1122" y="66"/>
                    </a:lnTo>
                    <a:lnTo>
                      <a:pt x="1122" y="66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8" y="54"/>
                    </a:lnTo>
                    <a:lnTo>
                      <a:pt x="1128" y="48"/>
                    </a:lnTo>
                    <a:lnTo>
                      <a:pt x="1128" y="48"/>
                    </a:lnTo>
                    <a:lnTo>
                      <a:pt x="1128" y="42"/>
                    </a:lnTo>
                    <a:lnTo>
                      <a:pt x="1128" y="42"/>
                    </a:lnTo>
                    <a:lnTo>
                      <a:pt x="1128" y="42"/>
                    </a:lnTo>
                    <a:lnTo>
                      <a:pt x="1128" y="42"/>
                    </a:lnTo>
                    <a:lnTo>
                      <a:pt x="1134" y="42"/>
                    </a:lnTo>
                    <a:lnTo>
                      <a:pt x="1134" y="42"/>
                    </a:lnTo>
                    <a:lnTo>
                      <a:pt x="1134" y="42"/>
                    </a:lnTo>
                    <a:lnTo>
                      <a:pt x="1134" y="48"/>
                    </a:lnTo>
                    <a:lnTo>
                      <a:pt x="1134" y="48"/>
                    </a:lnTo>
                    <a:lnTo>
                      <a:pt x="1134" y="54"/>
                    </a:lnTo>
                    <a:lnTo>
                      <a:pt x="1140" y="60"/>
                    </a:lnTo>
                    <a:lnTo>
                      <a:pt x="1140" y="60"/>
                    </a:lnTo>
                    <a:lnTo>
                      <a:pt x="1140" y="60"/>
                    </a:lnTo>
                    <a:lnTo>
                      <a:pt x="1140" y="66"/>
                    </a:lnTo>
                    <a:lnTo>
                      <a:pt x="1140" y="66"/>
                    </a:lnTo>
                    <a:lnTo>
                      <a:pt x="1140" y="72"/>
                    </a:lnTo>
                    <a:lnTo>
                      <a:pt x="1140" y="78"/>
                    </a:lnTo>
                    <a:lnTo>
                      <a:pt x="1146" y="78"/>
                    </a:lnTo>
                    <a:lnTo>
                      <a:pt x="1146" y="84"/>
                    </a:lnTo>
                    <a:lnTo>
                      <a:pt x="1146" y="90"/>
                    </a:lnTo>
                    <a:lnTo>
                      <a:pt x="1146" y="90"/>
                    </a:lnTo>
                    <a:lnTo>
                      <a:pt x="1146" y="96"/>
                    </a:lnTo>
                    <a:lnTo>
                      <a:pt x="1146" y="96"/>
                    </a:lnTo>
                    <a:lnTo>
                      <a:pt x="1146" y="96"/>
                    </a:lnTo>
                    <a:lnTo>
                      <a:pt x="1188" y="108"/>
                    </a:lnTo>
                    <a:lnTo>
                      <a:pt x="1188" y="108"/>
                    </a:lnTo>
                    <a:lnTo>
                      <a:pt x="1188" y="108"/>
                    </a:lnTo>
                    <a:lnTo>
                      <a:pt x="1188" y="108"/>
                    </a:lnTo>
                    <a:lnTo>
                      <a:pt x="1188" y="102"/>
                    </a:lnTo>
                    <a:lnTo>
                      <a:pt x="1188" y="102"/>
                    </a:lnTo>
                    <a:lnTo>
                      <a:pt x="1188" y="96"/>
                    </a:lnTo>
                    <a:lnTo>
                      <a:pt x="1188" y="96"/>
                    </a:lnTo>
                    <a:lnTo>
                      <a:pt x="1188" y="90"/>
                    </a:lnTo>
                    <a:lnTo>
                      <a:pt x="1194" y="84"/>
                    </a:lnTo>
                    <a:lnTo>
                      <a:pt x="1194" y="84"/>
                    </a:lnTo>
                    <a:lnTo>
                      <a:pt x="1194" y="78"/>
                    </a:lnTo>
                    <a:lnTo>
                      <a:pt x="1194" y="78"/>
                    </a:lnTo>
                    <a:lnTo>
                      <a:pt x="1194" y="78"/>
                    </a:lnTo>
                    <a:lnTo>
                      <a:pt x="1194" y="72"/>
                    </a:lnTo>
                    <a:lnTo>
                      <a:pt x="1194" y="66"/>
                    </a:lnTo>
                    <a:lnTo>
                      <a:pt x="1200" y="66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0" y="54"/>
                    </a:lnTo>
                    <a:lnTo>
                      <a:pt x="1200" y="54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6"/>
                    </a:lnTo>
                    <a:lnTo>
                      <a:pt x="1206" y="66"/>
                    </a:lnTo>
                    <a:lnTo>
                      <a:pt x="1206" y="72"/>
                    </a:lnTo>
                    <a:lnTo>
                      <a:pt x="1206" y="78"/>
                    </a:lnTo>
                    <a:lnTo>
                      <a:pt x="1212" y="78"/>
                    </a:lnTo>
                    <a:lnTo>
                      <a:pt x="1212" y="78"/>
                    </a:lnTo>
                    <a:lnTo>
                      <a:pt x="1212" y="84"/>
                    </a:lnTo>
                    <a:lnTo>
                      <a:pt x="1212" y="84"/>
                    </a:lnTo>
                    <a:lnTo>
                      <a:pt x="1212" y="90"/>
                    </a:lnTo>
                    <a:lnTo>
                      <a:pt x="1212" y="96"/>
                    </a:lnTo>
                    <a:lnTo>
                      <a:pt x="1212" y="96"/>
                    </a:lnTo>
                    <a:lnTo>
                      <a:pt x="1218" y="102"/>
                    </a:lnTo>
                    <a:lnTo>
                      <a:pt x="1218" y="108"/>
                    </a:lnTo>
                    <a:lnTo>
                      <a:pt x="1218" y="108"/>
                    </a:lnTo>
                    <a:lnTo>
                      <a:pt x="1218" y="114"/>
                    </a:lnTo>
                    <a:lnTo>
                      <a:pt x="1218" y="114"/>
                    </a:lnTo>
                    <a:lnTo>
                      <a:pt x="1218" y="114"/>
                    </a:lnTo>
                    <a:lnTo>
                      <a:pt x="1254" y="126"/>
                    </a:lnTo>
                    <a:lnTo>
                      <a:pt x="1254" y="126"/>
                    </a:lnTo>
                    <a:lnTo>
                      <a:pt x="1260" y="126"/>
                    </a:lnTo>
                    <a:lnTo>
                      <a:pt x="1260" y="120"/>
                    </a:lnTo>
                    <a:lnTo>
                      <a:pt x="1260" y="120"/>
                    </a:lnTo>
                    <a:lnTo>
                      <a:pt x="1260" y="114"/>
                    </a:lnTo>
                    <a:lnTo>
                      <a:pt x="1260" y="114"/>
                    </a:lnTo>
                    <a:lnTo>
                      <a:pt x="1260" y="108"/>
                    </a:lnTo>
                    <a:lnTo>
                      <a:pt x="1260" y="108"/>
                    </a:lnTo>
                    <a:lnTo>
                      <a:pt x="1260" y="102"/>
                    </a:lnTo>
                    <a:lnTo>
                      <a:pt x="1266" y="102"/>
                    </a:lnTo>
                    <a:lnTo>
                      <a:pt x="1266" y="96"/>
                    </a:lnTo>
                    <a:lnTo>
                      <a:pt x="1266" y="96"/>
                    </a:lnTo>
                    <a:lnTo>
                      <a:pt x="1266" y="96"/>
                    </a:lnTo>
                    <a:lnTo>
                      <a:pt x="1266" y="90"/>
                    </a:lnTo>
                    <a:lnTo>
                      <a:pt x="1266" y="84"/>
                    </a:lnTo>
                    <a:lnTo>
                      <a:pt x="1266" y="84"/>
                    </a:lnTo>
                    <a:lnTo>
                      <a:pt x="1272" y="78"/>
                    </a:lnTo>
                    <a:lnTo>
                      <a:pt x="1272" y="78"/>
                    </a:lnTo>
                    <a:lnTo>
                      <a:pt x="1272" y="78"/>
                    </a:lnTo>
                    <a:lnTo>
                      <a:pt x="1272" y="78"/>
                    </a:lnTo>
                    <a:lnTo>
                      <a:pt x="1272" y="78"/>
                    </a:lnTo>
                    <a:lnTo>
                      <a:pt x="1272" y="78"/>
                    </a:lnTo>
                    <a:lnTo>
                      <a:pt x="1278" y="78"/>
                    </a:lnTo>
                    <a:lnTo>
                      <a:pt x="1278" y="78"/>
                    </a:lnTo>
                    <a:lnTo>
                      <a:pt x="1278" y="84"/>
                    </a:lnTo>
                    <a:lnTo>
                      <a:pt x="1278" y="84"/>
                    </a:lnTo>
                    <a:lnTo>
                      <a:pt x="1278" y="90"/>
                    </a:lnTo>
                    <a:lnTo>
                      <a:pt x="1278" y="96"/>
                    </a:lnTo>
                    <a:lnTo>
                      <a:pt x="1278" y="96"/>
                    </a:lnTo>
                    <a:lnTo>
                      <a:pt x="1278" y="96"/>
                    </a:lnTo>
                    <a:lnTo>
                      <a:pt x="1284" y="102"/>
                    </a:lnTo>
                    <a:lnTo>
                      <a:pt x="1284" y="102"/>
                    </a:lnTo>
                    <a:lnTo>
                      <a:pt x="1284" y="108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20"/>
                    </a:lnTo>
                    <a:lnTo>
                      <a:pt x="1290" y="120"/>
                    </a:lnTo>
                    <a:lnTo>
                      <a:pt x="1290" y="126"/>
                    </a:lnTo>
                    <a:lnTo>
                      <a:pt x="1290" y="132"/>
                    </a:lnTo>
                    <a:lnTo>
                      <a:pt x="1290" y="132"/>
                    </a:lnTo>
                    <a:lnTo>
                      <a:pt x="1290" y="132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32" y="138"/>
                    </a:lnTo>
                    <a:lnTo>
                      <a:pt x="1332" y="138"/>
                    </a:lnTo>
                    <a:lnTo>
                      <a:pt x="1332" y="132"/>
                    </a:lnTo>
                    <a:lnTo>
                      <a:pt x="1332" y="132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2"/>
                    </a:lnTo>
                    <a:lnTo>
                      <a:pt x="1338" y="102"/>
                    </a:lnTo>
                    <a:lnTo>
                      <a:pt x="1338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50" y="96"/>
                    </a:lnTo>
                    <a:lnTo>
                      <a:pt x="1350" y="102"/>
                    </a:lnTo>
                    <a:lnTo>
                      <a:pt x="1350" y="102"/>
                    </a:lnTo>
                    <a:lnTo>
                      <a:pt x="1350" y="108"/>
                    </a:lnTo>
                    <a:lnTo>
                      <a:pt x="1350" y="108"/>
                    </a:lnTo>
                    <a:lnTo>
                      <a:pt x="1350" y="114"/>
                    </a:lnTo>
                    <a:lnTo>
                      <a:pt x="1350" y="114"/>
                    </a:lnTo>
                    <a:lnTo>
                      <a:pt x="1356" y="120"/>
                    </a:lnTo>
                    <a:lnTo>
                      <a:pt x="1356" y="120"/>
                    </a:lnTo>
                    <a:lnTo>
                      <a:pt x="1356" y="126"/>
                    </a:lnTo>
                    <a:lnTo>
                      <a:pt x="1356" y="126"/>
                    </a:lnTo>
                    <a:lnTo>
                      <a:pt x="1356" y="132"/>
                    </a:lnTo>
                    <a:lnTo>
                      <a:pt x="1356" y="138"/>
                    </a:lnTo>
                    <a:lnTo>
                      <a:pt x="1356" y="138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404" y="150"/>
                    </a:lnTo>
                    <a:lnTo>
                      <a:pt x="1404" y="150"/>
                    </a:lnTo>
                    <a:lnTo>
                      <a:pt x="1404" y="144"/>
                    </a:lnTo>
                    <a:lnTo>
                      <a:pt x="1404" y="144"/>
                    </a:lnTo>
                    <a:lnTo>
                      <a:pt x="1404" y="138"/>
                    </a:lnTo>
                    <a:lnTo>
                      <a:pt x="1404" y="138"/>
                    </a:lnTo>
                    <a:lnTo>
                      <a:pt x="1404" y="132"/>
                    </a:lnTo>
                    <a:lnTo>
                      <a:pt x="1410" y="126"/>
                    </a:lnTo>
                    <a:lnTo>
                      <a:pt x="1410" y="126"/>
                    </a:lnTo>
                    <a:lnTo>
                      <a:pt x="1410" y="126"/>
                    </a:lnTo>
                    <a:lnTo>
                      <a:pt x="1410" y="120"/>
                    </a:lnTo>
                    <a:lnTo>
                      <a:pt x="1410" y="120"/>
                    </a:lnTo>
                    <a:lnTo>
                      <a:pt x="1410" y="114"/>
                    </a:lnTo>
                    <a:lnTo>
                      <a:pt x="1410" y="114"/>
                    </a:lnTo>
                    <a:lnTo>
                      <a:pt x="1410" y="108"/>
                    </a:lnTo>
                    <a:lnTo>
                      <a:pt x="1416" y="108"/>
                    </a:lnTo>
                    <a:lnTo>
                      <a:pt x="1416" y="108"/>
                    </a:lnTo>
                    <a:lnTo>
                      <a:pt x="1416" y="108"/>
                    </a:lnTo>
                    <a:lnTo>
                      <a:pt x="1416" y="108"/>
                    </a:lnTo>
                    <a:lnTo>
                      <a:pt x="1416" y="108"/>
                    </a:lnTo>
                    <a:lnTo>
                      <a:pt x="1416" y="114"/>
                    </a:lnTo>
                    <a:lnTo>
                      <a:pt x="1422" y="114"/>
                    </a:lnTo>
                    <a:lnTo>
                      <a:pt x="1422" y="120"/>
                    </a:lnTo>
                    <a:lnTo>
                      <a:pt x="1422" y="120"/>
                    </a:lnTo>
                    <a:lnTo>
                      <a:pt x="1422" y="126"/>
                    </a:lnTo>
                    <a:lnTo>
                      <a:pt x="1422" y="126"/>
                    </a:lnTo>
                    <a:lnTo>
                      <a:pt x="1422" y="126"/>
                    </a:lnTo>
                    <a:lnTo>
                      <a:pt x="1422" y="132"/>
                    </a:lnTo>
                    <a:lnTo>
                      <a:pt x="1428" y="138"/>
                    </a:lnTo>
                    <a:lnTo>
                      <a:pt x="1428" y="138"/>
                    </a:lnTo>
                    <a:lnTo>
                      <a:pt x="1428" y="144"/>
                    </a:lnTo>
                    <a:lnTo>
                      <a:pt x="1428" y="144"/>
                    </a:lnTo>
                    <a:lnTo>
                      <a:pt x="1428" y="150"/>
                    </a:lnTo>
                    <a:lnTo>
                      <a:pt x="1428" y="156"/>
                    </a:lnTo>
                    <a:lnTo>
                      <a:pt x="1428" y="156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70" y="174"/>
                    </a:lnTo>
                    <a:lnTo>
                      <a:pt x="1470" y="174"/>
                    </a:lnTo>
                    <a:lnTo>
                      <a:pt x="1470" y="168"/>
                    </a:lnTo>
                    <a:lnTo>
                      <a:pt x="1470" y="168"/>
                    </a:lnTo>
                    <a:lnTo>
                      <a:pt x="1470" y="168"/>
                    </a:lnTo>
                    <a:lnTo>
                      <a:pt x="1476" y="162"/>
                    </a:lnTo>
                    <a:lnTo>
                      <a:pt x="1476" y="162"/>
                    </a:lnTo>
                    <a:lnTo>
                      <a:pt x="1476" y="156"/>
                    </a:lnTo>
                    <a:lnTo>
                      <a:pt x="1476" y="156"/>
                    </a:lnTo>
                    <a:lnTo>
                      <a:pt x="1476" y="150"/>
                    </a:lnTo>
                    <a:lnTo>
                      <a:pt x="1476" y="150"/>
                    </a:lnTo>
                    <a:lnTo>
                      <a:pt x="1476" y="144"/>
                    </a:lnTo>
                    <a:lnTo>
                      <a:pt x="1476" y="144"/>
                    </a:lnTo>
                    <a:lnTo>
                      <a:pt x="1482" y="144"/>
                    </a:lnTo>
                    <a:lnTo>
                      <a:pt x="1482" y="138"/>
                    </a:lnTo>
                    <a:lnTo>
                      <a:pt x="1482" y="132"/>
                    </a:lnTo>
                    <a:lnTo>
                      <a:pt x="1482" y="132"/>
                    </a:lnTo>
                    <a:lnTo>
                      <a:pt x="1482" y="126"/>
                    </a:lnTo>
                    <a:lnTo>
                      <a:pt x="1482" y="126"/>
                    </a:lnTo>
                    <a:lnTo>
                      <a:pt x="1488" y="126"/>
                    </a:lnTo>
                    <a:lnTo>
                      <a:pt x="1488" y="126"/>
                    </a:lnTo>
                    <a:lnTo>
                      <a:pt x="1488" y="126"/>
                    </a:lnTo>
                    <a:lnTo>
                      <a:pt x="1488" y="126"/>
                    </a:lnTo>
                    <a:lnTo>
                      <a:pt x="1488" y="126"/>
                    </a:lnTo>
                    <a:lnTo>
                      <a:pt x="1488" y="126"/>
                    </a:lnTo>
                    <a:lnTo>
                      <a:pt x="1488" y="132"/>
                    </a:lnTo>
                    <a:lnTo>
                      <a:pt x="1494" y="132"/>
                    </a:lnTo>
                    <a:lnTo>
                      <a:pt x="1494" y="138"/>
                    </a:lnTo>
                    <a:lnTo>
                      <a:pt x="1494" y="144"/>
                    </a:lnTo>
                    <a:lnTo>
                      <a:pt x="1494" y="144"/>
                    </a:lnTo>
                    <a:lnTo>
                      <a:pt x="1494" y="144"/>
                    </a:lnTo>
                    <a:lnTo>
                      <a:pt x="1494" y="150"/>
                    </a:lnTo>
                    <a:lnTo>
                      <a:pt x="1494" y="150"/>
                    </a:lnTo>
                    <a:lnTo>
                      <a:pt x="1500" y="156"/>
                    </a:lnTo>
                    <a:lnTo>
                      <a:pt x="1500" y="156"/>
                    </a:lnTo>
                    <a:lnTo>
                      <a:pt x="1500" y="162"/>
                    </a:lnTo>
                    <a:lnTo>
                      <a:pt x="1500" y="168"/>
                    </a:lnTo>
                    <a:lnTo>
                      <a:pt x="1500" y="168"/>
                    </a:lnTo>
                    <a:lnTo>
                      <a:pt x="1500" y="174"/>
                    </a:lnTo>
                    <a:lnTo>
                      <a:pt x="1506" y="174"/>
                    </a:lnTo>
                    <a:lnTo>
                      <a:pt x="1506" y="180"/>
                    </a:lnTo>
                    <a:lnTo>
                      <a:pt x="1506" y="180"/>
                    </a:lnTo>
                    <a:lnTo>
                      <a:pt x="1542" y="186"/>
                    </a:lnTo>
                    <a:lnTo>
                      <a:pt x="1542" y="186"/>
                    </a:lnTo>
                    <a:lnTo>
                      <a:pt x="1542" y="186"/>
                    </a:lnTo>
                    <a:lnTo>
                      <a:pt x="1542" y="180"/>
                    </a:lnTo>
                    <a:lnTo>
                      <a:pt x="1542" y="180"/>
                    </a:lnTo>
                    <a:lnTo>
                      <a:pt x="1542" y="180"/>
                    </a:lnTo>
                    <a:lnTo>
                      <a:pt x="1548" y="174"/>
                    </a:lnTo>
                    <a:lnTo>
                      <a:pt x="1548" y="174"/>
                    </a:lnTo>
                    <a:lnTo>
                      <a:pt x="1548" y="168"/>
                    </a:lnTo>
                    <a:lnTo>
                      <a:pt x="1548" y="168"/>
                    </a:lnTo>
                    <a:lnTo>
                      <a:pt x="1548" y="162"/>
                    </a:lnTo>
                    <a:lnTo>
                      <a:pt x="1548" y="156"/>
                    </a:lnTo>
                    <a:lnTo>
                      <a:pt x="1548" y="156"/>
                    </a:lnTo>
                    <a:lnTo>
                      <a:pt x="1548" y="156"/>
                    </a:lnTo>
                    <a:lnTo>
                      <a:pt x="1554" y="150"/>
                    </a:lnTo>
                    <a:lnTo>
                      <a:pt x="1554" y="150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38"/>
                    </a:lnTo>
                    <a:lnTo>
                      <a:pt x="1560" y="138"/>
                    </a:lnTo>
                    <a:lnTo>
                      <a:pt x="1560" y="138"/>
                    </a:lnTo>
                    <a:lnTo>
                      <a:pt x="1560" y="138"/>
                    </a:lnTo>
                    <a:lnTo>
                      <a:pt x="1560" y="144"/>
                    </a:lnTo>
                    <a:lnTo>
                      <a:pt x="1560" y="144"/>
                    </a:lnTo>
                    <a:lnTo>
                      <a:pt x="1560" y="144"/>
                    </a:lnTo>
                    <a:lnTo>
                      <a:pt x="1560" y="150"/>
                    </a:lnTo>
                    <a:lnTo>
                      <a:pt x="1566" y="150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62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72" y="174"/>
                    </a:lnTo>
                    <a:lnTo>
                      <a:pt x="1572" y="174"/>
                    </a:lnTo>
                    <a:lnTo>
                      <a:pt x="1572" y="180"/>
                    </a:lnTo>
                    <a:lnTo>
                      <a:pt x="1572" y="180"/>
                    </a:lnTo>
                    <a:lnTo>
                      <a:pt x="1572" y="186"/>
                    </a:lnTo>
                    <a:lnTo>
                      <a:pt x="1572" y="186"/>
                    </a:lnTo>
                    <a:lnTo>
                      <a:pt x="1578" y="192"/>
                    </a:lnTo>
                    <a:lnTo>
                      <a:pt x="1578" y="192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2"/>
                    </a:lnTo>
                    <a:lnTo>
                      <a:pt x="1614" y="192"/>
                    </a:lnTo>
                    <a:lnTo>
                      <a:pt x="1614" y="186"/>
                    </a:lnTo>
                    <a:lnTo>
                      <a:pt x="1620" y="186"/>
                    </a:lnTo>
                    <a:lnTo>
                      <a:pt x="1620" y="180"/>
                    </a:lnTo>
                    <a:lnTo>
                      <a:pt x="1620" y="180"/>
                    </a:lnTo>
                    <a:lnTo>
                      <a:pt x="1620" y="174"/>
                    </a:lnTo>
                    <a:lnTo>
                      <a:pt x="1620" y="174"/>
                    </a:lnTo>
                    <a:lnTo>
                      <a:pt x="1620" y="174"/>
                    </a:lnTo>
                    <a:lnTo>
                      <a:pt x="1620" y="168"/>
                    </a:lnTo>
                    <a:lnTo>
                      <a:pt x="1620" y="168"/>
                    </a:lnTo>
                    <a:lnTo>
                      <a:pt x="1626" y="162"/>
                    </a:lnTo>
                    <a:lnTo>
                      <a:pt x="1626" y="162"/>
                    </a:lnTo>
                    <a:lnTo>
                      <a:pt x="1626" y="156"/>
                    </a:lnTo>
                    <a:lnTo>
                      <a:pt x="1626" y="156"/>
                    </a:lnTo>
                    <a:lnTo>
                      <a:pt x="1626" y="156"/>
                    </a:lnTo>
                    <a:lnTo>
                      <a:pt x="1626" y="156"/>
                    </a:lnTo>
                    <a:lnTo>
                      <a:pt x="1632" y="156"/>
                    </a:lnTo>
                    <a:lnTo>
                      <a:pt x="1632" y="156"/>
                    </a:lnTo>
                    <a:lnTo>
                      <a:pt x="1632" y="156"/>
                    </a:lnTo>
                    <a:lnTo>
                      <a:pt x="1632" y="156"/>
                    </a:lnTo>
                    <a:lnTo>
                      <a:pt x="1632" y="162"/>
                    </a:lnTo>
                    <a:lnTo>
                      <a:pt x="1632" y="162"/>
                    </a:lnTo>
                    <a:lnTo>
                      <a:pt x="1638" y="168"/>
                    </a:lnTo>
                    <a:lnTo>
                      <a:pt x="1638" y="168"/>
                    </a:lnTo>
                    <a:lnTo>
                      <a:pt x="1638" y="174"/>
                    </a:lnTo>
                    <a:lnTo>
                      <a:pt x="1638" y="174"/>
                    </a:lnTo>
                    <a:lnTo>
                      <a:pt x="1638" y="174"/>
                    </a:lnTo>
                    <a:lnTo>
                      <a:pt x="1638" y="180"/>
                    </a:lnTo>
                    <a:lnTo>
                      <a:pt x="1638" y="180"/>
                    </a:lnTo>
                    <a:lnTo>
                      <a:pt x="1638" y="186"/>
                    </a:lnTo>
                    <a:lnTo>
                      <a:pt x="1644" y="186"/>
                    </a:lnTo>
                    <a:lnTo>
                      <a:pt x="1644" y="192"/>
                    </a:lnTo>
                    <a:lnTo>
                      <a:pt x="1644" y="192"/>
                    </a:lnTo>
                    <a:lnTo>
                      <a:pt x="1644" y="198"/>
                    </a:lnTo>
                    <a:lnTo>
                      <a:pt x="1644" y="198"/>
                    </a:lnTo>
                    <a:lnTo>
                      <a:pt x="1644" y="204"/>
                    </a:lnTo>
                    <a:lnTo>
                      <a:pt x="1644" y="204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04"/>
                    </a:lnTo>
                    <a:lnTo>
                      <a:pt x="1686" y="204"/>
                    </a:lnTo>
                    <a:lnTo>
                      <a:pt x="1686" y="198"/>
                    </a:lnTo>
                    <a:lnTo>
                      <a:pt x="1686" y="198"/>
                    </a:lnTo>
                    <a:lnTo>
                      <a:pt x="1692" y="192"/>
                    </a:lnTo>
                    <a:lnTo>
                      <a:pt x="1692" y="192"/>
                    </a:lnTo>
                    <a:lnTo>
                      <a:pt x="1692" y="186"/>
                    </a:lnTo>
                    <a:lnTo>
                      <a:pt x="1692" y="186"/>
                    </a:lnTo>
                    <a:lnTo>
                      <a:pt x="1692" y="186"/>
                    </a:lnTo>
                    <a:lnTo>
                      <a:pt x="1692" y="186"/>
                    </a:lnTo>
                    <a:lnTo>
                      <a:pt x="1692" y="180"/>
                    </a:lnTo>
                    <a:lnTo>
                      <a:pt x="1692" y="174"/>
                    </a:lnTo>
                    <a:lnTo>
                      <a:pt x="1698" y="174"/>
                    </a:lnTo>
                    <a:lnTo>
                      <a:pt x="1698" y="168"/>
                    </a:lnTo>
                    <a:lnTo>
                      <a:pt x="1698" y="168"/>
                    </a:lnTo>
                    <a:lnTo>
                      <a:pt x="1698" y="168"/>
                    </a:lnTo>
                    <a:lnTo>
                      <a:pt x="1698" y="168"/>
                    </a:lnTo>
                    <a:lnTo>
                      <a:pt x="1698" y="168"/>
                    </a:lnTo>
                    <a:lnTo>
                      <a:pt x="1704" y="168"/>
                    </a:lnTo>
                    <a:lnTo>
                      <a:pt x="1704" y="168"/>
                    </a:lnTo>
                    <a:lnTo>
                      <a:pt x="1704" y="168"/>
                    </a:lnTo>
                    <a:lnTo>
                      <a:pt x="1704" y="174"/>
                    </a:lnTo>
                    <a:lnTo>
                      <a:pt x="1704" y="174"/>
                    </a:lnTo>
                    <a:lnTo>
                      <a:pt x="1704" y="180"/>
                    </a:lnTo>
                    <a:lnTo>
                      <a:pt x="1710" y="186"/>
                    </a:lnTo>
                    <a:lnTo>
                      <a:pt x="1710" y="186"/>
                    </a:lnTo>
                    <a:lnTo>
                      <a:pt x="1710" y="186"/>
                    </a:lnTo>
                    <a:lnTo>
                      <a:pt x="1710" y="186"/>
                    </a:lnTo>
                    <a:lnTo>
                      <a:pt x="1710" y="192"/>
                    </a:lnTo>
                    <a:lnTo>
                      <a:pt x="1710" y="198"/>
                    </a:lnTo>
                    <a:lnTo>
                      <a:pt x="1710" y="198"/>
                    </a:lnTo>
                    <a:lnTo>
                      <a:pt x="1716" y="204"/>
                    </a:lnTo>
                    <a:lnTo>
                      <a:pt x="1716" y="204"/>
                    </a:lnTo>
                    <a:lnTo>
                      <a:pt x="1716" y="210"/>
                    </a:lnTo>
                    <a:lnTo>
                      <a:pt x="1716" y="210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58" y="222"/>
                    </a:lnTo>
                    <a:lnTo>
                      <a:pt x="1758" y="222"/>
                    </a:lnTo>
                    <a:lnTo>
                      <a:pt x="1758" y="222"/>
                    </a:lnTo>
                    <a:lnTo>
                      <a:pt x="1758" y="222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0"/>
                    </a:lnTo>
                    <a:lnTo>
                      <a:pt x="1758" y="210"/>
                    </a:lnTo>
                    <a:lnTo>
                      <a:pt x="1758" y="210"/>
                    </a:lnTo>
                    <a:lnTo>
                      <a:pt x="1764" y="204"/>
                    </a:lnTo>
                    <a:lnTo>
                      <a:pt x="1764" y="198"/>
                    </a:lnTo>
                    <a:lnTo>
                      <a:pt x="1764" y="198"/>
                    </a:lnTo>
                    <a:lnTo>
                      <a:pt x="1764" y="198"/>
                    </a:lnTo>
                    <a:lnTo>
                      <a:pt x="1764" y="198"/>
                    </a:lnTo>
                    <a:lnTo>
                      <a:pt x="1764" y="192"/>
                    </a:lnTo>
                    <a:lnTo>
                      <a:pt x="1764" y="186"/>
                    </a:lnTo>
                    <a:lnTo>
                      <a:pt x="1770" y="186"/>
                    </a:lnTo>
                    <a:lnTo>
                      <a:pt x="1770" y="186"/>
                    </a:lnTo>
                    <a:lnTo>
                      <a:pt x="1770" y="180"/>
                    </a:lnTo>
                    <a:lnTo>
                      <a:pt x="1770" y="180"/>
                    </a:lnTo>
                    <a:lnTo>
                      <a:pt x="1770" y="180"/>
                    </a:lnTo>
                    <a:lnTo>
                      <a:pt x="1770" y="180"/>
                    </a:lnTo>
                    <a:lnTo>
                      <a:pt x="1770" y="180"/>
                    </a:lnTo>
                    <a:lnTo>
                      <a:pt x="1776" y="180"/>
                    </a:lnTo>
                    <a:lnTo>
                      <a:pt x="1776" y="186"/>
                    </a:lnTo>
                    <a:lnTo>
                      <a:pt x="1776" y="186"/>
                    </a:lnTo>
                    <a:lnTo>
                      <a:pt x="1776" y="186"/>
                    </a:lnTo>
                    <a:lnTo>
                      <a:pt x="1776" y="192"/>
                    </a:lnTo>
                    <a:lnTo>
                      <a:pt x="1776" y="198"/>
                    </a:lnTo>
                    <a:lnTo>
                      <a:pt x="1782" y="198"/>
                    </a:lnTo>
                    <a:lnTo>
                      <a:pt x="1782" y="198"/>
                    </a:lnTo>
                    <a:lnTo>
                      <a:pt x="1782" y="198"/>
                    </a:lnTo>
                    <a:lnTo>
                      <a:pt x="1782" y="204"/>
                    </a:lnTo>
                    <a:lnTo>
                      <a:pt x="1782" y="210"/>
                    </a:lnTo>
                    <a:lnTo>
                      <a:pt x="1782" y="210"/>
                    </a:lnTo>
                    <a:lnTo>
                      <a:pt x="1782" y="216"/>
                    </a:lnTo>
                    <a:lnTo>
                      <a:pt x="1788" y="216"/>
                    </a:lnTo>
                    <a:lnTo>
                      <a:pt x="1788" y="222"/>
                    </a:lnTo>
                    <a:lnTo>
                      <a:pt x="1788" y="222"/>
                    </a:lnTo>
                    <a:lnTo>
                      <a:pt x="1788" y="222"/>
                    </a:lnTo>
                    <a:lnTo>
                      <a:pt x="1788" y="228"/>
                    </a:lnTo>
                    <a:lnTo>
                      <a:pt x="1788" y="228"/>
                    </a:lnTo>
                    <a:lnTo>
                      <a:pt x="1824" y="234"/>
                    </a:lnTo>
                    <a:lnTo>
                      <a:pt x="1824" y="234"/>
                    </a:lnTo>
                    <a:lnTo>
                      <a:pt x="1830" y="234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2"/>
                    </a:lnTo>
                    <a:lnTo>
                      <a:pt x="1830" y="222"/>
                    </a:lnTo>
                    <a:lnTo>
                      <a:pt x="1830" y="216"/>
                    </a:lnTo>
                    <a:lnTo>
                      <a:pt x="1830" y="216"/>
                    </a:lnTo>
                    <a:lnTo>
                      <a:pt x="1836" y="210"/>
                    </a:lnTo>
                    <a:lnTo>
                      <a:pt x="1836" y="210"/>
                    </a:lnTo>
                    <a:lnTo>
                      <a:pt x="1836" y="210"/>
                    </a:lnTo>
                    <a:lnTo>
                      <a:pt x="1836" y="204"/>
                    </a:lnTo>
                    <a:lnTo>
                      <a:pt x="1836" y="204"/>
                    </a:lnTo>
                    <a:lnTo>
                      <a:pt x="1836" y="198"/>
                    </a:lnTo>
                    <a:lnTo>
                      <a:pt x="1836" y="198"/>
                    </a:lnTo>
                    <a:lnTo>
                      <a:pt x="1842" y="198"/>
                    </a:lnTo>
                    <a:lnTo>
                      <a:pt x="1842" y="192"/>
                    </a:lnTo>
                    <a:lnTo>
                      <a:pt x="1842" y="192"/>
                    </a:lnTo>
                    <a:lnTo>
                      <a:pt x="1842" y="192"/>
                    </a:lnTo>
                    <a:lnTo>
                      <a:pt x="1842" y="192"/>
                    </a:lnTo>
                    <a:lnTo>
                      <a:pt x="1842" y="192"/>
                    </a:lnTo>
                    <a:lnTo>
                      <a:pt x="1848" y="192"/>
                    </a:lnTo>
                    <a:lnTo>
                      <a:pt x="1848" y="198"/>
                    </a:lnTo>
                    <a:lnTo>
                      <a:pt x="1848" y="198"/>
                    </a:lnTo>
                    <a:lnTo>
                      <a:pt x="1848" y="198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54" y="210"/>
                    </a:lnTo>
                    <a:lnTo>
                      <a:pt x="1854" y="216"/>
                    </a:lnTo>
                    <a:lnTo>
                      <a:pt x="1854" y="216"/>
                    </a:lnTo>
                    <a:lnTo>
                      <a:pt x="1854" y="222"/>
                    </a:lnTo>
                    <a:lnTo>
                      <a:pt x="1854" y="222"/>
                    </a:lnTo>
                    <a:lnTo>
                      <a:pt x="1854" y="228"/>
                    </a:lnTo>
                    <a:lnTo>
                      <a:pt x="1860" y="228"/>
                    </a:lnTo>
                    <a:lnTo>
                      <a:pt x="1860" y="234"/>
                    </a:lnTo>
                    <a:lnTo>
                      <a:pt x="1860" y="234"/>
                    </a:lnTo>
                    <a:lnTo>
                      <a:pt x="1860" y="240"/>
                    </a:lnTo>
                    <a:lnTo>
                      <a:pt x="1860" y="240"/>
                    </a:lnTo>
                    <a:lnTo>
                      <a:pt x="1896" y="246"/>
                    </a:lnTo>
                    <a:lnTo>
                      <a:pt x="1896" y="246"/>
                    </a:lnTo>
                    <a:lnTo>
                      <a:pt x="1896" y="246"/>
                    </a:lnTo>
                    <a:lnTo>
                      <a:pt x="1902" y="240"/>
                    </a:lnTo>
                    <a:lnTo>
                      <a:pt x="1902" y="240"/>
                    </a:lnTo>
                    <a:lnTo>
                      <a:pt x="1902" y="240"/>
                    </a:lnTo>
                    <a:lnTo>
                      <a:pt x="1902" y="234"/>
                    </a:lnTo>
                    <a:lnTo>
                      <a:pt x="1902" y="234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2"/>
                    </a:lnTo>
                    <a:lnTo>
                      <a:pt x="1908" y="222"/>
                    </a:lnTo>
                    <a:lnTo>
                      <a:pt x="1908" y="222"/>
                    </a:lnTo>
                    <a:lnTo>
                      <a:pt x="1908" y="216"/>
                    </a:lnTo>
                    <a:lnTo>
                      <a:pt x="1908" y="216"/>
                    </a:lnTo>
                    <a:lnTo>
                      <a:pt x="1908" y="210"/>
                    </a:lnTo>
                    <a:lnTo>
                      <a:pt x="1908" y="210"/>
                    </a:lnTo>
                    <a:lnTo>
                      <a:pt x="1908" y="210"/>
                    </a:lnTo>
                    <a:lnTo>
                      <a:pt x="1914" y="204"/>
                    </a:lnTo>
                    <a:lnTo>
                      <a:pt x="1914" y="204"/>
                    </a:lnTo>
                    <a:lnTo>
                      <a:pt x="1914" y="204"/>
                    </a:lnTo>
                    <a:lnTo>
                      <a:pt x="1914" y="204"/>
                    </a:lnTo>
                    <a:lnTo>
                      <a:pt x="1914" y="204"/>
                    </a:lnTo>
                    <a:lnTo>
                      <a:pt x="1914" y="204"/>
                    </a:lnTo>
                    <a:lnTo>
                      <a:pt x="1920" y="210"/>
                    </a:lnTo>
                    <a:lnTo>
                      <a:pt x="1920" y="210"/>
                    </a:lnTo>
                    <a:lnTo>
                      <a:pt x="1920" y="210"/>
                    </a:lnTo>
                    <a:lnTo>
                      <a:pt x="1920" y="216"/>
                    </a:lnTo>
                    <a:lnTo>
                      <a:pt x="1920" y="216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6" y="228"/>
                    </a:lnTo>
                    <a:lnTo>
                      <a:pt x="1926" y="228"/>
                    </a:lnTo>
                    <a:lnTo>
                      <a:pt x="1926" y="234"/>
                    </a:lnTo>
                    <a:lnTo>
                      <a:pt x="1926" y="234"/>
                    </a:lnTo>
                    <a:lnTo>
                      <a:pt x="1926" y="240"/>
                    </a:lnTo>
                    <a:lnTo>
                      <a:pt x="1926" y="240"/>
                    </a:lnTo>
                    <a:lnTo>
                      <a:pt x="1932" y="246"/>
                    </a:lnTo>
                    <a:lnTo>
                      <a:pt x="1932" y="246"/>
                    </a:lnTo>
                    <a:lnTo>
                      <a:pt x="1932" y="252"/>
                    </a:lnTo>
                    <a:lnTo>
                      <a:pt x="1932" y="252"/>
                    </a:lnTo>
                    <a:lnTo>
                      <a:pt x="1968" y="258"/>
                    </a:lnTo>
                    <a:lnTo>
                      <a:pt x="1968" y="258"/>
                    </a:lnTo>
                    <a:lnTo>
                      <a:pt x="1968" y="252"/>
                    </a:lnTo>
                    <a:lnTo>
                      <a:pt x="1968" y="252"/>
                    </a:lnTo>
                    <a:lnTo>
                      <a:pt x="1968" y="252"/>
                    </a:lnTo>
                    <a:lnTo>
                      <a:pt x="1974" y="246"/>
                    </a:lnTo>
                    <a:lnTo>
                      <a:pt x="1974" y="246"/>
                    </a:lnTo>
                    <a:lnTo>
                      <a:pt x="1974" y="240"/>
                    </a:lnTo>
                    <a:lnTo>
                      <a:pt x="1974" y="240"/>
                    </a:lnTo>
                    <a:lnTo>
                      <a:pt x="1974" y="240"/>
                    </a:lnTo>
                    <a:lnTo>
                      <a:pt x="1974" y="234"/>
                    </a:lnTo>
                    <a:lnTo>
                      <a:pt x="1974" y="228"/>
                    </a:lnTo>
                    <a:lnTo>
                      <a:pt x="1974" y="228"/>
                    </a:lnTo>
                    <a:lnTo>
                      <a:pt x="1980" y="228"/>
                    </a:lnTo>
                    <a:lnTo>
                      <a:pt x="1980" y="228"/>
                    </a:lnTo>
                    <a:lnTo>
                      <a:pt x="1980" y="222"/>
                    </a:lnTo>
                    <a:lnTo>
                      <a:pt x="1980" y="222"/>
                    </a:lnTo>
                    <a:lnTo>
                      <a:pt x="1980" y="216"/>
                    </a:lnTo>
                    <a:lnTo>
                      <a:pt x="1980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92" y="222"/>
                    </a:lnTo>
                    <a:lnTo>
                      <a:pt x="1992" y="222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34"/>
                    </a:lnTo>
                    <a:lnTo>
                      <a:pt x="1998" y="234"/>
                    </a:lnTo>
                    <a:lnTo>
                      <a:pt x="1998" y="240"/>
                    </a:lnTo>
                    <a:lnTo>
                      <a:pt x="1998" y="240"/>
                    </a:lnTo>
                    <a:lnTo>
                      <a:pt x="1998" y="246"/>
                    </a:lnTo>
                    <a:lnTo>
                      <a:pt x="1998" y="246"/>
                    </a:lnTo>
                    <a:lnTo>
                      <a:pt x="1998" y="252"/>
                    </a:lnTo>
                    <a:lnTo>
                      <a:pt x="1998" y="252"/>
                    </a:lnTo>
                    <a:lnTo>
                      <a:pt x="2004" y="258"/>
                    </a:lnTo>
                    <a:lnTo>
                      <a:pt x="2004" y="258"/>
                    </a:lnTo>
                    <a:lnTo>
                      <a:pt x="2004" y="258"/>
                    </a:lnTo>
                    <a:lnTo>
                      <a:pt x="2040" y="264"/>
                    </a:lnTo>
                    <a:lnTo>
                      <a:pt x="2040" y="264"/>
                    </a:lnTo>
                    <a:lnTo>
                      <a:pt x="2040" y="264"/>
                    </a:lnTo>
                    <a:lnTo>
                      <a:pt x="2040" y="264"/>
                    </a:lnTo>
                    <a:lnTo>
                      <a:pt x="2040" y="258"/>
                    </a:lnTo>
                    <a:lnTo>
                      <a:pt x="2040" y="258"/>
                    </a:lnTo>
                    <a:lnTo>
                      <a:pt x="2046" y="252"/>
                    </a:lnTo>
                    <a:lnTo>
                      <a:pt x="2046" y="252"/>
                    </a:lnTo>
                    <a:lnTo>
                      <a:pt x="2046" y="252"/>
                    </a:lnTo>
                    <a:lnTo>
                      <a:pt x="2046" y="246"/>
                    </a:lnTo>
                    <a:lnTo>
                      <a:pt x="2046" y="246"/>
                    </a:lnTo>
                    <a:lnTo>
                      <a:pt x="2046" y="240"/>
                    </a:lnTo>
                    <a:lnTo>
                      <a:pt x="2046" y="240"/>
                    </a:lnTo>
                    <a:lnTo>
                      <a:pt x="2052" y="240"/>
                    </a:lnTo>
                    <a:lnTo>
                      <a:pt x="2052" y="234"/>
                    </a:lnTo>
                    <a:lnTo>
                      <a:pt x="2052" y="234"/>
                    </a:lnTo>
                    <a:lnTo>
                      <a:pt x="2052" y="228"/>
                    </a:lnTo>
                    <a:lnTo>
                      <a:pt x="2052" y="228"/>
                    </a:lnTo>
                    <a:lnTo>
                      <a:pt x="2052" y="228"/>
                    </a:lnTo>
                    <a:lnTo>
                      <a:pt x="2052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64" y="234"/>
                    </a:lnTo>
                    <a:lnTo>
                      <a:pt x="2064" y="234"/>
                    </a:lnTo>
                    <a:lnTo>
                      <a:pt x="2064" y="240"/>
                    </a:lnTo>
                    <a:lnTo>
                      <a:pt x="2064" y="240"/>
                    </a:lnTo>
                    <a:lnTo>
                      <a:pt x="2064" y="240"/>
                    </a:lnTo>
                    <a:lnTo>
                      <a:pt x="2064" y="246"/>
                    </a:lnTo>
                    <a:lnTo>
                      <a:pt x="2064" y="246"/>
                    </a:lnTo>
                    <a:lnTo>
                      <a:pt x="2070" y="252"/>
                    </a:lnTo>
                    <a:lnTo>
                      <a:pt x="2070" y="252"/>
                    </a:lnTo>
                    <a:lnTo>
                      <a:pt x="2070" y="258"/>
                    </a:lnTo>
                    <a:lnTo>
                      <a:pt x="2070" y="258"/>
                    </a:lnTo>
                    <a:lnTo>
                      <a:pt x="2070" y="264"/>
                    </a:lnTo>
                    <a:lnTo>
                      <a:pt x="2070" y="264"/>
                    </a:lnTo>
                    <a:lnTo>
                      <a:pt x="2070" y="264"/>
                    </a:lnTo>
                    <a:lnTo>
                      <a:pt x="2076" y="270"/>
                    </a:lnTo>
                    <a:lnTo>
                      <a:pt x="2076" y="270"/>
                    </a:lnTo>
                    <a:lnTo>
                      <a:pt x="2112" y="276"/>
                    </a:lnTo>
                    <a:lnTo>
                      <a:pt x="2112" y="276"/>
                    </a:lnTo>
                    <a:lnTo>
                      <a:pt x="2112" y="270"/>
                    </a:lnTo>
                    <a:lnTo>
                      <a:pt x="2112" y="270"/>
                    </a:lnTo>
                    <a:lnTo>
                      <a:pt x="2112" y="270"/>
                    </a:lnTo>
                    <a:lnTo>
                      <a:pt x="2112" y="264"/>
                    </a:lnTo>
                    <a:lnTo>
                      <a:pt x="2118" y="264"/>
                    </a:lnTo>
                    <a:lnTo>
                      <a:pt x="2118" y="264"/>
                    </a:lnTo>
                    <a:lnTo>
                      <a:pt x="2118" y="258"/>
                    </a:lnTo>
                    <a:lnTo>
                      <a:pt x="2118" y="258"/>
                    </a:lnTo>
                    <a:lnTo>
                      <a:pt x="2118" y="252"/>
                    </a:lnTo>
                    <a:lnTo>
                      <a:pt x="2118" y="252"/>
                    </a:lnTo>
                    <a:lnTo>
                      <a:pt x="2118" y="252"/>
                    </a:lnTo>
                    <a:lnTo>
                      <a:pt x="2118" y="252"/>
                    </a:lnTo>
                    <a:lnTo>
                      <a:pt x="2124" y="246"/>
                    </a:lnTo>
                    <a:lnTo>
                      <a:pt x="2124" y="246"/>
                    </a:lnTo>
                    <a:lnTo>
                      <a:pt x="2124" y="240"/>
                    </a:lnTo>
                    <a:lnTo>
                      <a:pt x="2124" y="240"/>
                    </a:lnTo>
                    <a:lnTo>
                      <a:pt x="2124" y="240"/>
                    </a:lnTo>
                    <a:lnTo>
                      <a:pt x="2124" y="234"/>
                    </a:lnTo>
                    <a:lnTo>
                      <a:pt x="2130" y="234"/>
                    </a:lnTo>
                    <a:lnTo>
                      <a:pt x="2130" y="234"/>
                    </a:lnTo>
                    <a:lnTo>
                      <a:pt x="2130" y="234"/>
                    </a:lnTo>
                    <a:lnTo>
                      <a:pt x="2130" y="240"/>
                    </a:lnTo>
                    <a:lnTo>
                      <a:pt x="2130" y="240"/>
                    </a:lnTo>
                    <a:lnTo>
                      <a:pt x="2130" y="240"/>
                    </a:lnTo>
                    <a:lnTo>
                      <a:pt x="2130" y="246"/>
                    </a:lnTo>
                    <a:lnTo>
                      <a:pt x="2136" y="246"/>
                    </a:lnTo>
                    <a:lnTo>
                      <a:pt x="2136" y="252"/>
                    </a:lnTo>
                    <a:lnTo>
                      <a:pt x="2136" y="252"/>
                    </a:lnTo>
                    <a:lnTo>
                      <a:pt x="2136" y="252"/>
                    </a:lnTo>
                    <a:lnTo>
                      <a:pt x="2136" y="252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42" y="264"/>
                    </a:lnTo>
                    <a:lnTo>
                      <a:pt x="2142" y="264"/>
                    </a:lnTo>
                    <a:lnTo>
                      <a:pt x="2142" y="270"/>
                    </a:lnTo>
                    <a:lnTo>
                      <a:pt x="2142" y="270"/>
                    </a:lnTo>
                    <a:lnTo>
                      <a:pt x="2142" y="276"/>
                    </a:lnTo>
                    <a:lnTo>
                      <a:pt x="2142" y="276"/>
                    </a:lnTo>
                    <a:lnTo>
                      <a:pt x="2148" y="276"/>
                    </a:lnTo>
                    <a:lnTo>
                      <a:pt x="2148" y="276"/>
                    </a:lnTo>
                    <a:lnTo>
                      <a:pt x="2184" y="282"/>
                    </a:lnTo>
                    <a:lnTo>
                      <a:pt x="2184" y="282"/>
                    </a:lnTo>
                    <a:lnTo>
                      <a:pt x="2184" y="282"/>
                    </a:lnTo>
                    <a:lnTo>
                      <a:pt x="2184" y="282"/>
                    </a:lnTo>
                    <a:lnTo>
                      <a:pt x="2184" y="276"/>
                    </a:lnTo>
                    <a:lnTo>
                      <a:pt x="2184" y="276"/>
                    </a:lnTo>
                    <a:lnTo>
                      <a:pt x="2184" y="276"/>
                    </a:lnTo>
                    <a:lnTo>
                      <a:pt x="2190" y="270"/>
                    </a:lnTo>
                    <a:lnTo>
                      <a:pt x="2190" y="270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2"/>
                    </a:lnTo>
                    <a:lnTo>
                      <a:pt x="2196" y="252"/>
                    </a:lnTo>
                    <a:lnTo>
                      <a:pt x="2196" y="252"/>
                    </a:lnTo>
                    <a:lnTo>
                      <a:pt x="2196" y="246"/>
                    </a:lnTo>
                    <a:lnTo>
                      <a:pt x="2196" y="246"/>
                    </a:lnTo>
                    <a:lnTo>
                      <a:pt x="2196" y="246"/>
                    </a:lnTo>
                    <a:lnTo>
                      <a:pt x="2196" y="246"/>
                    </a:lnTo>
                    <a:lnTo>
                      <a:pt x="2202" y="246"/>
                    </a:lnTo>
                    <a:lnTo>
                      <a:pt x="2202" y="246"/>
                    </a:lnTo>
                    <a:lnTo>
                      <a:pt x="2202" y="246"/>
                    </a:lnTo>
                    <a:lnTo>
                      <a:pt x="2202" y="246"/>
                    </a:lnTo>
                    <a:lnTo>
                      <a:pt x="2202" y="252"/>
                    </a:lnTo>
                    <a:lnTo>
                      <a:pt x="2202" y="252"/>
                    </a:lnTo>
                    <a:lnTo>
                      <a:pt x="2202" y="252"/>
                    </a:lnTo>
                    <a:lnTo>
                      <a:pt x="2208" y="258"/>
                    </a:lnTo>
                    <a:lnTo>
                      <a:pt x="2208" y="258"/>
                    </a:lnTo>
                    <a:lnTo>
                      <a:pt x="2208" y="258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08" y="270"/>
                    </a:lnTo>
                    <a:lnTo>
                      <a:pt x="2208" y="270"/>
                    </a:lnTo>
                    <a:lnTo>
                      <a:pt x="2214" y="276"/>
                    </a:lnTo>
                    <a:lnTo>
                      <a:pt x="2214" y="276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8"/>
                    </a:lnTo>
                    <a:lnTo>
                      <a:pt x="2214" y="288"/>
                    </a:lnTo>
                    <a:lnTo>
                      <a:pt x="2256" y="294"/>
                    </a:lnTo>
                    <a:lnTo>
                      <a:pt x="2256" y="294"/>
                    </a:lnTo>
                    <a:lnTo>
                      <a:pt x="2256" y="288"/>
                    </a:lnTo>
                    <a:lnTo>
                      <a:pt x="2256" y="288"/>
                    </a:lnTo>
                    <a:lnTo>
                      <a:pt x="2256" y="288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62" y="276"/>
                    </a:lnTo>
                    <a:lnTo>
                      <a:pt x="2262" y="276"/>
                    </a:lnTo>
                    <a:lnTo>
                      <a:pt x="2262" y="270"/>
                    </a:lnTo>
                    <a:lnTo>
                      <a:pt x="2262" y="270"/>
                    </a:lnTo>
                    <a:lnTo>
                      <a:pt x="2262" y="270"/>
                    </a:lnTo>
                    <a:lnTo>
                      <a:pt x="2262" y="270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8" y="258"/>
                    </a:lnTo>
                    <a:lnTo>
                      <a:pt x="2268" y="258"/>
                    </a:lnTo>
                    <a:lnTo>
                      <a:pt x="2268" y="258"/>
                    </a:lnTo>
                    <a:lnTo>
                      <a:pt x="2268" y="252"/>
                    </a:lnTo>
                    <a:lnTo>
                      <a:pt x="2268" y="252"/>
                    </a:lnTo>
                    <a:lnTo>
                      <a:pt x="2268" y="252"/>
                    </a:lnTo>
                    <a:lnTo>
                      <a:pt x="2274" y="252"/>
                    </a:lnTo>
                    <a:lnTo>
                      <a:pt x="2274" y="258"/>
                    </a:lnTo>
                    <a:lnTo>
                      <a:pt x="2274" y="258"/>
                    </a:lnTo>
                    <a:lnTo>
                      <a:pt x="2274" y="258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80" y="270"/>
                    </a:lnTo>
                    <a:lnTo>
                      <a:pt x="2280" y="270"/>
                    </a:lnTo>
                    <a:lnTo>
                      <a:pt x="2280" y="270"/>
                    </a:lnTo>
                    <a:lnTo>
                      <a:pt x="2280" y="270"/>
                    </a:lnTo>
                    <a:lnTo>
                      <a:pt x="2280" y="276"/>
                    </a:lnTo>
                    <a:lnTo>
                      <a:pt x="2280" y="276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94"/>
                    </a:lnTo>
                    <a:lnTo>
                      <a:pt x="2286" y="294"/>
                    </a:lnTo>
                    <a:lnTo>
                      <a:pt x="2286" y="294"/>
                    </a:lnTo>
                    <a:lnTo>
                      <a:pt x="2328" y="300"/>
                    </a:lnTo>
                    <a:lnTo>
                      <a:pt x="2328" y="300"/>
                    </a:lnTo>
                    <a:lnTo>
                      <a:pt x="2328" y="300"/>
                    </a:lnTo>
                    <a:lnTo>
                      <a:pt x="2328" y="294"/>
                    </a:lnTo>
                    <a:lnTo>
                      <a:pt x="2328" y="294"/>
                    </a:lnTo>
                    <a:lnTo>
                      <a:pt x="2328" y="294"/>
                    </a:lnTo>
                    <a:lnTo>
                      <a:pt x="2328" y="288"/>
                    </a:lnTo>
                    <a:lnTo>
                      <a:pt x="2328" y="288"/>
                    </a:lnTo>
                    <a:lnTo>
                      <a:pt x="2328" y="288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76"/>
                    </a:lnTo>
                    <a:lnTo>
                      <a:pt x="2334" y="276"/>
                    </a:lnTo>
                    <a:lnTo>
                      <a:pt x="2334" y="276"/>
                    </a:lnTo>
                    <a:lnTo>
                      <a:pt x="2334" y="270"/>
                    </a:lnTo>
                    <a:lnTo>
                      <a:pt x="2334" y="270"/>
                    </a:lnTo>
                    <a:lnTo>
                      <a:pt x="2334" y="270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6" y="264"/>
                    </a:lnTo>
                    <a:lnTo>
                      <a:pt x="2346" y="264"/>
                    </a:lnTo>
                    <a:lnTo>
                      <a:pt x="2346" y="270"/>
                    </a:lnTo>
                    <a:lnTo>
                      <a:pt x="2346" y="270"/>
                    </a:lnTo>
                    <a:lnTo>
                      <a:pt x="2346" y="270"/>
                    </a:lnTo>
                    <a:lnTo>
                      <a:pt x="2346" y="276"/>
                    </a:lnTo>
                    <a:lnTo>
                      <a:pt x="2352" y="276"/>
                    </a:lnTo>
                    <a:lnTo>
                      <a:pt x="2352" y="276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352" y="288"/>
                    </a:lnTo>
                    <a:lnTo>
                      <a:pt x="2352" y="288"/>
                    </a:lnTo>
                    <a:lnTo>
                      <a:pt x="2352" y="294"/>
                    </a:lnTo>
                    <a:lnTo>
                      <a:pt x="2352" y="294"/>
                    </a:lnTo>
                    <a:lnTo>
                      <a:pt x="2358" y="294"/>
                    </a:lnTo>
                    <a:lnTo>
                      <a:pt x="2358" y="300"/>
                    </a:lnTo>
                    <a:lnTo>
                      <a:pt x="2358" y="300"/>
                    </a:lnTo>
                    <a:lnTo>
                      <a:pt x="2358" y="300"/>
                    </a:lnTo>
                    <a:lnTo>
                      <a:pt x="2358" y="300"/>
                    </a:lnTo>
                    <a:lnTo>
                      <a:pt x="2394" y="306"/>
                    </a:lnTo>
                    <a:lnTo>
                      <a:pt x="2394" y="306"/>
                    </a:lnTo>
                    <a:lnTo>
                      <a:pt x="2394" y="306"/>
                    </a:lnTo>
                    <a:lnTo>
                      <a:pt x="2400" y="306"/>
                    </a:lnTo>
                    <a:lnTo>
                      <a:pt x="2400" y="300"/>
                    </a:lnTo>
                    <a:lnTo>
                      <a:pt x="2400" y="300"/>
                    </a:lnTo>
                    <a:lnTo>
                      <a:pt x="2400" y="300"/>
                    </a:lnTo>
                    <a:lnTo>
                      <a:pt x="2400" y="294"/>
                    </a:lnTo>
                    <a:lnTo>
                      <a:pt x="2400" y="294"/>
                    </a:lnTo>
                    <a:lnTo>
                      <a:pt x="2400" y="288"/>
                    </a:lnTo>
                    <a:lnTo>
                      <a:pt x="2406" y="288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76"/>
                    </a:lnTo>
                    <a:lnTo>
                      <a:pt x="2406" y="276"/>
                    </a:lnTo>
                    <a:lnTo>
                      <a:pt x="2412" y="276"/>
                    </a:lnTo>
                    <a:lnTo>
                      <a:pt x="2412" y="270"/>
                    </a:lnTo>
                    <a:lnTo>
                      <a:pt x="2412" y="270"/>
                    </a:lnTo>
                    <a:lnTo>
                      <a:pt x="2412" y="270"/>
                    </a:lnTo>
                    <a:lnTo>
                      <a:pt x="2412" y="270"/>
                    </a:lnTo>
                    <a:lnTo>
                      <a:pt x="2412" y="270"/>
                    </a:lnTo>
                    <a:lnTo>
                      <a:pt x="2412" y="270"/>
                    </a:lnTo>
                    <a:lnTo>
                      <a:pt x="2418" y="276"/>
                    </a:lnTo>
                    <a:lnTo>
                      <a:pt x="2418" y="276"/>
                    </a:lnTo>
                    <a:lnTo>
                      <a:pt x="2418" y="276"/>
                    </a:lnTo>
                    <a:lnTo>
                      <a:pt x="2418" y="282"/>
                    </a:lnTo>
                    <a:lnTo>
                      <a:pt x="2418" y="282"/>
                    </a:lnTo>
                    <a:lnTo>
                      <a:pt x="2418" y="282"/>
                    </a:lnTo>
                    <a:lnTo>
                      <a:pt x="2418" y="282"/>
                    </a:lnTo>
                    <a:lnTo>
                      <a:pt x="2424" y="288"/>
                    </a:lnTo>
                    <a:lnTo>
                      <a:pt x="2424" y="288"/>
                    </a:lnTo>
                    <a:lnTo>
                      <a:pt x="2424" y="294"/>
                    </a:lnTo>
                    <a:lnTo>
                      <a:pt x="2424" y="294"/>
                    </a:lnTo>
                    <a:lnTo>
                      <a:pt x="2424" y="300"/>
                    </a:lnTo>
                    <a:lnTo>
                      <a:pt x="2424" y="300"/>
                    </a:lnTo>
                    <a:lnTo>
                      <a:pt x="2430" y="306"/>
                    </a:lnTo>
                    <a:lnTo>
                      <a:pt x="2430" y="306"/>
                    </a:lnTo>
                    <a:lnTo>
                      <a:pt x="2430" y="306"/>
                    </a:lnTo>
                    <a:lnTo>
                      <a:pt x="2430" y="312"/>
                    </a:lnTo>
                    <a:lnTo>
                      <a:pt x="2430" y="312"/>
                    </a:lnTo>
                    <a:lnTo>
                      <a:pt x="2466" y="312"/>
                    </a:lnTo>
                    <a:lnTo>
                      <a:pt x="2466" y="312"/>
                    </a:lnTo>
                    <a:lnTo>
                      <a:pt x="2466" y="312"/>
                    </a:lnTo>
                    <a:lnTo>
                      <a:pt x="2466" y="312"/>
                    </a:lnTo>
                    <a:lnTo>
                      <a:pt x="2472" y="312"/>
                    </a:lnTo>
                    <a:lnTo>
                      <a:pt x="2472" y="306"/>
                    </a:lnTo>
                    <a:lnTo>
                      <a:pt x="2472" y="306"/>
                    </a:lnTo>
                    <a:lnTo>
                      <a:pt x="2472" y="306"/>
                    </a:lnTo>
                    <a:lnTo>
                      <a:pt x="2472" y="300"/>
                    </a:lnTo>
                    <a:lnTo>
                      <a:pt x="2472" y="300"/>
                    </a:lnTo>
                    <a:lnTo>
                      <a:pt x="2472" y="294"/>
                    </a:lnTo>
                    <a:lnTo>
                      <a:pt x="2478" y="294"/>
                    </a:lnTo>
                    <a:lnTo>
                      <a:pt x="2478" y="294"/>
                    </a:lnTo>
                    <a:lnTo>
                      <a:pt x="2478" y="294"/>
                    </a:lnTo>
                    <a:lnTo>
                      <a:pt x="2478" y="288"/>
                    </a:lnTo>
                    <a:lnTo>
                      <a:pt x="2478" y="288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90" y="282"/>
                    </a:lnTo>
                    <a:lnTo>
                      <a:pt x="2490" y="288"/>
                    </a:lnTo>
                    <a:lnTo>
                      <a:pt x="2490" y="288"/>
                    </a:lnTo>
                    <a:lnTo>
                      <a:pt x="2490" y="294"/>
                    </a:lnTo>
                    <a:lnTo>
                      <a:pt x="2490" y="294"/>
                    </a:lnTo>
                    <a:lnTo>
                      <a:pt x="2490" y="294"/>
                    </a:lnTo>
                    <a:lnTo>
                      <a:pt x="2490" y="294"/>
                    </a:lnTo>
                    <a:lnTo>
                      <a:pt x="2496" y="300"/>
                    </a:lnTo>
                    <a:lnTo>
                      <a:pt x="2496" y="300"/>
                    </a:lnTo>
                    <a:lnTo>
                      <a:pt x="2496" y="306"/>
                    </a:lnTo>
                    <a:lnTo>
                      <a:pt x="2496" y="306"/>
                    </a:lnTo>
                    <a:lnTo>
                      <a:pt x="2496" y="306"/>
                    </a:lnTo>
                    <a:lnTo>
                      <a:pt x="2496" y="312"/>
                    </a:lnTo>
                    <a:lnTo>
                      <a:pt x="2502" y="312"/>
                    </a:lnTo>
                    <a:lnTo>
                      <a:pt x="2502" y="318"/>
                    </a:lnTo>
                    <a:lnTo>
                      <a:pt x="2502" y="318"/>
                    </a:lnTo>
                    <a:lnTo>
                      <a:pt x="2502" y="318"/>
                    </a:lnTo>
                    <a:lnTo>
                      <a:pt x="2538" y="324"/>
                    </a:lnTo>
                    <a:lnTo>
                      <a:pt x="2538" y="324"/>
                    </a:lnTo>
                    <a:lnTo>
                      <a:pt x="2538" y="318"/>
                    </a:lnTo>
                    <a:lnTo>
                      <a:pt x="2538" y="318"/>
                    </a:lnTo>
                    <a:lnTo>
                      <a:pt x="2538" y="318"/>
                    </a:lnTo>
                    <a:lnTo>
                      <a:pt x="2544" y="312"/>
                    </a:lnTo>
                    <a:lnTo>
                      <a:pt x="2544" y="312"/>
                    </a:lnTo>
                    <a:lnTo>
                      <a:pt x="2544" y="312"/>
                    </a:lnTo>
                    <a:lnTo>
                      <a:pt x="2544" y="306"/>
                    </a:lnTo>
                    <a:lnTo>
                      <a:pt x="2544" y="306"/>
                    </a:lnTo>
                    <a:lnTo>
                      <a:pt x="2544" y="306"/>
                    </a:lnTo>
                    <a:lnTo>
                      <a:pt x="2544" y="300"/>
                    </a:lnTo>
                    <a:lnTo>
                      <a:pt x="2544" y="300"/>
                    </a:lnTo>
                    <a:lnTo>
                      <a:pt x="2550" y="300"/>
                    </a:lnTo>
                    <a:lnTo>
                      <a:pt x="2550" y="294"/>
                    </a:lnTo>
                    <a:lnTo>
                      <a:pt x="2550" y="294"/>
                    </a:lnTo>
                    <a:lnTo>
                      <a:pt x="2550" y="294"/>
                    </a:lnTo>
                    <a:lnTo>
                      <a:pt x="2550" y="288"/>
                    </a:lnTo>
                    <a:lnTo>
                      <a:pt x="2550" y="288"/>
                    </a:lnTo>
                    <a:lnTo>
                      <a:pt x="2556" y="288"/>
                    </a:lnTo>
                    <a:lnTo>
                      <a:pt x="2556" y="288"/>
                    </a:lnTo>
                    <a:lnTo>
                      <a:pt x="2556" y="288"/>
                    </a:lnTo>
                    <a:lnTo>
                      <a:pt x="2556" y="288"/>
                    </a:lnTo>
                    <a:lnTo>
                      <a:pt x="2556" y="288"/>
                    </a:lnTo>
                    <a:lnTo>
                      <a:pt x="2556" y="288"/>
                    </a:lnTo>
                    <a:lnTo>
                      <a:pt x="2562" y="294"/>
                    </a:lnTo>
                    <a:lnTo>
                      <a:pt x="2562" y="294"/>
                    </a:lnTo>
                    <a:lnTo>
                      <a:pt x="2562" y="294"/>
                    </a:lnTo>
                    <a:lnTo>
                      <a:pt x="2562" y="300"/>
                    </a:lnTo>
                    <a:lnTo>
                      <a:pt x="2562" y="300"/>
                    </a:lnTo>
                    <a:lnTo>
                      <a:pt x="2562" y="300"/>
                    </a:lnTo>
                    <a:lnTo>
                      <a:pt x="2562" y="306"/>
                    </a:lnTo>
                    <a:lnTo>
                      <a:pt x="2562" y="306"/>
                    </a:lnTo>
                    <a:lnTo>
                      <a:pt x="2568" y="306"/>
                    </a:lnTo>
                    <a:lnTo>
                      <a:pt x="2568" y="312"/>
                    </a:lnTo>
                    <a:lnTo>
                      <a:pt x="2568" y="312"/>
                    </a:lnTo>
                    <a:lnTo>
                      <a:pt x="2568" y="318"/>
                    </a:lnTo>
                    <a:lnTo>
                      <a:pt x="2568" y="318"/>
                    </a:lnTo>
                    <a:lnTo>
                      <a:pt x="2568" y="318"/>
                    </a:lnTo>
                    <a:lnTo>
                      <a:pt x="2574" y="324"/>
                    </a:lnTo>
                    <a:lnTo>
                      <a:pt x="2574" y="324"/>
                    </a:lnTo>
                    <a:lnTo>
                      <a:pt x="2574" y="324"/>
                    </a:lnTo>
                    <a:lnTo>
                      <a:pt x="2610" y="330"/>
                    </a:lnTo>
                    <a:lnTo>
                      <a:pt x="2610" y="330"/>
                    </a:lnTo>
                    <a:lnTo>
                      <a:pt x="2610" y="324"/>
                    </a:lnTo>
                    <a:lnTo>
                      <a:pt x="2610" y="324"/>
                    </a:lnTo>
                    <a:lnTo>
                      <a:pt x="2610" y="324"/>
                    </a:lnTo>
                    <a:lnTo>
                      <a:pt x="2610" y="324"/>
                    </a:lnTo>
                    <a:lnTo>
                      <a:pt x="2616" y="318"/>
                    </a:lnTo>
                    <a:lnTo>
                      <a:pt x="2616" y="318"/>
                    </a:lnTo>
                    <a:lnTo>
                      <a:pt x="2616" y="312"/>
                    </a:lnTo>
                    <a:lnTo>
                      <a:pt x="2616" y="312"/>
                    </a:lnTo>
                    <a:lnTo>
                      <a:pt x="2616" y="312"/>
                    </a:lnTo>
                    <a:lnTo>
                      <a:pt x="2616" y="306"/>
                    </a:lnTo>
                    <a:lnTo>
                      <a:pt x="2616" y="306"/>
                    </a:lnTo>
                    <a:lnTo>
                      <a:pt x="2616" y="306"/>
                    </a:lnTo>
                    <a:lnTo>
                      <a:pt x="2622" y="300"/>
                    </a:lnTo>
                    <a:lnTo>
                      <a:pt x="2622" y="300"/>
                    </a:lnTo>
                    <a:lnTo>
                      <a:pt x="2622" y="300"/>
                    </a:lnTo>
                    <a:lnTo>
                      <a:pt x="2622" y="294"/>
                    </a:lnTo>
                    <a:lnTo>
                      <a:pt x="2622" y="294"/>
                    </a:lnTo>
                    <a:lnTo>
                      <a:pt x="2622" y="294"/>
                    </a:lnTo>
                    <a:lnTo>
                      <a:pt x="2628" y="294"/>
                    </a:lnTo>
                    <a:lnTo>
                      <a:pt x="2628" y="294"/>
                    </a:lnTo>
                    <a:lnTo>
                      <a:pt x="2628" y="294"/>
                    </a:lnTo>
                    <a:lnTo>
                      <a:pt x="2628" y="294"/>
                    </a:lnTo>
                    <a:lnTo>
                      <a:pt x="2628" y="294"/>
                    </a:lnTo>
                    <a:lnTo>
                      <a:pt x="2628" y="300"/>
                    </a:lnTo>
                    <a:lnTo>
                      <a:pt x="2634" y="300"/>
                    </a:lnTo>
                    <a:lnTo>
                      <a:pt x="2634" y="300"/>
                    </a:lnTo>
                    <a:lnTo>
                      <a:pt x="2634" y="306"/>
                    </a:lnTo>
                    <a:lnTo>
                      <a:pt x="2634" y="306"/>
                    </a:lnTo>
                    <a:lnTo>
                      <a:pt x="2634" y="306"/>
                    </a:lnTo>
                    <a:lnTo>
                      <a:pt x="2634" y="312"/>
                    </a:lnTo>
                    <a:lnTo>
                      <a:pt x="2634" y="312"/>
                    </a:lnTo>
                    <a:lnTo>
                      <a:pt x="2640" y="318"/>
                    </a:lnTo>
                    <a:lnTo>
                      <a:pt x="2640" y="318"/>
                    </a:lnTo>
                    <a:lnTo>
                      <a:pt x="2640" y="318"/>
                    </a:lnTo>
                    <a:lnTo>
                      <a:pt x="2640" y="324"/>
                    </a:lnTo>
                    <a:lnTo>
                      <a:pt x="2640" y="324"/>
                    </a:lnTo>
                    <a:lnTo>
                      <a:pt x="2640" y="324"/>
                    </a:lnTo>
                    <a:lnTo>
                      <a:pt x="2640" y="330"/>
                    </a:lnTo>
                    <a:lnTo>
                      <a:pt x="2646" y="330"/>
                    </a:lnTo>
                    <a:lnTo>
                      <a:pt x="2646" y="330"/>
                    </a:lnTo>
                    <a:lnTo>
                      <a:pt x="2682" y="336"/>
                    </a:lnTo>
                    <a:lnTo>
                      <a:pt x="2682" y="336"/>
                    </a:lnTo>
                    <a:lnTo>
                      <a:pt x="2682" y="336"/>
                    </a:lnTo>
                    <a:lnTo>
                      <a:pt x="2682" y="330"/>
                    </a:lnTo>
                    <a:lnTo>
                      <a:pt x="2682" y="330"/>
                    </a:lnTo>
                    <a:lnTo>
                      <a:pt x="2682" y="330"/>
                    </a:lnTo>
                    <a:lnTo>
                      <a:pt x="2682" y="324"/>
                    </a:lnTo>
                    <a:lnTo>
                      <a:pt x="2688" y="324"/>
                    </a:lnTo>
                    <a:lnTo>
                      <a:pt x="2688" y="324"/>
                    </a:lnTo>
                    <a:lnTo>
                      <a:pt x="2688" y="318"/>
                    </a:lnTo>
                    <a:lnTo>
                      <a:pt x="2688" y="318"/>
                    </a:lnTo>
                    <a:lnTo>
                      <a:pt x="2688" y="312"/>
                    </a:lnTo>
                    <a:lnTo>
                      <a:pt x="2688" y="312"/>
                    </a:lnTo>
                    <a:lnTo>
                      <a:pt x="2688" y="312"/>
                    </a:lnTo>
                    <a:lnTo>
                      <a:pt x="2694" y="312"/>
                    </a:lnTo>
                    <a:lnTo>
                      <a:pt x="2694" y="306"/>
                    </a:lnTo>
                    <a:lnTo>
                      <a:pt x="2694" y="306"/>
                    </a:lnTo>
                    <a:lnTo>
                      <a:pt x="2694" y="306"/>
                    </a:lnTo>
                    <a:lnTo>
                      <a:pt x="2694" y="300"/>
                    </a:lnTo>
                    <a:lnTo>
                      <a:pt x="2694" y="300"/>
                    </a:lnTo>
                    <a:lnTo>
                      <a:pt x="2694" y="300"/>
                    </a:lnTo>
                    <a:lnTo>
                      <a:pt x="2700" y="300"/>
                    </a:lnTo>
                    <a:lnTo>
                      <a:pt x="2700" y="300"/>
                    </a:lnTo>
                    <a:lnTo>
                      <a:pt x="2700" y="300"/>
                    </a:lnTo>
                    <a:lnTo>
                      <a:pt x="2700" y="306"/>
                    </a:lnTo>
                    <a:lnTo>
                      <a:pt x="2700" y="306"/>
                    </a:lnTo>
                    <a:lnTo>
                      <a:pt x="2700" y="306"/>
                    </a:lnTo>
                    <a:lnTo>
                      <a:pt x="2706" y="312"/>
                    </a:lnTo>
                    <a:lnTo>
                      <a:pt x="2706" y="312"/>
                    </a:lnTo>
                    <a:lnTo>
                      <a:pt x="2706" y="312"/>
                    </a:lnTo>
                    <a:lnTo>
                      <a:pt x="2706" y="312"/>
                    </a:lnTo>
                    <a:lnTo>
                      <a:pt x="2706" y="318"/>
                    </a:lnTo>
                    <a:lnTo>
                      <a:pt x="2706" y="318"/>
                    </a:lnTo>
                    <a:lnTo>
                      <a:pt x="2706" y="324"/>
                    </a:lnTo>
                    <a:lnTo>
                      <a:pt x="2712" y="324"/>
                    </a:lnTo>
                    <a:lnTo>
                      <a:pt x="2712" y="330"/>
                    </a:lnTo>
                    <a:lnTo>
                      <a:pt x="2712" y="330"/>
                    </a:lnTo>
                    <a:lnTo>
                      <a:pt x="2712" y="330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54" y="342"/>
                    </a:lnTo>
                    <a:lnTo>
                      <a:pt x="2754" y="342"/>
                    </a:lnTo>
                    <a:lnTo>
                      <a:pt x="2754" y="342"/>
                    </a:lnTo>
                    <a:lnTo>
                      <a:pt x="2754" y="336"/>
                    </a:lnTo>
                    <a:lnTo>
                      <a:pt x="2754" y="336"/>
                    </a:lnTo>
                    <a:lnTo>
                      <a:pt x="2754" y="336"/>
                    </a:lnTo>
                    <a:lnTo>
                      <a:pt x="2754" y="330"/>
                    </a:lnTo>
                    <a:lnTo>
                      <a:pt x="2754" y="330"/>
                    </a:lnTo>
                    <a:lnTo>
                      <a:pt x="2760" y="330"/>
                    </a:lnTo>
                    <a:lnTo>
                      <a:pt x="2760" y="324"/>
                    </a:lnTo>
                    <a:lnTo>
                      <a:pt x="2760" y="324"/>
                    </a:lnTo>
                    <a:lnTo>
                      <a:pt x="2760" y="318"/>
                    </a:lnTo>
                    <a:lnTo>
                      <a:pt x="2760" y="318"/>
                    </a:lnTo>
                    <a:lnTo>
                      <a:pt x="2760" y="318"/>
                    </a:lnTo>
                    <a:lnTo>
                      <a:pt x="2760" y="318"/>
                    </a:lnTo>
                    <a:lnTo>
                      <a:pt x="2766" y="312"/>
                    </a:lnTo>
                    <a:lnTo>
                      <a:pt x="2766" y="312"/>
                    </a:lnTo>
                    <a:lnTo>
                      <a:pt x="2766" y="312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72" y="306"/>
                    </a:lnTo>
                    <a:lnTo>
                      <a:pt x="2772" y="306"/>
                    </a:lnTo>
                    <a:lnTo>
                      <a:pt x="2772" y="306"/>
                    </a:lnTo>
                    <a:lnTo>
                      <a:pt x="2772" y="312"/>
                    </a:lnTo>
                    <a:lnTo>
                      <a:pt x="2772" y="312"/>
                    </a:lnTo>
                    <a:lnTo>
                      <a:pt x="2772" y="312"/>
                    </a:lnTo>
                    <a:lnTo>
                      <a:pt x="2772" y="318"/>
                    </a:lnTo>
                    <a:lnTo>
                      <a:pt x="2778" y="318"/>
                    </a:lnTo>
                    <a:lnTo>
                      <a:pt x="2778" y="318"/>
                    </a:lnTo>
                    <a:lnTo>
                      <a:pt x="2778" y="318"/>
                    </a:lnTo>
                    <a:lnTo>
                      <a:pt x="2778" y="324"/>
                    </a:lnTo>
                    <a:lnTo>
                      <a:pt x="2778" y="324"/>
                    </a:lnTo>
                    <a:lnTo>
                      <a:pt x="2778" y="330"/>
                    </a:lnTo>
                    <a:lnTo>
                      <a:pt x="2778" y="330"/>
                    </a:lnTo>
                    <a:lnTo>
                      <a:pt x="2784" y="330"/>
                    </a:lnTo>
                    <a:lnTo>
                      <a:pt x="2784" y="336"/>
                    </a:lnTo>
                    <a:lnTo>
                      <a:pt x="2784" y="336"/>
                    </a:lnTo>
                    <a:lnTo>
                      <a:pt x="2784" y="342"/>
                    </a:lnTo>
                    <a:lnTo>
                      <a:pt x="2784" y="342"/>
                    </a:lnTo>
                    <a:lnTo>
                      <a:pt x="2784" y="342"/>
                    </a:lnTo>
                    <a:lnTo>
                      <a:pt x="2784" y="342"/>
                    </a:lnTo>
                    <a:lnTo>
                      <a:pt x="2826" y="348"/>
                    </a:lnTo>
                    <a:lnTo>
                      <a:pt x="2826" y="348"/>
                    </a:lnTo>
                    <a:lnTo>
                      <a:pt x="2826" y="348"/>
                    </a:lnTo>
                    <a:lnTo>
                      <a:pt x="2826" y="342"/>
                    </a:lnTo>
                    <a:lnTo>
                      <a:pt x="2826" y="342"/>
                    </a:lnTo>
                    <a:lnTo>
                      <a:pt x="2826" y="342"/>
                    </a:lnTo>
                    <a:lnTo>
                      <a:pt x="2826" y="336"/>
                    </a:lnTo>
                    <a:lnTo>
                      <a:pt x="2826" y="336"/>
                    </a:lnTo>
                    <a:lnTo>
                      <a:pt x="2826" y="336"/>
                    </a:lnTo>
                    <a:lnTo>
                      <a:pt x="2832" y="330"/>
                    </a:lnTo>
                    <a:lnTo>
                      <a:pt x="2832" y="330"/>
                    </a:lnTo>
                    <a:lnTo>
                      <a:pt x="2832" y="324"/>
                    </a:lnTo>
                    <a:lnTo>
                      <a:pt x="2832" y="324"/>
                    </a:lnTo>
                    <a:lnTo>
                      <a:pt x="2832" y="324"/>
                    </a:lnTo>
                    <a:lnTo>
                      <a:pt x="2832" y="324"/>
                    </a:lnTo>
                    <a:lnTo>
                      <a:pt x="2832" y="318"/>
                    </a:lnTo>
                    <a:lnTo>
                      <a:pt x="2838" y="318"/>
                    </a:lnTo>
                    <a:lnTo>
                      <a:pt x="2838" y="318"/>
                    </a:lnTo>
                    <a:lnTo>
                      <a:pt x="2838" y="318"/>
                    </a:lnTo>
                    <a:lnTo>
                      <a:pt x="2838" y="312"/>
                    </a:lnTo>
                    <a:lnTo>
                      <a:pt x="2838" y="312"/>
                    </a:lnTo>
                    <a:lnTo>
                      <a:pt x="2838" y="312"/>
                    </a:lnTo>
                    <a:lnTo>
                      <a:pt x="2844" y="312"/>
                    </a:lnTo>
                    <a:lnTo>
                      <a:pt x="2844" y="318"/>
                    </a:lnTo>
                    <a:lnTo>
                      <a:pt x="2844" y="318"/>
                    </a:lnTo>
                    <a:lnTo>
                      <a:pt x="2844" y="318"/>
                    </a:lnTo>
                    <a:lnTo>
                      <a:pt x="2844" y="318"/>
                    </a:lnTo>
                    <a:lnTo>
                      <a:pt x="2844" y="324"/>
                    </a:lnTo>
                    <a:lnTo>
                      <a:pt x="2844" y="324"/>
                    </a:lnTo>
                    <a:lnTo>
                      <a:pt x="2850" y="324"/>
                    </a:lnTo>
                    <a:lnTo>
                      <a:pt x="2850" y="324"/>
                    </a:lnTo>
                    <a:lnTo>
                      <a:pt x="2850" y="330"/>
                    </a:lnTo>
                    <a:lnTo>
                      <a:pt x="2850" y="330"/>
                    </a:lnTo>
                    <a:lnTo>
                      <a:pt x="2850" y="336"/>
                    </a:lnTo>
                    <a:lnTo>
                      <a:pt x="2850" y="336"/>
                    </a:lnTo>
                    <a:lnTo>
                      <a:pt x="2850" y="342"/>
                    </a:lnTo>
                    <a:lnTo>
                      <a:pt x="2856" y="342"/>
                    </a:lnTo>
                    <a:lnTo>
                      <a:pt x="2856" y="342"/>
                    </a:lnTo>
                    <a:lnTo>
                      <a:pt x="2856" y="348"/>
                    </a:lnTo>
                    <a:lnTo>
                      <a:pt x="2856" y="348"/>
                    </a:lnTo>
                    <a:lnTo>
                      <a:pt x="2856" y="348"/>
                    </a:lnTo>
                    <a:lnTo>
                      <a:pt x="2856" y="348"/>
                    </a:lnTo>
                    <a:lnTo>
                      <a:pt x="2892" y="354"/>
                    </a:lnTo>
                    <a:lnTo>
                      <a:pt x="2892" y="354"/>
                    </a:lnTo>
                    <a:lnTo>
                      <a:pt x="2898" y="354"/>
                    </a:lnTo>
                    <a:lnTo>
                      <a:pt x="2898" y="348"/>
                    </a:lnTo>
                    <a:lnTo>
                      <a:pt x="2898" y="348"/>
                    </a:lnTo>
                    <a:lnTo>
                      <a:pt x="2898" y="348"/>
                    </a:lnTo>
                    <a:lnTo>
                      <a:pt x="2898" y="342"/>
                    </a:lnTo>
                    <a:lnTo>
                      <a:pt x="2898" y="342"/>
                    </a:lnTo>
                    <a:lnTo>
                      <a:pt x="2898" y="342"/>
                    </a:lnTo>
                    <a:lnTo>
                      <a:pt x="2898" y="336"/>
                    </a:lnTo>
                    <a:lnTo>
                      <a:pt x="2904" y="336"/>
                    </a:lnTo>
                    <a:lnTo>
                      <a:pt x="2904" y="336"/>
                    </a:lnTo>
                    <a:lnTo>
                      <a:pt x="2904" y="336"/>
                    </a:lnTo>
                    <a:lnTo>
                      <a:pt x="2904" y="330"/>
                    </a:lnTo>
                    <a:lnTo>
                      <a:pt x="2904" y="330"/>
                    </a:lnTo>
                    <a:lnTo>
                      <a:pt x="2904" y="324"/>
                    </a:lnTo>
                    <a:lnTo>
                      <a:pt x="2904" y="324"/>
                    </a:lnTo>
                    <a:lnTo>
                      <a:pt x="2910" y="324"/>
                    </a:lnTo>
                    <a:lnTo>
                      <a:pt x="2910" y="324"/>
                    </a:lnTo>
                    <a:lnTo>
                      <a:pt x="2910" y="324"/>
                    </a:lnTo>
                    <a:lnTo>
                      <a:pt x="2910" y="318"/>
                    </a:lnTo>
                    <a:lnTo>
                      <a:pt x="2910" y="318"/>
                    </a:lnTo>
                    <a:lnTo>
                      <a:pt x="2910" y="324"/>
                    </a:lnTo>
                    <a:lnTo>
                      <a:pt x="2916" y="324"/>
                    </a:lnTo>
                    <a:lnTo>
                      <a:pt x="2916" y="324"/>
                    </a:lnTo>
                    <a:lnTo>
                      <a:pt x="2916" y="324"/>
                    </a:lnTo>
                    <a:lnTo>
                      <a:pt x="2916" y="324"/>
                    </a:lnTo>
                    <a:lnTo>
                      <a:pt x="2916" y="330"/>
                    </a:lnTo>
                    <a:lnTo>
                      <a:pt x="2916" y="330"/>
                    </a:lnTo>
                    <a:lnTo>
                      <a:pt x="2922" y="336"/>
                    </a:lnTo>
                    <a:lnTo>
                      <a:pt x="2922" y="336"/>
                    </a:lnTo>
                    <a:lnTo>
                      <a:pt x="2922" y="336"/>
                    </a:lnTo>
                    <a:lnTo>
                      <a:pt x="2922" y="336"/>
                    </a:lnTo>
                    <a:lnTo>
                      <a:pt x="2922" y="342"/>
                    </a:lnTo>
                    <a:lnTo>
                      <a:pt x="2922" y="342"/>
                    </a:lnTo>
                    <a:lnTo>
                      <a:pt x="2922" y="348"/>
                    </a:lnTo>
                    <a:lnTo>
                      <a:pt x="2922" y="348"/>
                    </a:lnTo>
                    <a:lnTo>
                      <a:pt x="2928" y="348"/>
                    </a:lnTo>
                    <a:lnTo>
                      <a:pt x="2928" y="354"/>
                    </a:lnTo>
                    <a:lnTo>
                      <a:pt x="2928" y="354"/>
                    </a:lnTo>
                    <a:lnTo>
                      <a:pt x="2928" y="354"/>
                    </a:lnTo>
                    <a:lnTo>
                      <a:pt x="2928" y="354"/>
                    </a:lnTo>
                    <a:lnTo>
                      <a:pt x="2964" y="360"/>
                    </a:lnTo>
                    <a:lnTo>
                      <a:pt x="2964" y="360"/>
                    </a:lnTo>
                    <a:lnTo>
                      <a:pt x="2964" y="354"/>
                    </a:lnTo>
                    <a:lnTo>
                      <a:pt x="2970" y="354"/>
                    </a:lnTo>
                    <a:lnTo>
                      <a:pt x="2970" y="354"/>
                    </a:lnTo>
                    <a:lnTo>
                      <a:pt x="2970" y="354"/>
                    </a:lnTo>
                    <a:lnTo>
                      <a:pt x="2970" y="348"/>
                    </a:lnTo>
                    <a:lnTo>
                      <a:pt x="2970" y="348"/>
                    </a:lnTo>
                    <a:lnTo>
                      <a:pt x="2970" y="348"/>
                    </a:lnTo>
                    <a:lnTo>
                      <a:pt x="2970" y="342"/>
                    </a:lnTo>
                    <a:lnTo>
                      <a:pt x="2976" y="342"/>
                    </a:lnTo>
                    <a:lnTo>
                      <a:pt x="2976" y="336"/>
                    </a:lnTo>
                    <a:lnTo>
                      <a:pt x="2976" y="336"/>
                    </a:lnTo>
                    <a:lnTo>
                      <a:pt x="2976" y="336"/>
                    </a:lnTo>
                    <a:lnTo>
                      <a:pt x="2976" y="336"/>
                    </a:lnTo>
                    <a:lnTo>
                      <a:pt x="2976" y="330"/>
                    </a:lnTo>
                    <a:lnTo>
                      <a:pt x="2976" y="330"/>
                    </a:lnTo>
                    <a:lnTo>
                      <a:pt x="2976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8" y="330"/>
                    </a:lnTo>
                    <a:lnTo>
                      <a:pt x="2988" y="330"/>
                    </a:lnTo>
                    <a:lnTo>
                      <a:pt x="2988" y="330"/>
                    </a:lnTo>
                    <a:lnTo>
                      <a:pt x="2988" y="336"/>
                    </a:lnTo>
                    <a:lnTo>
                      <a:pt x="2988" y="336"/>
                    </a:lnTo>
                    <a:lnTo>
                      <a:pt x="2988" y="336"/>
                    </a:lnTo>
                    <a:lnTo>
                      <a:pt x="2988" y="336"/>
                    </a:lnTo>
                    <a:lnTo>
                      <a:pt x="2994" y="342"/>
                    </a:lnTo>
                    <a:lnTo>
                      <a:pt x="2994" y="342"/>
                    </a:lnTo>
                    <a:lnTo>
                      <a:pt x="2994" y="348"/>
                    </a:lnTo>
                    <a:lnTo>
                      <a:pt x="2994" y="348"/>
                    </a:lnTo>
                    <a:lnTo>
                      <a:pt x="2994" y="348"/>
                    </a:lnTo>
                    <a:lnTo>
                      <a:pt x="2994" y="354"/>
                    </a:lnTo>
                    <a:lnTo>
                      <a:pt x="2994" y="354"/>
                    </a:lnTo>
                    <a:lnTo>
                      <a:pt x="3000" y="354"/>
                    </a:lnTo>
                    <a:lnTo>
                      <a:pt x="3000" y="360"/>
                    </a:lnTo>
                    <a:lnTo>
                      <a:pt x="3000" y="360"/>
                    </a:lnTo>
                    <a:lnTo>
                      <a:pt x="3000" y="360"/>
                    </a:lnTo>
                    <a:lnTo>
                      <a:pt x="3036" y="366"/>
                    </a:lnTo>
                    <a:lnTo>
                      <a:pt x="3036" y="366"/>
                    </a:lnTo>
                    <a:lnTo>
                      <a:pt x="3036" y="360"/>
                    </a:lnTo>
                    <a:lnTo>
                      <a:pt x="3036" y="360"/>
                    </a:lnTo>
                    <a:lnTo>
                      <a:pt x="3042" y="360"/>
                    </a:lnTo>
                    <a:lnTo>
                      <a:pt x="3042" y="360"/>
                    </a:lnTo>
                    <a:lnTo>
                      <a:pt x="3042" y="354"/>
                    </a:lnTo>
                    <a:lnTo>
                      <a:pt x="3042" y="354"/>
                    </a:lnTo>
                    <a:lnTo>
                      <a:pt x="3042" y="354"/>
                    </a:lnTo>
                    <a:lnTo>
                      <a:pt x="3042" y="348"/>
                    </a:lnTo>
                    <a:lnTo>
                      <a:pt x="3042" y="348"/>
                    </a:lnTo>
                    <a:lnTo>
                      <a:pt x="3048" y="342"/>
                    </a:lnTo>
                    <a:lnTo>
                      <a:pt x="3048" y="342"/>
                    </a:lnTo>
                    <a:lnTo>
                      <a:pt x="3048" y="342"/>
                    </a:lnTo>
                    <a:lnTo>
                      <a:pt x="3048" y="342"/>
                    </a:lnTo>
                    <a:lnTo>
                      <a:pt x="3048" y="336"/>
                    </a:lnTo>
                    <a:lnTo>
                      <a:pt x="3048" y="336"/>
                    </a:lnTo>
                    <a:lnTo>
                      <a:pt x="3048" y="336"/>
                    </a:lnTo>
                    <a:lnTo>
                      <a:pt x="3054" y="336"/>
                    </a:lnTo>
                    <a:lnTo>
                      <a:pt x="3054" y="330"/>
                    </a:lnTo>
                    <a:lnTo>
                      <a:pt x="3054" y="330"/>
                    </a:lnTo>
                    <a:lnTo>
                      <a:pt x="3054" y="330"/>
                    </a:lnTo>
                    <a:lnTo>
                      <a:pt x="3054" y="330"/>
                    </a:lnTo>
                    <a:lnTo>
                      <a:pt x="3054" y="336"/>
                    </a:lnTo>
                    <a:lnTo>
                      <a:pt x="3054" y="336"/>
                    </a:lnTo>
                    <a:lnTo>
                      <a:pt x="3060" y="336"/>
                    </a:lnTo>
                    <a:lnTo>
                      <a:pt x="3060" y="336"/>
                    </a:lnTo>
                    <a:lnTo>
                      <a:pt x="3060" y="342"/>
                    </a:lnTo>
                    <a:lnTo>
                      <a:pt x="3060" y="342"/>
                    </a:lnTo>
                    <a:lnTo>
                      <a:pt x="3060" y="342"/>
                    </a:lnTo>
                    <a:lnTo>
                      <a:pt x="3060" y="342"/>
                    </a:lnTo>
                    <a:lnTo>
                      <a:pt x="3060" y="348"/>
                    </a:lnTo>
                    <a:lnTo>
                      <a:pt x="3066" y="348"/>
                    </a:lnTo>
                    <a:lnTo>
                      <a:pt x="3066" y="354"/>
                    </a:lnTo>
                    <a:lnTo>
                      <a:pt x="3066" y="354"/>
                    </a:lnTo>
                    <a:lnTo>
                      <a:pt x="3066" y="354"/>
                    </a:lnTo>
                    <a:lnTo>
                      <a:pt x="3066" y="360"/>
                    </a:lnTo>
                    <a:lnTo>
                      <a:pt x="3066" y="360"/>
                    </a:lnTo>
                    <a:lnTo>
                      <a:pt x="3072" y="360"/>
                    </a:lnTo>
                    <a:lnTo>
                      <a:pt x="3072" y="366"/>
                    </a:lnTo>
                    <a:lnTo>
                      <a:pt x="3072" y="366"/>
                    </a:lnTo>
                    <a:lnTo>
                      <a:pt x="3072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14" y="360"/>
                    </a:lnTo>
                    <a:lnTo>
                      <a:pt x="3114" y="360"/>
                    </a:lnTo>
                    <a:lnTo>
                      <a:pt x="3114" y="360"/>
                    </a:lnTo>
                    <a:lnTo>
                      <a:pt x="3114" y="354"/>
                    </a:lnTo>
                    <a:lnTo>
                      <a:pt x="3114" y="354"/>
                    </a:lnTo>
                    <a:lnTo>
                      <a:pt x="3114" y="354"/>
                    </a:lnTo>
                    <a:lnTo>
                      <a:pt x="3114" y="348"/>
                    </a:lnTo>
                    <a:lnTo>
                      <a:pt x="3114" y="348"/>
                    </a:lnTo>
                    <a:lnTo>
                      <a:pt x="3120" y="348"/>
                    </a:lnTo>
                    <a:lnTo>
                      <a:pt x="3120" y="348"/>
                    </a:lnTo>
                    <a:lnTo>
                      <a:pt x="3120" y="342"/>
                    </a:lnTo>
                    <a:lnTo>
                      <a:pt x="3120" y="342"/>
                    </a:lnTo>
                    <a:lnTo>
                      <a:pt x="3120" y="342"/>
                    </a:lnTo>
                    <a:lnTo>
                      <a:pt x="3120" y="336"/>
                    </a:lnTo>
                    <a:lnTo>
                      <a:pt x="3126" y="336"/>
                    </a:lnTo>
                    <a:lnTo>
                      <a:pt x="3126" y="336"/>
                    </a:lnTo>
                    <a:lnTo>
                      <a:pt x="3126" y="336"/>
                    </a:lnTo>
                    <a:lnTo>
                      <a:pt x="3126" y="336"/>
                    </a:lnTo>
                    <a:lnTo>
                      <a:pt x="3126" y="336"/>
                    </a:lnTo>
                    <a:lnTo>
                      <a:pt x="3126" y="342"/>
                    </a:lnTo>
                    <a:lnTo>
                      <a:pt x="3126" y="342"/>
                    </a:lnTo>
                    <a:lnTo>
                      <a:pt x="3132" y="342"/>
                    </a:lnTo>
                    <a:lnTo>
                      <a:pt x="3132" y="348"/>
                    </a:lnTo>
                    <a:lnTo>
                      <a:pt x="3132" y="348"/>
                    </a:lnTo>
                    <a:lnTo>
                      <a:pt x="3132" y="348"/>
                    </a:lnTo>
                    <a:lnTo>
                      <a:pt x="3132" y="348"/>
                    </a:lnTo>
                    <a:lnTo>
                      <a:pt x="3132" y="354"/>
                    </a:lnTo>
                    <a:lnTo>
                      <a:pt x="3132" y="354"/>
                    </a:lnTo>
                    <a:lnTo>
                      <a:pt x="3138" y="354"/>
                    </a:lnTo>
                    <a:lnTo>
                      <a:pt x="3138" y="360"/>
                    </a:lnTo>
                    <a:lnTo>
                      <a:pt x="3138" y="360"/>
                    </a:lnTo>
                    <a:lnTo>
                      <a:pt x="3138" y="366"/>
                    </a:lnTo>
                    <a:lnTo>
                      <a:pt x="3138" y="366"/>
                    </a:lnTo>
                    <a:lnTo>
                      <a:pt x="3138" y="366"/>
                    </a:lnTo>
                    <a:lnTo>
                      <a:pt x="3144" y="372"/>
                    </a:lnTo>
                    <a:lnTo>
                      <a:pt x="3144" y="372"/>
                    </a:lnTo>
                    <a:lnTo>
                      <a:pt x="3144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66"/>
                    </a:lnTo>
                    <a:lnTo>
                      <a:pt x="3180" y="366"/>
                    </a:lnTo>
                    <a:lnTo>
                      <a:pt x="3186" y="366"/>
                    </a:lnTo>
                    <a:lnTo>
                      <a:pt x="3186" y="366"/>
                    </a:lnTo>
                    <a:lnTo>
                      <a:pt x="3186" y="360"/>
                    </a:lnTo>
                    <a:lnTo>
                      <a:pt x="3186" y="360"/>
                    </a:lnTo>
                    <a:lnTo>
                      <a:pt x="3186" y="354"/>
                    </a:lnTo>
                    <a:lnTo>
                      <a:pt x="3186" y="354"/>
                    </a:lnTo>
                    <a:lnTo>
                      <a:pt x="3186" y="354"/>
                    </a:lnTo>
                    <a:lnTo>
                      <a:pt x="3186" y="354"/>
                    </a:lnTo>
                    <a:lnTo>
                      <a:pt x="3192" y="348"/>
                    </a:lnTo>
                    <a:lnTo>
                      <a:pt x="3192" y="348"/>
                    </a:lnTo>
                    <a:lnTo>
                      <a:pt x="3192" y="348"/>
                    </a:lnTo>
                    <a:lnTo>
                      <a:pt x="3192" y="342"/>
                    </a:lnTo>
                    <a:lnTo>
                      <a:pt x="3192" y="342"/>
                    </a:lnTo>
                    <a:lnTo>
                      <a:pt x="3192" y="342"/>
                    </a:lnTo>
                    <a:lnTo>
                      <a:pt x="3198" y="342"/>
                    </a:lnTo>
                    <a:lnTo>
                      <a:pt x="3198" y="342"/>
                    </a:lnTo>
                    <a:lnTo>
                      <a:pt x="3198" y="342"/>
                    </a:lnTo>
                    <a:lnTo>
                      <a:pt x="3198" y="342"/>
                    </a:lnTo>
                    <a:lnTo>
                      <a:pt x="3198" y="342"/>
                    </a:lnTo>
                    <a:lnTo>
                      <a:pt x="3198" y="348"/>
                    </a:lnTo>
                    <a:lnTo>
                      <a:pt x="3204" y="348"/>
                    </a:lnTo>
                    <a:lnTo>
                      <a:pt x="3204" y="348"/>
                    </a:lnTo>
                    <a:lnTo>
                      <a:pt x="3204" y="354"/>
                    </a:lnTo>
                    <a:lnTo>
                      <a:pt x="3204" y="354"/>
                    </a:lnTo>
                    <a:lnTo>
                      <a:pt x="3204" y="354"/>
                    </a:lnTo>
                    <a:lnTo>
                      <a:pt x="3204" y="354"/>
                    </a:lnTo>
                    <a:lnTo>
                      <a:pt x="3204" y="360"/>
                    </a:lnTo>
                    <a:lnTo>
                      <a:pt x="3204" y="360"/>
                    </a:lnTo>
                    <a:lnTo>
                      <a:pt x="3210" y="366"/>
                    </a:lnTo>
                    <a:lnTo>
                      <a:pt x="3210" y="366"/>
                    </a:lnTo>
                    <a:lnTo>
                      <a:pt x="3210" y="366"/>
                    </a:lnTo>
                    <a:lnTo>
                      <a:pt x="3210" y="372"/>
                    </a:lnTo>
                    <a:lnTo>
                      <a:pt x="3210" y="372"/>
                    </a:lnTo>
                    <a:lnTo>
                      <a:pt x="3210" y="372"/>
                    </a:lnTo>
                    <a:lnTo>
                      <a:pt x="3216" y="378"/>
                    </a:lnTo>
                    <a:lnTo>
                      <a:pt x="3216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2"/>
                    </a:lnTo>
                    <a:lnTo>
                      <a:pt x="3252" y="372"/>
                    </a:lnTo>
                    <a:lnTo>
                      <a:pt x="3252" y="372"/>
                    </a:lnTo>
                    <a:lnTo>
                      <a:pt x="3258" y="366"/>
                    </a:lnTo>
                    <a:lnTo>
                      <a:pt x="3258" y="366"/>
                    </a:lnTo>
                    <a:lnTo>
                      <a:pt x="3258" y="366"/>
                    </a:lnTo>
                    <a:lnTo>
                      <a:pt x="3258" y="366"/>
                    </a:lnTo>
                    <a:lnTo>
                      <a:pt x="3258" y="366"/>
                    </a:lnTo>
                    <a:lnTo>
                      <a:pt x="3258" y="360"/>
                    </a:lnTo>
                    <a:lnTo>
                      <a:pt x="3258" y="360"/>
                    </a:lnTo>
                    <a:lnTo>
                      <a:pt x="3258" y="354"/>
                    </a:lnTo>
                    <a:lnTo>
                      <a:pt x="3264" y="354"/>
                    </a:lnTo>
                    <a:lnTo>
                      <a:pt x="3264" y="354"/>
                    </a:lnTo>
                    <a:lnTo>
                      <a:pt x="3264" y="354"/>
                    </a:lnTo>
                    <a:lnTo>
                      <a:pt x="3264" y="348"/>
                    </a:lnTo>
                    <a:lnTo>
                      <a:pt x="3264" y="348"/>
                    </a:lnTo>
                    <a:lnTo>
                      <a:pt x="3264" y="348"/>
                    </a:lnTo>
                    <a:lnTo>
                      <a:pt x="3264" y="348"/>
                    </a:lnTo>
                    <a:lnTo>
                      <a:pt x="3270" y="348"/>
                    </a:lnTo>
                    <a:lnTo>
                      <a:pt x="3270" y="348"/>
                    </a:lnTo>
                    <a:lnTo>
                      <a:pt x="3270" y="348"/>
                    </a:lnTo>
                    <a:lnTo>
                      <a:pt x="3270" y="348"/>
                    </a:lnTo>
                    <a:lnTo>
                      <a:pt x="3270" y="348"/>
                    </a:lnTo>
                    <a:lnTo>
                      <a:pt x="3270" y="348"/>
                    </a:lnTo>
                    <a:lnTo>
                      <a:pt x="3276" y="348"/>
                    </a:lnTo>
                    <a:lnTo>
                      <a:pt x="3276" y="348"/>
                    </a:lnTo>
                    <a:lnTo>
                      <a:pt x="3276" y="348"/>
                    </a:lnTo>
                    <a:lnTo>
                      <a:pt x="3276" y="348"/>
                    </a:lnTo>
                    <a:lnTo>
                      <a:pt x="3276" y="348"/>
                    </a:lnTo>
                    <a:lnTo>
                      <a:pt x="3276" y="348"/>
                    </a:lnTo>
                    <a:lnTo>
                      <a:pt x="3282" y="354"/>
                    </a:lnTo>
                    <a:lnTo>
                      <a:pt x="3282" y="354"/>
                    </a:lnTo>
                    <a:lnTo>
                      <a:pt x="3282" y="354"/>
                    </a:lnTo>
                    <a:lnTo>
                      <a:pt x="3282" y="360"/>
                    </a:lnTo>
                    <a:lnTo>
                      <a:pt x="3282" y="360"/>
                    </a:lnTo>
                    <a:lnTo>
                      <a:pt x="3282" y="360"/>
                    </a:lnTo>
                    <a:lnTo>
                      <a:pt x="3282" y="360"/>
                    </a:lnTo>
                    <a:lnTo>
                      <a:pt x="3282" y="366"/>
                    </a:lnTo>
                    <a:lnTo>
                      <a:pt x="3288" y="366"/>
                    </a:lnTo>
                    <a:lnTo>
                      <a:pt x="3288" y="366"/>
                    </a:lnTo>
                    <a:lnTo>
                      <a:pt x="3288" y="366"/>
                    </a:lnTo>
                    <a:lnTo>
                      <a:pt x="3288" y="366"/>
                    </a:lnTo>
                    <a:lnTo>
                      <a:pt x="3306" y="390"/>
                    </a:lnTo>
                    <a:lnTo>
                      <a:pt x="3306" y="390"/>
                    </a:lnTo>
                    <a:lnTo>
                      <a:pt x="3306" y="390"/>
                    </a:lnTo>
                    <a:lnTo>
                      <a:pt x="3306" y="390"/>
                    </a:lnTo>
                    <a:lnTo>
                      <a:pt x="3312" y="390"/>
                    </a:lnTo>
                    <a:lnTo>
                      <a:pt x="3312" y="390"/>
                    </a:lnTo>
                    <a:lnTo>
                      <a:pt x="3312" y="390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6" y="360"/>
                    </a:lnTo>
                    <a:lnTo>
                      <a:pt x="3336" y="360"/>
                    </a:lnTo>
                    <a:lnTo>
                      <a:pt x="3336" y="360"/>
                    </a:lnTo>
                    <a:lnTo>
                      <a:pt x="3336" y="354"/>
                    </a:lnTo>
                    <a:lnTo>
                      <a:pt x="3336" y="354"/>
                    </a:lnTo>
                    <a:lnTo>
                      <a:pt x="3336" y="354"/>
                    </a:lnTo>
                    <a:lnTo>
                      <a:pt x="3336" y="348"/>
                    </a:lnTo>
                    <a:lnTo>
                      <a:pt x="3336" y="348"/>
                    </a:lnTo>
                    <a:lnTo>
                      <a:pt x="3336" y="348"/>
                    </a:lnTo>
                    <a:lnTo>
                      <a:pt x="3342" y="348"/>
                    </a:lnTo>
                    <a:lnTo>
                      <a:pt x="3342" y="342"/>
                    </a:lnTo>
                    <a:lnTo>
                      <a:pt x="3342" y="342"/>
                    </a:lnTo>
                    <a:lnTo>
                      <a:pt x="3342" y="342"/>
                    </a:lnTo>
                    <a:lnTo>
                      <a:pt x="3342" y="336"/>
                    </a:lnTo>
                    <a:lnTo>
                      <a:pt x="3342" y="336"/>
                    </a:lnTo>
                    <a:lnTo>
                      <a:pt x="3348" y="336"/>
                    </a:lnTo>
                    <a:lnTo>
                      <a:pt x="3348" y="336"/>
                    </a:lnTo>
                    <a:lnTo>
                      <a:pt x="3348" y="330"/>
                    </a:lnTo>
                    <a:lnTo>
                      <a:pt x="3348" y="330"/>
                    </a:lnTo>
                    <a:lnTo>
                      <a:pt x="3348" y="330"/>
                    </a:lnTo>
                    <a:lnTo>
                      <a:pt x="3348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60" y="330"/>
                    </a:lnTo>
                    <a:lnTo>
                      <a:pt x="3360" y="330"/>
                    </a:lnTo>
                    <a:lnTo>
                      <a:pt x="3360" y="336"/>
                    </a:lnTo>
                    <a:lnTo>
                      <a:pt x="3360" y="336"/>
                    </a:lnTo>
                    <a:lnTo>
                      <a:pt x="3360" y="336"/>
                    </a:lnTo>
                    <a:lnTo>
                      <a:pt x="3360" y="336"/>
                    </a:lnTo>
                    <a:lnTo>
                      <a:pt x="3366" y="342"/>
                    </a:lnTo>
                    <a:lnTo>
                      <a:pt x="3366" y="342"/>
                    </a:lnTo>
                    <a:lnTo>
                      <a:pt x="3366" y="342"/>
                    </a:lnTo>
                    <a:lnTo>
                      <a:pt x="3366" y="342"/>
                    </a:lnTo>
                    <a:lnTo>
                      <a:pt x="3366" y="348"/>
                    </a:lnTo>
                    <a:lnTo>
                      <a:pt x="3366" y="348"/>
                    </a:lnTo>
                    <a:lnTo>
                      <a:pt x="3366" y="348"/>
                    </a:lnTo>
                    <a:lnTo>
                      <a:pt x="3372" y="348"/>
                    </a:lnTo>
                    <a:lnTo>
                      <a:pt x="3372" y="348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414" y="366"/>
                    </a:lnTo>
                    <a:lnTo>
                      <a:pt x="3414" y="366"/>
                    </a:lnTo>
                    <a:lnTo>
                      <a:pt x="3414" y="360"/>
                    </a:lnTo>
                    <a:lnTo>
                      <a:pt x="3414" y="360"/>
                    </a:lnTo>
                    <a:lnTo>
                      <a:pt x="3414" y="360"/>
                    </a:lnTo>
                    <a:lnTo>
                      <a:pt x="3414" y="360"/>
                    </a:lnTo>
                    <a:lnTo>
                      <a:pt x="3414" y="360"/>
                    </a:lnTo>
                    <a:lnTo>
                      <a:pt x="3414" y="354"/>
                    </a:lnTo>
                    <a:lnTo>
                      <a:pt x="3414" y="354"/>
                    </a:lnTo>
                    <a:lnTo>
                      <a:pt x="3420" y="354"/>
                    </a:lnTo>
                    <a:lnTo>
                      <a:pt x="3420" y="354"/>
                    </a:lnTo>
                    <a:lnTo>
                      <a:pt x="3420" y="348"/>
                    </a:lnTo>
                    <a:lnTo>
                      <a:pt x="3420" y="348"/>
                    </a:lnTo>
                    <a:lnTo>
                      <a:pt x="3420" y="348"/>
                    </a:lnTo>
                    <a:lnTo>
                      <a:pt x="3420" y="348"/>
                    </a:lnTo>
                    <a:lnTo>
                      <a:pt x="3420" y="348"/>
                    </a:lnTo>
                    <a:lnTo>
                      <a:pt x="3420" y="342"/>
                    </a:lnTo>
                    <a:lnTo>
                      <a:pt x="3426" y="342"/>
                    </a:lnTo>
                    <a:lnTo>
                      <a:pt x="3426" y="342"/>
                    </a:lnTo>
                    <a:lnTo>
                      <a:pt x="3426" y="342"/>
                    </a:lnTo>
                    <a:lnTo>
                      <a:pt x="3426" y="342"/>
                    </a:lnTo>
                    <a:lnTo>
                      <a:pt x="3426" y="336"/>
                    </a:lnTo>
                    <a:lnTo>
                      <a:pt x="3426" y="336"/>
                    </a:lnTo>
                    <a:lnTo>
                      <a:pt x="3426" y="336"/>
                    </a:lnTo>
                    <a:lnTo>
                      <a:pt x="3432" y="336"/>
                    </a:lnTo>
                    <a:lnTo>
                      <a:pt x="3432" y="336"/>
                    </a:lnTo>
                    <a:lnTo>
                      <a:pt x="3432" y="336"/>
                    </a:lnTo>
                    <a:lnTo>
                      <a:pt x="3432" y="336"/>
                    </a:lnTo>
                    <a:lnTo>
                      <a:pt x="3432" y="336"/>
                    </a:lnTo>
                    <a:lnTo>
                      <a:pt x="3432" y="336"/>
                    </a:lnTo>
                    <a:lnTo>
                      <a:pt x="3438" y="336"/>
                    </a:lnTo>
                    <a:lnTo>
                      <a:pt x="3438" y="336"/>
                    </a:lnTo>
                    <a:lnTo>
                      <a:pt x="3438" y="336"/>
                    </a:lnTo>
                    <a:lnTo>
                      <a:pt x="3438" y="336"/>
                    </a:lnTo>
                    <a:lnTo>
                      <a:pt x="3438" y="336"/>
                    </a:lnTo>
                    <a:lnTo>
                      <a:pt x="3438" y="342"/>
                    </a:lnTo>
                    <a:lnTo>
                      <a:pt x="3444" y="342"/>
                    </a:lnTo>
                    <a:lnTo>
                      <a:pt x="3444" y="342"/>
                    </a:lnTo>
                    <a:lnTo>
                      <a:pt x="3444" y="342"/>
                    </a:lnTo>
                    <a:lnTo>
                      <a:pt x="3444" y="342"/>
                    </a:lnTo>
                    <a:lnTo>
                      <a:pt x="3444" y="348"/>
                    </a:lnTo>
                    <a:lnTo>
                      <a:pt x="3444" y="348"/>
                    </a:lnTo>
                    <a:lnTo>
                      <a:pt x="3444" y="348"/>
                    </a:lnTo>
                    <a:lnTo>
                      <a:pt x="3444" y="348"/>
                    </a:lnTo>
                    <a:lnTo>
                      <a:pt x="3450" y="354"/>
                    </a:lnTo>
                    <a:lnTo>
                      <a:pt x="3450" y="354"/>
                    </a:lnTo>
                    <a:lnTo>
                      <a:pt x="3450" y="354"/>
                    </a:lnTo>
                    <a:lnTo>
                      <a:pt x="3450" y="360"/>
                    </a:lnTo>
                    <a:lnTo>
                      <a:pt x="3450" y="360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74" y="378"/>
                    </a:lnTo>
                    <a:lnTo>
                      <a:pt x="3474" y="378"/>
                    </a:lnTo>
                    <a:lnTo>
                      <a:pt x="3474" y="378"/>
                    </a:lnTo>
                    <a:lnTo>
                      <a:pt x="3474" y="378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8" y="366"/>
                    </a:lnTo>
                    <a:lnTo>
                      <a:pt x="3498" y="366"/>
                    </a:lnTo>
                    <a:lnTo>
                      <a:pt x="3498" y="360"/>
                    </a:lnTo>
                    <a:lnTo>
                      <a:pt x="3498" y="360"/>
                    </a:lnTo>
                    <a:lnTo>
                      <a:pt x="3498" y="360"/>
                    </a:lnTo>
                    <a:lnTo>
                      <a:pt x="3498" y="360"/>
                    </a:lnTo>
                    <a:lnTo>
                      <a:pt x="3498" y="354"/>
                    </a:lnTo>
                    <a:lnTo>
                      <a:pt x="3504" y="354"/>
                    </a:lnTo>
                    <a:lnTo>
                      <a:pt x="3504" y="354"/>
                    </a:lnTo>
                    <a:lnTo>
                      <a:pt x="3504" y="354"/>
                    </a:lnTo>
                    <a:lnTo>
                      <a:pt x="3504" y="354"/>
                    </a:lnTo>
                    <a:lnTo>
                      <a:pt x="3504" y="348"/>
                    </a:lnTo>
                    <a:lnTo>
                      <a:pt x="3504" y="348"/>
                    </a:lnTo>
                    <a:lnTo>
                      <a:pt x="3504" y="348"/>
                    </a:lnTo>
                    <a:lnTo>
                      <a:pt x="3504" y="348"/>
                    </a:lnTo>
                    <a:lnTo>
                      <a:pt x="3510" y="342"/>
                    </a:lnTo>
                    <a:lnTo>
                      <a:pt x="3510" y="342"/>
                    </a:lnTo>
                    <a:lnTo>
                      <a:pt x="3510" y="342"/>
                    </a:lnTo>
                    <a:lnTo>
                      <a:pt x="3510" y="342"/>
                    </a:lnTo>
                    <a:lnTo>
                      <a:pt x="3510" y="342"/>
                    </a:lnTo>
                    <a:lnTo>
                      <a:pt x="3510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22" y="342"/>
                    </a:lnTo>
                    <a:lnTo>
                      <a:pt x="3522" y="342"/>
                    </a:lnTo>
                    <a:lnTo>
                      <a:pt x="3522" y="342"/>
                    </a:lnTo>
                    <a:lnTo>
                      <a:pt x="3522" y="348"/>
                    </a:lnTo>
                    <a:lnTo>
                      <a:pt x="3522" y="348"/>
                    </a:lnTo>
                    <a:lnTo>
                      <a:pt x="3522" y="348"/>
                    </a:lnTo>
                    <a:lnTo>
                      <a:pt x="3528" y="348"/>
                    </a:lnTo>
                    <a:lnTo>
                      <a:pt x="3528" y="354"/>
                    </a:lnTo>
                    <a:lnTo>
                      <a:pt x="3528" y="354"/>
                    </a:lnTo>
                    <a:lnTo>
                      <a:pt x="3528" y="354"/>
                    </a:lnTo>
                    <a:lnTo>
                      <a:pt x="3528" y="354"/>
                    </a:lnTo>
                    <a:lnTo>
                      <a:pt x="3528" y="354"/>
                    </a:lnTo>
                    <a:lnTo>
                      <a:pt x="3528" y="360"/>
                    </a:lnTo>
                    <a:lnTo>
                      <a:pt x="3528" y="360"/>
                    </a:lnTo>
                    <a:lnTo>
                      <a:pt x="3534" y="360"/>
                    </a:lnTo>
                    <a:lnTo>
                      <a:pt x="3534" y="360"/>
                    </a:lnTo>
                    <a:lnTo>
                      <a:pt x="3552" y="384"/>
                    </a:lnTo>
                    <a:lnTo>
                      <a:pt x="3552" y="384"/>
                    </a:lnTo>
                    <a:lnTo>
                      <a:pt x="3552" y="384"/>
                    </a:lnTo>
                    <a:lnTo>
                      <a:pt x="3552" y="384"/>
                    </a:lnTo>
                    <a:lnTo>
                      <a:pt x="3552" y="384"/>
                    </a:lnTo>
                    <a:lnTo>
                      <a:pt x="3552" y="384"/>
                    </a:lnTo>
                    <a:lnTo>
                      <a:pt x="3558" y="384"/>
                    </a:lnTo>
                    <a:lnTo>
                      <a:pt x="3576" y="372"/>
                    </a:lnTo>
                    <a:lnTo>
                      <a:pt x="3576" y="372"/>
                    </a:lnTo>
                    <a:lnTo>
                      <a:pt x="3576" y="372"/>
                    </a:lnTo>
                    <a:lnTo>
                      <a:pt x="3576" y="372"/>
                    </a:lnTo>
                    <a:lnTo>
                      <a:pt x="3576" y="372"/>
                    </a:lnTo>
                    <a:lnTo>
                      <a:pt x="3576" y="372"/>
                    </a:lnTo>
                    <a:lnTo>
                      <a:pt x="3576" y="366"/>
                    </a:lnTo>
                    <a:lnTo>
                      <a:pt x="3576" y="366"/>
                    </a:lnTo>
                    <a:lnTo>
                      <a:pt x="3582" y="366"/>
                    </a:lnTo>
                    <a:lnTo>
                      <a:pt x="3582" y="366"/>
                    </a:lnTo>
                    <a:lnTo>
                      <a:pt x="3582" y="360"/>
                    </a:lnTo>
                    <a:lnTo>
                      <a:pt x="3582" y="360"/>
                    </a:lnTo>
                    <a:lnTo>
                      <a:pt x="3582" y="360"/>
                    </a:lnTo>
                    <a:lnTo>
                      <a:pt x="3582" y="360"/>
                    </a:lnTo>
                    <a:lnTo>
                      <a:pt x="3582" y="360"/>
                    </a:lnTo>
                    <a:lnTo>
                      <a:pt x="3582" y="354"/>
                    </a:lnTo>
                    <a:lnTo>
                      <a:pt x="3588" y="354"/>
                    </a:lnTo>
                    <a:lnTo>
                      <a:pt x="3588" y="354"/>
                    </a:lnTo>
                    <a:lnTo>
                      <a:pt x="3588" y="354"/>
                    </a:lnTo>
                    <a:lnTo>
                      <a:pt x="3588" y="348"/>
                    </a:lnTo>
                    <a:lnTo>
                      <a:pt x="3588" y="348"/>
                    </a:lnTo>
                    <a:lnTo>
                      <a:pt x="3588" y="348"/>
                    </a:lnTo>
                    <a:lnTo>
                      <a:pt x="3588" y="348"/>
                    </a:lnTo>
                    <a:lnTo>
                      <a:pt x="3594" y="348"/>
                    </a:lnTo>
                    <a:lnTo>
                      <a:pt x="3594" y="348"/>
                    </a:lnTo>
                    <a:lnTo>
                      <a:pt x="3594" y="348"/>
                    </a:lnTo>
                    <a:lnTo>
                      <a:pt x="3594" y="348"/>
                    </a:lnTo>
                    <a:lnTo>
                      <a:pt x="3594" y="348"/>
                    </a:lnTo>
                    <a:lnTo>
                      <a:pt x="3594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6" y="348"/>
                    </a:lnTo>
                    <a:lnTo>
                      <a:pt x="3606" y="354"/>
                    </a:lnTo>
                    <a:lnTo>
                      <a:pt x="3606" y="354"/>
                    </a:lnTo>
                    <a:lnTo>
                      <a:pt x="3606" y="354"/>
                    </a:lnTo>
                    <a:lnTo>
                      <a:pt x="3606" y="360"/>
                    </a:lnTo>
                    <a:lnTo>
                      <a:pt x="3606" y="360"/>
                    </a:lnTo>
                    <a:lnTo>
                      <a:pt x="3606" y="360"/>
                    </a:lnTo>
                    <a:lnTo>
                      <a:pt x="3612" y="360"/>
                    </a:lnTo>
                    <a:lnTo>
                      <a:pt x="3612" y="360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30" y="390"/>
                    </a:lnTo>
                    <a:lnTo>
                      <a:pt x="3630" y="390"/>
                    </a:lnTo>
                    <a:lnTo>
                      <a:pt x="3630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2"/>
                    </a:lnTo>
                    <a:lnTo>
                      <a:pt x="3660" y="372"/>
                    </a:lnTo>
                    <a:lnTo>
                      <a:pt x="3660" y="372"/>
                    </a:lnTo>
                    <a:lnTo>
                      <a:pt x="3660" y="372"/>
                    </a:lnTo>
                    <a:lnTo>
                      <a:pt x="3660" y="366"/>
                    </a:lnTo>
                    <a:lnTo>
                      <a:pt x="3666" y="366"/>
                    </a:lnTo>
                    <a:lnTo>
                      <a:pt x="3666" y="366"/>
                    </a:lnTo>
                    <a:lnTo>
                      <a:pt x="3666" y="366"/>
                    </a:lnTo>
                    <a:lnTo>
                      <a:pt x="3666" y="366"/>
                    </a:lnTo>
                    <a:lnTo>
                      <a:pt x="3666" y="366"/>
                    </a:lnTo>
                    <a:lnTo>
                      <a:pt x="3666" y="360"/>
                    </a:lnTo>
                    <a:lnTo>
                      <a:pt x="3666" y="360"/>
                    </a:lnTo>
                    <a:lnTo>
                      <a:pt x="3666" y="360"/>
                    </a:lnTo>
                    <a:lnTo>
                      <a:pt x="3672" y="360"/>
                    </a:lnTo>
                    <a:lnTo>
                      <a:pt x="3672" y="354"/>
                    </a:lnTo>
                    <a:lnTo>
                      <a:pt x="3672" y="354"/>
                    </a:lnTo>
                    <a:lnTo>
                      <a:pt x="3672" y="354"/>
                    </a:lnTo>
                    <a:lnTo>
                      <a:pt x="3672" y="354"/>
                    </a:lnTo>
                    <a:lnTo>
                      <a:pt x="3672" y="354"/>
                    </a:lnTo>
                    <a:lnTo>
                      <a:pt x="3672" y="354"/>
                    </a:lnTo>
                    <a:lnTo>
                      <a:pt x="3678" y="354"/>
                    </a:lnTo>
                    <a:lnTo>
                      <a:pt x="3678" y="354"/>
                    </a:lnTo>
                    <a:lnTo>
                      <a:pt x="3678" y="354"/>
                    </a:lnTo>
                    <a:lnTo>
                      <a:pt x="3678" y="354"/>
                    </a:lnTo>
                    <a:lnTo>
                      <a:pt x="3678" y="354"/>
                    </a:lnTo>
                    <a:lnTo>
                      <a:pt x="3678" y="354"/>
                    </a:lnTo>
                    <a:lnTo>
                      <a:pt x="3684" y="354"/>
                    </a:lnTo>
                    <a:lnTo>
                      <a:pt x="3684" y="354"/>
                    </a:lnTo>
                    <a:lnTo>
                      <a:pt x="3684" y="354"/>
                    </a:lnTo>
                    <a:lnTo>
                      <a:pt x="3684" y="354"/>
                    </a:lnTo>
                    <a:lnTo>
                      <a:pt x="3684" y="360"/>
                    </a:lnTo>
                    <a:lnTo>
                      <a:pt x="3684" y="360"/>
                    </a:lnTo>
                    <a:lnTo>
                      <a:pt x="3690" y="360"/>
                    </a:lnTo>
                    <a:lnTo>
                      <a:pt x="3690" y="360"/>
                    </a:lnTo>
                    <a:lnTo>
                      <a:pt x="3690" y="366"/>
                    </a:lnTo>
                    <a:lnTo>
                      <a:pt x="3690" y="366"/>
                    </a:lnTo>
                    <a:lnTo>
                      <a:pt x="3690" y="366"/>
                    </a:lnTo>
                    <a:lnTo>
                      <a:pt x="3690" y="366"/>
                    </a:lnTo>
                    <a:lnTo>
                      <a:pt x="3690" y="366"/>
                    </a:lnTo>
                    <a:lnTo>
                      <a:pt x="3690" y="372"/>
                    </a:lnTo>
                    <a:lnTo>
                      <a:pt x="3696" y="372"/>
                    </a:lnTo>
                    <a:lnTo>
                      <a:pt x="3696" y="372"/>
                    </a:lnTo>
                    <a:lnTo>
                      <a:pt x="3696" y="372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20" y="396"/>
                    </a:lnTo>
                    <a:lnTo>
                      <a:pt x="3720" y="396"/>
                    </a:lnTo>
                    <a:lnTo>
                      <a:pt x="3738" y="384"/>
                    </a:lnTo>
                    <a:lnTo>
                      <a:pt x="3738" y="384"/>
                    </a:lnTo>
                    <a:lnTo>
                      <a:pt x="3738" y="384"/>
                    </a:lnTo>
                    <a:lnTo>
                      <a:pt x="3738" y="384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44" y="372"/>
                    </a:lnTo>
                    <a:lnTo>
                      <a:pt x="3744" y="372"/>
                    </a:lnTo>
                    <a:lnTo>
                      <a:pt x="3744" y="372"/>
                    </a:lnTo>
                    <a:lnTo>
                      <a:pt x="3744" y="372"/>
                    </a:lnTo>
                    <a:lnTo>
                      <a:pt x="3744" y="372"/>
                    </a:lnTo>
                    <a:lnTo>
                      <a:pt x="3744" y="372"/>
                    </a:lnTo>
                    <a:lnTo>
                      <a:pt x="3744" y="366"/>
                    </a:lnTo>
                    <a:lnTo>
                      <a:pt x="3750" y="366"/>
                    </a:lnTo>
                    <a:lnTo>
                      <a:pt x="3750" y="366"/>
                    </a:lnTo>
                    <a:lnTo>
                      <a:pt x="3750" y="360"/>
                    </a:lnTo>
                    <a:lnTo>
                      <a:pt x="3750" y="360"/>
                    </a:lnTo>
                    <a:lnTo>
                      <a:pt x="3750" y="360"/>
                    </a:lnTo>
                    <a:lnTo>
                      <a:pt x="3750" y="360"/>
                    </a:lnTo>
                    <a:lnTo>
                      <a:pt x="3756" y="360"/>
                    </a:lnTo>
                    <a:lnTo>
                      <a:pt x="3756" y="360"/>
                    </a:lnTo>
                    <a:lnTo>
                      <a:pt x="3756" y="360"/>
                    </a:lnTo>
                    <a:lnTo>
                      <a:pt x="3756" y="354"/>
                    </a:lnTo>
                    <a:lnTo>
                      <a:pt x="3756" y="354"/>
                    </a:lnTo>
                    <a:lnTo>
                      <a:pt x="3756" y="354"/>
                    </a:lnTo>
                    <a:lnTo>
                      <a:pt x="3762" y="354"/>
                    </a:lnTo>
                    <a:lnTo>
                      <a:pt x="3762" y="354"/>
                    </a:lnTo>
                    <a:lnTo>
                      <a:pt x="3762" y="354"/>
                    </a:lnTo>
                    <a:lnTo>
                      <a:pt x="3762" y="360"/>
                    </a:lnTo>
                    <a:lnTo>
                      <a:pt x="3762" y="360"/>
                    </a:lnTo>
                    <a:lnTo>
                      <a:pt x="3762" y="360"/>
                    </a:lnTo>
                    <a:lnTo>
                      <a:pt x="3762" y="360"/>
                    </a:lnTo>
                    <a:lnTo>
                      <a:pt x="3768" y="360"/>
                    </a:lnTo>
                    <a:lnTo>
                      <a:pt x="3768" y="360"/>
                    </a:lnTo>
                    <a:lnTo>
                      <a:pt x="3768" y="360"/>
                    </a:lnTo>
                    <a:lnTo>
                      <a:pt x="3768" y="366"/>
                    </a:lnTo>
                    <a:lnTo>
                      <a:pt x="3768" y="366"/>
                    </a:lnTo>
                    <a:lnTo>
                      <a:pt x="3768" y="366"/>
                    </a:lnTo>
                    <a:lnTo>
                      <a:pt x="3774" y="366"/>
                    </a:lnTo>
                    <a:lnTo>
                      <a:pt x="3774" y="366"/>
                    </a:lnTo>
                    <a:lnTo>
                      <a:pt x="3774" y="372"/>
                    </a:lnTo>
                    <a:lnTo>
                      <a:pt x="3774" y="372"/>
                    </a:lnTo>
                    <a:lnTo>
                      <a:pt x="3774" y="372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792" y="396"/>
                    </a:lnTo>
                    <a:lnTo>
                      <a:pt x="3792" y="396"/>
                    </a:lnTo>
                    <a:lnTo>
                      <a:pt x="3798" y="396"/>
                    </a:lnTo>
                    <a:lnTo>
                      <a:pt x="3798" y="396"/>
                    </a:lnTo>
                    <a:lnTo>
                      <a:pt x="3798" y="396"/>
                    </a:lnTo>
                    <a:lnTo>
                      <a:pt x="3798" y="396"/>
                    </a:lnTo>
                    <a:lnTo>
                      <a:pt x="3798" y="396"/>
                    </a:lnTo>
                    <a:lnTo>
                      <a:pt x="3816" y="390"/>
                    </a:lnTo>
                    <a:lnTo>
                      <a:pt x="3816" y="390"/>
                    </a:lnTo>
                    <a:lnTo>
                      <a:pt x="3816" y="390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78"/>
                    </a:lnTo>
                    <a:lnTo>
                      <a:pt x="3822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2"/>
                    </a:lnTo>
                    <a:lnTo>
                      <a:pt x="3828" y="372"/>
                    </a:lnTo>
                    <a:lnTo>
                      <a:pt x="3828" y="372"/>
                    </a:lnTo>
                    <a:lnTo>
                      <a:pt x="3828" y="372"/>
                    </a:lnTo>
                    <a:lnTo>
                      <a:pt x="3828" y="372"/>
                    </a:lnTo>
                    <a:lnTo>
                      <a:pt x="3828" y="366"/>
                    </a:lnTo>
                    <a:lnTo>
                      <a:pt x="3834" y="366"/>
                    </a:lnTo>
                    <a:lnTo>
                      <a:pt x="3834" y="366"/>
                    </a:lnTo>
                    <a:lnTo>
                      <a:pt x="3834" y="366"/>
                    </a:lnTo>
                    <a:lnTo>
                      <a:pt x="3834" y="366"/>
                    </a:lnTo>
                    <a:lnTo>
                      <a:pt x="3834" y="366"/>
                    </a:lnTo>
                    <a:lnTo>
                      <a:pt x="3834" y="360"/>
                    </a:lnTo>
                    <a:lnTo>
                      <a:pt x="3834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6" y="360"/>
                    </a:lnTo>
                    <a:lnTo>
                      <a:pt x="3846" y="360"/>
                    </a:lnTo>
                    <a:lnTo>
                      <a:pt x="3846" y="366"/>
                    </a:lnTo>
                    <a:lnTo>
                      <a:pt x="3846" y="366"/>
                    </a:lnTo>
                    <a:lnTo>
                      <a:pt x="3846" y="366"/>
                    </a:lnTo>
                    <a:lnTo>
                      <a:pt x="3846" y="366"/>
                    </a:lnTo>
                    <a:lnTo>
                      <a:pt x="3846" y="366"/>
                    </a:lnTo>
                    <a:lnTo>
                      <a:pt x="3852" y="372"/>
                    </a:lnTo>
                    <a:lnTo>
                      <a:pt x="3852" y="372"/>
                    </a:lnTo>
                    <a:lnTo>
                      <a:pt x="3852" y="372"/>
                    </a:lnTo>
                    <a:lnTo>
                      <a:pt x="3852" y="372"/>
                    </a:lnTo>
                    <a:lnTo>
                      <a:pt x="3852" y="372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84"/>
                    </a:lnTo>
                    <a:lnTo>
                      <a:pt x="3858" y="384"/>
                    </a:lnTo>
                    <a:lnTo>
                      <a:pt x="3876" y="402"/>
                    </a:lnTo>
                    <a:lnTo>
                      <a:pt x="3876" y="402"/>
                    </a:lnTo>
                    <a:lnTo>
                      <a:pt x="3876" y="402"/>
                    </a:lnTo>
                    <a:lnTo>
                      <a:pt x="3876" y="402"/>
                    </a:lnTo>
                    <a:lnTo>
                      <a:pt x="3882" y="402"/>
                    </a:lnTo>
                    <a:lnTo>
                      <a:pt x="3882" y="402"/>
                    </a:lnTo>
                    <a:lnTo>
                      <a:pt x="3882" y="402"/>
                    </a:lnTo>
                    <a:lnTo>
                      <a:pt x="3900" y="396"/>
                    </a:lnTo>
                    <a:lnTo>
                      <a:pt x="3900" y="396"/>
                    </a:lnTo>
                    <a:lnTo>
                      <a:pt x="3900" y="390"/>
                    </a:lnTo>
                    <a:lnTo>
                      <a:pt x="3900" y="390"/>
                    </a:lnTo>
                    <a:lnTo>
                      <a:pt x="3900" y="390"/>
                    </a:lnTo>
                    <a:lnTo>
                      <a:pt x="3900" y="390"/>
                    </a:lnTo>
                    <a:lnTo>
                      <a:pt x="3906" y="390"/>
                    </a:lnTo>
                    <a:lnTo>
                      <a:pt x="3906" y="384"/>
                    </a:lnTo>
                    <a:lnTo>
                      <a:pt x="3906" y="384"/>
                    </a:lnTo>
                    <a:lnTo>
                      <a:pt x="3906" y="384"/>
                    </a:lnTo>
                    <a:lnTo>
                      <a:pt x="3906" y="384"/>
                    </a:lnTo>
                    <a:lnTo>
                      <a:pt x="3906" y="384"/>
                    </a:lnTo>
                    <a:lnTo>
                      <a:pt x="3906" y="378"/>
                    </a:lnTo>
                    <a:lnTo>
                      <a:pt x="3906" y="378"/>
                    </a:lnTo>
                    <a:lnTo>
                      <a:pt x="3906" y="378"/>
                    </a:lnTo>
                    <a:lnTo>
                      <a:pt x="3912" y="378"/>
                    </a:lnTo>
                    <a:lnTo>
                      <a:pt x="3912" y="378"/>
                    </a:lnTo>
                    <a:lnTo>
                      <a:pt x="3912" y="372"/>
                    </a:lnTo>
                    <a:lnTo>
                      <a:pt x="3912" y="372"/>
                    </a:lnTo>
                    <a:lnTo>
                      <a:pt x="3912" y="372"/>
                    </a:lnTo>
                    <a:lnTo>
                      <a:pt x="3912" y="372"/>
                    </a:lnTo>
                    <a:lnTo>
                      <a:pt x="3918" y="372"/>
                    </a:lnTo>
                    <a:lnTo>
                      <a:pt x="3918" y="366"/>
                    </a:lnTo>
                    <a:lnTo>
                      <a:pt x="3918" y="366"/>
                    </a:lnTo>
                    <a:lnTo>
                      <a:pt x="3918" y="366"/>
                    </a:lnTo>
                    <a:lnTo>
                      <a:pt x="3918" y="366"/>
                    </a:lnTo>
                    <a:lnTo>
                      <a:pt x="3918" y="366"/>
                    </a:lnTo>
                    <a:lnTo>
                      <a:pt x="3918" y="366"/>
                    </a:lnTo>
                    <a:lnTo>
                      <a:pt x="3924" y="366"/>
                    </a:lnTo>
                    <a:lnTo>
                      <a:pt x="3924" y="366"/>
                    </a:lnTo>
                    <a:lnTo>
                      <a:pt x="3924" y="366"/>
                    </a:lnTo>
                    <a:lnTo>
                      <a:pt x="3924" y="366"/>
                    </a:lnTo>
                    <a:lnTo>
                      <a:pt x="3924" y="366"/>
                    </a:lnTo>
                    <a:lnTo>
                      <a:pt x="3924" y="366"/>
                    </a:lnTo>
                    <a:lnTo>
                      <a:pt x="3930" y="372"/>
                    </a:lnTo>
                    <a:lnTo>
                      <a:pt x="3930" y="372"/>
                    </a:lnTo>
                    <a:lnTo>
                      <a:pt x="3930" y="372"/>
                    </a:lnTo>
                    <a:lnTo>
                      <a:pt x="3930" y="372"/>
                    </a:lnTo>
                    <a:lnTo>
                      <a:pt x="3930" y="372"/>
                    </a:lnTo>
                    <a:lnTo>
                      <a:pt x="3930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84"/>
                    </a:lnTo>
                    <a:lnTo>
                      <a:pt x="3936" y="384"/>
                    </a:lnTo>
                    <a:lnTo>
                      <a:pt x="3936" y="384"/>
                    </a:lnTo>
                    <a:lnTo>
                      <a:pt x="3936" y="384"/>
                    </a:lnTo>
                    <a:lnTo>
                      <a:pt x="3936" y="384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84" y="396"/>
                    </a:lnTo>
                    <a:lnTo>
                      <a:pt x="3984" y="396"/>
                    </a:lnTo>
                    <a:lnTo>
                      <a:pt x="3984" y="396"/>
                    </a:lnTo>
                    <a:lnTo>
                      <a:pt x="3984" y="396"/>
                    </a:lnTo>
                    <a:lnTo>
                      <a:pt x="3984" y="396"/>
                    </a:lnTo>
                    <a:lnTo>
                      <a:pt x="3984" y="390"/>
                    </a:lnTo>
                    <a:lnTo>
                      <a:pt x="3984" y="390"/>
                    </a:lnTo>
                    <a:lnTo>
                      <a:pt x="3984" y="390"/>
                    </a:lnTo>
                    <a:lnTo>
                      <a:pt x="3984" y="390"/>
                    </a:lnTo>
                    <a:lnTo>
                      <a:pt x="3990" y="390"/>
                    </a:lnTo>
                    <a:lnTo>
                      <a:pt x="3990" y="384"/>
                    </a:lnTo>
                    <a:lnTo>
                      <a:pt x="3990" y="384"/>
                    </a:lnTo>
                    <a:lnTo>
                      <a:pt x="3990" y="384"/>
                    </a:lnTo>
                    <a:lnTo>
                      <a:pt x="3990" y="384"/>
                    </a:lnTo>
                    <a:lnTo>
                      <a:pt x="3990" y="384"/>
                    </a:lnTo>
                    <a:lnTo>
                      <a:pt x="3990" y="384"/>
                    </a:lnTo>
                    <a:lnTo>
                      <a:pt x="3990" y="378"/>
                    </a:lnTo>
                    <a:lnTo>
                      <a:pt x="3990" y="378"/>
                    </a:lnTo>
                    <a:lnTo>
                      <a:pt x="3996" y="378"/>
                    </a:lnTo>
                    <a:lnTo>
                      <a:pt x="3996" y="378"/>
                    </a:lnTo>
                    <a:lnTo>
                      <a:pt x="3996" y="372"/>
                    </a:lnTo>
                    <a:lnTo>
                      <a:pt x="3996" y="372"/>
                    </a:lnTo>
                    <a:lnTo>
                      <a:pt x="3996" y="372"/>
                    </a:lnTo>
                    <a:lnTo>
                      <a:pt x="3996" y="372"/>
                    </a:lnTo>
                    <a:lnTo>
                      <a:pt x="4002" y="372"/>
                    </a:lnTo>
                    <a:lnTo>
                      <a:pt x="4002" y="372"/>
                    </a:lnTo>
                    <a:lnTo>
                      <a:pt x="4002" y="372"/>
                    </a:lnTo>
                    <a:lnTo>
                      <a:pt x="4002" y="372"/>
                    </a:lnTo>
                    <a:lnTo>
                      <a:pt x="4002" y="372"/>
                    </a:lnTo>
                    <a:lnTo>
                      <a:pt x="4002" y="372"/>
                    </a:lnTo>
                    <a:lnTo>
                      <a:pt x="4008" y="372"/>
                    </a:lnTo>
                    <a:lnTo>
                      <a:pt x="4008" y="372"/>
                    </a:lnTo>
                    <a:lnTo>
                      <a:pt x="4008" y="372"/>
                    </a:lnTo>
                    <a:lnTo>
                      <a:pt x="4008" y="372"/>
                    </a:lnTo>
                    <a:lnTo>
                      <a:pt x="4008" y="372"/>
                    </a:lnTo>
                    <a:lnTo>
                      <a:pt x="4008" y="372"/>
                    </a:lnTo>
                    <a:lnTo>
                      <a:pt x="4008" y="378"/>
                    </a:lnTo>
                    <a:lnTo>
                      <a:pt x="4014" y="378"/>
                    </a:lnTo>
                    <a:lnTo>
                      <a:pt x="4014" y="378"/>
                    </a:lnTo>
                    <a:lnTo>
                      <a:pt x="4014" y="378"/>
                    </a:lnTo>
                    <a:lnTo>
                      <a:pt x="4014" y="384"/>
                    </a:lnTo>
                    <a:lnTo>
                      <a:pt x="4014" y="384"/>
                    </a:lnTo>
                    <a:lnTo>
                      <a:pt x="4014" y="384"/>
                    </a:lnTo>
                    <a:lnTo>
                      <a:pt x="4014" y="384"/>
                    </a:lnTo>
                    <a:lnTo>
                      <a:pt x="4020" y="384"/>
                    </a:lnTo>
                    <a:lnTo>
                      <a:pt x="4020" y="390"/>
                    </a:lnTo>
                    <a:lnTo>
                      <a:pt x="4020" y="390"/>
                    </a:lnTo>
                    <a:lnTo>
                      <a:pt x="4020" y="390"/>
                    </a:lnTo>
                    <a:lnTo>
                      <a:pt x="4020" y="390"/>
                    </a:lnTo>
                    <a:lnTo>
                      <a:pt x="4038" y="408"/>
                    </a:lnTo>
                    <a:lnTo>
                      <a:pt x="4038" y="408"/>
                    </a:lnTo>
                    <a:lnTo>
                      <a:pt x="4038" y="408"/>
                    </a:lnTo>
                    <a:lnTo>
                      <a:pt x="4038" y="408"/>
                    </a:lnTo>
                    <a:lnTo>
                      <a:pt x="4044" y="408"/>
                    </a:lnTo>
                    <a:lnTo>
                      <a:pt x="4044" y="408"/>
                    </a:lnTo>
                    <a:lnTo>
                      <a:pt x="4044" y="408"/>
                    </a:lnTo>
                    <a:lnTo>
                      <a:pt x="4062" y="402"/>
                    </a:lnTo>
                    <a:lnTo>
                      <a:pt x="4062" y="402"/>
                    </a:lnTo>
                    <a:lnTo>
                      <a:pt x="4062" y="402"/>
                    </a:lnTo>
                    <a:lnTo>
                      <a:pt x="4062" y="396"/>
                    </a:lnTo>
                    <a:lnTo>
                      <a:pt x="4062" y="396"/>
                    </a:lnTo>
                    <a:lnTo>
                      <a:pt x="4068" y="396"/>
                    </a:lnTo>
                    <a:lnTo>
                      <a:pt x="4068" y="396"/>
                    </a:lnTo>
                    <a:lnTo>
                      <a:pt x="4068" y="396"/>
                    </a:lnTo>
                    <a:lnTo>
                      <a:pt x="4068" y="396"/>
                    </a:lnTo>
                    <a:lnTo>
                      <a:pt x="4068" y="390"/>
                    </a:lnTo>
                    <a:lnTo>
                      <a:pt x="4068" y="390"/>
                    </a:lnTo>
                    <a:lnTo>
                      <a:pt x="4068" y="390"/>
                    </a:lnTo>
                    <a:lnTo>
                      <a:pt x="4074" y="390"/>
                    </a:lnTo>
                    <a:lnTo>
                      <a:pt x="4074" y="384"/>
                    </a:lnTo>
                    <a:lnTo>
                      <a:pt x="4074" y="384"/>
                    </a:lnTo>
                    <a:lnTo>
                      <a:pt x="4074" y="384"/>
                    </a:lnTo>
                    <a:lnTo>
                      <a:pt x="4074" y="384"/>
                    </a:lnTo>
                    <a:lnTo>
                      <a:pt x="4074" y="384"/>
                    </a:lnTo>
                    <a:lnTo>
                      <a:pt x="4074" y="384"/>
                    </a:lnTo>
                    <a:lnTo>
                      <a:pt x="4074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6" y="378"/>
                    </a:lnTo>
                    <a:lnTo>
                      <a:pt x="4086" y="378"/>
                    </a:lnTo>
                    <a:lnTo>
                      <a:pt x="4086" y="378"/>
                    </a:lnTo>
                    <a:lnTo>
                      <a:pt x="4086" y="378"/>
                    </a:lnTo>
                    <a:lnTo>
                      <a:pt x="4086" y="378"/>
                    </a:lnTo>
                    <a:lnTo>
                      <a:pt x="4086" y="378"/>
                    </a:lnTo>
                    <a:lnTo>
                      <a:pt x="4092" y="378"/>
                    </a:lnTo>
                    <a:lnTo>
                      <a:pt x="4092" y="378"/>
                    </a:lnTo>
                    <a:lnTo>
                      <a:pt x="4092" y="378"/>
                    </a:lnTo>
                    <a:lnTo>
                      <a:pt x="4092" y="378"/>
                    </a:lnTo>
                    <a:lnTo>
                      <a:pt x="4092" y="384"/>
                    </a:lnTo>
                    <a:lnTo>
                      <a:pt x="4092" y="384"/>
                    </a:lnTo>
                    <a:lnTo>
                      <a:pt x="4098" y="384"/>
                    </a:lnTo>
                    <a:lnTo>
                      <a:pt x="4098" y="384"/>
                    </a:lnTo>
                    <a:lnTo>
                      <a:pt x="4098" y="390"/>
                    </a:lnTo>
                    <a:lnTo>
                      <a:pt x="4098" y="390"/>
                    </a:lnTo>
                    <a:lnTo>
                      <a:pt x="4098" y="390"/>
                    </a:lnTo>
                    <a:lnTo>
                      <a:pt x="4098" y="390"/>
                    </a:lnTo>
                    <a:lnTo>
                      <a:pt x="4098" y="390"/>
                    </a:lnTo>
                    <a:lnTo>
                      <a:pt x="4098" y="396"/>
                    </a:lnTo>
                    <a:lnTo>
                      <a:pt x="4104" y="396"/>
                    </a:lnTo>
                    <a:lnTo>
                      <a:pt x="4104" y="396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8" y="414"/>
                    </a:lnTo>
                    <a:lnTo>
                      <a:pt x="4146" y="408"/>
                    </a:lnTo>
                    <a:lnTo>
                      <a:pt x="4146" y="408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52" y="396"/>
                    </a:lnTo>
                    <a:lnTo>
                      <a:pt x="4152" y="396"/>
                    </a:lnTo>
                    <a:lnTo>
                      <a:pt x="4152" y="396"/>
                    </a:lnTo>
                    <a:lnTo>
                      <a:pt x="4152" y="396"/>
                    </a:lnTo>
                    <a:lnTo>
                      <a:pt x="4152" y="390"/>
                    </a:lnTo>
                    <a:lnTo>
                      <a:pt x="4152" y="390"/>
                    </a:lnTo>
                    <a:lnTo>
                      <a:pt x="4152" y="390"/>
                    </a:lnTo>
                    <a:lnTo>
                      <a:pt x="4152" y="390"/>
                    </a:lnTo>
                    <a:lnTo>
                      <a:pt x="4152" y="390"/>
                    </a:lnTo>
                    <a:lnTo>
                      <a:pt x="4158" y="390"/>
                    </a:lnTo>
                    <a:lnTo>
                      <a:pt x="4158" y="384"/>
                    </a:lnTo>
                    <a:lnTo>
                      <a:pt x="4158" y="384"/>
                    </a:lnTo>
                    <a:lnTo>
                      <a:pt x="4158" y="384"/>
                    </a:lnTo>
                    <a:lnTo>
                      <a:pt x="4158" y="384"/>
                    </a:lnTo>
                    <a:lnTo>
                      <a:pt x="4158" y="384"/>
                    </a:lnTo>
                    <a:lnTo>
                      <a:pt x="4164" y="384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84"/>
                    </a:lnTo>
                    <a:lnTo>
                      <a:pt x="4170" y="384"/>
                    </a:lnTo>
                    <a:lnTo>
                      <a:pt x="4170" y="384"/>
                    </a:lnTo>
                    <a:lnTo>
                      <a:pt x="4170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90"/>
                    </a:lnTo>
                    <a:lnTo>
                      <a:pt x="4176" y="390"/>
                    </a:lnTo>
                    <a:lnTo>
                      <a:pt x="4176" y="390"/>
                    </a:lnTo>
                    <a:lnTo>
                      <a:pt x="4176" y="390"/>
                    </a:lnTo>
                    <a:lnTo>
                      <a:pt x="4176" y="390"/>
                    </a:lnTo>
                    <a:lnTo>
                      <a:pt x="4182" y="396"/>
                    </a:lnTo>
                    <a:lnTo>
                      <a:pt x="4182" y="396"/>
                    </a:lnTo>
                    <a:lnTo>
                      <a:pt x="4182" y="396"/>
                    </a:lnTo>
                    <a:lnTo>
                      <a:pt x="4182" y="396"/>
                    </a:lnTo>
                    <a:lnTo>
                      <a:pt x="4182" y="402"/>
                    </a:lnTo>
                    <a:lnTo>
                      <a:pt x="4182" y="402"/>
                    </a:lnTo>
                    <a:lnTo>
                      <a:pt x="4200" y="420"/>
                    </a:lnTo>
                    <a:lnTo>
                      <a:pt x="4200" y="420"/>
                    </a:lnTo>
                    <a:lnTo>
                      <a:pt x="4200" y="420"/>
                    </a:lnTo>
                    <a:lnTo>
                      <a:pt x="4206" y="420"/>
                    </a:lnTo>
                    <a:lnTo>
                      <a:pt x="4206" y="420"/>
                    </a:lnTo>
                    <a:lnTo>
                      <a:pt x="4206" y="420"/>
                    </a:lnTo>
                    <a:lnTo>
                      <a:pt x="4206" y="420"/>
                    </a:lnTo>
                    <a:lnTo>
                      <a:pt x="4224" y="408"/>
                    </a:lnTo>
                    <a:lnTo>
                      <a:pt x="4224" y="408"/>
                    </a:lnTo>
                    <a:lnTo>
                      <a:pt x="4224" y="408"/>
                    </a:lnTo>
                    <a:lnTo>
                      <a:pt x="4224" y="408"/>
                    </a:lnTo>
                    <a:lnTo>
                      <a:pt x="4230" y="408"/>
                    </a:lnTo>
                    <a:lnTo>
                      <a:pt x="4230" y="402"/>
                    </a:lnTo>
                    <a:lnTo>
                      <a:pt x="4230" y="402"/>
                    </a:lnTo>
                    <a:lnTo>
                      <a:pt x="4230" y="402"/>
                    </a:lnTo>
                    <a:lnTo>
                      <a:pt x="4230" y="402"/>
                    </a:lnTo>
                    <a:lnTo>
                      <a:pt x="4230" y="402"/>
                    </a:lnTo>
                    <a:lnTo>
                      <a:pt x="4230" y="396"/>
                    </a:lnTo>
                    <a:lnTo>
                      <a:pt x="4236" y="396"/>
                    </a:lnTo>
                    <a:lnTo>
                      <a:pt x="4236" y="396"/>
                    </a:lnTo>
                    <a:lnTo>
                      <a:pt x="4236" y="396"/>
                    </a:lnTo>
                    <a:lnTo>
                      <a:pt x="4236" y="396"/>
                    </a:lnTo>
                    <a:lnTo>
                      <a:pt x="4236" y="396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42" y="390"/>
                    </a:lnTo>
                    <a:lnTo>
                      <a:pt x="4242" y="384"/>
                    </a:lnTo>
                    <a:lnTo>
                      <a:pt x="4242" y="384"/>
                    </a:lnTo>
                    <a:lnTo>
                      <a:pt x="4242" y="384"/>
                    </a:lnTo>
                    <a:lnTo>
                      <a:pt x="4242" y="384"/>
                    </a:lnTo>
                    <a:lnTo>
                      <a:pt x="4242" y="384"/>
                    </a:lnTo>
                    <a:lnTo>
                      <a:pt x="4242" y="384"/>
                    </a:lnTo>
                    <a:lnTo>
                      <a:pt x="4248" y="384"/>
                    </a:lnTo>
                    <a:lnTo>
                      <a:pt x="4248" y="384"/>
                    </a:lnTo>
                    <a:lnTo>
                      <a:pt x="4248" y="384"/>
                    </a:lnTo>
                    <a:lnTo>
                      <a:pt x="4248" y="384"/>
                    </a:lnTo>
                    <a:lnTo>
                      <a:pt x="4248" y="384"/>
                    </a:lnTo>
                    <a:lnTo>
                      <a:pt x="4248" y="384"/>
                    </a:lnTo>
                    <a:lnTo>
                      <a:pt x="4254" y="384"/>
                    </a:lnTo>
                    <a:lnTo>
                      <a:pt x="4254" y="384"/>
                    </a:lnTo>
                    <a:lnTo>
                      <a:pt x="4254" y="384"/>
                    </a:lnTo>
                    <a:lnTo>
                      <a:pt x="4254" y="384"/>
                    </a:lnTo>
                    <a:lnTo>
                      <a:pt x="4254" y="390"/>
                    </a:lnTo>
                    <a:lnTo>
                      <a:pt x="4254" y="390"/>
                    </a:lnTo>
                    <a:lnTo>
                      <a:pt x="4254" y="390"/>
                    </a:lnTo>
                    <a:lnTo>
                      <a:pt x="4260" y="390"/>
                    </a:lnTo>
                    <a:lnTo>
                      <a:pt x="4260" y="396"/>
                    </a:lnTo>
                    <a:lnTo>
                      <a:pt x="4260" y="396"/>
                    </a:lnTo>
                    <a:lnTo>
                      <a:pt x="4260" y="396"/>
                    </a:lnTo>
                    <a:lnTo>
                      <a:pt x="4260" y="396"/>
                    </a:lnTo>
                    <a:lnTo>
                      <a:pt x="4260" y="396"/>
                    </a:lnTo>
                    <a:lnTo>
                      <a:pt x="4260" y="402"/>
                    </a:lnTo>
                    <a:lnTo>
                      <a:pt x="4266" y="402"/>
                    </a:lnTo>
                    <a:lnTo>
                      <a:pt x="4266" y="402"/>
                    </a:lnTo>
                    <a:lnTo>
                      <a:pt x="4266" y="402"/>
                    </a:lnTo>
                    <a:lnTo>
                      <a:pt x="4284" y="420"/>
                    </a:lnTo>
                    <a:lnTo>
                      <a:pt x="4284" y="420"/>
                    </a:lnTo>
                    <a:lnTo>
                      <a:pt x="4284" y="420"/>
                    </a:lnTo>
                    <a:lnTo>
                      <a:pt x="4284" y="420"/>
                    </a:lnTo>
                    <a:lnTo>
                      <a:pt x="4284" y="420"/>
                    </a:lnTo>
                    <a:lnTo>
                      <a:pt x="4284" y="420"/>
                    </a:lnTo>
                    <a:lnTo>
                      <a:pt x="4290" y="420"/>
                    </a:lnTo>
                    <a:lnTo>
                      <a:pt x="4308" y="414"/>
                    </a:lnTo>
                    <a:lnTo>
                      <a:pt x="4308" y="414"/>
                    </a:lnTo>
                    <a:lnTo>
                      <a:pt x="4308" y="414"/>
                    </a:lnTo>
                    <a:lnTo>
                      <a:pt x="4308" y="408"/>
                    </a:lnTo>
                    <a:lnTo>
                      <a:pt x="4308" y="408"/>
                    </a:lnTo>
                    <a:lnTo>
                      <a:pt x="4308" y="408"/>
                    </a:lnTo>
                    <a:lnTo>
                      <a:pt x="4308" y="408"/>
                    </a:lnTo>
                    <a:lnTo>
                      <a:pt x="4314" y="408"/>
                    </a:lnTo>
                    <a:lnTo>
                      <a:pt x="4314" y="402"/>
                    </a:lnTo>
                    <a:lnTo>
                      <a:pt x="4314" y="402"/>
                    </a:lnTo>
                    <a:lnTo>
                      <a:pt x="4314" y="402"/>
                    </a:lnTo>
                    <a:lnTo>
                      <a:pt x="4314" y="402"/>
                    </a:lnTo>
                    <a:lnTo>
                      <a:pt x="4314" y="402"/>
                    </a:lnTo>
                    <a:lnTo>
                      <a:pt x="4314" y="396"/>
                    </a:lnTo>
                    <a:lnTo>
                      <a:pt x="4314" y="396"/>
                    </a:lnTo>
                    <a:lnTo>
                      <a:pt x="4314" y="396"/>
                    </a:lnTo>
                    <a:lnTo>
                      <a:pt x="4320" y="396"/>
                    </a:lnTo>
                    <a:lnTo>
                      <a:pt x="4320" y="396"/>
                    </a:lnTo>
                    <a:lnTo>
                      <a:pt x="4320" y="396"/>
                    </a:lnTo>
                    <a:lnTo>
                      <a:pt x="4320" y="390"/>
                    </a:lnTo>
                    <a:lnTo>
                      <a:pt x="4320" y="390"/>
                    </a:lnTo>
                    <a:lnTo>
                      <a:pt x="4320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32" y="390"/>
                    </a:lnTo>
                    <a:lnTo>
                      <a:pt x="4332" y="390"/>
                    </a:lnTo>
                    <a:lnTo>
                      <a:pt x="4332" y="390"/>
                    </a:lnTo>
                    <a:lnTo>
                      <a:pt x="4332" y="390"/>
                    </a:lnTo>
                    <a:lnTo>
                      <a:pt x="4332" y="390"/>
                    </a:lnTo>
                    <a:lnTo>
                      <a:pt x="4332" y="390"/>
                    </a:lnTo>
                    <a:lnTo>
                      <a:pt x="4338" y="390"/>
                    </a:lnTo>
                    <a:lnTo>
                      <a:pt x="4338" y="390"/>
                    </a:lnTo>
                    <a:lnTo>
                      <a:pt x="4338" y="396"/>
                    </a:lnTo>
                    <a:lnTo>
                      <a:pt x="4338" y="396"/>
                    </a:lnTo>
                    <a:lnTo>
                      <a:pt x="4338" y="396"/>
                    </a:lnTo>
                    <a:lnTo>
                      <a:pt x="4338" y="396"/>
                    </a:lnTo>
                    <a:lnTo>
                      <a:pt x="4344" y="402"/>
                    </a:lnTo>
                    <a:lnTo>
                      <a:pt x="4344" y="402"/>
                    </a:lnTo>
                    <a:lnTo>
                      <a:pt x="4344" y="402"/>
                    </a:lnTo>
                    <a:lnTo>
                      <a:pt x="4344" y="402"/>
                    </a:lnTo>
                    <a:lnTo>
                      <a:pt x="4344" y="402"/>
                    </a:lnTo>
                    <a:lnTo>
                      <a:pt x="4344" y="408"/>
                    </a:lnTo>
                    <a:lnTo>
                      <a:pt x="4344" y="408"/>
                    </a:lnTo>
                    <a:lnTo>
                      <a:pt x="4344" y="408"/>
                    </a:lnTo>
                    <a:lnTo>
                      <a:pt x="4362" y="426"/>
                    </a:lnTo>
                    <a:lnTo>
                      <a:pt x="4362" y="426"/>
                    </a:lnTo>
                    <a:lnTo>
                      <a:pt x="4368" y="426"/>
                    </a:lnTo>
                    <a:lnTo>
                      <a:pt x="4368" y="426"/>
                    </a:lnTo>
                    <a:lnTo>
                      <a:pt x="4368" y="426"/>
                    </a:lnTo>
                    <a:lnTo>
                      <a:pt x="4368" y="426"/>
                    </a:lnTo>
                    <a:lnTo>
                      <a:pt x="4368" y="426"/>
                    </a:lnTo>
                    <a:lnTo>
                      <a:pt x="4386" y="414"/>
                    </a:lnTo>
                    <a:lnTo>
                      <a:pt x="4386" y="414"/>
                    </a:lnTo>
                    <a:lnTo>
                      <a:pt x="4386" y="414"/>
                    </a:lnTo>
                    <a:lnTo>
                      <a:pt x="4392" y="414"/>
                    </a:lnTo>
                    <a:lnTo>
                      <a:pt x="4392" y="414"/>
                    </a:lnTo>
                    <a:lnTo>
                      <a:pt x="4392" y="414"/>
                    </a:lnTo>
                    <a:lnTo>
                      <a:pt x="4392" y="414"/>
                    </a:lnTo>
                    <a:lnTo>
                      <a:pt x="4392" y="408"/>
                    </a:lnTo>
                    <a:lnTo>
                      <a:pt x="4392" y="408"/>
                    </a:lnTo>
                    <a:lnTo>
                      <a:pt x="4392" y="408"/>
                    </a:lnTo>
                    <a:lnTo>
                      <a:pt x="4398" y="408"/>
                    </a:lnTo>
                    <a:lnTo>
                      <a:pt x="4398" y="408"/>
                    </a:lnTo>
                    <a:lnTo>
                      <a:pt x="4398" y="402"/>
                    </a:lnTo>
                    <a:lnTo>
                      <a:pt x="4398" y="402"/>
                    </a:lnTo>
                    <a:lnTo>
                      <a:pt x="4398" y="402"/>
                    </a:lnTo>
                    <a:lnTo>
                      <a:pt x="4398" y="402"/>
                    </a:lnTo>
                    <a:lnTo>
                      <a:pt x="4398" y="402"/>
                    </a:lnTo>
                    <a:lnTo>
                      <a:pt x="4398" y="396"/>
                    </a:lnTo>
                    <a:lnTo>
                      <a:pt x="4398" y="396"/>
                    </a:lnTo>
                    <a:lnTo>
                      <a:pt x="4404" y="396"/>
                    </a:lnTo>
                    <a:lnTo>
                      <a:pt x="4404" y="396"/>
                    </a:lnTo>
                    <a:lnTo>
                      <a:pt x="4404" y="396"/>
                    </a:lnTo>
                    <a:lnTo>
                      <a:pt x="4404" y="396"/>
                    </a:lnTo>
                    <a:lnTo>
                      <a:pt x="4404" y="396"/>
                    </a:lnTo>
                    <a:lnTo>
                      <a:pt x="4404" y="390"/>
                    </a:lnTo>
                    <a:lnTo>
                      <a:pt x="4410" y="390"/>
                    </a:lnTo>
                    <a:lnTo>
                      <a:pt x="4410" y="390"/>
                    </a:lnTo>
                    <a:lnTo>
                      <a:pt x="4410" y="390"/>
                    </a:lnTo>
                    <a:lnTo>
                      <a:pt x="4410" y="390"/>
                    </a:lnTo>
                    <a:lnTo>
                      <a:pt x="4410" y="390"/>
                    </a:lnTo>
                    <a:lnTo>
                      <a:pt x="4410" y="390"/>
                    </a:lnTo>
                    <a:lnTo>
                      <a:pt x="4416" y="390"/>
                    </a:lnTo>
                    <a:lnTo>
                      <a:pt x="4416" y="390"/>
                    </a:lnTo>
                    <a:lnTo>
                      <a:pt x="4416" y="396"/>
                    </a:lnTo>
                    <a:lnTo>
                      <a:pt x="4416" y="396"/>
                    </a:lnTo>
                    <a:lnTo>
                      <a:pt x="4416" y="396"/>
                    </a:lnTo>
                    <a:lnTo>
                      <a:pt x="4416" y="396"/>
                    </a:lnTo>
                    <a:lnTo>
                      <a:pt x="4416" y="396"/>
                    </a:lnTo>
                    <a:lnTo>
                      <a:pt x="4422" y="396"/>
                    </a:lnTo>
                    <a:lnTo>
                      <a:pt x="4422" y="402"/>
                    </a:lnTo>
                    <a:lnTo>
                      <a:pt x="4422" y="402"/>
                    </a:lnTo>
                    <a:lnTo>
                      <a:pt x="4422" y="402"/>
                    </a:lnTo>
                    <a:lnTo>
                      <a:pt x="4422" y="402"/>
                    </a:lnTo>
                    <a:lnTo>
                      <a:pt x="4422" y="402"/>
                    </a:lnTo>
                    <a:lnTo>
                      <a:pt x="4422" y="408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46" y="426"/>
                    </a:lnTo>
                    <a:lnTo>
                      <a:pt x="4446" y="426"/>
                    </a:lnTo>
                    <a:lnTo>
                      <a:pt x="4446" y="426"/>
                    </a:lnTo>
                    <a:lnTo>
                      <a:pt x="4446" y="426"/>
                    </a:lnTo>
                    <a:lnTo>
                      <a:pt x="4446" y="426"/>
                    </a:lnTo>
                    <a:lnTo>
                      <a:pt x="4452" y="426"/>
                    </a:lnTo>
                    <a:lnTo>
                      <a:pt x="4452" y="426"/>
                    </a:lnTo>
                    <a:lnTo>
                      <a:pt x="4470" y="420"/>
                    </a:lnTo>
                    <a:lnTo>
                      <a:pt x="4470" y="420"/>
                    </a:lnTo>
                    <a:lnTo>
                      <a:pt x="4470" y="420"/>
                    </a:lnTo>
                    <a:lnTo>
                      <a:pt x="4470" y="420"/>
                    </a:lnTo>
                    <a:lnTo>
                      <a:pt x="4470" y="414"/>
                    </a:lnTo>
                    <a:lnTo>
                      <a:pt x="4470" y="414"/>
                    </a:lnTo>
                    <a:lnTo>
                      <a:pt x="4476" y="414"/>
                    </a:lnTo>
                    <a:lnTo>
                      <a:pt x="4476" y="414"/>
                    </a:lnTo>
                    <a:lnTo>
                      <a:pt x="4476" y="414"/>
                    </a:lnTo>
                    <a:lnTo>
                      <a:pt x="4476" y="408"/>
                    </a:lnTo>
                    <a:lnTo>
                      <a:pt x="4476" y="408"/>
                    </a:lnTo>
                    <a:lnTo>
                      <a:pt x="4476" y="408"/>
                    </a:lnTo>
                    <a:lnTo>
                      <a:pt x="4476" y="408"/>
                    </a:lnTo>
                    <a:lnTo>
                      <a:pt x="4476" y="408"/>
                    </a:lnTo>
                    <a:lnTo>
                      <a:pt x="4476" y="408"/>
                    </a:lnTo>
                    <a:lnTo>
                      <a:pt x="4482" y="402"/>
                    </a:lnTo>
                    <a:lnTo>
                      <a:pt x="4482" y="402"/>
                    </a:lnTo>
                    <a:lnTo>
                      <a:pt x="4482" y="402"/>
                    </a:lnTo>
                    <a:lnTo>
                      <a:pt x="4482" y="402"/>
                    </a:lnTo>
                    <a:lnTo>
                      <a:pt x="4482" y="402"/>
                    </a:lnTo>
                    <a:lnTo>
                      <a:pt x="4482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94" y="396"/>
                    </a:lnTo>
                    <a:lnTo>
                      <a:pt x="4494" y="396"/>
                    </a:lnTo>
                    <a:lnTo>
                      <a:pt x="4494" y="396"/>
                    </a:lnTo>
                    <a:lnTo>
                      <a:pt x="4494" y="396"/>
                    </a:lnTo>
                    <a:lnTo>
                      <a:pt x="4494" y="396"/>
                    </a:lnTo>
                    <a:lnTo>
                      <a:pt x="4494" y="396"/>
                    </a:lnTo>
                    <a:lnTo>
                      <a:pt x="4500" y="396"/>
                    </a:lnTo>
                    <a:lnTo>
                      <a:pt x="4500" y="396"/>
                    </a:lnTo>
                    <a:lnTo>
                      <a:pt x="4500" y="402"/>
                    </a:lnTo>
                    <a:lnTo>
                      <a:pt x="4500" y="402"/>
                    </a:lnTo>
                    <a:lnTo>
                      <a:pt x="4500" y="402"/>
                    </a:lnTo>
                    <a:lnTo>
                      <a:pt x="4500" y="402"/>
                    </a:lnTo>
                    <a:lnTo>
                      <a:pt x="4506" y="402"/>
                    </a:lnTo>
                    <a:lnTo>
                      <a:pt x="4506" y="408"/>
                    </a:lnTo>
                    <a:lnTo>
                      <a:pt x="4506" y="408"/>
                    </a:lnTo>
                    <a:lnTo>
                      <a:pt x="4506" y="408"/>
                    </a:lnTo>
                    <a:lnTo>
                      <a:pt x="4506" y="408"/>
                    </a:lnTo>
                    <a:lnTo>
                      <a:pt x="4506" y="408"/>
                    </a:lnTo>
                    <a:lnTo>
                      <a:pt x="4506" y="414"/>
                    </a:lnTo>
                    <a:lnTo>
                      <a:pt x="4506" y="414"/>
                    </a:lnTo>
                    <a:lnTo>
                      <a:pt x="4506" y="414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48" y="420"/>
                    </a:lnTo>
                    <a:lnTo>
                      <a:pt x="4548" y="420"/>
                    </a:lnTo>
                    <a:lnTo>
                      <a:pt x="4554" y="420"/>
                    </a:lnTo>
                    <a:lnTo>
                      <a:pt x="4554" y="420"/>
                    </a:lnTo>
                    <a:lnTo>
                      <a:pt x="4554" y="420"/>
                    </a:lnTo>
                    <a:lnTo>
                      <a:pt x="4554" y="420"/>
                    </a:lnTo>
                    <a:lnTo>
                      <a:pt x="4554" y="420"/>
                    </a:lnTo>
                    <a:lnTo>
                      <a:pt x="4554" y="414"/>
                    </a:lnTo>
                    <a:lnTo>
                      <a:pt x="4554" y="414"/>
                    </a:lnTo>
                    <a:lnTo>
                      <a:pt x="4560" y="414"/>
                    </a:lnTo>
                    <a:lnTo>
                      <a:pt x="4560" y="414"/>
                    </a:lnTo>
                    <a:lnTo>
                      <a:pt x="4560" y="414"/>
                    </a:lnTo>
                    <a:lnTo>
                      <a:pt x="4560" y="408"/>
                    </a:lnTo>
                    <a:lnTo>
                      <a:pt x="4560" y="408"/>
                    </a:lnTo>
                    <a:lnTo>
                      <a:pt x="4560" y="408"/>
                    </a:lnTo>
                    <a:lnTo>
                      <a:pt x="4560" y="408"/>
                    </a:lnTo>
                    <a:lnTo>
                      <a:pt x="4560" y="408"/>
                    </a:lnTo>
                    <a:lnTo>
                      <a:pt x="4560" y="408"/>
                    </a:lnTo>
                    <a:lnTo>
                      <a:pt x="4566" y="402"/>
                    </a:lnTo>
                    <a:lnTo>
                      <a:pt x="4566" y="402"/>
                    </a:lnTo>
                    <a:lnTo>
                      <a:pt x="4566" y="402"/>
                    </a:lnTo>
                    <a:lnTo>
                      <a:pt x="4566" y="402"/>
                    </a:lnTo>
                    <a:lnTo>
                      <a:pt x="4566" y="402"/>
                    </a:lnTo>
                    <a:lnTo>
                      <a:pt x="4566" y="402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84" y="402"/>
                    </a:lnTo>
                    <a:lnTo>
                      <a:pt x="4584" y="408"/>
                    </a:lnTo>
                    <a:lnTo>
                      <a:pt x="4584" y="408"/>
                    </a:lnTo>
                    <a:lnTo>
                      <a:pt x="4584" y="408"/>
                    </a:lnTo>
                    <a:lnTo>
                      <a:pt x="4584" y="408"/>
                    </a:lnTo>
                    <a:lnTo>
                      <a:pt x="4584" y="408"/>
                    </a:lnTo>
                    <a:lnTo>
                      <a:pt x="4584" y="414"/>
                    </a:lnTo>
                    <a:lnTo>
                      <a:pt x="4590" y="414"/>
                    </a:lnTo>
                    <a:lnTo>
                      <a:pt x="4590" y="414"/>
                    </a:lnTo>
                    <a:lnTo>
                      <a:pt x="4590" y="414"/>
                    </a:lnTo>
                    <a:lnTo>
                      <a:pt x="4590" y="420"/>
                    </a:lnTo>
                    <a:lnTo>
                      <a:pt x="4590" y="420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8"/>
                    </a:lnTo>
                    <a:lnTo>
                      <a:pt x="4608" y="438"/>
                    </a:lnTo>
                    <a:lnTo>
                      <a:pt x="4614" y="438"/>
                    </a:lnTo>
                    <a:lnTo>
                      <a:pt x="4614" y="438"/>
                    </a:lnTo>
                    <a:lnTo>
                      <a:pt x="4614" y="438"/>
                    </a:lnTo>
                    <a:lnTo>
                      <a:pt x="4632" y="426"/>
                    </a:lnTo>
                    <a:lnTo>
                      <a:pt x="4632" y="426"/>
                    </a:lnTo>
                    <a:lnTo>
                      <a:pt x="4632" y="426"/>
                    </a:lnTo>
                    <a:lnTo>
                      <a:pt x="4632" y="426"/>
                    </a:lnTo>
                    <a:lnTo>
                      <a:pt x="4632" y="426"/>
                    </a:lnTo>
                    <a:lnTo>
                      <a:pt x="4638" y="420"/>
                    </a:lnTo>
                    <a:lnTo>
                      <a:pt x="4638" y="420"/>
                    </a:lnTo>
                    <a:lnTo>
                      <a:pt x="4638" y="420"/>
                    </a:lnTo>
                    <a:lnTo>
                      <a:pt x="4638" y="420"/>
                    </a:lnTo>
                    <a:lnTo>
                      <a:pt x="4638" y="420"/>
                    </a:lnTo>
                    <a:lnTo>
                      <a:pt x="4638" y="414"/>
                    </a:lnTo>
                    <a:lnTo>
                      <a:pt x="4638" y="414"/>
                    </a:lnTo>
                    <a:lnTo>
                      <a:pt x="4638" y="414"/>
                    </a:lnTo>
                    <a:lnTo>
                      <a:pt x="4644" y="414"/>
                    </a:lnTo>
                    <a:lnTo>
                      <a:pt x="4644" y="414"/>
                    </a:lnTo>
                    <a:lnTo>
                      <a:pt x="4644" y="414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50" y="402"/>
                    </a:lnTo>
                    <a:lnTo>
                      <a:pt x="4650" y="402"/>
                    </a:lnTo>
                    <a:lnTo>
                      <a:pt x="4650" y="402"/>
                    </a:lnTo>
                    <a:lnTo>
                      <a:pt x="4650" y="402"/>
                    </a:lnTo>
                    <a:lnTo>
                      <a:pt x="4650" y="402"/>
                    </a:lnTo>
                    <a:lnTo>
                      <a:pt x="4650" y="402"/>
                    </a:lnTo>
                    <a:lnTo>
                      <a:pt x="4656" y="402"/>
                    </a:lnTo>
                    <a:lnTo>
                      <a:pt x="4656" y="402"/>
                    </a:lnTo>
                    <a:lnTo>
                      <a:pt x="4656" y="402"/>
                    </a:lnTo>
                    <a:lnTo>
                      <a:pt x="4656" y="402"/>
                    </a:lnTo>
                    <a:lnTo>
                      <a:pt x="4656" y="402"/>
                    </a:lnTo>
                    <a:lnTo>
                      <a:pt x="4656" y="402"/>
                    </a:lnTo>
                    <a:lnTo>
                      <a:pt x="4662" y="402"/>
                    </a:lnTo>
                    <a:lnTo>
                      <a:pt x="4662" y="402"/>
                    </a:lnTo>
                    <a:lnTo>
                      <a:pt x="4662" y="408"/>
                    </a:lnTo>
                    <a:lnTo>
                      <a:pt x="4662" y="408"/>
                    </a:lnTo>
                    <a:lnTo>
                      <a:pt x="4662" y="408"/>
                    </a:lnTo>
                    <a:lnTo>
                      <a:pt x="4662" y="408"/>
                    </a:lnTo>
                    <a:lnTo>
                      <a:pt x="4662" y="408"/>
                    </a:lnTo>
                    <a:lnTo>
                      <a:pt x="4668" y="414"/>
                    </a:lnTo>
                    <a:lnTo>
                      <a:pt x="4668" y="414"/>
                    </a:lnTo>
                    <a:lnTo>
                      <a:pt x="4668" y="414"/>
                    </a:lnTo>
                    <a:lnTo>
                      <a:pt x="4668" y="414"/>
                    </a:lnTo>
                    <a:lnTo>
                      <a:pt x="4668" y="414"/>
                    </a:lnTo>
                    <a:lnTo>
                      <a:pt x="4668" y="420"/>
                    </a:lnTo>
                    <a:lnTo>
                      <a:pt x="4668" y="420"/>
                    </a:lnTo>
                    <a:lnTo>
                      <a:pt x="4674" y="420"/>
                    </a:lnTo>
                    <a:lnTo>
                      <a:pt x="4674" y="420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0"/>
                    </a:lnTo>
                    <a:lnTo>
                      <a:pt x="4722" y="420"/>
                    </a:lnTo>
                    <a:lnTo>
                      <a:pt x="4722" y="420"/>
                    </a:lnTo>
                    <a:lnTo>
                      <a:pt x="4722" y="420"/>
                    </a:lnTo>
                    <a:lnTo>
                      <a:pt x="4722" y="420"/>
                    </a:lnTo>
                    <a:lnTo>
                      <a:pt x="4722" y="414"/>
                    </a:lnTo>
                    <a:lnTo>
                      <a:pt x="4722" y="414"/>
                    </a:lnTo>
                    <a:lnTo>
                      <a:pt x="4722" y="414"/>
                    </a:lnTo>
                    <a:lnTo>
                      <a:pt x="4722" y="414"/>
                    </a:lnTo>
                    <a:lnTo>
                      <a:pt x="4722" y="414"/>
                    </a:lnTo>
                    <a:lnTo>
                      <a:pt x="4728" y="414"/>
                    </a:lnTo>
                    <a:lnTo>
                      <a:pt x="4728" y="408"/>
                    </a:lnTo>
                    <a:lnTo>
                      <a:pt x="4728" y="408"/>
                    </a:lnTo>
                    <a:lnTo>
                      <a:pt x="4728" y="408"/>
                    </a:lnTo>
                    <a:lnTo>
                      <a:pt x="4728" y="408"/>
                    </a:lnTo>
                    <a:lnTo>
                      <a:pt x="4728" y="408"/>
                    </a:lnTo>
                    <a:lnTo>
                      <a:pt x="4734" y="408"/>
                    </a:lnTo>
                    <a:lnTo>
                      <a:pt x="4734" y="408"/>
                    </a:lnTo>
                    <a:lnTo>
                      <a:pt x="4734" y="408"/>
                    </a:lnTo>
                    <a:lnTo>
                      <a:pt x="4734" y="402"/>
                    </a:lnTo>
                    <a:lnTo>
                      <a:pt x="4734" y="402"/>
                    </a:lnTo>
                    <a:lnTo>
                      <a:pt x="4734" y="402"/>
                    </a:lnTo>
                    <a:lnTo>
                      <a:pt x="4734" y="402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14"/>
                    </a:lnTo>
                    <a:lnTo>
                      <a:pt x="4746" y="414"/>
                    </a:lnTo>
                    <a:lnTo>
                      <a:pt x="4746" y="414"/>
                    </a:lnTo>
                    <a:lnTo>
                      <a:pt x="4746" y="414"/>
                    </a:lnTo>
                    <a:lnTo>
                      <a:pt x="4746" y="414"/>
                    </a:lnTo>
                    <a:lnTo>
                      <a:pt x="4752" y="420"/>
                    </a:lnTo>
                    <a:lnTo>
                      <a:pt x="4752" y="420"/>
                    </a:lnTo>
                    <a:lnTo>
                      <a:pt x="4752" y="420"/>
                    </a:lnTo>
                    <a:lnTo>
                      <a:pt x="4752" y="420"/>
                    </a:lnTo>
                    <a:lnTo>
                      <a:pt x="4752" y="420"/>
                    </a:lnTo>
                    <a:lnTo>
                      <a:pt x="4752" y="420"/>
                    </a:lnTo>
                    <a:lnTo>
                      <a:pt x="4770" y="438"/>
                    </a:lnTo>
                    <a:lnTo>
                      <a:pt x="4770" y="438"/>
                    </a:lnTo>
                    <a:lnTo>
                      <a:pt x="4770" y="438"/>
                    </a:lnTo>
                    <a:lnTo>
                      <a:pt x="4776" y="438"/>
                    </a:lnTo>
                    <a:lnTo>
                      <a:pt x="4776" y="438"/>
                    </a:lnTo>
                    <a:lnTo>
                      <a:pt x="4776" y="438"/>
                    </a:lnTo>
                    <a:lnTo>
                      <a:pt x="4776" y="438"/>
                    </a:lnTo>
                    <a:lnTo>
                      <a:pt x="4794" y="432"/>
                    </a:lnTo>
                    <a:lnTo>
                      <a:pt x="4794" y="432"/>
                    </a:lnTo>
                    <a:lnTo>
                      <a:pt x="4794" y="432"/>
                    </a:lnTo>
                    <a:lnTo>
                      <a:pt x="4794" y="432"/>
                    </a:lnTo>
                    <a:lnTo>
                      <a:pt x="4800" y="432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6" y="420"/>
                    </a:lnTo>
                    <a:lnTo>
                      <a:pt x="4806" y="420"/>
                    </a:lnTo>
                    <a:lnTo>
                      <a:pt x="4806" y="420"/>
                    </a:lnTo>
                    <a:lnTo>
                      <a:pt x="4806" y="420"/>
                    </a:lnTo>
                    <a:lnTo>
                      <a:pt x="4806" y="414"/>
                    </a:lnTo>
                    <a:lnTo>
                      <a:pt x="4806" y="414"/>
                    </a:lnTo>
                    <a:lnTo>
                      <a:pt x="4806" y="414"/>
                    </a:lnTo>
                    <a:lnTo>
                      <a:pt x="4806" y="414"/>
                    </a:lnTo>
                    <a:lnTo>
                      <a:pt x="4812" y="414"/>
                    </a:lnTo>
                    <a:lnTo>
                      <a:pt x="4812" y="414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24" y="408"/>
                    </a:lnTo>
                    <a:lnTo>
                      <a:pt x="4824" y="408"/>
                    </a:lnTo>
                    <a:lnTo>
                      <a:pt x="4824" y="414"/>
                    </a:lnTo>
                    <a:lnTo>
                      <a:pt x="4824" y="414"/>
                    </a:lnTo>
                    <a:lnTo>
                      <a:pt x="4824" y="414"/>
                    </a:lnTo>
                    <a:lnTo>
                      <a:pt x="4824" y="414"/>
                    </a:lnTo>
                    <a:lnTo>
                      <a:pt x="4824" y="414"/>
                    </a:lnTo>
                    <a:lnTo>
                      <a:pt x="4830" y="414"/>
                    </a:lnTo>
                    <a:lnTo>
                      <a:pt x="4830" y="420"/>
                    </a:lnTo>
                    <a:lnTo>
                      <a:pt x="4830" y="420"/>
                    </a:lnTo>
                    <a:lnTo>
                      <a:pt x="4830" y="420"/>
                    </a:lnTo>
                    <a:lnTo>
                      <a:pt x="4830" y="420"/>
                    </a:lnTo>
                    <a:lnTo>
                      <a:pt x="4830" y="420"/>
                    </a:lnTo>
                    <a:lnTo>
                      <a:pt x="4830" y="426"/>
                    </a:lnTo>
                    <a:lnTo>
                      <a:pt x="4836" y="426"/>
                    </a:lnTo>
                    <a:lnTo>
                      <a:pt x="4836" y="426"/>
                    </a:lnTo>
                    <a:lnTo>
                      <a:pt x="4836" y="426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60" y="444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84" y="432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1" name="Rectangle 1131"/>
              <p:cNvSpPr>
                <a:spLocks noChangeArrowheads="1"/>
              </p:cNvSpPr>
              <p:nvPr/>
            </p:nvSpPr>
            <p:spPr bwMode="auto">
              <a:xfrm>
                <a:off x="1095" y="3683"/>
                <a:ext cx="28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Ay_bet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92" name="Freeform 1132"/>
              <p:cNvSpPr>
                <a:spLocks/>
              </p:cNvSpPr>
              <p:nvPr/>
            </p:nvSpPr>
            <p:spPr bwMode="auto">
              <a:xfrm>
                <a:off x="447" y="3671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6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3" name="Rectangle 1133"/>
              <p:cNvSpPr>
                <a:spLocks noChangeArrowheads="1"/>
              </p:cNvSpPr>
              <p:nvPr/>
            </p:nvSpPr>
            <p:spPr bwMode="auto">
              <a:xfrm>
                <a:off x="1515" y="3683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Ax_disp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94" name="Freeform 1134"/>
              <p:cNvSpPr>
                <a:spLocks/>
              </p:cNvSpPr>
              <p:nvPr/>
            </p:nvSpPr>
            <p:spPr bwMode="auto">
              <a:xfrm>
                <a:off x="447" y="3671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5" name="Rectangle 1135"/>
              <p:cNvSpPr>
                <a:spLocks noChangeArrowheads="1"/>
              </p:cNvSpPr>
              <p:nvPr/>
            </p:nvSpPr>
            <p:spPr bwMode="auto">
              <a:xfrm>
                <a:off x="1935" y="3683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Ay_disp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96" name="Rectangle 1136"/>
              <p:cNvSpPr>
                <a:spLocks noChangeArrowheads="1"/>
              </p:cNvSpPr>
              <p:nvPr/>
            </p:nvSpPr>
            <p:spPr bwMode="auto">
              <a:xfrm>
                <a:off x="44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7" name="Rectangle 1137"/>
              <p:cNvSpPr>
                <a:spLocks noChangeArrowheads="1"/>
              </p:cNvSpPr>
              <p:nvPr/>
            </p:nvSpPr>
            <p:spPr bwMode="auto">
              <a:xfrm>
                <a:off x="44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8" name="Rectangle 1138"/>
              <p:cNvSpPr>
                <a:spLocks noChangeArrowheads="1"/>
              </p:cNvSpPr>
              <p:nvPr/>
            </p:nvSpPr>
            <p:spPr bwMode="auto">
              <a:xfrm>
                <a:off x="46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9" name="Rectangle 1139"/>
              <p:cNvSpPr>
                <a:spLocks noChangeArrowheads="1"/>
              </p:cNvSpPr>
              <p:nvPr/>
            </p:nvSpPr>
            <p:spPr bwMode="auto">
              <a:xfrm>
                <a:off x="4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0" name="Rectangle 1140"/>
              <p:cNvSpPr>
                <a:spLocks noChangeArrowheads="1"/>
              </p:cNvSpPr>
              <p:nvPr/>
            </p:nvSpPr>
            <p:spPr bwMode="auto">
              <a:xfrm>
                <a:off x="47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1" name="Rectangle 1141"/>
              <p:cNvSpPr>
                <a:spLocks noChangeArrowheads="1"/>
              </p:cNvSpPr>
              <p:nvPr/>
            </p:nvSpPr>
            <p:spPr bwMode="auto">
              <a:xfrm>
                <a:off x="4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2" name="Rectangle 1142"/>
              <p:cNvSpPr>
                <a:spLocks noChangeArrowheads="1"/>
              </p:cNvSpPr>
              <p:nvPr/>
            </p:nvSpPr>
            <p:spPr bwMode="auto">
              <a:xfrm>
                <a:off x="5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3" name="Rectangle 1143"/>
              <p:cNvSpPr>
                <a:spLocks noChangeArrowheads="1"/>
              </p:cNvSpPr>
              <p:nvPr/>
            </p:nvSpPr>
            <p:spPr bwMode="auto">
              <a:xfrm>
                <a:off x="501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4" name="Rectangle 1144"/>
              <p:cNvSpPr>
                <a:spLocks noChangeArrowheads="1"/>
              </p:cNvSpPr>
              <p:nvPr/>
            </p:nvSpPr>
            <p:spPr bwMode="auto">
              <a:xfrm>
                <a:off x="5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5" name="Rectangle 1145"/>
              <p:cNvSpPr>
                <a:spLocks noChangeArrowheads="1"/>
              </p:cNvSpPr>
              <p:nvPr/>
            </p:nvSpPr>
            <p:spPr bwMode="auto">
              <a:xfrm>
                <a:off x="5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6" name="Rectangle 1146"/>
              <p:cNvSpPr>
                <a:spLocks noChangeArrowheads="1"/>
              </p:cNvSpPr>
              <p:nvPr/>
            </p:nvSpPr>
            <p:spPr bwMode="auto">
              <a:xfrm>
                <a:off x="52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7" name="Rectangle 1147"/>
              <p:cNvSpPr>
                <a:spLocks noChangeArrowheads="1"/>
              </p:cNvSpPr>
              <p:nvPr/>
            </p:nvSpPr>
            <p:spPr bwMode="auto">
              <a:xfrm>
                <a:off x="54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8" name="Rectangle 1148"/>
              <p:cNvSpPr>
                <a:spLocks noChangeArrowheads="1"/>
              </p:cNvSpPr>
              <p:nvPr/>
            </p:nvSpPr>
            <p:spPr bwMode="auto">
              <a:xfrm>
                <a:off x="54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9" name="Rectangle 1149"/>
              <p:cNvSpPr>
                <a:spLocks noChangeArrowheads="1"/>
              </p:cNvSpPr>
              <p:nvPr/>
            </p:nvSpPr>
            <p:spPr bwMode="auto">
              <a:xfrm>
                <a:off x="54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0" name="Rectangle 1150"/>
              <p:cNvSpPr>
                <a:spLocks noChangeArrowheads="1"/>
              </p:cNvSpPr>
              <p:nvPr/>
            </p:nvSpPr>
            <p:spPr bwMode="auto">
              <a:xfrm>
                <a:off x="5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1" name="Rectangle 1151"/>
              <p:cNvSpPr>
                <a:spLocks noChangeArrowheads="1"/>
              </p:cNvSpPr>
              <p:nvPr/>
            </p:nvSpPr>
            <p:spPr bwMode="auto">
              <a:xfrm>
                <a:off x="57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2" name="Rectangle 1152"/>
              <p:cNvSpPr>
                <a:spLocks noChangeArrowheads="1"/>
              </p:cNvSpPr>
              <p:nvPr/>
            </p:nvSpPr>
            <p:spPr bwMode="auto">
              <a:xfrm>
                <a:off x="573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3" name="Rectangle 1153"/>
              <p:cNvSpPr>
                <a:spLocks noChangeArrowheads="1"/>
              </p:cNvSpPr>
              <p:nvPr/>
            </p:nvSpPr>
            <p:spPr bwMode="auto">
              <a:xfrm>
                <a:off x="59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4" name="Rectangle 1154"/>
              <p:cNvSpPr>
                <a:spLocks noChangeArrowheads="1"/>
              </p:cNvSpPr>
              <p:nvPr/>
            </p:nvSpPr>
            <p:spPr bwMode="auto">
              <a:xfrm>
                <a:off x="60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5" name="Rectangle 1155"/>
              <p:cNvSpPr>
                <a:spLocks noChangeArrowheads="1"/>
              </p:cNvSpPr>
              <p:nvPr/>
            </p:nvSpPr>
            <p:spPr bwMode="auto">
              <a:xfrm>
                <a:off x="603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6" name="Rectangle 1156"/>
              <p:cNvSpPr>
                <a:spLocks noChangeArrowheads="1"/>
              </p:cNvSpPr>
              <p:nvPr/>
            </p:nvSpPr>
            <p:spPr bwMode="auto">
              <a:xfrm>
                <a:off x="61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7" name="Rectangle 1157"/>
              <p:cNvSpPr>
                <a:spLocks noChangeArrowheads="1"/>
              </p:cNvSpPr>
              <p:nvPr/>
            </p:nvSpPr>
            <p:spPr bwMode="auto">
              <a:xfrm>
                <a:off x="62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8" name="Rectangle 1158"/>
              <p:cNvSpPr>
                <a:spLocks noChangeArrowheads="1"/>
              </p:cNvSpPr>
              <p:nvPr/>
            </p:nvSpPr>
            <p:spPr bwMode="auto">
              <a:xfrm>
                <a:off x="62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9" name="Rectangle 1159"/>
              <p:cNvSpPr>
                <a:spLocks noChangeArrowheads="1"/>
              </p:cNvSpPr>
              <p:nvPr/>
            </p:nvSpPr>
            <p:spPr bwMode="auto">
              <a:xfrm>
                <a:off x="64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0" name="Rectangle 1160"/>
              <p:cNvSpPr>
                <a:spLocks noChangeArrowheads="1"/>
              </p:cNvSpPr>
              <p:nvPr/>
            </p:nvSpPr>
            <p:spPr bwMode="auto">
              <a:xfrm>
                <a:off x="6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1" name="Rectangle 1161"/>
              <p:cNvSpPr>
                <a:spLocks noChangeArrowheads="1"/>
              </p:cNvSpPr>
              <p:nvPr/>
            </p:nvSpPr>
            <p:spPr bwMode="auto">
              <a:xfrm>
                <a:off x="65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2" name="Rectangle 1162"/>
              <p:cNvSpPr>
                <a:spLocks noChangeArrowheads="1"/>
              </p:cNvSpPr>
              <p:nvPr/>
            </p:nvSpPr>
            <p:spPr bwMode="auto">
              <a:xfrm>
                <a:off x="6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3" name="Rectangle 1163"/>
              <p:cNvSpPr>
                <a:spLocks noChangeArrowheads="1"/>
              </p:cNvSpPr>
              <p:nvPr/>
            </p:nvSpPr>
            <p:spPr bwMode="auto">
              <a:xfrm>
                <a:off x="6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4" name="Rectangle 1164"/>
              <p:cNvSpPr>
                <a:spLocks noChangeArrowheads="1"/>
              </p:cNvSpPr>
              <p:nvPr/>
            </p:nvSpPr>
            <p:spPr bwMode="auto">
              <a:xfrm>
                <a:off x="675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5" name="Rectangle 1165"/>
              <p:cNvSpPr>
                <a:spLocks noChangeArrowheads="1"/>
              </p:cNvSpPr>
              <p:nvPr/>
            </p:nvSpPr>
            <p:spPr bwMode="auto">
              <a:xfrm>
                <a:off x="6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6" name="Rectangle 1166"/>
              <p:cNvSpPr>
                <a:spLocks noChangeArrowheads="1"/>
              </p:cNvSpPr>
              <p:nvPr/>
            </p:nvSpPr>
            <p:spPr bwMode="auto">
              <a:xfrm>
                <a:off x="7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7" name="Rectangle 1167"/>
              <p:cNvSpPr>
                <a:spLocks noChangeArrowheads="1"/>
              </p:cNvSpPr>
              <p:nvPr/>
            </p:nvSpPr>
            <p:spPr bwMode="auto">
              <a:xfrm>
                <a:off x="705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8" name="Rectangle 1168"/>
              <p:cNvSpPr>
                <a:spLocks noChangeArrowheads="1"/>
              </p:cNvSpPr>
              <p:nvPr/>
            </p:nvSpPr>
            <p:spPr bwMode="auto">
              <a:xfrm>
                <a:off x="71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9" name="Rectangle 1169"/>
              <p:cNvSpPr>
                <a:spLocks noChangeArrowheads="1"/>
              </p:cNvSpPr>
              <p:nvPr/>
            </p:nvSpPr>
            <p:spPr bwMode="auto">
              <a:xfrm>
                <a:off x="7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0" name="Rectangle 1170"/>
              <p:cNvSpPr>
                <a:spLocks noChangeArrowheads="1"/>
              </p:cNvSpPr>
              <p:nvPr/>
            </p:nvSpPr>
            <p:spPr bwMode="auto">
              <a:xfrm>
                <a:off x="72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1" name="Rectangle 1171"/>
              <p:cNvSpPr>
                <a:spLocks noChangeArrowheads="1"/>
              </p:cNvSpPr>
              <p:nvPr/>
            </p:nvSpPr>
            <p:spPr bwMode="auto">
              <a:xfrm>
                <a:off x="74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2" name="Rectangle 1172"/>
              <p:cNvSpPr>
                <a:spLocks noChangeArrowheads="1"/>
              </p:cNvSpPr>
              <p:nvPr/>
            </p:nvSpPr>
            <p:spPr bwMode="auto">
              <a:xfrm>
                <a:off x="7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3" name="Rectangle 1173"/>
              <p:cNvSpPr>
                <a:spLocks noChangeArrowheads="1"/>
              </p:cNvSpPr>
              <p:nvPr/>
            </p:nvSpPr>
            <p:spPr bwMode="auto">
              <a:xfrm>
                <a:off x="75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4" name="Rectangle 1174"/>
              <p:cNvSpPr>
                <a:spLocks noChangeArrowheads="1"/>
              </p:cNvSpPr>
              <p:nvPr/>
            </p:nvSpPr>
            <p:spPr bwMode="auto">
              <a:xfrm>
                <a:off x="77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5" name="Rectangle 1175"/>
              <p:cNvSpPr>
                <a:spLocks noChangeArrowheads="1"/>
              </p:cNvSpPr>
              <p:nvPr/>
            </p:nvSpPr>
            <p:spPr bwMode="auto">
              <a:xfrm>
                <a:off x="7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6" name="Rectangle 1176"/>
              <p:cNvSpPr>
                <a:spLocks noChangeArrowheads="1"/>
              </p:cNvSpPr>
              <p:nvPr/>
            </p:nvSpPr>
            <p:spPr bwMode="auto">
              <a:xfrm>
                <a:off x="777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7" name="Rectangle 1177"/>
              <p:cNvSpPr>
                <a:spLocks noChangeArrowheads="1"/>
              </p:cNvSpPr>
              <p:nvPr/>
            </p:nvSpPr>
            <p:spPr bwMode="auto">
              <a:xfrm>
                <a:off x="8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8" name="Rectangle 1178"/>
              <p:cNvSpPr>
                <a:spLocks noChangeArrowheads="1"/>
              </p:cNvSpPr>
              <p:nvPr/>
            </p:nvSpPr>
            <p:spPr bwMode="auto">
              <a:xfrm>
                <a:off x="8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9" name="Rectangle 1179"/>
              <p:cNvSpPr>
                <a:spLocks noChangeArrowheads="1"/>
              </p:cNvSpPr>
              <p:nvPr/>
            </p:nvSpPr>
            <p:spPr bwMode="auto">
              <a:xfrm>
                <a:off x="807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0" name="Rectangle 1180"/>
              <p:cNvSpPr>
                <a:spLocks noChangeArrowheads="1"/>
              </p:cNvSpPr>
              <p:nvPr/>
            </p:nvSpPr>
            <p:spPr bwMode="auto">
              <a:xfrm>
                <a:off x="81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1" name="Rectangle 1181"/>
              <p:cNvSpPr>
                <a:spLocks noChangeArrowheads="1"/>
              </p:cNvSpPr>
              <p:nvPr/>
            </p:nvSpPr>
            <p:spPr bwMode="auto">
              <a:xfrm>
                <a:off x="8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2" name="Rectangle 1182"/>
              <p:cNvSpPr>
                <a:spLocks noChangeArrowheads="1"/>
              </p:cNvSpPr>
              <p:nvPr/>
            </p:nvSpPr>
            <p:spPr bwMode="auto">
              <a:xfrm>
                <a:off x="83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3" name="Rectangle 1183"/>
              <p:cNvSpPr>
                <a:spLocks noChangeArrowheads="1"/>
              </p:cNvSpPr>
              <p:nvPr/>
            </p:nvSpPr>
            <p:spPr bwMode="auto">
              <a:xfrm>
                <a:off x="84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4" name="Rectangle 1184"/>
              <p:cNvSpPr>
                <a:spLocks noChangeArrowheads="1"/>
              </p:cNvSpPr>
              <p:nvPr/>
            </p:nvSpPr>
            <p:spPr bwMode="auto">
              <a:xfrm>
                <a:off x="8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5" name="Rectangle 1185"/>
              <p:cNvSpPr>
                <a:spLocks noChangeArrowheads="1"/>
              </p:cNvSpPr>
              <p:nvPr/>
            </p:nvSpPr>
            <p:spPr bwMode="auto">
              <a:xfrm>
                <a:off x="85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6" name="Rectangle 1186"/>
              <p:cNvSpPr>
                <a:spLocks noChangeArrowheads="1"/>
              </p:cNvSpPr>
              <p:nvPr/>
            </p:nvSpPr>
            <p:spPr bwMode="auto">
              <a:xfrm>
                <a:off x="87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7" name="Rectangle 1187"/>
              <p:cNvSpPr>
                <a:spLocks noChangeArrowheads="1"/>
              </p:cNvSpPr>
              <p:nvPr/>
            </p:nvSpPr>
            <p:spPr bwMode="auto">
              <a:xfrm>
                <a:off x="8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8" name="Rectangle 1188"/>
              <p:cNvSpPr>
                <a:spLocks noChangeArrowheads="1"/>
              </p:cNvSpPr>
              <p:nvPr/>
            </p:nvSpPr>
            <p:spPr bwMode="auto">
              <a:xfrm>
                <a:off x="87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9" name="Rectangle 1189"/>
              <p:cNvSpPr>
                <a:spLocks noChangeArrowheads="1"/>
              </p:cNvSpPr>
              <p:nvPr/>
            </p:nvSpPr>
            <p:spPr bwMode="auto">
              <a:xfrm>
                <a:off x="89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0" name="Rectangle 1190"/>
              <p:cNvSpPr>
                <a:spLocks noChangeArrowheads="1"/>
              </p:cNvSpPr>
              <p:nvPr/>
            </p:nvSpPr>
            <p:spPr bwMode="auto">
              <a:xfrm>
                <a:off x="9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1" name="Rectangle 1191"/>
              <p:cNvSpPr>
                <a:spLocks noChangeArrowheads="1"/>
              </p:cNvSpPr>
              <p:nvPr/>
            </p:nvSpPr>
            <p:spPr bwMode="auto">
              <a:xfrm>
                <a:off x="909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2" name="Rectangle 1192"/>
              <p:cNvSpPr>
                <a:spLocks noChangeArrowheads="1"/>
              </p:cNvSpPr>
              <p:nvPr/>
            </p:nvSpPr>
            <p:spPr bwMode="auto">
              <a:xfrm>
                <a:off x="9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3" name="Rectangle 1193"/>
              <p:cNvSpPr>
                <a:spLocks noChangeArrowheads="1"/>
              </p:cNvSpPr>
              <p:nvPr/>
            </p:nvSpPr>
            <p:spPr bwMode="auto">
              <a:xfrm>
                <a:off x="9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4" name="Rectangle 1194"/>
              <p:cNvSpPr>
                <a:spLocks noChangeArrowheads="1"/>
              </p:cNvSpPr>
              <p:nvPr/>
            </p:nvSpPr>
            <p:spPr bwMode="auto">
              <a:xfrm>
                <a:off x="93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5" name="Rectangle 1195"/>
              <p:cNvSpPr>
                <a:spLocks noChangeArrowheads="1"/>
              </p:cNvSpPr>
              <p:nvPr/>
            </p:nvSpPr>
            <p:spPr bwMode="auto">
              <a:xfrm>
                <a:off x="9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6" name="Rectangle 1196"/>
              <p:cNvSpPr>
                <a:spLocks noChangeArrowheads="1"/>
              </p:cNvSpPr>
              <p:nvPr/>
            </p:nvSpPr>
            <p:spPr bwMode="auto">
              <a:xfrm>
                <a:off x="95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7" name="Rectangle 1197"/>
              <p:cNvSpPr>
                <a:spLocks noChangeArrowheads="1"/>
              </p:cNvSpPr>
              <p:nvPr/>
            </p:nvSpPr>
            <p:spPr bwMode="auto">
              <a:xfrm>
                <a:off x="95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8" name="Rectangle 1198"/>
              <p:cNvSpPr>
                <a:spLocks noChangeArrowheads="1"/>
              </p:cNvSpPr>
              <p:nvPr/>
            </p:nvSpPr>
            <p:spPr bwMode="auto">
              <a:xfrm>
                <a:off x="9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9" name="Rectangle 1199"/>
              <p:cNvSpPr>
                <a:spLocks noChangeArrowheads="1"/>
              </p:cNvSpPr>
              <p:nvPr/>
            </p:nvSpPr>
            <p:spPr bwMode="auto">
              <a:xfrm>
                <a:off x="9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0" name="Rectangle 1200"/>
              <p:cNvSpPr>
                <a:spLocks noChangeArrowheads="1"/>
              </p:cNvSpPr>
              <p:nvPr/>
            </p:nvSpPr>
            <p:spPr bwMode="auto">
              <a:xfrm>
                <a:off x="98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1" name="Rectangle 1201"/>
              <p:cNvSpPr>
                <a:spLocks noChangeArrowheads="1"/>
              </p:cNvSpPr>
              <p:nvPr/>
            </p:nvSpPr>
            <p:spPr bwMode="auto">
              <a:xfrm>
                <a:off x="9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2" name="Rectangle 1202"/>
              <p:cNvSpPr>
                <a:spLocks noChangeArrowheads="1"/>
              </p:cNvSpPr>
              <p:nvPr/>
            </p:nvSpPr>
            <p:spPr bwMode="auto">
              <a:xfrm>
                <a:off x="101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3" name="Rectangle 1203"/>
              <p:cNvSpPr>
                <a:spLocks noChangeArrowheads="1"/>
              </p:cNvSpPr>
              <p:nvPr/>
            </p:nvSpPr>
            <p:spPr bwMode="auto">
              <a:xfrm>
                <a:off x="1011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4" name="Rectangle 1204"/>
              <p:cNvSpPr>
                <a:spLocks noChangeArrowheads="1"/>
              </p:cNvSpPr>
              <p:nvPr/>
            </p:nvSpPr>
            <p:spPr bwMode="auto">
              <a:xfrm>
                <a:off x="10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5" name="Rectangle 1205"/>
              <p:cNvSpPr>
                <a:spLocks noChangeArrowheads="1"/>
              </p:cNvSpPr>
              <p:nvPr/>
            </p:nvSpPr>
            <p:spPr bwMode="auto">
              <a:xfrm>
                <a:off x="10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6" name="Rectangle 1206"/>
              <p:cNvSpPr>
                <a:spLocks noChangeArrowheads="1"/>
              </p:cNvSpPr>
              <p:nvPr/>
            </p:nvSpPr>
            <p:spPr bwMode="auto">
              <a:xfrm>
                <a:off x="103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7" name="Rectangle 1207"/>
              <p:cNvSpPr>
                <a:spLocks noChangeArrowheads="1"/>
              </p:cNvSpPr>
              <p:nvPr/>
            </p:nvSpPr>
            <p:spPr bwMode="auto">
              <a:xfrm>
                <a:off x="10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8" name="Rectangle 1208"/>
              <p:cNvSpPr>
                <a:spLocks noChangeArrowheads="1"/>
              </p:cNvSpPr>
              <p:nvPr/>
            </p:nvSpPr>
            <p:spPr bwMode="auto">
              <a:xfrm>
                <a:off x="10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9" name="Rectangle 1209"/>
              <p:cNvSpPr>
                <a:spLocks noChangeArrowheads="1"/>
              </p:cNvSpPr>
              <p:nvPr/>
            </p:nvSpPr>
            <p:spPr bwMode="auto">
              <a:xfrm>
                <a:off x="105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0" name="Rectangle 1210"/>
              <p:cNvSpPr>
                <a:spLocks noChangeArrowheads="1"/>
              </p:cNvSpPr>
              <p:nvPr/>
            </p:nvSpPr>
            <p:spPr bwMode="auto">
              <a:xfrm>
                <a:off x="10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1" name="Rectangle 1211"/>
              <p:cNvSpPr>
                <a:spLocks noChangeArrowheads="1"/>
              </p:cNvSpPr>
              <p:nvPr/>
            </p:nvSpPr>
            <p:spPr bwMode="auto">
              <a:xfrm>
                <a:off x="10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2" name="Rectangle 1212"/>
              <p:cNvSpPr>
                <a:spLocks noChangeArrowheads="1"/>
              </p:cNvSpPr>
              <p:nvPr/>
            </p:nvSpPr>
            <p:spPr bwMode="auto">
              <a:xfrm>
                <a:off x="108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3" name="Rectangle 1213"/>
              <p:cNvSpPr>
                <a:spLocks noChangeArrowheads="1"/>
              </p:cNvSpPr>
              <p:nvPr/>
            </p:nvSpPr>
            <p:spPr bwMode="auto">
              <a:xfrm>
                <a:off x="11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4" name="Rectangle 1214"/>
              <p:cNvSpPr>
                <a:spLocks noChangeArrowheads="1"/>
              </p:cNvSpPr>
              <p:nvPr/>
            </p:nvSpPr>
            <p:spPr bwMode="auto">
              <a:xfrm>
                <a:off x="11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5" name="Rectangle 1215"/>
              <p:cNvSpPr>
                <a:spLocks noChangeArrowheads="1"/>
              </p:cNvSpPr>
              <p:nvPr/>
            </p:nvSpPr>
            <p:spPr bwMode="auto">
              <a:xfrm>
                <a:off x="110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6" name="Rectangle 1216"/>
              <p:cNvSpPr>
                <a:spLocks noChangeArrowheads="1"/>
              </p:cNvSpPr>
              <p:nvPr/>
            </p:nvSpPr>
            <p:spPr bwMode="auto">
              <a:xfrm>
                <a:off x="11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7" name="Rectangle 1217"/>
              <p:cNvSpPr>
                <a:spLocks noChangeArrowheads="1"/>
              </p:cNvSpPr>
              <p:nvPr/>
            </p:nvSpPr>
            <p:spPr bwMode="auto">
              <a:xfrm>
                <a:off x="11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8" name="Rectangle 1218"/>
              <p:cNvSpPr>
                <a:spLocks noChangeArrowheads="1"/>
              </p:cNvSpPr>
              <p:nvPr/>
            </p:nvSpPr>
            <p:spPr bwMode="auto">
              <a:xfrm>
                <a:off x="113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9" name="Rectangle 1219"/>
              <p:cNvSpPr>
                <a:spLocks noChangeArrowheads="1"/>
              </p:cNvSpPr>
              <p:nvPr/>
            </p:nvSpPr>
            <p:spPr bwMode="auto">
              <a:xfrm>
                <a:off x="11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0" name="Rectangle 1220"/>
              <p:cNvSpPr>
                <a:spLocks noChangeArrowheads="1"/>
              </p:cNvSpPr>
              <p:nvPr/>
            </p:nvSpPr>
            <p:spPr bwMode="auto">
              <a:xfrm>
                <a:off x="11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1" name="Rectangle 1221"/>
              <p:cNvSpPr>
                <a:spLocks noChangeArrowheads="1"/>
              </p:cNvSpPr>
              <p:nvPr/>
            </p:nvSpPr>
            <p:spPr bwMode="auto">
              <a:xfrm>
                <a:off x="116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2" name="Rectangle 1222"/>
              <p:cNvSpPr>
                <a:spLocks noChangeArrowheads="1"/>
              </p:cNvSpPr>
              <p:nvPr/>
            </p:nvSpPr>
            <p:spPr bwMode="auto">
              <a:xfrm>
                <a:off x="11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3" name="Rectangle 1223"/>
              <p:cNvSpPr>
                <a:spLocks noChangeArrowheads="1"/>
              </p:cNvSpPr>
              <p:nvPr/>
            </p:nvSpPr>
            <p:spPr bwMode="auto">
              <a:xfrm>
                <a:off x="11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4" name="Rectangle 1224"/>
              <p:cNvSpPr>
                <a:spLocks noChangeArrowheads="1"/>
              </p:cNvSpPr>
              <p:nvPr/>
            </p:nvSpPr>
            <p:spPr bwMode="auto">
              <a:xfrm>
                <a:off x="118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5" name="Rectangle 1225"/>
              <p:cNvSpPr>
                <a:spLocks noChangeArrowheads="1"/>
              </p:cNvSpPr>
              <p:nvPr/>
            </p:nvSpPr>
            <p:spPr bwMode="auto">
              <a:xfrm>
                <a:off x="120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6" name="Rectangle 1226"/>
              <p:cNvSpPr>
                <a:spLocks noChangeArrowheads="1"/>
              </p:cNvSpPr>
              <p:nvPr/>
            </p:nvSpPr>
            <p:spPr bwMode="auto">
              <a:xfrm>
                <a:off x="12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7" name="Rectangle 1227"/>
              <p:cNvSpPr>
                <a:spLocks noChangeArrowheads="1"/>
              </p:cNvSpPr>
              <p:nvPr/>
            </p:nvSpPr>
            <p:spPr bwMode="auto">
              <a:xfrm>
                <a:off x="120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8" name="Rectangle 1228"/>
              <p:cNvSpPr>
                <a:spLocks noChangeArrowheads="1"/>
              </p:cNvSpPr>
              <p:nvPr/>
            </p:nvSpPr>
            <p:spPr bwMode="auto">
              <a:xfrm>
                <a:off x="122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9" name="Rectangle 1229"/>
              <p:cNvSpPr>
                <a:spLocks noChangeArrowheads="1"/>
              </p:cNvSpPr>
              <p:nvPr/>
            </p:nvSpPr>
            <p:spPr bwMode="auto">
              <a:xfrm>
                <a:off x="12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0" name="Rectangle 1230"/>
              <p:cNvSpPr>
                <a:spLocks noChangeArrowheads="1"/>
              </p:cNvSpPr>
              <p:nvPr/>
            </p:nvSpPr>
            <p:spPr bwMode="auto">
              <a:xfrm>
                <a:off x="123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1" name="Rectangle 1231"/>
              <p:cNvSpPr>
                <a:spLocks noChangeArrowheads="1"/>
              </p:cNvSpPr>
              <p:nvPr/>
            </p:nvSpPr>
            <p:spPr bwMode="auto">
              <a:xfrm>
                <a:off x="125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2" name="Rectangle 1232"/>
              <p:cNvSpPr>
                <a:spLocks noChangeArrowheads="1"/>
              </p:cNvSpPr>
              <p:nvPr/>
            </p:nvSpPr>
            <p:spPr bwMode="auto">
              <a:xfrm>
                <a:off x="12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3" name="Rectangle 1233"/>
              <p:cNvSpPr>
                <a:spLocks noChangeArrowheads="1"/>
              </p:cNvSpPr>
              <p:nvPr/>
            </p:nvSpPr>
            <p:spPr bwMode="auto">
              <a:xfrm>
                <a:off x="126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4" name="Rectangle 1234"/>
              <p:cNvSpPr>
                <a:spLocks noChangeArrowheads="1"/>
              </p:cNvSpPr>
              <p:nvPr/>
            </p:nvSpPr>
            <p:spPr bwMode="auto">
              <a:xfrm>
                <a:off x="12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5" name="Rectangle 1235"/>
              <p:cNvSpPr>
                <a:spLocks noChangeArrowheads="1"/>
              </p:cNvSpPr>
              <p:nvPr/>
            </p:nvSpPr>
            <p:spPr bwMode="auto">
              <a:xfrm>
                <a:off x="128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6" name="Rectangle 1236"/>
              <p:cNvSpPr>
                <a:spLocks noChangeArrowheads="1"/>
              </p:cNvSpPr>
              <p:nvPr/>
            </p:nvSpPr>
            <p:spPr bwMode="auto">
              <a:xfrm>
                <a:off x="128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7" name="Rectangle 1237"/>
              <p:cNvSpPr>
                <a:spLocks noChangeArrowheads="1"/>
              </p:cNvSpPr>
              <p:nvPr/>
            </p:nvSpPr>
            <p:spPr bwMode="auto">
              <a:xfrm>
                <a:off x="13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8" name="Rectangle 1238"/>
              <p:cNvSpPr>
                <a:spLocks noChangeArrowheads="1"/>
              </p:cNvSpPr>
              <p:nvPr/>
            </p:nvSpPr>
            <p:spPr bwMode="auto">
              <a:xfrm>
                <a:off x="131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9" name="Rectangle 1239"/>
              <p:cNvSpPr>
                <a:spLocks noChangeArrowheads="1"/>
              </p:cNvSpPr>
              <p:nvPr/>
            </p:nvSpPr>
            <p:spPr bwMode="auto">
              <a:xfrm>
                <a:off x="131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0" name="Rectangle 1240"/>
              <p:cNvSpPr>
                <a:spLocks noChangeArrowheads="1"/>
              </p:cNvSpPr>
              <p:nvPr/>
            </p:nvSpPr>
            <p:spPr bwMode="auto">
              <a:xfrm>
                <a:off x="13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1" name="Rectangle 1241"/>
              <p:cNvSpPr>
                <a:spLocks noChangeArrowheads="1"/>
              </p:cNvSpPr>
              <p:nvPr/>
            </p:nvSpPr>
            <p:spPr bwMode="auto">
              <a:xfrm>
                <a:off x="134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2" name="Rectangle 1242"/>
              <p:cNvSpPr>
                <a:spLocks noChangeArrowheads="1"/>
              </p:cNvSpPr>
              <p:nvPr/>
            </p:nvSpPr>
            <p:spPr bwMode="auto">
              <a:xfrm>
                <a:off x="134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3" name="Rectangle 1243"/>
              <p:cNvSpPr>
                <a:spLocks noChangeArrowheads="1"/>
              </p:cNvSpPr>
              <p:nvPr/>
            </p:nvSpPr>
            <p:spPr bwMode="auto">
              <a:xfrm>
                <a:off x="13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4" name="Rectangle 1244"/>
              <p:cNvSpPr>
                <a:spLocks noChangeArrowheads="1"/>
              </p:cNvSpPr>
              <p:nvPr/>
            </p:nvSpPr>
            <p:spPr bwMode="auto">
              <a:xfrm>
                <a:off x="136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5" name="Rectangle 1245"/>
              <p:cNvSpPr>
                <a:spLocks noChangeArrowheads="1"/>
              </p:cNvSpPr>
              <p:nvPr/>
            </p:nvSpPr>
            <p:spPr bwMode="auto">
              <a:xfrm>
                <a:off x="136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6" name="Rectangle 1246"/>
              <p:cNvSpPr>
                <a:spLocks noChangeArrowheads="1"/>
              </p:cNvSpPr>
              <p:nvPr/>
            </p:nvSpPr>
            <p:spPr bwMode="auto">
              <a:xfrm>
                <a:off x="13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7" name="Rectangle 1247"/>
              <p:cNvSpPr>
                <a:spLocks noChangeArrowheads="1"/>
              </p:cNvSpPr>
              <p:nvPr/>
            </p:nvSpPr>
            <p:spPr bwMode="auto">
              <a:xfrm>
                <a:off x="138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8" name="Rectangle 1248"/>
              <p:cNvSpPr>
                <a:spLocks noChangeArrowheads="1"/>
              </p:cNvSpPr>
              <p:nvPr/>
            </p:nvSpPr>
            <p:spPr bwMode="auto">
              <a:xfrm>
                <a:off x="138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9" name="Rectangle 1249"/>
              <p:cNvSpPr>
                <a:spLocks noChangeArrowheads="1"/>
              </p:cNvSpPr>
              <p:nvPr/>
            </p:nvSpPr>
            <p:spPr bwMode="auto">
              <a:xfrm>
                <a:off x="14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0" name="Rectangle 1250"/>
              <p:cNvSpPr>
                <a:spLocks noChangeArrowheads="1"/>
              </p:cNvSpPr>
              <p:nvPr/>
            </p:nvSpPr>
            <p:spPr bwMode="auto">
              <a:xfrm>
                <a:off x="14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1" name="Rectangle 1251"/>
              <p:cNvSpPr>
                <a:spLocks noChangeArrowheads="1"/>
              </p:cNvSpPr>
              <p:nvPr/>
            </p:nvSpPr>
            <p:spPr bwMode="auto">
              <a:xfrm>
                <a:off x="141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2" name="Rectangle 1252"/>
              <p:cNvSpPr>
                <a:spLocks noChangeArrowheads="1"/>
              </p:cNvSpPr>
              <p:nvPr/>
            </p:nvSpPr>
            <p:spPr bwMode="auto">
              <a:xfrm>
                <a:off x="14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3" name="Rectangle 1253"/>
              <p:cNvSpPr>
                <a:spLocks noChangeArrowheads="1"/>
              </p:cNvSpPr>
              <p:nvPr/>
            </p:nvSpPr>
            <p:spPr bwMode="auto">
              <a:xfrm>
                <a:off x="144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4" name="Rectangle 1254"/>
              <p:cNvSpPr>
                <a:spLocks noChangeArrowheads="1"/>
              </p:cNvSpPr>
              <p:nvPr/>
            </p:nvSpPr>
            <p:spPr bwMode="auto">
              <a:xfrm>
                <a:off x="144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5" name="Rectangle 1255"/>
              <p:cNvSpPr>
                <a:spLocks noChangeArrowheads="1"/>
              </p:cNvSpPr>
              <p:nvPr/>
            </p:nvSpPr>
            <p:spPr bwMode="auto">
              <a:xfrm>
                <a:off x="14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6" name="Rectangle 1256"/>
              <p:cNvSpPr>
                <a:spLocks noChangeArrowheads="1"/>
              </p:cNvSpPr>
              <p:nvPr/>
            </p:nvSpPr>
            <p:spPr bwMode="auto">
              <a:xfrm>
                <a:off x="14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7" name="Rectangle 1257"/>
              <p:cNvSpPr>
                <a:spLocks noChangeArrowheads="1"/>
              </p:cNvSpPr>
              <p:nvPr/>
            </p:nvSpPr>
            <p:spPr bwMode="auto">
              <a:xfrm>
                <a:off x="146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8" name="Rectangle 1258"/>
              <p:cNvSpPr>
                <a:spLocks noChangeArrowheads="1"/>
              </p:cNvSpPr>
              <p:nvPr/>
            </p:nvSpPr>
            <p:spPr bwMode="auto">
              <a:xfrm>
                <a:off x="14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9" name="Rectangle 1259"/>
              <p:cNvSpPr>
                <a:spLocks noChangeArrowheads="1"/>
              </p:cNvSpPr>
              <p:nvPr/>
            </p:nvSpPr>
            <p:spPr bwMode="auto">
              <a:xfrm>
                <a:off x="14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0" name="Rectangle 1260"/>
              <p:cNvSpPr>
                <a:spLocks noChangeArrowheads="1"/>
              </p:cNvSpPr>
              <p:nvPr/>
            </p:nvSpPr>
            <p:spPr bwMode="auto">
              <a:xfrm>
                <a:off x="149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1" name="Rectangle 1261"/>
              <p:cNvSpPr>
                <a:spLocks noChangeArrowheads="1"/>
              </p:cNvSpPr>
              <p:nvPr/>
            </p:nvSpPr>
            <p:spPr bwMode="auto">
              <a:xfrm>
                <a:off x="15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2" name="Rectangle 1262"/>
              <p:cNvSpPr>
                <a:spLocks noChangeArrowheads="1"/>
              </p:cNvSpPr>
              <p:nvPr/>
            </p:nvSpPr>
            <p:spPr bwMode="auto">
              <a:xfrm>
                <a:off x="151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3" name="Rectangle 1263"/>
              <p:cNvSpPr>
                <a:spLocks noChangeArrowheads="1"/>
              </p:cNvSpPr>
              <p:nvPr/>
            </p:nvSpPr>
            <p:spPr bwMode="auto">
              <a:xfrm>
                <a:off x="151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4" name="Rectangle 1264"/>
              <p:cNvSpPr>
                <a:spLocks noChangeArrowheads="1"/>
              </p:cNvSpPr>
              <p:nvPr/>
            </p:nvSpPr>
            <p:spPr bwMode="auto">
              <a:xfrm>
                <a:off x="15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5" name="Rectangle 1265"/>
              <p:cNvSpPr>
                <a:spLocks noChangeArrowheads="1"/>
              </p:cNvSpPr>
              <p:nvPr/>
            </p:nvSpPr>
            <p:spPr bwMode="auto">
              <a:xfrm>
                <a:off x="154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6" name="Rectangle 1266"/>
              <p:cNvSpPr>
                <a:spLocks noChangeArrowheads="1"/>
              </p:cNvSpPr>
              <p:nvPr/>
            </p:nvSpPr>
            <p:spPr bwMode="auto">
              <a:xfrm>
                <a:off x="154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7" name="Rectangle 1267"/>
              <p:cNvSpPr>
                <a:spLocks noChangeArrowheads="1"/>
              </p:cNvSpPr>
              <p:nvPr/>
            </p:nvSpPr>
            <p:spPr bwMode="auto">
              <a:xfrm>
                <a:off x="15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8" name="Rectangle 1268"/>
              <p:cNvSpPr>
                <a:spLocks noChangeArrowheads="1"/>
              </p:cNvSpPr>
              <p:nvPr/>
            </p:nvSpPr>
            <p:spPr bwMode="auto">
              <a:xfrm>
                <a:off x="15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9" name="Rectangle 1269"/>
              <p:cNvSpPr>
                <a:spLocks noChangeArrowheads="1"/>
              </p:cNvSpPr>
              <p:nvPr/>
            </p:nvSpPr>
            <p:spPr bwMode="auto">
              <a:xfrm>
                <a:off x="156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0" name="Rectangle 1270"/>
              <p:cNvSpPr>
                <a:spLocks noChangeArrowheads="1"/>
              </p:cNvSpPr>
              <p:nvPr/>
            </p:nvSpPr>
            <p:spPr bwMode="auto">
              <a:xfrm>
                <a:off x="158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1" name="Rectangle 1271"/>
              <p:cNvSpPr>
                <a:spLocks noChangeArrowheads="1"/>
              </p:cNvSpPr>
              <p:nvPr/>
            </p:nvSpPr>
            <p:spPr bwMode="auto">
              <a:xfrm>
                <a:off x="15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2" name="Rectangle 1272"/>
              <p:cNvSpPr>
                <a:spLocks noChangeArrowheads="1"/>
              </p:cNvSpPr>
              <p:nvPr/>
            </p:nvSpPr>
            <p:spPr bwMode="auto">
              <a:xfrm>
                <a:off x="1593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3" name="Rectangle 1273"/>
              <p:cNvSpPr>
                <a:spLocks noChangeArrowheads="1"/>
              </p:cNvSpPr>
              <p:nvPr/>
            </p:nvSpPr>
            <p:spPr bwMode="auto">
              <a:xfrm>
                <a:off x="16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4" name="Rectangle 1274"/>
              <p:cNvSpPr>
                <a:spLocks noChangeArrowheads="1"/>
              </p:cNvSpPr>
              <p:nvPr/>
            </p:nvSpPr>
            <p:spPr bwMode="auto">
              <a:xfrm>
                <a:off x="164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5" name="Rectangle 1275"/>
              <p:cNvSpPr>
                <a:spLocks noChangeArrowheads="1"/>
              </p:cNvSpPr>
              <p:nvPr/>
            </p:nvSpPr>
            <p:spPr bwMode="auto">
              <a:xfrm>
                <a:off x="164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6" name="Rectangle 1276"/>
              <p:cNvSpPr>
                <a:spLocks noChangeArrowheads="1"/>
              </p:cNvSpPr>
              <p:nvPr/>
            </p:nvSpPr>
            <p:spPr bwMode="auto">
              <a:xfrm>
                <a:off x="16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7" name="Rectangle 1277"/>
              <p:cNvSpPr>
                <a:spLocks noChangeArrowheads="1"/>
              </p:cNvSpPr>
              <p:nvPr/>
            </p:nvSpPr>
            <p:spPr bwMode="auto">
              <a:xfrm>
                <a:off x="166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8" name="Rectangle 1278"/>
              <p:cNvSpPr>
                <a:spLocks noChangeArrowheads="1"/>
              </p:cNvSpPr>
              <p:nvPr/>
            </p:nvSpPr>
            <p:spPr bwMode="auto">
              <a:xfrm>
                <a:off x="166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9" name="Rectangle 1279"/>
              <p:cNvSpPr>
                <a:spLocks noChangeArrowheads="1"/>
              </p:cNvSpPr>
              <p:nvPr/>
            </p:nvSpPr>
            <p:spPr bwMode="auto">
              <a:xfrm>
                <a:off x="17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0" name="Rectangle 1280"/>
              <p:cNvSpPr>
                <a:spLocks noChangeArrowheads="1"/>
              </p:cNvSpPr>
              <p:nvPr/>
            </p:nvSpPr>
            <p:spPr bwMode="auto">
              <a:xfrm>
                <a:off x="17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042" name="Group 1482"/>
            <p:cNvGrpSpPr>
              <a:grpSpLocks/>
            </p:cNvGrpSpPr>
            <p:nvPr/>
          </p:nvGrpSpPr>
          <p:grpSpPr bwMode="auto">
            <a:xfrm>
              <a:off x="1713" y="3797"/>
              <a:ext cx="2322" cy="18"/>
              <a:chOff x="1713" y="3797"/>
              <a:chExt cx="2322" cy="18"/>
            </a:xfrm>
          </p:grpSpPr>
          <p:sp>
            <p:nvSpPr>
              <p:cNvPr id="67842" name="Rectangle 1282"/>
              <p:cNvSpPr>
                <a:spLocks noChangeArrowheads="1"/>
              </p:cNvSpPr>
              <p:nvPr/>
            </p:nvSpPr>
            <p:spPr bwMode="auto">
              <a:xfrm>
                <a:off x="1713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3" name="Rectangle 1283"/>
              <p:cNvSpPr>
                <a:spLocks noChangeArrowheads="1"/>
              </p:cNvSpPr>
              <p:nvPr/>
            </p:nvSpPr>
            <p:spPr bwMode="auto">
              <a:xfrm>
                <a:off x="17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4" name="Rectangle 1284"/>
              <p:cNvSpPr>
                <a:spLocks noChangeArrowheads="1"/>
              </p:cNvSpPr>
              <p:nvPr/>
            </p:nvSpPr>
            <p:spPr bwMode="auto">
              <a:xfrm>
                <a:off x="17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5" name="Rectangle 1285"/>
              <p:cNvSpPr>
                <a:spLocks noChangeArrowheads="1"/>
              </p:cNvSpPr>
              <p:nvPr/>
            </p:nvSpPr>
            <p:spPr bwMode="auto">
              <a:xfrm>
                <a:off x="1737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6" name="Rectangle 1286"/>
              <p:cNvSpPr>
                <a:spLocks noChangeArrowheads="1"/>
              </p:cNvSpPr>
              <p:nvPr/>
            </p:nvSpPr>
            <p:spPr bwMode="auto">
              <a:xfrm>
                <a:off x="177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7" name="Rectangle 1287"/>
              <p:cNvSpPr>
                <a:spLocks noChangeArrowheads="1"/>
              </p:cNvSpPr>
              <p:nvPr/>
            </p:nvSpPr>
            <p:spPr bwMode="auto">
              <a:xfrm>
                <a:off x="17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8" name="Rectangle 1288"/>
              <p:cNvSpPr>
                <a:spLocks noChangeArrowheads="1"/>
              </p:cNvSpPr>
              <p:nvPr/>
            </p:nvSpPr>
            <p:spPr bwMode="auto">
              <a:xfrm>
                <a:off x="1785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9" name="Rectangle 1289"/>
              <p:cNvSpPr>
                <a:spLocks noChangeArrowheads="1"/>
              </p:cNvSpPr>
              <p:nvPr/>
            </p:nvSpPr>
            <p:spPr bwMode="auto">
              <a:xfrm>
                <a:off x="179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0" name="Rectangle 1290"/>
              <p:cNvSpPr>
                <a:spLocks noChangeArrowheads="1"/>
              </p:cNvSpPr>
              <p:nvPr/>
            </p:nvSpPr>
            <p:spPr bwMode="auto">
              <a:xfrm>
                <a:off x="18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1" name="Rectangle 1291"/>
              <p:cNvSpPr>
                <a:spLocks noChangeArrowheads="1"/>
              </p:cNvSpPr>
              <p:nvPr/>
            </p:nvSpPr>
            <p:spPr bwMode="auto">
              <a:xfrm>
                <a:off x="1809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2" name="Rectangle 1292"/>
              <p:cNvSpPr>
                <a:spLocks noChangeArrowheads="1"/>
              </p:cNvSpPr>
              <p:nvPr/>
            </p:nvSpPr>
            <p:spPr bwMode="auto">
              <a:xfrm>
                <a:off x="184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3" name="Rectangle 1293"/>
              <p:cNvSpPr>
                <a:spLocks noChangeArrowheads="1"/>
              </p:cNvSpPr>
              <p:nvPr/>
            </p:nvSpPr>
            <p:spPr bwMode="auto">
              <a:xfrm>
                <a:off x="185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4" name="Rectangle 1294"/>
              <p:cNvSpPr>
                <a:spLocks noChangeArrowheads="1"/>
              </p:cNvSpPr>
              <p:nvPr/>
            </p:nvSpPr>
            <p:spPr bwMode="auto">
              <a:xfrm>
                <a:off x="1857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5" name="Rectangle 1295"/>
              <p:cNvSpPr>
                <a:spLocks noChangeArrowheads="1"/>
              </p:cNvSpPr>
              <p:nvPr/>
            </p:nvSpPr>
            <p:spPr bwMode="auto">
              <a:xfrm>
                <a:off x="18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6" name="Rectangle 1296"/>
              <p:cNvSpPr>
                <a:spLocks noChangeArrowheads="1"/>
              </p:cNvSpPr>
              <p:nvPr/>
            </p:nvSpPr>
            <p:spPr bwMode="auto">
              <a:xfrm>
                <a:off x="18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7" name="Rectangle 1297"/>
              <p:cNvSpPr>
                <a:spLocks noChangeArrowheads="1"/>
              </p:cNvSpPr>
              <p:nvPr/>
            </p:nvSpPr>
            <p:spPr bwMode="auto">
              <a:xfrm>
                <a:off x="1881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8" name="Rectangle 1298"/>
              <p:cNvSpPr>
                <a:spLocks noChangeArrowheads="1"/>
              </p:cNvSpPr>
              <p:nvPr/>
            </p:nvSpPr>
            <p:spPr bwMode="auto">
              <a:xfrm>
                <a:off x="191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9" name="Rectangle 1299"/>
              <p:cNvSpPr>
                <a:spLocks noChangeArrowheads="1"/>
              </p:cNvSpPr>
              <p:nvPr/>
            </p:nvSpPr>
            <p:spPr bwMode="auto">
              <a:xfrm>
                <a:off x="19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0" name="Rectangle 1300"/>
              <p:cNvSpPr>
                <a:spLocks noChangeArrowheads="1"/>
              </p:cNvSpPr>
              <p:nvPr/>
            </p:nvSpPr>
            <p:spPr bwMode="auto">
              <a:xfrm>
                <a:off x="192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1" name="Rectangle 1301"/>
              <p:cNvSpPr>
                <a:spLocks noChangeArrowheads="1"/>
              </p:cNvSpPr>
              <p:nvPr/>
            </p:nvSpPr>
            <p:spPr bwMode="auto">
              <a:xfrm>
                <a:off x="194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2" name="Rectangle 1302"/>
              <p:cNvSpPr>
                <a:spLocks noChangeArrowheads="1"/>
              </p:cNvSpPr>
              <p:nvPr/>
            </p:nvSpPr>
            <p:spPr bwMode="auto">
              <a:xfrm>
                <a:off x="19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3" name="Rectangle 1303"/>
              <p:cNvSpPr>
                <a:spLocks noChangeArrowheads="1"/>
              </p:cNvSpPr>
              <p:nvPr/>
            </p:nvSpPr>
            <p:spPr bwMode="auto">
              <a:xfrm>
                <a:off x="1953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4" name="Rectangle 1304"/>
              <p:cNvSpPr>
                <a:spLocks noChangeArrowheads="1"/>
              </p:cNvSpPr>
              <p:nvPr/>
            </p:nvSpPr>
            <p:spPr bwMode="auto">
              <a:xfrm>
                <a:off x="198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5" name="Rectangle 1305"/>
              <p:cNvSpPr>
                <a:spLocks noChangeArrowheads="1"/>
              </p:cNvSpPr>
              <p:nvPr/>
            </p:nvSpPr>
            <p:spPr bwMode="auto">
              <a:xfrm>
                <a:off x="19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6" name="Rectangle 1306"/>
              <p:cNvSpPr>
                <a:spLocks noChangeArrowheads="1"/>
              </p:cNvSpPr>
              <p:nvPr/>
            </p:nvSpPr>
            <p:spPr bwMode="auto">
              <a:xfrm>
                <a:off x="199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7" name="Rectangle 1307"/>
              <p:cNvSpPr>
                <a:spLocks noChangeArrowheads="1"/>
              </p:cNvSpPr>
              <p:nvPr/>
            </p:nvSpPr>
            <p:spPr bwMode="auto">
              <a:xfrm>
                <a:off x="20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8" name="Rectangle 1308"/>
              <p:cNvSpPr>
                <a:spLocks noChangeArrowheads="1"/>
              </p:cNvSpPr>
              <p:nvPr/>
            </p:nvSpPr>
            <p:spPr bwMode="auto">
              <a:xfrm>
                <a:off x="20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9" name="Rectangle 1309"/>
              <p:cNvSpPr>
                <a:spLocks noChangeArrowheads="1"/>
              </p:cNvSpPr>
              <p:nvPr/>
            </p:nvSpPr>
            <p:spPr bwMode="auto">
              <a:xfrm>
                <a:off x="202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0" name="Rectangle 1310"/>
              <p:cNvSpPr>
                <a:spLocks noChangeArrowheads="1"/>
              </p:cNvSpPr>
              <p:nvPr/>
            </p:nvSpPr>
            <p:spPr bwMode="auto">
              <a:xfrm>
                <a:off x="20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1" name="Rectangle 1311"/>
              <p:cNvSpPr>
                <a:spLocks noChangeArrowheads="1"/>
              </p:cNvSpPr>
              <p:nvPr/>
            </p:nvSpPr>
            <p:spPr bwMode="auto">
              <a:xfrm>
                <a:off x="20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2" name="Rectangle 1312"/>
              <p:cNvSpPr>
                <a:spLocks noChangeArrowheads="1"/>
              </p:cNvSpPr>
              <p:nvPr/>
            </p:nvSpPr>
            <p:spPr bwMode="auto">
              <a:xfrm>
                <a:off x="206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3" name="Rectangle 1313"/>
              <p:cNvSpPr>
                <a:spLocks noChangeArrowheads="1"/>
              </p:cNvSpPr>
              <p:nvPr/>
            </p:nvSpPr>
            <p:spPr bwMode="auto">
              <a:xfrm>
                <a:off x="20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4" name="Rectangle 1314"/>
              <p:cNvSpPr>
                <a:spLocks noChangeArrowheads="1"/>
              </p:cNvSpPr>
              <p:nvPr/>
            </p:nvSpPr>
            <p:spPr bwMode="auto">
              <a:xfrm>
                <a:off x="20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5" name="Rectangle 1315"/>
              <p:cNvSpPr>
                <a:spLocks noChangeArrowheads="1"/>
              </p:cNvSpPr>
              <p:nvPr/>
            </p:nvSpPr>
            <p:spPr bwMode="auto">
              <a:xfrm>
                <a:off x="2091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6" name="Rectangle 1316"/>
              <p:cNvSpPr>
                <a:spLocks noChangeArrowheads="1"/>
              </p:cNvSpPr>
              <p:nvPr/>
            </p:nvSpPr>
            <p:spPr bwMode="auto">
              <a:xfrm>
                <a:off x="21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7" name="Rectangle 1317"/>
              <p:cNvSpPr>
                <a:spLocks noChangeArrowheads="1"/>
              </p:cNvSpPr>
              <p:nvPr/>
            </p:nvSpPr>
            <p:spPr bwMode="auto">
              <a:xfrm>
                <a:off x="21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8" name="Rectangle 1318"/>
              <p:cNvSpPr>
                <a:spLocks noChangeArrowheads="1"/>
              </p:cNvSpPr>
              <p:nvPr/>
            </p:nvSpPr>
            <p:spPr bwMode="auto">
              <a:xfrm>
                <a:off x="213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9" name="Rectangle 1319"/>
              <p:cNvSpPr>
                <a:spLocks noChangeArrowheads="1"/>
              </p:cNvSpPr>
              <p:nvPr/>
            </p:nvSpPr>
            <p:spPr bwMode="auto">
              <a:xfrm>
                <a:off x="215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0" name="Rectangle 1320"/>
              <p:cNvSpPr>
                <a:spLocks noChangeArrowheads="1"/>
              </p:cNvSpPr>
              <p:nvPr/>
            </p:nvSpPr>
            <p:spPr bwMode="auto">
              <a:xfrm>
                <a:off x="21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1" name="Rectangle 1321"/>
              <p:cNvSpPr>
                <a:spLocks noChangeArrowheads="1"/>
              </p:cNvSpPr>
              <p:nvPr/>
            </p:nvSpPr>
            <p:spPr bwMode="auto">
              <a:xfrm>
                <a:off x="2163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2" name="Rectangle 1322"/>
              <p:cNvSpPr>
                <a:spLocks noChangeArrowheads="1"/>
              </p:cNvSpPr>
              <p:nvPr/>
            </p:nvSpPr>
            <p:spPr bwMode="auto">
              <a:xfrm>
                <a:off x="22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3" name="Rectangle 1323"/>
              <p:cNvSpPr>
                <a:spLocks noChangeArrowheads="1"/>
              </p:cNvSpPr>
              <p:nvPr/>
            </p:nvSpPr>
            <p:spPr bwMode="auto">
              <a:xfrm>
                <a:off x="221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4" name="Rectangle 1324"/>
              <p:cNvSpPr>
                <a:spLocks noChangeArrowheads="1"/>
              </p:cNvSpPr>
              <p:nvPr/>
            </p:nvSpPr>
            <p:spPr bwMode="auto">
              <a:xfrm>
                <a:off x="221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5" name="Rectangle 1325"/>
              <p:cNvSpPr>
                <a:spLocks noChangeArrowheads="1"/>
              </p:cNvSpPr>
              <p:nvPr/>
            </p:nvSpPr>
            <p:spPr bwMode="auto">
              <a:xfrm>
                <a:off x="22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6" name="Rectangle 1326"/>
              <p:cNvSpPr>
                <a:spLocks noChangeArrowheads="1"/>
              </p:cNvSpPr>
              <p:nvPr/>
            </p:nvSpPr>
            <p:spPr bwMode="auto">
              <a:xfrm>
                <a:off x="22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7" name="Rectangle 1327"/>
              <p:cNvSpPr>
                <a:spLocks noChangeArrowheads="1"/>
              </p:cNvSpPr>
              <p:nvPr/>
            </p:nvSpPr>
            <p:spPr bwMode="auto">
              <a:xfrm>
                <a:off x="223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8" name="Rectangle 1328"/>
              <p:cNvSpPr>
                <a:spLocks noChangeArrowheads="1"/>
              </p:cNvSpPr>
              <p:nvPr/>
            </p:nvSpPr>
            <p:spPr bwMode="auto">
              <a:xfrm>
                <a:off x="227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9" name="Rectangle 1329"/>
              <p:cNvSpPr>
                <a:spLocks noChangeArrowheads="1"/>
              </p:cNvSpPr>
              <p:nvPr/>
            </p:nvSpPr>
            <p:spPr bwMode="auto">
              <a:xfrm>
                <a:off x="22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0" name="Rectangle 1330"/>
              <p:cNvSpPr>
                <a:spLocks noChangeArrowheads="1"/>
              </p:cNvSpPr>
              <p:nvPr/>
            </p:nvSpPr>
            <p:spPr bwMode="auto">
              <a:xfrm>
                <a:off x="2283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1" name="Rectangle 1331"/>
              <p:cNvSpPr>
                <a:spLocks noChangeArrowheads="1"/>
              </p:cNvSpPr>
              <p:nvPr/>
            </p:nvSpPr>
            <p:spPr bwMode="auto">
              <a:xfrm>
                <a:off x="22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2" name="Rectangle 1332"/>
              <p:cNvSpPr>
                <a:spLocks noChangeArrowheads="1"/>
              </p:cNvSpPr>
              <p:nvPr/>
            </p:nvSpPr>
            <p:spPr bwMode="auto">
              <a:xfrm>
                <a:off x="23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3" name="Rectangle 1333"/>
              <p:cNvSpPr>
                <a:spLocks noChangeArrowheads="1"/>
              </p:cNvSpPr>
              <p:nvPr/>
            </p:nvSpPr>
            <p:spPr bwMode="auto">
              <a:xfrm>
                <a:off x="2307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4" name="Rectangle 1334"/>
              <p:cNvSpPr>
                <a:spLocks noChangeArrowheads="1"/>
              </p:cNvSpPr>
              <p:nvPr/>
            </p:nvSpPr>
            <p:spPr bwMode="auto">
              <a:xfrm>
                <a:off x="234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5" name="Rectangle 1335"/>
              <p:cNvSpPr>
                <a:spLocks noChangeArrowheads="1"/>
              </p:cNvSpPr>
              <p:nvPr/>
            </p:nvSpPr>
            <p:spPr bwMode="auto">
              <a:xfrm>
                <a:off x="23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6" name="Rectangle 1336"/>
              <p:cNvSpPr>
                <a:spLocks noChangeArrowheads="1"/>
              </p:cNvSpPr>
              <p:nvPr/>
            </p:nvSpPr>
            <p:spPr bwMode="auto">
              <a:xfrm>
                <a:off x="2355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7" name="Rectangle 1337"/>
              <p:cNvSpPr>
                <a:spLocks noChangeArrowheads="1"/>
              </p:cNvSpPr>
              <p:nvPr/>
            </p:nvSpPr>
            <p:spPr bwMode="auto">
              <a:xfrm>
                <a:off x="23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8" name="Rectangle 1338"/>
              <p:cNvSpPr>
                <a:spLocks noChangeArrowheads="1"/>
              </p:cNvSpPr>
              <p:nvPr/>
            </p:nvSpPr>
            <p:spPr bwMode="auto">
              <a:xfrm>
                <a:off x="23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9" name="Rectangle 1339"/>
              <p:cNvSpPr>
                <a:spLocks noChangeArrowheads="1"/>
              </p:cNvSpPr>
              <p:nvPr/>
            </p:nvSpPr>
            <p:spPr bwMode="auto">
              <a:xfrm>
                <a:off x="2379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0" name="Rectangle 1340"/>
              <p:cNvSpPr>
                <a:spLocks noChangeArrowheads="1"/>
              </p:cNvSpPr>
              <p:nvPr/>
            </p:nvSpPr>
            <p:spPr bwMode="auto">
              <a:xfrm>
                <a:off x="241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1" name="Rectangle 1341"/>
              <p:cNvSpPr>
                <a:spLocks noChangeArrowheads="1"/>
              </p:cNvSpPr>
              <p:nvPr/>
            </p:nvSpPr>
            <p:spPr bwMode="auto">
              <a:xfrm>
                <a:off x="24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2" name="Rectangle 1342"/>
              <p:cNvSpPr>
                <a:spLocks noChangeArrowheads="1"/>
              </p:cNvSpPr>
              <p:nvPr/>
            </p:nvSpPr>
            <p:spPr bwMode="auto">
              <a:xfrm>
                <a:off x="242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3" name="Rectangle 1343"/>
              <p:cNvSpPr>
                <a:spLocks noChangeArrowheads="1"/>
              </p:cNvSpPr>
              <p:nvPr/>
            </p:nvSpPr>
            <p:spPr bwMode="auto">
              <a:xfrm>
                <a:off x="24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4" name="Rectangle 1344"/>
              <p:cNvSpPr>
                <a:spLocks noChangeArrowheads="1"/>
              </p:cNvSpPr>
              <p:nvPr/>
            </p:nvSpPr>
            <p:spPr bwMode="auto">
              <a:xfrm>
                <a:off x="24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5" name="Rectangle 1345"/>
              <p:cNvSpPr>
                <a:spLocks noChangeArrowheads="1"/>
              </p:cNvSpPr>
              <p:nvPr/>
            </p:nvSpPr>
            <p:spPr bwMode="auto">
              <a:xfrm>
                <a:off x="2451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6" name="Rectangle 1346"/>
              <p:cNvSpPr>
                <a:spLocks noChangeArrowheads="1"/>
              </p:cNvSpPr>
              <p:nvPr/>
            </p:nvSpPr>
            <p:spPr bwMode="auto">
              <a:xfrm>
                <a:off x="248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7" name="Rectangle 1347"/>
              <p:cNvSpPr>
                <a:spLocks noChangeArrowheads="1"/>
              </p:cNvSpPr>
              <p:nvPr/>
            </p:nvSpPr>
            <p:spPr bwMode="auto">
              <a:xfrm>
                <a:off x="24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8" name="Rectangle 1348"/>
              <p:cNvSpPr>
                <a:spLocks noChangeArrowheads="1"/>
              </p:cNvSpPr>
              <p:nvPr/>
            </p:nvSpPr>
            <p:spPr bwMode="auto">
              <a:xfrm>
                <a:off x="249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9" name="Rectangle 1349"/>
              <p:cNvSpPr>
                <a:spLocks noChangeArrowheads="1"/>
              </p:cNvSpPr>
              <p:nvPr/>
            </p:nvSpPr>
            <p:spPr bwMode="auto">
              <a:xfrm>
                <a:off x="251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0" name="Rectangle 1350"/>
              <p:cNvSpPr>
                <a:spLocks noChangeArrowheads="1"/>
              </p:cNvSpPr>
              <p:nvPr/>
            </p:nvSpPr>
            <p:spPr bwMode="auto">
              <a:xfrm>
                <a:off x="25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1" name="Rectangle 1351"/>
              <p:cNvSpPr>
                <a:spLocks noChangeArrowheads="1"/>
              </p:cNvSpPr>
              <p:nvPr/>
            </p:nvSpPr>
            <p:spPr bwMode="auto">
              <a:xfrm>
                <a:off x="2523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2" name="Rectangle 1352"/>
              <p:cNvSpPr>
                <a:spLocks noChangeArrowheads="1"/>
              </p:cNvSpPr>
              <p:nvPr/>
            </p:nvSpPr>
            <p:spPr bwMode="auto">
              <a:xfrm>
                <a:off x="25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3" name="Rectangle 1353"/>
              <p:cNvSpPr>
                <a:spLocks noChangeArrowheads="1"/>
              </p:cNvSpPr>
              <p:nvPr/>
            </p:nvSpPr>
            <p:spPr bwMode="auto">
              <a:xfrm>
                <a:off x="256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4" name="Rectangle 1354"/>
              <p:cNvSpPr>
                <a:spLocks noChangeArrowheads="1"/>
              </p:cNvSpPr>
              <p:nvPr/>
            </p:nvSpPr>
            <p:spPr bwMode="auto">
              <a:xfrm>
                <a:off x="256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5" name="Rectangle 1355"/>
              <p:cNvSpPr>
                <a:spLocks noChangeArrowheads="1"/>
              </p:cNvSpPr>
              <p:nvPr/>
            </p:nvSpPr>
            <p:spPr bwMode="auto">
              <a:xfrm>
                <a:off x="25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6" name="Rectangle 1356"/>
              <p:cNvSpPr>
                <a:spLocks noChangeArrowheads="1"/>
              </p:cNvSpPr>
              <p:nvPr/>
            </p:nvSpPr>
            <p:spPr bwMode="auto">
              <a:xfrm>
                <a:off x="25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7" name="Rectangle 1357"/>
              <p:cNvSpPr>
                <a:spLocks noChangeArrowheads="1"/>
              </p:cNvSpPr>
              <p:nvPr/>
            </p:nvSpPr>
            <p:spPr bwMode="auto">
              <a:xfrm>
                <a:off x="259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8" name="Rectangle 1358"/>
              <p:cNvSpPr>
                <a:spLocks noChangeArrowheads="1"/>
              </p:cNvSpPr>
              <p:nvPr/>
            </p:nvSpPr>
            <p:spPr bwMode="auto">
              <a:xfrm>
                <a:off x="26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9" name="Rectangle 1359"/>
              <p:cNvSpPr>
                <a:spLocks noChangeArrowheads="1"/>
              </p:cNvSpPr>
              <p:nvPr/>
            </p:nvSpPr>
            <p:spPr bwMode="auto">
              <a:xfrm>
                <a:off x="26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0" name="Rectangle 1360"/>
              <p:cNvSpPr>
                <a:spLocks noChangeArrowheads="1"/>
              </p:cNvSpPr>
              <p:nvPr/>
            </p:nvSpPr>
            <p:spPr bwMode="auto">
              <a:xfrm>
                <a:off x="263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1" name="Rectangle 1361"/>
              <p:cNvSpPr>
                <a:spLocks noChangeArrowheads="1"/>
              </p:cNvSpPr>
              <p:nvPr/>
            </p:nvSpPr>
            <p:spPr bwMode="auto">
              <a:xfrm>
                <a:off x="26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2" name="Rectangle 1362"/>
              <p:cNvSpPr>
                <a:spLocks noChangeArrowheads="1"/>
              </p:cNvSpPr>
              <p:nvPr/>
            </p:nvSpPr>
            <p:spPr bwMode="auto">
              <a:xfrm>
                <a:off x="26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3" name="Rectangle 1363"/>
              <p:cNvSpPr>
                <a:spLocks noChangeArrowheads="1"/>
              </p:cNvSpPr>
              <p:nvPr/>
            </p:nvSpPr>
            <p:spPr bwMode="auto">
              <a:xfrm>
                <a:off x="2661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4" name="Rectangle 1364"/>
              <p:cNvSpPr>
                <a:spLocks noChangeArrowheads="1"/>
              </p:cNvSpPr>
              <p:nvPr/>
            </p:nvSpPr>
            <p:spPr bwMode="auto">
              <a:xfrm>
                <a:off x="270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5" name="Rectangle 1365"/>
              <p:cNvSpPr>
                <a:spLocks noChangeArrowheads="1"/>
              </p:cNvSpPr>
              <p:nvPr/>
            </p:nvSpPr>
            <p:spPr bwMode="auto">
              <a:xfrm>
                <a:off x="27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6" name="Rectangle 1366"/>
              <p:cNvSpPr>
                <a:spLocks noChangeArrowheads="1"/>
              </p:cNvSpPr>
              <p:nvPr/>
            </p:nvSpPr>
            <p:spPr bwMode="auto">
              <a:xfrm>
                <a:off x="270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7" name="Rectangle 1367"/>
              <p:cNvSpPr>
                <a:spLocks noChangeArrowheads="1"/>
              </p:cNvSpPr>
              <p:nvPr/>
            </p:nvSpPr>
            <p:spPr bwMode="auto">
              <a:xfrm>
                <a:off x="272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8" name="Rectangle 1368"/>
              <p:cNvSpPr>
                <a:spLocks noChangeArrowheads="1"/>
              </p:cNvSpPr>
              <p:nvPr/>
            </p:nvSpPr>
            <p:spPr bwMode="auto">
              <a:xfrm>
                <a:off x="27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9" name="Rectangle 1369"/>
              <p:cNvSpPr>
                <a:spLocks noChangeArrowheads="1"/>
              </p:cNvSpPr>
              <p:nvPr/>
            </p:nvSpPr>
            <p:spPr bwMode="auto">
              <a:xfrm>
                <a:off x="2733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0" name="Rectangle 1370"/>
              <p:cNvSpPr>
                <a:spLocks noChangeArrowheads="1"/>
              </p:cNvSpPr>
              <p:nvPr/>
            </p:nvSpPr>
            <p:spPr bwMode="auto">
              <a:xfrm>
                <a:off x="27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1" name="Rectangle 1371"/>
              <p:cNvSpPr>
                <a:spLocks noChangeArrowheads="1"/>
              </p:cNvSpPr>
              <p:nvPr/>
            </p:nvSpPr>
            <p:spPr bwMode="auto">
              <a:xfrm>
                <a:off x="27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2" name="Rectangle 1372"/>
              <p:cNvSpPr>
                <a:spLocks noChangeArrowheads="1"/>
              </p:cNvSpPr>
              <p:nvPr/>
            </p:nvSpPr>
            <p:spPr bwMode="auto">
              <a:xfrm>
                <a:off x="278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3" name="Rectangle 1373"/>
              <p:cNvSpPr>
                <a:spLocks noChangeArrowheads="1"/>
              </p:cNvSpPr>
              <p:nvPr/>
            </p:nvSpPr>
            <p:spPr bwMode="auto">
              <a:xfrm>
                <a:off x="27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4" name="Rectangle 1374"/>
              <p:cNvSpPr>
                <a:spLocks noChangeArrowheads="1"/>
              </p:cNvSpPr>
              <p:nvPr/>
            </p:nvSpPr>
            <p:spPr bwMode="auto">
              <a:xfrm>
                <a:off x="28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5" name="Rectangle 1375"/>
              <p:cNvSpPr>
                <a:spLocks noChangeArrowheads="1"/>
              </p:cNvSpPr>
              <p:nvPr/>
            </p:nvSpPr>
            <p:spPr bwMode="auto">
              <a:xfrm>
                <a:off x="280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6" name="Rectangle 1376"/>
              <p:cNvSpPr>
                <a:spLocks noChangeArrowheads="1"/>
              </p:cNvSpPr>
              <p:nvPr/>
            </p:nvSpPr>
            <p:spPr bwMode="auto">
              <a:xfrm>
                <a:off x="284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7" name="Rectangle 1377"/>
              <p:cNvSpPr>
                <a:spLocks noChangeArrowheads="1"/>
              </p:cNvSpPr>
              <p:nvPr/>
            </p:nvSpPr>
            <p:spPr bwMode="auto">
              <a:xfrm>
                <a:off x="28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8" name="Rectangle 1378"/>
              <p:cNvSpPr>
                <a:spLocks noChangeArrowheads="1"/>
              </p:cNvSpPr>
              <p:nvPr/>
            </p:nvSpPr>
            <p:spPr bwMode="auto">
              <a:xfrm>
                <a:off x="2853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9" name="Rectangle 1379"/>
              <p:cNvSpPr>
                <a:spLocks noChangeArrowheads="1"/>
              </p:cNvSpPr>
              <p:nvPr/>
            </p:nvSpPr>
            <p:spPr bwMode="auto">
              <a:xfrm>
                <a:off x="286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0" name="Rectangle 1380"/>
              <p:cNvSpPr>
                <a:spLocks noChangeArrowheads="1"/>
              </p:cNvSpPr>
              <p:nvPr/>
            </p:nvSpPr>
            <p:spPr bwMode="auto">
              <a:xfrm>
                <a:off x="28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1" name="Rectangle 1381"/>
              <p:cNvSpPr>
                <a:spLocks noChangeArrowheads="1"/>
              </p:cNvSpPr>
              <p:nvPr/>
            </p:nvSpPr>
            <p:spPr bwMode="auto">
              <a:xfrm>
                <a:off x="2877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2" name="Rectangle 1382"/>
              <p:cNvSpPr>
                <a:spLocks noChangeArrowheads="1"/>
              </p:cNvSpPr>
              <p:nvPr/>
            </p:nvSpPr>
            <p:spPr bwMode="auto">
              <a:xfrm>
                <a:off x="29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3" name="Rectangle 1383"/>
              <p:cNvSpPr>
                <a:spLocks noChangeArrowheads="1"/>
              </p:cNvSpPr>
              <p:nvPr/>
            </p:nvSpPr>
            <p:spPr bwMode="auto">
              <a:xfrm>
                <a:off x="29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4" name="Rectangle 1384"/>
              <p:cNvSpPr>
                <a:spLocks noChangeArrowheads="1"/>
              </p:cNvSpPr>
              <p:nvPr/>
            </p:nvSpPr>
            <p:spPr bwMode="auto">
              <a:xfrm>
                <a:off x="2925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5" name="Rectangle 1385"/>
              <p:cNvSpPr>
                <a:spLocks noChangeArrowheads="1"/>
              </p:cNvSpPr>
              <p:nvPr/>
            </p:nvSpPr>
            <p:spPr bwMode="auto">
              <a:xfrm>
                <a:off x="29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6" name="Rectangle 1386"/>
              <p:cNvSpPr>
                <a:spLocks noChangeArrowheads="1"/>
              </p:cNvSpPr>
              <p:nvPr/>
            </p:nvSpPr>
            <p:spPr bwMode="auto">
              <a:xfrm>
                <a:off x="294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7" name="Rectangle 1387"/>
              <p:cNvSpPr>
                <a:spLocks noChangeArrowheads="1"/>
              </p:cNvSpPr>
              <p:nvPr/>
            </p:nvSpPr>
            <p:spPr bwMode="auto">
              <a:xfrm>
                <a:off x="2949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8" name="Rectangle 1388"/>
              <p:cNvSpPr>
                <a:spLocks noChangeArrowheads="1"/>
              </p:cNvSpPr>
              <p:nvPr/>
            </p:nvSpPr>
            <p:spPr bwMode="auto">
              <a:xfrm>
                <a:off x="29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9" name="Rectangle 1389"/>
              <p:cNvSpPr>
                <a:spLocks noChangeArrowheads="1"/>
              </p:cNvSpPr>
              <p:nvPr/>
            </p:nvSpPr>
            <p:spPr bwMode="auto">
              <a:xfrm>
                <a:off x="29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0" name="Rectangle 1390"/>
              <p:cNvSpPr>
                <a:spLocks noChangeArrowheads="1"/>
              </p:cNvSpPr>
              <p:nvPr/>
            </p:nvSpPr>
            <p:spPr bwMode="auto">
              <a:xfrm>
                <a:off x="299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1" name="Rectangle 1391"/>
              <p:cNvSpPr>
                <a:spLocks noChangeArrowheads="1"/>
              </p:cNvSpPr>
              <p:nvPr/>
            </p:nvSpPr>
            <p:spPr bwMode="auto">
              <a:xfrm>
                <a:off x="30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2" name="Rectangle 1392"/>
              <p:cNvSpPr>
                <a:spLocks noChangeArrowheads="1"/>
              </p:cNvSpPr>
              <p:nvPr/>
            </p:nvSpPr>
            <p:spPr bwMode="auto">
              <a:xfrm>
                <a:off x="30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3" name="Rectangle 1393"/>
              <p:cNvSpPr>
                <a:spLocks noChangeArrowheads="1"/>
              </p:cNvSpPr>
              <p:nvPr/>
            </p:nvSpPr>
            <p:spPr bwMode="auto">
              <a:xfrm>
                <a:off x="3021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4" name="Rectangle 1394"/>
              <p:cNvSpPr>
                <a:spLocks noChangeArrowheads="1"/>
              </p:cNvSpPr>
              <p:nvPr/>
            </p:nvSpPr>
            <p:spPr bwMode="auto">
              <a:xfrm>
                <a:off x="305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5" name="Rectangle 1395"/>
              <p:cNvSpPr>
                <a:spLocks noChangeArrowheads="1"/>
              </p:cNvSpPr>
              <p:nvPr/>
            </p:nvSpPr>
            <p:spPr bwMode="auto">
              <a:xfrm>
                <a:off x="30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6" name="Rectangle 1396"/>
              <p:cNvSpPr>
                <a:spLocks noChangeArrowheads="1"/>
              </p:cNvSpPr>
              <p:nvPr/>
            </p:nvSpPr>
            <p:spPr bwMode="auto">
              <a:xfrm>
                <a:off x="306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7" name="Rectangle 1397"/>
              <p:cNvSpPr>
                <a:spLocks noChangeArrowheads="1"/>
              </p:cNvSpPr>
              <p:nvPr/>
            </p:nvSpPr>
            <p:spPr bwMode="auto">
              <a:xfrm>
                <a:off x="30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8" name="Rectangle 1398"/>
              <p:cNvSpPr>
                <a:spLocks noChangeArrowheads="1"/>
              </p:cNvSpPr>
              <p:nvPr/>
            </p:nvSpPr>
            <p:spPr bwMode="auto">
              <a:xfrm>
                <a:off x="30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9" name="Rectangle 1399"/>
              <p:cNvSpPr>
                <a:spLocks noChangeArrowheads="1"/>
              </p:cNvSpPr>
              <p:nvPr/>
            </p:nvSpPr>
            <p:spPr bwMode="auto">
              <a:xfrm>
                <a:off x="3093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0" name="Rectangle 1400"/>
              <p:cNvSpPr>
                <a:spLocks noChangeArrowheads="1"/>
              </p:cNvSpPr>
              <p:nvPr/>
            </p:nvSpPr>
            <p:spPr bwMode="auto">
              <a:xfrm>
                <a:off x="31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1" name="Rectangle 1401"/>
              <p:cNvSpPr>
                <a:spLocks noChangeArrowheads="1"/>
              </p:cNvSpPr>
              <p:nvPr/>
            </p:nvSpPr>
            <p:spPr bwMode="auto">
              <a:xfrm>
                <a:off x="31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2" name="Rectangle 1402"/>
              <p:cNvSpPr>
                <a:spLocks noChangeArrowheads="1"/>
              </p:cNvSpPr>
              <p:nvPr/>
            </p:nvSpPr>
            <p:spPr bwMode="auto">
              <a:xfrm>
                <a:off x="313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3" name="Rectangle 1403"/>
              <p:cNvSpPr>
                <a:spLocks noChangeArrowheads="1"/>
              </p:cNvSpPr>
              <p:nvPr/>
            </p:nvSpPr>
            <p:spPr bwMode="auto">
              <a:xfrm>
                <a:off x="31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4" name="Rectangle 1404"/>
              <p:cNvSpPr>
                <a:spLocks noChangeArrowheads="1"/>
              </p:cNvSpPr>
              <p:nvPr/>
            </p:nvSpPr>
            <p:spPr bwMode="auto">
              <a:xfrm>
                <a:off x="31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5" name="Rectangle 1405"/>
              <p:cNvSpPr>
                <a:spLocks noChangeArrowheads="1"/>
              </p:cNvSpPr>
              <p:nvPr/>
            </p:nvSpPr>
            <p:spPr bwMode="auto">
              <a:xfrm>
                <a:off x="3159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6" name="Rectangle 1406"/>
              <p:cNvSpPr>
                <a:spLocks noChangeArrowheads="1"/>
              </p:cNvSpPr>
              <p:nvPr/>
            </p:nvSpPr>
            <p:spPr bwMode="auto">
              <a:xfrm>
                <a:off x="32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7" name="Rectangle 1407"/>
              <p:cNvSpPr>
                <a:spLocks noChangeArrowheads="1"/>
              </p:cNvSpPr>
              <p:nvPr/>
            </p:nvSpPr>
            <p:spPr bwMode="auto">
              <a:xfrm>
                <a:off x="32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8" name="Rectangle 1408"/>
              <p:cNvSpPr>
                <a:spLocks noChangeArrowheads="1"/>
              </p:cNvSpPr>
              <p:nvPr/>
            </p:nvSpPr>
            <p:spPr bwMode="auto">
              <a:xfrm>
                <a:off x="320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9" name="Rectangle 1409"/>
              <p:cNvSpPr>
                <a:spLocks noChangeArrowheads="1"/>
              </p:cNvSpPr>
              <p:nvPr/>
            </p:nvSpPr>
            <p:spPr bwMode="auto">
              <a:xfrm>
                <a:off x="32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0" name="Rectangle 1410"/>
              <p:cNvSpPr>
                <a:spLocks noChangeArrowheads="1"/>
              </p:cNvSpPr>
              <p:nvPr/>
            </p:nvSpPr>
            <p:spPr bwMode="auto">
              <a:xfrm>
                <a:off x="32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1" name="Rectangle 1411"/>
              <p:cNvSpPr>
                <a:spLocks noChangeArrowheads="1"/>
              </p:cNvSpPr>
              <p:nvPr/>
            </p:nvSpPr>
            <p:spPr bwMode="auto">
              <a:xfrm>
                <a:off x="3231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2" name="Rectangle 1412"/>
              <p:cNvSpPr>
                <a:spLocks noChangeArrowheads="1"/>
              </p:cNvSpPr>
              <p:nvPr/>
            </p:nvSpPr>
            <p:spPr bwMode="auto">
              <a:xfrm>
                <a:off x="327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3" name="Rectangle 1413"/>
              <p:cNvSpPr>
                <a:spLocks noChangeArrowheads="1"/>
              </p:cNvSpPr>
              <p:nvPr/>
            </p:nvSpPr>
            <p:spPr bwMode="auto">
              <a:xfrm>
                <a:off x="32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4" name="Rectangle 1414"/>
              <p:cNvSpPr>
                <a:spLocks noChangeArrowheads="1"/>
              </p:cNvSpPr>
              <p:nvPr/>
            </p:nvSpPr>
            <p:spPr bwMode="auto">
              <a:xfrm>
                <a:off x="327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5" name="Rectangle 1415"/>
              <p:cNvSpPr>
                <a:spLocks noChangeArrowheads="1"/>
              </p:cNvSpPr>
              <p:nvPr/>
            </p:nvSpPr>
            <p:spPr bwMode="auto">
              <a:xfrm>
                <a:off x="329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6" name="Rectangle 1416"/>
              <p:cNvSpPr>
                <a:spLocks noChangeArrowheads="1"/>
              </p:cNvSpPr>
              <p:nvPr/>
            </p:nvSpPr>
            <p:spPr bwMode="auto">
              <a:xfrm>
                <a:off x="330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7" name="Rectangle 1417"/>
              <p:cNvSpPr>
                <a:spLocks noChangeArrowheads="1"/>
              </p:cNvSpPr>
              <p:nvPr/>
            </p:nvSpPr>
            <p:spPr bwMode="auto">
              <a:xfrm>
                <a:off x="3303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8" name="Rectangle 1418"/>
              <p:cNvSpPr>
                <a:spLocks noChangeArrowheads="1"/>
              </p:cNvSpPr>
              <p:nvPr/>
            </p:nvSpPr>
            <p:spPr bwMode="auto">
              <a:xfrm>
                <a:off x="33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9" name="Rectangle 1419"/>
              <p:cNvSpPr>
                <a:spLocks noChangeArrowheads="1"/>
              </p:cNvSpPr>
              <p:nvPr/>
            </p:nvSpPr>
            <p:spPr bwMode="auto">
              <a:xfrm>
                <a:off x="33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0" name="Rectangle 1420"/>
              <p:cNvSpPr>
                <a:spLocks noChangeArrowheads="1"/>
              </p:cNvSpPr>
              <p:nvPr/>
            </p:nvSpPr>
            <p:spPr bwMode="auto">
              <a:xfrm>
                <a:off x="335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1" name="Rectangle 1421"/>
              <p:cNvSpPr>
                <a:spLocks noChangeArrowheads="1"/>
              </p:cNvSpPr>
              <p:nvPr/>
            </p:nvSpPr>
            <p:spPr bwMode="auto">
              <a:xfrm>
                <a:off x="33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2" name="Rectangle 1422"/>
              <p:cNvSpPr>
                <a:spLocks noChangeArrowheads="1"/>
              </p:cNvSpPr>
              <p:nvPr/>
            </p:nvSpPr>
            <p:spPr bwMode="auto">
              <a:xfrm>
                <a:off x="33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3" name="Rectangle 1423"/>
              <p:cNvSpPr>
                <a:spLocks noChangeArrowheads="1"/>
              </p:cNvSpPr>
              <p:nvPr/>
            </p:nvSpPr>
            <p:spPr bwMode="auto">
              <a:xfrm>
                <a:off x="337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4" name="Rectangle 1424"/>
              <p:cNvSpPr>
                <a:spLocks noChangeArrowheads="1"/>
              </p:cNvSpPr>
              <p:nvPr/>
            </p:nvSpPr>
            <p:spPr bwMode="auto">
              <a:xfrm>
                <a:off x="341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5" name="Rectangle 1425"/>
              <p:cNvSpPr>
                <a:spLocks noChangeArrowheads="1"/>
              </p:cNvSpPr>
              <p:nvPr/>
            </p:nvSpPr>
            <p:spPr bwMode="auto">
              <a:xfrm>
                <a:off x="34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6" name="Rectangle 1426"/>
              <p:cNvSpPr>
                <a:spLocks noChangeArrowheads="1"/>
              </p:cNvSpPr>
              <p:nvPr/>
            </p:nvSpPr>
            <p:spPr bwMode="auto">
              <a:xfrm>
                <a:off x="3423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7" name="Rectangle 1427"/>
              <p:cNvSpPr>
                <a:spLocks noChangeArrowheads="1"/>
              </p:cNvSpPr>
              <p:nvPr/>
            </p:nvSpPr>
            <p:spPr bwMode="auto">
              <a:xfrm>
                <a:off x="34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8" name="Rectangle 1428"/>
              <p:cNvSpPr>
                <a:spLocks noChangeArrowheads="1"/>
              </p:cNvSpPr>
              <p:nvPr/>
            </p:nvSpPr>
            <p:spPr bwMode="auto">
              <a:xfrm>
                <a:off x="344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9" name="Rectangle 1429"/>
              <p:cNvSpPr>
                <a:spLocks noChangeArrowheads="1"/>
              </p:cNvSpPr>
              <p:nvPr/>
            </p:nvSpPr>
            <p:spPr bwMode="auto">
              <a:xfrm>
                <a:off x="3447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0" name="Rectangle 1430"/>
              <p:cNvSpPr>
                <a:spLocks noChangeArrowheads="1"/>
              </p:cNvSpPr>
              <p:nvPr/>
            </p:nvSpPr>
            <p:spPr bwMode="auto">
              <a:xfrm>
                <a:off x="34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1" name="Rectangle 1431"/>
              <p:cNvSpPr>
                <a:spLocks noChangeArrowheads="1"/>
              </p:cNvSpPr>
              <p:nvPr/>
            </p:nvSpPr>
            <p:spPr bwMode="auto">
              <a:xfrm>
                <a:off x="34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2" name="Rectangle 1432"/>
              <p:cNvSpPr>
                <a:spLocks noChangeArrowheads="1"/>
              </p:cNvSpPr>
              <p:nvPr/>
            </p:nvSpPr>
            <p:spPr bwMode="auto">
              <a:xfrm>
                <a:off x="3495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3" name="Rectangle 1433"/>
              <p:cNvSpPr>
                <a:spLocks noChangeArrowheads="1"/>
              </p:cNvSpPr>
              <p:nvPr/>
            </p:nvSpPr>
            <p:spPr bwMode="auto">
              <a:xfrm>
                <a:off x="35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4" name="Rectangle 1434"/>
              <p:cNvSpPr>
                <a:spLocks noChangeArrowheads="1"/>
              </p:cNvSpPr>
              <p:nvPr/>
            </p:nvSpPr>
            <p:spPr bwMode="auto">
              <a:xfrm>
                <a:off x="351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5" name="Rectangle 1435"/>
              <p:cNvSpPr>
                <a:spLocks noChangeArrowheads="1"/>
              </p:cNvSpPr>
              <p:nvPr/>
            </p:nvSpPr>
            <p:spPr bwMode="auto">
              <a:xfrm>
                <a:off x="3519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6" name="Rectangle 1436"/>
              <p:cNvSpPr>
                <a:spLocks noChangeArrowheads="1"/>
              </p:cNvSpPr>
              <p:nvPr/>
            </p:nvSpPr>
            <p:spPr bwMode="auto">
              <a:xfrm>
                <a:off x="35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7" name="Rectangle 1437"/>
              <p:cNvSpPr>
                <a:spLocks noChangeArrowheads="1"/>
              </p:cNvSpPr>
              <p:nvPr/>
            </p:nvSpPr>
            <p:spPr bwMode="auto">
              <a:xfrm>
                <a:off x="35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8" name="Rectangle 1438"/>
              <p:cNvSpPr>
                <a:spLocks noChangeArrowheads="1"/>
              </p:cNvSpPr>
              <p:nvPr/>
            </p:nvSpPr>
            <p:spPr bwMode="auto">
              <a:xfrm>
                <a:off x="356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9" name="Rectangle 1439"/>
              <p:cNvSpPr>
                <a:spLocks noChangeArrowheads="1"/>
              </p:cNvSpPr>
              <p:nvPr/>
            </p:nvSpPr>
            <p:spPr bwMode="auto">
              <a:xfrm>
                <a:off x="35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0" name="Rectangle 1440"/>
              <p:cNvSpPr>
                <a:spLocks noChangeArrowheads="1"/>
              </p:cNvSpPr>
              <p:nvPr/>
            </p:nvSpPr>
            <p:spPr bwMode="auto">
              <a:xfrm>
                <a:off x="35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1" name="Rectangle 1441"/>
              <p:cNvSpPr>
                <a:spLocks noChangeArrowheads="1"/>
              </p:cNvSpPr>
              <p:nvPr/>
            </p:nvSpPr>
            <p:spPr bwMode="auto">
              <a:xfrm>
                <a:off x="3591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2" name="Rectangle 1442"/>
              <p:cNvSpPr>
                <a:spLocks noChangeArrowheads="1"/>
              </p:cNvSpPr>
              <p:nvPr/>
            </p:nvSpPr>
            <p:spPr bwMode="auto">
              <a:xfrm>
                <a:off x="362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3" name="Rectangle 1443"/>
              <p:cNvSpPr>
                <a:spLocks noChangeArrowheads="1"/>
              </p:cNvSpPr>
              <p:nvPr/>
            </p:nvSpPr>
            <p:spPr bwMode="auto">
              <a:xfrm>
                <a:off x="36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4" name="Rectangle 1444"/>
              <p:cNvSpPr>
                <a:spLocks noChangeArrowheads="1"/>
              </p:cNvSpPr>
              <p:nvPr/>
            </p:nvSpPr>
            <p:spPr bwMode="auto">
              <a:xfrm>
                <a:off x="363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5" name="Rectangle 1445"/>
              <p:cNvSpPr>
                <a:spLocks noChangeArrowheads="1"/>
              </p:cNvSpPr>
              <p:nvPr/>
            </p:nvSpPr>
            <p:spPr bwMode="auto">
              <a:xfrm>
                <a:off x="36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6" name="Rectangle 1446"/>
              <p:cNvSpPr>
                <a:spLocks noChangeArrowheads="1"/>
              </p:cNvSpPr>
              <p:nvPr/>
            </p:nvSpPr>
            <p:spPr bwMode="auto">
              <a:xfrm>
                <a:off x="36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7" name="Rectangle 1447"/>
              <p:cNvSpPr>
                <a:spLocks noChangeArrowheads="1"/>
              </p:cNvSpPr>
              <p:nvPr/>
            </p:nvSpPr>
            <p:spPr bwMode="auto">
              <a:xfrm>
                <a:off x="3663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8" name="Rectangle 1448"/>
              <p:cNvSpPr>
                <a:spLocks noChangeArrowheads="1"/>
              </p:cNvSpPr>
              <p:nvPr/>
            </p:nvSpPr>
            <p:spPr bwMode="auto">
              <a:xfrm>
                <a:off x="36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9" name="Rectangle 1449"/>
              <p:cNvSpPr>
                <a:spLocks noChangeArrowheads="1"/>
              </p:cNvSpPr>
              <p:nvPr/>
            </p:nvSpPr>
            <p:spPr bwMode="auto">
              <a:xfrm>
                <a:off x="37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0" name="Rectangle 1450"/>
              <p:cNvSpPr>
                <a:spLocks noChangeArrowheads="1"/>
              </p:cNvSpPr>
              <p:nvPr/>
            </p:nvSpPr>
            <p:spPr bwMode="auto">
              <a:xfrm>
                <a:off x="3705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1" name="Rectangle 1451"/>
              <p:cNvSpPr>
                <a:spLocks noChangeArrowheads="1"/>
              </p:cNvSpPr>
              <p:nvPr/>
            </p:nvSpPr>
            <p:spPr bwMode="auto">
              <a:xfrm>
                <a:off x="37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2" name="Rectangle 1452"/>
              <p:cNvSpPr>
                <a:spLocks noChangeArrowheads="1"/>
              </p:cNvSpPr>
              <p:nvPr/>
            </p:nvSpPr>
            <p:spPr bwMode="auto">
              <a:xfrm>
                <a:off x="37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3" name="Rectangle 1453"/>
              <p:cNvSpPr>
                <a:spLocks noChangeArrowheads="1"/>
              </p:cNvSpPr>
              <p:nvPr/>
            </p:nvSpPr>
            <p:spPr bwMode="auto">
              <a:xfrm>
                <a:off x="373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4" name="Rectangle 1454"/>
              <p:cNvSpPr>
                <a:spLocks noChangeArrowheads="1"/>
              </p:cNvSpPr>
              <p:nvPr/>
            </p:nvSpPr>
            <p:spPr bwMode="auto">
              <a:xfrm>
                <a:off x="37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5" name="Rectangle 1455"/>
              <p:cNvSpPr>
                <a:spLocks noChangeArrowheads="1"/>
              </p:cNvSpPr>
              <p:nvPr/>
            </p:nvSpPr>
            <p:spPr bwMode="auto">
              <a:xfrm>
                <a:off x="375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6" name="Rectangle 1456"/>
              <p:cNvSpPr>
                <a:spLocks noChangeArrowheads="1"/>
              </p:cNvSpPr>
              <p:nvPr/>
            </p:nvSpPr>
            <p:spPr bwMode="auto">
              <a:xfrm>
                <a:off x="37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7" name="Rectangle 1457"/>
              <p:cNvSpPr>
                <a:spLocks noChangeArrowheads="1"/>
              </p:cNvSpPr>
              <p:nvPr/>
            </p:nvSpPr>
            <p:spPr bwMode="auto">
              <a:xfrm>
                <a:off x="37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8" name="Rectangle 1458"/>
              <p:cNvSpPr>
                <a:spLocks noChangeArrowheads="1"/>
              </p:cNvSpPr>
              <p:nvPr/>
            </p:nvSpPr>
            <p:spPr bwMode="auto">
              <a:xfrm>
                <a:off x="3783" y="3797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9" name="Rectangle 1459"/>
              <p:cNvSpPr>
                <a:spLocks noChangeArrowheads="1"/>
              </p:cNvSpPr>
              <p:nvPr/>
            </p:nvSpPr>
            <p:spPr bwMode="auto">
              <a:xfrm>
                <a:off x="38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0" name="Rectangle 1460"/>
              <p:cNvSpPr>
                <a:spLocks noChangeArrowheads="1"/>
              </p:cNvSpPr>
              <p:nvPr/>
            </p:nvSpPr>
            <p:spPr bwMode="auto">
              <a:xfrm>
                <a:off x="381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1" name="Rectangle 1461"/>
              <p:cNvSpPr>
                <a:spLocks noChangeArrowheads="1"/>
              </p:cNvSpPr>
              <p:nvPr/>
            </p:nvSpPr>
            <p:spPr bwMode="auto">
              <a:xfrm>
                <a:off x="381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2" name="Rectangle 1462"/>
              <p:cNvSpPr>
                <a:spLocks noChangeArrowheads="1"/>
              </p:cNvSpPr>
              <p:nvPr/>
            </p:nvSpPr>
            <p:spPr bwMode="auto">
              <a:xfrm>
                <a:off x="38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3" name="Rectangle 1463"/>
              <p:cNvSpPr>
                <a:spLocks noChangeArrowheads="1"/>
              </p:cNvSpPr>
              <p:nvPr/>
            </p:nvSpPr>
            <p:spPr bwMode="auto">
              <a:xfrm>
                <a:off x="3837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4" name="Rectangle 1464"/>
              <p:cNvSpPr>
                <a:spLocks noChangeArrowheads="1"/>
              </p:cNvSpPr>
              <p:nvPr/>
            </p:nvSpPr>
            <p:spPr bwMode="auto">
              <a:xfrm>
                <a:off x="38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5" name="Rectangle 1465"/>
              <p:cNvSpPr>
                <a:spLocks noChangeArrowheads="1"/>
              </p:cNvSpPr>
              <p:nvPr/>
            </p:nvSpPr>
            <p:spPr bwMode="auto">
              <a:xfrm>
                <a:off x="38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6" name="Rectangle 1466"/>
              <p:cNvSpPr>
                <a:spLocks noChangeArrowheads="1"/>
              </p:cNvSpPr>
              <p:nvPr/>
            </p:nvSpPr>
            <p:spPr bwMode="auto">
              <a:xfrm>
                <a:off x="3867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7" name="Rectangle 1467"/>
              <p:cNvSpPr>
                <a:spLocks noChangeArrowheads="1"/>
              </p:cNvSpPr>
              <p:nvPr/>
            </p:nvSpPr>
            <p:spPr bwMode="auto">
              <a:xfrm>
                <a:off x="38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8" name="Rectangle 1468"/>
              <p:cNvSpPr>
                <a:spLocks noChangeArrowheads="1"/>
              </p:cNvSpPr>
              <p:nvPr/>
            </p:nvSpPr>
            <p:spPr bwMode="auto">
              <a:xfrm>
                <a:off x="389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9" name="Rectangle 1469"/>
              <p:cNvSpPr>
                <a:spLocks noChangeArrowheads="1"/>
              </p:cNvSpPr>
              <p:nvPr/>
            </p:nvSpPr>
            <p:spPr bwMode="auto">
              <a:xfrm>
                <a:off x="389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0" name="Rectangle 1470"/>
              <p:cNvSpPr>
                <a:spLocks noChangeArrowheads="1"/>
              </p:cNvSpPr>
              <p:nvPr/>
            </p:nvSpPr>
            <p:spPr bwMode="auto">
              <a:xfrm>
                <a:off x="391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1" name="Rectangle 1471"/>
              <p:cNvSpPr>
                <a:spLocks noChangeArrowheads="1"/>
              </p:cNvSpPr>
              <p:nvPr/>
            </p:nvSpPr>
            <p:spPr bwMode="auto">
              <a:xfrm>
                <a:off x="392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2" name="Rectangle 1472"/>
              <p:cNvSpPr>
                <a:spLocks noChangeArrowheads="1"/>
              </p:cNvSpPr>
              <p:nvPr/>
            </p:nvSpPr>
            <p:spPr bwMode="auto">
              <a:xfrm>
                <a:off x="39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3" name="Rectangle 1473"/>
              <p:cNvSpPr>
                <a:spLocks noChangeArrowheads="1"/>
              </p:cNvSpPr>
              <p:nvPr/>
            </p:nvSpPr>
            <p:spPr bwMode="auto">
              <a:xfrm>
                <a:off x="39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4" name="Rectangle 1474"/>
              <p:cNvSpPr>
                <a:spLocks noChangeArrowheads="1"/>
              </p:cNvSpPr>
              <p:nvPr/>
            </p:nvSpPr>
            <p:spPr bwMode="auto">
              <a:xfrm>
                <a:off x="3951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5" name="Rectangle 1475"/>
              <p:cNvSpPr>
                <a:spLocks noChangeArrowheads="1"/>
              </p:cNvSpPr>
              <p:nvPr/>
            </p:nvSpPr>
            <p:spPr bwMode="auto">
              <a:xfrm>
                <a:off x="39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6" name="Rectangle 1476"/>
              <p:cNvSpPr>
                <a:spLocks noChangeArrowheads="1"/>
              </p:cNvSpPr>
              <p:nvPr/>
            </p:nvSpPr>
            <p:spPr bwMode="auto">
              <a:xfrm>
                <a:off x="39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7" name="Rectangle 1477"/>
              <p:cNvSpPr>
                <a:spLocks noChangeArrowheads="1"/>
              </p:cNvSpPr>
              <p:nvPr/>
            </p:nvSpPr>
            <p:spPr bwMode="auto">
              <a:xfrm>
                <a:off x="398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8" name="Rectangle 1478"/>
              <p:cNvSpPr>
                <a:spLocks noChangeArrowheads="1"/>
              </p:cNvSpPr>
              <p:nvPr/>
            </p:nvSpPr>
            <p:spPr bwMode="auto">
              <a:xfrm>
                <a:off x="39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9" name="Rectangle 1479"/>
              <p:cNvSpPr>
                <a:spLocks noChangeArrowheads="1"/>
              </p:cNvSpPr>
              <p:nvPr/>
            </p:nvSpPr>
            <p:spPr bwMode="auto">
              <a:xfrm>
                <a:off x="400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0" name="Rectangle 1480"/>
              <p:cNvSpPr>
                <a:spLocks noChangeArrowheads="1"/>
              </p:cNvSpPr>
              <p:nvPr/>
            </p:nvSpPr>
            <p:spPr bwMode="auto">
              <a:xfrm>
                <a:off x="40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1" name="Rectangle 1481"/>
              <p:cNvSpPr>
                <a:spLocks noChangeArrowheads="1"/>
              </p:cNvSpPr>
              <p:nvPr/>
            </p:nvSpPr>
            <p:spPr bwMode="auto">
              <a:xfrm>
                <a:off x="40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243" name="Group 1683"/>
            <p:cNvGrpSpPr>
              <a:grpSpLocks/>
            </p:cNvGrpSpPr>
            <p:nvPr/>
          </p:nvGrpSpPr>
          <p:grpSpPr bwMode="auto">
            <a:xfrm>
              <a:off x="447" y="2693"/>
              <a:ext cx="4884" cy="1122"/>
              <a:chOff x="447" y="2693"/>
              <a:chExt cx="4884" cy="1122"/>
            </a:xfrm>
          </p:grpSpPr>
          <p:sp>
            <p:nvSpPr>
              <p:cNvPr id="68043" name="Rectangle 1483"/>
              <p:cNvSpPr>
                <a:spLocks noChangeArrowheads="1"/>
              </p:cNvSpPr>
              <p:nvPr/>
            </p:nvSpPr>
            <p:spPr bwMode="auto">
              <a:xfrm>
                <a:off x="4029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4" name="Rectangle 1484"/>
              <p:cNvSpPr>
                <a:spLocks noChangeArrowheads="1"/>
              </p:cNvSpPr>
              <p:nvPr/>
            </p:nvSpPr>
            <p:spPr bwMode="auto">
              <a:xfrm>
                <a:off x="40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5" name="Rectangle 1485"/>
              <p:cNvSpPr>
                <a:spLocks noChangeArrowheads="1"/>
              </p:cNvSpPr>
              <p:nvPr/>
            </p:nvSpPr>
            <p:spPr bwMode="auto">
              <a:xfrm>
                <a:off x="40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6" name="Rectangle 1486"/>
              <p:cNvSpPr>
                <a:spLocks noChangeArrowheads="1"/>
              </p:cNvSpPr>
              <p:nvPr/>
            </p:nvSpPr>
            <p:spPr bwMode="auto">
              <a:xfrm>
                <a:off x="405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7" name="Rectangle 1487"/>
              <p:cNvSpPr>
                <a:spLocks noChangeArrowheads="1"/>
              </p:cNvSpPr>
              <p:nvPr/>
            </p:nvSpPr>
            <p:spPr bwMode="auto">
              <a:xfrm>
                <a:off x="40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8" name="Rectangle 1488"/>
              <p:cNvSpPr>
                <a:spLocks noChangeArrowheads="1"/>
              </p:cNvSpPr>
              <p:nvPr/>
            </p:nvSpPr>
            <p:spPr bwMode="auto">
              <a:xfrm>
                <a:off x="408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9" name="Rectangle 1489"/>
              <p:cNvSpPr>
                <a:spLocks noChangeArrowheads="1"/>
              </p:cNvSpPr>
              <p:nvPr/>
            </p:nvSpPr>
            <p:spPr bwMode="auto">
              <a:xfrm>
                <a:off x="41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0" name="Rectangle 1490"/>
              <p:cNvSpPr>
                <a:spLocks noChangeArrowheads="1"/>
              </p:cNvSpPr>
              <p:nvPr/>
            </p:nvSpPr>
            <p:spPr bwMode="auto">
              <a:xfrm>
                <a:off x="41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1" name="Rectangle 1491"/>
              <p:cNvSpPr>
                <a:spLocks noChangeArrowheads="1"/>
              </p:cNvSpPr>
              <p:nvPr/>
            </p:nvSpPr>
            <p:spPr bwMode="auto">
              <a:xfrm>
                <a:off x="4113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2" name="Rectangle 1492"/>
              <p:cNvSpPr>
                <a:spLocks noChangeArrowheads="1"/>
              </p:cNvSpPr>
              <p:nvPr/>
            </p:nvSpPr>
            <p:spPr bwMode="auto">
              <a:xfrm>
                <a:off x="41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3" name="Rectangle 1493"/>
              <p:cNvSpPr>
                <a:spLocks noChangeArrowheads="1"/>
              </p:cNvSpPr>
              <p:nvPr/>
            </p:nvSpPr>
            <p:spPr bwMode="auto">
              <a:xfrm>
                <a:off x="414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4" name="Rectangle 1494"/>
              <p:cNvSpPr>
                <a:spLocks noChangeArrowheads="1"/>
              </p:cNvSpPr>
              <p:nvPr/>
            </p:nvSpPr>
            <p:spPr bwMode="auto">
              <a:xfrm>
                <a:off x="414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5" name="Rectangle 1495"/>
              <p:cNvSpPr>
                <a:spLocks noChangeArrowheads="1"/>
              </p:cNvSpPr>
              <p:nvPr/>
            </p:nvSpPr>
            <p:spPr bwMode="auto">
              <a:xfrm>
                <a:off x="41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6" name="Rectangle 1496"/>
              <p:cNvSpPr>
                <a:spLocks noChangeArrowheads="1"/>
              </p:cNvSpPr>
              <p:nvPr/>
            </p:nvSpPr>
            <p:spPr bwMode="auto">
              <a:xfrm>
                <a:off x="416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7" name="Rectangle 1497"/>
              <p:cNvSpPr>
                <a:spLocks noChangeArrowheads="1"/>
              </p:cNvSpPr>
              <p:nvPr/>
            </p:nvSpPr>
            <p:spPr bwMode="auto">
              <a:xfrm>
                <a:off x="41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8" name="Rectangle 1498"/>
              <p:cNvSpPr>
                <a:spLocks noChangeArrowheads="1"/>
              </p:cNvSpPr>
              <p:nvPr/>
            </p:nvSpPr>
            <p:spPr bwMode="auto">
              <a:xfrm>
                <a:off x="41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9" name="Rectangle 1499"/>
              <p:cNvSpPr>
                <a:spLocks noChangeArrowheads="1"/>
              </p:cNvSpPr>
              <p:nvPr/>
            </p:nvSpPr>
            <p:spPr bwMode="auto">
              <a:xfrm>
                <a:off x="4191" y="3797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0" name="Rectangle 1500"/>
              <p:cNvSpPr>
                <a:spLocks noChangeArrowheads="1"/>
              </p:cNvSpPr>
              <p:nvPr/>
            </p:nvSpPr>
            <p:spPr bwMode="auto">
              <a:xfrm>
                <a:off x="42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1" name="Rectangle 1501"/>
              <p:cNvSpPr>
                <a:spLocks noChangeArrowheads="1"/>
              </p:cNvSpPr>
              <p:nvPr/>
            </p:nvSpPr>
            <p:spPr bwMode="auto">
              <a:xfrm>
                <a:off x="42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2" name="Rectangle 1502"/>
              <p:cNvSpPr>
                <a:spLocks noChangeArrowheads="1"/>
              </p:cNvSpPr>
              <p:nvPr/>
            </p:nvSpPr>
            <p:spPr bwMode="auto">
              <a:xfrm>
                <a:off x="422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3" name="Rectangle 1503"/>
              <p:cNvSpPr>
                <a:spLocks noChangeArrowheads="1"/>
              </p:cNvSpPr>
              <p:nvPr/>
            </p:nvSpPr>
            <p:spPr bwMode="auto">
              <a:xfrm>
                <a:off x="42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4" name="Rectangle 1504"/>
              <p:cNvSpPr>
                <a:spLocks noChangeArrowheads="1"/>
              </p:cNvSpPr>
              <p:nvPr/>
            </p:nvSpPr>
            <p:spPr bwMode="auto">
              <a:xfrm>
                <a:off x="424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5" name="Rectangle 1505"/>
              <p:cNvSpPr>
                <a:spLocks noChangeArrowheads="1"/>
              </p:cNvSpPr>
              <p:nvPr/>
            </p:nvSpPr>
            <p:spPr bwMode="auto">
              <a:xfrm>
                <a:off x="42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6" name="Rectangle 1506"/>
              <p:cNvSpPr>
                <a:spLocks noChangeArrowheads="1"/>
              </p:cNvSpPr>
              <p:nvPr/>
            </p:nvSpPr>
            <p:spPr bwMode="auto">
              <a:xfrm>
                <a:off x="42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7" name="Rectangle 1507"/>
              <p:cNvSpPr>
                <a:spLocks noChangeArrowheads="1"/>
              </p:cNvSpPr>
              <p:nvPr/>
            </p:nvSpPr>
            <p:spPr bwMode="auto">
              <a:xfrm>
                <a:off x="4275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8" name="Rectangle 1508"/>
              <p:cNvSpPr>
                <a:spLocks noChangeArrowheads="1"/>
              </p:cNvSpPr>
              <p:nvPr/>
            </p:nvSpPr>
            <p:spPr bwMode="auto">
              <a:xfrm>
                <a:off x="42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9" name="Rectangle 1509"/>
              <p:cNvSpPr>
                <a:spLocks noChangeArrowheads="1"/>
              </p:cNvSpPr>
              <p:nvPr/>
            </p:nvSpPr>
            <p:spPr bwMode="auto">
              <a:xfrm>
                <a:off x="43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0" name="Rectangle 1510"/>
              <p:cNvSpPr>
                <a:spLocks noChangeArrowheads="1"/>
              </p:cNvSpPr>
              <p:nvPr/>
            </p:nvSpPr>
            <p:spPr bwMode="auto">
              <a:xfrm>
                <a:off x="430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1" name="Rectangle 1511"/>
              <p:cNvSpPr>
                <a:spLocks noChangeArrowheads="1"/>
              </p:cNvSpPr>
              <p:nvPr/>
            </p:nvSpPr>
            <p:spPr bwMode="auto">
              <a:xfrm>
                <a:off x="43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2" name="Rectangle 1512"/>
              <p:cNvSpPr>
                <a:spLocks noChangeArrowheads="1"/>
              </p:cNvSpPr>
              <p:nvPr/>
            </p:nvSpPr>
            <p:spPr bwMode="auto">
              <a:xfrm>
                <a:off x="432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3" name="Rectangle 1513"/>
              <p:cNvSpPr>
                <a:spLocks noChangeArrowheads="1"/>
              </p:cNvSpPr>
              <p:nvPr/>
            </p:nvSpPr>
            <p:spPr bwMode="auto">
              <a:xfrm>
                <a:off x="434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4" name="Rectangle 1514"/>
              <p:cNvSpPr>
                <a:spLocks noChangeArrowheads="1"/>
              </p:cNvSpPr>
              <p:nvPr/>
            </p:nvSpPr>
            <p:spPr bwMode="auto">
              <a:xfrm>
                <a:off x="43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5" name="Rectangle 1515"/>
              <p:cNvSpPr>
                <a:spLocks noChangeArrowheads="1"/>
              </p:cNvSpPr>
              <p:nvPr/>
            </p:nvSpPr>
            <p:spPr bwMode="auto">
              <a:xfrm>
                <a:off x="4353" y="3797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6" name="Rectangle 1516"/>
              <p:cNvSpPr>
                <a:spLocks noChangeArrowheads="1"/>
              </p:cNvSpPr>
              <p:nvPr/>
            </p:nvSpPr>
            <p:spPr bwMode="auto">
              <a:xfrm>
                <a:off x="43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7" name="Rectangle 1517"/>
              <p:cNvSpPr>
                <a:spLocks noChangeArrowheads="1"/>
              </p:cNvSpPr>
              <p:nvPr/>
            </p:nvSpPr>
            <p:spPr bwMode="auto">
              <a:xfrm>
                <a:off x="43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8" name="Rectangle 1518"/>
              <p:cNvSpPr>
                <a:spLocks noChangeArrowheads="1"/>
              </p:cNvSpPr>
              <p:nvPr/>
            </p:nvSpPr>
            <p:spPr bwMode="auto">
              <a:xfrm>
                <a:off x="4383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9" name="Rectangle 1519"/>
              <p:cNvSpPr>
                <a:spLocks noChangeArrowheads="1"/>
              </p:cNvSpPr>
              <p:nvPr/>
            </p:nvSpPr>
            <p:spPr bwMode="auto">
              <a:xfrm>
                <a:off x="44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0" name="Rectangle 1520"/>
              <p:cNvSpPr>
                <a:spLocks noChangeArrowheads="1"/>
              </p:cNvSpPr>
              <p:nvPr/>
            </p:nvSpPr>
            <p:spPr bwMode="auto">
              <a:xfrm>
                <a:off x="4407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1" name="Rectangle 1521"/>
              <p:cNvSpPr>
                <a:spLocks noChangeArrowheads="1"/>
              </p:cNvSpPr>
              <p:nvPr/>
            </p:nvSpPr>
            <p:spPr bwMode="auto">
              <a:xfrm>
                <a:off x="44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2" name="Rectangle 1522"/>
              <p:cNvSpPr>
                <a:spLocks noChangeArrowheads="1"/>
              </p:cNvSpPr>
              <p:nvPr/>
            </p:nvSpPr>
            <p:spPr bwMode="auto">
              <a:xfrm>
                <a:off x="44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3" name="Rectangle 1523"/>
              <p:cNvSpPr>
                <a:spLocks noChangeArrowheads="1"/>
              </p:cNvSpPr>
              <p:nvPr/>
            </p:nvSpPr>
            <p:spPr bwMode="auto">
              <a:xfrm>
                <a:off x="4437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4" name="Rectangle 1524"/>
              <p:cNvSpPr>
                <a:spLocks noChangeArrowheads="1"/>
              </p:cNvSpPr>
              <p:nvPr/>
            </p:nvSpPr>
            <p:spPr bwMode="auto">
              <a:xfrm>
                <a:off x="44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5" name="Rectangle 1525"/>
              <p:cNvSpPr>
                <a:spLocks noChangeArrowheads="1"/>
              </p:cNvSpPr>
              <p:nvPr/>
            </p:nvSpPr>
            <p:spPr bwMode="auto">
              <a:xfrm>
                <a:off x="44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6" name="Rectangle 1526"/>
              <p:cNvSpPr>
                <a:spLocks noChangeArrowheads="1"/>
              </p:cNvSpPr>
              <p:nvPr/>
            </p:nvSpPr>
            <p:spPr bwMode="auto">
              <a:xfrm>
                <a:off x="446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7" name="Rectangle 1527"/>
              <p:cNvSpPr>
                <a:spLocks noChangeArrowheads="1"/>
              </p:cNvSpPr>
              <p:nvPr/>
            </p:nvSpPr>
            <p:spPr bwMode="auto">
              <a:xfrm>
                <a:off x="44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8" name="Rectangle 1528"/>
              <p:cNvSpPr>
                <a:spLocks noChangeArrowheads="1"/>
              </p:cNvSpPr>
              <p:nvPr/>
            </p:nvSpPr>
            <p:spPr bwMode="auto">
              <a:xfrm>
                <a:off x="449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9" name="Rectangle 1529"/>
              <p:cNvSpPr>
                <a:spLocks noChangeArrowheads="1"/>
              </p:cNvSpPr>
              <p:nvPr/>
            </p:nvSpPr>
            <p:spPr bwMode="auto">
              <a:xfrm>
                <a:off x="45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0" name="Rectangle 1530"/>
              <p:cNvSpPr>
                <a:spLocks noChangeArrowheads="1"/>
              </p:cNvSpPr>
              <p:nvPr/>
            </p:nvSpPr>
            <p:spPr bwMode="auto">
              <a:xfrm>
                <a:off x="45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1" name="Rectangle 1531"/>
              <p:cNvSpPr>
                <a:spLocks noChangeArrowheads="1"/>
              </p:cNvSpPr>
              <p:nvPr/>
            </p:nvSpPr>
            <p:spPr bwMode="auto">
              <a:xfrm>
                <a:off x="4521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2" name="Rectangle 1532"/>
              <p:cNvSpPr>
                <a:spLocks noChangeArrowheads="1"/>
              </p:cNvSpPr>
              <p:nvPr/>
            </p:nvSpPr>
            <p:spPr bwMode="auto">
              <a:xfrm>
                <a:off x="454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3" name="Rectangle 1533"/>
              <p:cNvSpPr>
                <a:spLocks noChangeArrowheads="1"/>
              </p:cNvSpPr>
              <p:nvPr/>
            </p:nvSpPr>
            <p:spPr bwMode="auto">
              <a:xfrm>
                <a:off x="45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4" name="Rectangle 1534"/>
              <p:cNvSpPr>
                <a:spLocks noChangeArrowheads="1"/>
              </p:cNvSpPr>
              <p:nvPr/>
            </p:nvSpPr>
            <p:spPr bwMode="auto">
              <a:xfrm>
                <a:off x="455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5" name="Rectangle 1535"/>
              <p:cNvSpPr>
                <a:spLocks noChangeArrowheads="1"/>
              </p:cNvSpPr>
              <p:nvPr/>
            </p:nvSpPr>
            <p:spPr bwMode="auto">
              <a:xfrm>
                <a:off x="45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6" name="Rectangle 1536"/>
              <p:cNvSpPr>
                <a:spLocks noChangeArrowheads="1"/>
              </p:cNvSpPr>
              <p:nvPr/>
            </p:nvSpPr>
            <p:spPr bwMode="auto">
              <a:xfrm>
                <a:off x="457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7" name="Rectangle 1537"/>
              <p:cNvSpPr>
                <a:spLocks noChangeArrowheads="1"/>
              </p:cNvSpPr>
              <p:nvPr/>
            </p:nvSpPr>
            <p:spPr bwMode="auto">
              <a:xfrm>
                <a:off x="45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8" name="Rectangle 1538"/>
              <p:cNvSpPr>
                <a:spLocks noChangeArrowheads="1"/>
              </p:cNvSpPr>
              <p:nvPr/>
            </p:nvSpPr>
            <p:spPr bwMode="auto">
              <a:xfrm>
                <a:off x="45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9" name="Rectangle 1539"/>
              <p:cNvSpPr>
                <a:spLocks noChangeArrowheads="1"/>
              </p:cNvSpPr>
              <p:nvPr/>
            </p:nvSpPr>
            <p:spPr bwMode="auto">
              <a:xfrm>
                <a:off x="4599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0" name="Rectangle 1540"/>
              <p:cNvSpPr>
                <a:spLocks noChangeArrowheads="1"/>
              </p:cNvSpPr>
              <p:nvPr/>
            </p:nvSpPr>
            <p:spPr bwMode="auto">
              <a:xfrm>
                <a:off x="46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1" name="Rectangle 1541"/>
              <p:cNvSpPr>
                <a:spLocks noChangeArrowheads="1"/>
              </p:cNvSpPr>
              <p:nvPr/>
            </p:nvSpPr>
            <p:spPr bwMode="auto">
              <a:xfrm>
                <a:off x="46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2" name="Rectangle 1542"/>
              <p:cNvSpPr>
                <a:spLocks noChangeArrowheads="1"/>
              </p:cNvSpPr>
              <p:nvPr/>
            </p:nvSpPr>
            <p:spPr bwMode="auto">
              <a:xfrm>
                <a:off x="462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3" name="Rectangle 1543"/>
              <p:cNvSpPr>
                <a:spLocks noChangeArrowheads="1"/>
              </p:cNvSpPr>
              <p:nvPr/>
            </p:nvSpPr>
            <p:spPr bwMode="auto">
              <a:xfrm>
                <a:off x="464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4" name="Rectangle 1544"/>
              <p:cNvSpPr>
                <a:spLocks noChangeArrowheads="1"/>
              </p:cNvSpPr>
              <p:nvPr/>
            </p:nvSpPr>
            <p:spPr bwMode="auto">
              <a:xfrm>
                <a:off x="465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5" name="Rectangle 1545"/>
              <p:cNvSpPr>
                <a:spLocks noChangeArrowheads="1"/>
              </p:cNvSpPr>
              <p:nvPr/>
            </p:nvSpPr>
            <p:spPr bwMode="auto">
              <a:xfrm>
                <a:off x="467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6" name="Rectangle 1546"/>
              <p:cNvSpPr>
                <a:spLocks noChangeArrowheads="1"/>
              </p:cNvSpPr>
              <p:nvPr/>
            </p:nvSpPr>
            <p:spPr bwMode="auto">
              <a:xfrm>
                <a:off x="46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7" name="Rectangle 1547"/>
              <p:cNvSpPr>
                <a:spLocks noChangeArrowheads="1"/>
              </p:cNvSpPr>
              <p:nvPr/>
            </p:nvSpPr>
            <p:spPr bwMode="auto">
              <a:xfrm>
                <a:off x="4683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8" name="Rectangle 1548"/>
              <p:cNvSpPr>
                <a:spLocks noChangeArrowheads="1"/>
              </p:cNvSpPr>
              <p:nvPr/>
            </p:nvSpPr>
            <p:spPr bwMode="auto">
              <a:xfrm>
                <a:off x="47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9" name="Rectangle 1549"/>
              <p:cNvSpPr>
                <a:spLocks noChangeArrowheads="1"/>
              </p:cNvSpPr>
              <p:nvPr/>
            </p:nvSpPr>
            <p:spPr bwMode="auto">
              <a:xfrm>
                <a:off x="47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0" name="Rectangle 1550"/>
              <p:cNvSpPr>
                <a:spLocks noChangeArrowheads="1"/>
              </p:cNvSpPr>
              <p:nvPr/>
            </p:nvSpPr>
            <p:spPr bwMode="auto">
              <a:xfrm>
                <a:off x="471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1" name="Rectangle 1551"/>
              <p:cNvSpPr>
                <a:spLocks noChangeArrowheads="1"/>
              </p:cNvSpPr>
              <p:nvPr/>
            </p:nvSpPr>
            <p:spPr bwMode="auto">
              <a:xfrm>
                <a:off x="47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2" name="Rectangle 1552"/>
              <p:cNvSpPr>
                <a:spLocks noChangeArrowheads="1"/>
              </p:cNvSpPr>
              <p:nvPr/>
            </p:nvSpPr>
            <p:spPr bwMode="auto">
              <a:xfrm>
                <a:off x="473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3" name="Rectangle 1553"/>
              <p:cNvSpPr>
                <a:spLocks noChangeArrowheads="1"/>
              </p:cNvSpPr>
              <p:nvPr/>
            </p:nvSpPr>
            <p:spPr bwMode="auto">
              <a:xfrm>
                <a:off x="47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4" name="Rectangle 1554"/>
              <p:cNvSpPr>
                <a:spLocks noChangeArrowheads="1"/>
              </p:cNvSpPr>
              <p:nvPr/>
            </p:nvSpPr>
            <p:spPr bwMode="auto">
              <a:xfrm>
                <a:off x="47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5" name="Rectangle 1555"/>
              <p:cNvSpPr>
                <a:spLocks noChangeArrowheads="1"/>
              </p:cNvSpPr>
              <p:nvPr/>
            </p:nvSpPr>
            <p:spPr bwMode="auto">
              <a:xfrm>
                <a:off x="4761" y="3797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6" name="Rectangle 1556"/>
              <p:cNvSpPr>
                <a:spLocks noChangeArrowheads="1"/>
              </p:cNvSpPr>
              <p:nvPr/>
            </p:nvSpPr>
            <p:spPr bwMode="auto">
              <a:xfrm>
                <a:off x="47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7" name="Rectangle 1557"/>
              <p:cNvSpPr>
                <a:spLocks noChangeArrowheads="1"/>
              </p:cNvSpPr>
              <p:nvPr/>
            </p:nvSpPr>
            <p:spPr bwMode="auto">
              <a:xfrm>
                <a:off x="47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8" name="Rectangle 1558"/>
              <p:cNvSpPr>
                <a:spLocks noChangeArrowheads="1"/>
              </p:cNvSpPr>
              <p:nvPr/>
            </p:nvSpPr>
            <p:spPr bwMode="auto">
              <a:xfrm>
                <a:off x="479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9" name="Rectangle 1559"/>
              <p:cNvSpPr>
                <a:spLocks noChangeArrowheads="1"/>
              </p:cNvSpPr>
              <p:nvPr/>
            </p:nvSpPr>
            <p:spPr bwMode="auto">
              <a:xfrm>
                <a:off x="48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0" name="Rectangle 1560"/>
              <p:cNvSpPr>
                <a:spLocks noChangeArrowheads="1"/>
              </p:cNvSpPr>
              <p:nvPr/>
            </p:nvSpPr>
            <p:spPr bwMode="auto">
              <a:xfrm>
                <a:off x="481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1" name="Rectangle 1561"/>
              <p:cNvSpPr>
                <a:spLocks noChangeArrowheads="1"/>
              </p:cNvSpPr>
              <p:nvPr/>
            </p:nvSpPr>
            <p:spPr bwMode="auto">
              <a:xfrm>
                <a:off x="48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2" name="Rectangle 1562"/>
              <p:cNvSpPr>
                <a:spLocks noChangeArrowheads="1"/>
              </p:cNvSpPr>
              <p:nvPr/>
            </p:nvSpPr>
            <p:spPr bwMode="auto">
              <a:xfrm>
                <a:off x="484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3" name="Rectangle 1563"/>
              <p:cNvSpPr>
                <a:spLocks noChangeArrowheads="1"/>
              </p:cNvSpPr>
              <p:nvPr/>
            </p:nvSpPr>
            <p:spPr bwMode="auto">
              <a:xfrm>
                <a:off x="4845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4" name="Rectangle 1564"/>
              <p:cNvSpPr>
                <a:spLocks noChangeArrowheads="1"/>
              </p:cNvSpPr>
              <p:nvPr/>
            </p:nvSpPr>
            <p:spPr bwMode="auto">
              <a:xfrm>
                <a:off x="48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5" name="Rectangle 1565"/>
              <p:cNvSpPr>
                <a:spLocks noChangeArrowheads="1"/>
              </p:cNvSpPr>
              <p:nvPr/>
            </p:nvSpPr>
            <p:spPr bwMode="auto">
              <a:xfrm>
                <a:off x="48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6" name="Rectangle 1566"/>
              <p:cNvSpPr>
                <a:spLocks noChangeArrowheads="1"/>
              </p:cNvSpPr>
              <p:nvPr/>
            </p:nvSpPr>
            <p:spPr bwMode="auto">
              <a:xfrm>
                <a:off x="487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7" name="Rectangle 1567"/>
              <p:cNvSpPr>
                <a:spLocks noChangeArrowheads="1"/>
              </p:cNvSpPr>
              <p:nvPr/>
            </p:nvSpPr>
            <p:spPr bwMode="auto">
              <a:xfrm>
                <a:off x="48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8" name="Rectangle 1568"/>
              <p:cNvSpPr>
                <a:spLocks noChangeArrowheads="1"/>
              </p:cNvSpPr>
              <p:nvPr/>
            </p:nvSpPr>
            <p:spPr bwMode="auto">
              <a:xfrm>
                <a:off x="489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9" name="Rectangle 1569"/>
              <p:cNvSpPr>
                <a:spLocks noChangeArrowheads="1"/>
              </p:cNvSpPr>
              <p:nvPr/>
            </p:nvSpPr>
            <p:spPr bwMode="auto">
              <a:xfrm>
                <a:off x="491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0" name="Rectangle 1570"/>
              <p:cNvSpPr>
                <a:spLocks noChangeArrowheads="1"/>
              </p:cNvSpPr>
              <p:nvPr/>
            </p:nvSpPr>
            <p:spPr bwMode="auto">
              <a:xfrm>
                <a:off x="49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1" name="Rectangle 1571"/>
              <p:cNvSpPr>
                <a:spLocks noChangeArrowheads="1"/>
              </p:cNvSpPr>
              <p:nvPr/>
            </p:nvSpPr>
            <p:spPr bwMode="auto">
              <a:xfrm>
                <a:off x="4923" y="3797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2" name="Rectangle 1572"/>
              <p:cNvSpPr>
                <a:spLocks noChangeArrowheads="1"/>
              </p:cNvSpPr>
              <p:nvPr/>
            </p:nvSpPr>
            <p:spPr bwMode="auto">
              <a:xfrm>
                <a:off x="49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3" name="Rectangle 1573"/>
              <p:cNvSpPr>
                <a:spLocks noChangeArrowheads="1"/>
              </p:cNvSpPr>
              <p:nvPr/>
            </p:nvSpPr>
            <p:spPr bwMode="auto">
              <a:xfrm>
                <a:off x="49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4" name="Rectangle 1574"/>
              <p:cNvSpPr>
                <a:spLocks noChangeArrowheads="1"/>
              </p:cNvSpPr>
              <p:nvPr/>
            </p:nvSpPr>
            <p:spPr bwMode="auto">
              <a:xfrm>
                <a:off x="4953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5" name="Rectangle 1575"/>
              <p:cNvSpPr>
                <a:spLocks noChangeArrowheads="1"/>
              </p:cNvSpPr>
              <p:nvPr/>
            </p:nvSpPr>
            <p:spPr bwMode="auto">
              <a:xfrm>
                <a:off x="49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6" name="Rectangle 1576"/>
              <p:cNvSpPr>
                <a:spLocks noChangeArrowheads="1"/>
              </p:cNvSpPr>
              <p:nvPr/>
            </p:nvSpPr>
            <p:spPr bwMode="auto">
              <a:xfrm>
                <a:off x="497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7" name="Rectangle 1577"/>
              <p:cNvSpPr>
                <a:spLocks noChangeArrowheads="1"/>
              </p:cNvSpPr>
              <p:nvPr/>
            </p:nvSpPr>
            <p:spPr bwMode="auto">
              <a:xfrm>
                <a:off x="49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8" name="Rectangle 1578"/>
              <p:cNvSpPr>
                <a:spLocks noChangeArrowheads="1"/>
              </p:cNvSpPr>
              <p:nvPr/>
            </p:nvSpPr>
            <p:spPr bwMode="auto">
              <a:xfrm>
                <a:off x="50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9" name="Rectangle 1579"/>
              <p:cNvSpPr>
                <a:spLocks noChangeArrowheads="1"/>
              </p:cNvSpPr>
              <p:nvPr/>
            </p:nvSpPr>
            <p:spPr bwMode="auto">
              <a:xfrm>
                <a:off x="5007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0" name="Rectangle 1580"/>
              <p:cNvSpPr>
                <a:spLocks noChangeArrowheads="1"/>
              </p:cNvSpPr>
              <p:nvPr/>
            </p:nvSpPr>
            <p:spPr bwMode="auto">
              <a:xfrm>
                <a:off x="50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1" name="Rectangle 1581"/>
              <p:cNvSpPr>
                <a:spLocks noChangeArrowheads="1"/>
              </p:cNvSpPr>
              <p:nvPr/>
            </p:nvSpPr>
            <p:spPr bwMode="auto">
              <a:xfrm>
                <a:off x="50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2" name="Rectangle 1582"/>
              <p:cNvSpPr>
                <a:spLocks noChangeArrowheads="1"/>
              </p:cNvSpPr>
              <p:nvPr/>
            </p:nvSpPr>
            <p:spPr bwMode="auto">
              <a:xfrm>
                <a:off x="503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3" name="Rectangle 1583"/>
              <p:cNvSpPr>
                <a:spLocks noChangeArrowheads="1"/>
              </p:cNvSpPr>
              <p:nvPr/>
            </p:nvSpPr>
            <p:spPr bwMode="auto">
              <a:xfrm>
                <a:off x="50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4" name="Rectangle 1584"/>
              <p:cNvSpPr>
                <a:spLocks noChangeArrowheads="1"/>
              </p:cNvSpPr>
              <p:nvPr/>
            </p:nvSpPr>
            <p:spPr bwMode="auto">
              <a:xfrm>
                <a:off x="506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5" name="Rectangle 1585"/>
              <p:cNvSpPr>
                <a:spLocks noChangeArrowheads="1"/>
              </p:cNvSpPr>
              <p:nvPr/>
            </p:nvSpPr>
            <p:spPr bwMode="auto">
              <a:xfrm>
                <a:off x="50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6" name="Rectangle 1586"/>
              <p:cNvSpPr>
                <a:spLocks noChangeArrowheads="1"/>
              </p:cNvSpPr>
              <p:nvPr/>
            </p:nvSpPr>
            <p:spPr bwMode="auto">
              <a:xfrm>
                <a:off x="50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7" name="Rectangle 1587"/>
              <p:cNvSpPr>
                <a:spLocks noChangeArrowheads="1"/>
              </p:cNvSpPr>
              <p:nvPr/>
            </p:nvSpPr>
            <p:spPr bwMode="auto">
              <a:xfrm>
                <a:off x="5091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8" name="Rectangle 1588"/>
              <p:cNvSpPr>
                <a:spLocks noChangeArrowheads="1"/>
              </p:cNvSpPr>
              <p:nvPr/>
            </p:nvSpPr>
            <p:spPr bwMode="auto">
              <a:xfrm>
                <a:off x="511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9" name="Rectangle 1589"/>
              <p:cNvSpPr>
                <a:spLocks noChangeArrowheads="1"/>
              </p:cNvSpPr>
              <p:nvPr/>
            </p:nvSpPr>
            <p:spPr bwMode="auto">
              <a:xfrm>
                <a:off x="51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0" name="Rectangle 1590"/>
              <p:cNvSpPr>
                <a:spLocks noChangeArrowheads="1"/>
              </p:cNvSpPr>
              <p:nvPr/>
            </p:nvSpPr>
            <p:spPr bwMode="auto">
              <a:xfrm>
                <a:off x="512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1" name="Rectangle 1591"/>
              <p:cNvSpPr>
                <a:spLocks noChangeArrowheads="1"/>
              </p:cNvSpPr>
              <p:nvPr/>
            </p:nvSpPr>
            <p:spPr bwMode="auto">
              <a:xfrm>
                <a:off x="51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2" name="Rectangle 1592"/>
              <p:cNvSpPr>
                <a:spLocks noChangeArrowheads="1"/>
              </p:cNvSpPr>
              <p:nvPr/>
            </p:nvSpPr>
            <p:spPr bwMode="auto">
              <a:xfrm>
                <a:off x="5139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3" name="Rectangle 1593"/>
              <p:cNvSpPr>
                <a:spLocks noChangeArrowheads="1"/>
              </p:cNvSpPr>
              <p:nvPr/>
            </p:nvSpPr>
            <p:spPr bwMode="auto">
              <a:xfrm>
                <a:off x="51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4" name="Rectangle 1594"/>
              <p:cNvSpPr>
                <a:spLocks noChangeArrowheads="1"/>
              </p:cNvSpPr>
              <p:nvPr/>
            </p:nvSpPr>
            <p:spPr bwMode="auto">
              <a:xfrm>
                <a:off x="51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5" name="Rectangle 1595"/>
              <p:cNvSpPr>
                <a:spLocks noChangeArrowheads="1"/>
              </p:cNvSpPr>
              <p:nvPr/>
            </p:nvSpPr>
            <p:spPr bwMode="auto">
              <a:xfrm>
                <a:off x="5169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6" name="Rectangle 1596"/>
              <p:cNvSpPr>
                <a:spLocks noChangeArrowheads="1"/>
              </p:cNvSpPr>
              <p:nvPr/>
            </p:nvSpPr>
            <p:spPr bwMode="auto">
              <a:xfrm>
                <a:off x="51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7" name="Rectangle 1597"/>
              <p:cNvSpPr>
                <a:spLocks noChangeArrowheads="1"/>
              </p:cNvSpPr>
              <p:nvPr/>
            </p:nvSpPr>
            <p:spPr bwMode="auto">
              <a:xfrm>
                <a:off x="51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8" name="Rectangle 1598"/>
              <p:cNvSpPr>
                <a:spLocks noChangeArrowheads="1"/>
              </p:cNvSpPr>
              <p:nvPr/>
            </p:nvSpPr>
            <p:spPr bwMode="auto">
              <a:xfrm>
                <a:off x="519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9" name="Rectangle 1599"/>
              <p:cNvSpPr>
                <a:spLocks noChangeArrowheads="1"/>
              </p:cNvSpPr>
              <p:nvPr/>
            </p:nvSpPr>
            <p:spPr bwMode="auto">
              <a:xfrm>
                <a:off x="521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0" name="Rectangle 1600"/>
              <p:cNvSpPr>
                <a:spLocks noChangeArrowheads="1"/>
              </p:cNvSpPr>
              <p:nvPr/>
            </p:nvSpPr>
            <p:spPr bwMode="auto">
              <a:xfrm>
                <a:off x="522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1" name="Rectangle 1601"/>
              <p:cNvSpPr>
                <a:spLocks noChangeArrowheads="1"/>
              </p:cNvSpPr>
              <p:nvPr/>
            </p:nvSpPr>
            <p:spPr bwMode="auto">
              <a:xfrm>
                <a:off x="524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2" name="Rectangle 1602"/>
              <p:cNvSpPr>
                <a:spLocks noChangeArrowheads="1"/>
              </p:cNvSpPr>
              <p:nvPr/>
            </p:nvSpPr>
            <p:spPr bwMode="auto">
              <a:xfrm>
                <a:off x="52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3" name="Rectangle 1603"/>
              <p:cNvSpPr>
                <a:spLocks noChangeArrowheads="1"/>
              </p:cNvSpPr>
              <p:nvPr/>
            </p:nvSpPr>
            <p:spPr bwMode="auto">
              <a:xfrm>
                <a:off x="5253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4" name="Rectangle 1604"/>
              <p:cNvSpPr>
                <a:spLocks noChangeArrowheads="1"/>
              </p:cNvSpPr>
              <p:nvPr/>
            </p:nvSpPr>
            <p:spPr bwMode="auto">
              <a:xfrm>
                <a:off x="52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5" name="Rectangle 1605"/>
              <p:cNvSpPr>
                <a:spLocks noChangeArrowheads="1"/>
              </p:cNvSpPr>
              <p:nvPr/>
            </p:nvSpPr>
            <p:spPr bwMode="auto">
              <a:xfrm>
                <a:off x="52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6" name="Rectangle 1606"/>
              <p:cNvSpPr>
                <a:spLocks noChangeArrowheads="1"/>
              </p:cNvSpPr>
              <p:nvPr/>
            </p:nvSpPr>
            <p:spPr bwMode="auto">
              <a:xfrm>
                <a:off x="528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7" name="Rectangle 1607"/>
              <p:cNvSpPr>
                <a:spLocks noChangeArrowheads="1"/>
              </p:cNvSpPr>
              <p:nvPr/>
            </p:nvSpPr>
            <p:spPr bwMode="auto">
              <a:xfrm>
                <a:off x="53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8" name="Rectangle 1608"/>
              <p:cNvSpPr>
                <a:spLocks noChangeArrowheads="1"/>
              </p:cNvSpPr>
              <p:nvPr/>
            </p:nvSpPr>
            <p:spPr bwMode="auto">
              <a:xfrm>
                <a:off x="530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9" name="Rectangle 1609"/>
              <p:cNvSpPr>
                <a:spLocks noChangeArrowheads="1"/>
              </p:cNvSpPr>
              <p:nvPr/>
            </p:nvSpPr>
            <p:spPr bwMode="auto">
              <a:xfrm>
                <a:off x="53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0" name="Line 1610"/>
              <p:cNvSpPr>
                <a:spLocks noChangeShapeType="1"/>
              </p:cNvSpPr>
              <p:nvPr/>
            </p:nvSpPr>
            <p:spPr bwMode="auto">
              <a:xfrm>
                <a:off x="4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1" name="Line 1611"/>
              <p:cNvSpPr>
                <a:spLocks noChangeShapeType="1"/>
              </p:cNvSpPr>
              <p:nvPr/>
            </p:nvSpPr>
            <p:spPr bwMode="auto">
              <a:xfrm>
                <a:off x="4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2" name="Line 1612"/>
              <p:cNvSpPr>
                <a:spLocks noChangeShapeType="1"/>
              </p:cNvSpPr>
              <p:nvPr/>
            </p:nvSpPr>
            <p:spPr bwMode="auto">
              <a:xfrm>
                <a:off x="4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3" name="Line 1613"/>
              <p:cNvSpPr>
                <a:spLocks noChangeShapeType="1"/>
              </p:cNvSpPr>
              <p:nvPr/>
            </p:nvSpPr>
            <p:spPr bwMode="auto">
              <a:xfrm>
                <a:off x="4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4" name="Line 1614"/>
              <p:cNvSpPr>
                <a:spLocks noChangeShapeType="1"/>
              </p:cNvSpPr>
              <p:nvPr/>
            </p:nvSpPr>
            <p:spPr bwMode="auto">
              <a:xfrm>
                <a:off x="5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5" name="Line 1615"/>
              <p:cNvSpPr>
                <a:spLocks noChangeShapeType="1"/>
              </p:cNvSpPr>
              <p:nvPr/>
            </p:nvSpPr>
            <p:spPr bwMode="auto">
              <a:xfrm>
                <a:off x="5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6" name="Line 1616"/>
              <p:cNvSpPr>
                <a:spLocks noChangeShapeType="1"/>
              </p:cNvSpPr>
              <p:nvPr/>
            </p:nvSpPr>
            <p:spPr bwMode="auto">
              <a:xfrm>
                <a:off x="5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7" name="Line 1617"/>
              <p:cNvSpPr>
                <a:spLocks noChangeShapeType="1"/>
              </p:cNvSpPr>
              <p:nvPr/>
            </p:nvSpPr>
            <p:spPr bwMode="auto">
              <a:xfrm>
                <a:off x="5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8" name="Line 1618"/>
              <p:cNvSpPr>
                <a:spLocks noChangeShapeType="1"/>
              </p:cNvSpPr>
              <p:nvPr/>
            </p:nvSpPr>
            <p:spPr bwMode="auto">
              <a:xfrm>
                <a:off x="5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9" name="Line 1619"/>
              <p:cNvSpPr>
                <a:spLocks noChangeShapeType="1"/>
              </p:cNvSpPr>
              <p:nvPr/>
            </p:nvSpPr>
            <p:spPr bwMode="auto">
              <a:xfrm>
                <a:off x="5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0" name="Line 1620"/>
              <p:cNvSpPr>
                <a:spLocks noChangeShapeType="1"/>
              </p:cNvSpPr>
              <p:nvPr/>
            </p:nvSpPr>
            <p:spPr bwMode="auto">
              <a:xfrm>
                <a:off x="5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1" name="Line 1621"/>
              <p:cNvSpPr>
                <a:spLocks noChangeShapeType="1"/>
              </p:cNvSpPr>
              <p:nvPr/>
            </p:nvSpPr>
            <p:spPr bwMode="auto">
              <a:xfrm>
                <a:off x="5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2" name="Line 1622"/>
              <p:cNvSpPr>
                <a:spLocks noChangeShapeType="1"/>
              </p:cNvSpPr>
              <p:nvPr/>
            </p:nvSpPr>
            <p:spPr bwMode="auto">
              <a:xfrm>
                <a:off x="6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3" name="Line 1623"/>
              <p:cNvSpPr>
                <a:spLocks noChangeShapeType="1"/>
              </p:cNvSpPr>
              <p:nvPr/>
            </p:nvSpPr>
            <p:spPr bwMode="auto">
              <a:xfrm>
                <a:off x="6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4" name="Line 1624"/>
              <p:cNvSpPr>
                <a:spLocks noChangeShapeType="1"/>
              </p:cNvSpPr>
              <p:nvPr/>
            </p:nvSpPr>
            <p:spPr bwMode="auto">
              <a:xfrm>
                <a:off x="6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5" name="Line 1625"/>
              <p:cNvSpPr>
                <a:spLocks noChangeShapeType="1"/>
              </p:cNvSpPr>
              <p:nvPr/>
            </p:nvSpPr>
            <p:spPr bwMode="auto">
              <a:xfrm>
                <a:off x="6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6" name="Line 1626"/>
              <p:cNvSpPr>
                <a:spLocks noChangeShapeType="1"/>
              </p:cNvSpPr>
              <p:nvPr/>
            </p:nvSpPr>
            <p:spPr bwMode="auto">
              <a:xfrm>
                <a:off x="6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7" name="Line 1627"/>
              <p:cNvSpPr>
                <a:spLocks noChangeShapeType="1"/>
              </p:cNvSpPr>
              <p:nvPr/>
            </p:nvSpPr>
            <p:spPr bwMode="auto">
              <a:xfrm>
                <a:off x="6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8" name="Line 1628"/>
              <p:cNvSpPr>
                <a:spLocks noChangeShapeType="1"/>
              </p:cNvSpPr>
              <p:nvPr/>
            </p:nvSpPr>
            <p:spPr bwMode="auto">
              <a:xfrm>
                <a:off x="6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9" name="Line 1629"/>
              <p:cNvSpPr>
                <a:spLocks noChangeShapeType="1"/>
              </p:cNvSpPr>
              <p:nvPr/>
            </p:nvSpPr>
            <p:spPr bwMode="auto">
              <a:xfrm>
                <a:off x="6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0" name="Line 1630"/>
              <p:cNvSpPr>
                <a:spLocks noChangeShapeType="1"/>
              </p:cNvSpPr>
              <p:nvPr/>
            </p:nvSpPr>
            <p:spPr bwMode="auto">
              <a:xfrm>
                <a:off x="7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1" name="Line 1631"/>
              <p:cNvSpPr>
                <a:spLocks noChangeShapeType="1"/>
              </p:cNvSpPr>
              <p:nvPr/>
            </p:nvSpPr>
            <p:spPr bwMode="auto">
              <a:xfrm>
                <a:off x="7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2" name="Line 1632"/>
              <p:cNvSpPr>
                <a:spLocks noChangeShapeType="1"/>
              </p:cNvSpPr>
              <p:nvPr/>
            </p:nvSpPr>
            <p:spPr bwMode="auto">
              <a:xfrm>
                <a:off x="7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3" name="Line 1633"/>
              <p:cNvSpPr>
                <a:spLocks noChangeShapeType="1"/>
              </p:cNvSpPr>
              <p:nvPr/>
            </p:nvSpPr>
            <p:spPr bwMode="auto">
              <a:xfrm>
                <a:off x="7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4" name="Line 1634"/>
              <p:cNvSpPr>
                <a:spLocks noChangeShapeType="1"/>
              </p:cNvSpPr>
              <p:nvPr/>
            </p:nvSpPr>
            <p:spPr bwMode="auto">
              <a:xfrm>
                <a:off x="7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5" name="Line 1635"/>
              <p:cNvSpPr>
                <a:spLocks noChangeShapeType="1"/>
              </p:cNvSpPr>
              <p:nvPr/>
            </p:nvSpPr>
            <p:spPr bwMode="auto">
              <a:xfrm>
                <a:off x="7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6" name="Line 1636"/>
              <p:cNvSpPr>
                <a:spLocks noChangeShapeType="1"/>
              </p:cNvSpPr>
              <p:nvPr/>
            </p:nvSpPr>
            <p:spPr bwMode="auto">
              <a:xfrm>
                <a:off x="7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7" name="Line 1637"/>
              <p:cNvSpPr>
                <a:spLocks noChangeShapeType="1"/>
              </p:cNvSpPr>
              <p:nvPr/>
            </p:nvSpPr>
            <p:spPr bwMode="auto">
              <a:xfrm>
                <a:off x="8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8" name="Line 1638"/>
              <p:cNvSpPr>
                <a:spLocks noChangeShapeType="1"/>
              </p:cNvSpPr>
              <p:nvPr/>
            </p:nvSpPr>
            <p:spPr bwMode="auto">
              <a:xfrm>
                <a:off x="8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9" name="Line 1639"/>
              <p:cNvSpPr>
                <a:spLocks noChangeShapeType="1"/>
              </p:cNvSpPr>
              <p:nvPr/>
            </p:nvSpPr>
            <p:spPr bwMode="auto">
              <a:xfrm>
                <a:off x="8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0" name="Line 1640"/>
              <p:cNvSpPr>
                <a:spLocks noChangeShapeType="1"/>
              </p:cNvSpPr>
              <p:nvPr/>
            </p:nvSpPr>
            <p:spPr bwMode="auto">
              <a:xfrm>
                <a:off x="83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1" name="Line 1641"/>
              <p:cNvSpPr>
                <a:spLocks noChangeShapeType="1"/>
              </p:cNvSpPr>
              <p:nvPr/>
            </p:nvSpPr>
            <p:spPr bwMode="auto">
              <a:xfrm>
                <a:off x="8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2" name="Line 1642"/>
              <p:cNvSpPr>
                <a:spLocks noChangeShapeType="1"/>
              </p:cNvSpPr>
              <p:nvPr/>
            </p:nvSpPr>
            <p:spPr bwMode="auto">
              <a:xfrm>
                <a:off x="8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3" name="Line 1643"/>
              <p:cNvSpPr>
                <a:spLocks noChangeShapeType="1"/>
              </p:cNvSpPr>
              <p:nvPr/>
            </p:nvSpPr>
            <p:spPr bwMode="auto">
              <a:xfrm>
                <a:off x="8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4" name="Line 1644"/>
              <p:cNvSpPr>
                <a:spLocks noChangeShapeType="1"/>
              </p:cNvSpPr>
              <p:nvPr/>
            </p:nvSpPr>
            <p:spPr bwMode="auto">
              <a:xfrm>
                <a:off x="8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5" name="Line 1645"/>
              <p:cNvSpPr>
                <a:spLocks noChangeShapeType="1"/>
              </p:cNvSpPr>
              <p:nvPr/>
            </p:nvSpPr>
            <p:spPr bwMode="auto">
              <a:xfrm>
                <a:off x="8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6" name="Line 1646"/>
              <p:cNvSpPr>
                <a:spLocks noChangeShapeType="1"/>
              </p:cNvSpPr>
              <p:nvPr/>
            </p:nvSpPr>
            <p:spPr bwMode="auto">
              <a:xfrm>
                <a:off x="9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7" name="Line 1647"/>
              <p:cNvSpPr>
                <a:spLocks noChangeShapeType="1"/>
              </p:cNvSpPr>
              <p:nvPr/>
            </p:nvSpPr>
            <p:spPr bwMode="auto">
              <a:xfrm>
                <a:off x="9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8" name="Line 1648"/>
              <p:cNvSpPr>
                <a:spLocks noChangeShapeType="1"/>
              </p:cNvSpPr>
              <p:nvPr/>
            </p:nvSpPr>
            <p:spPr bwMode="auto">
              <a:xfrm>
                <a:off x="9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9" name="Line 1649"/>
              <p:cNvSpPr>
                <a:spLocks noChangeShapeType="1"/>
              </p:cNvSpPr>
              <p:nvPr/>
            </p:nvSpPr>
            <p:spPr bwMode="auto">
              <a:xfrm>
                <a:off x="9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0" name="Line 1650"/>
              <p:cNvSpPr>
                <a:spLocks noChangeShapeType="1"/>
              </p:cNvSpPr>
              <p:nvPr/>
            </p:nvSpPr>
            <p:spPr bwMode="auto">
              <a:xfrm>
                <a:off x="9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1" name="Line 1651"/>
              <p:cNvSpPr>
                <a:spLocks noChangeShapeType="1"/>
              </p:cNvSpPr>
              <p:nvPr/>
            </p:nvSpPr>
            <p:spPr bwMode="auto">
              <a:xfrm>
                <a:off x="9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2" name="Line 1652"/>
              <p:cNvSpPr>
                <a:spLocks noChangeShapeType="1"/>
              </p:cNvSpPr>
              <p:nvPr/>
            </p:nvSpPr>
            <p:spPr bwMode="auto">
              <a:xfrm>
                <a:off x="9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3" name="Line 1653"/>
              <p:cNvSpPr>
                <a:spLocks noChangeShapeType="1"/>
              </p:cNvSpPr>
              <p:nvPr/>
            </p:nvSpPr>
            <p:spPr bwMode="auto">
              <a:xfrm>
                <a:off x="9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4" name="Line 1654"/>
              <p:cNvSpPr>
                <a:spLocks noChangeShapeType="1"/>
              </p:cNvSpPr>
              <p:nvPr/>
            </p:nvSpPr>
            <p:spPr bwMode="auto">
              <a:xfrm>
                <a:off x="10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5" name="Line 1655"/>
              <p:cNvSpPr>
                <a:spLocks noChangeShapeType="1"/>
              </p:cNvSpPr>
              <p:nvPr/>
            </p:nvSpPr>
            <p:spPr bwMode="auto">
              <a:xfrm>
                <a:off x="10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6" name="Line 1656"/>
              <p:cNvSpPr>
                <a:spLocks noChangeShapeType="1"/>
              </p:cNvSpPr>
              <p:nvPr/>
            </p:nvSpPr>
            <p:spPr bwMode="auto">
              <a:xfrm>
                <a:off x="10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7" name="Line 1657"/>
              <p:cNvSpPr>
                <a:spLocks noChangeShapeType="1"/>
              </p:cNvSpPr>
              <p:nvPr/>
            </p:nvSpPr>
            <p:spPr bwMode="auto">
              <a:xfrm>
                <a:off x="10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8" name="Line 1658"/>
              <p:cNvSpPr>
                <a:spLocks noChangeShapeType="1"/>
              </p:cNvSpPr>
              <p:nvPr/>
            </p:nvSpPr>
            <p:spPr bwMode="auto">
              <a:xfrm>
                <a:off x="10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9" name="Line 1659"/>
              <p:cNvSpPr>
                <a:spLocks noChangeShapeType="1"/>
              </p:cNvSpPr>
              <p:nvPr/>
            </p:nvSpPr>
            <p:spPr bwMode="auto">
              <a:xfrm>
                <a:off x="10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0" name="Line 1660"/>
              <p:cNvSpPr>
                <a:spLocks noChangeShapeType="1"/>
              </p:cNvSpPr>
              <p:nvPr/>
            </p:nvSpPr>
            <p:spPr bwMode="auto">
              <a:xfrm>
                <a:off x="10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1" name="Line 1661"/>
              <p:cNvSpPr>
                <a:spLocks noChangeShapeType="1"/>
              </p:cNvSpPr>
              <p:nvPr/>
            </p:nvSpPr>
            <p:spPr bwMode="auto">
              <a:xfrm>
                <a:off x="11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2" name="Line 1662"/>
              <p:cNvSpPr>
                <a:spLocks noChangeShapeType="1"/>
              </p:cNvSpPr>
              <p:nvPr/>
            </p:nvSpPr>
            <p:spPr bwMode="auto">
              <a:xfrm>
                <a:off x="11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3" name="Line 1663"/>
              <p:cNvSpPr>
                <a:spLocks noChangeShapeType="1"/>
              </p:cNvSpPr>
              <p:nvPr/>
            </p:nvSpPr>
            <p:spPr bwMode="auto">
              <a:xfrm>
                <a:off x="11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4" name="Line 1664"/>
              <p:cNvSpPr>
                <a:spLocks noChangeShapeType="1"/>
              </p:cNvSpPr>
              <p:nvPr/>
            </p:nvSpPr>
            <p:spPr bwMode="auto">
              <a:xfrm>
                <a:off x="11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5" name="Line 1665"/>
              <p:cNvSpPr>
                <a:spLocks noChangeShapeType="1"/>
              </p:cNvSpPr>
              <p:nvPr/>
            </p:nvSpPr>
            <p:spPr bwMode="auto">
              <a:xfrm>
                <a:off x="11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6" name="Line 1666"/>
              <p:cNvSpPr>
                <a:spLocks noChangeShapeType="1"/>
              </p:cNvSpPr>
              <p:nvPr/>
            </p:nvSpPr>
            <p:spPr bwMode="auto">
              <a:xfrm>
                <a:off x="11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7" name="Line 1667"/>
              <p:cNvSpPr>
                <a:spLocks noChangeShapeType="1"/>
              </p:cNvSpPr>
              <p:nvPr/>
            </p:nvSpPr>
            <p:spPr bwMode="auto">
              <a:xfrm>
                <a:off x="11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8" name="Line 1668"/>
              <p:cNvSpPr>
                <a:spLocks noChangeShapeType="1"/>
              </p:cNvSpPr>
              <p:nvPr/>
            </p:nvSpPr>
            <p:spPr bwMode="auto">
              <a:xfrm>
                <a:off x="11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9" name="Line 1669"/>
              <p:cNvSpPr>
                <a:spLocks noChangeShapeType="1"/>
              </p:cNvSpPr>
              <p:nvPr/>
            </p:nvSpPr>
            <p:spPr bwMode="auto">
              <a:xfrm>
                <a:off x="12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0" name="Line 1670"/>
              <p:cNvSpPr>
                <a:spLocks noChangeShapeType="1"/>
              </p:cNvSpPr>
              <p:nvPr/>
            </p:nvSpPr>
            <p:spPr bwMode="auto">
              <a:xfrm>
                <a:off x="12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1" name="Line 1671"/>
              <p:cNvSpPr>
                <a:spLocks noChangeShapeType="1"/>
              </p:cNvSpPr>
              <p:nvPr/>
            </p:nvSpPr>
            <p:spPr bwMode="auto">
              <a:xfrm>
                <a:off x="12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2" name="Line 1672"/>
              <p:cNvSpPr>
                <a:spLocks noChangeShapeType="1"/>
              </p:cNvSpPr>
              <p:nvPr/>
            </p:nvSpPr>
            <p:spPr bwMode="auto">
              <a:xfrm>
                <a:off x="12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3" name="Line 1673"/>
              <p:cNvSpPr>
                <a:spLocks noChangeShapeType="1"/>
              </p:cNvSpPr>
              <p:nvPr/>
            </p:nvSpPr>
            <p:spPr bwMode="auto">
              <a:xfrm>
                <a:off x="12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4" name="Line 1674"/>
              <p:cNvSpPr>
                <a:spLocks noChangeShapeType="1"/>
              </p:cNvSpPr>
              <p:nvPr/>
            </p:nvSpPr>
            <p:spPr bwMode="auto">
              <a:xfrm>
                <a:off x="12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5" name="Line 1675"/>
              <p:cNvSpPr>
                <a:spLocks noChangeShapeType="1"/>
              </p:cNvSpPr>
              <p:nvPr/>
            </p:nvSpPr>
            <p:spPr bwMode="auto">
              <a:xfrm>
                <a:off x="12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6" name="Line 1676"/>
              <p:cNvSpPr>
                <a:spLocks noChangeShapeType="1"/>
              </p:cNvSpPr>
              <p:nvPr/>
            </p:nvSpPr>
            <p:spPr bwMode="auto">
              <a:xfrm>
                <a:off x="12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7" name="Line 1677"/>
              <p:cNvSpPr>
                <a:spLocks noChangeShapeType="1"/>
              </p:cNvSpPr>
              <p:nvPr/>
            </p:nvSpPr>
            <p:spPr bwMode="auto">
              <a:xfrm>
                <a:off x="13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8" name="Line 1678"/>
              <p:cNvSpPr>
                <a:spLocks noChangeShapeType="1"/>
              </p:cNvSpPr>
              <p:nvPr/>
            </p:nvSpPr>
            <p:spPr bwMode="auto">
              <a:xfrm>
                <a:off x="13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9" name="Line 1679"/>
              <p:cNvSpPr>
                <a:spLocks noChangeShapeType="1"/>
              </p:cNvSpPr>
              <p:nvPr/>
            </p:nvSpPr>
            <p:spPr bwMode="auto">
              <a:xfrm>
                <a:off x="13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0" name="Line 1680"/>
              <p:cNvSpPr>
                <a:spLocks noChangeShapeType="1"/>
              </p:cNvSpPr>
              <p:nvPr/>
            </p:nvSpPr>
            <p:spPr bwMode="auto">
              <a:xfrm>
                <a:off x="13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1" name="Line 1681"/>
              <p:cNvSpPr>
                <a:spLocks noChangeShapeType="1"/>
              </p:cNvSpPr>
              <p:nvPr/>
            </p:nvSpPr>
            <p:spPr bwMode="auto">
              <a:xfrm>
                <a:off x="13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2" name="Line 1682"/>
              <p:cNvSpPr>
                <a:spLocks noChangeShapeType="1"/>
              </p:cNvSpPr>
              <p:nvPr/>
            </p:nvSpPr>
            <p:spPr bwMode="auto">
              <a:xfrm>
                <a:off x="13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444" name="Group 1884"/>
            <p:cNvGrpSpPr>
              <a:grpSpLocks/>
            </p:cNvGrpSpPr>
            <p:nvPr/>
          </p:nvGrpSpPr>
          <p:grpSpPr bwMode="auto">
            <a:xfrm>
              <a:off x="1383" y="2693"/>
              <a:ext cx="3373" cy="606"/>
              <a:chOff x="1383" y="2693"/>
              <a:chExt cx="3373" cy="606"/>
            </a:xfrm>
          </p:grpSpPr>
          <p:sp>
            <p:nvSpPr>
              <p:cNvPr id="68244" name="Line 1684"/>
              <p:cNvSpPr>
                <a:spLocks noChangeShapeType="1"/>
              </p:cNvSpPr>
              <p:nvPr/>
            </p:nvSpPr>
            <p:spPr bwMode="auto">
              <a:xfrm>
                <a:off x="13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5" name="Line 1685"/>
              <p:cNvSpPr>
                <a:spLocks noChangeShapeType="1"/>
              </p:cNvSpPr>
              <p:nvPr/>
            </p:nvSpPr>
            <p:spPr bwMode="auto">
              <a:xfrm>
                <a:off x="13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6" name="Line 1686"/>
              <p:cNvSpPr>
                <a:spLocks noChangeShapeType="1"/>
              </p:cNvSpPr>
              <p:nvPr/>
            </p:nvSpPr>
            <p:spPr bwMode="auto">
              <a:xfrm>
                <a:off x="14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7" name="Line 1687"/>
              <p:cNvSpPr>
                <a:spLocks noChangeShapeType="1"/>
              </p:cNvSpPr>
              <p:nvPr/>
            </p:nvSpPr>
            <p:spPr bwMode="auto">
              <a:xfrm>
                <a:off x="14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8" name="Line 1688"/>
              <p:cNvSpPr>
                <a:spLocks noChangeShapeType="1"/>
              </p:cNvSpPr>
              <p:nvPr/>
            </p:nvSpPr>
            <p:spPr bwMode="auto">
              <a:xfrm>
                <a:off x="143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9" name="Line 1689"/>
              <p:cNvSpPr>
                <a:spLocks noChangeShapeType="1"/>
              </p:cNvSpPr>
              <p:nvPr/>
            </p:nvSpPr>
            <p:spPr bwMode="auto">
              <a:xfrm>
                <a:off x="14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0" name="Line 1690"/>
              <p:cNvSpPr>
                <a:spLocks noChangeShapeType="1"/>
              </p:cNvSpPr>
              <p:nvPr/>
            </p:nvSpPr>
            <p:spPr bwMode="auto">
              <a:xfrm>
                <a:off x="14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1" name="Line 1691"/>
              <p:cNvSpPr>
                <a:spLocks noChangeShapeType="1"/>
              </p:cNvSpPr>
              <p:nvPr/>
            </p:nvSpPr>
            <p:spPr bwMode="auto">
              <a:xfrm>
                <a:off x="14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2" name="Line 1692"/>
              <p:cNvSpPr>
                <a:spLocks noChangeShapeType="1"/>
              </p:cNvSpPr>
              <p:nvPr/>
            </p:nvSpPr>
            <p:spPr bwMode="auto">
              <a:xfrm>
                <a:off x="14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3" name="Line 1693"/>
              <p:cNvSpPr>
                <a:spLocks noChangeShapeType="1"/>
              </p:cNvSpPr>
              <p:nvPr/>
            </p:nvSpPr>
            <p:spPr bwMode="auto">
              <a:xfrm>
                <a:off x="14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4" name="Line 1694"/>
              <p:cNvSpPr>
                <a:spLocks noChangeShapeType="1"/>
              </p:cNvSpPr>
              <p:nvPr/>
            </p:nvSpPr>
            <p:spPr bwMode="auto">
              <a:xfrm>
                <a:off x="15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5" name="Line 1695"/>
              <p:cNvSpPr>
                <a:spLocks noChangeShapeType="1"/>
              </p:cNvSpPr>
              <p:nvPr/>
            </p:nvSpPr>
            <p:spPr bwMode="auto">
              <a:xfrm>
                <a:off x="15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6" name="Line 1696"/>
              <p:cNvSpPr>
                <a:spLocks noChangeShapeType="1"/>
              </p:cNvSpPr>
              <p:nvPr/>
            </p:nvSpPr>
            <p:spPr bwMode="auto">
              <a:xfrm>
                <a:off x="15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7" name="Line 1697"/>
              <p:cNvSpPr>
                <a:spLocks noChangeShapeType="1"/>
              </p:cNvSpPr>
              <p:nvPr/>
            </p:nvSpPr>
            <p:spPr bwMode="auto">
              <a:xfrm>
                <a:off x="15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8" name="Line 1698"/>
              <p:cNvSpPr>
                <a:spLocks noChangeShapeType="1"/>
              </p:cNvSpPr>
              <p:nvPr/>
            </p:nvSpPr>
            <p:spPr bwMode="auto">
              <a:xfrm>
                <a:off x="15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9" name="Line 1699"/>
              <p:cNvSpPr>
                <a:spLocks noChangeShapeType="1"/>
              </p:cNvSpPr>
              <p:nvPr/>
            </p:nvSpPr>
            <p:spPr bwMode="auto">
              <a:xfrm>
                <a:off x="15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0" name="Line 1700"/>
              <p:cNvSpPr>
                <a:spLocks noChangeShapeType="1"/>
              </p:cNvSpPr>
              <p:nvPr/>
            </p:nvSpPr>
            <p:spPr bwMode="auto">
              <a:xfrm>
                <a:off x="15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1" name="Line 1701"/>
              <p:cNvSpPr>
                <a:spLocks noChangeShapeType="1"/>
              </p:cNvSpPr>
              <p:nvPr/>
            </p:nvSpPr>
            <p:spPr bwMode="auto">
              <a:xfrm>
                <a:off x="15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2" name="Line 1702"/>
              <p:cNvSpPr>
                <a:spLocks noChangeShapeType="1"/>
              </p:cNvSpPr>
              <p:nvPr/>
            </p:nvSpPr>
            <p:spPr bwMode="auto">
              <a:xfrm>
                <a:off x="16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3" name="Line 1703"/>
              <p:cNvSpPr>
                <a:spLocks noChangeShapeType="1"/>
              </p:cNvSpPr>
              <p:nvPr/>
            </p:nvSpPr>
            <p:spPr bwMode="auto">
              <a:xfrm>
                <a:off x="16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4" name="Line 1704"/>
              <p:cNvSpPr>
                <a:spLocks noChangeShapeType="1"/>
              </p:cNvSpPr>
              <p:nvPr/>
            </p:nvSpPr>
            <p:spPr bwMode="auto">
              <a:xfrm>
                <a:off x="16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5" name="Line 1705"/>
              <p:cNvSpPr>
                <a:spLocks noChangeShapeType="1"/>
              </p:cNvSpPr>
              <p:nvPr/>
            </p:nvSpPr>
            <p:spPr bwMode="auto">
              <a:xfrm>
                <a:off x="16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6" name="Line 1706"/>
              <p:cNvSpPr>
                <a:spLocks noChangeShapeType="1"/>
              </p:cNvSpPr>
              <p:nvPr/>
            </p:nvSpPr>
            <p:spPr bwMode="auto">
              <a:xfrm>
                <a:off x="17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7" name="Line 1707"/>
              <p:cNvSpPr>
                <a:spLocks noChangeShapeType="1"/>
              </p:cNvSpPr>
              <p:nvPr/>
            </p:nvSpPr>
            <p:spPr bwMode="auto">
              <a:xfrm>
                <a:off x="17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8" name="Line 1708"/>
              <p:cNvSpPr>
                <a:spLocks noChangeShapeType="1"/>
              </p:cNvSpPr>
              <p:nvPr/>
            </p:nvSpPr>
            <p:spPr bwMode="auto">
              <a:xfrm>
                <a:off x="17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9" name="Line 1709"/>
              <p:cNvSpPr>
                <a:spLocks noChangeShapeType="1"/>
              </p:cNvSpPr>
              <p:nvPr/>
            </p:nvSpPr>
            <p:spPr bwMode="auto">
              <a:xfrm>
                <a:off x="17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0" name="Line 1710"/>
              <p:cNvSpPr>
                <a:spLocks noChangeShapeType="1"/>
              </p:cNvSpPr>
              <p:nvPr/>
            </p:nvSpPr>
            <p:spPr bwMode="auto">
              <a:xfrm>
                <a:off x="17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1" name="Line 1711"/>
              <p:cNvSpPr>
                <a:spLocks noChangeShapeType="1"/>
              </p:cNvSpPr>
              <p:nvPr/>
            </p:nvSpPr>
            <p:spPr bwMode="auto">
              <a:xfrm>
                <a:off x="17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2" name="Line 1712"/>
              <p:cNvSpPr>
                <a:spLocks noChangeShapeType="1"/>
              </p:cNvSpPr>
              <p:nvPr/>
            </p:nvSpPr>
            <p:spPr bwMode="auto">
              <a:xfrm>
                <a:off x="17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3" name="Line 1713"/>
              <p:cNvSpPr>
                <a:spLocks noChangeShapeType="1"/>
              </p:cNvSpPr>
              <p:nvPr/>
            </p:nvSpPr>
            <p:spPr bwMode="auto">
              <a:xfrm>
                <a:off x="18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4" name="Line 1714"/>
              <p:cNvSpPr>
                <a:spLocks noChangeShapeType="1"/>
              </p:cNvSpPr>
              <p:nvPr/>
            </p:nvSpPr>
            <p:spPr bwMode="auto">
              <a:xfrm>
                <a:off x="18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5" name="Line 1715"/>
              <p:cNvSpPr>
                <a:spLocks noChangeShapeType="1"/>
              </p:cNvSpPr>
              <p:nvPr/>
            </p:nvSpPr>
            <p:spPr bwMode="auto">
              <a:xfrm>
                <a:off x="18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6" name="Line 1716"/>
              <p:cNvSpPr>
                <a:spLocks noChangeShapeType="1"/>
              </p:cNvSpPr>
              <p:nvPr/>
            </p:nvSpPr>
            <p:spPr bwMode="auto">
              <a:xfrm>
                <a:off x="18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7" name="Line 1717"/>
              <p:cNvSpPr>
                <a:spLocks noChangeShapeType="1"/>
              </p:cNvSpPr>
              <p:nvPr/>
            </p:nvSpPr>
            <p:spPr bwMode="auto">
              <a:xfrm>
                <a:off x="18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8" name="Line 1718"/>
              <p:cNvSpPr>
                <a:spLocks noChangeShapeType="1"/>
              </p:cNvSpPr>
              <p:nvPr/>
            </p:nvSpPr>
            <p:spPr bwMode="auto">
              <a:xfrm>
                <a:off x="19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9" name="Line 1719"/>
              <p:cNvSpPr>
                <a:spLocks noChangeShapeType="1"/>
              </p:cNvSpPr>
              <p:nvPr/>
            </p:nvSpPr>
            <p:spPr bwMode="auto">
              <a:xfrm>
                <a:off x="19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0" name="Line 1720"/>
              <p:cNvSpPr>
                <a:spLocks noChangeShapeType="1"/>
              </p:cNvSpPr>
              <p:nvPr/>
            </p:nvSpPr>
            <p:spPr bwMode="auto">
              <a:xfrm>
                <a:off x="19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1" name="Line 1721"/>
              <p:cNvSpPr>
                <a:spLocks noChangeShapeType="1"/>
              </p:cNvSpPr>
              <p:nvPr/>
            </p:nvSpPr>
            <p:spPr bwMode="auto">
              <a:xfrm>
                <a:off x="19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2" name="Line 1722"/>
              <p:cNvSpPr>
                <a:spLocks noChangeShapeType="1"/>
              </p:cNvSpPr>
              <p:nvPr/>
            </p:nvSpPr>
            <p:spPr bwMode="auto">
              <a:xfrm>
                <a:off x="19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3" name="Line 1723"/>
              <p:cNvSpPr>
                <a:spLocks noChangeShapeType="1"/>
              </p:cNvSpPr>
              <p:nvPr/>
            </p:nvSpPr>
            <p:spPr bwMode="auto">
              <a:xfrm>
                <a:off x="19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4" name="Line 1724"/>
              <p:cNvSpPr>
                <a:spLocks noChangeShapeType="1"/>
              </p:cNvSpPr>
              <p:nvPr/>
            </p:nvSpPr>
            <p:spPr bwMode="auto">
              <a:xfrm>
                <a:off x="20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5" name="Line 1725"/>
              <p:cNvSpPr>
                <a:spLocks noChangeShapeType="1"/>
              </p:cNvSpPr>
              <p:nvPr/>
            </p:nvSpPr>
            <p:spPr bwMode="auto">
              <a:xfrm>
                <a:off x="20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6" name="Line 1726"/>
              <p:cNvSpPr>
                <a:spLocks noChangeShapeType="1"/>
              </p:cNvSpPr>
              <p:nvPr/>
            </p:nvSpPr>
            <p:spPr bwMode="auto">
              <a:xfrm>
                <a:off x="20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7" name="Line 1727"/>
              <p:cNvSpPr>
                <a:spLocks noChangeShapeType="1"/>
              </p:cNvSpPr>
              <p:nvPr/>
            </p:nvSpPr>
            <p:spPr bwMode="auto">
              <a:xfrm>
                <a:off x="20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8" name="Line 1728"/>
              <p:cNvSpPr>
                <a:spLocks noChangeShapeType="1"/>
              </p:cNvSpPr>
              <p:nvPr/>
            </p:nvSpPr>
            <p:spPr bwMode="auto">
              <a:xfrm>
                <a:off x="20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9" name="Line 1729"/>
              <p:cNvSpPr>
                <a:spLocks noChangeShapeType="1"/>
              </p:cNvSpPr>
              <p:nvPr/>
            </p:nvSpPr>
            <p:spPr bwMode="auto">
              <a:xfrm>
                <a:off x="20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0" name="Line 1730"/>
              <p:cNvSpPr>
                <a:spLocks noChangeShapeType="1"/>
              </p:cNvSpPr>
              <p:nvPr/>
            </p:nvSpPr>
            <p:spPr bwMode="auto">
              <a:xfrm>
                <a:off x="21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1" name="Line 1731"/>
              <p:cNvSpPr>
                <a:spLocks noChangeShapeType="1"/>
              </p:cNvSpPr>
              <p:nvPr/>
            </p:nvSpPr>
            <p:spPr bwMode="auto">
              <a:xfrm>
                <a:off x="21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2" name="Line 1732"/>
              <p:cNvSpPr>
                <a:spLocks noChangeShapeType="1"/>
              </p:cNvSpPr>
              <p:nvPr/>
            </p:nvSpPr>
            <p:spPr bwMode="auto">
              <a:xfrm>
                <a:off x="21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3" name="Line 1733"/>
              <p:cNvSpPr>
                <a:spLocks noChangeShapeType="1"/>
              </p:cNvSpPr>
              <p:nvPr/>
            </p:nvSpPr>
            <p:spPr bwMode="auto">
              <a:xfrm>
                <a:off x="21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4" name="Line 1734"/>
              <p:cNvSpPr>
                <a:spLocks noChangeShapeType="1"/>
              </p:cNvSpPr>
              <p:nvPr/>
            </p:nvSpPr>
            <p:spPr bwMode="auto">
              <a:xfrm>
                <a:off x="22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5" name="Line 1735"/>
              <p:cNvSpPr>
                <a:spLocks noChangeShapeType="1"/>
              </p:cNvSpPr>
              <p:nvPr/>
            </p:nvSpPr>
            <p:spPr bwMode="auto">
              <a:xfrm>
                <a:off x="22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6" name="Line 1736"/>
              <p:cNvSpPr>
                <a:spLocks noChangeShapeType="1"/>
              </p:cNvSpPr>
              <p:nvPr/>
            </p:nvSpPr>
            <p:spPr bwMode="auto">
              <a:xfrm>
                <a:off x="22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7" name="Line 1737"/>
              <p:cNvSpPr>
                <a:spLocks noChangeShapeType="1"/>
              </p:cNvSpPr>
              <p:nvPr/>
            </p:nvSpPr>
            <p:spPr bwMode="auto">
              <a:xfrm>
                <a:off x="22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8" name="Line 1738"/>
              <p:cNvSpPr>
                <a:spLocks noChangeShapeType="1"/>
              </p:cNvSpPr>
              <p:nvPr/>
            </p:nvSpPr>
            <p:spPr bwMode="auto">
              <a:xfrm>
                <a:off x="22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9" name="Line 1739"/>
              <p:cNvSpPr>
                <a:spLocks noChangeShapeType="1"/>
              </p:cNvSpPr>
              <p:nvPr/>
            </p:nvSpPr>
            <p:spPr bwMode="auto">
              <a:xfrm>
                <a:off x="22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0" name="Line 1740"/>
              <p:cNvSpPr>
                <a:spLocks noChangeShapeType="1"/>
              </p:cNvSpPr>
              <p:nvPr/>
            </p:nvSpPr>
            <p:spPr bwMode="auto">
              <a:xfrm>
                <a:off x="22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1" name="Line 1741"/>
              <p:cNvSpPr>
                <a:spLocks noChangeShapeType="1"/>
              </p:cNvSpPr>
              <p:nvPr/>
            </p:nvSpPr>
            <p:spPr bwMode="auto">
              <a:xfrm>
                <a:off x="23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2" name="Line 1742"/>
              <p:cNvSpPr>
                <a:spLocks noChangeShapeType="1"/>
              </p:cNvSpPr>
              <p:nvPr/>
            </p:nvSpPr>
            <p:spPr bwMode="auto">
              <a:xfrm>
                <a:off x="23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3" name="Line 1743"/>
              <p:cNvSpPr>
                <a:spLocks noChangeShapeType="1"/>
              </p:cNvSpPr>
              <p:nvPr/>
            </p:nvSpPr>
            <p:spPr bwMode="auto">
              <a:xfrm>
                <a:off x="23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4" name="Line 1744"/>
              <p:cNvSpPr>
                <a:spLocks noChangeShapeType="1"/>
              </p:cNvSpPr>
              <p:nvPr/>
            </p:nvSpPr>
            <p:spPr bwMode="auto">
              <a:xfrm>
                <a:off x="23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5" name="Line 1745"/>
              <p:cNvSpPr>
                <a:spLocks noChangeShapeType="1"/>
              </p:cNvSpPr>
              <p:nvPr/>
            </p:nvSpPr>
            <p:spPr bwMode="auto">
              <a:xfrm>
                <a:off x="23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6" name="Line 1746"/>
              <p:cNvSpPr>
                <a:spLocks noChangeShapeType="1"/>
              </p:cNvSpPr>
              <p:nvPr/>
            </p:nvSpPr>
            <p:spPr bwMode="auto">
              <a:xfrm>
                <a:off x="24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7" name="Line 1747"/>
              <p:cNvSpPr>
                <a:spLocks noChangeShapeType="1"/>
              </p:cNvSpPr>
              <p:nvPr/>
            </p:nvSpPr>
            <p:spPr bwMode="auto">
              <a:xfrm>
                <a:off x="24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8" name="Line 1748"/>
              <p:cNvSpPr>
                <a:spLocks noChangeShapeType="1"/>
              </p:cNvSpPr>
              <p:nvPr/>
            </p:nvSpPr>
            <p:spPr bwMode="auto">
              <a:xfrm>
                <a:off x="24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9" name="Line 1749"/>
              <p:cNvSpPr>
                <a:spLocks noChangeShapeType="1"/>
              </p:cNvSpPr>
              <p:nvPr/>
            </p:nvSpPr>
            <p:spPr bwMode="auto">
              <a:xfrm>
                <a:off x="24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0" name="Line 1750"/>
              <p:cNvSpPr>
                <a:spLocks noChangeShapeType="1"/>
              </p:cNvSpPr>
              <p:nvPr/>
            </p:nvSpPr>
            <p:spPr bwMode="auto">
              <a:xfrm>
                <a:off x="24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1" name="Line 1751"/>
              <p:cNvSpPr>
                <a:spLocks noChangeShapeType="1"/>
              </p:cNvSpPr>
              <p:nvPr/>
            </p:nvSpPr>
            <p:spPr bwMode="auto">
              <a:xfrm>
                <a:off x="24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2" name="Line 1752"/>
              <p:cNvSpPr>
                <a:spLocks noChangeShapeType="1"/>
              </p:cNvSpPr>
              <p:nvPr/>
            </p:nvSpPr>
            <p:spPr bwMode="auto">
              <a:xfrm>
                <a:off x="25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3" name="Line 1753"/>
              <p:cNvSpPr>
                <a:spLocks noChangeShapeType="1"/>
              </p:cNvSpPr>
              <p:nvPr/>
            </p:nvSpPr>
            <p:spPr bwMode="auto">
              <a:xfrm>
                <a:off x="25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4" name="Line 1754"/>
              <p:cNvSpPr>
                <a:spLocks noChangeShapeType="1"/>
              </p:cNvSpPr>
              <p:nvPr/>
            </p:nvSpPr>
            <p:spPr bwMode="auto">
              <a:xfrm>
                <a:off x="25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5" name="Line 1755"/>
              <p:cNvSpPr>
                <a:spLocks noChangeShapeType="1"/>
              </p:cNvSpPr>
              <p:nvPr/>
            </p:nvSpPr>
            <p:spPr bwMode="auto">
              <a:xfrm>
                <a:off x="25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6" name="Line 1756"/>
              <p:cNvSpPr>
                <a:spLocks noChangeShapeType="1"/>
              </p:cNvSpPr>
              <p:nvPr/>
            </p:nvSpPr>
            <p:spPr bwMode="auto">
              <a:xfrm>
                <a:off x="25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7" name="Line 1757"/>
              <p:cNvSpPr>
                <a:spLocks noChangeShapeType="1"/>
              </p:cNvSpPr>
              <p:nvPr/>
            </p:nvSpPr>
            <p:spPr bwMode="auto">
              <a:xfrm>
                <a:off x="25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8" name="Line 1758"/>
              <p:cNvSpPr>
                <a:spLocks noChangeShapeType="1"/>
              </p:cNvSpPr>
              <p:nvPr/>
            </p:nvSpPr>
            <p:spPr bwMode="auto">
              <a:xfrm>
                <a:off x="263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9" name="Line 1759"/>
              <p:cNvSpPr>
                <a:spLocks noChangeShapeType="1"/>
              </p:cNvSpPr>
              <p:nvPr/>
            </p:nvSpPr>
            <p:spPr bwMode="auto">
              <a:xfrm>
                <a:off x="26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0" name="Line 1760"/>
              <p:cNvSpPr>
                <a:spLocks noChangeShapeType="1"/>
              </p:cNvSpPr>
              <p:nvPr/>
            </p:nvSpPr>
            <p:spPr bwMode="auto">
              <a:xfrm>
                <a:off x="26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1" name="Line 1761"/>
              <p:cNvSpPr>
                <a:spLocks noChangeShapeType="1"/>
              </p:cNvSpPr>
              <p:nvPr/>
            </p:nvSpPr>
            <p:spPr bwMode="auto">
              <a:xfrm>
                <a:off x="26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2" name="Line 1762"/>
              <p:cNvSpPr>
                <a:spLocks noChangeShapeType="1"/>
              </p:cNvSpPr>
              <p:nvPr/>
            </p:nvSpPr>
            <p:spPr bwMode="auto">
              <a:xfrm>
                <a:off x="27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3" name="Line 1763"/>
              <p:cNvSpPr>
                <a:spLocks noChangeShapeType="1"/>
              </p:cNvSpPr>
              <p:nvPr/>
            </p:nvSpPr>
            <p:spPr bwMode="auto">
              <a:xfrm>
                <a:off x="27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4" name="Line 1764"/>
              <p:cNvSpPr>
                <a:spLocks noChangeShapeType="1"/>
              </p:cNvSpPr>
              <p:nvPr/>
            </p:nvSpPr>
            <p:spPr bwMode="auto">
              <a:xfrm>
                <a:off x="27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5" name="Line 1765"/>
              <p:cNvSpPr>
                <a:spLocks noChangeShapeType="1"/>
              </p:cNvSpPr>
              <p:nvPr/>
            </p:nvSpPr>
            <p:spPr bwMode="auto">
              <a:xfrm>
                <a:off x="27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6" name="Line 1766"/>
              <p:cNvSpPr>
                <a:spLocks noChangeShapeType="1"/>
              </p:cNvSpPr>
              <p:nvPr/>
            </p:nvSpPr>
            <p:spPr bwMode="auto">
              <a:xfrm>
                <a:off x="27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7" name="Line 1767"/>
              <p:cNvSpPr>
                <a:spLocks noChangeShapeType="1"/>
              </p:cNvSpPr>
              <p:nvPr/>
            </p:nvSpPr>
            <p:spPr bwMode="auto">
              <a:xfrm>
                <a:off x="27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8" name="Line 1768"/>
              <p:cNvSpPr>
                <a:spLocks noChangeShapeType="1"/>
              </p:cNvSpPr>
              <p:nvPr/>
            </p:nvSpPr>
            <p:spPr bwMode="auto">
              <a:xfrm>
                <a:off x="27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9" name="Line 1769"/>
              <p:cNvSpPr>
                <a:spLocks noChangeShapeType="1"/>
              </p:cNvSpPr>
              <p:nvPr/>
            </p:nvSpPr>
            <p:spPr bwMode="auto">
              <a:xfrm>
                <a:off x="28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0" name="Line 1770"/>
              <p:cNvSpPr>
                <a:spLocks noChangeShapeType="1"/>
              </p:cNvSpPr>
              <p:nvPr/>
            </p:nvSpPr>
            <p:spPr bwMode="auto">
              <a:xfrm>
                <a:off x="28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1" name="Line 1771"/>
              <p:cNvSpPr>
                <a:spLocks noChangeShapeType="1"/>
              </p:cNvSpPr>
              <p:nvPr/>
            </p:nvSpPr>
            <p:spPr bwMode="auto">
              <a:xfrm>
                <a:off x="28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2" name="Line 1772"/>
              <p:cNvSpPr>
                <a:spLocks noChangeShapeType="1"/>
              </p:cNvSpPr>
              <p:nvPr/>
            </p:nvSpPr>
            <p:spPr bwMode="auto">
              <a:xfrm>
                <a:off x="28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3" name="Line 1773"/>
              <p:cNvSpPr>
                <a:spLocks noChangeShapeType="1"/>
              </p:cNvSpPr>
              <p:nvPr/>
            </p:nvSpPr>
            <p:spPr bwMode="auto">
              <a:xfrm>
                <a:off x="28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4" name="Line 1774"/>
              <p:cNvSpPr>
                <a:spLocks noChangeShapeType="1"/>
              </p:cNvSpPr>
              <p:nvPr/>
            </p:nvSpPr>
            <p:spPr bwMode="auto">
              <a:xfrm>
                <a:off x="29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5" name="Line 1775"/>
              <p:cNvSpPr>
                <a:spLocks noChangeShapeType="1"/>
              </p:cNvSpPr>
              <p:nvPr/>
            </p:nvSpPr>
            <p:spPr bwMode="auto">
              <a:xfrm>
                <a:off x="29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6" name="Line 1776"/>
              <p:cNvSpPr>
                <a:spLocks noChangeShapeType="1"/>
              </p:cNvSpPr>
              <p:nvPr/>
            </p:nvSpPr>
            <p:spPr bwMode="auto">
              <a:xfrm>
                <a:off x="29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7" name="Line 1777"/>
              <p:cNvSpPr>
                <a:spLocks noChangeShapeType="1"/>
              </p:cNvSpPr>
              <p:nvPr/>
            </p:nvSpPr>
            <p:spPr bwMode="auto">
              <a:xfrm>
                <a:off x="29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8" name="Line 1778"/>
              <p:cNvSpPr>
                <a:spLocks noChangeShapeType="1"/>
              </p:cNvSpPr>
              <p:nvPr/>
            </p:nvSpPr>
            <p:spPr bwMode="auto">
              <a:xfrm>
                <a:off x="29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9" name="Line 1779"/>
              <p:cNvSpPr>
                <a:spLocks noChangeShapeType="1"/>
              </p:cNvSpPr>
              <p:nvPr/>
            </p:nvSpPr>
            <p:spPr bwMode="auto">
              <a:xfrm>
                <a:off x="29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0" name="Line 1780"/>
              <p:cNvSpPr>
                <a:spLocks noChangeShapeType="1"/>
              </p:cNvSpPr>
              <p:nvPr/>
            </p:nvSpPr>
            <p:spPr bwMode="auto">
              <a:xfrm>
                <a:off x="30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1" name="Line 1781"/>
              <p:cNvSpPr>
                <a:spLocks noChangeShapeType="1"/>
              </p:cNvSpPr>
              <p:nvPr/>
            </p:nvSpPr>
            <p:spPr bwMode="auto">
              <a:xfrm>
                <a:off x="30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2" name="Line 1782"/>
              <p:cNvSpPr>
                <a:spLocks noChangeShapeType="1"/>
              </p:cNvSpPr>
              <p:nvPr/>
            </p:nvSpPr>
            <p:spPr bwMode="auto">
              <a:xfrm>
                <a:off x="30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3" name="Line 1783"/>
              <p:cNvSpPr>
                <a:spLocks noChangeShapeType="1"/>
              </p:cNvSpPr>
              <p:nvPr/>
            </p:nvSpPr>
            <p:spPr bwMode="auto">
              <a:xfrm>
                <a:off x="30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4" name="Line 1784"/>
              <p:cNvSpPr>
                <a:spLocks noChangeShapeType="1"/>
              </p:cNvSpPr>
              <p:nvPr/>
            </p:nvSpPr>
            <p:spPr bwMode="auto">
              <a:xfrm>
                <a:off x="30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5" name="Line 1785"/>
              <p:cNvSpPr>
                <a:spLocks noChangeShapeType="1"/>
              </p:cNvSpPr>
              <p:nvPr/>
            </p:nvSpPr>
            <p:spPr bwMode="auto">
              <a:xfrm>
                <a:off x="30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6" name="Line 1786"/>
              <p:cNvSpPr>
                <a:spLocks noChangeShapeType="1"/>
              </p:cNvSpPr>
              <p:nvPr/>
            </p:nvSpPr>
            <p:spPr bwMode="auto">
              <a:xfrm>
                <a:off x="31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7" name="Line 1787"/>
              <p:cNvSpPr>
                <a:spLocks noChangeShapeType="1"/>
              </p:cNvSpPr>
              <p:nvPr/>
            </p:nvSpPr>
            <p:spPr bwMode="auto">
              <a:xfrm>
                <a:off x="31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8" name="Line 1788"/>
              <p:cNvSpPr>
                <a:spLocks noChangeShapeType="1"/>
              </p:cNvSpPr>
              <p:nvPr/>
            </p:nvSpPr>
            <p:spPr bwMode="auto">
              <a:xfrm>
                <a:off x="31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9" name="Line 1789"/>
              <p:cNvSpPr>
                <a:spLocks noChangeShapeType="1"/>
              </p:cNvSpPr>
              <p:nvPr/>
            </p:nvSpPr>
            <p:spPr bwMode="auto">
              <a:xfrm>
                <a:off x="31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0" name="Line 1790"/>
              <p:cNvSpPr>
                <a:spLocks noChangeShapeType="1"/>
              </p:cNvSpPr>
              <p:nvPr/>
            </p:nvSpPr>
            <p:spPr bwMode="auto">
              <a:xfrm>
                <a:off x="32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1" name="Line 1791"/>
              <p:cNvSpPr>
                <a:spLocks noChangeShapeType="1"/>
              </p:cNvSpPr>
              <p:nvPr/>
            </p:nvSpPr>
            <p:spPr bwMode="auto">
              <a:xfrm>
                <a:off x="32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2" name="Line 1792"/>
              <p:cNvSpPr>
                <a:spLocks noChangeShapeType="1"/>
              </p:cNvSpPr>
              <p:nvPr/>
            </p:nvSpPr>
            <p:spPr bwMode="auto">
              <a:xfrm>
                <a:off x="32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3" name="Line 1793"/>
              <p:cNvSpPr>
                <a:spLocks noChangeShapeType="1"/>
              </p:cNvSpPr>
              <p:nvPr/>
            </p:nvSpPr>
            <p:spPr bwMode="auto">
              <a:xfrm>
                <a:off x="323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4" name="Line 1794"/>
              <p:cNvSpPr>
                <a:spLocks noChangeShapeType="1"/>
              </p:cNvSpPr>
              <p:nvPr/>
            </p:nvSpPr>
            <p:spPr bwMode="auto">
              <a:xfrm>
                <a:off x="32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5" name="Line 1795"/>
              <p:cNvSpPr>
                <a:spLocks noChangeShapeType="1"/>
              </p:cNvSpPr>
              <p:nvPr/>
            </p:nvSpPr>
            <p:spPr bwMode="auto">
              <a:xfrm>
                <a:off x="32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6" name="Line 1796"/>
              <p:cNvSpPr>
                <a:spLocks noChangeShapeType="1"/>
              </p:cNvSpPr>
              <p:nvPr/>
            </p:nvSpPr>
            <p:spPr bwMode="auto">
              <a:xfrm>
                <a:off x="32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7" name="Line 1797"/>
              <p:cNvSpPr>
                <a:spLocks noChangeShapeType="1"/>
              </p:cNvSpPr>
              <p:nvPr/>
            </p:nvSpPr>
            <p:spPr bwMode="auto">
              <a:xfrm>
                <a:off x="33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8" name="Line 1798"/>
              <p:cNvSpPr>
                <a:spLocks noChangeShapeType="1"/>
              </p:cNvSpPr>
              <p:nvPr/>
            </p:nvSpPr>
            <p:spPr bwMode="auto">
              <a:xfrm>
                <a:off x="33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9" name="Line 1799"/>
              <p:cNvSpPr>
                <a:spLocks noChangeShapeType="1"/>
              </p:cNvSpPr>
              <p:nvPr/>
            </p:nvSpPr>
            <p:spPr bwMode="auto">
              <a:xfrm>
                <a:off x="33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0" name="Line 1800"/>
              <p:cNvSpPr>
                <a:spLocks noChangeShapeType="1"/>
              </p:cNvSpPr>
              <p:nvPr/>
            </p:nvSpPr>
            <p:spPr bwMode="auto">
              <a:xfrm>
                <a:off x="33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1" name="Line 1801"/>
              <p:cNvSpPr>
                <a:spLocks noChangeShapeType="1"/>
              </p:cNvSpPr>
              <p:nvPr/>
            </p:nvSpPr>
            <p:spPr bwMode="auto">
              <a:xfrm>
                <a:off x="33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2" name="Line 1802"/>
              <p:cNvSpPr>
                <a:spLocks noChangeShapeType="1"/>
              </p:cNvSpPr>
              <p:nvPr/>
            </p:nvSpPr>
            <p:spPr bwMode="auto">
              <a:xfrm>
                <a:off x="34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3" name="Line 1803"/>
              <p:cNvSpPr>
                <a:spLocks noChangeShapeType="1"/>
              </p:cNvSpPr>
              <p:nvPr/>
            </p:nvSpPr>
            <p:spPr bwMode="auto">
              <a:xfrm>
                <a:off x="34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4" name="Line 1804"/>
              <p:cNvSpPr>
                <a:spLocks noChangeShapeType="1"/>
              </p:cNvSpPr>
              <p:nvPr/>
            </p:nvSpPr>
            <p:spPr bwMode="auto">
              <a:xfrm>
                <a:off x="34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5" name="Line 1805"/>
              <p:cNvSpPr>
                <a:spLocks noChangeShapeType="1"/>
              </p:cNvSpPr>
              <p:nvPr/>
            </p:nvSpPr>
            <p:spPr bwMode="auto">
              <a:xfrm>
                <a:off x="34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6" name="Line 1806"/>
              <p:cNvSpPr>
                <a:spLocks noChangeShapeType="1"/>
              </p:cNvSpPr>
              <p:nvPr/>
            </p:nvSpPr>
            <p:spPr bwMode="auto">
              <a:xfrm>
                <a:off x="34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7" name="Line 1807"/>
              <p:cNvSpPr>
                <a:spLocks noChangeShapeType="1"/>
              </p:cNvSpPr>
              <p:nvPr/>
            </p:nvSpPr>
            <p:spPr bwMode="auto">
              <a:xfrm>
                <a:off x="34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8" name="Line 1808"/>
              <p:cNvSpPr>
                <a:spLocks noChangeShapeType="1"/>
              </p:cNvSpPr>
              <p:nvPr/>
            </p:nvSpPr>
            <p:spPr bwMode="auto">
              <a:xfrm>
                <a:off x="35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9" name="Line 1809"/>
              <p:cNvSpPr>
                <a:spLocks noChangeShapeType="1"/>
              </p:cNvSpPr>
              <p:nvPr/>
            </p:nvSpPr>
            <p:spPr bwMode="auto">
              <a:xfrm>
                <a:off x="35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0" name="Line 1810"/>
              <p:cNvSpPr>
                <a:spLocks noChangeShapeType="1"/>
              </p:cNvSpPr>
              <p:nvPr/>
            </p:nvSpPr>
            <p:spPr bwMode="auto">
              <a:xfrm>
                <a:off x="35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1" name="Line 1811"/>
              <p:cNvSpPr>
                <a:spLocks noChangeShapeType="1"/>
              </p:cNvSpPr>
              <p:nvPr/>
            </p:nvSpPr>
            <p:spPr bwMode="auto">
              <a:xfrm>
                <a:off x="35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2" name="Line 1812"/>
              <p:cNvSpPr>
                <a:spLocks noChangeShapeType="1"/>
              </p:cNvSpPr>
              <p:nvPr/>
            </p:nvSpPr>
            <p:spPr bwMode="auto">
              <a:xfrm>
                <a:off x="35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3" name="Line 1813"/>
              <p:cNvSpPr>
                <a:spLocks noChangeShapeType="1"/>
              </p:cNvSpPr>
              <p:nvPr/>
            </p:nvSpPr>
            <p:spPr bwMode="auto">
              <a:xfrm>
                <a:off x="35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4" name="Line 1814"/>
              <p:cNvSpPr>
                <a:spLocks noChangeShapeType="1"/>
              </p:cNvSpPr>
              <p:nvPr/>
            </p:nvSpPr>
            <p:spPr bwMode="auto">
              <a:xfrm>
                <a:off x="36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5" name="Line 1815"/>
              <p:cNvSpPr>
                <a:spLocks noChangeShapeType="1"/>
              </p:cNvSpPr>
              <p:nvPr/>
            </p:nvSpPr>
            <p:spPr bwMode="auto">
              <a:xfrm>
                <a:off x="36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6" name="Line 1816"/>
              <p:cNvSpPr>
                <a:spLocks noChangeShapeType="1"/>
              </p:cNvSpPr>
              <p:nvPr/>
            </p:nvSpPr>
            <p:spPr bwMode="auto">
              <a:xfrm>
                <a:off x="36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7" name="Line 1817"/>
              <p:cNvSpPr>
                <a:spLocks noChangeShapeType="1"/>
              </p:cNvSpPr>
              <p:nvPr/>
            </p:nvSpPr>
            <p:spPr bwMode="auto">
              <a:xfrm>
                <a:off x="36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8" name="Line 1818"/>
              <p:cNvSpPr>
                <a:spLocks noChangeShapeType="1"/>
              </p:cNvSpPr>
              <p:nvPr/>
            </p:nvSpPr>
            <p:spPr bwMode="auto">
              <a:xfrm>
                <a:off x="36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9" name="Line 1819"/>
              <p:cNvSpPr>
                <a:spLocks noChangeShapeType="1"/>
              </p:cNvSpPr>
              <p:nvPr/>
            </p:nvSpPr>
            <p:spPr bwMode="auto">
              <a:xfrm>
                <a:off x="370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0" name="Line 1820"/>
              <p:cNvSpPr>
                <a:spLocks noChangeShapeType="1"/>
              </p:cNvSpPr>
              <p:nvPr/>
            </p:nvSpPr>
            <p:spPr bwMode="auto">
              <a:xfrm>
                <a:off x="372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1" name="Line 1821"/>
              <p:cNvSpPr>
                <a:spLocks noChangeShapeType="1"/>
              </p:cNvSpPr>
              <p:nvPr/>
            </p:nvSpPr>
            <p:spPr bwMode="auto">
              <a:xfrm>
                <a:off x="373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2" name="Line 1822"/>
              <p:cNvSpPr>
                <a:spLocks noChangeShapeType="1"/>
              </p:cNvSpPr>
              <p:nvPr/>
            </p:nvSpPr>
            <p:spPr bwMode="auto">
              <a:xfrm>
                <a:off x="37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3" name="Line 1823"/>
              <p:cNvSpPr>
                <a:spLocks noChangeShapeType="1"/>
              </p:cNvSpPr>
              <p:nvPr/>
            </p:nvSpPr>
            <p:spPr bwMode="auto">
              <a:xfrm>
                <a:off x="377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4" name="Line 1824"/>
              <p:cNvSpPr>
                <a:spLocks noChangeShapeType="1"/>
              </p:cNvSpPr>
              <p:nvPr/>
            </p:nvSpPr>
            <p:spPr bwMode="auto">
              <a:xfrm>
                <a:off x="378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5" name="Line 1825"/>
              <p:cNvSpPr>
                <a:spLocks noChangeShapeType="1"/>
              </p:cNvSpPr>
              <p:nvPr/>
            </p:nvSpPr>
            <p:spPr bwMode="auto">
              <a:xfrm>
                <a:off x="381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6" name="Line 1826"/>
              <p:cNvSpPr>
                <a:spLocks noChangeShapeType="1"/>
              </p:cNvSpPr>
              <p:nvPr/>
            </p:nvSpPr>
            <p:spPr bwMode="auto">
              <a:xfrm>
                <a:off x="381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7" name="Line 1827"/>
              <p:cNvSpPr>
                <a:spLocks noChangeShapeType="1"/>
              </p:cNvSpPr>
              <p:nvPr/>
            </p:nvSpPr>
            <p:spPr bwMode="auto">
              <a:xfrm>
                <a:off x="383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8" name="Line 1828"/>
              <p:cNvSpPr>
                <a:spLocks noChangeShapeType="1"/>
              </p:cNvSpPr>
              <p:nvPr/>
            </p:nvSpPr>
            <p:spPr bwMode="auto">
              <a:xfrm>
                <a:off x="386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9" name="Line 1829"/>
              <p:cNvSpPr>
                <a:spLocks noChangeShapeType="1"/>
              </p:cNvSpPr>
              <p:nvPr/>
            </p:nvSpPr>
            <p:spPr bwMode="auto">
              <a:xfrm>
                <a:off x="386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0" name="Line 1830"/>
              <p:cNvSpPr>
                <a:spLocks noChangeShapeType="1"/>
              </p:cNvSpPr>
              <p:nvPr/>
            </p:nvSpPr>
            <p:spPr bwMode="auto">
              <a:xfrm>
                <a:off x="389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1" name="Line 1831"/>
              <p:cNvSpPr>
                <a:spLocks noChangeShapeType="1"/>
              </p:cNvSpPr>
              <p:nvPr/>
            </p:nvSpPr>
            <p:spPr bwMode="auto">
              <a:xfrm>
                <a:off x="389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2" name="Line 1832"/>
              <p:cNvSpPr>
                <a:spLocks noChangeShapeType="1"/>
              </p:cNvSpPr>
              <p:nvPr/>
            </p:nvSpPr>
            <p:spPr bwMode="auto">
              <a:xfrm>
                <a:off x="391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3" name="Line 1833"/>
              <p:cNvSpPr>
                <a:spLocks noChangeShapeType="1"/>
              </p:cNvSpPr>
              <p:nvPr/>
            </p:nvSpPr>
            <p:spPr bwMode="auto">
              <a:xfrm>
                <a:off x="393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4" name="Line 1834"/>
              <p:cNvSpPr>
                <a:spLocks noChangeShapeType="1"/>
              </p:cNvSpPr>
              <p:nvPr/>
            </p:nvSpPr>
            <p:spPr bwMode="auto">
              <a:xfrm>
                <a:off x="395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5" name="Line 1835"/>
              <p:cNvSpPr>
                <a:spLocks noChangeShapeType="1"/>
              </p:cNvSpPr>
              <p:nvPr/>
            </p:nvSpPr>
            <p:spPr bwMode="auto">
              <a:xfrm>
                <a:off x="397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6" name="Line 1836"/>
              <p:cNvSpPr>
                <a:spLocks noChangeShapeType="1"/>
              </p:cNvSpPr>
              <p:nvPr/>
            </p:nvSpPr>
            <p:spPr bwMode="auto">
              <a:xfrm>
                <a:off x="398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7" name="Line 1837"/>
              <p:cNvSpPr>
                <a:spLocks noChangeShapeType="1"/>
              </p:cNvSpPr>
              <p:nvPr/>
            </p:nvSpPr>
            <p:spPr bwMode="auto">
              <a:xfrm>
                <a:off x="399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8" name="Line 1838"/>
              <p:cNvSpPr>
                <a:spLocks noChangeShapeType="1"/>
              </p:cNvSpPr>
              <p:nvPr/>
            </p:nvSpPr>
            <p:spPr bwMode="auto">
              <a:xfrm>
                <a:off x="402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9" name="Line 1839"/>
              <p:cNvSpPr>
                <a:spLocks noChangeShapeType="1"/>
              </p:cNvSpPr>
              <p:nvPr/>
            </p:nvSpPr>
            <p:spPr bwMode="auto">
              <a:xfrm>
                <a:off x="402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0" name="Line 1840"/>
              <p:cNvSpPr>
                <a:spLocks noChangeShapeType="1"/>
              </p:cNvSpPr>
              <p:nvPr/>
            </p:nvSpPr>
            <p:spPr bwMode="auto">
              <a:xfrm>
                <a:off x="40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1" name="Line 1841"/>
              <p:cNvSpPr>
                <a:spLocks noChangeShapeType="1"/>
              </p:cNvSpPr>
              <p:nvPr/>
            </p:nvSpPr>
            <p:spPr bwMode="auto">
              <a:xfrm>
                <a:off x="405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2" name="Line 1842"/>
              <p:cNvSpPr>
                <a:spLocks noChangeShapeType="1"/>
              </p:cNvSpPr>
              <p:nvPr/>
            </p:nvSpPr>
            <p:spPr bwMode="auto">
              <a:xfrm>
                <a:off x="407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3" name="Line 1843"/>
              <p:cNvSpPr>
                <a:spLocks noChangeShapeType="1"/>
              </p:cNvSpPr>
              <p:nvPr/>
            </p:nvSpPr>
            <p:spPr bwMode="auto">
              <a:xfrm>
                <a:off x="410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4" name="Line 1844"/>
              <p:cNvSpPr>
                <a:spLocks noChangeShapeType="1"/>
              </p:cNvSpPr>
              <p:nvPr/>
            </p:nvSpPr>
            <p:spPr bwMode="auto">
              <a:xfrm>
                <a:off x="411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5" name="Line 1845"/>
              <p:cNvSpPr>
                <a:spLocks noChangeShapeType="1"/>
              </p:cNvSpPr>
              <p:nvPr/>
            </p:nvSpPr>
            <p:spPr bwMode="auto">
              <a:xfrm>
                <a:off x="413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6" name="Line 1846"/>
              <p:cNvSpPr>
                <a:spLocks noChangeShapeType="1"/>
              </p:cNvSpPr>
              <p:nvPr/>
            </p:nvSpPr>
            <p:spPr bwMode="auto">
              <a:xfrm>
                <a:off x="414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7" name="Line 1847"/>
              <p:cNvSpPr>
                <a:spLocks noChangeShapeType="1"/>
              </p:cNvSpPr>
              <p:nvPr/>
            </p:nvSpPr>
            <p:spPr bwMode="auto">
              <a:xfrm>
                <a:off x="416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8" name="Line 1848"/>
              <p:cNvSpPr>
                <a:spLocks noChangeShapeType="1"/>
              </p:cNvSpPr>
              <p:nvPr/>
            </p:nvSpPr>
            <p:spPr bwMode="auto">
              <a:xfrm>
                <a:off x="418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9" name="Line 1849"/>
              <p:cNvSpPr>
                <a:spLocks noChangeShapeType="1"/>
              </p:cNvSpPr>
              <p:nvPr/>
            </p:nvSpPr>
            <p:spPr bwMode="auto">
              <a:xfrm>
                <a:off x="419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0" name="Line 1850"/>
              <p:cNvSpPr>
                <a:spLocks noChangeShapeType="1"/>
              </p:cNvSpPr>
              <p:nvPr/>
            </p:nvSpPr>
            <p:spPr bwMode="auto">
              <a:xfrm>
                <a:off x="422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1" name="Line 1851"/>
              <p:cNvSpPr>
                <a:spLocks noChangeShapeType="1"/>
              </p:cNvSpPr>
              <p:nvPr/>
            </p:nvSpPr>
            <p:spPr bwMode="auto">
              <a:xfrm>
                <a:off x="422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2" name="Line 1852"/>
              <p:cNvSpPr>
                <a:spLocks noChangeShapeType="1"/>
              </p:cNvSpPr>
              <p:nvPr/>
            </p:nvSpPr>
            <p:spPr bwMode="auto">
              <a:xfrm>
                <a:off x="423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3" name="Line 1853"/>
              <p:cNvSpPr>
                <a:spLocks noChangeShapeType="1"/>
              </p:cNvSpPr>
              <p:nvPr/>
            </p:nvSpPr>
            <p:spPr bwMode="auto">
              <a:xfrm>
                <a:off x="426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4" name="Line 1854"/>
              <p:cNvSpPr>
                <a:spLocks noChangeShapeType="1"/>
              </p:cNvSpPr>
              <p:nvPr/>
            </p:nvSpPr>
            <p:spPr bwMode="auto">
              <a:xfrm>
                <a:off x="427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5" name="Line 1855"/>
              <p:cNvSpPr>
                <a:spLocks noChangeShapeType="1"/>
              </p:cNvSpPr>
              <p:nvPr/>
            </p:nvSpPr>
            <p:spPr bwMode="auto">
              <a:xfrm>
                <a:off x="429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6" name="Line 1856"/>
              <p:cNvSpPr>
                <a:spLocks noChangeShapeType="1"/>
              </p:cNvSpPr>
              <p:nvPr/>
            </p:nvSpPr>
            <p:spPr bwMode="auto">
              <a:xfrm>
                <a:off x="430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7" name="Line 1857"/>
              <p:cNvSpPr>
                <a:spLocks noChangeShapeType="1"/>
              </p:cNvSpPr>
              <p:nvPr/>
            </p:nvSpPr>
            <p:spPr bwMode="auto">
              <a:xfrm>
                <a:off x="432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8" name="Line 1858"/>
              <p:cNvSpPr>
                <a:spLocks noChangeShapeType="1"/>
              </p:cNvSpPr>
              <p:nvPr/>
            </p:nvSpPr>
            <p:spPr bwMode="auto">
              <a:xfrm>
                <a:off x="434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9" name="Line 1859"/>
              <p:cNvSpPr>
                <a:spLocks noChangeShapeType="1"/>
              </p:cNvSpPr>
              <p:nvPr/>
            </p:nvSpPr>
            <p:spPr bwMode="auto">
              <a:xfrm>
                <a:off x="43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0" name="Line 1860"/>
              <p:cNvSpPr>
                <a:spLocks noChangeShapeType="1"/>
              </p:cNvSpPr>
              <p:nvPr/>
            </p:nvSpPr>
            <p:spPr bwMode="auto">
              <a:xfrm>
                <a:off x="438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1" name="Line 1861"/>
              <p:cNvSpPr>
                <a:spLocks noChangeShapeType="1"/>
              </p:cNvSpPr>
              <p:nvPr/>
            </p:nvSpPr>
            <p:spPr bwMode="auto">
              <a:xfrm>
                <a:off x="438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2" name="Line 1862"/>
              <p:cNvSpPr>
                <a:spLocks noChangeShapeType="1"/>
              </p:cNvSpPr>
              <p:nvPr/>
            </p:nvSpPr>
            <p:spPr bwMode="auto">
              <a:xfrm>
                <a:off x="440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3" name="Line 1863"/>
              <p:cNvSpPr>
                <a:spLocks noChangeShapeType="1"/>
              </p:cNvSpPr>
              <p:nvPr/>
            </p:nvSpPr>
            <p:spPr bwMode="auto">
              <a:xfrm>
                <a:off x="443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4" name="Line 1864"/>
              <p:cNvSpPr>
                <a:spLocks noChangeShapeType="1"/>
              </p:cNvSpPr>
              <p:nvPr/>
            </p:nvSpPr>
            <p:spPr bwMode="auto">
              <a:xfrm>
                <a:off x="443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5" name="Line 1865"/>
              <p:cNvSpPr>
                <a:spLocks noChangeShapeType="1"/>
              </p:cNvSpPr>
              <p:nvPr/>
            </p:nvSpPr>
            <p:spPr bwMode="auto">
              <a:xfrm>
                <a:off x="446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6" name="Line 1866"/>
              <p:cNvSpPr>
                <a:spLocks noChangeShapeType="1"/>
              </p:cNvSpPr>
              <p:nvPr/>
            </p:nvSpPr>
            <p:spPr bwMode="auto">
              <a:xfrm>
                <a:off x="446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7" name="Line 1867"/>
              <p:cNvSpPr>
                <a:spLocks noChangeShapeType="1"/>
              </p:cNvSpPr>
              <p:nvPr/>
            </p:nvSpPr>
            <p:spPr bwMode="auto">
              <a:xfrm>
                <a:off x="448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8" name="Line 1868"/>
              <p:cNvSpPr>
                <a:spLocks noChangeShapeType="1"/>
              </p:cNvSpPr>
              <p:nvPr/>
            </p:nvSpPr>
            <p:spPr bwMode="auto">
              <a:xfrm>
                <a:off x="450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9" name="Line 1869"/>
              <p:cNvSpPr>
                <a:spLocks noChangeShapeType="1"/>
              </p:cNvSpPr>
              <p:nvPr/>
            </p:nvSpPr>
            <p:spPr bwMode="auto">
              <a:xfrm>
                <a:off x="452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0" name="Line 1870"/>
              <p:cNvSpPr>
                <a:spLocks noChangeShapeType="1"/>
              </p:cNvSpPr>
              <p:nvPr/>
            </p:nvSpPr>
            <p:spPr bwMode="auto">
              <a:xfrm>
                <a:off x="454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1" name="Line 1871"/>
              <p:cNvSpPr>
                <a:spLocks noChangeShapeType="1"/>
              </p:cNvSpPr>
              <p:nvPr/>
            </p:nvSpPr>
            <p:spPr bwMode="auto">
              <a:xfrm>
                <a:off x="455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2" name="Line 1872"/>
              <p:cNvSpPr>
                <a:spLocks noChangeShapeType="1"/>
              </p:cNvSpPr>
              <p:nvPr/>
            </p:nvSpPr>
            <p:spPr bwMode="auto">
              <a:xfrm>
                <a:off x="456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3" name="Line 1873"/>
              <p:cNvSpPr>
                <a:spLocks noChangeShapeType="1"/>
              </p:cNvSpPr>
              <p:nvPr/>
            </p:nvSpPr>
            <p:spPr bwMode="auto">
              <a:xfrm>
                <a:off x="459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4" name="Line 1874"/>
              <p:cNvSpPr>
                <a:spLocks noChangeShapeType="1"/>
              </p:cNvSpPr>
              <p:nvPr/>
            </p:nvSpPr>
            <p:spPr bwMode="auto">
              <a:xfrm>
                <a:off x="459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5" name="Line 1875"/>
              <p:cNvSpPr>
                <a:spLocks noChangeShapeType="1"/>
              </p:cNvSpPr>
              <p:nvPr/>
            </p:nvSpPr>
            <p:spPr bwMode="auto">
              <a:xfrm>
                <a:off x="462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6" name="Line 1876"/>
              <p:cNvSpPr>
                <a:spLocks noChangeShapeType="1"/>
              </p:cNvSpPr>
              <p:nvPr/>
            </p:nvSpPr>
            <p:spPr bwMode="auto">
              <a:xfrm>
                <a:off x="462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7" name="Line 1877"/>
              <p:cNvSpPr>
                <a:spLocks noChangeShapeType="1"/>
              </p:cNvSpPr>
              <p:nvPr/>
            </p:nvSpPr>
            <p:spPr bwMode="auto">
              <a:xfrm>
                <a:off x="464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8" name="Line 1878"/>
              <p:cNvSpPr>
                <a:spLocks noChangeShapeType="1"/>
              </p:cNvSpPr>
              <p:nvPr/>
            </p:nvSpPr>
            <p:spPr bwMode="auto">
              <a:xfrm>
                <a:off x="467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9" name="Line 1879"/>
              <p:cNvSpPr>
                <a:spLocks noChangeShapeType="1"/>
              </p:cNvSpPr>
              <p:nvPr/>
            </p:nvSpPr>
            <p:spPr bwMode="auto">
              <a:xfrm>
                <a:off x="468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0" name="Line 1880"/>
              <p:cNvSpPr>
                <a:spLocks noChangeShapeType="1"/>
              </p:cNvSpPr>
              <p:nvPr/>
            </p:nvSpPr>
            <p:spPr bwMode="auto">
              <a:xfrm>
                <a:off x="470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1" name="Line 1881"/>
              <p:cNvSpPr>
                <a:spLocks noChangeShapeType="1"/>
              </p:cNvSpPr>
              <p:nvPr/>
            </p:nvSpPr>
            <p:spPr bwMode="auto">
              <a:xfrm>
                <a:off x="471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2" name="Line 1882"/>
              <p:cNvSpPr>
                <a:spLocks noChangeShapeType="1"/>
              </p:cNvSpPr>
              <p:nvPr/>
            </p:nvSpPr>
            <p:spPr bwMode="auto">
              <a:xfrm>
                <a:off x="473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3" name="Line 1883"/>
              <p:cNvSpPr>
                <a:spLocks noChangeShapeType="1"/>
              </p:cNvSpPr>
              <p:nvPr/>
            </p:nvSpPr>
            <p:spPr bwMode="auto">
              <a:xfrm>
                <a:off x="475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645" name="Group 2085"/>
            <p:cNvGrpSpPr>
              <a:grpSpLocks/>
            </p:cNvGrpSpPr>
            <p:nvPr/>
          </p:nvGrpSpPr>
          <p:grpSpPr bwMode="auto">
            <a:xfrm>
              <a:off x="459" y="2693"/>
              <a:ext cx="4867" cy="606"/>
              <a:chOff x="459" y="2693"/>
              <a:chExt cx="4867" cy="606"/>
            </a:xfrm>
          </p:grpSpPr>
          <p:sp>
            <p:nvSpPr>
              <p:cNvPr id="68445" name="Line 1885"/>
              <p:cNvSpPr>
                <a:spLocks noChangeShapeType="1"/>
              </p:cNvSpPr>
              <p:nvPr/>
            </p:nvSpPr>
            <p:spPr bwMode="auto">
              <a:xfrm>
                <a:off x="476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6" name="Line 1886"/>
              <p:cNvSpPr>
                <a:spLocks noChangeShapeType="1"/>
              </p:cNvSpPr>
              <p:nvPr/>
            </p:nvSpPr>
            <p:spPr bwMode="auto">
              <a:xfrm>
                <a:off x="479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7" name="Line 1887"/>
              <p:cNvSpPr>
                <a:spLocks noChangeShapeType="1"/>
              </p:cNvSpPr>
              <p:nvPr/>
            </p:nvSpPr>
            <p:spPr bwMode="auto">
              <a:xfrm>
                <a:off x="479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8" name="Line 1888"/>
              <p:cNvSpPr>
                <a:spLocks noChangeShapeType="1"/>
              </p:cNvSpPr>
              <p:nvPr/>
            </p:nvSpPr>
            <p:spPr bwMode="auto">
              <a:xfrm>
                <a:off x="480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9" name="Line 1889"/>
              <p:cNvSpPr>
                <a:spLocks noChangeShapeType="1"/>
              </p:cNvSpPr>
              <p:nvPr/>
            </p:nvSpPr>
            <p:spPr bwMode="auto">
              <a:xfrm>
                <a:off x="483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0" name="Line 1890"/>
              <p:cNvSpPr>
                <a:spLocks noChangeShapeType="1"/>
              </p:cNvSpPr>
              <p:nvPr/>
            </p:nvSpPr>
            <p:spPr bwMode="auto">
              <a:xfrm>
                <a:off x="484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1" name="Line 1891"/>
              <p:cNvSpPr>
                <a:spLocks noChangeShapeType="1"/>
              </p:cNvSpPr>
              <p:nvPr/>
            </p:nvSpPr>
            <p:spPr bwMode="auto">
              <a:xfrm>
                <a:off x="486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2" name="Line 1892"/>
              <p:cNvSpPr>
                <a:spLocks noChangeShapeType="1"/>
              </p:cNvSpPr>
              <p:nvPr/>
            </p:nvSpPr>
            <p:spPr bwMode="auto">
              <a:xfrm>
                <a:off x="487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3" name="Line 1893"/>
              <p:cNvSpPr>
                <a:spLocks noChangeShapeType="1"/>
              </p:cNvSpPr>
              <p:nvPr/>
            </p:nvSpPr>
            <p:spPr bwMode="auto">
              <a:xfrm>
                <a:off x="489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4" name="Line 1894"/>
              <p:cNvSpPr>
                <a:spLocks noChangeShapeType="1"/>
              </p:cNvSpPr>
              <p:nvPr/>
            </p:nvSpPr>
            <p:spPr bwMode="auto">
              <a:xfrm>
                <a:off x="491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5" name="Line 1895"/>
              <p:cNvSpPr>
                <a:spLocks noChangeShapeType="1"/>
              </p:cNvSpPr>
              <p:nvPr/>
            </p:nvSpPr>
            <p:spPr bwMode="auto">
              <a:xfrm>
                <a:off x="492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6" name="Line 1896"/>
              <p:cNvSpPr>
                <a:spLocks noChangeShapeType="1"/>
              </p:cNvSpPr>
              <p:nvPr/>
            </p:nvSpPr>
            <p:spPr bwMode="auto">
              <a:xfrm>
                <a:off x="49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7" name="Line 1897"/>
              <p:cNvSpPr>
                <a:spLocks noChangeShapeType="1"/>
              </p:cNvSpPr>
              <p:nvPr/>
            </p:nvSpPr>
            <p:spPr bwMode="auto">
              <a:xfrm>
                <a:off x="49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8" name="Line 1898"/>
              <p:cNvSpPr>
                <a:spLocks noChangeShapeType="1"/>
              </p:cNvSpPr>
              <p:nvPr/>
            </p:nvSpPr>
            <p:spPr bwMode="auto">
              <a:xfrm>
                <a:off x="497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9" name="Line 1899"/>
              <p:cNvSpPr>
                <a:spLocks noChangeShapeType="1"/>
              </p:cNvSpPr>
              <p:nvPr/>
            </p:nvSpPr>
            <p:spPr bwMode="auto">
              <a:xfrm>
                <a:off x="499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0" name="Line 1900"/>
              <p:cNvSpPr>
                <a:spLocks noChangeShapeType="1"/>
              </p:cNvSpPr>
              <p:nvPr/>
            </p:nvSpPr>
            <p:spPr bwMode="auto">
              <a:xfrm>
                <a:off x="500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1" name="Line 1901"/>
              <p:cNvSpPr>
                <a:spLocks noChangeShapeType="1"/>
              </p:cNvSpPr>
              <p:nvPr/>
            </p:nvSpPr>
            <p:spPr bwMode="auto">
              <a:xfrm>
                <a:off x="503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2" name="Line 1902"/>
              <p:cNvSpPr>
                <a:spLocks noChangeShapeType="1"/>
              </p:cNvSpPr>
              <p:nvPr/>
            </p:nvSpPr>
            <p:spPr bwMode="auto">
              <a:xfrm>
                <a:off x="503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3" name="Line 1903"/>
              <p:cNvSpPr>
                <a:spLocks noChangeShapeType="1"/>
              </p:cNvSpPr>
              <p:nvPr/>
            </p:nvSpPr>
            <p:spPr bwMode="auto">
              <a:xfrm>
                <a:off x="505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4" name="Line 1904"/>
              <p:cNvSpPr>
                <a:spLocks noChangeShapeType="1"/>
              </p:cNvSpPr>
              <p:nvPr/>
            </p:nvSpPr>
            <p:spPr bwMode="auto">
              <a:xfrm>
                <a:off x="507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5" name="Line 1905"/>
              <p:cNvSpPr>
                <a:spLocks noChangeShapeType="1"/>
              </p:cNvSpPr>
              <p:nvPr/>
            </p:nvSpPr>
            <p:spPr bwMode="auto">
              <a:xfrm>
                <a:off x="509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6" name="Line 1906"/>
              <p:cNvSpPr>
                <a:spLocks noChangeShapeType="1"/>
              </p:cNvSpPr>
              <p:nvPr/>
            </p:nvSpPr>
            <p:spPr bwMode="auto">
              <a:xfrm>
                <a:off x="511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7" name="Line 1907"/>
              <p:cNvSpPr>
                <a:spLocks noChangeShapeType="1"/>
              </p:cNvSpPr>
              <p:nvPr/>
            </p:nvSpPr>
            <p:spPr bwMode="auto">
              <a:xfrm>
                <a:off x="512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8" name="Line 1908"/>
              <p:cNvSpPr>
                <a:spLocks noChangeShapeType="1"/>
              </p:cNvSpPr>
              <p:nvPr/>
            </p:nvSpPr>
            <p:spPr bwMode="auto">
              <a:xfrm>
                <a:off x="513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9" name="Line 1909"/>
              <p:cNvSpPr>
                <a:spLocks noChangeShapeType="1"/>
              </p:cNvSpPr>
              <p:nvPr/>
            </p:nvSpPr>
            <p:spPr bwMode="auto">
              <a:xfrm>
                <a:off x="516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0" name="Line 1910"/>
              <p:cNvSpPr>
                <a:spLocks noChangeShapeType="1"/>
              </p:cNvSpPr>
              <p:nvPr/>
            </p:nvSpPr>
            <p:spPr bwMode="auto">
              <a:xfrm>
                <a:off x="516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1" name="Line 1911"/>
              <p:cNvSpPr>
                <a:spLocks noChangeShapeType="1"/>
              </p:cNvSpPr>
              <p:nvPr/>
            </p:nvSpPr>
            <p:spPr bwMode="auto">
              <a:xfrm>
                <a:off x="519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2" name="Line 1912"/>
              <p:cNvSpPr>
                <a:spLocks noChangeShapeType="1"/>
              </p:cNvSpPr>
              <p:nvPr/>
            </p:nvSpPr>
            <p:spPr bwMode="auto">
              <a:xfrm>
                <a:off x="519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3" name="Line 1913"/>
              <p:cNvSpPr>
                <a:spLocks noChangeShapeType="1"/>
              </p:cNvSpPr>
              <p:nvPr/>
            </p:nvSpPr>
            <p:spPr bwMode="auto">
              <a:xfrm>
                <a:off x="521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4" name="Line 1914"/>
              <p:cNvSpPr>
                <a:spLocks noChangeShapeType="1"/>
              </p:cNvSpPr>
              <p:nvPr/>
            </p:nvSpPr>
            <p:spPr bwMode="auto">
              <a:xfrm>
                <a:off x="524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5" name="Line 1915"/>
              <p:cNvSpPr>
                <a:spLocks noChangeShapeType="1"/>
              </p:cNvSpPr>
              <p:nvPr/>
            </p:nvSpPr>
            <p:spPr bwMode="auto">
              <a:xfrm>
                <a:off x="52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6" name="Line 1916"/>
              <p:cNvSpPr>
                <a:spLocks noChangeShapeType="1"/>
              </p:cNvSpPr>
              <p:nvPr/>
            </p:nvSpPr>
            <p:spPr bwMode="auto">
              <a:xfrm>
                <a:off x="527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7" name="Line 1917"/>
              <p:cNvSpPr>
                <a:spLocks noChangeShapeType="1"/>
              </p:cNvSpPr>
              <p:nvPr/>
            </p:nvSpPr>
            <p:spPr bwMode="auto">
              <a:xfrm>
                <a:off x="528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8" name="Line 1918"/>
              <p:cNvSpPr>
                <a:spLocks noChangeShapeType="1"/>
              </p:cNvSpPr>
              <p:nvPr/>
            </p:nvSpPr>
            <p:spPr bwMode="auto">
              <a:xfrm>
                <a:off x="530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9" name="Line 1919"/>
              <p:cNvSpPr>
                <a:spLocks noChangeShapeType="1"/>
              </p:cNvSpPr>
              <p:nvPr/>
            </p:nvSpPr>
            <p:spPr bwMode="auto">
              <a:xfrm>
                <a:off x="532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0" name="Line 1920"/>
              <p:cNvSpPr>
                <a:spLocks noChangeShapeType="1"/>
              </p:cNvSpPr>
              <p:nvPr/>
            </p:nvSpPr>
            <p:spPr bwMode="auto">
              <a:xfrm>
                <a:off x="4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1" name="Line 1921"/>
              <p:cNvSpPr>
                <a:spLocks noChangeShapeType="1"/>
              </p:cNvSpPr>
              <p:nvPr/>
            </p:nvSpPr>
            <p:spPr bwMode="auto">
              <a:xfrm>
                <a:off x="4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2" name="Line 1922"/>
              <p:cNvSpPr>
                <a:spLocks noChangeShapeType="1"/>
              </p:cNvSpPr>
              <p:nvPr/>
            </p:nvSpPr>
            <p:spPr bwMode="auto">
              <a:xfrm>
                <a:off x="4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3" name="Line 1923"/>
              <p:cNvSpPr>
                <a:spLocks noChangeShapeType="1"/>
              </p:cNvSpPr>
              <p:nvPr/>
            </p:nvSpPr>
            <p:spPr bwMode="auto">
              <a:xfrm>
                <a:off x="5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4" name="Line 1924"/>
              <p:cNvSpPr>
                <a:spLocks noChangeShapeType="1"/>
              </p:cNvSpPr>
              <p:nvPr/>
            </p:nvSpPr>
            <p:spPr bwMode="auto">
              <a:xfrm>
                <a:off x="5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5" name="Line 1925"/>
              <p:cNvSpPr>
                <a:spLocks noChangeShapeType="1"/>
              </p:cNvSpPr>
              <p:nvPr/>
            </p:nvSpPr>
            <p:spPr bwMode="auto">
              <a:xfrm>
                <a:off x="5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6" name="Line 1926"/>
              <p:cNvSpPr>
                <a:spLocks noChangeShapeType="1"/>
              </p:cNvSpPr>
              <p:nvPr/>
            </p:nvSpPr>
            <p:spPr bwMode="auto">
              <a:xfrm>
                <a:off x="5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7" name="Line 1927"/>
              <p:cNvSpPr>
                <a:spLocks noChangeShapeType="1"/>
              </p:cNvSpPr>
              <p:nvPr/>
            </p:nvSpPr>
            <p:spPr bwMode="auto">
              <a:xfrm>
                <a:off x="5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8" name="Line 1928"/>
              <p:cNvSpPr>
                <a:spLocks noChangeShapeType="1"/>
              </p:cNvSpPr>
              <p:nvPr/>
            </p:nvSpPr>
            <p:spPr bwMode="auto">
              <a:xfrm>
                <a:off x="5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9" name="Line 1929"/>
              <p:cNvSpPr>
                <a:spLocks noChangeShapeType="1"/>
              </p:cNvSpPr>
              <p:nvPr/>
            </p:nvSpPr>
            <p:spPr bwMode="auto">
              <a:xfrm>
                <a:off x="5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0" name="Line 1930"/>
              <p:cNvSpPr>
                <a:spLocks noChangeShapeType="1"/>
              </p:cNvSpPr>
              <p:nvPr/>
            </p:nvSpPr>
            <p:spPr bwMode="auto">
              <a:xfrm>
                <a:off x="5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1" name="Line 1931"/>
              <p:cNvSpPr>
                <a:spLocks noChangeShapeType="1"/>
              </p:cNvSpPr>
              <p:nvPr/>
            </p:nvSpPr>
            <p:spPr bwMode="auto">
              <a:xfrm>
                <a:off x="6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2" name="Line 1932"/>
              <p:cNvSpPr>
                <a:spLocks noChangeShapeType="1"/>
              </p:cNvSpPr>
              <p:nvPr/>
            </p:nvSpPr>
            <p:spPr bwMode="auto">
              <a:xfrm>
                <a:off x="6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3" name="Line 1933"/>
              <p:cNvSpPr>
                <a:spLocks noChangeShapeType="1"/>
              </p:cNvSpPr>
              <p:nvPr/>
            </p:nvSpPr>
            <p:spPr bwMode="auto">
              <a:xfrm>
                <a:off x="6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4" name="Line 1934"/>
              <p:cNvSpPr>
                <a:spLocks noChangeShapeType="1"/>
              </p:cNvSpPr>
              <p:nvPr/>
            </p:nvSpPr>
            <p:spPr bwMode="auto">
              <a:xfrm>
                <a:off x="6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5" name="Line 1935"/>
              <p:cNvSpPr>
                <a:spLocks noChangeShapeType="1"/>
              </p:cNvSpPr>
              <p:nvPr/>
            </p:nvSpPr>
            <p:spPr bwMode="auto">
              <a:xfrm>
                <a:off x="6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6" name="Line 1936"/>
              <p:cNvSpPr>
                <a:spLocks noChangeShapeType="1"/>
              </p:cNvSpPr>
              <p:nvPr/>
            </p:nvSpPr>
            <p:spPr bwMode="auto">
              <a:xfrm>
                <a:off x="6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7" name="Line 1937"/>
              <p:cNvSpPr>
                <a:spLocks noChangeShapeType="1"/>
              </p:cNvSpPr>
              <p:nvPr/>
            </p:nvSpPr>
            <p:spPr bwMode="auto">
              <a:xfrm>
                <a:off x="6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8" name="Line 1938"/>
              <p:cNvSpPr>
                <a:spLocks noChangeShapeType="1"/>
              </p:cNvSpPr>
              <p:nvPr/>
            </p:nvSpPr>
            <p:spPr bwMode="auto">
              <a:xfrm>
                <a:off x="6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9" name="Line 1939"/>
              <p:cNvSpPr>
                <a:spLocks noChangeShapeType="1"/>
              </p:cNvSpPr>
              <p:nvPr/>
            </p:nvSpPr>
            <p:spPr bwMode="auto">
              <a:xfrm>
                <a:off x="7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0" name="Line 1940"/>
              <p:cNvSpPr>
                <a:spLocks noChangeShapeType="1"/>
              </p:cNvSpPr>
              <p:nvPr/>
            </p:nvSpPr>
            <p:spPr bwMode="auto">
              <a:xfrm>
                <a:off x="7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1" name="Line 1941"/>
              <p:cNvSpPr>
                <a:spLocks noChangeShapeType="1"/>
              </p:cNvSpPr>
              <p:nvPr/>
            </p:nvSpPr>
            <p:spPr bwMode="auto">
              <a:xfrm>
                <a:off x="7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2" name="Line 1942"/>
              <p:cNvSpPr>
                <a:spLocks noChangeShapeType="1"/>
              </p:cNvSpPr>
              <p:nvPr/>
            </p:nvSpPr>
            <p:spPr bwMode="auto">
              <a:xfrm>
                <a:off x="7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3" name="Line 1943"/>
              <p:cNvSpPr>
                <a:spLocks noChangeShapeType="1"/>
              </p:cNvSpPr>
              <p:nvPr/>
            </p:nvSpPr>
            <p:spPr bwMode="auto">
              <a:xfrm>
                <a:off x="7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4" name="Line 1944"/>
              <p:cNvSpPr>
                <a:spLocks noChangeShapeType="1"/>
              </p:cNvSpPr>
              <p:nvPr/>
            </p:nvSpPr>
            <p:spPr bwMode="auto">
              <a:xfrm>
                <a:off x="7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5" name="Line 1945"/>
              <p:cNvSpPr>
                <a:spLocks noChangeShapeType="1"/>
              </p:cNvSpPr>
              <p:nvPr/>
            </p:nvSpPr>
            <p:spPr bwMode="auto">
              <a:xfrm>
                <a:off x="7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6" name="Line 1946"/>
              <p:cNvSpPr>
                <a:spLocks noChangeShapeType="1"/>
              </p:cNvSpPr>
              <p:nvPr/>
            </p:nvSpPr>
            <p:spPr bwMode="auto">
              <a:xfrm>
                <a:off x="7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7" name="Line 1947"/>
              <p:cNvSpPr>
                <a:spLocks noChangeShapeType="1"/>
              </p:cNvSpPr>
              <p:nvPr/>
            </p:nvSpPr>
            <p:spPr bwMode="auto">
              <a:xfrm>
                <a:off x="8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8" name="Line 1948"/>
              <p:cNvSpPr>
                <a:spLocks noChangeShapeType="1"/>
              </p:cNvSpPr>
              <p:nvPr/>
            </p:nvSpPr>
            <p:spPr bwMode="auto">
              <a:xfrm>
                <a:off x="8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9" name="Line 1949"/>
              <p:cNvSpPr>
                <a:spLocks noChangeShapeType="1"/>
              </p:cNvSpPr>
              <p:nvPr/>
            </p:nvSpPr>
            <p:spPr bwMode="auto">
              <a:xfrm>
                <a:off x="83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0" name="Line 1950"/>
              <p:cNvSpPr>
                <a:spLocks noChangeShapeType="1"/>
              </p:cNvSpPr>
              <p:nvPr/>
            </p:nvSpPr>
            <p:spPr bwMode="auto">
              <a:xfrm>
                <a:off x="8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1" name="Line 1951"/>
              <p:cNvSpPr>
                <a:spLocks noChangeShapeType="1"/>
              </p:cNvSpPr>
              <p:nvPr/>
            </p:nvSpPr>
            <p:spPr bwMode="auto">
              <a:xfrm>
                <a:off x="8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2" name="Line 1952"/>
              <p:cNvSpPr>
                <a:spLocks noChangeShapeType="1"/>
              </p:cNvSpPr>
              <p:nvPr/>
            </p:nvSpPr>
            <p:spPr bwMode="auto">
              <a:xfrm>
                <a:off x="8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3" name="Line 1953"/>
              <p:cNvSpPr>
                <a:spLocks noChangeShapeType="1"/>
              </p:cNvSpPr>
              <p:nvPr/>
            </p:nvSpPr>
            <p:spPr bwMode="auto">
              <a:xfrm>
                <a:off x="8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4" name="Line 1954"/>
              <p:cNvSpPr>
                <a:spLocks noChangeShapeType="1"/>
              </p:cNvSpPr>
              <p:nvPr/>
            </p:nvSpPr>
            <p:spPr bwMode="auto">
              <a:xfrm>
                <a:off x="8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5" name="Line 1955"/>
              <p:cNvSpPr>
                <a:spLocks noChangeShapeType="1"/>
              </p:cNvSpPr>
              <p:nvPr/>
            </p:nvSpPr>
            <p:spPr bwMode="auto">
              <a:xfrm>
                <a:off x="9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6" name="Line 1956"/>
              <p:cNvSpPr>
                <a:spLocks noChangeShapeType="1"/>
              </p:cNvSpPr>
              <p:nvPr/>
            </p:nvSpPr>
            <p:spPr bwMode="auto">
              <a:xfrm>
                <a:off x="9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7" name="Line 1957"/>
              <p:cNvSpPr>
                <a:spLocks noChangeShapeType="1"/>
              </p:cNvSpPr>
              <p:nvPr/>
            </p:nvSpPr>
            <p:spPr bwMode="auto">
              <a:xfrm>
                <a:off x="9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8" name="Line 1958"/>
              <p:cNvSpPr>
                <a:spLocks noChangeShapeType="1"/>
              </p:cNvSpPr>
              <p:nvPr/>
            </p:nvSpPr>
            <p:spPr bwMode="auto">
              <a:xfrm>
                <a:off x="9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9" name="Line 1959"/>
              <p:cNvSpPr>
                <a:spLocks noChangeShapeType="1"/>
              </p:cNvSpPr>
              <p:nvPr/>
            </p:nvSpPr>
            <p:spPr bwMode="auto">
              <a:xfrm>
                <a:off x="9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0" name="Line 1960"/>
              <p:cNvSpPr>
                <a:spLocks noChangeShapeType="1"/>
              </p:cNvSpPr>
              <p:nvPr/>
            </p:nvSpPr>
            <p:spPr bwMode="auto">
              <a:xfrm>
                <a:off x="9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1" name="Line 1961"/>
              <p:cNvSpPr>
                <a:spLocks noChangeShapeType="1"/>
              </p:cNvSpPr>
              <p:nvPr/>
            </p:nvSpPr>
            <p:spPr bwMode="auto">
              <a:xfrm>
                <a:off x="9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2" name="Line 1962"/>
              <p:cNvSpPr>
                <a:spLocks noChangeShapeType="1"/>
              </p:cNvSpPr>
              <p:nvPr/>
            </p:nvSpPr>
            <p:spPr bwMode="auto">
              <a:xfrm>
                <a:off x="9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3" name="Line 1963"/>
              <p:cNvSpPr>
                <a:spLocks noChangeShapeType="1"/>
              </p:cNvSpPr>
              <p:nvPr/>
            </p:nvSpPr>
            <p:spPr bwMode="auto">
              <a:xfrm>
                <a:off x="10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4" name="Line 1964"/>
              <p:cNvSpPr>
                <a:spLocks noChangeShapeType="1"/>
              </p:cNvSpPr>
              <p:nvPr/>
            </p:nvSpPr>
            <p:spPr bwMode="auto">
              <a:xfrm>
                <a:off x="10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5" name="Line 1965"/>
              <p:cNvSpPr>
                <a:spLocks noChangeShapeType="1"/>
              </p:cNvSpPr>
              <p:nvPr/>
            </p:nvSpPr>
            <p:spPr bwMode="auto">
              <a:xfrm>
                <a:off x="10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6" name="Line 1966"/>
              <p:cNvSpPr>
                <a:spLocks noChangeShapeType="1"/>
              </p:cNvSpPr>
              <p:nvPr/>
            </p:nvSpPr>
            <p:spPr bwMode="auto">
              <a:xfrm>
                <a:off x="10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7" name="Line 1967"/>
              <p:cNvSpPr>
                <a:spLocks noChangeShapeType="1"/>
              </p:cNvSpPr>
              <p:nvPr/>
            </p:nvSpPr>
            <p:spPr bwMode="auto">
              <a:xfrm>
                <a:off x="10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8" name="Line 1968"/>
              <p:cNvSpPr>
                <a:spLocks noChangeShapeType="1"/>
              </p:cNvSpPr>
              <p:nvPr/>
            </p:nvSpPr>
            <p:spPr bwMode="auto">
              <a:xfrm>
                <a:off x="10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9" name="Line 1969"/>
              <p:cNvSpPr>
                <a:spLocks noChangeShapeType="1"/>
              </p:cNvSpPr>
              <p:nvPr/>
            </p:nvSpPr>
            <p:spPr bwMode="auto">
              <a:xfrm>
                <a:off x="10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0" name="Line 1970"/>
              <p:cNvSpPr>
                <a:spLocks noChangeShapeType="1"/>
              </p:cNvSpPr>
              <p:nvPr/>
            </p:nvSpPr>
            <p:spPr bwMode="auto">
              <a:xfrm>
                <a:off x="10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1" name="Line 1971"/>
              <p:cNvSpPr>
                <a:spLocks noChangeShapeType="1"/>
              </p:cNvSpPr>
              <p:nvPr/>
            </p:nvSpPr>
            <p:spPr bwMode="auto">
              <a:xfrm>
                <a:off x="11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2" name="Line 1972"/>
              <p:cNvSpPr>
                <a:spLocks noChangeShapeType="1"/>
              </p:cNvSpPr>
              <p:nvPr/>
            </p:nvSpPr>
            <p:spPr bwMode="auto">
              <a:xfrm>
                <a:off x="11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3" name="Line 1973"/>
              <p:cNvSpPr>
                <a:spLocks noChangeShapeType="1"/>
              </p:cNvSpPr>
              <p:nvPr/>
            </p:nvSpPr>
            <p:spPr bwMode="auto">
              <a:xfrm>
                <a:off x="11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4" name="Line 1974"/>
              <p:cNvSpPr>
                <a:spLocks noChangeShapeType="1"/>
              </p:cNvSpPr>
              <p:nvPr/>
            </p:nvSpPr>
            <p:spPr bwMode="auto">
              <a:xfrm>
                <a:off x="11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5" name="Line 1975"/>
              <p:cNvSpPr>
                <a:spLocks noChangeShapeType="1"/>
              </p:cNvSpPr>
              <p:nvPr/>
            </p:nvSpPr>
            <p:spPr bwMode="auto">
              <a:xfrm>
                <a:off x="11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6" name="Line 1976"/>
              <p:cNvSpPr>
                <a:spLocks noChangeShapeType="1"/>
              </p:cNvSpPr>
              <p:nvPr/>
            </p:nvSpPr>
            <p:spPr bwMode="auto">
              <a:xfrm>
                <a:off x="11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7" name="Line 1977"/>
              <p:cNvSpPr>
                <a:spLocks noChangeShapeType="1"/>
              </p:cNvSpPr>
              <p:nvPr/>
            </p:nvSpPr>
            <p:spPr bwMode="auto">
              <a:xfrm>
                <a:off x="11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8" name="Line 1978"/>
              <p:cNvSpPr>
                <a:spLocks noChangeShapeType="1"/>
              </p:cNvSpPr>
              <p:nvPr/>
            </p:nvSpPr>
            <p:spPr bwMode="auto">
              <a:xfrm>
                <a:off x="11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9" name="Line 1979"/>
              <p:cNvSpPr>
                <a:spLocks noChangeShapeType="1"/>
              </p:cNvSpPr>
              <p:nvPr/>
            </p:nvSpPr>
            <p:spPr bwMode="auto">
              <a:xfrm>
                <a:off x="12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0" name="Line 1980"/>
              <p:cNvSpPr>
                <a:spLocks noChangeShapeType="1"/>
              </p:cNvSpPr>
              <p:nvPr/>
            </p:nvSpPr>
            <p:spPr bwMode="auto">
              <a:xfrm>
                <a:off x="12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1" name="Line 1981"/>
              <p:cNvSpPr>
                <a:spLocks noChangeShapeType="1"/>
              </p:cNvSpPr>
              <p:nvPr/>
            </p:nvSpPr>
            <p:spPr bwMode="auto">
              <a:xfrm>
                <a:off x="12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2" name="Line 1982"/>
              <p:cNvSpPr>
                <a:spLocks noChangeShapeType="1"/>
              </p:cNvSpPr>
              <p:nvPr/>
            </p:nvSpPr>
            <p:spPr bwMode="auto">
              <a:xfrm>
                <a:off x="12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3" name="Line 1983"/>
              <p:cNvSpPr>
                <a:spLocks noChangeShapeType="1"/>
              </p:cNvSpPr>
              <p:nvPr/>
            </p:nvSpPr>
            <p:spPr bwMode="auto">
              <a:xfrm>
                <a:off x="12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4" name="Line 1984"/>
              <p:cNvSpPr>
                <a:spLocks noChangeShapeType="1"/>
              </p:cNvSpPr>
              <p:nvPr/>
            </p:nvSpPr>
            <p:spPr bwMode="auto">
              <a:xfrm>
                <a:off x="12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5" name="Line 1985"/>
              <p:cNvSpPr>
                <a:spLocks noChangeShapeType="1"/>
              </p:cNvSpPr>
              <p:nvPr/>
            </p:nvSpPr>
            <p:spPr bwMode="auto">
              <a:xfrm>
                <a:off x="12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6" name="Line 1986"/>
              <p:cNvSpPr>
                <a:spLocks noChangeShapeType="1"/>
              </p:cNvSpPr>
              <p:nvPr/>
            </p:nvSpPr>
            <p:spPr bwMode="auto">
              <a:xfrm>
                <a:off x="12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7" name="Line 1987"/>
              <p:cNvSpPr>
                <a:spLocks noChangeShapeType="1"/>
              </p:cNvSpPr>
              <p:nvPr/>
            </p:nvSpPr>
            <p:spPr bwMode="auto">
              <a:xfrm>
                <a:off x="13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8" name="Line 1988"/>
              <p:cNvSpPr>
                <a:spLocks noChangeShapeType="1"/>
              </p:cNvSpPr>
              <p:nvPr/>
            </p:nvSpPr>
            <p:spPr bwMode="auto">
              <a:xfrm>
                <a:off x="13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9" name="Line 1989"/>
              <p:cNvSpPr>
                <a:spLocks noChangeShapeType="1"/>
              </p:cNvSpPr>
              <p:nvPr/>
            </p:nvSpPr>
            <p:spPr bwMode="auto">
              <a:xfrm>
                <a:off x="13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0" name="Line 1990"/>
              <p:cNvSpPr>
                <a:spLocks noChangeShapeType="1"/>
              </p:cNvSpPr>
              <p:nvPr/>
            </p:nvSpPr>
            <p:spPr bwMode="auto">
              <a:xfrm>
                <a:off x="13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1" name="Line 1991"/>
              <p:cNvSpPr>
                <a:spLocks noChangeShapeType="1"/>
              </p:cNvSpPr>
              <p:nvPr/>
            </p:nvSpPr>
            <p:spPr bwMode="auto">
              <a:xfrm>
                <a:off x="13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2" name="Line 1992"/>
              <p:cNvSpPr>
                <a:spLocks noChangeShapeType="1"/>
              </p:cNvSpPr>
              <p:nvPr/>
            </p:nvSpPr>
            <p:spPr bwMode="auto">
              <a:xfrm>
                <a:off x="13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3" name="Line 1993"/>
              <p:cNvSpPr>
                <a:spLocks noChangeShapeType="1"/>
              </p:cNvSpPr>
              <p:nvPr/>
            </p:nvSpPr>
            <p:spPr bwMode="auto">
              <a:xfrm>
                <a:off x="13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4" name="Line 1994"/>
              <p:cNvSpPr>
                <a:spLocks noChangeShapeType="1"/>
              </p:cNvSpPr>
              <p:nvPr/>
            </p:nvSpPr>
            <p:spPr bwMode="auto">
              <a:xfrm>
                <a:off x="14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5" name="Line 1995"/>
              <p:cNvSpPr>
                <a:spLocks noChangeShapeType="1"/>
              </p:cNvSpPr>
              <p:nvPr/>
            </p:nvSpPr>
            <p:spPr bwMode="auto">
              <a:xfrm>
                <a:off x="14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6" name="Line 1996"/>
              <p:cNvSpPr>
                <a:spLocks noChangeShapeType="1"/>
              </p:cNvSpPr>
              <p:nvPr/>
            </p:nvSpPr>
            <p:spPr bwMode="auto">
              <a:xfrm>
                <a:off x="14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7" name="Line 1997"/>
              <p:cNvSpPr>
                <a:spLocks noChangeShapeType="1"/>
              </p:cNvSpPr>
              <p:nvPr/>
            </p:nvSpPr>
            <p:spPr bwMode="auto">
              <a:xfrm>
                <a:off x="14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8" name="Line 1998"/>
              <p:cNvSpPr>
                <a:spLocks noChangeShapeType="1"/>
              </p:cNvSpPr>
              <p:nvPr/>
            </p:nvSpPr>
            <p:spPr bwMode="auto">
              <a:xfrm>
                <a:off x="14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9" name="Line 1999"/>
              <p:cNvSpPr>
                <a:spLocks noChangeShapeType="1"/>
              </p:cNvSpPr>
              <p:nvPr/>
            </p:nvSpPr>
            <p:spPr bwMode="auto">
              <a:xfrm>
                <a:off x="14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0" name="Line 2000"/>
              <p:cNvSpPr>
                <a:spLocks noChangeShapeType="1"/>
              </p:cNvSpPr>
              <p:nvPr/>
            </p:nvSpPr>
            <p:spPr bwMode="auto">
              <a:xfrm>
                <a:off x="14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1" name="Line 2001"/>
              <p:cNvSpPr>
                <a:spLocks noChangeShapeType="1"/>
              </p:cNvSpPr>
              <p:nvPr/>
            </p:nvSpPr>
            <p:spPr bwMode="auto">
              <a:xfrm>
                <a:off x="14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2" name="Line 2002"/>
              <p:cNvSpPr>
                <a:spLocks noChangeShapeType="1"/>
              </p:cNvSpPr>
              <p:nvPr/>
            </p:nvSpPr>
            <p:spPr bwMode="auto">
              <a:xfrm>
                <a:off x="15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3" name="Line 2003"/>
              <p:cNvSpPr>
                <a:spLocks noChangeShapeType="1"/>
              </p:cNvSpPr>
              <p:nvPr/>
            </p:nvSpPr>
            <p:spPr bwMode="auto">
              <a:xfrm>
                <a:off x="15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4" name="Line 2004"/>
              <p:cNvSpPr>
                <a:spLocks noChangeShapeType="1"/>
              </p:cNvSpPr>
              <p:nvPr/>
            </p:nvSpPr>
            <p:spPr bwMode="auto">
              <a:xfrm>
                <a:off x="15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5" name="Line 2005"/>
              <p:cNvSpPr>
                <a:spLocks noChangeShapeType="1"/>
              </p:cNvSpPr>
              <p:nvPr/>
            </p:nvSpPr>
            <p:spPr bwMode="auto">
              <a:xfrm>
                <a:off x="15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6" name="Line 2006"/>
              <p:cNvSpPr>
                <a:spLocks noChangeShapeType="1"/>
              </p:cNvSpPr>
              <p:nvPr/>
            </p:nvSpPr>
            <p:spPr bwMode="auto">
              <a:xfrm>
                <a:off x="15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7" name="Line 2007"/>
              <p:cNvSpPr>
                <a:spLocks noChangeShapeType="1"/>
              </p:cNvSpPr>
              <p:nvPr/>
            </p:nvSpPr>
            <p:spPr bwMode="auto">
              <a:xfrm>
                <a:off x="15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8" name="Line 2008"/>
              <p:cNvSpPr>
                <a:spLocks noChangeShapeType="1"/>
              </p:cNvSpPr>
              <p:nvPr/>
            </p:nvSpPr>
            <p:spPr bwMode="auto">
              <a:xfrm>
                <a:off x="15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9" name="Line 2009"/>
              <p:cNvSpPr>
                <a:spLocks noChangeShapeType="1"/>
              </p:cNvSpPr>
              <p:nvPr/>
            </p:nvSpPr>
            <p:spPr bwMode="auto">
              <a:xfrm>
                <a:off x="15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0" name="Line 2010"/>
              <p:cNvSpPr>
                <a:spLocks noChangeShapeType="1"/>
              </p:cNvSpPr>
              <p:nvPr/>
            </p:nvSpPr>
            <p:spPr bwMode="auto">
              <a:xfrm>
                <a:off x="16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1" name="Line 2011"/>
              <p:cNvSpPr>
                <a:spLocks noChangeShapeType="1"/>
              </p:cNvSpPr>
              <p:nvPr/>
            </p:nvSpPr>
            <p:spPr bwMode="auto">
              <a:xfrm>
                <a:off x="16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2" name="Line 2012"/>
              <p:cNvSpPr>
                <a:spLocks noChangeShapeType="1"/>
              </p:cNvSpPr>
              <p:nvPr/>
            </p:nvSpPr>
            <p:spPr bwMode="auto">
              <a:xfrm>
                <a:off x="16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3" name="Line 2013"/>
              <p:cNvSpPr>
                <a:spLocks noChangeShapeType="1"/>
              </p:cNvSpPr>
              <p:nvPr/>
            </p:nvSpPr>
            <p:spPr bwMode="auto">
              <a:xfrm>
                <a:off x="16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4" name="Line 2014"/>
              <p:cNvSpPr>
                <a:spLocks noChangeShapeType="1"/>
              </p:cNvSpPr>
              <p:nvPr/>
            </p:nvSpPr>
            <p:spPr bwMode="auto">
              <a:xfrm>
                <a:off x="16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5" name="Line 2015"/>
              <p:cNvSpPr>
                <a:spLocks noChangeShapeType="1"/>
              </p:cNvSpPr>
              <p:nvPr/>
            </p:nvSpPr>
            <p:spPr bwMode="auto">
              <a:xfrm>
                <a:off x="17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6" name="Line 2016"/>
              <p:cNvSpPr>
                <a:spLocks noChangeShapeType="1"/>
              </p:cNvSpPr>
              <p:nvPr/>
            </p:nvSpPr>
            <p:spPr bwMode="auto">
              <a:xfrm>
                <a:off x="17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7" name="Line 2017"/>
              <p:cNvSpPr>
                <a:spLocks noChangeShapeType="1"/>
              </p:cNvSpPr>
              <p:nvPr/>
            </p:nvSpPr>
            <p:spPr bwMode="auto">
              <a:xfrm>
                <a:off x="17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8" name="Line 2018"/>
              <p:cNvSpPr>
                <a:spLocks noChangeShapeType="1"/>
              </p:cNvSpPr>
              <p:nvPr/>
            </p:nvSpPr>
            <p:spPr bwMode="auto">
              <a:xfrm>
                <a:off x="17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9" name="Line 2019"/>
              <p:cNvSpPr>
                <a:spLocks noChangeShapeType="1"/>
              </p:cNvSpPr>
              <p:nvPr/>
            </p:nvSpPr>
            <p:spPr bwMode="auto">
              <a:xfrm>
                <a:off x="17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0" name="Line 2020"/>
              <p:cNvSpPr>
                <a:spLocks noChangeShapeType="1"/>
              </p:cNvSpPr>
              <p:nvPr/>
            </p:nvSpPr>
            <p:spPr bwMode="auto">
              <a:xfrm>
                <a:off x="17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1" name="Line 2021"/>
              <p:cNvSpPr>
                <a:spLocks noChangeShapeType="1"/>
              </p:cNvSpPr>
              <p:nvPr/>
            </p:nvSpPr>
            <p:spPr bwMode="auto">
              <a:xfrm>
                <a:off x="18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2" name="Line 2022"/>
              <p:cNvSpPr>
                <a:spLocks noChangeShapeType="1"/>
              </p:cNvSpPr>
              <p:nvPr/>
            </p:nvSpPr>
            <p:spPr bwMode="auto">
              <a:xfrm>
                <a:off x="18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3" name="Line 2023"/>
              <p:cNvSpPr>
                <a:spLocks noChangeShapeType="1"/>
              </p:cNvSpPr>
              <p:nvPr/>
            </p:nvSpPr>
            <p:spPr bwMode="auto">
              <a:xfrm>
                <a:off x="18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4" name="Line 2024"/>
              <p:cNvSpPr>
                <a:spLocks noChangeShapeType="1"/>
              </p:cNvSpPr>
              <p:nvPr/>
            </p:nvSpPr>
            <p:spPr bwMode="auto">
              <a:xfrm>
                <a:off x="18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5" name="Line 2025"/>
              <p:cNvSpPr>
                <a:spLocks noChangeShapeType="1"/>
              </p:cNvSpPr>
              <p:nvPr/>
            </p:nvSpPr>
            <p:spPr bwMode="auto">
              <a:xfrm>
                <a:off x="18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6" name="Line 2026"/>
              <p:cNvSpPr>
                <a:spLocks noChangeShapeType="1"/>
              </p:cNvSpPr>
              <p:nvPr/>
            </p:nvSpPr>
            <p:spPr bwMode="auto">
              <a:xfrm>
                <a:off x="18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7" name="Line 2027"/>
              <p:cNvSpPr>
                <a:spLocks noChangeShapeType="1"/>
              </p:cNvSpPr>
              <p:nvPr/>
            </p:nvSpPr>
            <p:spPr bwMode="auto">
              <a:xfrm>
                <a:off x="19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8" name="Line 2028"/>
              <p:cNvSpPr>
                <a:spLocks noChangeShapeType="1"/>
              </p:cNvSpPr>
              <p:nvPr/>
            </p:nvSpPr>
            <p:spPr bwMode="auto">
              <a:xfrm>
                <a:off x="19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9" name="Line 2029"/>
              <p:cNvSpPr>
                <a:spLocks noChangeShapeType="1"/>
              </p:cNvSpPr>
              <p:nvPr/>
            </p:nvSpPr>
            <p:spPr bwMode="auto">
              <a:xfrm>
                <a:off x="19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0" name="Line 2030"/>
              <p:cNvSpPr>
                <a:spLocks noChangeShapeType="1"/>
              </p:cNvSpPr>
              <p:nvPr/>
            </p:nvSpPr>
            <p:spPr bwMode="auto">
              <a:xfrm>
                <a:off x="19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1" name="Line 2031"/>
              <p:cNvSpPr>
                <a:spLocks noChangeShapeType="1"/>
              </p:cNvSpPr>
              <p:nvPr/>
            </p:nvSpPr>
            <p:spPr bwMode="auto">
              <a:xfrm>
                <a:off x="20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2" name="Line 2032"/>
              <p:cNvSpPr>
                <a:spLocks noChangeShapeType="1"/>
              </p:cNvSpPr>
              <p:nvPr/>
            </p:nvSpPr>
            <p:spPr bwMode="auto">
              <a:xfrm>
                <a:off x="20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3" name="Line 2033"/>
              <p:cNvSpPr>
                <a:spLocks noChangeShapeType="1"/>
              </p:cNvSpPr>
              <p:nvPr/>
            </p:nvSpPr>
            <p:spPr bwMode="auto">
              <a:xfrm>
                <a:off x="20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4" name="Line 2034"/>
              <p:cNvSpPr>
                <a:spLocks noChangeShapeType="1"/>
              </p:cNvSpPr>
              <p:nvPr/>
            </p:nvSpPr>
            <p:spPr bwMode="auto">
              <a:xfrm>
                <a:off x="20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5" name="Line 2035"/>
              <p:cNvSpPr>
                <a:spLocks noChangeShapeType="1"/>
              </p:cNvSpPr>
              <p:nvPr/>
            </p:nvSpPr>
            <p:spPr bwMode="auto">
              <a:xfrm>
                <a:off x="20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6" name="Line 2036"/>
              <p:cNvSpPr>
                <a:spLocks noChangeShapeType="1"/>
              </p:cNvSpPr>
              <p:nvPr/>
            </p:nvSpPr>
            <p:spPr bwMode="auto">
              <a:xfrm>
                <a:off x="20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7" name="Line 2037"/>
              <p:cNvSpPr>
                <a:spLocks noChangeShapeType="1"/>
              </p:cNvSpPr>
              <p:nvPr/>
            </p:nvSpPr>
            <p:spPr bwMode="auto">
              <a:xfrm>
                <a:off x="20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8" name="Line 2038"/>
              <p:cNvSpPr>
                <a:spLocks noChangeShapeType="1"/>
              </p:cNvSpPr>
              <p:nvPr/>
            </p:nvSpPr>
            <p:spPr bwMode="auto">
              <a:xfrm>
                <a:off x="21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9" name="Line 2039"/>
              <p:cNvSpPr>
                <a:spLocks noChangeShapeType="1"/>
              </p:cNvSpPr>
              <p:nvPr/>
            </p:nvSpPr>
            <p:spPr bwMode="auto">
              <a:xfrm>
                <a:off x="21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0" name="Line 2040"/>
              <p:cNvSpPr>
                <a:spLocks noChangeShapeType="1"/>
              </p:cNvSpPr>
              <p:nvPr/>
            </p:nvSpPr>
            <p:spPr bwMode="auto">
              <a:xfrm>
                <a:off x="21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1" name="Line 2041"/>
              <p:cNvSpPr>
                <a:spLocks noChangeShapeType="1"/>
              </p:cNvSpPr>
              <p:nvPr/>
            </p:nvSpPr>
            <p:spPr bwMode="auto">
              <a:xfrm>
                <a:off x="21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2" name="Line 2042"/>
              <p:cNvSpPr>
                <a:spLocks noChangeShapeType="1"/>
              </p:cNvSpPr>
              <p:nvPr/>
            </p:nvSpPr>
            <p:spPr bwMode="auto">
              <a:xfrm>
                <a:off x="21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3" name="Line 2043"/>
              <p:cNvSpPr>
                <a:spLocks noChangeShapeType="1"/>
              </p:cNvSpPr>
              <p:nvPr/>
            </p:nvSpPr>
            <p:spPr bwMode="auto">
              <a:xfrm>
                <a:off x="22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4" name="Line 2044"/>
              <p:cNvSpPr>
                <a:spLocks noChangeShapeType="1"/>
              </p:cNvSpPr>
              <p:nvPr/>
            </p:nvSpPr>
            <p:spPr bwMode="auto">
              <a:xfrm>
                <a:off x="22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5" name="Line 2045"/>
              <p:cNvSpPr>
                <a:spLocks noChangeShapeType="1"/>
              </p:cNvSpPr>
              <p:nvPr/>
            </p:nvSpPr>
            <p:spPr bwMode="auto">
              <a:xfrm>
                <a:off x="22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6" name="Line 2046"/>
              <p:cNvSpPr>
                <a:spLocks noChangeShapeType="1"/>
              </p:cNvSpPr>
              <p:nvPr/>
            </p:nvSpPr>
            <p:spPr bwMode="auto">
              <a:xfrm>
                <a:off x="22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7" name="Line 2047"/>
              <p:cNvSpPr>
                <a:spLocks noChangeShapeType="1"/>
              </p:cNvSpPr>
              <p:nvPr/>
            </p:nvSpPr>
            <p:spPr bwMode="auto">
              <a:xfrm>
                <a:off x="22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8" name="Line 2048"/>
              <p:cNvSpPr>
                <a:spLocks noChangeShapeType="1"/>
              </p:cNvSpPr>
              <p:nvPr/>
            </p:nvSpPr>
            <p:spPr bwMode="auto">
              <a:xfrm>
                <a:off x="22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9" name="Line 2049"/>
              <p:cNvSpPr>
                <a:spLocks noChangeShapeType="1"/>
              </p:cNvSpPr>
              <p:nvPr/>
            </p:nvSpPr>
            <p:spPr bwMode="auto">
              <a:xfrm>
                <a:off x="23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0" name="Line 2050"/>
              <p:cNvSpPr>
                <a:spLocks noChangeShapeType="1"/>
              </p:cNvSpPr>
              <p:nvPr/>
            </p:nvSpPr>
            <p:spPr bwMode="auto">
              <a:xfrm>
                <a:off x="23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1" name="Line 2051"/>
              <p:cNvSpPr>
                <a:spLocks noChangeShapeType="1"/>
              </p:cNvSpPr>
              <p:nvPr/>
            </p:nvSpPr>
            <p:spPr bwMode="auto">
              <a:xfrm>
                <a:off x="23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2" name="Line 2052"/>
              <p:cNvSpPr>
                <a:spLocks noChangeShapeType="1"/>
              </p:cNvSpPr>
              <p:nvPr/>
            </p:nvSpPr>
            <p:spPr bwMode="auto">
              <a:xfrm>
                <a:off x="23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3" name="Line 2053"/>
              <p:cNvSpPr>
                <a:spLocks noChangeShapeType="1"/>
              </p:cNvSpPr>
              <p:nvPr/>
            </p:nvSpPr>
            <p:spPr bwMode="auto">
              <a:xfrm>
                <a:off x="23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4" name="Line 2054"/>
              <p:cNvSpPr>
                <a:spLocks noChangeShapeType="1"/>
              </p:cNvSpPr>
              <p:nvPr/>
            </p:nvSpPr>
            <p:spPr bwMode="auto">
              <a:xfrm>
                <a:off x="23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5" name="Line 2055"/>
              <p:cNvSpPr>
                <a:spLocks noChangeShapeType="1"/>
              </p:cNvSpPr>
              <p:nvPr/>
            </p:nvSpPr>
            <p:spPr bwMode="auto">
              <a:xfrm>
                <a:off x="24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6" name="Line 2056"/>
              <p:cNvSpPr>
                <a:spLocks noChangeShapeType="1"/>
              </p:cNvSpPr>
              <p:nvPr/>
            </p:nvSpPr>
            <p:spPr bwMode="auto">
              <a:xfrm>
                <a:off x="24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7" name="Line 2057"/>
              <p:cNvSpPr>
                <a:spLocks noChangeShapeType="1"/>
              </p:cNvSpPr>
              <p:nvPr/>
            </p:nvSpPr>
            <p:spPr bwMode="auto">
              <a:xfrm>
                <a:off x="24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8" name="Line 2058"/>
              <p:cNvSpPr>
                <a:spLocks noChangeShapeType="1"/>
              </p:cNvSpPr>
              <p:nvPr/>
            </p:nvSpPr>
            <p:spPr bwMode="auto">
              <a:xfrm>
                <a:off x="24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9" name="Line 2059"/>
              <p:cNvSpPr>
                <a:spLocks noChangeShapeType="1"/>
              </p:cNvSpPr>
              <p:nvPr/>
            </p:nvSpPr>
            <p:spPr bwMode="auto">
              <a:xfrm>
                <a:off x="24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0" name="Line 2060"/>
              <p:cNvSpPr>
                <a:spLocks noChangeShapeType="1"/>
              </p:cNvSpPr>
              <p:nvPr/>
            </p:nvSpPr>
            <p:spPr bwMode="auto">
              <a:xfrm>
                <a:off x="25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1" name="Line 2061"/>
              <p:cNvSpPr>
                <a:spLocks noChangeShapeType="1"/>
              </p:cNvSpPr>
              <p:nvPr/>
            </p:nvSpPr>
            <p:spPr bwMode="auto">
              <a:xfrm>
                <a:off x="25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2" name="Line 2062"/>
              <p:cNvSpPr>
                <a:spLocks noChangeShapeType="1"/>
              </p:cNvSpPr>
              <p:nvPr/>
            </p:nvSpPr>
            <p:spPr bwMode="auto">
              <a:xfrm>
                <a:off x="25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3" name="Line 2063"/>
              <p:cNvSpPr>
                <a:spLocks noChangeShapeType="1"/>
              </p:cNvSpPr>
              <p:nvPr/>
            </p:nvSpPr>
            <p:spPr bwMode="auto">
              <a:xfrm>
                <a:off x="25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4" name="Line 2064"/>
              <p:cNvSpPr>
                <a:spLocks noChangeShapeType="1"/>
              </p:cNvSpPr>
              <p:nvPr/>
            </p:nvSpPr>
            <p:spPr bwMode="auto">
              <a:xfrm>
                <a:off x="25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5" name="Line 2065"/>
              <p:cNvSpPr>
                <a:spLocks noChangeShapeType="1"/>
              </p:cNvSpPr>
              <p:nvPr/>
            </p:nvSpPr>
            <p:spPr bwMode="auto">
              <a:xfrm>
                <a:off x="25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6" name="Line 2066"/>
              <p:cNvSpPr>
                <a:spLocks noChangeShapeType="1"/>
              </p:cNvSpPr>
              <p:nvPr/>
            </p:nvSpPr>
            <p:spPr bwMode="auto">
              <a:xfrm>
                <a:off x="26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7" name="Line 2067"/>
              <p:cNvSpPr>
                <a:spLocks noChangeShapeType="1"/>
              </p:cNvSpPr>
              <p:nvPr/>
            </p:nvSpPr>
            <p:spPr bwMode="auto">
              <a:xfrm>
                <a:off x="26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8" name="Line 2068"/>
              <p:cNvSpPr>
                <a:spLocks noChangeShapeType="1"/>
              </p:cNvSpPr>
              <p:nvPr/>
            </p:nvSpPr>
            <p:spPr bwMode="auto">
              <a:xfrm>
                <a:off x="26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9" name="Line 2069"/>
              <p:cNvSpPr>
                <a:spLocks noChangeShapeType="1"/>
              </p:cNvSpPr>
              <p:nvPr/>
            </p:nvSpPr>
            <p:spPr bwMode="auto">
              <a:xfrm>
                <a:off x="26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0" name="Line 2070"/>
              <p:cNvSpPr>
                <a:spLocks noChangeShapeType="1"/>
              </p:cNvSpPr>
              <p:nvPr/>
            </p:nvSpPr>
            <p:spPr bwMode="auto">
              <a:xfrm>
                <a:off x="26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1" name="Line 2071"/>
              <p:cNvSpPr>
                <a:spLocks noChangeShapeType="1"/>
              </p:cNvSpPr>
              <p:nvPr/>
            </p:nvSpPr>
            <p:spPr bwMode="auto">
              <a:xfrm>
                <a:off x="27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2" name="Line 2072"/>
              <p:cNvSpPr>
                <a:spLocks noChangeShapeType="1"/>
              </p:cNvSpPr>
              <p:nvPr/>
            </p:nvSpPr>
            <p:spPr bwMode="auto">
              <a:xfrm>
                <a:off x="27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3" name="Line 2073"/>
              <p:cNvSpPr>
                <a:spLocks noChangeShapeType="1"/>
              </p:cNvSpPr>
              <p:nvPr/>
            </p:nvSpPr>
            <p:spPr bwMode="auto">
              <a:xfrm>
                <a:off x="27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4" name="Line 2074"/>
              <p:cNvSpPr>
                <a:spLocks noChangeShapeType="1"/>
              </p:cNvSpPr>
              <p:nvPr/>
            </p:nvSpPr>
            <p:spPr bwMode="auto">
              <a:xfrm>
                <a:off x="27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5" name="Line 2075"/>
              <p:cNvSpPr>
                <a:spLocks noChangeShapeType="1"/>
              </p:cNvSpPr>
              <p:nvPr/>
            </p:nvSpPr>
            <p:spPr bwMode="auto">
              <a:xfrm>
                <a:off x="27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6" name="Line 2076"/>
              <p:cNvSpPr>
                <a:spLocks noChangeShapeType="1"/>
              </p:cNvSpPr>
              <p:nvPr/>
            </p:nvSpPr>
            <p:spPr bwMode="auto">
              <a:xfrm>
                <a:off x="27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7" name="Line 2077"/>
              <p:cNvSpPr>
                <a:spLocks noChangeShapeType="1"/>
              </p:cNvSpPr>
              <p:nvPr/>
            </p:nvSpPr>
            <p:spPr bwMode="auto">
              <a:xfrm>
                <a:off x="28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8" name="Line 2078"/>
              <p:cNvSpPr>
                <a:spLocks noChangeShapeType="1"/>
              </p:cNvSpPr>
              <p:nvPr/>
            </p:nvSpPr>
            <p:spPr bwMode="auto">
              <a:xfrm>
                <a:off x="28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9" name="Line 2079"/>
              <p:cNvSpPr>
                <a:spLocks noChangeShapeType="1"/>
              </p:cNvSpPr>
              <p:nvPr/>
            </p:nvSpPr>
            <p:spPr bwMode="auto">
              <a:xfrm>
                <a:off x="28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0" name="Line 2080"/>
              <p:cNvSpPr>
                <a:spLocks noChangeShapeType="1"/>
              </p:cNvSpPr>
              <p:nvPr/>
            </p:nvSpPr>
            <p:spPr bwMode="auto">
              <a:xfrm>
                <a:off x="28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1" name="Line 2081"/>
              <p:cNvSpPr>
                <a:spLocks noChangeShapeType="1"/>
              </p:cNvSpPr>
              <p:nvPr/>
            </p:nvSpPr>
            <p:spPr bwMode="auto">
              <a:xfrm>
                <a:off x="28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2" name="Line 2082"/>
              <p:cNvSpPr>
                <a:spLocks noChangeShapeType="1"/>
              </p:cNvSpPr>
              <p:nvPr/>
            </p:nvSpPr>
            <p:spPr bwMode="auto">
              <a:xfrm>
                <a:off x="28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3" name="Line 2083"/>
              <p:cNvSpPr>
                <a:spLocks noChangeShapeType="1"/>
              </p:cNvSpPr>
              <p:nvPr/>
            </p:nvSpPr>
            <p:spPr bwMode="auto">
              <a:xfrm>
                <a:off x="29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4" name="Line 2084"/>
              <p:cNvSpPr>
                <a:spLocks noChangeShapeType="1"/>
              </p:cNvSpPr>
              <p:nvPr/>
            </p:nvSpPr>
            <p:spPr bwMode="auto">
              <a:xfrm>
                <a:off x="29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8646" name="Line 2086"/>
            <p:cNvSpPr>
              <a:spLocks noChangeShapeType="1"/>
            </p:cNvSpPr>
            <p:nvPr/>
          </p:nvSpPr>
          <p:spPr bwMode="auto">
            <a:xfrm>
              <a:off x="294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47" name="Line 2087"/>
            <p:cNvSpPr>
              <a:spLocks noChangeShapeType="1"/>
            </p:cNvSpPr>
            <p:nvPr/>
          </p:nvSpPr>
          <p:spPr bwMode="auto">
            <a:xfrm>
              <a:off x="296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48" name="Line 2088"/>
            <p:cNvSpPr>
              <a:spLocks noChangeShapeType="1"/>
            </p:cNvSpPr>
            <p:nvPr/>
          </p:nvSpPr>
          <p:spPr bwMode="auto">
            <a:xfrm>
              <a:off x="299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49" name="Line 2089"/>
            <p:cNvSpPr>
              <a:spLocks noChangeShapeType="1"/>
            </p:cNvSpPr>
            <p:nvPr/>
          </p:nvSpPr>
          <p:spPr bwMode="auto">
            <a:xfrm>
              <a:off x="300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0" name="Line 2090"/>
            <p:cNvSpPr>
              <a:spLocks noChangeShapeType="1"/>
            </p:cNvSpPr>
            <p:nvPr/>
          </p:nvSpPr>
          <p:spPr bwMode="auto">
            <a:xfrm>
              <a:off x="302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1" name="Line 2091"/>
            <p:cNvSpPr>
              <a:spLocks noChangeShapeType="1"/>
            </p:cNvSpPr>
            <p:nvPr/>
          </p:nvSpPr>
          <p:spPr bwMode="auto">
            <a:xfrm>
              <a:off x="303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2" name="Line 2092"/>
            <p:cNvSpPr>
              <a:spLocks noChangeShapeType="1"/>
            </p:cNvSpPr>
            <p:nvPr/>
          </p:nvSpPr>
          <p:spPr bwMode="auto">
            <a:xfrm>
              <a:off x="306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3" name="Line 2093"/>
            <p:cNvSpPr>
              <a:spLocks noChangeShapeType="1"/>
            </p:cNvSpPr>
            <p:nvPr/>
          </p:nvSpPr>
          <p:spPr bwMode="auto">
            <a:xfrm>
              <a:off x="307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4" name="Line 2094"/>
            <p:cNvSpPr>
              <a:spLocks noChangeShapeType="1"/>
            </p:cNvSpPr>
            <p:nvPr/>
          </p:nvSpPr>
          <p:spPr bwMode="auto">
            <a:xfrm>
              <a:off x="309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5" name="Line 2095"/>
            <p:cNvSpPr>
              <a:spLocks noChangeShapeType="1"/>
            </p:cNvSpPr>
            <p:nvPr/>
          </p:nvSpPr>
          <p:spPr bwMode="auto">
            <a:xfrm>
              <a:off x="310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6" name="Line 2096"/>
            <p:cNvSpPr>
              <a:spLocks noChangeShapeType="1"/>
            </p:cNvSpPr>
            <p:nvPr/>
          </p:nvSpPr>
          <p:spPr bwMode="auto">
            <a:xfrm>
              <a:off x="314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7" name="Line 2097"/>
            <p:cNvSpPr>
              <a:spLocks noChangeShapeType="1"/>
            </p:cNvSpPr>
            <p:nvPr/>
          </p:nvSpPr>
          <p:spPr bwMode="auto">
            <a:xfrm>
              <a:off x="314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8" name="Line 2098"/>
            <p:cNvSpPr>
              <a:spLocks noChangeShapeType="1"/>
            </p:cNvSpPr>
            <p:nvPr/>
          </p:nvSpPr>
          <p:spPr bwMode="auto">
            <a:xfrm>
              <a:off x="316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9" name="Line 2099"/>
            <p:cNvSpPr>
              <a:spLocks noChangeShapeType="1"/>
            </p:cNvSpPr>
            <p:nvPr/>
          </p:nvSpPr>
          <p:spPr bwMode="auto">
            <a:xfrm>
              <a:off x="317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0" name="Line 2100"/>
            <p:cNvSpPr>
              <a:spLocks noChangeShapeType="1"/>
            </p:cNvSpPr>
            <p:nvPr/>
          </p:nvSpPr>
          <p:spPr bwMode="auto">
            <a:xfrm>
              <a:off x="321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1" name="Line 2101"/>
            <p:cNvSpPr>
              <a:spLocks noChangeShapeType="1"/>
            </p:cNvSpPr>
            <p:nvPr/>
          </p:nvSpPr>
          <p:spPr bwMode="auto">
            <a:xfrm>
              <a:off x="321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2" name="Line 2102"/>
            <p:cNvSpPr>
              <a:spLocks noChangeShapeType="1"/>
            </p:cNvSpPr>
            <p:nvPr/>
          </p:nvSpPr>
          <p:spPr bwMode="auto">
            <a:xfrm>
              <a:off x="323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3" name="Line 2103"/>
            <p:cNvSpPr>
              <a:spLocks noChangeShapeType="1"/>
            </p:cNvSpPr>
            <p:nvPr/>
          </p:nvSpPr>
          <p:spPr bwMode="auto">
            <a:xfrm>
              <a:off x="324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4" name="Line 2104"/>
            <p:cNvSpPr>
              <a:spLocks noChangeShapeType="1"/>
            </p:cNvSpPr>
            <p:nvPr/>
          </p:nvSpPr>
          <p:spPr bwMode="auto">
            <a:xfrm>
              <a:off x="328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5" name="Line 2105"/>
            <p:cNvSpPr>
              <a:spLocks noChangeShapeType="1"/>
            </p:cNvSpPr>
            <p:nvPr/>
          </p:nvSpPr>
          <p:spPr bwMode="auto">
            <a:xfrm>
              <a:off x="329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6" name="Line 2106"/>
            <p:cNvSpPr>
              <a:spLocks noChangeShapeType="1"/>
            </p:cNvSpPr>
            <p:nvPr/>
          </p:nvSpPr>
          <p:spPr bwMode="auto">
            <a:xfrm>
              <a:off x="330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7" name="Line 2107"/>
            <p:cNvSpPr>
              <a:spLocks noChangeShapeType="1"/>
            </p:cNvSpPr>
            <p:nvPr/>
          </p:nvSpPr>
          <p:spPr bwMode="auto">
            <a:xfrm>
              <a:off x="331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8" name="Line 2108"/>
            <p:cNvSpPr>
              <a:spLocks noChangeShapeType="1"/>
            </p:cNvSpPr>
            <p:nvPr/>
          </p:nvSpPr>
          <p:spPr bwMode="auto">
            <a:xfrm>
              <a:off x="335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9" name="Line 2109"/>
            <p:cNvSpPr>
              <a:spLocks noChangeShapeType="1"/>
            </p:cNvSpPr>
            <p:nvPr/>
          </p:nvSpPr>
          <p:spPr bwMode="auto">
            <a:xfrm>
              <a:off x="336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0" name="Line 2110"/>
            <p:cNvSpPr>
              <a:spLocks noChangeShapeType="1"/>
            </p:cNvSpPr>
            <p:nvPr/>
          </p:nvSpPr>
          <p:spPr bwMode="auto">
            <a:xfrm>
              <a:off x="338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1" name="Line 2111"/>
            <p:cNvSpPr>
              <a:spLocks noChangeShapeType="1"/>
            </p:cNvSpPr>
            <p:nvPr/>
          </p:nvSpPr>
          <p:spPr bwMode="auto">
            <a:xfrm>
              <a:off x="338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2" name="Line 2112"/>
            <p:cNvSpPr>
              <a:spLocks noChangeShapeType="1"/>
            </p:cNvSpPr>
            <p:nvPr/>
          </p:nvSpPr>
          <p:spPr bwMode="auto">
            <a:xfrm>
              <a:off x="342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3" name="Line 2113"/>
            <p:cNvSpPr>
              <a:spLocks noChangeShapeType="1"/>
            </p:cNvSpPr>
            <p:nvPr/>
          </p:nvSpPr>
          <p:spPr bwMode="auto">
            <a:xfrm>
              <a:off x="343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4" name="Line 2114"/>
            <p:cNvSpPr>
              <a:spLocks noChangeShapeType="1"/>
            </p:cNvSpPr>
            <p:nvPr/>
          </p:nvSpPr>
          <p:spPr bwMode="auto">
            <a:xfrm>
              <a:off x="344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5" name="Line 2115"/>
            <p:cNvSpPr>
              <a:spLocks noChangeShapeType="1"/>
            </p:cNvSpPr>
            <p:nvPr/>
          </p:nvSpPr>
          <p:spPr bwMode="auto">
            <a:xfrm>
              <a:off x="345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6" name="Line 2116"/>
            <p:cNvSpPr>
              <a:spLocks noChangeShapeType="1"/>
            </p:cNvSpPr>
            <p:nvPr/>
          </p:nvSpPr>
          <p:spPr bwMode="auto">
            <a:xfrm>
              <a:off x="349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7" name="Line 2117"/>
            <p:cNvSpPr>
              <a:spLocks noChangeShapeType="1"/>
            </p:cNvSpPr>
            <p:nvPr/>
          </p:nvSpPr>
          <p:spPr bwMode="auto">
            <a:xfrm>
              <a:off x="350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8" name="Line 2118"/>
            <p:cNvSpPr>
              <a:spLocks noChangeShapeType="1"/>
            </p:cNvSpPr>
            <p:nvPr/>
          </p:nvSpPr>
          <p:spPr bwMode="auto">
            <a:xfrm>
              <a:off x="351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9" name="Line 2119"/>
            <p:cNvSpPr>
              <a:spLocks noChangeShapeType="1"/>
            </p:cNvSpPr>
            <p:nvPr/>
          </p:nvSpPr>
          <p:spPr bwMode="auto">
            <a:xfrm>
              <a:off x="353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0" name="Line 2120"/>
            <p:cNvSpPr>
              <a:spLocks noChangeShapeType="1"/>
            </p:cNvSpPr>
            <p:nvPr/>
          </p:nvSpPr>
          <p:spPr bwMode="auto">
            <a:xfrm>
              <a:off x="356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1" name="Line 2121"/>
            <p:cNvSpPr>
              <a:spLocks noChangeShapeType="1"/>
            </p:cNvSpPr>
            <p:nvPr/>
          </p:nvSpPr>
          <p:spPr bwMode="auto">
            <a:xfrm>
              <a:off x="357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2" name="Line 2122"/>
            <p:cNvSpPr>
              <a:spLocks noChangeShapeType="1"/>
            </p:cNvSpPr>
            <p:nvPr/>
          </p:nvSpPr>
          <p:spPr bwMode="auto">
            <a:xfrm>
              <a:off x="359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3" name="Line 2123"/>
            <p:cNvSpPr>
              <a:spLocks noChangeShapeType="1"/>
            </p:cNvSpPr>
            <p:nvPr/>
          </p:nvSpPr>
          <p:spPr bwMode="auto">
            <a:xfrm>
              <a:off x="360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4" name="Line 2124"/>
            <p:cNvSpPr>
              <a:spLocks noChangeShapeType="1"/>
            </p:cNvSpPr>
            <p:nvPr/>
          </p:nvSpPr>
          <p:spPr bwMode="auto">
            <a:xfrm>
              <a:off x="363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5" name="Line 2125"/>
            <p:cNvSpPr>
              <a:spLocks noChangeShapeType="1"/>
            </p:cNvSpPr>
            <p:nvPr/>
          </p:nvSpPr>
          <p:spPr bwMode="auto">
            <a:xfrm>
              <a:off x="364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6" name="Line 2126"/>
            <p:cNvSpPr>
              <a:spLocks noChangeShapeType="1"/>
            </p:cNvSpPr>
            <p:nvPr/>
          </p:nvSpPr>
          <p:spPr bwMode="auto">
            <a:xfrm>
              <a:off x="366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7" name="Line 2127"/>
            <p:cNvSpPr>
              <a:spLocks noChangeShapeType="1"/>
            </p:cNvSpPr>
            <p:nvPr/>
          </p:nvSpPr>
          <p:spPr bwMode="auto">
            <a:xfrm>
              <a:off x="367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8" name="Line 2128"/>
            <p:cNvSpPr>
              <a:spLocks noChangeShapeType="1"/>
            </p:cNvSpPr>
            <p:nvPr/>
          </p:nvSpPr>
          <p:spPr bwMode="auto">
            <a:xfrm>
              <a:off x="371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9" name="Line 2129"/>
            <p:cNvSpPr>
              <a:spLocks noChangeShapeType="1"/>
            </p:cNvSpPr>
            <p:nvPr/>
          </p:nvSpPr>
          <p:spPr bwMode="auto">
            <a:xfrm>
              <a:off x="371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0" name="Line 2130"/>
            <p:cNvSpPr>
              <a:spLocks noChangeShapeType="1"/>
            </p:cNvSpPr>
            <p:nvPr/>
          </p:nvSpPr>
          <p:spPr bwMode="auto">
            <a:xfrm>
              <a:off x="374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1" name="Line 2131"/>
            <p:cNvSpPr>
              <a:spLocks noChangeShapeType="1"/>
            </p:cNvSpPr>
            <p:nvPr/>
          </p:nvSpPr>
          <p:spPr bwMode="auto">
            <a:xfrm>
              <a:off x="374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2" name="Line 2132"/>
            <p:cNvSpPr>
              <a:spLocks noChangeShapeType="1"/>
            </p:cNvSpPr>
            <p:nvPr/>
          </p:nvSpPr>
          <p:spPr bwMode="auto">
            <a:xfrm>
              <a:off x="37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3" name="Line 2133"/>
            <p:cNvSpPr>
              <a:spLocks noChangeShapeType="1"/>
            </p:cNvSpPr>
            <p:nvPr/>
          </p:nvSpPr>
          <p:spPr bwMode="auto">
            <a:xfrm>
              <a:off x="378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4" name="Line 2134"/>
            <p:cNvSpPr>
              <a:spLocks noChangeShapeType="1"/>
            </p:cNvSpPr>
            <p:nvPr/>
          </p:nvSpPr>
          <p:spPr bwMode="auto">
            <a:xfrm>
              <a:off x="379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5" name="Line 2135"/>
            <p:cNvSpPr>
              <a:spLocks noChangeShapeType="1"/>
            </p:cNvSpPr>
            <p:nvPr/>
          </p:nvSpPr>
          <p:spPr bwMode="auto">
            <a:xfrm>
              <a:off x="382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6" name="Line 2136"/>
            <p:cNvSpPr>
              <a:spLocks noChangeShapeType="1"/>
            </p:cNvSpPr>
            <p:nvPr/>
          </p:nvSpPr>
          <p:spPr bwMode="auto">
            <a:xfrm>
              <a:off x="383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7" name="Line 2137"/>
            <p:cNvSpPr>
              <a:spLocks noChangeShapeType="1"/>
            </p:cNvSpPr>
            <p:nvPr/>
          </p:nvSpPr>
          <p:spPr bwMode="auto">
            <a:xfrm>
              <a:off x="384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8" name="Line 2138"/>
            <p:cNvSpPr>
              <a:spLocks noChangeShapeType="1"/>
            </p:cNvSpPr>
            <p:nvPr/>
          </p:nvSpPr>
          <p:spPr bwMode="auto">
            <a:xfrm>
              <a:off x="387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9" name="Line 2139"/>
            <p:cNvSpPr>
              <a:spLocks noChangeShapeType="1"/>
            </p:cNvSpPr>
            <p:nvPr/>
          </p:nvSpPr>
          <p:spPr bwMode="auto">
            <a:xfrm>
              <a:off x="387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0" name="Line 2140"/>
            <p:cNvSpPr>
              <a:spLocks noChangeShapeType="1"/>
            </p:cNvSpPr>
            <p:nvPr/>
          </p:nvSpPr>
          <p:spPr bwMode="auto">
            <a:xfrm>
              <a:off x="390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1" name="Line 2141"/>
            <p:cNvSpPr>
              <a:spLocks noChangeShapeType="1"/>
            </p:cNvSpPr>
            <p:nvPr/>
          </p:nvSpPr>
          <p:spPr bwMode="auto">
            <a:xfrm>
              <a:off x="390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2" name="Line 2142"/>
            <p:cNvSpPr>
              <a:spLocks noChangeShapeType="1"/>
            </p:cNvSpPr>
            <p:nvPr/>
          </p:nvSpPr>
          <p:spPr bwMode="auto">
            <a:xfrm>
              <a:off x="392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3" name="Line 2143"/>
            <p:cNvSpPr>
              <a:spLocks noChangeShapeType="1"/>
            </p:cNvSpPr>
            <p:nvPr/>
          </p:nvSpPr>
          <p:spPr bwMode="auto">
            <a:xfrm>
              <a:off x="395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4" name="Line 2144"/>
            <p:cNvSpPr>
              <a:spLocks noChangeShapeType="1"/>
            </p:cNvSpPr>
            <p:nvPr/>
          </p:nvSpPr>
          <p:spPr bwMode="auto">
            <a:xfrm>
              <a:off x="396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5" name="Line 2145"/>
            <p:cNvSpPr>
              <a:spLocks noChangeShapeType="1"/>
            </p:cNvSpPr>
            <p:nvPr/>
          </p:nvSpPr>
          <p:spPr bwMode="auto">
            <a:xfrm>
              <a:off x="398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6" name="Line 2146"/>
            <p:cNvSpPr>
              <a:spLocks noChangeShapeType="1"/>
            </p:cNvSpPr>
            <p:nvPr/>
          </p:nvSpPr>
          <p:spPr bwMode="auto">
            <a:xfrm>
              <a:off x="399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7" name="Line 2147"/>
            <p:cNvSpPr>
              <a:spLocks noChangeShapeType="1"/>
            </p:cNvSpPr>
            <p:nvPr/>
          </p:nvSpPr>
          <p:spPr bwMode="auto">
            <a:xfrm>
              <a:off x="401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8" name="Line 2148"/>
            <p:cNvSpPr>
              <a:spLocks noChangeShapeType="1"/>
            </p:cNvSpPr>
            <p:nvPr/>
          </p:nvSpPr>
          <p:spPr bwMode="auto">
            <a:xfrm>
              <a:off x="403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9" name="Line 2149"/>
            <p:cNvSpPr>
              <a:spLocks noChangeShapeType="1"/>
            </p:cNvSpPr>
            <p:nvPr/>
          </p:nvSpPr>
          <p:spPr bwMode="auto">
            <a:xfrm>
              <a:off x="404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0" name="Line 2150"/>
            <p:cNvSpPr>
              <a:spLocks noChangeShapeType="1"/>
            </p:cNvSpPr>
            <p:nvPr/>
          </p:nvSpPr>
          <p:spPr bwMode="auto">
            <a:xfrm>
              <a:off x="40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1" name="Line 2151"/>
            <p:cNvSpPr>
              <a:spLocks noChangeShapeType="1"/>
            </p:cNvSpPr>
            <p:nvPr/>
          </p:nvSpPr>
          <p:spPr bwMode="auto">
            <a:xfrm>
              <a:off x="407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2" name="Line 2152"/>
            <p:cNvSpPr>
              <a:spLocks noChangeShapeType="1"/>
            </p:cNvSpPr>
            <p:nvPr/>
          </p:nvSpPr>
          <p:spPr bwMode="auto">
            <a:xfrm>
              <a:off x="408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3" name="Line 2153"/>
            <p:cNvSpPr>
              <a:spLocks noChangeShapeType="1"/>
            </p:cNvSpPr>
            <p:nvPr/>
          </p:nvSpPr>
          <p:spPr bwMode="auto">
            <a:xfrm>
              <a:off x="411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4" name="Line 2154"/>
            <p:cNvSpPr>
              <a:spLocks noChangeShapeType="1"/>
            </p:cNvSpPr>
            <p:nvPr/>
          </p:nvSpPr>
          <p:spPr bwMode="auto">
            <a:xfrm>
              <a:off x="412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5" name="Line 2155"/>
            <p:cNvSpPr>
              <a:spLocks noChangeShapeType="1"/>
            </p:cNvSpPr>
            <p:nvPr/>
          </p:nvSpPr>
          <p:spPr bwMode="auto">
            <a:xfrm>
              <a:off x="414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6" name="Line 2156"/>
            <p:cNvSpPr>
              <a:spLocks noChangeShapeType="1"/>
            </p:cNvSpPr>
            <p:nvPr/>
          </p:nvSpPr>
          <p:spPr bwMode="auto">
            <a:xfrm>
              <a:off x="415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7" name="Line 2157"/>
            <p:cNvSpPr>
              <a:spLocks noChangeShapeType="1"/>
            </p:cNvSpPr>
            <p:nvPr/>
          </p:nvSpPr>
          <p:spPr bwMode="auto">
            <a:xfrm>
              <a:off x="417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8" name="Line 2158"/>
            <p:cNvSpPr>
              <a:spLocks noChangeShapeType="1"/>
            </p:cNvSpPr>
            <p:nvPr/>
          </p:nvSpPr>
          <p:spPr bwMode="auto">
            <a:xfrm>
              <a:off x="419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9" name="Line 2159"/>
            <p:cNvSpPr>
              <a:spLocks noChangeShapeType="1"/>
            </p:cNvSpPr>
            <p:nvPr/>
          </p:nvSpPr>
          <p:spPr bwMode="auto">
            <a:xfrm>
              <a:off x="420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0" name="Line 2160"/>
            <p:cNvSpPr>
              <a:spLocks noChangeShapeType="1"/>
            </p:cNvSpPr>
            <p:nvPr/>
          </p:nvSpPr>
          <p:spPr bwMode="auto">
            <a:xfrm>
              <a:off x="423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1" name="Line 2161"/>
            <p:cNvSpPr>
              <a:spLocks noChangeShapeType="1"/>
            </p:cNvSpPr>
            <p:nvPr/>
          </p:nvSpPr>
          <p:spPr bwMode="auto">
            <a:xfrm>
              <a:off x="423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2" name="Line 2162"/>
            <p:cNvSpPr>
              <a:spLocks noChangeShapeType="1"/>
            </p:cNvSpPr>
            <p:nvPr/>
          </p:nvSpPr>
          <p:spPr bwMode="auto">
            <a:xfrm>
              <a:off x="425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3" name="Line 2163"/>
            <p:cNvSpPr>
              <a:spLocks noChangeShapeType="1"/>
            </p:cNvSpPr>
            <p:nvPr/>
          </p:nvSpPr>
          <p:spPr bwMode="auto">
            <a:xfrm>
              <a:off x="427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4" name="Line 2164"/>
            <p:cNvSpPr>
              <a:spLocks noChangeShapeType="1"/>
            </p:cNvSpPr>
            <p:nvPr/>
          </p:nvSpPr>
          <p:spPr bwMode="auto">
            <a:xfrm>
              <a:off x="428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5" name="Line 2165"/>
            <p:cNvSpPr>
              <a:spLocks noChangeShapeType="1"/>
            </p:cNvSpPr>
            <p:nvPr/>
          </p:nvSpPr>
          <p:spPr bwMode="auto">
            <a:xfrm>
              <a:off x="431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6" name="Line 2166"/>
            <p:cNvSpPr>
              <a:spLocks noChangeShapeType="1"/>
            </p:cNvSpPr>
            <p:nvPr/>
          </p:nvSpPr>
          <p:spPr bwMode="auto">
            <a:xfrm>
              <a:off x="431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7" name="Line 2167"/>
            <p:cNvSpPr>
              <a:spLocks noChangeShapeType="1"/>
            </p:cNvSpPr>
            <p:nvPr/>
          </p:nvSpPr>
          <p:spPr bwMode="auto">
            <a:xfrm>
              <a:off x="433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8" name="Line 2168"/>
            <p:cNvSpPr>
              <a:spLocks noChangeShapeType="1"/>
            </p:cNvSpPr>
            <p:nvPr/>
          </p:nvSpPr>
          <p:spPr bwMode="auto">
            <a:xfrm>
              <a:off x="435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9" name="Line 2169"/>
            <p:cNvSpPr>
              <a:spLocks noChangeShapeType="1"/>
            </p:cNvSpPr>
            <p:nvPr/>
          </p:nvSpPr>
          <p:spPr bwMode="auto">
            <a:xfrm>
              <a:off x="43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0" name="Line 2170"/>
            <p:cNvSpPr>
              <a:spLocks noChangeShapeType="1"/>
            </p:cNvSpPr>
            <p:nvPr/>
          </p:nvSpPr>
          <p:spPr bwMode="auto">
            <a:xfrm>
              <a:off x="439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1" name="Line 2171"/>
            <p:cNvSpPr>
              <a:spLocks noChangeShapeType="1"/>
            </p:cNvSpPr>
            <p:nvPr/>
          </p:nvSpPr>
          <p:spPr bwMode="auto">
            <a:xfrm>
              <a:off x="439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2" name="Line 2172"/>
            <p:cNvSpPr>
              <a:spLocks noChangeShapeType="1"/>
            </p:cNvSpPr>
            <p:nvPr/>
          </p:nvSpPr>
          <p:spPr bwMode="auto">
            <a:xfrm>
              <a:off x="441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3" name="Line 2173"/>
            <p:cNvSpPr>
              <a:spLocks noChangeShapeType="1"/>
            </p:cNvSpPr>
            <p:nvPr/>
          </p:nvSpPr>
          <p:spPr bwMode="auto">
            <a:xfrm>
              <a:off x="444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4" name="Line 2174"/>
            <p:cNvSpPr>
              <a:spLocks noChangeShapeType="1"/>
            </p:cNvSpPr>
            <p:nvPr/>
          </p:nvSpPr>
          <p:spPr bwMode="auto">
            <a:xfrm>
              <a:off x="444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5" name="Line 2175"/>
            <p:cNvSpPr>
              <a:spLocks noChangeShapeType="1"/>
            </p:cNvSpPr>
            <p:nvPr/>
          </p:nvSpPr>
          <p:spPr bwMode="auto">
            <a:xfrm>
              <a:off x="447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6" name="Line 2176"/>
            <p:cNvSpPr>
              <a:spLocks noChangeShapeType="1"/>
            </p:cNvSpPr>
            <p:nvPr/>
          </p:nvSpPr>
          <p:spPr bwMode="auto">
            <a:xfrm>
              <a:off x="447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7" name="Line 2177"/>
            <p:cNvSpPr>
              <a:spLocks noChangeShapeType="1"/>
            </p:cNvSpPr>
            <p:nvPr/>
          </p:nvSpPr>
          <p:spPr bwMode="auto">
            <a:xfrm>
              <a:off x="449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8" name="Line 2178"/>
            <p:cNvSpPr>
              <a:spLocks noChangeShapeType="1"/>
            </p:cNvSpPr>
            <p:nvPr/>
          </p:nvSpPr>
          <p:spPr bwMode="auto">
            <a:xfrm>
              <a:off x="452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9" name="Line 2179"/>
            <p:cNvSpPr>
              <a:spLocks noChangeShapeType="1"/>
            </p:cNvSpPr>
            <p:nvPr/>
          </p:nvSpPr>
          <p:spPr bwMode="auto">
            <a:xfrm>
              <a:off x="453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0" name="Line 2180"/>
            <p:cNvSpPr>
              <a:spLocks noChangeShapeType="1"/>
            </p:cNvSpPr>
            <p:nvPr/>
          </p:nvSpPr>
          <p:spPr bwMode="auto">
            <a:xfrm>
              <a:off x="455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1" name="Line 2181"/>
            <p:cNvSpPr>
              <a:spLocks noChangeShapeType="1"/>
            </p:cNvSpPr>
            <p:nvPr/>
          </p:nvSpPr>
          <p:spPr bwMode="auto">
            <a:xfrm>
              <a:off x="456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2" name="Line 2182"/>
            <p:cNvSpPr>
              <a:spLocks noChangeShapeType="1"/>
            </p:cNvSpPr>
            <p:nvPr/>
          </p:nvSpPr>
          <p:spPr bwMode="auto">
            <a:xfrm>
              <a:off x="458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3" name="Line 2183"/>
            <p:cNvSpPr>
              <a:spLocks noChangeShapeType="1"/>
            </p:cNvSpPr>
            <p:nvPr/>
          </p:nvSpPr>
          <p:spPr bwMode="auto">
            <a:xfrm>
              <a:off x="460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4" name="Line 2184"/>
            <p:cNvSpPr>
              <a:spLocks noChangeShapeType="1"/>
            </p:cNvSpPr>
            <p:nvPr/>
          </p:nvSpPr>
          <p:spPr bwMode="auto">
            <a:xfrm>
              <a:off x="461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5" name="Line 2185"/>
            <p:cNvSpPr>
              <a:spLocks noChangeShapeType="1"/>
            </p:cNvSpPr>
            <p:nvPr/>
          </p:nvSpPr>
          <p:spPr bwMode="auto">
            <a:xfrm>
              <a:off x="463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6" name="Line 2186"/>
            <p:cNvSpPr>
              <a:spLocks noChangeShapeType="1"/>
            </p:cNvSpPr>
            <p:nvPr/>
          </p:nvSpPr>
          <p:spPr bwMode="auto">
            <a:xfrm>
              <a:off x="464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7" name="Line 2187"/>
            <p:cNvSpPr>
              <a:spLocks noChangeShapeType="1"/>
            </p:cNvSpPr>
            <p:nvPr/>
          </p:nvSpPr>
          <p:spPr bwMode="auto">
            <a:xfrm>
              <a:off x="465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8" name="Line 2188"/>
            <p:cNvSpPr>
              <a:spLocks noChangeShapeType="1"/>
            </p:cNvSpPr>
            <p:nvPr/>
          </p:nvSpPr>
          <p:spPr bwMode="auto">
            <a:xfrm>
              <a:off x="468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9" name="Line 2189"/>
            <p:cNvSpPr>
              <a:spLocks noChangeShapeType="1"/>
            </p:cNvSpPr>
            <p:nvPr/>
          </p:nvSpPr>
          <p:spPr bwMode="auto">
            <a:xfrm>
              <a:off x="469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0" name="Line 2190"/>
            <p:cNvSpPr>
              <a:spLocks noChangeShapeType="1"/>
            </p:cNvSpPr>
            <p:nvPr/>
          </p:nvSpPr>
          <p:spPr bwMode="auto">
            <a:xfrm>
              <a:off x="471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1" name="Line 2191"/>
            <p:cNvSpPr>
              <a:spLocks noChangeShapeType="1"/>
            </p:cNvSpPr>
            <p:nvPr/>
          </p:nvSpPr>
          <p:spPr bwMode="auto">
            <a:xfrm>
              <a:off x="472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2" name="Line 2192"/>
            <p:cNvSpPr>
              <a:spLocks noChangeShapeType="1"/>
            </p:cNvSpPr>
            <p:nvPr/>
          </p:nvSpPr>
          <p:spPr bwMode="auto">
            <a:xfrm>
              <a:off x="474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3" name="Line 2193"/>
            <p:cNvSpPr>
              <a:spLocks noChangeShapeType="1"/>
            </p:cNvSpPr>
            <p:nvPr/>
          </p:nvSpPr>
          <p:spPr bwMode="auto">
            <a:xfrm>
              <a:off x="476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4" name="Line 2194"/>
            <p:cNvSpPr>
              <a:spLocks noChangeShapeType="1"/>
            </p:cNvSpPr>
            <p:nvPr/>
          </p:nvSpPr>
          <p:spPr bwMode="auto">
            <a:xfrm>
              <a:off x="477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5" name="Line 2195"/>
            <p:cNvSpPr>
              <a:spLocks noChangeShapeType="1"/>
            </p:cNvSpPr>
            <p:nvPr/>
          </p:nvSpPr>
          <p:spPr bwMode="auto">
            <a:xfrm>
              <a:off x="480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6" name="Line 2196"/>
            <p:cNvSpPr>
              <a:spLocks noChangeShapeType="1"/>
            </p:cNvSpPr>
            <p:nvPr/>
          </p:nvSpPr>
          <p:spPr bwMode="auto">
            <a:xfrm>
              <a:off x="480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7" name="Line 2197"/>
            <p:cNvSpPr>
              <a:spLocks noChangeShapeType="1"/>
            </p:cNvSpPr>
            <p:nvPr/>
          </p:nvSpPr>
          <p:spPr bwMode="auto">
            <a:xfrm>
              <a:off x="482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8" name="Line 2198"/>
            <p:cNvSpPr>
              <a:spLocks noChangeShapeType="1"/>
            </p:cNvSpPr>
            <p:nvPr/>
          </p:nvSpPr>
          <p:spPr bwMode="auto">
            <a:xfrm>
              <a:off x="484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9" name="Line 2199"/>
            <p:cNvSpPr>
              <a:spLocks noChangeShapeType="1"/>
            </p:cNvSpPr>
            <p:nvPr/>
          </p:nvSpPr>
          <p:spPr bwMode="auto">
            <a:xfrm>
              <a:off x="485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0" name="Line 2200"/>
            <p:cNvSpPr>
              <a:spLocks noChangeShapeType="1"/>
            </p:cNvSpPr>
            <p:nvPr/>
          </p:nvSpPr>
          <p:spPr bwMode="auto">
            <a:xfrm>
              <a:off x="488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1" name="Line 2201"/>
            <p:cNvSpPr>
              <a:spLocks noChangeShapeType="1"/>
            </p:cNvSpPr>
            <p:nvPr/>
          </p:nvSpPr>
          <p:spPr bwMode="auto">
            <a:xfrm>
              <a:off x="488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2" name="Line 2202"/>
            <p:cNvSpPr>
              <a:spLocks noChangeShapeType="1"/>
            </p:cNvSpPr>
            <p:nvPr/>
          </p:nvSpPr>
          <p:spPr bwMode="auto">
            <a:xfrm>
              <a:off x="490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3" name="Line 2203"/>
            <p:cNvSpPr>
              <a:spLocks noChangeShapeType="1"/>
            </p:cNvSpPr>
            <p:nvPr/>
          </p:nvSpPr>
          <p:spPr bwMode="auto">
            <a:xfrm>
              <a:off x="492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4" name="Line 2204"/>
            <p:cNvSpPr>
              <a:spLocks noChangeShapeType="1"/>
            </p:cNvSpPr>
            <p:nvPr/>
          </p:nvSpPr>
          <p:spPr bwMode="auto">
            <a:xfrm>
              <a:off x="493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5" name="Line 2205"/>
            <p:cNvSpPr>
              <a:spLocks noChangeShapeType="1"/>
            </p:cNvSpPr>
            <p:nvPr/>
          </p:nvSpPr>
          <p:spPr bwMode="auto">
            <a:xfrm>
              <a:off x="49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6" name="Line 2206"/>
            <p:cNvSpPr>
              <a:spLocks noChangeShapeType="1"/>
            </p:cNvSpPr>
            <p:nvPr/>
          </p:nvSpPr>
          <p:spPr bwMode="auto">
            <a:xfrm>
              <a:off x="49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7" name="Line 2207"/>
            <p:cNvSpPr>
              <a:spLocks noChangeShapeType="1"/>
            </p:cNvSpPr>
            <p:nvPr/>
          </p:nvSpPr>
          <p:spPr bwMode="auto">
            <a:xfrm>
              <a:off x="498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8" name="Line 2208"/>
            <p:cNvSpPr>
              <a:spLocks noChangeShapeType="1"/>
            </p:cNvSpPr>
            <p:nvPr/>
          </p:nvSpPr>
          <p:spPr bwMode="auto">
            <a:xfrm>
              <a:off x="500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9" name="Line 2209"/>
            <p:cNvSpPr>
              <a:spLocks noChangeShapeType="1"/>
            </p:cNvSpPr>
            <p:nvPr/>
          </p:nvSpPr>
          <p:spPr bwMode="auto">
            <a:xfrm>
              <a:off x="501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0" name="Line 2210"/>
            <p:cNvSpPr>
              <a:spLocks noChangeShapeType="1"/>
            </p:cNvSpPr>
            <p:nvPr/>
          </p:nvSpPr>
          <p:spPr bwMode="auto">
            <a:xfrm>
              <a:off x="504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1" name="Line 2211"/>
            <p:cNvSpPr>
              <a:spLocks noChangeShapeType="1"/>
            </p:cNvSpPr>
            <p:nvPr/>
          </p:nvSpPr>
          <p:spPr bwMode="auto">
            <a:xfrm>
              <a:off x="504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2" name="Line 2212"/>
            <p:cNvSpPr>
              <a:spLocks noChangeShapeType="1"/>
            </p:cNvSpPr>
            <p:nvPr/>
          </p:nvSpPr>
          <p:spPr bwMode="auto">
            <a:xfrm>
              <a:off x="506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3" name="Line 2213"/>
            <p:cNvSpPr>
              <a:spLocks noChangeShapeType="1"/>
            </p:cNvSpPr>
            <p:nvPr/>
          </p:nvSpPr>
          <p:spPr bwMode="auto">
            <a:xfrm>
              <a:off x="509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4" name="Line 2214"/>
            <p:cNvSpPr>
              <a:spLocks noChangeShapeType="1"/>
            </p:cNvSpPr>
            <p:nvPr/>
          </p:nvSpPr>
          <p:spPr bwMode="auto">
            <a:xfrm>
              <a:off x="510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5" name="Line 2215"/>
            <p:cNvSpPr>
              <a:spLocks noChangeShapeType="1"/>
            </p:cNvSpPr>
            <p:nvPr/>
          </p:nvSpPr>
          <p:spPr bwMode="auto">
            <a:xfrm>
              <a:off x="512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6" name="Line 2216"/>
            <p:cNvSpPr>
              <a:spLocks noChangeShapeType="1"/>
            </p:cNvSpPr>
            <p:nvPr/>
          </p:nvSpPr>
          <p:spPr bwMode="auto">
            <a:xfrm>
              <a:off x="513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7" name="Line 2217"/>
            <p:cNvSpPr>
              <a:spLocks noChangeShapeType="1"/>
            </p:cNvSpPr>
            <p:nvPr/>
          </p:nvSpPr>
          <p:spPr bwMode="auto">
            <a:xfrm>
              <a:off x="515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8" name="Line 2218"/>
            <p:cNvSpPr>
              <a:spLocks noChangeShapeType="1"/>
            </p:cNvSpPr>
            <p:nvPr/>
          </p:nvSpPr>
          <p:spPr bwMode="auto">
            <a:xfrm>
              <a:off x="517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9" name="Line 2219"/>
            <p:cNvSpPr>
              <a:spLocks noChangeShapeType="1"/>
            </p:cNvSpPr>
            <p:nvPr/>
          </p:nvSpPr>
          <p:spPr bwMode="auto">
            <a:xfrm>
              <a:off x="518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0" name="Line 2220"/>
            <p:cNvSpPr>
              <a:spLocks noChangeShapeType="1"/>
            </p:cNvSpPr>
            <p:nvPr/>
          </p:nvSpPr>
          <p:spPr bwMode="auto">
            <a:xfrm>
              <a:off x="520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1" name="Line 2221"/>
            <p:cNvSpPr>
              <a:spLocks noChangeShapeType="1"/>
            </p:cNvSpPr>
            <p:nvPr/>
          </p:nvSpPr>
          <p:spPr bwMode="auto">
            <a:xfrm>
              <a:off x="521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2" name="Line 2222"/>
            <p:cNvSpPr>
              <a:spLocks noChangeShapeType="1"/>
            </p:cNvSpPr>
            <p:nvPr/>
          </p:nvSpPr>
          <p:spPr bwMode="auto">
            <a:xfrm>
              <a:off x="522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3" name="Line 2223"/>
            <p:cNvSpPr>
              <a:spLocks noChangeShapeType="1"/>
            </p:cNvSpPr>
            <p:nvPr/>
          </p:nvSpPr>
          <p:spPr bwMode="auto">
            <a:xfrm>
              <a:off x="525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4" name="Line 2224"/>
            <p:cNvSpPr>
              <a:spLocks noChangeShapeType="1"/>
            </p:cNvSpPr>
            <p:nvPr/>
          </p:nvSpPr>
          <p:spPr bwMode="auto">
            <a:xfrm>
              <a:off x="52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5" name="Line 2225"/>
            <p:cNvSpPr>
              <a:spLocks noChangeShapeType="1"/>
            </p:cNvSpPr>
            <p:nvPr/>
          </p:nvSpPr>
          <p:spPr bwMode="auto">
            <a:xfrm>
              <a:off x="528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6" name="Line 2226"/>
            <p:cNvSpPr>
              <a:spLocks noChangeShapeType="1"/>
            </p:cNvSpPr>
            <p:nvPr/>
          </p:nvSpPr>
          <p:spPr bwMode="auto">
            <a:xfrm>
              <a:off x="529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7" name="Line 2227"/>
            <p:cNvSpPr>
              <a:spLocks noChangeShapeType="1"/>
            </p:cNvSpPr>
            <p:nvPr/>
          </p:nvSpPr>
          <p:spPr bwMode="auto">
            <a:xfrm>
              <a:off x="531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8" name="Line 2228"/>
            <p:cNvSpPr>
              <a:spLocks noChangeShapeType="1"/>
            </p:cNvSpPr>
            <p:nvPr/>
          </p:nvSpPr>
          <p:spPr bwMode="auto">
            <a:xfrm>
              <a:off x="533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1" name="Text Box 10"/>
          <p:cNvSpPr txBox="1">
            <a:spLocks noChangeArrowheads="1"/>
          </p:cNvSpPr>
          <p:nvPr/>
        </p:nvSpPr>
        <p:spPr bwMode="auto">
          <a:xfrm>
            <a:off x="3397866" y="4418504"/>
            <a:ext cx="1931988" cy="3048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2.5 </a:t>
            </a:r>
            <a:r>
              <a:rPr lang="en-GB" sz="1400" dirty="0">
                <a:solidFill>
                  <a:srgbClr val="800080"/>
                </a:solidFill>
                <a:latin typeface="Symbol" pitchFamily="18" charset="2"/>
              </a:rPr>
              <a:t>s</a:t>
            </a:r>
            <a:r>
              <a:rPr lang="en-GB" sz="1400" dirty="0">
                <a:solidFill>
                  <a:srgbClr val="800080"/>
                </a:solidFill>
                <a:latin typeface="Arial" charset="0"/>
              </a:rPr>
              <a:t>  beam envelope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27369" name="AutoShape 35"/>
          <p:cNvSpPr>
            <a:spLocks/>
          </p:cNvSpPr>
          <p:nvPr/>
        </p:nvSpPr>
        <p:spPr bwMode="auto">
          <a:xfrm rot="16200000" flipV="1">
            <a:off x="1105375" y="2375569"/>
            <a:ext cx="200329" cy="1805784"/>
          </a:xfrm>
          <a:prstGeom prst="leftBrace">
            <a:avLst>
              <a:gd name="adj1" fmla="val 41850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7370" name="AutoShape 35"/>
          <p:cNvSpPr>
            <a:spLocks/>
          </p:cNvSpPr>
          <p:nvPr/>
        </p:nvSpPr>
        <p:spPr bwMode="auto">
          <a:xfrm rot="16200000" flipV="1">
            <a:off x="3954867" y="1350107"/>
            <a:ext cx="185584" cy="3871455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3080" name="Text Box 26"/>
          <p:cNvSpPr txBox="1">
            <a:spLocks noChangeArrowheads="1"/>
          </p:cNvSpPr>
          <p:nvPr/>
        </p:nvSpPr>
        <p:spPr bwMode="auto">
          <a:xfrm>
            <a:off x="107876" y="3359722"/>
            <a:ext cx="2133599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22 </a:t>
            </a:r>
            <a:r>
              <a:rPr lang="en-GB" sz="1200" dirty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short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(2.5 meter)</a:t>
            </a:r>
          </a:p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325 MHz, 2-cell cavity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764" name="Text Box 25"/>
          <p:cNvSpPr txBox="1">
            <a:spLocks noChangeArrowheads="1"/>
          </p:cNvSpPr>
          <p:nvPr/>
        </p:nvSpPr>
        <p:spPr bwMode="auto">
          <a:xfrm>
            <a:off x="2792247" y="3330635"/>
            <a:ext cx="2670137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30 </a:t>
            </a:r>
            <a:r>
              <a:rPr lang="en-GB" sz="1200" dirty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medium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</a:t>
            </a: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(3.5 </a:t>
            </a:r>
            <a:r>
              <a:rPr lang="en-GB" sz="1200" dirty="0" smtClean="0">
                <a:solidFill>
                  <a:srgbClr val="800080"/>
                </a:solidFill>
                <a:cs typeface="Times New Roman" pitchFamily="18" charset="0"/>
              </a:rPr>
              <a:t>meter) </a:t>
            </a:r>
            <a:endParaRPr lang="en-GB" sz="12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325 MHz, 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4-cell cavity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27374" name="Text Box 10"/>
          <p:cNvSpPr txBox="1">
            <a:spLocks noChangeArrowheads="1"/>
          </p:cNvSpPr>
          <p:nvPr/>
        </p:nvSpPr>
        <p:spPr bwMode="auto">
          <a:xfrm>
            <a:off x="3493567" y="1271228"/>
            <a:ext cx="1409473" cy="30523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beta functions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grpSp>
        <p:nvGrpSpPr>
          <p:cNvPr id="1212" name="Group 1211"/>
          <p:cNvGrpSpPr/>
          <p:nvPr/>
        </p:nvGrpSpPr>
        <p:grpSpPr>
          <a:xfrm>
            <a:off x="3295679" y="2102381"/>
            <a:ext cx="1697491" cy="414332"/>
            <a:chOff x="871538" y="1334639"/>
            <a:chExt cx="1697491" cy="414332"/>
          </a:xfrm>
        </p:grpSpPr>
        <p:sp>
          <p:nvSpPr>
            <p:cNvPr id="1100" name="Rectangle 8"/>
            <p:cNvSpPr>
              <a:spLocks noChangeArrowheads="1"/>
            </p:cNvSpPr>
            <p:nvPr/>
          </p:nvSpPr>
          <p:spPr bwMode="auto">
            <a:xfrm>
              <a:off x="872468" y="1395128"/>
              <a:ext cx="1689303" cy="305212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4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A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325 MHz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MV/m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01" name="Rectangle 35"/>
            <p:cNvSpPr>
              <a:spLocks noChangeArrowheads="1"/>
            </p:cNvSpPr>
            <p:nvPr/>
          </p:nvSpPr>
          <p:spPr bwMode="auto">
            <a:xfrm>
              <a:off x="871538" y="1334639"/>
              <a:ext cx="1697491" cy="414332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200" name="AutoShape 35"/>
          <p:cNvSpPr>
            <a:spLocks/>
          </p:cNvSpPr>
          <p:nvPr/>
        </p:nvSpPr>
        <p:spPr bwMode="auto">
          <a:xfrm rot="16200000" flipV="1">
            <a:off x="7229670" y="1962917"/>
            <a:ext cx="242693" cy="2686420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grpSp>
        <p:nvGrpSpPr>
          <p:cNvPr id="1213" name="Group 1212"/>
          <p:cNvGrpSpPr/>
          <p:nvPr/>
        </p:nvGrpSpPr>
        <p:grpSpPr>
          <a:xfrm>
            <a:off x="6516594" y="2121967"/>
            <a:ext cx="1697491" cy="414332"/>
            <a:chOff x="871538" y="1334639"/>
            <a:chExt cx="1697491" cy="414332"/>
          </a:xfrm>
        </p:grpSpPr>
        <p:sp>
          <p:nvSpPr>
            <p:cNvPr id="1214" name="Rectangle 8"/>
            <p:cNvSpPr>
              <a:spLocks noChangeArrowheads="1"/>
            </p:cNvSpPr>
            <p:nvPr/>
          </p:nvSpPr>
          <p:spPr bwMode="auto">
            <a:xfrm>
              <a:off x="872468" y="1395128"/>
              <a:ext cx="1689303" cy="305212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4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A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650 MHz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25 MV/m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15" name="Rectangle 35"/>
            <p:cNvSpPr>
              <a:spLocks noChangeArrowheads="1"/>
            </p:cNvSpPr>
            <p:nvPr/>
          </p:nvSpPr>
          <p:spPr bwMode="auto">
            <a:xfrm>
              <a:off x="871538" y="1334639"/>
              <a:ext cx="1697491" cy="414332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126109" y="5117451"/>
            <a:ext cx="1740876" cy="370114"/>
            <a:chOff x="2533161" y="5214724"/>
            <a:chExt cx="1740876" cy="370114"/>
          </a:xfrm>
        </p:grpSpPr>
        <p:sp>
          <p:nvSpPr>
            <p:cNvPr id="26635" name="Rectangle 8"/>
            <p:cNvSpPr>
              <a:spLocks noChangeArrowheads="1"/>
            </p:cNvSpPr>
            <p:nvPr/>
          </p:nvSpPr>
          <p:spPr bwMode="auto">
            <a:xfrm>
              <a:off x="2715044" y="5225604"/>
              <a:ext cx="1392498" cy="305571"/>
            </a:xfrm>
            <a:prstGeom prst="rect">
              <a:avLst/>
            </a:prstGeom>
            <a:solidFill>
              <a:schemeClr val="bg1"/>
            </a:solidFill>
            <a:ln w="12699" algn="ctr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r>
                <a:rPr lang="en-US" sz="14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N</a:t>
              </a:r>
              <a:r>
                <a:rPr lang="en-US" sz="1400" baseline="-25000" dirty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mm </a:t>
              </a:r>
              <a:r>
                <a:rPr lang="en-US" sz="1400" dirty="0" err="1">
                  <a:solidFill>
                    <a:srgbClr val="800080"/>
                  </a:solidFill>
                  <a:latin typeface="Arial" charset="0"/>
                  <a:cs typeface="Arial" charset="0"/>
                </a:rPr>
                <a:t>rad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18" name="Oval 14"/>
            <p:cNvSpPr>
              <a:spLocks noChangeArrowheads="1"/>
            </p:cNvSpPr>
            <p:nvPr/>
          </p:nvSpPr>
          <p:spPr bwMode="auto">
            <a:xfrm>
              <a:off x="2533161" y="5214724"/>
              <a:ext cx="1740876" cy="370114"/>
            </a:xfrm>
            <a:prstGeom prst="ellips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219" name="Rectangle 1218"/>
          <p:cNvSpPr/>
          <p:nvPr/>
        </p:nvSpPr>
        <p:spPr>
          <a:xfrm>
            <a:off x="30777" y="873932"/>
            <a:ext cx="118125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p</a:t>
            </a:r>
            <a:r>
              <a:rPr lang="en-US" sz="1200" dirty="0" smtClean="0">
                <a:solidFill>
                  <a:srgbClr val="000090"/>
                </a:solidFill>
              </a:rPr>
              <a:t> = 255 MeV/c 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20" name="Rectangle 1219"/>
          <p:cNvSpPr/>
          <p:nvPr/>
        </p:nvSpPr>
        <p:spPr>
          <a:xfrm>
            <a:off x="8257690" y="852161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2</a:t>
            </a:r>
            <a:r>
              <a:rPr lang="en-US" sz="1200" dirty="0" smtClean="0">
                <a:solidFill>
                  <a:srgbClr val="000090"/>
                </a:solidFill>
              </a:rPr>
              <a:t>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17" name="Rectangle 1216"/>
          <p:cNvSpPr/>
          <p:nvPr/>
        </p:nvSpPr>
        <p:spPr>
          <a:xfrm>
            <a:off x="5522501" y="886283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1.25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112149" y="5187408"/>
            <a:ext cx="23401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kern="0" dirty="0">
                <a:solidFill>
                  <a:srgbClr val="660066"/>
                </a:solidFill>
                <a:ea typeface="MS PGothic" pitchFamily="34" charset="-128"/>
              </a:rPr>
              <a:t>Transverse Acceptance</a:t>
            </a:r>
            <a:endParaRPr lang="en-US" sz="1600" dirty="0">
              <a:solidFill>
                <a:srgbClr val="660066"/>
              </a:solidFill>
            </a:endParaRPr>
          </a:p>
        </p:txBody>
      </p:sp>
      <p:sp>
        <p:nvSpPr>
          <p:cNvPr id="204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52413"/>
            <a:ext cx="9144000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325 MHz – 650 MHz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 </a:t>
            </a:r>
          </a:p>
        </p:txBody>
      </p:sp>
      <p:sp>
        <p:nvSpPr>
          <p:cNvPr id="1201" name="Text Box 25"/>
          <p:cNvSpPr txBox="1">
            <a:spLocks noChangeArrowheads="1"/>
          </p:cNvSpPr>
          <p:nvPr/>
        </p:nvSpPr>
        <p:spPr bwMode="auto">
          <a:xfrm>
            <a:off x="6275478" y="3334347"/>
            <a:ext cx="2312922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20 long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</a:t>
            </a: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(4 </a:t>
            </a:r>
            <a:r>
              <a:rPr lang="en-GB" sz="1200" dirty="0" smtClean="0">
                <a:solidFill>
                  <a:srgbClr val="800080"/>
                </a:solidFill>
                <a:cs typeface="Times New Roman" pitchFamily="18" charset="0"/>
              </a:rPr>
              <a:t>meter) </a:t>
            </a:r>
            <a:endParaRPr lang="en-GB" sz="12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650 MHz, 2×4-cell cavity)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graphicFrame>
        <p:nvGraphicFramePr>
          <p:cNvPr id="2050" name="Object 18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52123483"/>
              </p:ext>
            </p:extLst>
          </p:nvPr>
        </p:nvGraphicFramePr>
        <p:xfrm>
          <a:off x="420460" y="4890370"/>
          <a:ext cx="1147763" cy="655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7" name="Equation" r:id="rId4" imgW="877680" imgH="493560" progId="Equation.3">
                  <p:embed/>
                </p:oleObj>
              </mc:Choice>
              <mc:Fallback>
                <p:oleObj name="Equation" r:id="rId4" imgW="877680" imgH="493560" progId="Equation.3">
                  <p:embed/>
                  <p:pic>
                    <p:nvPicPr>
                      <p:cNvPr id="0" name="Picture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460" y="4890370"/>
                        <a:ext cx="1147763" cy="6556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1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089076" y="6516733"/>
            <a:ext cx="2250062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</p:spTree>
    <p:extLst>
      <p:ext uri="{BB962C8B-B14F-4D97-AF65-F5344CB8AC3E}">
        <p14:creationId xmlns:p14="http://schemas.microsoft.com/office/powerpoint/2010/main" val="3860001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roup 546"/>
          <p:cNvGrpSpPr>
            <a:grpSpLocks noChangeAspect="1"/>
          </p:cNvGrpSpPr>
          <p:nvPr/>
        </p:nvGrpSpPr>
        <p:grpSpPr bwMode="auto">
          <a:xfrm>
            <a:off x="153450" y="961661"/>
            <a:ext cx="8740263" cy="2194988"/>
            <a:chOff x="382" y="864"/>
            <a:chExt cx="5065" cy="1272"/>
          </a:xfrm>
        </p:grpSpPr>
        <p:sp>
          <p:nvSpPr>
            <p:cNvPr id="1569" name="AutoShape 545"/>
            <p:cNvSpPr>
              <a:spLocks noChangeAspect="1" noChangeArrowheads="1" noTextEdit="1"/>
            </p:cNvSpPr>
            <p:nvPr/>
          </p:nvSpPr>
          <p:spPr bwMode="auto">
            <a:xfrm>
              <a:off x="383" y="864"/>
              <a:ext cx="5028" cy="1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771" name="Group 747"/>
            <p:cNvGrpSpPr>
              <a:grpSpLocks/>
            </p:cNvGrpSpPr>
            <p:nvPr/>
          </p:nvGrpSpPr>
          <p:grpSpPr bwMode="auto">
            <a:xfrm>
              <a:off x="382" y="864"/>
              <a:ext cx="5065" cy="1272"/>
              <a:chOff x="382" y="864"/>
              <a:chExt cx="5065" cy="1272"/>
            </a:xfrm>
          </p:grpSpPr>
          <p:sp>
            <p:nvSpPr>
              <p:cNvPr id="1571" name="Rectangle 547"/>
              <p:cNvSpPr>
                <a:spLocks noChangeArrowheads="1"/>
              </p:cNvSpPr>
              <p:nvPr/>
            </p:nvSpPr>
            <p:spPr bwMode="auto">
              <a:xfrm>
                <a:off x="383" y="864"/>
                <a:ext cx="5028" cy="1272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Rectangle 548"/>
              <p:cNvSpPr>
                <a:spLocks noChangeArrowheads="1"/>
              </p:cNvSpPr>
              <p:nvPr/>
            </p:nvSpPr>
            <p:spPr bwMode="auto">
              <a:xfrm>
                <a:off x="455" y="1008"/>
                <a:ext cx="4884" cy="97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Rectangle 549"/>
              <p:cNvSpPr>
                <a:spLocks noChangeArrowheads="1"/>
              </p:cNvSpPr>
              <p:nvPr/>
            </p:nvSpPr>
            <p:spPr bwMode="auto">
              <a:xfrm>
                <a:off x="5231" y="1998"/>
                <a:ext cx="16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240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4" name="Rectangle 550"/>
              <p:cNvSpPr>
                <a:spLocks noChangeArrowheads="1"/>
              </p:cNvSpPr>
              <p:nvPr/>
            </p:nvSpPr>
            <p:spPr bwMode="auto">
              <a:xfrm>
                <a:off x="455" y="1998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6" name="Rectangle 552"/>
              <p:cNvSpPr>
                <a:spLocks noChangeArrowheads="1"/>
              </p:cNvSpPr>
              <p:nvPr/>
            </p:nvSpPr>
            <p:spPr bwMode="auto">
              <a:xfrm>
                <a:off x="503" y="942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7" name="Rectangle 553"/>
              <p:cNvSpPr>
                <a:spLocks noChangeArrowheads="1"/>
              </p:cNvSpPr>
              <p:nvPr/>
            </p:nvSpPr>
            <p:spPr bwMode="auto">
              <a:xfrm rot="16200000">
                <a:off x="394" y="954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8" name="Rectangle 554"/>
              <p:cNvSpPr>
                <a:spLocks noChangeArrowheads="1"/>
              </p:cNvSpPr>
              <p:nvPr/>
            </p:nvSpPr>
            <p:spPr bwMode="auto">
              <a:xfrm rot="16200000">
                <a:off x="394" y="190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9" name="Rectangle 555"/>
              <p:cNvSpPr>
                <a:spLocks noChangeArrowheads="1"/>
              </p:cNvSpPr>
              <p:nvPr/>
            </p:nvSpPr>
            <p:spPr bwMode="auto">
              <a:xfrm rot="16200000">
                <a:off x="5357" y="953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0" name="Rectangle 556"/>
              <p:cNvSpPr>
                <a:spLocks noChangeArrowheads="1"/>
              </p:cNvSpPr>
              <p:nvPr/>
            </p:nvSpPr>
            <p:spPr bwMode="auto">
              <a:xfrm rot="16200000">
                <a:off x="5357" y="1901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1" name="Rectangle 557"/>
              <p:cNvSpPr>
                <a:spLocks noChangeArrowheads="1"/>
              </p:cNvSpPr>
              <p:nvPr/>
            </p:nvSpPr>
            <p:spPr bwMode="auto">
              <a:xfrm rot="16200000">
                <a:off x="160" y="1374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2" name="Rectangle 558"/>
              <p:cNvSpPr>
                <a:spLocks noChangeArrowheads="1"/>
              </p:cNvSpPr>
              <p:nvPr/>
            </p:nvSpPr>
            <p:spPr bwMode="auto">
              <a:xfrm rot="16200000">
                <a:off x="5141" y="1391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3" name="Line 559"/>
              <p:cNvSpPr>
                <a:spLocks noChangeShapeType="1"/>
              </p:cNvSpPr>
              <p:nvPr/>
            </p:nvSpPr>
            <p:spPr bwMode="auto">
              <a:xfrm flipH="1">
                <a:off x="5303" y="110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Line 560"/>
              <p:cNvSpPr>
                <a:spLocks noChangeShapeType="1"/>
              </p:cNvSpPr>
              <p:nvPr/>
            </p:nvSpPr>
            <p:spPr bwMode="auto">
              <a:xfrm>
                <a:off x="455" y="110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Line 561"/>
              <p:cNvSpPr>
                <a:spLocks noChangeShapeType="1"/>
              </p:cNvSpPr>
              <p:nvPr/>
            </p:nvSpPr>
            <p:spPr bwMode="auto">
              <a:xfrm flipV="1">
                <a:off x="941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Line 562"/>
              <p:cNvSpPr>
                <a:spLocks noChangeShapeType="1"/>
              </p:cNvSpPr>
              <p:nvPr/>
            </p:nvSpPr>
            <p:spPr bwMode="auto">
              <a:xfrm>
                <a:off x="941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Line 563"/>
              <p:cNvSpPr>
                <a:spLocks noChangeShapeType="1"/>
              </p:cNvSpPr>
              <p:nvPr/>
            </p:nvSpPr>
            <p:spPr bwMode="auto">
              <a:xfrm flipH="1">
                <a:off x="5303" y="12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Line 564"/>
              <p:cNvSpPr>
                <a:spLocks noChangeShapeType="1"/>
              </p:cNvSpPr>
              <p:nvPr/>
            </p:nvSpPr>
            <p:spPr bwMode="auto">
              <a:xfrm>
                <a:off x="455" y="12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Line 565"/>
              <p:cNvSpPr>
                <a:spLocks noChangeShapeType="1"/>
              </p:cNvSpPr>
              <p:nvPr/>
            </p:nvSpPr>
            <p:spPr bwMode="auto">
              <a:xfrm flipV="1">
                <a:off x="142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Line 566"/>
              <p:cNvSpPr>
                <a:spLocks noChangeShapeType="1"/>
              </p:cNvSpPr>
              <p:nvPr/>
            </p:nvSpPr>
            <p:spPr bwMode="auto">
              <a:xfrm>
                <a:off x="142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Line 567"/>
              <p:cNvSpPr>
                <a:spLocks noChangeShapeType="1"/>
              </p:cNvSpPr>
              <p:nvPr/>
            </p:nvSpPr>
            <p:spPr bwMode="auto">
              <a:xfrm flipH="1">
                <a:off x="5303" y="130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Line 568"/>
              <p:cNvSpPr>
                <a:spLocks noChangeShapeType="1"/>
              </p:cNvSpPr>
              <p:nvPr/>
            </p:nvSpPr>
            <p:spPr bwMode="auto">
              <a:xfrm>
                <a:off x="455" y="130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Line 569"/>
              <p:cNvSpPr>
                <a:spLocks noChangeShapeType="1"/>
              </p:cNvSpPr>
              <p:nvPr/>
            </p:nvSpPr>
            <p:spPr bwMode="auto">
              <a:xfrm flipV="1">
                <a:off x="1919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Line 570"/>
              <p:cNvSpPr>
                <a:spLocks noChangeShapeType="1"/>
              </p:cNvSpPr>
              <p:nvPr/>
            </p:nvSpPr>
            <p:spPr bwMode="auto">
              <a:xfrm>
                <a:off x="1919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Line 571"/>
              <p:cNvSpPr>
                <a:spLocks noChangeShapeType="1"/>
              </p:cNvSpPr>
              <p:nvPr/>
            </p:nvSpPr>
            <p:spPr bwMode="auto">
              <a:xfrm flipH="1">
                <a:off x="5303" y="139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Line 572"/>
              <p:cNvSpPr>
                <a:spLocks noChangeShapeType="1"/>
              </p:cNvSpPr>
              <p:nvPr/>
            </p:nvSpPr>
            <p:spPr bwMode="auto">
              <a:xfrm>
                <a:off x="455" y="139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Line 573"/>
              <p:cNvSpPr>
                <a:spLocks noChangeShapeType="1"/>
              </p:cNvSpPr>
              <p:nvPr/>
            </p:nvSpPr>
            <p:spPr bwMode="auto">
              <a:xfrm flipV="1">
                <a:off x="2405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Line 574"/>
              <p:cNvSpPr>
                <a:spLocks noChangeShapeType="1"/>
              </p:cNvSpPr>
              <p:nvPr/>
            </p:nvSpPr>
            <p:spPr bwMode="auto">
              <a:xfrm>
                <a:off x="2405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Line 575"/>
              <p:cNvSpPr>
                <a:spLocks noChangeShapeType="1"/>
              </p:cNvSpPr>
              <p:nvPr/>
            </p:nvSpPr>
            <p:spPr bwMode="auto">
              <a:xfrm flipH="1">
                <a:off x="5303" y="15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Line 576"/>
              <p:cNvSpPr>
                <a:spLocks noChangeShapeType="1"/>
              </p:cNvSpPr>
              <p:nvPr/>
            </p:nvSpPr>
            <p:spPr bwMode="auto">
              <a:xfrm>
                <a:off x="455" y="15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Line 577"/>
              <p:cNvSpPr>
                <a:spLocks noChangeShapeType="1"/>
              </p:cNvSpPr>
              <p:nvPr/>
            </p:nvSpPr>
            <p:spPr bwMode="auto">
              <a:xfrm flipV="1">
                <a:off x="289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Line 578"/>
              <p:cNvSpPr>
                <a:spLocks noChangeShapeType="1"/>
              </p:cNvSpPr>
              <p:nvPr/>
            </p:nvSpPr>
            <p:spPr bwMode="auto">
              <a:xfrm>
                <a:off x="289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Line 579"/>
              <p:cNvSpPr>
                <a:spLocks noChangeShapeType="1"/>
              </p:cNvSpPr>
              <p:nvPr/>
            </p:nvSpPr>
            <p:spPr bwMode="auto">
              <a:xfrm flipH="1">
                <a:off x="5303" y="159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Line 580"/>
              <p:cNvSpPr>
                <a:spLocks noChangeShapeType="1"/>
              </p:cNvSpPr>
              <p:nvPr/>
            </p:nvSpPr>
            <p:spPr bwMode="auto">
              <a:xfrm>
                <a:off x="455" y="159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Line 581"/>
              <p:cNvSpPr>
                <a:spLocks noChangeShapeType="1"/>
              </p:cNvSpPr>
              <p:nvPr/>
            </p:nvSpPr>
            <p:spPr bwMode="auto">
              <a:xfrm flipV="1">
                <a:off x="3383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Line 582"/>
              <p:cNvSpPr>
                <a:spLocks noChangeShapeType="1"/>
              </p:cNvSpPr>
              <p:nvPr/>
            </p:nvSpPr>
            <p:spPr bwMode="auto">
              <a:xfrm>
                <a:off x="3383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Line 583"/>
              <p:cNvSpPr>
                <a:spLocks noChangeShapeType="1"/>
              </p:cNvSpPr>
              <p:nvPr/>
            </p:nvSpPr>
            <p:spPr bwMode="auto">
              <a:xfrm flipH="1">
                <a:off x="5303" y="16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Line 584"/>
              <p:cNvSpPr>
                <a:spLocks noChangeShapeType="1"/>
              </p:cNvSpPr>
              <p:nvPr/>
            </p:nvSpPr>
            <p:spPr bwMode="auto">
              <a:xfrm>
                <a:off x="455" y="16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Line 585"/>
              <p:cNvSpPr>
                <a:spLocks noChangeShapeType="1"/>
              </p:cNvSpPr>
              <p:nvPr/>
            </p:nvSpPr>
            <p:spPr bwMode="auto">
              <a:xfrm flipV="1">
                <a:off x="3869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Line 586"/>
              <p:cNvSpPr>
                <a:spLocks noChangeShapeType="1"/>
              </p:cNvSpPr>
              <p:nvPr/>
            </p:nvSpPr>
            <p:spPr bwMode="auto">
              <a:xfrm>
                <a:off x="3869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Line 587"/>
              <p:cNvSpPr>
                <a:spLocks noChangeShapeType="1"/>
              </p:cNvSpPr>
              <p:nvPr/>
            </p:nvSpPr>
            <p:spPr bwMode="auto">
              <a:xfrm flipH="1">
                <a:off x="5303" y="179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Line 588"/>
              <p:cNvSpPr>
                <a:spLocks noChangeShapeType="1"/>
              </p:cNvSpPr>
              <p:nvPr/>
            </p:nvSpPr>
            <p:spPr bwMode="auto">
              <a:xfrm>
                <a:off x="455" y="179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Line 589"/>
              <p:cNvSpPr>
                <a:spLocks noChangeShapeType="1"/>
              </p:cNvSpPr>
              <p:nvPr/>
            </p:nvSpPr>
            <p:spPr bwMode="auto">
              <a:xfrm flipV="1">
                <a:off x="4361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Line 590"/>
              <p:cNvSpPr>
                <a:spLocks noChangeShapeType="1"/>
              </p:cNvSpPr>
              <p:nvPr/>
            </p:nvSpPr>
            <p:spPr bwMode="auto">
              <a:xfrm>
                <a:off x="4361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Line 591"/>
              <p:cNvSpPr>
                <a:spLocks noChangeShapeType="1"/>
              </p:cNvSpPr>
              <p:nvPr/>
            </p:nvSpPr>
            <p:spPr bwMode="auto">
              <a:xfrm flipH="1">
                <a:off x="5303" y="189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Line 592"/>
              <p:cNvSpPr>
                <a:spLocks noChangeShapeType="1"/>
              </p:cNvSpPr>
              <p:nvPr/>
            </p:nvSpPr>
            <p:spPr bwMode="auto">
              <a:xfrm>
                <a:off x="455" y="189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Line 593"/>
              <p:cNvSpPr>
                <a:spLocks noChangeShapeType="1"/>
              </p:cNvSpPr>
              <p:nvPr/>
            </p:nvSpPr>
            <p:spPr bwMode="auto">
              <a:xfrm flipV="1">
                <a:off x="484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Line 594"/>
              <p:cNvSpPr>
                <a:spLocks noChangeShapeType="1"/>
              </p:cNvSpPr>
              <p:nvPr/>
            </p:nvSpPr>
            <p:spPr bwMode="auto">
              <a:xfrm>
                <a:off x="484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Rectangle 595"/>
              <p:cNvSpPr>
                <a:spLocks noChangeArrowheads="1"/>
              </p:cNvSpPr>
              <p:nvPr/>
            </p:nvSpPr>
            <p:spPr bwMode="auto">
              <a:xfrm>
                <a:off x="683" y="199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0" name="Freeform 596"/>
              <p:cNvSpPr>
                <a:spLocks/>
              </p:cNvSpPr>
              <p:nvPr/>
            </p:nvSpPr>
            <p:spPr bwMode="auto">
              <a:xfrm>
                <a:off x="455" y="1170"/>
                <a:ext cx="4884" cy="426"/>
              </a:xfrm>
              <a:custGeom>
                <a:avLst/>
                <a:gdLst/>
                <a:ahLst/>
                <a:cxnLst>
                  <a:cxn ang="0">
                    <a:pos x="60" y="312"/>
                  </a:cxn>
                  <a:cxn ang="0">
                    <a:pos x="120" y="360"/>
                  </a:cxn>
                  <a:cxn ang="0">
                    <a:pos x="198" y="402"/>
                  </a:cxn>
                  <a:cxn ang="0">
                    <a:pos x="258" y="342"/>
                  </a:cxn>
                  <a:cxn ang="0">
                    <a:pos x="318" y="318"/>
                  </a:cxn>
                  <a:cxn ang="0">
                    <a:pos x="378" y="390"/>
                  </a:cxn>
                  <a:cxn ang="0">
                    <a:pos x="456" y="390"/>
                  </a:cxn>
                  <a:cxn ang="0">
                    <a:pos x="516" y="324"/>
                  </a:cxn>
                  <a:cxn ang="0">
                    <a:pos x="576" y="342"/>
                  </a:cxn>
                  <a:cxn ang="0">
                    <a:pos x="636" y="414"/>
                  </a:cxn>
                  <a:cxn ang="0">
                    <a:pos x="714" y="372"/>
                  </a:cxn>
                  <a:cxn ang="0">
                    <a:pos x="774" y="324"/>
                  </a:cxn>
                  <a:cxn ang="0">
                    <a:pos x="834" y="354"/>
                  </a:cxn>
                  <a:cxn ang="0">
                    <a:pos x="894" y="426"/>
                  </a:cxn>
                  <a:cxn ang="0">
                    <a:pos x="966" y="354"/>
                  </a:cxn>
                  <a:cxn ang="0">
                    <a:pos x="1026" y="324"/>
                  </a:cxn>
                  <a:cxn ang="0">
                    <a:pos x="1086" y="312"/>
                  </a:cxn>
                  <a:cxn ang="0">
                    <a:pos x="1188" y="204"/>
                  </a:cxn>
                  <a:cxn ang="0">
                    <a:pos x="1266" y="138"/>
                  </a:cxn>
                  <a:cxn ang="0">
                    <a:pos x="1344" y="96"/>
                  </a:cxn>
                  <a:cxn ang="0">
                    <a:pos x="1422" y="150"/>
                  </a:cxn>
                  <a:cxn ang="0">
                    <a:pos x="1506" y="222"/>
                  </a:cxn>
                  <a:cxn ang="0">
                    <a:pos x="1620" y="162"/>
                  </a:cxn>
                  <a:cxn ang="0">
                    <a:pos x="1698" y="102"/>
                  </a:cxn>
                  <a:cxn ang="0">
                    <a:pos x="1782" y="150"/>
                  </a:cxn>
                  <a:cxn ang="0">
                    <a:pos x="1860" y="216"/>
                  </a:cxn>
                  <a:cxn ang="0">
                    <a:pos x="1974" y="180"/>
                  </a:cxn>
                  <a:cxn ang="0">
                    <a:pos x="2052" y="114"/>
                  </a:cxn>
                  <a:cxn ang="0">
                    <a:pos x="2136" y="138"/>
                  </a:cxn>
                  <a:cxn ang="0">
                    <a:pos x="2214" y="204"/>
                  </a:cxn>
                  <a:cxn ang="0">
                    <a:pos x="2328" y="192"/>
                  </a:cxn>
                  <a:cxn ang="0">
                    <a:pos x="2406" y="126"/>
                  </a:cxn>
                  <a:cxn ang="0">
                    <a:pos x="2490" y="120"/>
                  </a:cxn>
                  <a:cxn ang="0">
                    <a:pos x="2568" y="192"/>
                  </a:cxn>
                  <a:cxn ang="0">
                    <a:pos x="2682" y="204"/>
                  </a:cxn>
                  <a:cxn ang="0">
                    <a:pos x="2760" y="144"/>
                  </a:cxn>
                  <a:cxn ang="0">
                    <a:pos x="2844" y="108"/>
                  </a:cxn>
                  <a:cxn ang="0">
                    <a:pos x="2922" y="174"/>
                  </a:cxn>
                  <a:cxn ang="0">
                    <a:pos x="3036" y="216"/>
                  </a:cxn>
                  <a:cxn ang="0">
                    <a:pos x="3114" y="150"/>
                  </a:cxn>
                  <a:cxn ang="0">
                    <a:pos x="3198" y="102"/>
                  </a:cxn>
                  <a:cxn ang="0">
                    <a:pos x="3276" y="108"/>
                  </a:cxn>
                  <a:cxn ang="0">
                    <a:pos x="3354" y="6"/>
                  </a:cxn>
                  <a:cxn ang="0">
                    <a:pos x="3432" y="6"/>
                  </a:cxn>
                  <a:cxn ang="0">
                    <a:pos x="3510" y="12"/>
                  </a:cxn>
                  <a:cxn ang="0">
                    <a:pos x="3588" y="30"/>
                  </a:cxn>
                  <a:cxn ang="0">
                    <a:pos x="3666" y="60"/>
                  </a:cxn>
                  <a:cxn ang="0">
                    <a:pos x="3744" y="72"/>
                  </a:cxn>
                  <a:cxn ang="0">
                    <a:pos x="3822" y="96"/>
                  </a:cxn>
                  <a:cxn ang="0">
                    <a:pos x="3900" y="120"/>
                  </a:cxn>
                  <a:cxn ang="0">
                    <a:pos x="3960" y="168"/>
                  </a:cxn>
                  <a:cxn ang="0">
                    <a:pos x="4038" y="162"/>
                  </a:cxn>
                  <a:cxn ang="0">
                    <a:pos x="4098" y="84"/>
                  </a:cxn>
                  <a:cxn ang="0">
                    <a:pos x="4176" y="60"/>
                  </a:cxn>
                  <a:cxn ang="0">
                    <a:pos x="4254" y="36"/>
                  </a:cxn>
                  <a:cxn ang="0">
                    <a:pos x="4332" y="18"/>
                  </a:cxn>
                  <a:cxn ang="0">
                    <a:pos x="4410" y="6"/>
                  </a:cxn>
                  <a:cxn ang="0">
                    <a:pos x="4488" y="0"/>
                  </a:cxn>
                  <a:cxn ang="0">
                    <a:pos x="4566" y="12"/>
                  </a:cxn>
                  <a:cxn ang="0">
                    <a:pos x="4644" y="30"/>
                  </a:cxn>
                  <a:cxn ang="0">
                    <a:pos x="4722" y="54"/>
                  </a:cxn>
                  <a:cxn ang="0">
                    <a:pos x="4800" y="72"/>
                  </a:cxn>
                  <a:cxn ang="0">
                    <a:pos x="4878" y="96"/>
                  </a:cxn>
                </a:cxnLst>
                <a:rect l="0" t="0" r="r" b="b"/>
                <a:pathLst>
                  <a:path w="4884" h="426">
                    <a:moveTo>
                      <a:pt x="0" y="378"/>
                    </a:move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6" y="330"/>
                    </a:lnTo>
                    <a:lnTo>
                      <a:pt x="6" y="324"/>
                    </a:lnTo>
                    <a:lnTo>
                      <a:pt x="6" y="318"/>
                    </a:lnTo>
                    <a:lnTo>
                      <a:pt x="6" y="312"/>
                    </a:lnTo>
                    <a:lnTo>
                      <a:pt x="6" y="306"/>
                    </a:lnTo>
                    <a:lnTo>
                      <a:pt x="6" y="300"/>
                    </a:lnTo>
                    <a:lnTo>
                      <a:pt x="12" y="300"/>
                    </a:lnTo>
                    <a:lnTo>
                      <a:pt x="12" y="300"/>
                    </a:lnTo>
                    <a:lnTo>
                      <a:pt x="12" y="306"/>
                    </a:lnTo>
                    <a:lnTo>
                      <a:pt x="12" y="306"/>
                    </a:lnTo>
                    <a:lnTo>
                      <a:pt x="12" y="312"/>
                    </a:lnTo>
                    <a:lnTo>
                      <a:pt x="12" y="318"/>
                    </a:lnTo>
                    <a:lnTo>
                      <a:pt x="12" y="324"/>
                    </a:lnTo>
                    <a:lnTo>
                      <a:pt x="18" y="330"/>
                    </a:lnTo>
                    <a:lnTo>
                      <a:pt x="18" y="342"/>
                    </a:lnTo>
                    <a:lnTo>
                      <a:pt x="18" y="348"/>
                    </a:lnTo>
                    <a:lnTo>
                      <a:pt x="18" y="354"/>
                    </a:lnTo>
                    <a:lnTo>
                      <a:pt x="18" y="360"/>
                    </a:lnTo>
                    <a:lnTo>
                      <a:pt x="18" y="372"/>
                    </a:lnTo>
                    <a:lnTo>
                      <a:pt x="24" y="378"/>
                    </a:lnTo>
                    <a:lnTo>
                      <a:pt x="24" y="390"/>
                    </a:lnTo>
                    <a:lnTo>
                      <a:pt x="24" y="396"/>
                    </a:lnTo>
                    <a:lnTo>
                      <a:pt x="24" y="402"/>
                    </a:lnTo>
                    <a:lnTo>
                      <a:pt x="24" y="408"/>
                    </a:lnTo>
                    <a:lnTo>
                      <a:pt x="30" y="414"/>
                    </a:lnTo>
                    <a:lnTo>
                      <a:pt x="48" y="402"/>
                    </a:lnTo>
                    <a:lnTo>
                      <a:pt x="48" y="402"/>
                    </a:lnTo>
                    <a:lnTo>
                      <a:pt x="48" y="396"/>
                    </a:lnTo>
                    <a:lnTo>
                      <a:pt x="48" y="390"/>
                    </a:lnTo>
                    <a:lnTo>
                      <a:pt x="48" y="390"/>
                    </a:lnTo>
                    <a:lnTo>
                      <a:pt x="48" y="384"/>
                    </a:lnTo>
                    <a:lnTo>
                      <a:pt x="48" y="378"/>
                    </a:lnTo>
                    <a:lnTo>
                      <a:pt x="48" y="372"/>
                    </a:lnTo>
                    <a:lnTo>
                      <a:pt x="54" y="366"/>
                    </a:lnTo>
                    <a:lnTo>
                      <a:pt x="54" y="354"/>
                    </a:lnTo>
                    <a:lnTo>
                      <a:pt x="54" y="354"/>
                    </a:lnTo>
                    <a:lnTo>
                      <a:pt x="54" y="354"/>
                    </a:lnTo>
                    <a:lnTo>
                      <a:pt x="54" y="348"/>
                    </a:lnTo>
                    <a:lnTo>
                      <a:pt x="54" y="342"/>
                    </a:lnTo>
                    <a:lnTo>
                      <a:pt x="54" y="330"/>
                    </a:lnTo>
                    <a:lnTo>
                      <a:pt x="54" y="324"/>
                    </a:lnTo>
                    <a:lnTo>
                      <a:pt x="60" y="318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6" y="318"/>
                    </a:lnTo>
                    <a:lnTo>
                      <a:pt x="66" y="324"/>
                    </a:lnTo>
                    <a:lnTo>
                      <a:pt x="66" y="330"/>
                    </a:lnTo>
                    <a:lnTo>
                      <a:pt x="66" y="336"/>
                    </a:lnTo>
                    <a:lnTo>
                      <a:pt x="66" y="348"/>
                    </a:lnTo>
                    <a:lnTo>
                      <a:pt x="66" y="354"/>
                    </a:lnTo>
                    <a:lnTo>
                      <a:pt x="66" y="354"/>
                    </a:lnTo>
                    <a:lnTo>
                      <a:pt x="72" y="360"/>
                    </a:lnTo>
                    <a:lnTo>
                      <a:pt x="72" y="366"/>
                    </a:lnTo>
                    <a:lnTo>
                      <a:pt x="72" y="372"/>
                    </a:lnTo>
                    <a:lnTo>
                      <a:pt x="72" y="384"/>
                    </a:lnTo>
                    <a:lnTo>
                      <a:pt x="72" y="390"/>
                    </a:lnTo>
                    <a:lnTo>
                      <a:pt x="72" y="396"/>
                    </a:lnTo>
                    <a:lnTo>
                      <a:pt x="78" y="402"/>
                    </a:lnTo>
                    <a:lnTo>
                      <a:pt x="78" y="402"/>
                    </a:lnTo>
                    <a:lnTo>
                      <a:pt x="78" y="408"/>
                    </a:lnTo>
                    <a:lnTo>
                      <a:pt x="78" y="414"/>
                    </a:lnTo>
                    <a:lnTo>
                      <a:pt x="78" y="41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6" y="390"/>
                    </a:lnTo>
                    <a:lnTo>
                      <a:pt x="96" y="390"/>
                    </a:lnTo>
                    <a:lnTo>
                      <a:pt x="96" y="384"/>
                    </a:lnTo>
                    <a:lnTo>
                      <a:pt x="102" y="378"/>
                    </a:lnTo>
                    <a:lnTo>
                      <a:pt x="102" y="372"/>
                    </a:lnTo>
                    <a:lnTo>
                      <a:pt x="102" y="366"/>
                    </a:lnTo>
                    <a:lnTo>
                      <a:pt x="102" y="354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2"/>
                    </a:lnTo>
                    <a:lnTo>
                      <a:pt x="108" y="330"/>
                    </a:lnTo>
                    <a:lnTo>
                      <a:pt x="108" y="324"/>
                    </a:lnTo>
                    <a:lnTo>
                      <a:pt x="108" y="318"/>
                    </a:lnTo>
                    <a:lnTo>
                      <a:pt x="108" y="312"/>
                    </a:lnTo>
                    <a:lnTo>
                      <a:pt x="108" y="306"/>
                    </a:lnTo>
                    <a:lnTo>
                      <a:pt x="108" y="300"/>
                    </a:lnTo>
                    <a:lnTo>
                      <a:pt x="108" y="300"/>
                    </a:lnTo>
                    <a:lnTo>
                      <a:pt x="114" y="300"/>
                    </a:lnTo>
                    <a:lnTo>
                      <a:pt x="114" y="300"/>
                    </a:lnTo>
                    <a:lnTo>
                      <a:pt x="114" y="306"/>
                    </a:lnTo>
                    <a:lnTo>
                      <a:pt x="114" y="306"/>
                    </a:lnTo>
                    <a:lnTo>
                      <a:pt x="114" y="312"/>
                    </a:lnTo>
                    <a:lnTo>
                      <a:pt x="114" y="324"/>
                    </a:lnTo>
                    <a:lnTo>
                      <a:pt x="120" y="330"/>
                    </a:lnTo>
                    <a:lnTo>
                      <a:pt x="120" y="342"/>
                    </a:lnTo>
                    <a:lnTo>
                      <a:pt x="120" y="342"/>
                    </a:lnTo>
                    <a:lnTo>
                      <a:pt x="120" y="342"/>
                    </a:lnTo>
                    <a:lnTo>
                      <a:pt x="120" y="354"/>
                    </a:lnTo>
                    <a:lnTo>
                      <a:pt x="120" y="360"/>
                    </a:lnTo>
                    <a:lnTo>
                      <a:pt x="120" y="366"/>
                    </a:lnTo>
                    <a:lnTo>
                      <a:pt x="126" y="372"/>
                    </a:lnTo>
                    <a:lnTo>
                      <a:pt x="126" y="378"/>
                    </a:lnTo>
                    <a:lnTo>
                      <a:pt x="126" y="390"/>
                    </a:lnTo>
                    <a:lnTo>
                      <a:pt x="126" y="390"/>
                    </a:lnTo>
                    <a:lnTo>
                      <a:pt x="126" y="396"/>
                    </a:lnTo>
                    <a:lnTo>
                      <a:pt x="126" y="402"/>
                    </a:lnTo>
                    <a:lnTo>
                      <a:pt x="126" y="408"/>
                    </a:lnTo>
                    <a:lnTo>
                      <a:pt x="126" y="408"/>
                    </a:lnTo>
                    <a:lnTo>
                      <a:pt x="150" y="396"/>
                    </a:lnTo>
                    <a:lnTo>
                      <a:pt x="150" y="396"/>
                    </a:lnTo>
                    <a:lnTo>
                      <a:pt x="150" y="390"/>
                    </a:lnTo>
                    <a:lnTo>
                      <a:pt x="150" y="390"/>
                    </a:lnTo>
                    <a:lnTo>
                      <a:pt x="150" y="384"/>
                    </a:lnTo>
                    <a:lnTo>
                      <a:pt x="150" y="378"/>
                    </a:lnTo>
                    <a:lnTo>
                      <a:pt x="150" y="372"/>
                    </a:lnTo>
                    <a:lnTo>
                      <a:pt x="150" y="366"/>
                    </a:lnTo>
                    <a:lnTo>
                      <a:pt x="150" y="360"/>
                    </a:lnTo>
                    <a:lnTo>
                      <a:pt x="156" y="354"/>
                    </a:lnTo>
                    <a:lnTo>
                      <a:pt x="156" y="348"/>
                    </a:lnTo>
                    <a:lnTo>
                      <a:pt x="156" y="348"/>
                    </a:lnTo>
                    <a:lnTo>
                      <a:pt x="156" y="342"/>
                    </a:lnTo>
                    <a:lnTo>
                      <a:pt x="156" y="336"/>
                    </a:lnTo>
                    <a:lnTo>
                      <a:pt x="156" y="324"/>
                    </a:lnTo>
                    <a:lnTo>
                      <a:pt x="156" y="318"/>
                    </a:lnTo>
                    <a:lnTo>
                      <a:pt x="156" y="312"/>
                    </a:lnTo>
                    <a:lnTo>
                      <a:pt x="162" y="312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12"/>
                    </a:lnTo>
                    <a:lnTo>
                      <a:pt x="168" y="318"/>
                    </a:lnTo>
                    <a:lnTo>
                      <a:pt x="168" y="324"/>
                    </a:lnTo>
                    <a:lnTo>
                      <a:pt x="168" y="330"/>
                    </a:lnTo>
                    <a:lnTo>
                      <a:pt x="168" y="336"/>
                    </a:lnTo>
                    <a:lnTo>
                      <a:pt x="168" y="348"/>
                    </a:lnTo>
                    <a:lnTo>
                      <a:pt x="168" y="348"/>
                    </a:lnTo>
                    <a:lnTo>
                      <a:pt x="168" y="348"/>
                    </a:lnTo>
                    <a:lnTo>
                      <a:pt x="174" y="360"/>
                    </a:lnTo>
                    <a:lnTo>
                      <a:pt x="174" y="366"/>
                    </a:lnTo>
                    <a:lnTo>
                      <a:pt x="174" y="372"/>
                    </a:lnTo>
                    <a:lnTo>
                      <a:pt x="174" y="384"/>
                    </a:lnTo>
                    <a:lnTo>
                      <a:pt x="174" y="390"/>
                    </a:lnTo>
                    <a:lnTo>
                      <a:pt x="174" y="396"/>
                    </a:lnTo>
                    <a:lnTo>
                      <a:pt x="174" y="402"/>
                    </a:lnTo>
                    <a:lnTo>
                      <a:pt x="180" y="408"/>
                    </a:lnTo>
                    <a:lnTo>
                      <a:pt x="180" y="414"/>
                    </a:lnTo>
                    <a:lnTo>
                      <a:pt x="180" y="414"/>
                    </a:lnTo>
                    <a:lnTo>
                      <a:pt x="180" y="414"/>
                    </a:lnTo>
                    <a:lnTo>
                      <a:pt x="198" y="402"/>
                    </a:lnTo>
                    <a:lnTo>
                      <a:pt x="198" y="402"/>
                    </a:lnTo>
                    <a:lnTo>
                      <a:pt x="198" y="402"/>
                    </a:lnTo>
                    <a:lnTo>
                      <a:pt x="198" y="396"/>
                    </a:lnTo>
                    <a:lnTo>
                      <a:pt x="198" y="390"/>
                    </a:lnTo>
                    <a:lnTo>
                      <a:pt x="204" y="384"/>
                    </a:lnTo>
                    <a:lnTo>
                      <a:pt x="204" y="378"/>
                    </a:lnTo>
                    <a:lnTo>
                      <a:pt x="204" y="372"/>
                    </a:lnTo>
                    <a:lnTo>
                      <a:pt x="204" y="366"/>
                    </a:lnTo>
                    <a:lnTo>
                      <a:pt x="204" y="360"/>
                    </a:lnTo>
                    <a:lnTo>
                      <a:pt x="204" y="354"/>
                    </a:lnTo>
                    <a:lnTo>
                      <a:pt x="204" y="354"/>
                    </a:lnTo>
                    <a:lnTo>
                      <a:pt x="204" y="348"/>
                    </a:lnTo>
                    <a:lnTo>
                      <a:pt x="204" y="342"/>
                    </a:lnTo>
                    <a:lnTo>
                      <a:pt x="210" y="330"/>
                    </a:lnTo>
                    <a:lnTo>
                      <a:pt x="210" y="324"/>
                    </a:lnTo>
                    <a:lnTo>
                      <a:pt x="210" y="318"/>
                    </a:lnTo>
                    <a:lnTo>
                      <a:pt x="210" y="318"/>
                    </a:lnTo>
                    <a:lnTo>
                      <a:pt x="210" y="312"/>
                    </a:lnTo>
                    <a:lnTo>
                      <a:pt x="210" y="312"/>
                    </a:lnTo>
                    <a:lnTo>
                      <a:pt x="216" y="312"/>
                    </a:lnTo>
                    <a:lnTo>
                      <a:pt x="216" y="312"/>
                    </a:lnTo>
                    <a:lnTo>
                      <a:pt x="216" y="312"/>
                    </a:lnTo>
                    <a:lnTo>
                      <a:pt x="216" y="318"/>
                    </a:lnTo>
                    <a:lnTo>
                      <a:pt x="216" y="324"/>
                    </a:lnTo>
                    <a:lnTo>
                      <a:pt x="216" y="330"/>
                    </a:lnTo>
                    <a:lnTo>
                      <a:pt x="222" y="336"/>
                    </a:lnTo>
                    <a:lnTo>
                      <a:pt x="222" y="348"/>
                    </a:lnTo>
                    <a:lnTo>
                      <a:pt x="222" y="354"/>
                    </a:lnTo>
                    <a:lnTo>
                      <a:pt x="222" y="354"/>
                    </a:lnTo>
                    <a:lnTo>
                      <a:pt x="222" y="360"/>
                    </a:lnTo>
                    <a:lnTo>
                      <a:pt x="222" y="366"/>
                    </a:lnTo>
                    <a:lnTo>
                      <a:pt x="222" y="372"/>
                    </a:lnTo>
                    <a:lnTo>
                      <a:pt x="222" y="384"/>
                    </a:lnTo>
                    <a:lnTo>
                      <a:pt x="228" y="390"/>
                    </a:lnTo>
                    <a:lnTo>
                      <a:pt x="228" y="396"/>
                    </a:lnTo>
                    <a:lnTo>
                      <a:pt x="228" y="402"/>
                    </a:lnTo>
                    <a:lnTo>
                      <a:pt x="228" y="402"/>
                    </a:lnTo>
                    <a:lnTo>
                      <a:pt x="228" y="408"/>
                    </a:lnTo>
                    <a:lnTo>
                      <a:pt x="228" y="414"/>
                    </a:lnTo>
                    <a:lnTo>
                      <a:pt x="228" y="414"/>
                    </a:lnTo>
                    <a:lnTo>
                      <a:pt x="252" y="396"/>
                    </a:lnTo>
                    <a:lnTo>
                      <a:pt x="252" y="396"/>
                    </a:lnTo>
                    <a:lnTo>
                      <a:pt x="252" y="390"/>
                    </a:lnTo>
                    <a:lnTo>
                      <a:pt x="252" y="390"/>
                    </a:lnTo>
                    <a:lnTo>
                      <a:pt x="252" y="384"/>
                    </a:lnTo>
                    <a:lnTo>
                      <a:pt x="252" y="378"/>
                    </a:lnTo>
                    <a:lnTo>
                      <a:pt x="252" y="372"/>
                    </a:lnTo>
                    <a:lnTo>
                      <a:pt x="252" y="366"/>
                    </a:lnTo>
                    <a:lnTo>
                      <a:pt x="252" y="354"/>
                    </a:lnTo>
                    <a:lnTo>
                      <a:pt x="258" y="348"/>
                    </a:lnTo>
                    <a:lnTo>
                      <a:pt x="258" y="348"/>
                    </a:lnTo>
                    <a:lnTo>
                      <a:pt x="258" y="348"/>
                    </a:lnTo>
                    <a:lnTo>
                      <a:pt x="258" y="342"/>
                    </a:lnTo>
                    <a:lnTo>
                      <a:pt x="258" y="330"/>
                    </a:lnTo>
                    <a:lnTo>
                      <a:pt x="258" y="324"/>
                    </a:lnTo>
                    <a:lnTo>
                      <a:pt x="258" y="318"/>
                    </a:lnTo>
                    <a:lnTo>
                      <a:pt x="258" y="312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64" y="300"/>
                    </a:lnTo>
                    <a:lnTo>
                      <a:pt x="264" y="300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70" y="312"/>
                    </a:lnTo>
                    <a:lnTo>
                      <a:pt x="270" y="318"/>
                    </a:lnTo>
                    <a:lnTo>
                      <a:pt x="270" y="324"/>
                    </a:lnTo>
                    <a:lnTo>
                      <a:pt x="270" y="330"/>
                    </a:lnTo>
                    <a:lnTo>
                      <a:pt x="270" y="342"/>
                    </a:lnTo>
                    <a:lnTo>
                      <a:pt x="270" y="348"/>
                    </a:lnTo>
                    <a:lnTo>
                      <a:pt x="270" y="348"/>
                    </a:lnTo>
                    <a:lnTo>
                      <a:pt x="270" y="354"/>
                    </a:lnTo>
                    <a:lnTo>
                      <a:pt x="276" y="360"/>
                    </a:lnTo>
                    <a:lnTo>
                      <a:pt x="276" y="372"/>
                    </a:lnTo>
                    <a:lnTo>
                      <a:pt x="276" y="378"/>
                    </a:lnTo>
                    <a:lnTo>
                      <a:pt x="276" y="384"/>
                    </a:lnTo>
                    <a:lnTo>
                      <a:pt x="276" y="390"/>
                    </a:lnTo>
                    <a:lnTo>
                      <a:pt x="276" y="396"/>
                    </a:lnTo>
                    <a:lnTo>
                      <a:pt x="282" y="402"/>
                    </a:lnTo>
                    <a:lnTo>
                      <a:pt x="282" y="408"/>
                    </a:lnTo>
                    <a:lnTo>
                      <a:pt x="282" y="408"/>
                    </a:lnTo>
                    <a:lnTo>
                      <a:pt x="282" y="408"/>
                    </a:lnTo>
                    <a:lnTo>
                      <a:pt x="300" y="402"/>
                    </a:lnTo>
                    <a:lnTo>
                      <a:pt x="300" y="402"/>
                    </a:lnTo>
                    <a:lnTo>
                      <a:pt x="300" y="396"/>
                    </a:lnTo>
                    <a:lnTo>
                      <a:pt x="300" y="390"/>
                    </a:lnTo>
                    <a:lnTo>
                      <a:pt x="300" y="390"/>
                    </a:lnTo>
                    <a:lnTo>
                      <a:pt x="306" y="384"/>
                    </a:lnTo>
                    <a:lnTo>
                      <a:pt x="306" y="378"/>
                    </a:lnTo>
                    <a:lnTo>
                      <a:pt x="306" y="372"/>
                    </a:lnTo>
                    <a:lnTo>
                      <a:pt x="306" y="366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48"/>
                    </a:lnTo>
                    <a:lnTo>
                      <a:pt x="306" y="342"/>
                    </a:lnTo>
                    <a:lnTo>
                      <a:pt x="312" y="330"/>
                    </a:lnTo>
                    <a:lnTo>
                      <a:pt x="312" y="324"/>
                    </a:lnTo>
                    <a:lnTo>
                      <a:pt x="312" y="318"/>
                    </a:lnTo>
                    <a:lnTo>
                      <a:pt x="312" y="318"/>
                    </a:lnTo>
                    <a:lnTo>
                      <a:pt x="312" y="312"/>
                    </a:lnTo>
                    <a:lnTo>
                      <a:pt x="312" y="312"/>
                    </a:lnTo>
                    <a:lnTo>
                      <a:pt x="318" y="312"/>
                    </a:lnTo>
                    <a:lnTo>
                      <a:pt x="318" y="312"/>
                    </a:lnTo>
                    <a:lnTo>
                      <a:pt x="318" y="318"/>
                    </a:lnTo>
                    <a:lnTo>
                      <a:pt x="318" y="318"/>
                    </a:lnTo>
                    <a:lnTo>
                      <a:pt x="318" y="324"/>
                    </a:lnTo>
                    <a:lnTo>
                      <a:pt x="318" y="336"/>
                    </a:lnTo>
                    <a:lnTo>
                      <a:pt x="324" y="342"/>
                    </a:lnTo>
                    <a:lnTo>
                      <a:pt x="324" y="354"/>
                    </a:lnTo>
                    <a:lnTo>
                      <a:pt x="324" y="354"/>
                    </a:lnTo>
                    <a:lnTo>
                      <a:pt x="324" y="354"/>
                    </a:lnTo>
                    <a:lnTo>
                      <a:pt x="324" y="366"/>
                    </a:lnTo>
                    <a:lnTo>
                      <a:pt x="324" y="372"/>
                    </a:lnTo>
                    <a:lnTo>
                      <a:pt x="324" y="378"/>
                    </a:lnTo>
                    <a:lnTo>
                      <a:pt x="324" y="384"/>
                    </a:lnTo>
                    <a:lnTo>
                      <a:pt x="330" y="390"/>
                    </a:lnTo>
                    <a:lnTo>
                      <a:pt x="330" y="396"/>
                    </a:lnTo>
                    <a:lnTo>
                      <a:pt x="330" y="402"/>
                    </a:lnTo>
                    <a:lnTo>
                      <a:pt x="330" y="408"/>
                    </a:lnTo>
                    <a:lnTo>
                      <a:pt x="330" y="414"/>
                    </a:lnTo>
                    <a:lnTo>
                      <a:pt x="330" y="420"/>
                    </a:lnTo>
                    <a:lnTo>
                      <a:pt x="330" y="420"/>
                    </a:lnTo>
                    <a:lnTo>
                      <a:pt x="354" y="402"/>
                    </a:lnTo>
                    <a:lnTo>
                      <a:pt x="354" y="402"/>
                    </a:lnTo>
                    <a:lnTo>
                      <a:pt x="354" y="402"/>
                    </a:lnTo>
                    <a:lnTo>
                      <a:pt x="354" y="396"/>
                    </a:lnTo>
                    <a:lnTo>
                      <a:pt x="354" y="390"/>
                    </a:lnTo>
                    <a:lnTo>
                      <a:pt x="354" y="384"/>
                    </a:lnTo>
                    <a:lnTo>
                      <a:pt x="354" y="378"/>
                    </a:lnTo>
                    <a:lnTo>
                      <a:pt x="354" y="372"/>
                    </a:lnTo>
                    <a:lnTo>
                      <a:pt x="354" y="366"/>
                    </a:lnTo>
                    <a:lnTo>
                      <a:pt x="360" y="360"/>
                    </a:lnTo>
                    <a:lnTo>
                      <a:pt x="360" y="354"/>
                    </a:lnTo>
                    <a:lnTo>
                      <a:pt x="360" y="354"/>
                    </a:lnTo>
                    <a:lnTo>
                      <a:pt x="360" y="354"/>
                    </a:lnTo>
                    <a:lnTo>
                      <a:pt x="360" y="342"/>
                    </a:lnTo>
                    <a:lnTo>
                      <a:pt x="360" y="336"/>
                    </a:lnTo>
                    <a:lnTo>
                      <a:pt x="360" y="324"/>
                    </a:lnTo>
                    <a:lnTo>
                      <a:pt x="360" y="318"/>
                    </a:lnTo>
                    <a:lnTo>
                      <a:pt x="366" y="318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72" y="318"/>
                    </a:lnTo>
                    <a:lnTo>
                      <a:pt x="372" y="324"/>
                    </a:lnTo>
                    <a:lnTo>
                      <a:pt x="372" y="330"/>
                    </a:lnTo>
                    <a:lnTo>
                      <a:pt x="372" y="336"/>
                    </a:lnTo>
                    <a:lnTo>
                      <a:pt x="372" y="348"/>
                    </a:lnTo>
                    <a:lnTo>
                      <a:pt x="372" y="354"/>
                    </a:lnTo>
                    <a:lnTo>
                      <a:pt x="372" y="354"/>
                    </a:lnTo>
                    <a:lnTo>
                      <a:pt x="372" y="360"/>
                    </a:lnTo>
                    <a:lnTo>
                      <a:pt x="378" y="366"/>
                    </a:lnTo>
                    <a:lnTo>
                      <a:pt x="378" y="372"/>
                    </a:lnTo>
                    <a:lnTo>
                      <a:pt x="378" y="384"/>
                    </a:lnTo>
                    <a:lnTo>
                      <a:pt x="378" y="390"/>
                    </a:lnTo>
                    <a:lnTo>
                      <a:pt x="378" y="396"/>
                    </a:lnTo>
                    <a:lnTo>
                      <a:pt x="378" y="402"/>
                    </a:lnTo>
                    <a:lnTo>
                      <a:pt x="384" y="402"/>
                    </a:lnTo>
                    <a:lnTo>
                      <a:pt x="384" y="408"/>
                    </a:lnTo>
                    <a:lnTo>
                      <a:pt x="384" y="414"/>
                    </a:lnTo>
                    <a:lnTo>
                      <a:pt x="384" y="414"/>
                    </a:lnTo>
                    <a:lnTo>
                      <a:pt x="402" y="396"/>
                    </a:lnTo>
                    <a:lnTo>
                      <a:pt x="402" y="396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4"/>
                    </a:lnTo>
                    <a:lnTo>
                      <a:pt x="402" y="378"/>
                    </a:lnTo>
                    <a:lnTo>
                      <a:pt x="408" y="372"/>
                    </a:lnTo>
                    <a:lnTo>
                      <a:pt x="408" y="366"/>
                    </a:lnTo>
                    <a:lnTo>
                      <a:pt x="408" y="360"/>
                    </a:lnTo>
                    <a:lnTo>
                      <a:pt x="408" y="354"/>
                    </a:lnTo>
                    <a:lnTo>
                      <a:pt x="408" y="348"/>
                    </a:lnTo>
                    <a:lnTo>
                      <a:pt x="408" y="348"/>
                    </a:lnTo>
                    <a:lnTo>
                      <a:pt x="408" y="342"/>
                    </a:lnTo>
                    <a:lnTo>
                      <a:pt x="408" y="336"/>
                    </a:lnTo>
                    <a:lnTo>
                      <a:pt x="414" y="330"/>
                    </a:lnTo>
                    <a:lnTo>
                      <a:pt x="414" y="318"/>
                    </a:lnTo>
                    <a:lnTo>
                      <a:pt x="414" y="312"/>
                    </a:lnTo>
                    <a:lnTo>
                      <a:pt x="414" y="312"/>
                    </a:lnTo>
                    <a:lnTo>
                      <a:pt x="414" y="306"/>
                    </a:lnTo>
                    <a:lnTo>
                      <a:pt x="414" y="306"/>
                    </a:lnTo>
                    <a:lnTo>
                      <a:pt x="420" y="306"/>
                    </a:lnTo>
                    <a:lnTo>
                      <a:pt x="420" y="306"/>
                    </a:lnTo>
                    <a:lnTo>
                      <a:pt x="420" y="312"/>
                    </a:lnTo>
                    <a:lnTo>
                      <a:pt x="420" y="312"/>
                    </a:lnTo>
                    <a:lnTo>
                      <a:pt x="420" y="318"/>
                    </a:lnTo>
                    <a:lnTo>
                      <a:pt x="420" y="330"/>
                    </a:lnTo>
                    <a:lnTo>
                      <a:pt x="420" y="336"/>
                    </a:lnTo>
                    <a:lnTo>
                      <a:pt x="426" y="348"/>
                    </a:lnTo>
                    <a:lnTo>
                      <a:pt x="426" y="348"/>
                    </a:lnTo>
                    <a:lnTo>
                      <a:pt x="426" y="348"/>
                    </a:lnTo>
                    <a:lnTo>
                      <a:pt x="426" y="360"/>
                    </a:lnTo>
                    <a:lnTo>
                      <a:pt x="426" y="366"/>
                    </a:lnTo>
                    <a:lnTo>
                      <a:pt x="426" y="372"/>
                    </a:lnTo>
                    <a:lnTo>
                      <a:pt x="426" y="378"/>
                    </a:lnTo>
                    <a:lnTo>
                      <a:pt x="432" y="390"/>
                    </a:lnTo>
                    <a:lnTo>
                      <a:pt x="432" y="396"/>
                    </a:lnTo>
                    <a:lnTo>
                      <a:pt x="432" y="402"/>
                    </a:lnTo>
                    <a:lnTo>
                      <a:pt x="432" y="402"/>
                    </a:lnTo>
                    <a:lnTo>
                      <a:pt x="432" y="408"/>
                    </a:lnTo>
                    <a:lnTo>
                      <a:pt x="432" y="414"/>
                    </a:lnTo>
                    <a:lnTo>
                      <a:pt x="432" y="414"/>
                    </a:lnTo>
                    <a:lnTo>
                      <a:pt x="450" y="402"/>
                    </a:lnTo>
                    <a:lnTo>
                      <a:pt x="450" y="402"/>
                    </a:lnTo>
                    <a:lnTo>
                      <a:pt x="456" y="402"/>
                    </a:lnTo>
                    <a:lnTo>
                      <a:pt x="456" y="396"/>
                    </a:lnTo>
                    <a:lnTo>
                      <a:pt x="456" y="390"/>
                    </a:lnTo>
                    <a:lnTo>
                      <a:pt x="456" y="384"/>
                    </a:lnTo>
                    <a:lnTo>
                      <a:pt x="456" y="378"/>
                    </a:lnTo>
                    <a:lnTo>
                      <a:pt x="456" y="372"/>
                    </a:lnTo>
                    <a:lnTo>
                      <a:pt x="456" y="366"/>
                    </a:lnTo>
                    <a:lnTo>
                      <a:pt x="456" y="360"/>
                    </a:lnTo>
                    <a:lnTo>
                      <a:pt x="462" y="360"/>
                    </a:lnTo>
                    <a:lnTo>
                      <a:pt x="462" y="360"/>
                    </a:lnTo>
                    <a:lnTo>
                      <a:pt x="462" y="354"/>
                    </a:lnTo>
                    <a:lnTo>
                      <a:pt x="462" y="348"/>
                    </a:lnTo>
                    <a:lnTo>
                      <a:pt x="462" y="336"/>
                    </a:lnTo>
                    <a:lnTo>
                      <a:pt x="462" y="330"/>
                    </a:lnTo>
                    <a:lnTo>
                      <a:pt x="462" y="324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24"/>
                    </a:lnTo>
                    <a:lnTo>
                      <a:pt x="468" y="324"/>
                    </a:lnTo>
                    <a:lnTo>
                      <a:pt x="474" y="330"/>
                    </a:lnTo>
                    <a:lnTo>
                      <a:pt x="474" y="336"/>
                    </a:lnTo>
                    <a:lnTo>
                      <a:pt x="474" y="348"/>
                    </a:lnTo>
                    <a:lnTo>
                      <a:pt x="474" y="354"/>
                    </a:lnTo>
                    <a:lnTo>
                      <a:pt x="474" y="360"/>
                    </a:lnTo>
                    <a:lnTo>
                      <a:pt x="474" y="360"/>
                    </a:lnTo>
                    <a:lnTo>
                      <a:pt x="474" y="366"/>
                    </a:lnTo>
                    <a:lnTo>
                      <a:pt x="480" y="372"/>
                    </a:lnTo>
                    <a:lnTo>
                      <a:pt x="480" y="384"/>
                    </a:lnTo>
                    <a:lnTo>
                      <a:pt x="480" y="390"/>
                    </a:lnTo>
                    <a:lnTo>
                      <a:pt x="480" y="396"/>
                    </a:lnTo>
                    <a:lnTo>
                      <a:pt x="480" y="402"/>
                    </a:lnTo>
                    <a:lnTo>
                      <a:pt x="480" y="408"/>
                    </a:lnTo>
                    <a:lnTo>
                      <a:pt x="486" y="414"/>
                    </a:lnTo>
                    <a:lnTo>
                      <a:pt x="486" y="414"/>
                    </a:lnTo>
                    <a:lnTo>
                      <a:pt x="486" y="420"/>
                    </a:lnTo>
                    <a:lnTo>
                      <a:pt x="486" y="420"/>
                    </a:lnTo>
                    <a:lnTo>
                      <a:pt x="504" y="402"/>
                    </a:lnTo>
                    <a:lnTo>
                      <a:pt x="504" y="402"/>
                    </a:lnTo>
                    <a:lnTo>
                      <a:pt x="504" y="402"/>
                    </a:lnTo>
                    <a:lnTo>
                      <a:pt x="504" y="396"/>
                    </a:lnTo>
                    <a:lnTo>
                      <a:pt x="504" y="390"/>
                    </a:lnTo>
                    <a:lnTo>
                      <a:pt x="504" y="384"/>
                    </a:lnTo>
                    <a:lnTo>
                      <a:pt x="510" y="378"/>
                    </a:lnTo>
                    <a:lnTo>
                      <a:pt x="510" y="372"/>
                    </a:lnTo>
                    <a:lnTo>
                      <a:pt x="510" y="366"/>
                    </a:lnTo>
                    <a:lnTo>
                      <a:pt x="510" y="360"/>
                    </a:lnTo>
                    <a:lnTo>
                      <a:pt x="510" y="354"/>
                    </a:lnTo>
                    <a:lnTo>
                      <a:pt x="510" y="354"/>
                    </a:lnTo>
                    <a:lnTo>
                      <a:pt x="510" y="354"/>
                    </a:lnTo>
                    <a:lnTo>
                      <a:pt x="510" y="342"/>
                    </a:lnTo>
                    <a:lnTo>
                      <a:pt x="516" y="336"/>
                    </a:lnTo>
                    <a:lnTo>
                      <a:pt x="516" y="324"/>
                    </a:lnTo>
                    <a:lnTo>
                      <a:pt x="516" y="318"/>
                    </a:lnTo>
                    <a:lnTo>
                      <a:pt x="516" y="318"/>
                    </a:lnTo>
                    <a:lnTo>
                      <a:pt x="516" y="312"/>
                    </a:lnTo>
                    <a:lnTo>
                      <a:pt x="516" y="312"/>
                    </a:lnTo>
                    <a:lnTo>
                      <a:pt x="516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2" y="318"/>
                    </a:lnTo>
                    <a:lnTo>
                      <a:pt x="522" y="324"/>
                    </a:lnTo>
                    <a:lnTo>
                      <a:pt x="522" y="330"/>
                    </a:lnTo>
                    <a:lnTo>
                      <a:pt x="522" y="336"/>
                    </a:lnTo>
                    <a:lnTo>
                      <a:pt x="528" y="348"/>
                    </a:lnTo>
                    <a:lnTo>
                      <a:pt x="528" y="354"/>
                    </a:lnTo>
                    <a:lnTo>
                      <a:pt x="528" y="354"/>
                    </a:lnTo>
                    <a:lnTo>
                      <a:pt x="528" y="360"/>
                    </a:lnTo>
                    <a:lnTo>
                      <a:pt x="528" y="366"/>
                    </a:lnTo>
                    <a:lnTo>
                      <a:pt x="528" y="372"/>
                    </a:lnTo>
                    <a:lnTo>
                      <a:pt x="528" y="384"/>
                    </a:lnTo>
                    <a:lnTo>
                      <a:pt x="534" y="390"/>
                    </a:lnTo>
                    <a:lnTo>
                      <a:pt x="534" y="396"/>
                    </a:lnTo>
                    <a:lnTo>
                      <a:pt x="534" y="402"/>
                    </a:lnTo>
                    <a:lnTo>
                      <a:pt x="534" y="402"/>
                    </a:lnTo>
                    <a:lnTo>
                      <a:pt x="534" y="408"/>
                    </a:lnTo>
                    <a:lnTo>
                      <a:pt x="534" y="414"/>
                    </a:lnTo>
                    <a:lnTo>
                      <a:pt x="534" y="414"/>
                    </a:lnTo>
                    <a:lnTo>
                      <a:pt x="552" y="402"/>
                    </a:lnTo>
                    <a:lnTo>
                      <a:pt x="552" y="402"/>
                    </a:lnTo>
                    <a:lnTo>
                      <a:pt x="558" y="396"/>
                    </a:lnTo>
                    <a:lnTo>
                      <a:pt x="558" y="390"/>
                    </a:lnTo>
                    <a:lnTo>
                      <a:pt x="558" y="384"/>
                    </a:lnTo>
                    <a:lnTo>
                      <a:pt x="558" y="384"/>
                    </a:lnTo>
                    <a:lnTo>
                      <a:pt x="558" y="378"/>
                    </a:lnTo>
                    <a:lnTo>
                      <a:pt x="558" y="366"/>
                    </a:lnTo>
                    <a:lnTo>
                      <a:pt x="558" y="360"/>
                    </a:lnTo>
                    <a:lnTo>
                      <a:pt x="558" y="354"/>
                    </a:lnTo>
                    <a:lnTo>
                      <a:pt x="564" y="354"/>
                    </a:lnTo>
                    <a:lnTo>
                      <a:pt x="564" y="354"/>
                    </a:lnTo>
                    <a:lnTo>
                      <a:pt x="564" y="348"/>
                    </a:lnTo>
                    <a:lnTo>
                      <a:pt x="564" y="342"/>
                    </a:lnTo>
                    <a:lnTo>
                      <a:pt x="564" y="330"/>
                    </a:lnTo>
                    <a:lnTo>
                      <a:pt x="564" y="324"/>
                    </a:lnTo>
                    <a:lnTo>
                      <a:pt x="564" y="318"/>
                    </a:lnTo>
                    <a:lnTo>
                      <a:pt x="564" y="318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8"/>
                    </a:lnTo>
                    <a:lnTo>
                      <a:pt x="570" y="318"/>
                    </a:lnTo>
                    <a:lnTo>
                      <a:pt x="576" y="324"/>
                    </a:lnTo>
                    <a:lnTo>
                      <a:pt x="576" y="336"/>
                    </a:lnTo>
                    <a:lnTo>
                      <a:pt x="576" y="342"/>
                    </a:lnTo>
                    <a:lnTo>
                      <a:pt x="576" y="348"/>
                    </a:lnTo>
                    <a:lnTo>
                      <a:pt x="576" y="354"/>
                    </a:lnTo>
                    <a:lnTo>
                      <a:pt x="576" y="354"/>
                    </a:lnTo>
                    <a:lnTo>
                      <a:pt x="576" y="366"/>
                    </a:lnTo>
                    <a:lnTo>
                      <a:pt x="582" y="372"/>
                    </a:lnTo>
                    <a:lnTo>
                      <a:pt x="582" y="378"/>
                    </a:lnTo>
                    <a:lnTo>
                      <a:pt x="582" y="384"/>
                    </a:lnTo>
                    <a:lnTo>
                      <a:pt x="582" y="390"/>
                    </a:lnTo>
                    <a:lnTo>
                      <a:pt x="582" y="396"/>
                    </a:lnTo>
                    <a:lnTo>
                      <a:pt x="582" y="402"/>
                    </a:lnTo>
                    <a:lnTo>
                      <a:pt x="582" y="408"/>
                    </a:lnTo>
                    <a:lnTo>
                      <a:pt x="588" y="414"/>
                    </a:lnTo>
                    <a:lnTo>
                      <a:pt x="588" y="420"/>
                    </a:lnTo>
                    <a:lnTo>
                      <a:pt x="588" y="420"/>
                    </a:lnTo>
                    <a:lnTo>
                      <a:pt x="606" y="408"/>
                    </a:lnTo>
                    <a:lnTo>
                      <a:pt x="606" y="408"/>
                    </a:lnTo>
                    <a:lnTo>
                      <a:pt x="606" y="402"/>
                    </a:lnTo>
                    <a:lnTo>
                      <a:pt x="606" y="402"/>
                    </a:lnTo>
                    <a:lnTo>
                      <a:pt x="606" y="396"/>
                    </a:lnTo>
                    <a:lnTo>
                      <a:pt x="606" y="390"/>
                    </a:lnTo>
                    <a:lnTo>
                      <a:pt x="612" y="384"/>
                    </a:lnTo>
                    <a:lnTo>
                      <a:pt x="612" y="378"/>
                    </a:lnTo>
                    <a:lnTo>
                      <a:pt x="612" y="372"/>
                    </a:lnTo>
                    <a:lnTo>
                      <a:pt x="612" y="366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48"/>
                    </a:lnTo>
                    <a:lnTo>
                      <a:pt x="612" y="342"/>
                    </a:lnTo>
                    <a:lnTo>
                      <a:pt x="618" y="336"/>
                    </a:lnTo>
                    <a:lnTo>
                      <a:pt x="618" y="330"/>
                    </a:lnTo>
                    <a:lnTo>
                      <a:pt x="618" y="324"/>
                    </a:lnTo>
                    <a:lnTo>
                      <a:pt x="618" y="324"/>
                    </a:lnTo>
                    <a:lnTo>
                      <a:pt x="618" y="318"/>
                    </a:lnTo>
                    <a:lnTo>
                      <a:pt x="618" y="318"/>
                    </a:lnTo>
                    <a:lnTo>
                      <a:pt x="624" y="324"/>
                    </a:lnTo>
                    <a:lnTo>
                      <a:pt x="624" y="324"/>
                    </a:lnTo>
                    <a:lnTo>
                      <a:pt x="624" y="330"/>
                    </a:lnTo>
                    <a:lnTo>
                      <a:pt x="624" y="336"/>
                    </a:lnTo>
                    <a:lnTo>
                      <a:pt x="624" y="342"/>
                    </a:lnTo>
                    <a:lnTo>
                      <a:pt x="624" y="348"/>
                    </a:lnTo>
                    <a:lnTo>
                      <a:pt x="630" y="360"/>
                    </a:lnTo>
                    <a:lnTo>
                      <a:pt x="630" y="360"/>
                    </a:lnTo>
                    <a:lnTo>
                      <a:pt x="630" y="360"/>
                    </a:lnTo>
                    <a:lnTo>
                      <a:pt x="630" y="366"/>
                    </a:lnTo>
                    <a:lnTo>
                      <a:pt x="630" y="378"/>
                    </a:lnTo>
                    <a:lnTo>
                      <a:pt x="630" y="384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6" y="402"/>
                    </a:lnTo>
                    <a:lnTo>
                      <a:pt x="636" y="408"/>
                    </a:lnTo>
                    <a:lnTo>
                      <a:pt x="636" y="414"/>
                    </a:lnTo>
                    <a:lnTo>
                      <a:pt x="636" y="414"/>
                    </a:lnTo>
                    <a:lnTo>
                      <a:pt x="636" y="420"/>
                    </a:lnTo>
                    <a:lnTo>
                      <a:pt x="636" y="420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60" y="396"/>
                    </a:lnTo>
                    <a:lnTo>
                      <a:pt x="660" y="396"/>
                    </a:lnTo>
                    <a:lnTo>
                      <a:pt x="660" y="390"/>
                    </a:lnTo>
                    <a:lnTo>
                      <a:pt x="660" y="384"/>
                    </a:lnTo>
                    <a:lnTo>
                      <a:pt x="660" y="378"/>
                    </a:lnTo>
                    <a:lnTo>
                      <a:pt x="660" y="372"/>
                    </a:lnTo>
                    <a:lnTo>
                      <a:pt x="660" y="366"/>
                    </a:lnTo>
                    <a:lnTo>
                      <a:pt x="660" y="360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6" y="348"/>
                    </a:lnTo>
                    <a:lnTo>
                      <a:pt x="666" y="342"/>
                    </a:lnTo>
                    <a:lnTo>
                      <a:pt x="666" y="330"/>
                    </a:lnTo>
                    <a:lnTo>
                      <a:pt x="666" y="324"/>
                    </a:lnTo>
                    <a:lnTo>
                      <a:pt x="666" y="318"/>
                    </a:lnTo>
                    <a:lnTo>
                      <a:pt x="666" y="318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8" y="324"/>
                    </a:lnTo>
                    <a:lnTo>
                      <a:pt x="678" y="330"/>
                    </a:lnTo>
                    <a:lnTo>
                      <a:pt x="678" y="342"/>
                    </a:lnTo>
                    <a:lnTo>
                      <a:pt x="678" y="348"/>
                    </a:lnTo>
                    <a:lnTo>
                      <a:pt x="678" y="354"/>
                    </a:lnTo>
                    <a:lnTo>
                      <a:pt x="678" y="354"/>
                    </a:lnTo>
                    <a:lnTo>
                      <a:pt x="678" y="360"/>
                    </a:lnTo>
                    <a:lnTo>
                      <a:pt x="678" y="366"/>
                    </a:lnTo>
                    <a:lnTo>
                      <a:pt x="684" y="378"/>
                    </a:lnTo>
                    <a:lnTo>
                      <a:pt x="684" y="384"/>
                    </a:lnTo>
                    <a:lnTo>
                      <a:pt x="684" y="390"/>
                    </a:lnTo>
                    <a:lnTo>
                      <a:pt x="684" y="396"/>
                    </a:lnTo>
                    <a:lnTo>
                      <a:pt x="684" y="402"/>
                    </a:lnTo>
                    <a:lnTo>
                      <a:pt x="684" y="408"/>
                    </a:lnTo>
                    <a:lnTo>
                      <a:pt x="690" y="408"/>
                    </a:lnTo>
                    <a:lnTo>
                      <a:pt x="690" y="414"/>
                    </a:lnTo>
                    <a:lnTo>
                      <a:pt x="690" y="414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396"/>
                    </a:lnTo>
                    <a:lnTo>
                      <a:pt x="708" y="390"/>
                    </a:lnTo>
                    <a:lnTo>
                      <a:pt x="708" y="384"/>
                    </a:lnTo>
                    <a:lnTo>
                      <a:pt x="708" y="378"/>
                    </a:lnTo>
                    <a:lnTo>
                      <a:pt x="714" y="372"/>
                    </a:lnTo>
                    <a:lnTo>
                      <a:pt x="714" y="366"/>
                    </a:lnTo>
                    <a:lnTo>
                      <a:pt x="714" y="360"/>
                    </a:lnTo>
                    <a:lnTo>
                      <a:pt x="714" y="360"/>
                    </a:lnTo>
                    <a:lnTo>
                      <a:pt x="714" y="360"/>
                    </a:lnTo>
                    <a:lnTo>
                      <a:pt x="714" y="354"/>
                    </a:lnTo>
                    <a:lnTo>
                      <a:pt x="714" y="342"/>
                    </a:lnTo>
                    <a:lnTo>
                      <a:pt x="714" y="336"/>
                    </a:lnTo>
                    <a:lnTo>
                      <a:pt x="720" y="330"/>
                    </a:lnTo>
                    <a:lnTo>
                      <a:pt x="720" y="324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6" y="318"/>
                    </a:lnTo>
                    <a:lnTo>
                      <a:pt x="726" y="324"/>
                    </a:lnTo>
                    <a:lnTo>
                      <a:pt x="726" y="324"/>
                    </a:lnTo>
                    <a:lnTo>
                      <a:pt x="726" y="330"/>
                    </a:lnTo>
                    <a:lnTo>
                      <a:pt x="726" y="336"/>
                    </a:lnTo>
                    <a:lnTo>
                      <a:pt x="726" y="348"/>
                    </a:lnTo>
                    <a:lnTo>
                      <a:pt x="726" y="354"/>
                    </a:lnTo>
                    <a:lnTo>
                      <a:pt x="732" y="360"/>
                    </a:lnTo>
                    <a:lnTo>
                      <a:pt x="732" y="360"/>
                    </a:lnTo>
                    <a:lnTo>
                      <a:pt x="732" y="366"/>
                    </a:lnTo>
                    <a:lnTo>
                      <a:pt x="732" y="378"/>
                    </a:lnTo>
                    <a:lnTo>
                      <a:pt x="732" y="384"/>
                    </a:lnTo>
                    <a:lnTo>
                      <a:pt x="732" y="390"/>
                    </a:lnTo>
                    <a:lnTo>
                      <a:pt x="732" y="396"/>
                    </a:lnTo>
                    <a:lnTo>
                      <a:pt x="738" y="402"/>
                    </a:lnTo>
                    <a:lnTo>
                      <a:pt x="738" y="408"/>
                    </a:lnTo>
                    <a:lnTo>
                      <a:pt x="738" y="414"/>
                    </a:lnTo>
                    <a:lnTo>
                      <a:pt x="738" y="420"/>
                    </a:lnTo>
                    <a:lnTo>
                      <a:pt x="738" y="420"/>
                    </a:lnTo>
                    <a:lnTo>
                      <a:pt x="738" y="420"/>
                    </a:lnTo>
                    <a:lnTo>
                      <a:pt x="756" y="408"/>
                    </a:lnTo>
                    <a:lnTo>
                      <a:pt x="756" y="408"/>
                    </a:lnTo>
                    <a:lnTo>
                      <a:pt x="756" y="408"/>
                    </a:lnTo>
                    <a:lnTo>
                      <a:pt x="762" y="402"/>
                    </a:lnTo>
                    <a:lnTo>
                      <a:pt x="762" y="396"/>
                    </a:lnTo>
                    <a:lnTo>
                      <a:pt x="762" y="390"/>
                    </a:lnTo>
                    <a:lnTo>
                      <a:pt x="762" y="384"/>
                    </a:lnTo>
                    <a:lnTo>
                      <a:pt x="762" y="378"/>
                    </a:lnTo>
                    <a:lnTo>
                      <a:pt x="762" y="372"/>
                    </a:lnTo>
                    <a:lnTo>
                      <a:pt x="762" y="366"/>
                    </a:lnTo>
                    <a:lnTo>
                      <a:pt x="762" y="366"/>
                    </a:lnTo>
                    <a:lnTo>
                      <a:pt x="762" y="366"/>
                    </a:lnTo>
                    <a:lnTo>
                      <a:pt x="768" y="360"/>
                    </a:lnTo>
                    <a:lnTo>
                      <a:pt x="768" y="348"/>
                    </a:lnTo>
                    <a:lnTo>
                      <a:pt x="768" y="342"/>
                    </a:lnTo>
                    <a:lnTo>
                      <a:pt x="768" y="336"/>
                    </a:lnTo>
                    <a:lnTo>
                      <a:pt x="768" y="330"/>
                    </a:lnTo>
                    <a:lnTo>
                      <a:pt x="768" y="324"/>
                    </a:lnTo>
                    <a:lnTo>
                      <a:pt x="774" y="324"/>
                    </a:lnTo>
                    <a:lnTo>
                      <a:pt x="774" y="318"/>
                    </a:lnTo>
                    <a:lnTo>
                      <a:pt x="774" y="318"/>
                    </a:lnTo>
                    <a:lnTo>
                      <a:pt x="774" y="324"/>
                    </a:lnTo>
                    <a:lnTo>
                      <a:pt x="774" y="324"/>
                    </a:lnTo>
                    <a:lnTo>
                      <a:pt x="774" y="330"/>
                    </a:lnTo>
                    <a:lnTo>
                      <a:pt x="774" y="336"/>
                    </a:lnTo>
                    <a:lnTo>
                      <a:pt x="780" y="342"/>
                    </a:lnTo>
                    <a:lnTo>
                      <a:pt x="780" y="348"/>
                    </a:lnTo>
                    <a:lnTo>
                      <a:pt x="780" y="360"/>
                    </a:lnTo>
                    <a:lnTo>
                      <a:pt x="780" y="360"/>
                    </a:lnTo>
                    <a:lnTo>
                      <a:pt x="780" y="360"/>
                    </a:lnTo>
                    <a:lnTo>
                      <a:pt x="780" y="366"/>
                    </a:lnTo>
                    <a:lnTo>
                      <a:pt x="780" y="378"/>
                    </a:lnTo>
                    <a:lnTo>
                      <a:pt x="786" y="384"/>
                    </a:lnTo>
                    <a:lnTo>
                      <a:pt x="786" y="390"/>
                    </a:lnTo>
                    <a:lnTo>
                      <a:pt x="786" y="396"/>
                    </a:lnTo>
                    <a:lnTo>
                      <a:pt x="786" y="402"/>
                    </a:lnTo>
                    <a:lnTo>
                      <a:pt x="786" y="408"/>
                    </a:lnTo>
                    <a:lnTo>
                      <a:pt x="786" y="414"/>
                    </a:lnTo>
                    <a:lnTo>
                      <a:pt x="792" y="414"/>
                    </a:lnTo>
                    <a:lnTo>
                      <a:pt x="792" y="420"/>
                    </a:lnTo>
                    <a:lnTo>
                      <a:pt x="792" y="420"/>
                    </a:lnTo>
                    <a:lnTo>
                      <a:pt x="810" y="402"/>
                    </a:lnTo>
                    <a:lnTo>
                      <a:pt x="810" y="402"/>
                    </a:lnTo>
                    <a:lnTo>
                      <a:pt x="810" y="396"/>
                    </a:lnTo>
                    <a:lnTo>
                      <a:pt x="810" y="396"/>
                    </a:lnTo>
                    <a:lnTo>
                      <a:pt x="810" y="390"/>
                    </a:lnTo>
                    <a:lnTo>
                      <a:pt x="810" y="384"/>
                    </a:lnTo>
                    <a:lnTo>
                      <a:pt x="810" y="378"/>
                    </a:lnTo>
                    <a:lnTo>
                      <a:pt x="816" y="372"/>
                    </a:lnTo>
                    <a:lnTo>
                      <a:pt x="816" y="366"/>
                    </a:lnTo>
                    <a:lnTo>
                      <a:pt x="816" y="360"/>
                    </a:lnTo>
                    <a:lnTo>
                      <a:pt x="816" y="354"/>
                    </a:lnTo>
                    <a:lnTo>
                      <a:pt x="816" y="354"/>
                    </a:lnTo>
                    <a:lnTo>
                      <a:pt x="816" y="354"/>
                    </a:lnTo>
                    <a:lnTo>
                      <a:pt x="816" y="342"/>
                    </a:lnTo>
                    <a:lnTo>
                      <a:pt x="816" y="336"/>
                    </a:lnTo>
                    <a:lnTo>
                      <a:pt x="822" y="324"/>
                    </a:lnTo>
                    <a:lnTo>
                      <a:pt x="822" y="324"/>
                    </a:lnTo>
                    <a:lnTo>
                      <a:pt x="822" y="318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8" y="318"/>
                    </a:lnTo>
                    <a:lnTo>
                      <a:pt x="828" y="324"/>
                    </a:lnTo>
                    <a:lnTo>
                      <a:pt x="828" y="324"/>
                    </a:lnTo>
                    <a:lnTo>
                      <a:pt x="828" y="336"/>
                    </a:lnTo>
                    <a:lnTo>
                      <a:pt x="828" y="342"/>
                    </a:lnTo>
                    <a:lnTo>
                      <a:pt x="828" y="348"/>
                    </a:lnTo>
                    <a:lnTo>
                      <a:pt x="834" y="354"/>
                    </a:lnTo>
                    <a:lnTo>
                      <a:pt x="834" y="354"/>
                    </a:lnTo>
                    <a:lnTo>
                      <a:pt x="834" y="360"/>
                    </a:lnTo>
                    <a:lnTo>
                      <a:pt x="834" y="372"/>
                    </a:lnTo>
                    <a:lnTo>
                      <a:pt x="834" y="378"/>
                    </a:lnTo>
                    <a:lnTo>
                      <a:pt x="834" y="384"/>
                    </a:lnTo>
                    <a:lnTo>
                      <a:pt x="834" y="390"/>
                    </a:lnTo>
                    <a:lnTo>
                      <a:pt x="840" y="396"/>
                    </a:lnTo>
                    <a:lnTo>
                      <a:pt x="840" y="402"/>
                    </a:lnTo>
                    <a:lnTo>
                      <a:pt x="840" y="408"/>
                    </a:lnTo>
                    <a:lnTo>
                      <a:pt x="840" y="414"/>
                    </a:lnTo>
                    <a:lnTo>
                      <a:pt x="840" y="414"/>
                    </a:lnTo>
                    <a:lnTo>
                      <a:pt x="840" y="414"/>
                    </a:lnTo>
                    <a:lnTo>
                      <a:pt x="858" y="408"/>
                    </a:lnTo>
                    <a:lnTo>
                      <a:pt x="858" y="408"/>
                    </a:lnTo>
                    <a:lnTo>
                      <a:pt x="858" y="402"/>
                    </a:lnTo>
                    <a:lnTo>
                      <a:pt x="864" y="402"/>
                    </a:lnTo>
                    <a:lnTo>
                      <a:pt x="864" y="396"/>
                    </a:lnTo>
                    <a:lnTo>
                      <a:pt x="864" y="390"/>
                    </a:lnTo>
                    <a:lnTo>
                      <a:pt x="864" y="384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0"/>
                    </a:lnTo>
                    <a:lnTo>
                      <a:pt x="864" y="360"/>
                    </a:lnTo>
                    <a:lnTo>
                      <a:pt x="870" y="360"/>
                    </a:lnTo>
                    <a:lnTo>
                      <a:pt x="870" y="348"/>
                    </a:lnTo>
                    <a:lnTo>
                      <a:pt x="870" y="342"/>
                    </a:lnTo>
                    <a:lnTo>
                      <a:pt x="870" y="336"/>
                    </a:lnTo>
                    <a:lnTo>
                      <a:pt x="870" y="330"/>
                    </a:lnTo>
                    <a:lnTo>
                      <a:pt x="870" y="324"/>
                    </a:lnTo>
                    <a:lnTo>
                      <a:pt x="870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30"/>
                    </a:lnTo>
                    <a:lnTo>
                      <a:pt x="876" y="336"/>
                    </a:lnTo>
                    <a:lnTo>
                      <a:pt x="882" y="342"/>
                    </a:lnTo>
                    <a:lnTo>
                      <a:pt x="882" y="354"/>
                    </a:lnTo>
                    <a:lnTo>
                      <a:pt x="882" y="360"/>
                    </a:lnTo>
                    <a:lnTo>
                      <a:pt x="882" y="366"/>
                    </a:lnTo>
                    <a:lnTo>
                      <a:pt x="882" y="366"/>
                    </a:lnTo>
                    <a:lnTo>
                      <a:pt x="882" y="372"/>
                    </a:lnTo>
                    <a:lnTo>
                      <a:pt x="882" y="378"/>
                    </a:lnTo>
                    <a:lnTo>
                      <a:pt x="888" y="384"/>
                    </a:lnTo>
                    <a:lnTo>
                      <a:pt x="888" y="396"/>
                    </a:lnTo>
                    <a:lnTo>
                      <a:pt x="888" y="402"/>
                    </a:lnTo>
                    <a:lnTo>
                      <a:pt x="888" y="408"/>
                    </a:lnTo>
                    <a:lnTo>
                      <a:pt x="888" y="414"/>
                    </a:lnTo>
                    <a:lnTo>
                      <a:pt x="888" y="414"/>
                    </a:lnTo>
                    <a:lnTo>
                      <a:pt x="894" y="420"/>
                    </a:lnTo>
                    <a:lnTo>
                      <a:pt x="894" y="426"/>
                    </a:lnTo>
                    <a:lnTo>
                      <a:pt x="894" y="426"/>
                    </a:lnTo>
                    <a:lnTo>
                      <a:pt x="912" y="408"/>
                    </a:lnTo>
                    <a:lnTo>
                      <a:pt x="912" y="408"/>
                    </a:lnTo>
                    <a:lnTo>
                      <a:pt x="912" y="408"/>
                    </a:lnTo>
                    <a:lnTo>
                      <a:pt x="912" y="402"/>
                    </a:lnTo>
                    <a:lnTo>
                      <a:pt x="912" y="396"/>
                    </a:lnTo>
                    <a:lnTo>
                      <a:pt x="912" y="390"/>
                    </a:lnTo>
                    <a:lnTo>
                      <a:pt x="912" y="384"/>
                    </a:lnTo>
                    <a:lnTo>
                      <a:pt x="918" y="378"/>
                    </a:lnTo>
                    <a:lnTo>
                      <a:pt x="918" y="372"/>
                    </a:lnTo>
                    <a:lnTo>
                      <a:pt x="918" y="366"/>
                    </a:lnTo>
                    <a:lnTo>
                      <a:pt x="918" y="360"/>
                    </a:lnTo>
                    <a:lnTo>
                      <a:pt x="918" y="360"/>
                    </a:lnTo>
                    <a:lnTo>
                      <a:pt x="918" y="360"/>
                    </a:lnTo>
                    <a:lnTo>
                      <a:pt x="918" y="348"/>
                    </a:lnTo>
                    <a:lnTo>
                      <a:pt x="918" y="342"/>
                    </a:lnTo>
                    <a:lnTo>
                      <a:pt x="918" y="336"/>
                    </a:lnTo>
                    <a:lnTo>
                      <a:pt x="924" y="330"/>
                    </a:lnTo>
                    <a:lnTo>
                      <a:pt x="924" y="324"/>
                    </a:lnTo>
                    <a:lnTo>
                      <a:pt x="924" y="324"/>
                    </a:lnTo>
                    <a:lnTo>
                      <a:pt x="924" y="318"/>
                    </a:lnTo>
                    <a:lnTo>
                      <a:pt x="924" y="318"/>
                    </a:lnTo>
                    <a:lnTo>
                      <a:pt x="924" y="318"/>
                    </a:lnTo>
                    <a:lnTo>
                      <a:pt x="930" y="324"/>
                    </a:lnTo>
                    <a:lnTo>
                      <a:pt x="930" y="330"/>
                    </a:lnTo>
                    <a:lnTo>
                      <a:pt x="930" y="330"/>
                    </a:lnTo>
                    <a:lnTo>
                      <a:pt x="930" y="342"/>
                    </a:lnTo>
                    <a:lnTo>
                      <a:pt x="930" y="348"/>
                    </a:lnTo>
                    <a:lnTo>
                      <a:pt x="930" y="354"/>
                    </a:lnTo>
                    <a:lnTo>
                      <a:pt x="936" y="360"/>
                    </a:lnTo>
                    <a:lnTo>
                      <a:pt x="936" y="360"/>
                    </a:lnTo>
                    <a:lnTo>
                      <a:pt x="936" y="366"/>
                    </a:lnTo>
                    <a:lnTo>
                      <a:pt x="936" y="372"/>
                    </a:lnTo>
                    <a:lnTo>
                      <a:pt x="936" y="384"/>
                    </a:lnTo>
                    <a:lnTo>
                      <a:pt x="936" y="390"/>
                    </a:lnTo>
                    <a:lnTo>
                      <a:pt x="936" y="396"/>
                    </a:lnTo>
                    <a:lnTo>
                      <a:pt x="942" y="402"/>
                    </a:lnTo>
                    <a:lnTo>
                      <a:pt x="942" y="408"/>
                    </a:lnTo>
                    <a:lnTo>
                      <a:pt x="942" y="408"/>
                    </a:lnTo>
                    <a:lnTo>
                      <a:pt x="942" y="414"/>
                    </a:lnTo>
                    <a:lnTo>
                      <a:pt x="942" y="420"/>
                    </a:lnTo>
                    <a:lnTo>
                      <a:pt x="942" y="420"/>
                    </a:lnTo>
                    <a:lnTo>
                      <a:pt x="960" y="402"/>
                    </a:lnTo>
                    <a:lnTo>
                      <a:pt x="960" y="402"/>
                    </a:lnTo>
                    <a:lnTo>
                      <a:pt x="960" y="396"/>
                    </a:lnTo>
                    <a:lnTo>
                      <a:pt x="960" y="396"/>
                    </a:lnTo>
                    <a:lnTo>
                      <a:pt x="966" y="390"/>
                    </a:lnTo>
                    <a:lnTo>
                      <a:pt x="966" y="384"/>
                    </a:lnTo>
                    <a:lnTo>
                      <a:pt x="966" y="378"/>
                    </a:lnTo>
                    <a:lnTo>
                      <a:pt x="966" y="372"/>
                    </a:lnTo>
                    <a:lnTo>
                      <a:pt x="966" y="366"/>
                    </a:lnTo>
                    <a:lnTo>
                      <a:pt x="966" y="360"/>
                    </a:lnTo>
                    <a:lnTo>
                      <a:pt x="966" y="354"/>
                    </a:lnTo>
                    <a:lnTo>
                      <a:pt x="966" y="354"/>
                    </a:lnTo>
                    <a:lnTo>
                      <a:pt x="966" y="354"/>
                    </a:lnTo>
                    <a:lnTo>
                      <a:pt x="972" y="342"/>
                    </a:lnTo>
                    <a:lnTo>
                      <a:pt x="972" y="336"/>
                    </a:lnTo>
                    <a:lnTo>
                      <a:pt x="972" y="330"/>
                    </a:lnTo>
                    <a:lnTo>
                      <a:pt x="972" y="324"/>
                    </a:lnTo>
                    <a:lnTo>
                      <a:pt x="972" y="318"/>
                    </a:lnTo>
                    <a:lnTo>
                      <a:pt x="972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24"/>
                    </a:lnTo>
                    <a:lnTo>
                      <a:pt x="978" y="330"/>
                    </a:lnTo>
                    <a:lnTo>
                      <a:pt x="984" y="336"/>
                    </a:lnTo>
                    <a:lnTo>
                      <a:pt x="984" y="348"/>
                    </a:lnTo>
                    <a:lnTo>
                      <a:pt x="984" y="354"/>
                    </a:lnTo>
                    <a:lnTo>
                      <a:pt x="984" y="360"/>
                    </a:lnTo>
                    <a:lnTo>
                      <a:pt x="984" y="360"/>
                    </a:lnTo>
                    <a:lnTo>
                      <a:pt x="984" y="366"/>
                    </a:lnTo>
                    <a:lnTo>
                      <a:pt x="984" y="372"/>
                    </a:lnTo>
                    <a:lnTo>
                      <a:pt x="990" y="384"/>
                    </a:lnTo>
                    <a:lnTo>
                      <a:pt x="990" y="390"/>
                    </a:lnTo>
                    <a:lnTo>
                      <a:pt x="990" y="396"/>
                    </a:lnTo>
                    <a:lnTo>
                      <a:pt x="990" y="402"/>
                    </a:lnTo>
                    <a:lnTo>
                      <a:pt x="990" y="408"/>
                    </a:lnTo>
                    <a:lnTo>
                      <a:pt x="990" y="414"/>
                    </a:lnTo>
                    <a:lnTo>
                      <a:pt x="990" y="414"/>
                    </a:lnTo>
                    <a:lnTo>
                      <a:pt x="996" y="420"/>
                    </a:lnTo>
                    <a:lnTo>
                      <a:pt x="996" y="420"/>
                    </a:lnTo>
                    <a:lnTo>
                      <a:pt x="1014" y="408"/>
                    </a:lnTo>
                    <a:lnTo>
                      <a:pt x="1014" y="408"/>
                    </a:lnTo>
                    <a:lnTo>
                      <a:pt x="1014" y="408"/>
                    </a:lnTo>
                    <a:lnTo>
                      <a:pt x="1014" y="402"/>
                    </a:lnTo>
                    <a:lnTo>
                      <a:pt x="1014" y="396"/>
                    </a:lnTo>
                    <a:lnTo>
                      <a:pt x="1014" y="396"/>
                    </a:lnTo>
                    <a:lnTo>
                      <a:pt x="1014" y="390"/>
                    </a:lnTo>
                    <a:lnTo>
                      <a:pt x="1014" y="384"/>
                    </a:lnTo>
                    <a:lnTo>
                      <a:pt x="1020" y="378"/>
                    </a:lnTo>
                    <a:lnTo>
                      <a:pt x="1020" y="366"/>
                    </a:lnTo>
                    <a:lnTo>
                      <a:pt x="1020" y="366"/>
                    </a:lnTo>
                    <a:lnTo>
                      <a:pt x="1020" y="366"/>
                    </a:lnTo>
                    <a:lnTo>
                      <a:pt x="1020" y="360"/>
                    </a:lnTo>
                    <a:lnTo>
                      <a:pt x="1020" y="354"/>
                    </a:lnTo>
                    <a:lnTo>
                      <a:pt x="1020" y="348"/>
                    </a:lnTo>
                    <a:lnTo>
                      <a:pt x="1020" y="336"/>
                    </a:lnTo>
                    <a:lnTo>
                      <a:pt x="1026" y="336"/>
                    </a:lnTo>
                    <a:lnTo>
                      <a:pt x="1026" y="330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32" y="330"/>
                    </a:lnTo>
                    <a:lnTo>
                      <a:pt x="1032" y="336"/>
                    </a:lnTo>
                    <a:lnTo>
                      <a:pt x="1032" y="342"/>
                    </a:lnTo>
                    <a:lnTo>
                      <a:pt x="1032" y="348"/>
                    </a:lnTo>
                    <a:lnTo>
                      <a:pt x="1032" y="354"/>
                    </a:lnTo>
                    <a:lnTo>
                      <a:pt x="1032" y="360"/>
                    </a:lnTo>
                    <a:lnTo>
                      <a:pt x="1038" y="366"/>
                    </a:lnTo>
                    <a:lnTo>
                      <a:pt x="1038" y="366"/>
                    </a:lnTo>
                    <a:lnTo>
                      <a:pt x="1038" y="372"/>
                    </a:lnTo>
                    <a:lnTo>
                      <a:pt x="1038" y="384"/>
                    </a:lnTo>
                    <a:lnTo>
                      <a:pt x="1038" y="390"/>
                    </a:lnTo>
                    <a:lnTo>
                      <a:pt x="1038" y="396"/>
                    </a:lnTo>
                    <a:lnTo>
                      <a:pt x="1038" y="402"/>
                    </a:lnTo>
                    <a:lnTo>
                      <a:pt x="1038" y="408"/>
                    </a:lnTo>
                    <a:lnTo>
                      <a:pt x="1044" y="414"/>
                    </a:lnTo>
                    <a:lnTo>
                      <a:pt x="1044" y="414"/>
                    </a:lnTo>
                    <a:lnTo>
                      <a:pt x="1044" y="420"/>
                    </a:lnTo>
                    <a:lnTo>
                      <a:pt x="1044" y="426"/>
                    </a:lnTo>
                    <a:lnTo>
                      <a:pt x="1044" y="426"/>
                    </a:lnTo>
                    <a:lnTo>
                      <a:pt x="1062" y="408"/>
                    </a:lnTo>
                    <a:lnTo>
                      <a:pt x="1062" y="408"/>
                    </a:lnTo>
                    <a:lnTo>
                      <a:pt x="1062" y="402"/>
                    </a:lnTo>
                    <a:lnTo>
                      <a:pt x="1062" y="402"/>
                    </a:lnTo>
                    <a:lnTo>
                      <a:pt x="1068" y="396"/>
                    </a:lnTo>
                    <a:lnTo>
                      <a:pt x="1068" y="390"/>
                    </a:lnTo>
                    <a:lnTo>
                      <a:pt x="1068" y="384"/>
                    </a:lnTo>
                    <a:lnTo>
                      <a:pt x="1068" y="378"/>
                    </a:lnTo>
                    <a:lnTo>
                      <a:pt x="1068" y="372"/>
                    </a:lnTo>
                    <a:lnTo>
                      <a:pt x="1068" y="366"/>
                    </a:lnTo>
                    <a:lnTo>
                      <a:pt x="1068" y="360"/>
                    </a:lnTo>
                    <a:lnTo>
                      <a:pt x="1068" y="360"/>
                    </a:lnTo>
                    <a:lnTo>
                      <a:pt x="1068" y="354"/>
                    </a:lnTo>
                    <a:lnTo>
                      <a:pt x="1074" y="348"/>
                    </a:lnTo>
                    <a:lnTo>
                      <a:pt x="1074" y="336"/>
                    </a:lnTo>
                    <a:lnTo>
                      <a:pt x="1074" y="330"/>
                    </a:lnTo>
                    <a:lnTo>
                      <a:pt x="1074" y="324"/>
                    </a:lnTo>
                    <a:lnTo>
                      <a:pt x="1074" y="318"/>
                    </a:lnTo>
                    <a:lnTo>
                      <a:pt x="1074" y="312"/>
                    </a:lnTo>
                    <a:lnTo>
                      <a:pt x="1080" y="306"/>
                    </a:lnTo>
                    <a:lnTo>
                      <a:pt x="1080" y="306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6" y="300"/>
                    </a:lnTo>
                    <a:lnTo>
                      <a:pt x="1086" y="300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8" y="312"/>
                    </a:lnTo>
                    <a:lnTo>
                      <a:pt x="1098" y="312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2"/>
                    </a:lnTo>
                    <a:lnTo>
                      <a:pt x="1116" y="216"/>
                    </a:lnTo>
                    <a:lnTo>
                      <a:pt x="1116" y="210"/>
                    </a:lnTo>
                    <a:lnTo>
                      <a:pt x="1116" y="204"/>
                    </a:lnTo>
                    <a:lnTo>
                      <a:pt x="1116" y="192"/>
                    </a:lnTo>
                    <a:lnTo>
                      <a:pt x="1116" y="186"/>
                    </a:lnTo>
                    <a:lnTo>
                      <a:pt x="1122" y="180"/>
                    </a:lnTo>
                    <a:lnTo>
                      <a:pt x="1122" y="168"/>
                    </a:lnTo>
                    <a:lnTo>
                      <a:pt x="1122" y="156"/>
                    </a:lnTo>
                    <a:lnTo>
                      <a:pt x="1122" y="150"/>
                    </a:lnTo>
                    <a:lnTo>
                      <a:pt x="1122" y="150"/>
                    </a:lnTo>
                    <a:lnTo>
                      <a:pt x="1122" y="144"/>
                    </a:lnTo>
                    <a:lnTo>
                      <a:pt x="1122" y="132"/>
                    </a:lnTo>
                    <a:lnTo>
                      <a:pt x="1128" y="120"/>
                    </a:lnTo>
                    <a:lnTo>
                      <a:pt x="1128" y="114"/>
                    </a:lnTo>
                    <a:lnTo>
                      <a:pt x="1128" y="108"/>
                    </a:lnTo>
                    <a:lnTo>
                      <a:pt x="1128" y="102"/>
                    </a:lnTo>
                    <a:lnTo>
                      <a:pt x="1128" y="96"/>
                    </a:lnTo>
                    <a:lnTo>
                      <a:pt x="1128" y="96"/>
                    </a:lnTo>
                    <a:lnTo>
                      <a:pt x="1128" y="90"/>
                    </a:lnTo>
                    <a:lnTo>
                      <a:pt x="1134" y="96"/>
                    </a:lnTo>
                    <a:lnTo>
                      <a:pt x="1134" y="96"/>
                    </a:lnTo>
                    <a:lnTo>
                      <a:pt x="1134" y="102"/>
                    </a:lnTo>
                    <a:lnTo>
                      <a:pt x="1134" y="108"/>
                    </a:lnTo>
                    <a:lnTo>
                      <a:pt x="1134" y="114"/>
                    </a:lnTo>
                    <a:lnTo>
                      <a:pt x="1134" y="120"/>
                    </a:lnTo>
                    <a:lnTo>
                      <a:pt x="1140" y="132"/>
                    </a:lnTo>
                    <a:lnTo>
                      <a:pt x="1140" y="138"/>
                    </a:lnTo>
                    <a:lnTo>
                      <a:pt x="1140" y="138"/>
                    </a:lnTo>
                    <a:lnTo>
                      <a:pt x="1140" y="144"/>
                    </a:lnTo>
                    <a:lnTo>
                      <a:pt x="1140" y="156"/>
                    </a:lnTo>
                    <a:lnTo>
                      <a:pt x="1140" y="162"/>
                    </a:lnTo>
                    <a:lnTo>
                      <a:pt x="1140" y="168"/>
                    </a:lnTo>
                    <a:lnTo>
                      <a:pt x="1146" y="180"/>
                    </a:lnTo>
                    <a:lnTo>
                      <a:pt x="1146" y="186"/>
                    </a:lnTo>
                    <a:lnTo>
                      <a:pt x="1146" y="192"/>
                    </a:lnTo>
                    <a:lnTo>
                      <a:pt x="1146" y="198"/>
                    </a:lnTo>
                    <a:lnTo>
                      <a:pt x="1146" y="204"/>
                    </a:lnTo>
                    <a:lnTo>
                      <a:pt x="1146" y="216"/>
                    </a:lnTo>
                    <a:lnTo>
                      <a:pt x="1146" y="216"/>
                    </a:lnTo>
                    <a:lnTo>
                      <a:pt x="1188" y="204"/>
                    </a:lnTo>
                    <a:lnTo>
                      <a:pt x="1188" y="204"/>
                    </a:lnTo>
                    <a:lnTo>
                      <a:pt x="1188" y="198"/>
                    </a:lnTo>
                    <a:lnTo>
                      <a:pt x="1188" y="192"/>
                    </a:lnTo>
                    <a:lnTo>
                      <a:pt x="1188" y="192"/>
                    </a:lnTo>
                    <a:lnTo>
                      <a:pt x="1188" y="186"/>
                    </a:lnTo>
                    <a:lnTo>
                      <a:pt x="1188" y="174"/>
                    </a:lnTo>
                    <a:lnTo>
                      <a:pt x="1188" y="168"/>
                    </a:lnTo>
                    <a:lnTo>
                      <a:pt x="1188" y="162"/>
                    </a:lnTo>
                    <a:lnTo>
                      <a:pt x="1194" y="156"/>
                    </a:lnTo>
                    <a:lnTo>
                      <a:pt x="1194" y="144"/>
                    </a:lnTo>
                    <a:lnTo>
                      <a:pt x="1194" y="138"/>
                    </a:lnTo>
                    <a:lnTo>
                      <a:pt x="1194" y="138"/>
                    </a:lnTo>
                    <a:lnTo>
                      <a:pt x="1194" y="132"/>
                    </a:lnTo>
                    <a:lnTo>
                      <a:pt x="1194" y="120"/>
                    </a:lnTo>
                    <a:lnTo>
                      <a:pt x="1194" y="114"/>
                    </a:lnTo>
                    <a:lnTo>
                      <a:pt x="1200" y="108"/>
                    </a:lnTo>
                    <a:lnTo>
                      <a:pt x="1200" y="102"/>
                    </a:lnTo>
                    <a:lnTo>
                      <a:pt x="1200" y="96"/>
                    </a:lnTo>
                    <a:lnTo>
                      <a:pt x="1200" y="96"/>
                    </a:lnTo>
                    <a:lnTo>
                      <a:pt x="1200" y="90"/>
                    </a:lnTo>
                    <a:lnTo>
                      <a:pt x="1200" y="90"/>
                    </a:lnTo>
                    <a:lnTo>
                      <a:pt x="1206" y="96"/>
                    </a:lnTo>
                    <a:lnTo>
                      <a:pt x="1206" y="96"/>
                    </a:lnTo>
                    <a:lnTo>
                      <a:pt x="1206" y="102"/>
                    </a:lnTo>
                    <a:lnTo>
                      <a:pt x="1206" y="108"/>
                    </a:lnTo>
                    <a:lnTo>
                      <a:pt x="1206" y="114"/>
                    </a:lnTo>
                    <a:lnTo>
                      <a:pt x="1206" y="120"/>
                    </a:lnTo>
                    <a:lnTo>
                      <a:pt x="1206" y="132"/>
                    </a:lnTo>
                    <a:lnTo>
                      <a:pt x="1212" y="138"/>
                    </a:lnTo>
                    <a:lnTo>
                      <a:pt x="1212" y="138"/>
                    </a:lnTo>
                    <a:lnTo>
                      <a:pt x="1212" y="144"/>
                    </a:lnTo>
                    <a:lnTo>
                      <a:pt x="1212" y="156"/>
                    </a:lnTo>
                    <a:lnTo>
                      <a:pt x="1212" y="162"/>
                    </a:lnTo>
                    <a:lnTo>
                      <a:pt x="1212" y="174"/>
                    </a:lnTo>
                    <a:lnTo>
                      <a:pt x="1212" y="180"/>
                    </a:lnTo>
                    <a:lnTo>
                      <a:pt x="1218" y="186"/>
                    </a:lnTo>
                    <a:lnTo>
                      <a:pt x="1218" y="192"/>
                    </a:lnTo>
                    <a:lnTo>
                      <a:pt x="1218" y="198"/>
                    </a:lnTo>
                    <a:lnTo>
                      <a:pt x="1218" y="210"/>
                    </a:lnTo>
                    <a:lnTo>
                      <a:pt x="1218" y="216"/>
                    </a:lnTo>
                    <a:lnTo>
                      <a:pt x="1218" y="216"/>
                    </a:lnTo>
                    <a:lnTo>
                      <a:pt x="1254" y="204"/>
                    </a:lnTo>
                    <a:lnTo>
                      <a:pt x="1254" y="204"/>
                    </a:lnTo>
                    <a:lnTo>
                      <a:pt x="1260" y="204"/>
                    </a:lnTo>
                    <a:lnTo>
                      <a:pt x="1260" y="198"/>
                    </a:lnTo>
                    <a:lnTo>
                      <a:pt x="1260" y="192"/>
                    </a:lnTo>
                    <a:lnTo>
                      <a:pt x="1260" y="186"/>
                    </a:lnTo>
                    <a:lnTo>
                      <a:pt x="1260" y="180"/>
                    </a:lnTo>
                    <a:lnTo>
                      <a:pt x="1260" y="174"/>
                    </a:lnTo>
                    <a:lnTo>
                      <a:pt x="1260" y="162"/>
                    </a:lnTo>
                    <a:lnTo>
                      <a:pt x="1260" y="156"/>
                    </a:lnTo>
                    <a:lnTo>
                      <a:pt x="1266" y="150"/>
                    </a:lnTo>
                    <a:lnTo>
                      <a:pt x="1266" y="138"/>
                    </a:lnTo>
                    <a:lnTo>
                      <a:pt x="1266" y="138"/>
                    </a:lnTo>
                    <a:lnTo>
                      <a:pt x="1266" y="132"/>
                    </a:lnTo>
                    <a:lnTo>
                      <a:pt x="1266" y="126"/>
                    </a:lnTo>
                    <a:lnTo>
                      <a:pt x="1266" y="114"/>
                    </a:lnTo>
                    <a:lnTo>
                      <a:pt x="1266" y="108"/>
                    </a:lnTo>
                    <a:lnTo>
                      <a:pt x="1272" y="102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8" y="96"/>
                    </a:lnTo>
                    <a:lnTo>
                      <a:pt x="1278" y="102"/>
                    </a:lnTo>
                    <a:lnTo>
                      <a:pt x="1278" y="108"/>
                    </a:lnTo>
                    <a:lnTo>
                      <a:pt x="1278" y="114"/>
                    </a:lnTo>
                    <a:lnTo>
                      <a:pt x="1278" y="126"/>
                    </a:lnTo>
                    <a:lnTo>
                      <a:pt x="1278" y="132"/>
                    </a:lnTo>
                    <a:lnTo>
                      <a:pt x="1278" y="138"/>
                    </a:lnTo>
                    <a:lnTo>
                      <a:pt x="1278" y="138"/>
                    </a:lnTo>
                    <a:lnTo>
                      <a:pt x="1284" y="150"/>
                    </a:lnTo>
                    <a:lnTo>
                      <a:pt x="1284" y="156"/>
                    </a:lnTo>
                    <a:lnTo>
                      <a:pt x="1284" y="168"/>
                    </a:lnTo>
                    <a:lnTo>
                      <a:pt x="1284" y="174"/>
                    </a:lnTo>
                    <a:lnTo>
                      <a:pt x="1284" y="180"/>
                    </a:lnTo>
                    <a:lnTo>
                      <a:pt x="1284" y="192"/>
                    </a:lnTo>
                    <a:lnTo>
                      <a:pt x="1290" y="198"/>
                    </a:lnTo>
                    <a:lnTo>
                      <a:pt x="1290" y="204"/>
                    </a:lnTo>
                    <a:lnTo>
                      <a:pt x="1290" y="210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326" y="210"/>
                    </a:lnTo>
                    <a:lnTo>
                      <a:pt x="1326" y="210"/>
                    </a:lnTo>
                    <a:lnTo>
                      <a:pt x="1326" y="204"/>
                    </a:lnTo>
                    <a:lnTo>
                      <a:pt x="1332" y="198"/>
                    </a:lnTo>
                    <a:lnTo>
                      <a:pt x="1332" y="192"/>
                    </a:lnTo>
                    <a:lnTo>
                      <a:pt x="1332" y="186"/>
                    </a:lnTo>
                    <a:lnTo>
                      <a:pt x="1332" y="180"/>
                    </a:lnTo>
                    <a:lnTo>
                      <a:pt x="1332" y="174"/>
                    </a:lnTo>
                    <a:lnTo>
                      <a:pt x="1332" y="168"/>
                    </a:lnTo>
                    <a:lnTo>
                      <a:pt x="1332" y="162"/>
                    </a:lnTo>
                    <a:lnTo>
                      <a:pt x="1332" y="150"/>
                    </a:lnTo>
                    <a:lnTo>
                      <a:pt x="1338" y="144"/>
                    </a:lnTo>
                    <a:lnTo>
                      <a:pt x="1338" y="144"/>
                    </a:lnTo>
                    <a:lnTo>
                      <a:pt x="1338" y="138"/>
                    </a:lnTo>
                    <a:lnTo>
                      <a:pt x="1338" y="126"/>
                    </a:lnTo>
                    <a:lnTo>
                      <a:pt x="1338" y="120"/>
                    </a:lnTo>
                    <a:lnTo>
                      <a:pt x="1338" y="114"/>
                    </a:lnTo>
                    <a:lnTo>
                      <a:pt x="1338" y="108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50" y="108"/>
                    </a:lnTo>
                    <a:lnTo>
                      <a:pt x="1350" y="114"/>
                    </a:lnTo>
                    <a:lnTo>
                      <a:pt x="1350" y="120"/>
                    </a:lnTo>
                    <a:lnTo>
                      <a:pt x="1350" y="126"/>
                    </a:lnTo>
                    <a:lnTo>
                      <a:pt x="1350" y="138"/>
                    </a:lnTo>
                    <a:lnTo>
                      <a:pt x="1350" y="144"/>
                    </a:lnTo>
                    <a:lnTo>
                      <a:pt x="1350" y="144"/>
                    </a:lnTo>
                    <a:lnTo>
                      <a:pt x="1356" y="150"/>
                    </a:lnTo>
                    <a:lnTo>
                      <a:pt x="1356" y="162"/>
                    </a:lnTo>
                    <a:lnTo>
                      <a:pt x="1356" y="168"/>
                    </a:lnTo>
                    <a:lnTo>
                      <a:pt x="1356" y="174"/>
                    </a:lnTo>
                    <a:lnTo>
                      <a:pt x="1356" y="186"/>
                    </a:lnTo>
                    <a:lnTo>
                      <a:pt x="1356" y="192"/>
                    </a:lnTo>
                    <a:lnTo>
                      <a:pt x="1356" y="198"/>
                    </a:lnTo>
                    <a:lnTo>
                      <a:pt x="1362" y="204"/>
                    </a:lnTo>
                    <a:lnTo>
                      <a:pt x="1362" y="210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98" y="210"/>
                    </a:lnTo>
                    <a:lnTo>
                      <a:pt x="1398" y="210"/>
                    </a:lnTo>
                    <a:lnTo>
                      <a:pt x="1398" y="204"/>
                    </a:lnTo>
                    <a:lnTo>
                      <a:pt x="1398" y="198"/>
                    </a:lnTo>
                    <a:lnTo>
                      <a:pt x="1404" y="192"/>
                    </a:lnTo>
                    <a:lnTo>
                      <a:pt x="1404" y="186"/>
                    </a:lnTo>
                    <a:lnTo>
                      <a:pt x="1404" y="180"/>
                    </a:lnTo>
                    <a:lnTo>
                      <a:pt x="1404" y="174"/>
                    </a:lnTo>
                    <a:lnTo>
                      <a:pt x="1404" y="168"/>
                    </a:lnTo>
                    <a:lnTo>
                      <a:pt x="1404" y="162"/>
                    </a:lnTo>
                    <a:lnTo>
                      <a:pt x="1404" y="150"/>
                    </a:lnTo>
                    <a:lnTo>
                      <a:pt x="1410" y="144"/>
                    </a:lnTo>
                    <a:lnTo>
                      <a:pt x="1410" y="144"/>
                    </a:lnTo>
                    <a:lnTo>
                      <a:pt x="1410" y="138"/>
                    </a:lnTo>
                    <a:lnTo>
                      <a:pt x="1410" y="126"/>
                    </a:lnTo>
                    <a:lnTo>
                      <a:pt x="1410" y="120"/>
                    </a:lnTo>
                    <a:lnTo>
                      <a:pt x="1410" y="114"/>
                    </a:lnTo>
                    <a:lnTo>
                      <a:pt x="1410" y="108"/>
                    </a:lnTo>
                    <a:lnTo>
                      <a:pt x="1410" y="102"/>
                    </a:lnTo>
                    <a:lnTo>
                      <a:pt x="1416" y="102"/>
                    </a:lnTo>
                    <a:lnTo>
                      <a:pt x="1416" y="96"/>
                    </a:lnTo>
                    <a:lnTo>
                      <a:pt x="1416" y="96"/>
                    </a:lnTo>
                    <a:lnTo>
                      <a:pt x="1416" y="102"/>
                    </a:lnTo>
                    <a:lnTo>
                      <a:pt x="1416" y="102"/>
                    </a:lnTo>
                    <a:lnTo>
                      <a:pt x="1416" y="108"/>
                    </a:lnTo>
                    <a:lnTo>
                      <a:pt x="1422" y="114"/>
                    </a:lnTo>
                    <a:lnTo>
                      <a:pt x="1422" y="120"/>
                    </a:lnTo>
                    <a:lnTo>
                      <a:pt x="1422" y="126"/>
                    </a:lnTo>
                    <a:lnTo>
                      <a:pt x="1422" y="138"/>
                    </a:lnTo>
                    <a:lnTo>
                      <a:pt x="1422" y="144"/>
                    </a:lnTo>
                    <a:lnTo>
                      <a:pt x="1422" y="144"/>
                    </a:lnTo>
                    <a:lnTo>
                      <a:pt x="1422" y="150"/>
                    </a:lnTo>
                    <a:lnTo>
                      <a:pt x="1428" y="162"/>
                    </a:lnTo>
                    <a:lnTo>
                      <a:pt x="1428" y="168"/>
                    </a:lnTo>
                    <a:lnTo>
                      <a:pt x="1428" y="174"/>
                    </a:lnTo>
                    <a:lnTo>
                      <a:pt x="1428" y="186"/>
                    </a:lnTo>
                    <a:lnTo>
                      <a:pt x="1428" y="192"/>
                    </a:lnTo>
                    <a:lnTo>
                      <a:pt x="1428" y="198"/>
                    </a:lnTo>
                    <a:lnTo>
                      <a:pt x="1428" y="204"/>
                    </a:lnTo>
                    <a:lnTo>
                      <a:pt x="1434" y="210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70" y="210"/>
                    </a:lnTo>
                    <a:lnTo>
                      <a:pt x="1470" y="210"/>
                    </a:lnTo>
                    <a:lnTo>
                      <a:pt x="1470" y="204"/>
                    </a:lnTo>
                    <a:lnTo>
                      <a:pt x="1470" y="198"/>
                    </a:lnTo>
                    <a:lnTo>
                      <a:pt x="1470" y="198"/>
                    </a:lnTo>
                    <a:lnTo>
                      <a:pt x="1476" y="192"/>
                    </a:lnTo>
                    <a:lnTo>
                      <a:pt x="1476" y="180"/>
                    </a:lnTo>
                    <a:lnTo>
                      <a:pt x="1476" y="174"/>
                    </a:lnTo>
                    <a:lnTo>
                      <a:pt x="1476" y="168"/>
                    </a:lnTo>
                    <a:lnTo>
                      <a:pt x="1476" y="162"/>
                    </a:lnTo>
                    <a:lnTo>
                      <a:pt x="1476" y="156"/>
                    </a:lnTo>
                    <a:lnTo>
                      <a:pt x="1476" y="144"/>
                    </a:lnTo>
                    <a:lnTo>
                      <a:pt x="1476" y="144"/>
                    </a:lnTo>
                    <a:lnTo>
                      <a:pt x="1482" y="138"/>
                    </a:lnTo>
                    <a:lnTo>
                      <a:pt x="1482" y="132"/>
                    </a:lnTo>
                    <a:lnTo>
                      <a:pt x="1482" y="120"/>
                    </a:lnTo>
                    <a:lnTo>
                      <a:pt x="1482" y="114"/>
                    </a:lnTo>
                    <a:lnTo>
                      <a:pt x="1482" y="108"/>
                    </a:lnTo>
                    <a:lnTo>
                      <a:pt x="1482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8"/>
                    </a:lnTo>
                    <a:lnTo>
                      <a:pt x="1488" y="114"/>
                    </a:lnTo>
                    <a:lnTo>
                      <a:pt x="1494" y="120"/>
                    </a:lnTo>
                    <a:lnTo>
                      <a:pt x="1494" y="132"/>
                    </a:lnTo>
                    <a:lnTo>
                      <a:pt x="1494" y="138"/>
                    </a:lnTo>
                    <a:lnTo>
                      <a:pt x="1494" y="144"/>
                    </a:lnTo>
                    <a:lnTo>
                      <a:pt x="1494" y="144"/>
                    </a:lnTo>
                    <a:lnTo>
                      <a:pt x="1494" y="156"/>
                    </a:lnTo>
                    <a:lnTo>
                      <a:pt x="1494" y="162"/>
                    </a:lnTo>
                    <a:lnTo>
                      <a:pt x="1500" y="168"/>
                    </a:lnTo>
                    <a:lnTo>
                      <a:pt x="1500" y="180"/>
                    </a:lnTo>
                    <a:lnTo>
                      <a:pt x="1500" y="186"/>
                    </a:lnTo>
                    <a:lnTo>
                      <a:pt x="1500" y="192"/>
                    </a:lnTo>
                    <a:lnTo>
                      <a:pt x="1500" y="198"/>
                    </a:lnTo>
                    <a:lnTo>
                      <a:pt x="1500" y="210"/>
                    </a:lnTo>
                    <a:lnTo>
                      <a:pt x="1506" y="216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42" y="210"/>
                    </a:lnTo>
                    <a:lnTo>
                      <a:pt x="1542" y="210"/>
                    </a:lnTo>
                    <a:lnTo>
                      <a:pt x="1542" y="210"/>
                    </a:lnTo>
                    <a:lnTo>
                      <a:pt x="1542" y="204"/>
                    </a:lnTo>
                    <a:lnTo>
                      <a:pt x="1542" y="198"/>
                    </a:lnTo>
                    <a:lnTo>
                      <a:pt x="1542" y="192"/>
                    </a:lnTo>
                    <a:lnTo>
                      <a:pt x="1548" y="186"/>
                    </a:lnTo>
                    <a:lnTo>
                      <a:pt x="1548" y="180"/>
                    </a:lnTo>
                    <a:lnTo>
                      <a:pt x="1548" y="168"/>
                    </a:lnTo>
                    <a:lnTo>
                      <a:pt x="1548" y="162"/>
                    </a:lnTo>
                    <a:lnTo>
                      <a:pt x="1548" y="156"/>
                    </a:lnTo>
                    <a:lnTo>
                      <a:pt x="1548" y="144"/>
                    </a:lnTo>
                    <a:lnTo>
                      <a:pt x="1548" y="144"/>
                    </a:lnTo>
                    <a:lnTo>
                      <a:pt x="1548" y="144"/>
                    </a:lnTo>
                    <a:lnTo>
                      <a:pt x="1554" y="132"/>
                    </a:lnTo>
                    <a:lnTo>
                      <a:pt x="1554" y="126"/>
                    </a:lnTo>
                    <a:lnTo>
                      <a:pt x="1554" y="114"/>
                    </a:lnTo>
                    <a:lnTo>
                      <a:pt x="1554" y="108"/>
                    </a:lnTo>
                    <a:lnTo>
                      <a:pt x="1554" y="108"/>
                    </a:lnTo>
                    <a:lnTo>
                      <a:pt x="1554" y="102"/>
                    </a:lnTo>
                    <a:lnTo>
                      <a:pt x="1560" y="102"/>
                    </a:lnTo>
                    <a:lnTo>
                      <a:pt x="1560" y="102"/>
                    </a:lnTo>
                    <a:lnTo>
                      <a:pt x="1560" y="102"/>
                    </a:lnTo>
                    <a:lnTo>
                      <a:pt x="1560" y="108"/>
                    </a:lnTo>
                    <a:lnTo>
                      <a:pt x="1560" y="108"/>
                    </a:lnTo>
                    <a:lnTo>
                      <a:pt x="1560" y="114"/>
                    </a:lnTo>
                    <a:lnTo>
                      <a:pt x="1560" y="120"/>
                    </a:lnTo>
                    <a:lnTo>
                      <a:pt x="1566" y="132"/>
                    </a:lnTo>
                    <a:lnTo>
                      <a:pt x="1566" y="144"/>
                    </a:lnTo>
                    <a:lnTo>
                      <a:pt x="1566" y="144"/>
                    </a:lnTo>
                    <a:lnTo>
                      <a:pt x="1566" y="144"/>
                    </a:lnTo>
                    <a:lnTo>
                      <a:pt x="1566" y="156"/>
                    </a:lnTo>
                    <a:lnTo>
                      <a:pt x="1566" y="162"/>
                    </a:lnTo>
                    <a:lnTo>
                      <a:pt x="1566" y="174"/>
                    </a:lnTo>
                    <a:lnTo>
                      <a:pt x="1572" y="180"/>
                    </a:lnTo>
                    <a:lnTo>
                      <a:pt x="1572" y="186"/>
                    </a:lnTo>
                    <a:lnTo>
                      <a:pt x="1572" y="192"/>
                    </a:lnTo>
                    <a:lnTo>
                      <a:pt x="1572" y="204"/>
                    </a:lnTo>
                    <a:lnTo>
                      <a:pt x="1572" y="210"/>
                    </a:lnTo>
                    <a:lnTo>
                      <a:pt x="1572" y="216"/>
                    </a:lnTo>
                    <a:lnTo>
                      <a:pt x="1578" y="222"/>
                    </a:lnTo>
                    <a:lnTo>
                      <a:pt x="1578" y="222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14" y="198"/>
                    </a:lnTo>
                    <a:lnTo>
                      <a:pt x="1614" y="192"/>
                    </a:lnTo>
                    <a:lnTo>
                      <a:pt x="1614" y="186"/>
                    </a:lnTo>
                    <a:lnTo>
                      <a:pt x="1620" y="180"/>
                    </a:lnTo>
                    <a:lnTo>
                      <a:pt x="1620" y="168"/>
                    </a:lnTo>
                    <a:lnTo>
                      <a:pt x="1620" y="162"/>
                    </a:lnTo>
                    <a:lnTo>
                      <a:pt x="1620" y="156"/>
                    </a:lnTo>
                    <a:lnTo>
                      <a:pt x="1620" y="144"/>
                    </a:lnTo>
                    <a:lnTo>
                      <a:pt x="1620" y="144"/>
                    </a:lnTo>
                    <a:lnTo>
                      <a:pt x="1620" y="138"/>
                    </a:lnTo>
                    <a:lnTo>
                      <a:pt x="1620" y="132"/>
                    </a:lnTo>
                    <a:lnTo>
                      <a:pt x="1626" y="120"/>
                    </a:lnTo>
                    <a:lnTo>
                      <a:pt x="1626" y="114"/>
                    </a:lnTo>
                    <a:lnTo>
                      <a:pt x="1626" y="108"/>
                    </a:lnTo>
                    <a:lnTo>
                      <a:pt x="1626" y="108"/>
                    </a:lnTo>
                    <a:lnTo>
                      <a:pt x="1626" y="102"/>
                    </a:lnTo>
                    <a:lnTo>
                      <a:pt x="1626" y="102"/>
                    </a:lnTo>
                    <a:lnTo>
                      <a:pt x="1632" y="102"/>
                    </a:lnTo>
                    <a:lnTo>
                      <a:pt x="1632" y="102"/>
                    </a:lnTo>
                    <a:lnTo>
                      <a:pt x="1632" y="108"/>
                    </a:lnTo>
                    <a:lnTo>
                      <a:pt x="1632" y="108"/>
                    </a:lnTo>
                    <a:lnTo>
                      <a:pt x="1632" y="114"/>
                    </a:lnTo>
                    <a:lnTo>
                      <a:pt x="1632" y="120"/>
                    </a:lnTo>
                    <a:lnTo>
                      <a:pt x="1638" y="132"/>
                    </a:lnTo>
                    <a:lnTo>
                      <a:pt x="1638" y="138"/>
                    </a:lnTo>
                    <a:lnTo>
                      <a:pt x="1638" y="144"/>
                    </a:lnTo>
                    <a:lnTo>
                      <a:pt x="1638" y="144"/>
                    </a:lnTo>
                    <a:lnTo>
                      <a:pt x="1638" y="156"/>
                    </a:lnTo>
                    <a:lnTo>
                      <a:pt x="1638" y="162"/>
                    </a:lnTo>
                    <a:lnTo>
                      <a:pt x="1638" y="168"/>
                    </a:lnTo>
                    <a:lnTo>
                      <a:pt x="1638" y="180"/>
                    </a:lnTo>
                    <a:lnTo>
                      <a:pt x="1644" y="186"/>
                    </a:lnTo>
                    <a:lnTo>
                      <a:pt x="1644" y="192"/>
                    </a:lnTo>
                    <a:lnTo>
                      <a:pt x="1644" y="204"/>
                    </a:lnTo>
                    <a:lnTo>
                      <a:pt x="1644" y="210"/>
                    </a:lnTo>
                    <a:lnTo>
                      <a:pt x="1644" y="216"/>
                    </a:lnTo>
                    <a:lnTo>
                      <a:pt x="1644" y="222"/>
                    </a:lnTo>
                    <a:lnTo>
                      <a:pt x="1644" y="222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04"/>
                    </a:lnTo>
                    <a:lnTo>
                      <a:pt x="1686" y="198"/>
                    </a:lnTo>
                    <a:lnTo>
                      <a:pt x="1686" y="192"/>
                    </a:lnTo>
                    <a:lnTo>
                      <a:pt x="1686" y="186"/>
                    </a:lnTo>
                    <a:lnTo>
                      <a:pt x="1686" y="180"/>
                    </a:lnTo>
                    <a:lnTo>
                      <a:pt x="1692" y="174"/>
                    </a:lnTo>
                    <a:lnTo>
                      <a:pt x="1692" y="162"/>
                    </a:lnTo>
                    <a:lnTo>
                      <a:pt x="1692" y="156"/>
                    </a:lnTo>
                    <a:lnTo>
                      <a:pt x="1692" y="150"/>
                    </a:lnTo>
                    <a:lnTo>
                      <a:pt x="1692" y="150"/>
                    </a:lnTo>
                    <a:lnTo>
                      <a:pt x="1692" y="144"/>
                    </a:lnTo>
                    <a:lnTo>
                      <a:pt x="1692" y="132"/>
                    </a:lnTo>
                    <a:lnTo>
                      <a:pt x="1692" y="126"/>
                    </a:lnTo>
                    <a:lnTo>
                      <a:pt x="1698" y="120"/>
                    </a:lnTo>
                    <a:lnTo>
                      <a:pt x="1698" y="114"/>
                    </a:lnTo>
                    <a:lnTo>
                      <a:pt x="1698" y="108"/>
                    </a:lnTo>
                    <a:lnTo>
                      <a:pt x="1698" y="102"/>
                    </a:lnTo>
                    <a:lnTo>
                      <a:pt x="1698" y="102"/>
                    </a:lnTo>
                    <a:lnTo>
                      <a:pt x="1698" y="102"/>
                    </a:lnTo>
                    <a:lnTo>
                      <a:pt x="1704" y="102"/>
                    </a:lnTo>
                    <a:lnTo>
                      <a:pt x="1704" y="108"/>
                    </a:lnTo>
                    <a:lnTo>
                      <a:pt x="1704" y="114"/>
                    </a:lnTo>
                    <a:lnTo>
                      <a:pt x="1704" y="120"/>
                    </a:lnTo>
                    <a:lnTo>
                      <a:pt x="1704" y="126"/>
                    </a:lnTo>
                    <a:lnTo>
                      <a:pt x="1704" y="132"/>
                    </a:lnTo>
                    <a:lnTo>
                      <a:pt x="1710" y="144"/>
                    </a:lnTo>
                    <a:lnTo>
                      <a:pt x="1710" y="150"/>
                    </a:lnTo>
                    <a:lnTo>
                      <a:pt x="1710" y="150"/>
                    </a:lnTo>
                    <a:lnTo>
                      <a:pt x="1710" y="156"/>
                    </a:lnTo>
                    <a:lnTo>
                      <a:pt x="1710" y="162"/>
                    </a:lnTo>
                    <a:lnTo>
                      <a:pt x="1710" y="174"/>
                    </a:lnTo>
                    <a:lnTo>
                      <a:pt x="1710" y="180"/>
                    </a:lnTo>
                    <a:lnTo>
                      <a:pt x="1716" y="186"/>
                    </a:lnTo>
                    <a:lnTo>
                      <a:pt x="1716" y="198"/>
                    </a:lnTo>
                    <a:lnTo>
                      <a:pt x="1716" y="204"/>
                    </a:lnTo>
                    <a:lnTo>
                      <a:pt x="1716" y="210"/>
                    </a:lnTo>
                    <a:lnTo>
                      <a:pt x="1716" y="216"/>
                    </a:lnTo>
                    <a:lnTo>
                      <a:pt x="1716" y="222"/>
                    </a:lnTo>
                    <a:lnTo>
                      <a:pt x="1716" y="222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0"/>
                    </a:lnTo>
                    <a:lnTo>
                      <a:pt x="1758" y="204"/>
                    </a:lnTo>
                    <a:lnTo>
                      <a:pt x="1758" y="198"/>
                    </a:lnTo>
                    <a:lnTo>
                      <a:pt x="1758" y="192"/>
                    </a:lnTo>
                    <a:lnTo>
                      <a:pt x="1758" y="186"/>
                    </a:lnTo>
                    <a:lnTo>
                      <a:pt x="1758" y="180"/>
                    </a:lnTo>
                    <a:lnTo>
                      <a:pt x="1758" y="174"/>
                    </a:lnTo>
                    <a:lnTo>
                      <a:pt x="1764" y="168"/>
                    </a:lnTo>
                    <a:lnTo>
                      <a:pt x="1764" y="156"/>
                    </a:lnTo>
                    <a:lnTo>
                      <a:pt x="1764" y="150"/>
                    </a:lnTo>
                    <a:lnTo>
                      <a:pt x="1764" y="150"/>
                    </a:lnTo>
                    <a:lnTo>
                      <a:pt x="1764" y="144"/>
                    </a:lnTo>
                    <a:lnTo>
                      <a:pt x="1764" y="132"/>
                    </a:lnTo>
                    <a:lnTo>
                      <a:pt x="1764" y="126"/>
                    </a:lnTo>
                    <a:lnTo>
                      <a:pt x="1770" y="120"/>
                    </a:lnTo>
                    <a:lnTo>
                      <a:pt x="1770" y="114"/>
                    </a:lnTo>
                    <a:lnTo>
                      <a:pt x="1770" y="108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6" y="108"/>
                    </a:lnTo>
                    <a:lnTo>
                      <a:pt x="1776" y="114"/>
                    </a:lnTo>
                    <a:lnTo>
                      <a:pt x="1776" y="120"/>
                    </a:lnTo>
                    <a:lnTo>
                      <a:pt x="1776" y="126"/>
                    </a:lnTo>
                    <a:lnTo>
                      <a:pt x="1776" y="132"/>
                    </a:lnTo>
                    <a:lnTo>
                      <a:pt x="1776" y="144"/>
                    </a:lnTo>
                    <a:lnTo>
                      <a:pt x="1782" y="150"/>
                    </a:lnTo>
                    <a:lnTo>
                      <a:pt x="1782" y="150"/>
                    </a:lnTo>
                    <a:lnTo>
                      <a:pt x="1782" y="156"/>
                    </a:lnTo>
                    <a:lnTo>
                      <a:pt x="1782" y="162"/>
                    </a:lnTo>
                    <a:lnTo>
                      <a:pt x="1782" y="174"/>
                    </a:lnTo>
                    <a:lnTo>
                      <a:pt x="1782" y="180"/>
                    </a:lnTo>
                    <a:lnTo>
                      <a:pt x="1782" y="186"/>
                    </a:lnTo>
                    <a:lnTo>
                      <a:pt x="1788" y="198"/>
                    </a:lnTo>
                    <a:lnTo>
                      <a:pt x="1788" y="204"/>
                    </a:lnTo>
                    <a:lnTo>
                      <a:pt x="1788" y="210"/>
                    </a:lnTo>
                    <a:lnTo>
                      <a:pt x="1788" y="216"/>
                    </a:lnTo>
                    <a:lnTo>
                      <a:pt x="1788" y="222"/>
                    </a:lnTo>
                    <a:lnTo>
                      <a:pt x="1788" y="222"/>
                    </a:lnTo>
                    <a:lnTo>
                      <a:pt x="1824" y="210"/>
                    </a:lnTo>
                    <a:lnTo>
                      <a:pt x="1824" y="210"/>
                    </a:lnTo>
                    <a:lnTo>
                      <a:pt x="1830" y="210"/>
                    </a:lnTo>
                    <a:lnTo>
                      <a:pt x="1830" y="204"/>
                    </a:lnTo>
                    <a:lnTo>
                      <a:pt x="1830" y="198"/>
                    </a:lnTo>
                    <a:lnTo>
                      <a:pt x="1830" y="192"/>
                    </a:lnTo>
                    <a:lnTo>
                      <a:pt x="1830" y="186"/>
                    </a:lnTo>
                    <a:lnTo>
                      <a:pt x="1830" y="180"/>
                    </a:lnTo>
                    <a:lnTo>
                      <a:pt x="1830" y="174"/>
                    </a:lnTo>
                    <a:lnTo>
                      <a:pt x="1830" y="162"/>
                    </a:lnTo>
                    <a:lnTo>
                      <a:pt x="1836" y="156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32"/>
                    </a:lnTo>
                    <a:lnTo>
                      <a:pt x="1836" y="126"/>
                    </a:lnTo>
                    <a:lnTo>
                      <a:pt x="1836" y="120"/>
                    </a:lnTo>
                    <a:lnTo>
                      <a:pt x="1842" y="114"/>
                    </a:lnTo>
                    <a:lnTo>
                      <a:pt x="1842" y="108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8" y="108"/>
                    </a:lnTo>
                    <a:lnTo>
                      <a:pt x="1848" y="114"/>
                    </a:lnTo>
                    <a:lnTo>
                      <a:pt x="1848" y="120"/>
                    </a:lnTo>
                    <a:lnTo>
                      <a:pt x="1848" y="126"/>
                    </a:lnTo>
                    <a:lnTo>
                      <a:pt x="1848" y="132"/>
                    </a:lnTo>
                    <a:lnTo>
                      <a:pt x="1848" y="144"/>
                    </a:lnTo>
                    <a:lnTo>
                      <a:pt x="1848" y="150"/>
                    </a:lnTo>
                    <a:lnTo>
                      <a:pt x="1848" y="150"/>
                    </a:lnTo>
                    <a:lnTo>
                      <a:pt x="1854" y="156"/>
                    </a:lnTo>
                    <a:lnTo>
                      <a:pt x="1854" y="162"/>
                    </a:lnTo>
                    <a:lnTo>
                      <a:pt x="1854" y="174"/>
                    </a:lnTo>
                    <a:lnTo>
                      <a:pt x="1854" y="180"/>
                    </a:lnTo>
                    <a:lnTo>
                      <a:pt x="1854" y="186"/>
                    </a:lnTo>
                    <a:lnTo>
                      <a:pt x="1854" y="198"/>
                    </a:lnTo>
                    <a:lnTo>
                      <a:pt x="1860" y="204"/>
                    </a:lnTo>
                    <a:lnTo>
                      <a:pt x="1860" y="210"/>
                    </a:lnTo>
                    <a:lnTo>
                      <a:pt x="1860" y="216"/>
                    </a:lnTo>
                    <a:lnTo>
                      <a:pt x="1860" y="222"/>
                    </a:lnTo>
                    <a:lnTo>
                      <a:pt x="1860" y="222"/>
                    </a:lnTo>
                    <a:lnTo>
                      <a:pt x="1896" y="216"/>
                    </a:lnTo>
                    <a:lnTo>
                      <a:pt x="1896" y="216"/>
                    </a:lnTo>
                    <a:lnTo>
                      <a:pt x="1896" y="210"/>
                    </a:lnTo>
                    <a:lnTo>
                      <a:pt x="1902" y="204"/>
                    </a:lnTo>
                    <a:lnTo>
                      <a:pt x="1902" y="198"/>
                    </a:lnTo>
                    <a:lnTo>
                      <a:pt x="1902" y="192"/>
                    </a:lnTo>
                    <a:lnTo>
                      <a:pt x="1902" y="186"/>
                    </a:lnTo>
                    <a:lnTo>
                      <a:pt x="1902" y="180"/>
                    </a:lnTo>
                    <a:lnTo>
                      <a:pt x="1902" y="174"/>
                    </a:lnTo>
                    <a:lnTo>
                      <a:pt x="1902" y="168"/>
                    </a:lnTo>
                    <a:lnTo>
                      <a:pt x="1902" y="156"/>
                    </a:lnTo>
                    <a:lnTo>
                      <a:pt x="1908" y="150"/>
                    </a:lnTo>
                    <a:lnTo>
                      <a:pt x="1908" y="150"/>
                    </a:lnTo>
                    <a:lnTo>
                      <a:pt x="1908" y="144"/>
                    </a:lnTo>
                    <a:lnTo>
                      <a:pt x="1908" y="132"/>
                    </a:lnTo>
                    <a:lnTo>
                      <a:pt x="1908" y="126"/>
                    </a:lnTo>
                    <a:lnTo>
                      <a:pt x="1908" y="120"/>
                    </a:lnTo>
                    <a:lnTo>
                      <a:pt x="1908" y="114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14" y="102"/>
                    </a:lnTo>
                    <a:lnTo>
                      <a:pt x="1914" y="102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20" y="114"/>
                    </a:lnTo>
                    <a:lnTo>
                      <a:pt x="1920" y="120"/>
                    </a:lnTo>
                    <a:lnTo>
                      <a:pt x="1920" y="126"/>
                    </a:lnTo>
                    <a:lnTo>
                      <a:pt x="1920" y="132"/>
                    </a:lnTo>
                    <a:lnTo>
                      <a:pt x="1920" y="144"/>
                    </a:lnTo>
                    <a:lnTo>
                      <a:pt x="1920" y="150"/>
                    </a:lnTo>
                    <a:lnTo>
                      <a:pt x="1920" y="150"/>
                    </a:lnTo>
                    <a:lnTo>
                      <a:pt x="1920" y="156"/>
                    </a:lnTo>
                    <a:lnTo>
                      <a:pt x="1926" y="168"/>
                    </a:lnTo>
                    <a:lnTo>
                      <a:pt x="1926" y="174"/>
                    </a:lnTo>
                    <a:lnTo>
                      <a:pt x="1926" y="180"/>
                    </a:lnTo>
                    <a:lnTo>
                      <a:pt x="1926" y="192"/>
                    </a:lnTo>
                    <a:lnTo>
                      <a:pt x="1926" y="198"/>
                    </a:lnTo>
                    <a:lnTo>
                      <a:pt x="1926" y="204"/>
                    </a:lnTo>
                    <a:lnTo>
                      <a:pt x="1932" y="210"/>
                    </a:lnTo>
                    <a:lnTo>
                      <a:pt x="1932" y="216"/>
                    </a:lnTo>
                    <a:lnTo>
                      <a:pt x="1932" y="222"/>
                    </a:lnTo>
                    <a:lnTo>
                      <a:pt x="1932" y="222"/>
                    </a:lnTo>
                    <a:lnTo>
                      <a:pt x="1968" y="216"/>
                    </a:lnTo>
                    <a:lnTo>
                      <a:pt x="1968" y="216"/>
                    </a:lnTo>
                    <a:lnTo>
                      <a:pt x="1968" y="210"/>
                    </a:lnTo>
                    <a:lnTo>
                      <a:pt x="1968" y="204"/>
                    </a:lnTo>
                    <a:lnTo>
                      <a:pt x="1968" y="198"/>
                    </a:lnTo>
                    <a:lnTo>
                      <a:pt x="1974" y="192"/>
                    </a:lnTo>
                    <a:lnTo>
                      <a:pt x="1974" y="186"/>
                    </a:lnTo>
                    <a:lnTo>
                      <a:pt x="1974" y="180"/>
                    </a:lnTo>
                    <a:lnTo>
                      <a:pt x="1974" y="174"/>
                    </a:lnTo>
                    <a:lnTo>
                      <a:pt x="1974" y="168"/>
                    </a:lnTo>
                    <a:lnTo>
                      <a:pt x="1974" y="156"/>
                    </a:lnTo>
                    <a:lnTo>
                      <a:pt x="1974" y="150"/>
                    </a:lnTo>
                    <a:lnTo>
                      <a:pt x="1974" y="150"/>
                    </a:lnTo>
                    <a:lnTo>
                      <a:pt x="1980" y="144"/>
                    </a:lnTo>
                    <a:lnTo>
                      <a:pt x="1980" y="132"/>
                    </a:lnTo>
                    <a:lnTo>
                      <a:pt x="1980" y="126"/>
                    </a:lnTo>
                    <a:lnTo>
                      <a:pt x="1980" y="120"/>
                    </a:lnTo>
                    <a:lnTo>
                      <a:pt x="1980" y="114"/>
                    </a:lnTo>
                    <a:lnTo>
                      <a:pt x="1980" y="108"/>
                    </a:lnTo>
                    <a:lnTo>
                      <a:pt x="1986" y="108"/>
                    </a:lnTo>
                    <a:lnTo>
                      <a:pt x="1986" y="102"/>
                    </a:lnTo>
                    <a:lnTo>
                      <a:pt x="1986" y="102"/>
                    </a:lnTo>
                    <a:lnTo>
                      <a:pt x="1986" y="108"/>
                    </a:lnTo>
                    <a:lnTo>
                      <a:pt x="1986" y="108"/>
                    </a:lnTo>
                    <a:lnTo>
                      <a:pt x="1986" y="114"/>
                    </a:lnTo>
                    <a:lnTo>
                      <a:pt x="1992" y="120"/>
                    </a:lnTo>
                    <a:lnTo>
                      <a:pt x="1992" y="126"/>
                    </a:lnTo>
                    <a:lnTo>
                      <a:pt x="1992" y="132"/>
                    </a:lnTo>
                    <a:lnTo>
                      <a:pt x="1992" y="144"/>
                    </a:lnTo>
                    <a:lnTo>
                      <a:pt x="1992" y="150"/>
                    </a:lnTo>
                    <a:lnTo>
                      <a:pt x="1992" y="150"/>
                    </a:lnTo>
                    <a:lnTo>
                      <a:pt x="1992" y="156"/>
                    </a:lnTo>
                    <a:lnTo>
                      <a:pt x="1998" y="168"/>
                    </a:lnTo>
                    <a:lnTo>
                      <a:pt x="1998" y="174"/>
                    </a:lnTo>
                    <a:lnTo>
                      <a:pt x="1998" y="180"/>
                    </a:lnTo>
                    <a:lnTo>
                      <a:pt x="1998" y="186"/>
                    </a:lnTo>
                    <a:lnTo>
                      <a:pt x="1998" y="198"/>
                    </a:lnTo>
                    <a:lnTo>
                      <a:pt x="1998" y="204"/>
                    </a:lnTo>
                    <a:lnTo>
                      <a:pt x="1998" y="210"/>
                    </a:lnTo>
                    <a:lnTo>
                      <a:pt x="2004" y="216"/>
                    </a:lnTo>
                    <a:lnTo>
                      <a:pt x="2004" y="222"/>
                    </a:lnTo>
                    <a:lnTo>
                      <a:pt x="2004" y="222"/>
                    </a:lnTo>
                    <a:lnTo>
                      <a:pt x="2040" y="216"/>
                    </a:lnTo>
                    <a:lnTo>
                      <a:pt x="2040" y="216"/>
                    </a:lnTo>
                    <a:lnTo>
                      <a:pt x="2040" y="210"/>
                    </a:lnTo>
                    <a:lnTo>
                      <a:pt x="2040" y="204"/>
                    </a:lnTo>
                    <a:lnTo>
                      <a:pt x="2040" y="198"/>
                    </a:lnTo>
                    <a:lnTo>
                      <a:pt x="2040" y="192"/>
                    </a:lnTo>
                    <a:lnTo>
                      <a:pt x="2046" y="186"/>
                    </a:lnTo>
                    <a:lnTo>
                      <a:pt x="2046" y="180"/>
                    </a:lnTo>
                    <a:lnTo>
                      <a:pt x="2046" y="174"/>
                    </a:lnTo>
                    <a:lnTo>
                      <a:pt x="2046" y="168"/>
                    </a:lnTo>
                    <a:lnTo>
                      <a:pt x="2046" y="156"/>
                    </a:lnTo>
                    <a:lnTo>
                      <a:pt x="2046" y="150"/>
                    </a:lnTo>
                    <a:lnTo>
                      <a:pt x="2046" y="150"/>
                    </a:lnTo>
                    <a:lnTo>
                      <a:pt x="2052" y="144"/>
                    </a:lnTo>
                    <a:lnTo>
                      <a:pt x="2052" y="132"/>
                    </a:lnTo>
                    <a:lnTo>
                      <a:pt x="2052" y="126"/>
                    </a:lnTo>
                    <a:lnTo>
                      <a:pt x="2052" y="120"/>
                    </a:lnTo>
                    <a:lnTo>
                      <a:pt x="2052" y="114"/>
                    </a:lnTo>
                    <a:lnTo>
                      <a:pt x="2052" y="108"/>
                    </a:lnTo>
                    <a:lnTo>
                      <a:pt x="2052" y="108"/>
                    </a:lnTo>
                    <a:lnTo>
                      <a:pt x="2058" y="102"/>
                    </a:lnTo>
                    <a:lnTo>
                      <a:pt x="2058" y="102"/>
                    </a:lnTo>
                    <a:lnTo>
                      <a:pt x="2058" y="108"/>
                    </a:lnTo>
                    <a:lnTo>
                      <a:pt x="2058" y="108"/>
                    </a:lnTo>
                    <a:lnTo>
                      <a:pt x="2058" y="114"/>
                    </a:lnTo>
                    <a:lnTo>
                      <a:pt x="2058" y="120"/>
                    </a:lnTo>
                    <a:lnTo>
                      <a:pt x="2064" y="126"/>
                    </a:lnTo>
                    <a:lnTo>
                      <a:pt x="2064" y="132"/>
                    </a:lnTo>
                    <a:lnTo>
                      <a:pt x="2064" y="144"/>
                    </a:lnTo>
                    <a:lnTo>
                      <a:pt x="2064" y="150"/>
                    </a:lnTo>
                    <a:lnTo>
                      <a:pt x="2064" y="150"/>
                    </a:lnTo>
                    <a:lnTo>
                      <a:pt x="2064" y="156"/>
                    </a:lnTo>
                    <a:lnTo>
                      <a:pt x="2064" y="168"/>
                    </a:lnTo>
                    <a:lnTo>
                      <a:pt x="2070" y="174"/>
                    </a:lnTo>
                    <a:lnTo>
                      <a:pt x="2070" y="180"/>
                    </a:lnTo>
                    <a:lnTo>
                      <a:pt x="2070" y="192"/>
                    </a:lnTo>
                    <a:lnTo>
                      <a:pt x="2070" y="198"/>
                    </a:lnTo>
                    <a:lnTo>
                      <a:pt x="2070" y="204"/>
                    </a:lnTo>
                    <a:lnTo>
                      <a:pt x="2070" y="210"/>
                    </a:lnTo>
                    <a:lnTo>
                      <a:pt x="2070" y="216"/>
                    </a:lnTo>
                    <a:lnTo>
                      <a:pt x="2076" y="222"/>
                    </a:lnTo>
                    <a:lnTo>
                      <a:pt x="2076" y="222"/>
                    </a:lnTo>
                    <a:lnTo>
                      <a:pt x="2112" y="216"/>
                    </a:lnTo>
                    <a:lnTo>
                      <a:pt x="2112" y="216"/>
                    </a:lnTo>
                    <a:lnTo>
                      <a:pt x="2112" y="210"/>
                    </a:lnTo>
                    <a:lnTo>
                      <a:pt x="2112" y="204"/>
                    </a:lnTo>
                    <a:lnTo>
                      <a:pt x="2112" y="198"/>
                    </a:lnTo>
                    <a:lnTo>
                      <a:pt x="2112" y="192"/>
                    </a:lnTo>
                    <a:lnTo>
                      <a:pt x="2118" y="186"/>
                    </a:lnTo>
                    <a:lnTo>
                      <a:pt x="2118" y="180"/>
                    </a:lnTo>
                    <a:lnTo>
                      <a:pt x="2118" y="174"/>
                    </a:lnTo>
                    <a:lnTo>
                      <a:pt x="2118" y="168"/>
                    </a:lnTo>
                    <a:lnTo>
                      <a:pt x="2118" y="156"/>
                    </a:lnTo>
                    <a:lnTo>
                      <a:pt x="2118" y="150"/>
                    </a:lnTo>
                    <a:lnTo>
                      <a:pt x="2118" y="150"/>
                    </a:lnTo>
                    <a:lnTo>
                      <a:pt x="2118" y="144"/>
                    </a:lnTo>
                    <a:lnTo>
                      <a:pt x="2124" y="138"/>
                    </a:lnTo>
                    <a:lnTo>
                      <a:pt x="2124" y="126"/>
                    </a:lnTo>
                    <a:lnTo>
                      <a:pt x="2124" y="120"/>
                    </a:lnTo>
                    <a:lnTo>
                      <a:pt x="2124" y="114"/>
                    </a:lnTo>
                    <a:lnTo>
                      <a:pt x="2124" y="108"/>
                    </a:lnTo>
                    <a:lnTo>
                      <a:pt x="2124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14"/>
                    </a:lnTo>
                    <a:lnTo>
                      <a:pt x="2130" y="120"/>
                    </a:lnTo>
                    <a:lnTo>
                      <a:pt x="2130" y="126"/>
                    </a:lnTo>
                    <a:lnTo>
                      <a:pt x="2136" y="138"/>
                    </a:lnTo>
                    <a:lnTo>
                      <a:pt x="2136" y="144"/>
                    </a:lnTo>
                    <a:lnTo>
                      <a:pt x="2136" y="150"/>
                    </a:lnTo>
                    <a:lnTo>
                      <a:pt x="2136" y="150"/>
                    </a:lnTo>
                    <a:lnTo>
                      <a:pt x="2136" y="156"/>
                    </a:lnTo>
                    <a:lnTo>
                      <a:pt x="2136" y="168"/>
                    </a:lnTo>
                    <a:lnTo>
                      <a:pt x="2136" y="174"/>
                    </a:lnTo>
                    <a:lnTo>
                      <a:pt x="2142" y="186"/>
                    </a:lnTo>
                    <a:lnTo>
                      <a:pt x="2142" y="192"/>
                    </a:lnTo>
                    <a:lnTo>
                      <a:pt x="2142" y="198"/>
                    </a:lnTo>
                    <a:lnTo>
                      <a:pt x="2142" y="204"/>
                    </a:lnTo>
                    <a:lnTo>
                      <a:pt x="2142" y="210"/>
                    </a:lnTo>
                    <a:lnTo>
                      <a:pt x="2142" y="216"/>
                    </a:lnTo>
                    <a:lnTo>
                      <a:pt x="2148" y="222"/>
                    </a:lnTo>
                    <a:lnTo>
                      <a:pt x="2148" y="222"/>
                    </a:lnTo>
                    <a:lnTo>
                      <a:pt x="2184" y="216"/>
                    </a:lnTo>
                    <a:lnTo>
                      <a:pt x="2184" y="216"/>
                    </a:lnTo>
                    <a:lnTo>
                      <a:pt x="2184" y="210"/>
                    </a:lnTo>
                    <a:lnTo>
                      <a:pt x="2184" y="204"/>
                    </a:lnTo>
                    <a:lnTo>
                      <a:pt x="2184" y="198"/>
                    </a:lnTo>
                    <a:lnTo>
                      <a:pt x="2184" y="192"/>
                    </a:lnTo>
                    <a:lnTo>
                      <a:pt x="2184" y="186"/>
                    </a:lnTo>
                    <a:lnTo>
                      <a:pt x="2190" y="180"/>
                    </a:lnTo>
                    <a:lnTo>
                      <a:pt x="2190" y="174"/>
                    </a:lnTo>
                    <a:lnTo>
                      <a:pt x="2190" y="168"/>
                    </a:lnTo>
                    <a:lnTo>
                      <a:pt x="2190" y="156"/>
                    </a:lnTo>
                    <a:lnTo>
                      <a:pt x="2190" y="150"/>
                    </a:lnTo>
                    <a:lnTo>
                      <a:pt x="2190" y="150"/>
                    </a:lnTo>
                    <a:lnTo>
                      <a:pt x="2190" y="144"/>
                    </a:lnTo>
                    <a:lnTo>
                      <a:pt x="2190" y="132"/>
                    </a:lnTo>
                    <a:lnTo>
                      <a:pt x="2196" y="126"/>
                    </a:lnTo>
                    <a:lnTo>
                      <a:pt x="2196" y="120"/>
                    </a:lnTo>
                    <a:lnTo>
                      <a:pt x="2196" y="114"/>
                    </a:lnTo>
                    <a:lnTo>
                      <a:pt x="2196" y="108"/>
                    </a:lnTo>
                    <a:lnTo>
                      <a:pt x="2196" y="108"/>
                    </a:lnTo>
                    <a:lnTo>
                      <a:pt x="2196" y="102"/>
                    </a:lnTo>
                    <a:lnTo>
                      <a:pt x="2202" y="102"/>
                    </a:lnTo>
                    <a:lnTo>
                      <a:pt x="2202" y="108"/>
                    </a:lnTo>
                    <a:lnTo>
                      <a:pt x="2202" y="108"/>
                    </a:lnTo>
                    <a:lnTo>
                      <a:pt x="2202" y="114"/>
                    </a:lnTo>
                    <a:lnTo>
                      <a:pt x="2202" y="120"/>
                    </a:lnTo>
                    <a:lnTo>
                      <a:pt x="2202" y="126"/>
                    </a:lnTo>
                    <a:lnTo>
                      <a:pt x="2202" y="132"/>
                    </a:lnTo>
                    <a:lnTo>
                      <a:pt x="2208" y="144"/>
                    </a:lnTo>
                    <a:lnTo>
                      <a:pt x="2208" y="150"/>
                    </a:lnTo>
                    <a:lnTo>
                      <a:pt x="2208" y="150"/>
                    </a:lnTo>
                    <a:lnTo>
                      <a:pt x="2208" y="156"/>
                    </a:lnTo>
                    <a:lnTo>
                      <a:pt x="2208" y="168"/>
                    </a:lnTo>
                    <a:lnTo>
                      <a:pt x="2208" y="174"/>
                    </a:lnTo>
                    <a:lnTo>
                      <a:pt x="2208" y="180"/>
                    </a:lnTo>
                    <a:lnTo>
                      <a:pt x="2214" y="192"/>
                    </a:lnTo>
                    <a:lnTo>
                      <a:pt x="2214" y="198"/>
                    </a:lnTo>
                    <a:lnTo>
                      <a:pt x="2214" y="204"/>
                    </a:lnTo>
                    <a:lnTo>
                      <a:pt x="2214" y="210"/>
                    </a:lnTo>
                    <a:lnTo>
                      <a:pt x="2214" y="216"/>
                    </a:lnTo>
                    <a:lnTo>
                      <a:pt x="2214" y="222"/>
                    </a:lnTo>
                    <a:lnTo>
                      <a:pt x="2214" y="222"/>
                    </a:lnTo>
                    <a:lnTo>
                      <a:pt x="2256" y="216"/>
                    </a:lnTo>
                    <a:lnTo>
                      <a:pt x="2256" y="216"/>
                    </a:lnTo>
                    <a:lnTo>
                      <a:pt x="2256" y="210"/>
                    </a:lnTo>
                    <a:lnTo>
                      <a:pt x="2256" y="204"/>
                    </a:lnTo>
                    <a:lnTo>
                      <a:pt x="2256" y="198"/>
                    </a:lnTo>
                    <a:lnTo>
                      <a:pt x="2256" y="192"/>
                    </a:lnTo>
                    <a:lnTo>
                      <a:pt x="2256" y="186"/>
                    </a:lnTo>
                    <a:lnTo>
                      <a:pt x="2256" y="180"/>
                    </a:lnTo>
                    <a:lnTo>
                      <a:pt x="2262" y="174"/>
                    </a:lnTo>
                    <a:lnTo>
                      <a:pt x="2262" y="168"/>
                    </a:lnTo>
                    <a:lnTo>
                      <a:pt x="2262" y="156"/>
                    </a:lnTo>
                    <a:lnTo>
                      <a:pt x="2262" y="150"/>
                    </a:lnTo>
                    <a:lnTo>
                      <a:pt x="2262" y="150"/>
                    </a:lnTo>
                    <a:lnTo>
                      <a:pt x="2262" y="144"/>
                    </a:lnTo>
                    <a:lnTo>
                      <a:pt x="2262" y="132"/>
                    </a:lnTo>
                    <a:lnTo>
                      <a:pt x="2262" y="126"/>
                    </a:lnTo>
                    <a:lnTo>
                      <a:pt x="2268" y="120"/>
                    </a:lnTo>
                    <a:lnTo>
                      <a:pt x="2268" y="114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74" y="108"/>
                    </a:lnTo>
                    <a:lnTo>
                      <a:pt x="2274" y="108"/>
                    </a:lnTo>
                    <a:lnTo>
                      <a:pt x="2274" y="114"/>
                    </a:lnTo>
                    <a:lnTo>
                      <a:pt x="2274" y="120"/>
                    </a:lnTo>
                    <a:lnTo>
                      <a:pt x="2274" y="126"/>
                    </a:lnTo>
                    <a:lnTo>
                      <a:pt x="2274" y="138"/>
                    </a:lnTo>
                    <a:lnTo>
                      <a:pt x="2280" y="144"/>
                    </a:lnTo>
                    <a:lnTo>
                      <a:pt x="2280" y="150"/>
                    </a:lnTo>
                    <a:lnTo>
                      <a:pt x="2280" y="150"/>
                    </a:lnTo>
                    <a:lnTo>
                      <a:pt x="2280" y="156"/>
                    </a:lnTo>
                    <a:lnTo>
                      <a:pt x="2280" y="168"/>
                    </a:lnTo>
                    <a:lnTo>
                      <a:pt x="2280" y="174"/>
                    </a:lnTo>
                    <a:lnTo>
                      <a:pt x="2280" y="180"/>
                    </a:lnTo>
                    <a:lnTo>
                      <a:pt x="2280" y="192"/>
                    </a:lnTo>
                    <a:lnTo>
                      <a:pt x="2286" y="198"/>
                    </a:lnTo>
                    <a:lnTo>
                      <a:pt x="2286" y="204"/>
                    </a:lnTo>
                    <a:lnTo>
                      <a:pt x="2286" y="210"/>
                    </a:lnTo>
                    <a:lnTo>
                      <a:pt x="2286" y="216"/>
                    </a:lnTo>
                    <a:lnTo>
                      <a:pt x="2286" y="222"/>
                    </a:lnTo>
                    <a:lnTo>
                      <a:pt x="2286" y="222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0"/>
                    </a:lnTo>
                    <a:lnTo>
                      <a:pt x="2328" y="204"/>
                    </a:lnTo>
                    <a:lnTo>
                      <a:pt x="2328" y="198"/>
                    </a:lnTo>
                    <a:lnTo>
                      <a:pt x="2328" y="192"/>
                    </a:lnTo>
                    <a:lnTo>
                      <a:pt x="2328" y="186"/>
                    </a:lnTo>
                    <a:lnTo>
                      <a:pt x="2328" y="180"/>
                    </a:lnTo>
                    <a:lnTo>
                      <a:pt x="2328" y="174"/>
                    </a:lnTo>
                    <a:lnTo>
                      <a:pt x="2334" y="168"/>
                    </a:lnTo>
                    <a:lnTo>
                      <a:pt x="2334" y="156"/>
                    </a:lnTo>
                    <a:lnTo>
                      <a:pt x="2334" y="150"/>
                    </a:lnTo>
                    <a:lnTo>
                      <a:pt x="2334" y="150"/>
                    </a:lnTo>
                    <a:lnTo>
                      <a:pt x="2334" y="144"/>
                    </a:lnTo>
                    <a:lnTo>
                      <a:pt x="2334" y="138"/>
                    </a:lnTo>
                    <a:lnTo>
                      <a:pt x="2334" y="126"/>
                    </a:lnTo>
                    <a:lnTo>
                      <a:pt x="2334" y="120"/>
                    </a:lnTo>
                    <a:lnTo>
                      <a:pt x="2340" y="114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6" y="108"/>
                    </a:lnTo>
                    <a:lnTo>
                      <a:pt x="2346" y="114"/>
                    </a:lnTo>
                    <a:lnTo>
                      <a:pt x="2346" y="120"/>
                    </a:lnTo>
                    <a:lnTo>
                      <a:pt x="2346" y="126"/>
                    </a:lnTo>
                    <a:lnTo>
                      <a:pt x="2346" y="138"/>
                    </a:lnTo>
                    <a:lnTo>
                      <a:pt x="2346" y="144"/>
                    </a:lnTo>
                    <a:lnTo>
                      <a:pt x="2352" y="150"/>
                    </a:lnTo>
                    <a:lnTo>
                      <a:pt x="2352" y="150"/>
                    </a:lnTo>
                    <a:lnTo>
                      <a:pt x="2352" y="156"/>
                    </a:lnTo>
                    <a:lnTo>
                      <a:pt x="2352" y="168"/>
                    </a:lnTo>
                    <a:lnTo>
                      <a:pt x="2352" y="174"/>
                    </a:lnTo>
                    <a:lnTo>
                      <a:pt x="2352" y="186"/>
                    </a:lnTo>
                    <a:lnTo>
                      <a:pt x="2352" y="192"/>
                    </a:lnTo>
                    <a:lnTo>
                      <a:pt x="2352" y="198"/>
                    </a:lnTo>
                    <a:lnTo>
                      <a:pt x="2358" y="204"/>
                    </a:lnTo>
                    <a:lnTo>
                      <a:pt x="2358" y="210"/>
                    </a:lnTo>
                    <a:lnTo>
                      <a:pt x="2358" y="216"/>
                    </a:lnTo>
                    <a:lnTo>
                      <a:pt x="2358" y="222"/>
                    </a:lnTo>
                    <a:lnTo>
                      <a:pt x="2358" y="222"/>
                    </a:lnTo>
                    <a:lnTo>
                      <a:pt x="2394" y="216"/>
                    </a:lnTo>
                    <a:lnTo>
                      <a:pt x="2394" y="216"/>
                    </a:lnTo>
                    <a:lnTo>
                      <a:pt x="2394" y="210"/>
                    </a:lnTo>
                    <a:lnTo>
                      <a:pt x="2400" y="204"/>
                    </a:lnTo>
                    <a:lnTo>
                      <a:pt x="2400" y="198"/>
                    </a:lnTo>
                    <a:lnTo>
                      <a:pt x="2400" y="192"/>
                    </a:lnTo>
                    <a:lnTo>
                      <a:pt x="2400" y="186"/>
                    </a:lnTo>
                    <a:lnTo>
                      <a:pt x="2400" y="180"/>
                    </a:lnTo>
                    <a:lnTo>
                      <a:pt x="2400" y="174"/>
                    </a:lnTo>
                    <a:lnTo>
                      <a:pt x="2400" y="168"/>
                    </a:lnTo>
                    <a:lnTo>
                      <a:pt x="2406" y="156"/>
                    </a:lnTo>
                    <a:lnTo>
                      <a:pt x="2406" y="150"/>
                    </a:lnTo>
                    <a:lnTo>
                      <a:pt x="2406" y="150"/>
                    </a:lnTo>
                    <a:lnTo>
                      <a:pt x="2406" y="144"/>
                    </a:lnTo>
                    <a:lnTo>
                      <a:pt x="2406" y="132"/>
                    </a:lnTo>
                    <a:lnTo>
                      <a:pt x="2406" y="126"/>
                    </a:lnTo>
                    <a:lnTo>
                      <a:pt x="2406" y="120"/>
                    </a:lnTo>
                    <a:lnTo>
                      <a:pt x="2412" y="114"/>
                    </a:lnTo>
                    <a:lnTo>
                      <a:pt x="2412" y="108"/>
                    </a:lnTo>
                    <a:lnTo>
                      <a:pt x="2412" y="108"/>
                    </a:lnTo>
                    <a:lnTo>
                      <a:pt x="2412" y="102"/>
                    </a:lnTo>
                    <a:lnTo>
                      <a:pt x="2412" y="102"/>
                    </a:lnTo>
                    <a:lnTo>
                      <a:pt x="2412" y="108"/>
                    </a:lnTo>
                    <a:lnTo>
                      <a:pt x="2412" y="108"/>
                    </a:lnTo>
                    <a:lnTo>
                      <a:pt x="2418" y="114"/>
                    </a:lnTo>
                    <a:lnTo>
                      <a:pt x="2418" y="120"/>
                    </a:lnTo>
                    <a:lnTo>
                      <a:pt x="2418" y="126"/>
                    </a:lnTo>
                    <a:lnTo>
                      <a:pt x="2418" y="132"/>
                    </a:lnTo>
                    <a:lnTo>
                      <a:pt x="2418" y="144"/>
                    </a:lnTo>
                    <a:lnTo>
                      <a:pt x="2418" y="150"/>
                    </a:lnTo>
                    <a:lnTo>
                      <a:pt x="2418" y="150"/>
                    </a:lnTo>
                    <a:lnTo>
                      <a:pt x="2424" y="156"/>
                    </a:lnTo>
                    <a:lnTo>
                      <a:pt x="2424" y="168"/>
                    </a:lnTo>
                    <a:lnTo>
                      <a:pt x="2424" y="174"/>
                    </a:lnTo>
                    <a:lnTo>
                      <a:pt x="2424" y="180"/>
                    </a:lnTo>
                    <a:lnTo>
                      <a:pt x="2424" y="192"/>
                    </a:lnTo>
                    <a:lnTo>
                      <a:pt x="2424" y="198"/>
                    </a:lnTo>
                    <a:lnTo>
                      <a:pt x="2430" y="204"/>
                    </a:lnTo>
                    <a:lnTo>
                      <a:pt x="2430" y="210"/>
                    </a:lnTo>
                    <a:lnTo>
                      <a:pt x="2430" y="216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0"/>
                    </a:lnTo>
                    <a:lnTo>
                      <a:pt x="2466" y="204"/>
                    </a:lnTo>
                    <a:lnTo>
                      <a:pt x="2472" y="198"/>
                    </a:lnTo>
                    <a:lnTo>
                      <a:pt x="2472" y="192"/>
                    </a:lnTo>
                    <a:lnTo>
                      <a:pt x="2472" y="186"/>
                    </a:lnTo>
                    <a:lnTo>
                      <a:pt x="2472" y="180"/>
                    </a:lnTo>
                    <a:lnTo>
                      <a:pt x="2472" y="174"/>
                    </a:lnTo>
                    <a:lnTo>
                      <a:pt x="2472" y="168"/>
                    </a:lnTo>
                    <a:lnTo>
                      <a:pt x="2472" y="156"/>
                    </a:lnTo>
                    <a:lnTo>
                      <a:pt x="2478" y="150"/>
                    </a:lnTo>
                    <a:lnTo>
                      <a:pt x="2478" y="150"/>
                    </a:lnTo>
                    <a:lnTo>
                      <a:pt x="2478" y="144"/>
                    </a:lnTo>
                    <a:lnTo>
                      <a:pt x="2478" y="138"/>
                    </a:lnTo>
                    <a:lnTo>
                      <a:pt x="2478" y="126"/>
                    </a:lnTo>
                    <a:lnTo>
                      <a:pt x="2478" y="120"/>
                    </a:lnTo>
                    <a:lnTo>
                      <a:pt x="2478" y="114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14"/>
                    </a:lnTo>
                    <a:lnTo>
                      <a:pt x="2490" y="120"/>
                    </a:lnTo>
                    <a:lnTo>
                      <a:pt x="2490" y="126"/>
                    </a:lnTo>
                    <a:lnTo>
                      <a:pt x="2490" y="138"/>
                    </a:lnTo>
                    <a:lnTo>
                      <a:pt x="2490" y="144"/>
                    </a:lnTo>
                    <a:lnTo>
                      <a:pt x="2490" y="150"/>
                    </a:lnTo>
                    <a:lnTo>
                      <a:pt x="2490" y="150"/>
                    </a:lnTo>
                    <a:lnTo>
                      <a:pt x="2490" y="156"/>
                    </a:lnTo>
                    <a:lnTo>
                      <a:pt x="2496" y="168"/>
                    </a:lnTo>
                    <a:lnTo>
                      <a:pt x="2496" y="174"/>
                    </a:lnTo>
                    <a:lnTo>
                      <a:pt x="2496" y="186"/>
                    </a:lnTo>
                    <a:lnTo>
                      <a:pt x="2496" y="192"/>
                    </a:lnTo>
                    <a:lnTo>
                      <a:pt x="2496" y="198"/>
                    </a:lnTo>
                    <a:lnTo>
                      <a:pt x="2496" y="204"/>
                    </a:lnTo>
                    <a:lnTo>
                      <a:pt x="2502" y="210"/>
                    </a:lnTo>
                    <a:lnTo>
                      <a:pt x="2502" y="216"/>
                    </a:lnTo>
                    <a:lnTo>
                      <a:pt x="2502" y="222"/>
                    </a:lnTo>
                    <a:lnTo>
                      <a:pt x="2502" y="222"/>
                    </a:lnTo>
                    <a:lnTo>
                      <a:pt x="2538" y="216"/>
                    </a:lnTo>
                    <a:lnTo>
                      <a:pt x="2538" y="216"/>
                    </a:lnTo>
                    <a:lnTo>
                      <a:pt x="2538" y="210"/>
                    </a:lnTo>
                    <a:lnTo>
                      <a:pt x="2538" y="204"/>
                    </a:lnTo>
                    <a:lnTo>
                      <a:pt x="2538" y="198"/>
                    </a:lnTo>
                    <a:lnTo>
                      <a:pt x="2544" y="192"/>
                    </a:lnTo>
                    <a:lnTo>
                      <a:pt x="2544" y="186"/>
                    </a:lnTo>
                    <a:lnTo>
                      <a:pt x="2544" y="180"/>
                    </a:lnTo>
                    <a:lnTo>
                      <a:pt x="2544" y="174"/>
                    </a:lnTo>
                    <a:lnTo>
                      <a:pt x="2544" y="168"/>
                    </a:lnTo>
                    <a:lnTo>
                      <a:pt x="2544" y="156"/>
                    </a:lnTo>
                    <a:lnTo>
                      <a:pt x="2544" y="150"/>
                    </a:lnTo>
                    <a:lnTo>
                      <a:pt x="2544" y="150"/>
                    </a:lnTo>
                    <a:lnTo>
                      <a:pt x="2550" y="144"/>
                    </a:lnTo>
                    <a:lnTo>
                      <a:pt x="2550" y="138"/>
                    </a:lnTo>
                    <a:lnTo>
                      <a:pt x="2550" y="126"/>
                    </a:lnTo>
                    <a:lnTo>
                      <a:pt x="2550" y="120"/>
                    </a:lnTo>
                    <a:lnTo>
                      <a:pt x="2550" y="114"/>
                    </a:lnTo>
                    <a:lnTo>
                      <a:pt x="2550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14"/>
                    </a:lnTo>
                    <a:lnTo>
                      <a:pt x="2562" y="120"/>
                    </a:lnTo>
                    <a:lnTo>
                      <a:pt x="2562" y="126"/>
                    </a:lnTo>
                    <a:lnTo>
                      <a:pt x="2562" y="138"/>
                    </a:lnTo>
                    <a:lnTo>
                      <a:pt x="2562" y="144"/>
                    </a:lnTo>
                    <a:lnTo>
                      <a:pt x="2562" y="150"/>
                    </a:lnTo>
                    <a:lnTo>
                      <a:pt x="2562" y="150"/>
                    </a:lnTo>
                    <a:lnTo>
                      <a:pt x="2562" y="156"/>
                    </a:lnTo>
                    <a:lnTo>
                      <a:pt x="2562" y="168"/>
                    </a:lnTo>
                    <a:lnTo>
                      <a:pt x="2568" y="174"/>
                    </a:lnTo>
                    <a:lnTo>
                      <a:pt x="2568" y="180"/>
                    </a:lnTo>
                    <a:lnTo>
                      <a:pt x="2568" y="192"/>
                    </a:lnTo>
                    <a:lnTo>
                      <a:pt x="2568" y="198"/>
                    </a:lnTo>
                    <a:lnTo>
                      <a:pt x="2568" y="204"/>
                    </a:lnTo>
                    <a:lnTo>
                      <a:pt x="2568" y="210"/>
                    </a:lnTo>
                    <a:lnTo>
                      <a:pt x="2574" y="216"/>
                    </a:lnTo>
                    <a:lnTo>
                      <a:pt x="2574" y="222"/>
                    </a:lnTo>
                    <a:lnTo>
                      <a:pt x="2574" y="222"/>
                    </a:lnTo>
                    <a:lnTo>
                      <a:pt x="2610" y="216"/>
                    </a:lnTo>
                    <a:lnTo>
                      <a:pt x="2610" y="216"/>
                    </a:lnTo>
                    <a:lnTo>
                      <a:pt x="2610" y="210"/>
                    </a:lnTo>
                    <a:lnTo>
                      <a:pt x="2610" y="204"/>
                    </a:lnTo>
                    <a:lnTo>
                      <a:pt x="2610" y="198"/>
                    </a:lnTo>
                    <a:lnTo>
                      <a:pt x="2610" y="192"/>
                    </a:lnTo>
                    <a:lnTo>
                      <a:pt x="2616" y="186"/>
                    </a:lnTo>
                    <a:lnTo>
                      <a:pt x="2616" y="180"/>
                    </a:lnTo>
                    <a:lnTo>
                      <a:pt x="2616" y="174"/>
                    </a:lnTo>
                    <a:lnTo>
                      <a:pt x="2616" y="168"/>
                    </a:lnTo>
                    <a:lnTo>
                      <a:pt x="2616" y="156"/>
                    </a:lnTo>
                    <a:lnTo>
                      <a:pt x="2616" y="150"/>
                    </a:lnTo>
                    <a:lnTo>
                      <a:pt x="2616" y="150"/>
                    </a:lnTo>
                    <a:lnTo>
                      <a:pt x="2616" y="144"/>
                    </a:lnTo>
                    <a:lnTo>
                      <a:pt x="2622" y="132"/>
                    </a:lnTo>
                    <a:lnTo>
                      <a:pt x="2622" y="126"/>
                    </a:lnTo>
                    <a:lnTo>
                      <a:pt x="2622" y="120"/>
                    </a:lnTo>
                    <a:lnTo>
                      <a:pt x="2622" y="114"/>
                    </a:lnTo>
                    <a:lnTo>
                      <a:pt x="2622" y="108"/>
                    </a:lnTo>
                    <a:lnTo>
                      <a:pt x="2622" y="108"/>
                    </a:lnTo>
                    <a:lnTo>
                      <a:pt x="2628" y="102"/>
                    </a:lnTo>
                    <a:lnTo>
                      <a:pt x="2628" y="102"/>
                    </a:lnTo>
                    <a:lnTo>
                      <a:pt x="2628" y="108"/>
                    </a:lnTo>
                    <a:lnTo>
                      <a:pt x="2628" y="108"/>
                    </a:lnTo>
                    <a:lnTo>
                      <a:pt x="2628" y="114"/>
                    </a:lnTo>
                    <a:lnTo>
                      <a:pt x="2628" y="120"/>
                    </a:lnTo>
                    <a:lnTo>
                      <a:pt x="2634" y="126"/>
                    </a:lnTo>
                    <a:lnTo>
                      <a:pt x="2634" y="132"/>
                    </a:lnTo>
                    <a:lnTo>
                      <a:pt x="2634" y="144"/>
                    </a:lnTo>
                    <a:lnTo>
                      <a:pt x="2634" y="150"/>
                    </a:lnTo>
                    <a:lnTo>
                      <a:pt x="2634" y="150"/>
                    </a:lnTo>
                    <a:lnTo>
                      <a:pt x="2634" y="156"/>
                    </a:lnTo>
                    <a:lnTo>
                      <a:pt x="2634" y="168"/>
                    </a:lnTo>
                    <a:lnTo>
                      <a:pt x="2640" y="174"/>
                    </a:lnTo>
                    <a:lnTo>
                      <a:pt x="2640" y="180"/>
                    </a:lnTo>
                    <a:lnTo>
                      <a:pt x="2640" y="192"/>
                    </a:lnTo>
                    <a:lnTo>
                      <a:pt x="2640" y="198"/>
                    </a:lnTo>
                    <a:lnTo>
                      <a:pt x="2640" y="204"/>
                    </a:lnTo>
                    <a:lnTo>
                      <a:pt x="2640" y="210"/>
                    </a:lnTo>
                    <a:lnTo>
                      <a:pt x="2640" y="216"/>
                    </a:lnTo>
                    <a:lnTo>
                      <a:pt x="2646" y="222"/>
                    </a:lnTo>
                    <a:lnTo>
                      <a:pt x="2646" y="222"/>
                    </a:lnTo>
                    <a:lnTo>
                      <a:pt x="2682" y="216"/>
                    </a:lnTo>
                    <a:lnTo>
                      <a:pt x="2682" y="216"/>
                    </a:lnTo>
                    <a:lnTo>
                      <a:pt x="2682" y="210"/>
                    </a:lnTo>
                    <a:lnTo>
                      <a:pt x="2682" y="204"/>
                    </a:lnTo>
                    <a:lnTo>
                      <a:pt x="2682" y="204"/>
                    </a:lnTo>
                    <a:lnTo>
                      <a:pt x="2682" y="192"/>
                    </a:lnTo>
                    <a:lnTo>
                      <a:pt x="2682" y="186"/>
                    </a:lnTo>
                    <a:lnTo>
                      <a:pt x="2688" y="180"/>
                    </a:lnTo>
                    <a:lnTo>
                      <a:pt x="2688" y="174"/>
                    </a:lnTo>
                    <a:lnTo>
                      <a:pt x="2688" y="168"/>
                    </a:lnTo>
                    <a:lnTo>
                      <a:pt x="2688" y="162"/>
                    </a:lnTo>
                    <a:lnTo>
                      <a:pt x="2688" y="150"/>
                    </a:lnTo>
                    <a:lnTo>
                      <a:pt x="2688" y="150"/>
                    </a:lnTo>
                    <a:lnTo>
                      <a:pt x="2688" y="144"/>
                    </a:lnTo>
                    <a:lnTo>
                      <a:pt x="2694" y="138"/>
                    </a:lnTo>
                    <a:lnTo>
                      <a:pt x="2694" y="126"/>
                    </a:lnTo>
                    <a:lnTo>
                      <a:pt x="2694" y="120"/>
                    </a:lnTo>
                    <a:lnTo>
                      <a:pt x="2694" y="114"/>
                    </a:lnTo>
                    <a:lnTo>
                      <a:pt x="2694" y="108"/>
                    </a:lnTo>
                    <a:lnTo>
                      <a:pt x="2694" y="108"/>
                    </a:lnTo>
                    <a:lnTo>
                      <a:pt x="2694" y="108"/>
                    </a:lnTo>
                    <a:lnTo>
                      <a:pt x="2700" y="108"/>
                    </a:lnTo>
                    <a:lnTo>
                      <a:pt x="2700" y="108"/>
                    </a:lnTo>
                    <a:lnTo>
                      <a:pt x="2700" y="108"/>
                    </a:lnTo>
                    <a:lnTo>
                      <a:pt x="2700" y="114"/>
                    </a:lnTo>
                    <a:lnTo>
                      <a:pt x="2700" y="120"/>
                    </a:lnTo>
                    <a:lnTo>
                      <a:pt x="2700" y="126"/>
                    </a:lnTo>
                    <a:lnTo>
                      <a:pt x="2706" y="138"/>
                    </a:lnTo>
                    <a:lnTo>
                      <a:pt x="2706" y="144"/>
                    </a:lnTo>
                    <a:lnTo>
                      <a:pt x="2706" y="150"/>
                    </a:lnTo>
                    <a:lnTo>
                      <a:pt x="2706" y="150"/>
                    </a:lnTo>
                    <a:lnTo>
                      <a:pt x="2706" y="162"/>
                    </a:lnTo>
                    <a:lnTo>
                      <a:pt x="2706" y="168"/>
                    </a:lnTo>
                    <a:lnTo>
                      <a:pt x="2706" y="174"/>
                    </a:lnTo>
                    <a:lnTo>
                      <a:pt x="2712" y="186"/>
                    </a:lnTo>
                    <a:lnTo>
                      <a:pt x="2712" y="192"/>
                    </a:lnTo>
                    <a:lnTo>
                      <a:pt x="2712" y="198"/>
                    </a:lnTo>
                    <a:lnTo>
                      <a:pt x="2712" y="204"/>
                    </a:lnTo>
                    <a:lnTo>
                      <a:pt x="2712" y="210"/>
                    </a:lnTo>
                    <a:lnTo>
                      <a:pt x="2712" y="216"/>
                    </a:lnTo>
                    <a:lnTo>
                      <a:pt x="2712" y="222"/>
                    </a:lnTo>
                    <a:lnTo>
                      <a:pt x="2712" y="222"/>
                    </a:lnTo>
                    <a:lnTo>
                      <a:pt x="2754" y="216"/>
                    </a:lnTo>
                    <a:lnTo>
                      <a:pt x="2754" y="216"/>
                    </a:lnTo>
                    <a:lnTo>
                      <a:pt x="2754" y="210"/>
                    </a:lnTo>
                    <a:lnTo>
                      <a:pt x="2754" y="204"/>
                    </a:lnTo>
                    <a:lnTo>
                      <a:pt x="2754" y="198"/>
                    </a:lnTo>
                    <a:lnTo>
                      <a:pt x="2754" y="192"/>
                    </a:lnTo>
                    <a:lnTo>
                      <a:pt x="2754" y="186"/>
                    </a:lnTo>
                    <a:lnTo>
                      <a:pt x="2754" y="180"/>
                    </a:lnTo>
                    <a:lnTo>
                      <a:pt x="2760" y="174"/>
                    </a:lnTo>
                    <a:lnTo>
                      <a:pt x="2760" y="168"/>
                    </a:lnTo>
                    <a:lnTo>
                      <a:pt x="2760" y="156"/>
                    </a:lnTo>
                    <a:lnTo>
                      <a:pt x="2760" y="150"/>
                    </a:lnTo>
                    <a:lnTo>
                      <a:pt x="2760" y="150"/>
                    </a:lnTo>
                    <a:lnTo>
                      <a:pt x="2760" y="144"/>
                    </a:lnTo>
                    <a:lnTo>
                      <a:pt x="2760" y="138"/>
                    </a:lnTo>
                    <a:lnTo>
                      <a:pt x="2766" y="126"/>
                    </a:lnTo>
                    <a:lnTo>
                      <a:pt x="2766" y="120"/>
                    </a:lnTo>
                    <a:lnTo>
                      <a:pt x="2766" y="114"/>
                    </a:lnTo>
                    <a:lnTo>
                      <a:pt x="2766" y="108"/>
                    </a:lnTo>
                    <a:lnTo>
                      <a:pt x="2766" y="108"/>
                    </a:lnTo>
                    <a:lnTo>
                      <a:pt x="2766" y="108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2" y="114"/>
                    </a:lnTo>
                    <a:lnTo>
                      <a:pt x="2772" y="120"/>
                    </a:lnTo>
                    <a:lnTo>
                      <a:pt x="2772" y="126"/>
                    </a:lnTo>
                    <a:lnTo>
                      <a:pt x="2772" y="132"/>
                    </a:lnTo>
                    <a:lnTo>
                      <a:pt x="2778" y="144"/>
                    </a:lnTo>
                    <a:lnTo>
                      <a:pt x="2778" y="150"/>
                    </a:lnTo>
                    <a:lnTo>
                      <a:pt x="2778" y="150"/>
                    </a:lnTo>
                    <a:lnTo>
                      <a:pt x="2778" y="156"/>
                    </a:lnTo>
                    <a:lnTo>
                      <a:pt x="2778" y="168"/>
                    </a:lnTo>
                    <a:lnTo>
                      <a:pt x="2778" y="174"/>
                    </a:lnTo>
                    <a:lnTo>
                      <a:pt x="2778" y="180"/>
                    </a:lnTo>
                    <a:lnTo>
                      <a:pt x="2784" y="192"/>
                    </a:lnTo>
                    <a:lnTo>
                      <a:pt x="2784" y="198"/>
                    </a:lnTo>
                    <a:lnTo>
                      <a:pt x="2784" y="204"/>
                    </a:lnTo>
                    <a:lnTo>
                      <a:pt x="2784" y="210"/>
                    </a:lnTo>
                    <a:lnTo>
                      <a:pt x="2784" y="216"/>
                    </a:lnTo>
                    <a:lnTo>
                      <a:pt x="2784" y="222"/>
                    </a:lnTo>
                    <a:lnTo>
                      <a:pt x="2784" y="222"/>
                    </a:lnTo>
                    <a:lnTo>
                      <a:pt x="2826" y="216"/>
                    </a:lnTo>
                    <a:lnTo>
                      <a:pt x="2826" y="216"/>
                    </a:lnTo>
                    <a:lnTo>
                      <a:pt x="2826" y="210"/>
                    </a:lnTo>
                    <a:lnTo>
                      <a:pt x="2826" y="204"/>
                    </a:lnTo>
                    <a:lnTo>
                      <a:pt x="2826" y="198"/>
                    </a:lnTo>
                    <a:lnTo>
                      <a:pt x="2826" y="192"/>
                    </a:lnTo>
                    <a:lnTo>
                      <a:pt x="2826" y="186"/>
                    </a:lnTo>
                    <a:lnTo>
                      <a:pt x="2826" y="180"/>
                    </a:lnTo>
                    <a:lnTo>
                      <a:pt x="2826" y="174"/>
                    </a:lnTo>
                    <a:lnTo>
                      <a:pt x="2832" y="168"/>
                    </a:lnTo>
                    <a:lnTo>
                      <a:pt x="2832" y="156"/>
                    </a:lnTo>
                    <a:lnTo>
                      <a:pt x="2832" y="150"/>
                    </a:lnTo>
                    <a:lnTo>
                      <a:pt x="2832" y="150"/>
                    </a:lnTo>
                    <a:lnTo>
                      <a:pt x="2832" y="144"/>
                    </a:lnTo>
                    <a:lnTo>
                      <a:pt x="2832" y="132"/>
                    </a:lnTo>
                    <a:lnTo>
                      <a:pt x="2832" y="126"/>
                    </a:lnTo>
                    <a:lnTo>
                      <a:pt x="2838" y="120"/>
                    </a:lnTo>
                    <a:lnTo>
                      <a:pt x="2838" y="114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44" y="108"/>
                    </a:lnTo>
                    <a:lnTo>
                      <a:pt x="2844" y="108"/>
                    </a:lnTo>
                    <a:lnTo>
                      <a:pt x="2844" y="114"/>
                    </a:lnTo>
                    <a:lnTo>
                      <a:pt x="2844" y="120"/>
                    </a:lnTo>
                    <a:lnTo>
                      <a:pt x="2844" y="126"/>
                    </a:lnTo>
                    <a:lnTo>
                      <a:pt x="2844" y="138"/>
                    </a:lnTo>
                    <a:lnTo>
                      <a:pt x="2844" y="144"/>
                    </a:lnTo>
                    <a:lnTo>
                      <a:pt x="2850" y="150"/>
                    </a:lnTo>
                    <a:lnTo>
                      <a:pt x="2850" y="150"/>
                    </a:lnTo>
                    <a:lnTo>
                      <a:pt x="2850" y="156"/>
                    </a:lnTo>
                    <a:lnTo>
                      <a:pt x="2850" y="168"/>
                    </a:lnTo>
                    <a:lnTo>
                      <a:pt x="2850" y="174"/>
                    </a:lnTo>
                    <a:lnTo>
                      <a:pt x="2850" y="180"/>
                    </a:lnTo>
                    <a:lnTo>
                      <a:pt x="2850" y="192"/>
                    </a:lnTo>
                    <a:lnTo>
                      <a:pt x="2856" y="198"/>
                    </a:lnTo>
                    <a:lnTo>
                      <a:pt x="2856" y="204"/>
                    </a:lnTo>
                    <a:lnTo>
                      <a:pt x="2856" y="210"/>
                    </a:lnTo>
                    <a:lnTo>
                      <a:pt x="2856" y="216"/>
                    </a:lnTo>
                    <a:lnTo>
                      <a:pt x="2856" y="222"/>
                    </a:lnTo>
                    <a:lnTo>
                      <a:pt x="2856" y="222"/>
                    </a:lnTo>
                    <a:lnTo>
                      <a:pt x="2892" y="216"/>
                    </a:lnTo>
                    <a:lnTo>
                      <a:pt x="2892" y="216"/>
                    </a:lnTo>
                    <a:lnTo>
                      <a:pt x="2898" y="210"/>
                    </a:lnTo>
                    <a:lnTo>
                      <a:pt x="2898" y="204"/>
                    </a:lnTo>
                    <a:lnTo>
                      <a:pt x="2898" y="204"/>
                    </a:lnTo>
                    <a:lnTo>
                      <a:pt x="2898" y="198"/>
                    </a:lnTo>
                    <a:lnTo>
                      <a:pt x="2898" y="186"/>
                    </a:lnTo>
                    <a:lnTo>
                      <a:pt x="2898" y="180"/>
                    </a:lnTo>
                    <a:lnTo>
                      <a:pt x="2898" y="174"/>
                    </a:lnTo>
                    <a:lnTo>
                      <a:pt x="2898" y="168"/>
                    </a:lnTo>
                    <a:lnTo>
                      <a:pt x="2904" y="162"/>
                    </a:lnTo>
                    <a:lnTo>
                      <a:pt x="2904" y="150"/>
                    </a:lnTo>
                    <a:lnTo>
                      <a:pt x="2904" y="150"/>
                    </a:lnTo>
                    <a:lnTo>
                      <a:pt x="2904" y="144"/>
                    </a:lnTo>
                    <a:lnTo>
                      <a:pt x="2904" y="138"/>
                    </a:lnTo>
                    <a:lnTo>
                      <a:pt x="2904" y="126"/>
                    </a:lnTo>
                    <a:lnTo>
                      <a:pt x="2904" y="120"/>
                    </a:lnTo>
                    <a:lnTo>
                      <a:pt x="2910" y="114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6" y="108"/>
                    </a:lnTo>
                    <a:lnTo>
                      <a:pt x="2916" y="114"/>
                    </a:lnTo>
                    <a:lnTo>
                      <a:pt x="2916" y="120"/>
                    </a:lnTo>
                    <a:lnTo>
                      <a:pt x="2916" y="126"/>
                    </a:lnTo>
                    <a:lnTo>
                      <a:pt x="2916" y="138"/>
                    </a:lnTo>
                    <a:lnTo>
                      <a:pt x="2916" y="144"/>
                    </a:lnTo>
                    <a:lnTo>
                      <a:pt x="2922" y="150"/>
                    </a:lnTo>
                    <a:lnTo>
                      <a:pt x="2922" y="150"/>
                    </a:lnTo>
                    <a:lnTo>
                      <a:pt x="2922" y="162"/>
                    </a:lnTo>
                    <a:lnTo>
                      <a:pt x="2922" y="168"/>
                    </a:lnTo>
                    <a:lnTo>
                      <a:pt x="2922" y="174"/>
                    </a:lnTo>
                    <a:lnTo>
                      <a:pt x="2922" y="186"/>
                    </a:lnTo>
                    <a:lnTo>
                      <a:pt x="2922" y="192"/>
                    </a:lnTo>
                    <a:lnTo>
                      <a:pt x="2922" y="198"/>
                    </a:lnTo>
                    <a:lnTo>
                      <a:pt x="2928" y="204"/>
                    </a:lnTo>
                    <a:lnTo>
                      <a:pt x="2928" y="210"/>
                    </a:lnTo>
                    <a:lnTo>
                      <a:pt x="2928" y="216"/>
                    </a:lnTo>
                    <a:lnTo>
                      <a:pt x="2928" y="222"/>
                    </a:lnTo>
                    <a:lnTo>
                      <a:pt x="2928" y="222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0"/>
                    </a:lnTo>
                    <a:lnTo>
                      <a:pt x="2970" y="204"/>
                    </a:lnTo>
                    <a:lnTo>
                      <a:pt x="2970" y="198"/>
                    </a:lnTo>
                    <a:lnTo>
                      <a:pt x="2970" y="192"/>
                    </a:lnTo>
                    <a:lnTo>
                      <a:pt x="2970" y="186"/>
                    </a:lnTo>
                    <a:lnTo>
                      <a:pt x="2970" y="180"/>
                    </a:lnTo>
                    <a:lnTo>
                      <a:pt x="2970" y="174"/>
                    </a:lnTo>
                    <a:lnTo>
                      <a:pt x="2970" y="168"/>
                    </a:lnTo>
                    <a:lnTo>
                      <a:pt x="2976" y="156"/>
                    </a:lnTo>
                    <a:lnTo>
                      <a:pt x="2976" y="150"/>
                    </a:lnTo>
                    <a:lnTo>
                      <a:pt x="2976" y="150"/>
                    </a:lnTo>
                    <a:lnTo>
                      <a:pt x="2976" y="144"/>
                    </a:lnTo>
                    <a:lnTo>
                      <a:pt x="2976" y="132"/>
                    </a:lnTo>
                    <a:lnTo>
                      <a:pt x="2976" y="126"/>
                    </a:lnTo>
                    <a:lnTo>
                      <a:pt x="2976" y="120"/>
                    </a:lnTo>
                    <a:lnTo>
                      <a:pt x="2976" y="114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8" y="114"/>
                    </a:lnTo>
                    <a:lnTo>
                      <a:pt x="2988" y="120"/>
                    </a:lnTo>
                    <a:lnTo>
                      <a:pt x="2988" y="126"/>
                    </a:lnTo>
                    <a:lnTo>
                      <a:pt x="2988" y="132"/>
                    </a:lnTo>
                    <a:lnTo>
                      <a:pt x="2988" y="144"/>
                    </a:lnTo>
                    <a:lnTo>
                      <a:pt x="2988" y="150"/>
                    </a:lnTo>
                    <a:lnTo>
                      <a:pt x="2988" y="150"/>
                    </a:lnTo>
                    <a:lnTo>
                      <a:pt x="2994" y="156"/>
                    </a:lnTo>
                    <a:lnTo>
                      <a:pt x="2994" y="168"/>
                    </a:lnTo>
                    <a:lnTo>
                      <a:pt x="2994" y="174"/>
                    </a:lnTo>
                    <a:lnTo>
                      <a:pt x="2994" y="180"/>
                    </a:lnTo>
                    <a:lnTo>
                      <a:pt x="2994" y="192"/>
                    </a:lnTo>
                    <a:lnTo>
                      <a:pt x="2994" y="198"/>
                    </a:lnTo>
                    <a:lnTo>
                      <a:pt x="2994" y="204"/>
                    </a:lnTo>
                    <a:lnTo>
                      <a:pt x="3000" y="210"/>
                    </a:lnTo>
                    <a:lnTo>
                      <a:pt x="3000" y="216"/>
                    </a:lnTo>
                    <a:lnTo>
                      <a:pt x="3000" y="222"/>
                    </a:lnTo>
                    <a:lnTo>
                      <a:pt x="3000" y="222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0"/>
                    </a:lnTo>
                    <a:lnTo>
                      <a:pt x="3036" y="204"/>
                    </a:lnTo>
                    <a:lnTo>
                      <a:pt x="3042" y="198"/>
                    </a:lnTo>
                    <a:lnTo>
                      <a:pt x="3042" y="192"/>
                    </a:lnTo>
                    <a:lnTo>
                      <a:pt x="3042" y="186"/>
                    </a:lnTo>
                    <a:lnTo>
                      <a:pt x="3042" y="180"/>
                    </a:lnTo>
                    <a:lnTo>
                      <a:pt x="3042" y="174"/>
                    </a:lnTo>
                    <a:lnTo>
                      <a:pt x="3042" y="168"/>
                    </a:lnTo>
                    <a:lnTo>
                      <a:pt x="3042" y="156"/>
                    </a:lnTo>
                    <a:lnTo>
                      <a:pt x="3048" y="150"/>
                    </a:lnTo>
                    <a:lnTo>
                      <a:pt x="3048" y="150"/>
                    </a:lnTo>
                    <a:lnTo>
                      <a:pt x="3048" y="144"/>
                    </a:lnTo>
                    <a:lnTo>
                      <a:pt x="3048" y="138"/>
                    </a:lnTo>
                    <a:lnTo>
                      <a:pt x="3048" y="126"/>
                    </a:lnTo>
                    <a:lnTo>
                      <a:pt x="3048" y="120"/>
                    </a:lnTo>
                    <a:lnTo>
                      <a:pt x="3048" y="114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14"/>
                    </a:lnTo>
                    <a:lnTo>
                      <a:pt x="3060" y="120"/>
                    </a:lnTo>
                    <a:lnTo>
                      <a:pt x="3060" y="126"/>
                    </a:lnTo>
                    <a:lnTo>
                      <a:pt x="3060" y="138"/>
                    </a:lnTo>
                    <a:lnTo>
                      <a:pt x="3060" y="144"/>
                    </a:lnTo>
                    <a:lnTo>
                      <a:pt x="3060" y="150"/>
                    </a:lnTo>
                    <a:lnTo>
                      <a:pt x="3060" y="150"/>
                    </a:lnTo>
                    <a:lnTo>
                      <a:pt x="3060" y="156"/>
                    </a:lnTo>
                    <a:lnTo>
                      <a:pt x="3066" y="168"/>
                    </a:lnTo>
                    <a:lnTo>
                      <a:pt x="3066" y="174"/>
                    </a:lnTo>
                    <a:lnTo>
                      <a:pt x="3066" y="186"/>
                    </a:lnTo>
                    <a:lnTo>
                      <a:pt x="3066" y="192"/>
                    </a:lnTo>
                    <a:lnTo>
                      <a:pt x="3066" y="198"/>
                    </a:lnTo>
                    <a:lnTo>
                      <a:pt x="3066" y="204"/>
                    </a:lnTo>
                    <a:lnTo>
                      <a:pt x="3072" y="210"/>
                    </a:lnTo>
                    <a:lnTo>
                      <a:pt x="3072" y="216"/>
                    </a:lnTo>
                    <a:lnTo>
                      <a:pt x="3072" y="222"/>
                    </a:lnTo>
                    <a:lnTo>
                      <a:pt x="3072" y="222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0"/>
                    </a:lnTo>
                    <a:lnTo>
                      <a:pt x="3108" y="204"/>
                    </a:lnTo>
                    <a:lnTo>
                      <a:pt x="3108" y="204"/>
                    </a:lnTo>
                    <a:lnTo>
                      <a:pt x="3114" y="198"/>
                    </a:lnTo>
                    <a:lnTo>
                      <a:pt x="3114" y="186"/>
                    </a:lnTo>
                    <a:lnTo>
                      <a:pt x="3114" y="180"/>
                    </a:lnTo>
                    <a:lnTo>
                      <a:pt x="3114" y="174"/>
                    </a:lnTo>
                    <a:lnTo>
                      <a:pt x="3114" y="168"/>
                    </a:lnTo>
                    <a:lnTo>
                      <a:pt x="3114" y="162"/>
                    </a:lnTo>
                    <a:lnTo>
                      <a:pt x="3114" y="150"/>
                    </a:lnTo>
                    <a:lnTo>
                      <a:pt x="3114" y="150"/>
                    </a:lnTo>
                    <a:lnTo>
                      <a:pt x="3120" y="144"/>
                    </a:lnTo>
                    <a:lnTo>
                      <a:pt x="3120" y="138"/>
                    </a:lnTo>
                    <a:lnTo>
                      <a:pt x="3120" y="126"/>
                    </a:lnTo>
                    <a:lnTo>
                      <a:pt x="3120" y="120"/>
                    </a:lnTo>
                    <a:lnTo>
                      <a:pt x="3120" y="114"/>
                    </a:lnTo>
                    <a:lnTo>
                      <a:pt x="3120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14"/>
                    </a:lnTo>
                    <a:lnTo>
                      <a:pt x="3126" y="120"/>
                    </a:lnTo>
                    <a:lnTo>
                      <a:pt x="3132" y="126"/>
                    </a:lnTo>
                    <a:lnTo>
                      <a:pt x="3132" y="138"/>
                    </a:lnTo>
                    <a:lnTo>
                      <a:pt x="3132" y="144"/>
                    </a:lnTo>
                    <a:lnTo>
                      <a:pt x="3132" y="150"/>
                    </a:lnTo>
                    <a:lnTo>
                      <a:pt x="3132" y="150"/>
                    </a:lnTo>
                    <a:lnTo>
                      <a:pt x="3132" y="156"/>
                    </a:lnTo>
                    <a:lnTo>
                      <a:pt x="3132" y="168"/>
                    </a:lnTo>
                    <a:lnTo>
                      <a:pt x="3138" y="174"/>
                    </a:lnTo>
                    <a:lnTo>
                      <a:pt x="3138" y="186"/>
                    </a:lnTo>
                    <a:lnTo>
                      <a:pt x="3138" y="192"/>
                    </a:lnTo>
                    <a:lnTo>
                      <a:pt x="3138" y="198"/>
                    </a:lnTo>
                    <a:lnTo>
                      <a:pt x="3138" y="204"/>
                    </a:lnTo>
                    <a:lnTo>
                      <a:pt x="3138" y="210"/>
                    </a:lnTo>
                    <a:lnTo>
                      <a:pt x="3144" y="216"/>
                    </a:lnTo>
                    <a:lnTo>
                      <a:pt x="3144" y="222"/>
                    </a:lnTo>
                    <a:lnTo>
                      <a:pt x="3144" y="222"/>
                    </a:lnTo>
                    <a:lnTo>
                      <a:pt x="3180" y="216"/>
                    </a:lnTo>
                    <a:lnTo>
                      <a:pt x="3180" y="216"/>
                    </a:lnTo>
                    <a:lnTo>
                      <a:pt x="3180" y="210"/>
                    </a:lnTo>
                    <a:lnTo>
                      <a:pt x="3180" y="204"/>
                    </a:lnTo>
                    <a:lnTo>
                      <a:pt x="3180" y="198"/>
                    </a:lnTo>
                    <a:lnTo>
                      <a:pt x="3180" y="192"/>
                    </a:lnTo>
                    <a:lnTo>
                      <a:pt x="3186" y="186"/>
                    </a:lnTo>
                    <a:lnTo>
                      <a:pt x="3186" y="180"/>
                    </a:lnTo>
                    <a:lnTo>
                      <a:pt x="3186" y="174"/>
                    </a:lnTo>
                    <a:lnTo>
                      <a:pt x="3186" y="168"/>
                    </a:lnTo>
                    <a:lnTo>
                      <a:pt x="3186" y="156"/>
                    </a:lnTo>
                    <a:lnTo>
                      <a:pt x="3186" y="150"/>
                    </a:lnTo>
                    <a:lnTo>
                      <a:pt x="3186" y="150"/>
                    </a:lnTo>
                    <a:lnTo>
                      <a:pt x="3186" y="144"/>
                    </a:lnTo>
                    <a:lnTo>
                      <a:pt x="3192" y="132"/>
                    </a:lnTo>
                    <a:lnTo>
                      <a:pt x="3192" y="126"/>
                    </a:lnTo>
                    <a:lnTo>
                      <a:pt x="3192" y="120"/>
                    </a:lnTo>
                    <a:lnTo>
                      <a:pt x="3192" y="114"/>
                    </a:lnTo>
                    <a:lnTo>
                      <a:pt x="3192" y="108"/>
                    </a:lnTo>
                    <a:lnTo>
                      <a:pt x="3192" y="108"/>
                    </a:lnTo>
                    <a:lnTo>
                      <a:pt x="3198" y="102"/>
                    </a:lnTo>
                    <a:lnTo>
                      <a:pt x="3198" y="102"/>
                    </a:lnTo>
                    <a:lnTo>
                      <a:pt x="3198" y="108"/>
                    </a:lnTo>
                    <a:lnTo>
                      <a:pt x="3198" y="108"/>
                    </a:lnTo>
                    <a:lnTo>
                      <a:pt x="3198" y="114"/>
                    </a:lnTo>
                    <a:lnTo>
                      <a:pt x="3198" y="120"/>
                    </a:lnTo>
                    <a:lnTo>
                      <a:pt x="3204" y="126"/>
                    </a:lnTo>
                    <a:lnTo>
                      <a:pt x="3204" y="132"/>
                    </a:lnTo>
                    <a:lnTo>
                      <a:pt x="3204" y="144"/>
                    </a:lnTo>
                    <a:lnTo>
                      <a:pt x="3204" y="150"/>
                    </a:lnTo>
                    <a:lnTo>
                      <a:pt x="3204" y="150"/>
                    </a:lnTo>
                    <a:lnTo>
                      <a:pt x="3204" y="156"/>
                    </a:lnTo>
                    <a:lnTo>
                      <a:pt x="3204" y="168"/>
                    </a:lnTo>
                    <a:lnTo>
                      <a:pt x="3204" y="174"/>
                    </a:lnTo>
                    <a:lnTo>
                      <a:pt x="3210" y="180"/>
                    </a:lnTo>
                    <a:lnTo>
                      <a:pt x="3210" y="192"/>
                    </a:lnTo>
                    <a:lnTo>
                      <a:pt x="3210" y="198"/>
                    </a:lnTo>
                    <a:lnTo>
                      <a:pt x="3210" y="204"/>
                    </a:lnTo>
                    <a:lnTo>
                      <a:pt x="3210" y="210"/>
                    </a:lnTo>
                    <a:lnTo>
                      <a:pt x="3210" y="216"/>
                    </a:lnTo>
                    <a:lnTo>
                      <a:pt x="3216" y="222"/>
                    </a:lnTo>
                    <a:lnTo>
                      <a:pt x="3216" y="222"/>
                    </a:lnTo>
                    <a:lnTo>
                      <a:pt x="3252" y="216"/>
                    </a:lnTo>
                    <a:lnTo>
                      <a:pt x="3252" y="216"/>
                    </a:lnTo>
                    <a:lnTo>
                      <a:pt x="3252" y="210"/>
                    </a:lnTo>
                    <a:lnTo>
                      <a:pt x="3252" y="204"/>
                    </a:lnTo>
                    <a:lnTo>
                      <a:pt x="3252" y="198"/>
                    </a:lnTo>
                    <a:lnTo>
                      <a:pt x="3252" y="192"/>
                    </a:lnTo>
                    <a:lnTo>
                      <a:pt x="3252" y="186"/>
                    </a:lnTo>
                    <a:lnTo>
                      <a:pt x="3258" y="180"/>
                    </a:lnTo>
                    <a:lnTo>
                      <a:pt x="3258" y="174"/>
                    </a:lnTo>
                    <a:lnTo>
                      <a:pt x="3258" y="168"/>
                    </a:lnTo>
                    <a:lnTo>
                      <a:pt x="3258" y="162"/>
                    </a:lnTo>
                    <a:lnTo>
                      <a:pt x="3258" y="162"/>
                    </a:lnTo>
                    <a:lnTo>
                      <a:pt x="3258" y="156"/>
                    </a:lnTo>
                    <a:lnTo>
                      <a:pt x="3258" y="150"/>
                    </a:lnTo>
                    <a:lnTo>
                      <a:pt x="3258" y="138"/>
                    </a:lnTo>
                    <a:lnTo>
                      <a:pt x="3264" y="132"/>
                    </a:lnTo>
                    <a:lnTo>
                      <a:pt x="3264" y="126"/>
                    </a:lnTo>
                    <a:lnTo>
                      <a:pt x="3264" y="120"/>
                    </a:lnTo>
                    <a:lnTo>
                      <a:pt x="3264" y="114"/>
                    </a:lnTo>
                    <a:lnTo>
                      <a:pt x="3264" y="108"/>
                    </a:lnTo>
                    <a:lnTo>
                      <a:pt x="3264" y="108"/>
                    </a:lnTo>
                    <a:lnTo>
                      <a:pt x="3264" y="102"/>
                    </a:lnTo>
                    <a:lnTo>
                      <a:pt x="3270" y="102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6" y="96"/>
                    </a:lnTo>
                    <a:lnTo>
                      <a:pt x="3276" y="102"/>
                    </a:lnTo>
                    <a:lnTo>
                      <a:pt x="3276" y="102"/>
                    </a:lnTo>
                    <a:lnTo>
                      <a:pt x="3276" y="108"/>
                    </a:lnTo>
                    <a:lnTo>
                      <a:pt x="3276" y="114"/>
                    </a:lnTo>
                    <a:lnTo>
                      <a:pt x="3276" y="114"/>
                    </a:lnTo>
                    <a:lnTo>
                      <a:pt x="3282" y="120"/>
                    </a:lnTo>
                    <a:lnTo>
                      <a:pt x="3282" y="126"/>
                    </a:lnTo>
                    <a:lnTo>
                      <a:pt x="3282" y="138"/>
                    </a:lnTo>
                    <a:lnTo>
                      <a:pt x="3282" y="144"/>
                    </a:lnTo>
                    <a:lnTo>
                      <a:pt x="3282" y="150"/>
                    </a:lnTo>
                    <a:lnTo>
                      <a:pt x="3282" y="150"/>
                    </a:lnTo>
                    <a:lnTo>
                      <a:pt x="3282" y="156"/>
                    </a:lnTo>
                    <a:lnTo>
                      <a:pt x="3282" y="162"/>
                    </a:lnTo>
                    <a:lnTo>
                      <a:pt x="3288" y="168"/>
                    </a:lnTo>
                    <a:lnTo>
                      <a:pt x="3288" y="180"/>
                    </a:lnTo>
                    <a:lnTo>
                      <a:pt x="3288" y="186"/>
                    </a:lnTo>
                    <a:lnTo>
                      <a:pt x="3288" y="18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12" y="246"/>
                    </a:lnTo>
                    <a:lnTo>
                      <a:pt x="3312" y="246"/>
                    </a:lnTo>
                    <a:lnTo>
                      <a:pt x="3312" y="246"/>
                    </a:lnTo>
                    <a:lnTo>
                      <a:pt x="3330" y="168"/>
                    </a:lnTo>
                    <a:lnTo>
                      <a:pt x="3330" y="168"/>
                    </a:lnTo>
                    <a:lnTo>
                      <a:pt x="3330" y="162"/>
                    </a:lnTo>
                    <a:lnTo>
                      <a:pt x="3330" y="156"/>
                    </a:lnTo>
                    <a:lnTo>
                      <a:pt x="3330" y="150"/>
                    </a:lnTo>
                    <a:lnTo>
                      <a:pt x="3330" y="144"/>
                    </a:lnTo>
                    <a:lnTo>
                      <a:pt x="3336" y="138"/>
                    </a:lnTo>
                    <a:lnTo>
                      <a:pt x="3336" y="132"/>
                    </a:lnTo>
                    <a:lnTo>
                      <a:pt x="3336" y="126"/>
                    </a:lnTo>
                    <a:lnTo>
                      <a:pt x="3336" y="114"/>
                    </a:lnTo>
                    <a:lnTo>
                      <a:pt x="3336" y="108"/>
                    </a:lnTo>
                    <a:lnTo>
                      <a:pt x="3336" y="102"/>
                    </a:lnTo>
                    <a:lnTo>
                      <a:pt x="3336" y="90"/>
                    </a:lnTo>
                    <a:lnTo>
                      <a:pt x="3336" y="90"/>
                    </a:lnTo>
                    <a:lnTo>
                      <a:pt x="3336" y="90"/>
                    </a:lnTo>
                    <a:lnTo>
                      <a:pt x="3342" y="78"/>
                    </a:lnTo>
                    <a:lnTo>
                      <a:pt x="3342" y="66"/>
                    </a:lnTo>
                    <a:lnTo>
                      <a:pt x="3342" y="60"/>
                    </a:lnTo>
                    <a:lnTo>
                      <a:pt x="3342" y="54"/>
                    </a:lnTo>
                    <a:lnTo>
                      <a:pt x="3342" y="42"/>
                    </a:lnTo>
                    <a:lnTo>
                      <a:pt x="3342" y="36"/>
                    </a:lnTo>
                    <a:lnTo>
                      <a:pt x="3348" y="30"/>
                    </a:lnTo>
                    <a:lnTo>
                      <a:pt x="3348" y="24"/>
                    </a:lnTo>
                    <a:lnTo>
                      <a:pt x="3348" y="18"/>
                    </a:lnTo>
                    <a:lnTo>
                      <a:pt x="3348" y="18"/>
                    </a:lnTo>
                    <a:lnTo>
                      <a:pt x="3348" y="12"/>
                    </a:lnTo>
                    <a:lnTo>
                      <a:pt x="3348" y="12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12"/>
                    </a:lnTo>
                    <a:lnTo>
                      <a:pt x="3360" y="12"/>
                    </a:lnTo>
                    <a:lnTo>
                      <a:pt x="3360" y="18"/>
                    </a:lnTo>
                    <a:lnTo>
                      <a:pt x="3360" y="24"/>
                    </a:lnTo>
                    <a:lnTo>
                      <a:pt x="3360" y="30"/>
                    </a:lnTo>
                    <a:lnTo>
                      <a:pt x="3360" y="36"/>
                    </a:lnTo>
                    <a:lnTo>
                      <a:pt x="3360" y="42"/>
                    </a:lnTo>
                    <a:lnTo>
                      <a:pt x="3366" y="48"/>
                    </a:lnTo>
                    <a:lnTo>
                      <a:pt x="3366" y="54"/>
                    </a:lnTo>
                    <a:lnTo>
                      <a:pt x="3366" y="54"/>
                    </a:lnTo>
                    <a:lnTo>
                      <a:pt x="3366" y="60"/>
                    </a:lnTo>
                    <a:lnTo>
                      <a:pt x="3366" y="72"/>
                    </a:lnTo>
                    <a:lnTo>
                      <a:pt x="3366" y="78"/>
                    </a:lnTo>
                    <a:lnTo>
                      <a:pt x="3366" y="84"/>
                    </a:lnTo>
                    <a:lnTo>
                      <a:pt x="3372" y="90"/>
                    </a:lnTo>
                    <a:lnTo>
                      <a:pt x="3372" y="90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414" y="120"/>
                    </a:lnTo>
                    <a:lnTo>
                      <a:pt x="3414" y="120"/>
                    </a:lnTo>
                    <a:lnTo>
                      <a:pt x="3414" y="114"/>
                    </a:lnTo>
                    <a:lnTo>
                      <a:pt x="3414" y="114"/>
                    </a:lnTo>
                    <a:lnTo>
                      <a:pt x="3414" y="108"/>
                    </a:lnTo>
                    <a:lnTo>
                      <a:pt x="3414" y="102"/>
                    </a:lnTo>
                    <a:lnTo>
                      <a:pt x="3414" y="96"/>
                    </a:lnTo>
                    <a:lnTo>
                      <a:pt x="3414" y="90"/>
                    </a:lnTo>
                    <a:lnTo>
                      <a:pt x="3414" y="84"/>
                    </a:lnTo>
                    <a:lnTo>
                      <a:pt x="3420" y="78"/>
                    </a:lnTo>
                    <a:lnTo>
                      <a:pt x="3420" y="72"/>
                    </a:lnTo>
                    <a:lnTo>
                      <a:pt x="3420" y="66"/>
                    </a:lnTo>
                    <a:lnTo>
                      <a:pt x="3420" y="60"/>
                    </a:lnTo>
                    <a:lnTo>
                      <a:pt x="3420" y="60"/>
                    </a:lnTo>
                    <a:lnTo>
                      <a:pt x="3420" y="60"/>
                    </a:lnTo>
                    <a:lnTo>
                      <a:pt x="3420" y="54"/>
                    </a:lnTo>
                    <a:lnTo>
                      <a:pt x="3420" y="42"/>
                    </a:lnTo>
                    <a:lnTo>
                      <a:pt x="3426" y="36"/>
                    </a:lnTo>
                    <a:lnTo>
                      <a:pt x="3426" y="30"/>
                    </a:lnTo>
                    <a:lnTo>
                      <a:pt x="3426" y="24"/>
                    </a:lnTo>
                    <a:lnTo>
                      <a:pt x="3426" y="18"/>
                    </a:lnTo>
                    <a:lnTo>
                      <a:pt x="3426" y="18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8"/>
                    </a:lnTo>
                    <a:lnTo>
                      <a:pt x="3438" y="24"/>
                    </a:lnTo>
                    <a:lnTo>
                      <a:pt x="3444" y="24"/>
                    </a:lnTo>
                    <a:lnTo>
                      <a:pt x="3444" y="30"/>
                    </a:lnTo>
                    <a:lnTo>
                      <a:pt x="3444" y="36"/>
                    </a:lnTo>
                    <a:lnTo>
                      <a:pt x="3444" y="48"/>
                    </a:lnTo>
                    <a:lnTo>
                      <a:pt x="3444" y="54"/>
                    </a:lnTo>
                    <a:lnTo>
                      <a:pt x="3444" y="60"/>
                    </a:lnTo>
                    <a:lnTo>
                      <a:pt x="3444" y="60"/>
                    </a:lnTo>
                    <a:lnTo>
                      <a:pt x="3444" y="66"/>
                    </a:lnTo>
                    <a:lnTo>
                      <a:pt x="3450" y="72"/>
                    </a:lnTo>
                    <a:lnTo>
                      <a:pt x="3450" y="84"/>
                    </a:lnTo>
                    <a:lnTo>
                      <a:pt x="3450" y="90"/>
                    </a:lnTo>
                    <a:lnTo>
                      <a:pt x="3450" y="96"/>
                    </a:lnTo>
                    <a:lnTo>
                      <a:pt x="3450" y="96"/>
                    </a:lnTo>
                    <a:lnTo>
                      <a:pt x="3468" y="168"/>
                    </a:lnTo>
                    <a:lnTo>
                      <a:pt x="3468" y="168"/>
                    </a:lnTo>
                    <a:lnTo>
                      <a:pt x="3468" y="168"/>
                    </a:lnTo>
                    <a:lnTo>
                      <a:pt x="3474" y="168"/>
                    </a:lnTo>
                    <a:lnTo>
                      <a:pt x="3474" y="174"/>
                    </a:lnTo>
                    <a:lnTo>
                      <a:pt x="3474" y="174"/>
                    </a:lnTo>
                    <a:lnTo>
                      <a:pt x="3474" y="174"/>
                    </a:lnTo>
                    <a:lnTo>
                      <a:pt x="3492" y="120"/>
                    </a:lnTo>
                    <a:lnTo>
                      <a:pt x="3492" y="120"/>
                    </a:lnTo>
                    <a:lnTo>
                      <a:pt x="3492" y="120"/>
                    </a:lnTo>
                    <a:lnTo>
                      <a:pt x="3492" y="114"/>
                    </a:lnTo>
                    <a:lnTo>
                      <a:pt x="3492" y="108"/>
                    </a:lnTo>
                    <a:lnTo>
                      <a:pt x="3498" y="102"/>
                    </a:lnTo>
                    <a:lnTo>
                      <a:pt x="3498" y="96"/>
                    </a:lnTo>
                    <a:lnTo>
                      <a:pt x="3498" y="90"/>
                    </a:lnTo>
                    <a:lnTo>
                      <a:pt x="3498" y="84"/>
                    </a:lnTo>
                    <a:lnTo>
                      <a:pt x="3498" y="78"/>
                    </a:lnTo>
                    <a:lnTo>
                      <a:pt x="3498" y="72"/>
                    </a:lnTo>
                    <a:lnTo>
                      <a:pt x="3498" y="66"/>
                    </a:lnTo>
                    <a:lnTo>
                      <a:pt x="3504" y="60"/>
                    </a:lnTo>
                    <a:lnTo>
                      <a:pt x="3504" y="60"/>
                    </a:lnTo>
                    <a:lnTo>
                      <a:pt x="3504" y="60"/>
                    </a:lnTo>
                    <a:lnTo>
                      <a:pt x="3504" y="54"/>
                    </a:lnTo>
                    <a:lnTo>
                      <a:pt x="3504" y="42"/>
                    </a:lnTo>
                    <a:lnTo>
                      <a:pt x="3504" y="36"/>
                    </a:lnTo>
                    <a:lnTo>
                      <a:pt x="3504" y="30"/>
                    </a:lnTo>
                    <a:lnTo>
                      <a:pt x="3504" y="24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2"/>
                    </a:lnTo>
                    <a:lnTo>
                      <a:pt x="3510" y="6"/>
                    </a:lnTo>
                    <a:lnTo>
                      <a:pt x="3510" y="6"/>
                    </a:lnTo>
                    <a:lnTo>
                      <a:pt x="3510" y="6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6"/>
                    </a:lnTo>
                    <a:lnTo>
                      <a:pt x="3516" y="6"/>
                    </a:lnTo>
                    <a:lnTo>
                      <a:pt x="3522" y="12"/>
                    </a:lnTo>
                    <a:lnTo>
                      <a:pt x="3522" y="12"/>
                    </a:lnTo>
                    <a:lnTo>
                      <a:pt x="3522" y="18"/>
                    </a:lnTo>
                    <a:lnTo>
                      <a:pt x="3522" y="24"/>
                    </a:lnTo>
                    <a:lnTo>
                      <a:pt x="3522" y="30"/>
                    </a:lnTo>
                    <a:lnTo>
                      <a:pt x="3522" y="36"/>
                    </a:lnTo>
                    <a:lnTo>
                      <a:pt x="3528" y="42"/>
                    </a:lnTo>
                    <a:lnTo>
                      <a:pt x="3528" y="48"/>
                    </a:lnTo>
                    <a:lnTo>
                      <a:pt x="3528" y="54"/>
                    </a:lnTo>
                    <a:lnTo>
                      <a:pt x="3528" y="54"/>
                    </a:lnTo>
                    <a:lnTo>
                      <a:pt x="3528" y="66"/>
                    </a:lnTo>
                    <a:lnTo>
                      <a:pt x="3528" y="72"/>
                    </a:lnTo>
                    <a:lnTo>
                      <a:pt x="3528" y="78"/>
                    </a:lnTo>
                    <a:lnTo>
                      <a:pt x="3528" y="84"/>
                    </a:lnTo>
                    <a:lnTo>
                      <a:pt x="3534" y="90"/>
                    </a:lnTo>
                    <a:lnTo>
                      <a:pt x="3534" y="90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8" y="168"/>
                    </a:lnTo>
                    <a:lnTo>
                      <a:pt x="3576" y="114"/>
                    </a:lnTo>
                    <a:lnTo>
                      <a:pt x="3576" y="114"/>
                    </a:lnTo>
                    <a:lnTo>
                      <a:pt x="3576" y="114"/>
                    </a:lnTo>
                    <a:lnTo>
                      <a:pt x="3576" y="108"/>
                    </a:lnTo>
                    <a:lnTo>
                      <a:pt x="3576" y="102"/>
                    </a:lnTo>
                    <a:lnTo>
                      <a:pt x="3576" y="102"/>
                    </a:lnTo>
                    <a:lnTo>
                      <a:pt x="3576" y="96"/>
                    </a:lnTo>
                    <a:lnTo>
                      <a:pt x="3576" y="90"/>
                    </a:lnTo>
                    <a:lnTo>
                      <a:pt x="3582" y="84"/>
                    </a:lnTo>
                    <a:lnTo>
                      <a:pt x="3582" y="78"/>
                    </a:lnTo>
                    <a:lnTo>
                      <a:pt x="3582" y="72"/>
                    </a:lnTo>
                    <a:lnTo>
                      <a:pt x="3582" y="66"/>
                    </a:lnTo>
                    <a:lnTo>
                      <a:pt x="3582" y="60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48"/>
                    </a:lnTo>
                    <a:lnTo>
                      <a:pt x="3588" y="42"/>
                    </a:lnTo>
                    <a:lnTo>
                      <a:pt x="3588" y="36"/>
                    </a:lnTo>
                    <a:lnTo>
                      <a:pt x="3588" y="30"/>
                    </a:lnTo>
                    <a:lnTo>
                      <a:pt x="3588" y="24"/>
                    </a:lnTo>
                    <a:lnTo>
                      <a:pt x="3588" y="18"/>
                    </a:lnTo>
                    <a:lnTo>
                      <a:pt x="3588" y="12"/>
                    </a:lnTo>
                    <a:lnTo>
                      <a:pt x="3588" y="6"/>
                    </a:lnTo>
                    <a:lnTo>
                      <a:pt x="3594" y="6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6"/>
                    </a:lnTo>
                    <a:lnTo>
                      <a:pt x="3600" y="6"/>
                    </a:lnTo>
                    <a:lnTo>
                      <a:pt x="3600" y="6"/>
                    </a:lnTo>
                    <a:lnTo>
                      <a:pt x="3600" y="12"/>
                    </a:lnTo>
                    <a:lnTo>
                      <a:pt x="3600" y="18"/>
                    </a:lnTo>
                    <a:lnTo>
                      <a:pt x="3606" y="24"/>
                    </a:lnTo>
                    <a:lnTo>
                      <a:pt x="3606" y="30"/>
                    </a:lnTo>
                    <a:lnTo>
                      <a:pt x="3606" y="36"/>
                    </a:lnTo>
                    <a:lnTo>
                      <a:pt x="3606" y="42"/>
                    </a:lnTo>
                    <a:lnTo>
                      <a:pt x="3606" y="48"/>
                    </a:lnTo>
                    <a:lnTo>
                      <a:pt x="3606" y="54"/>
                    </a:lnTo>
                    <a:lnTo>
                      <a:pt x="3606" y="54"/>
                    </a:lnTo>
                    <a:lnTo>
                      <a:pt x="3612" y="66"/>
                    </a:lnTo>
                    <a:lnTo>
                      <a:pt x="3612" y="72"/>
                    </a:lnTo>
                    <a:lnTo>
                      <a:pt x="3612" y="78"/>
                    </a:lnTo>
                    <a:lnTo>
                      <a:pt x="3612" y="84"/>
                    </a:lnTo>
                    <a:lnTo>
                      <a:pt x="3612" y="90"/>
                    </a:lnTo>
                    <a:lnTo>
                      <a:pt x="3612" y="90"/>
                    </a:lnTo>
                    <a:lnTo>
                      <a:pt x="3630" y="168"/>
                    </a:lnTo>
                    <a:lnTo>
                      <a:pt x="3630" y="168"/>
                    </a:lnTo>
                    <a:lnTo>
                      <a:pt x="3630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54" y="120"/>
                    </a:lnTo>
                    <a:lnTo>
                      <a:pt x="3654" y="120"/>
                    </a:lnTo>
                    <a:lnTo>
                      <a:pt x="3654" y="120"/>
                    </a:lnTo>
                    <a:lnTo>
                      <a:pt x="3654" y="114"/>
                    </a:lnTo>
                    <a:lnTo>
                      <a:pt x="3660" y="108"/>
                    </a:lnTo>
                    <a:lnTo>
                      <a:pt x="3660" y="102"/>
                    </a:lnTo>
                    <a:lnTo>
                      <a:pt x="3660" y="96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84"/>
                    </a:lnTo>
                    <a:lnTo>
                      <a:pt x="3660" y="78"/>
                    </a:lnTo>
                    <a:lnTo>
                      <a:pt x="3666" y="72"/>
                    </a:lnTo>
                    <a:lnTo>
                      <a:pt x="3666" y="60"/>
                    </a:lnTo>
                    <a:lnTo>
                      <a:pt x="3666" y="60"/>
                    </a:lnTo>
                    <a:lnTo>
                      <a:pt x="3666" y="60"/>
                    </a:lnTo>
                    <a:lnTo>
                      <a:pt x="3666" y="54"/>
                    </a:lnTo>
                    <a:lnTo>
                      <a:pt x="3666" y="48"/>
                    </a:lnTo>
                    <a:lnTo>
                      <a:pt x="3666" y="36"/>
                    </a:lnTo>
                    <a:lnTo>
                      <a:pt x="3666" y="30"/>
                    </a:lnTo>
                    <a:lnTo>
                      <a:pt x="3672" y="24"/>
                    </a:lnTo>
                    <a:lnTo>
                      <a:pt x="3672" y="24"/>
                    </a:lnTo>
                    <a:lnTo>
                      <a:pt x="3672" y="18"/>
                    </a:lnTo>
                    <a:lnTo>
                      <a:pt x="3672" y="12"/>
                    </a:lnTo>
                    <a:lnTo>
                      <a:pt x="3672" y="12"/>
                    </a:lnTo>
                    <a:lnTo>
                      <a:pt x="3672" y="6"/>
                    </a:lnTo>
                    <a:lnTo>
                      <a:pt x="3672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84" y="12"/>
                    </a:lnTo>
                    <a:lnTo>
                      <a:pt x="3684" y="12"/>
                    </a:lnTo>
                    <a:lnTo>
                      <a:pt x="3684" y="18"/>
                    </a:lnTo>
                    <a:lnTo>
                      <a:pt x="3684" y="24"/>
                    </a:lnTo>
                    <a:lnTo>
                      <a:pt x="3684" y="24"/>
                    </a:lnTo>
                    <a:lnTo>
                      <a:pt x="3684" y="30"/>
                    </a:lnTo>
                    <a:lnTo>
                      <a:pt x="3690" y="36"/>
                    </a:lnTo>
                    <a:lnTo>
                      <a:pt x="3690" y="48"/>
                    </a:lnTo>
                    <a:lnTo>
                      <a:pt x="3690" y="54"/>
                    </a:lnTo>
                    <a:lnTo>
                      <a:pt x="3690" y="60"/>
                    </a:lnTo>
                    <a:lnTo>
                      <a:pt x="3690" y="60"/>
                    </a:lnTo>
                    <a:lnTo>
                      <a:pt x="3690" y="66"/>
                    </a:lnTo>
                    <a:lnTo>
                      <a:pt x="3690" y="72"/>
                    </a:lnTo>
                    <a:lnTo>
                      <a:pt x="3690" y="84"/>
                    </a:lnTo>
                    <a:lnTo>
                      <a:pt x="3696" y="90"/>
                    </a:lnTo>
                    <a:lnTo>
                      <a:pt x="3696" y="96"/>
                    </a:lnTo>
                    <a:lnTo>
                      <a:pt x="3696" y="96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20" y="174"/>
                    </a:lnTo>
                    <a:lnTo>
                      <a:pt x="3720" y="174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14"/>
                    </a:lnTo>
                    <a:lnTo>
                      <a:pt x="3738" y="114"/>
                    </a:lnTo>
                    <a:lnTo>
                      <a:pt x="3738" y="108"/>
                    </a:lnTo>
                    <a:lnTo>
                      <a:pt x="3738" y="102"/>
                    </a:lnTo>
                    <a:lnTo>
                      <a:pt x="3738" y="96"/>
                    </a:lnTo>
                    <a:lnTo>
                      <a:pt x="3744" y="90"/>
                    </a:lnTo>
                    <a:lnTo>
                      <a:pt x="3744" y="84"/>
                    </a:lnTo>
                    <a:lnTo>
                      <a:pt x="3744" y="78"/>
                    </a:lnTo>
                    <a:lnTo>
                      <a:pt x="3744" y="72"/>
                    </a:lnTo>
                    <a:lnTo>
                      <a:pt x="3744" y="66"/>
                    </a:lnTo>
                    <a:lnTo>
                      <a:pt x="3744" y="60"/>
                    </a:lnTo>
                    <a:lnTo>
                      <a:pt x="3744" y="60"/>
                    </a:lnTo>
                    <a:lnTo>
                      <a:pt x="3744" y="60"/>
                    </a:lnTo>
                    <a:lnTo>
                      <a:pt x="3744" y="48"/>
                    </a:lnTo>
                    <a:lnTo>
                      <a:pt x="3750" y="42"/>
                    </a:lnTo>
                    <a:lnTo>
                      <a:pt x="3750" y="36"/>
                    </a:lnTo>
                    <a:lnTo>
                      <a:pt x="3750" y="30"/>
                    </a:lnTo>
                    <a:lnTo>
                      <a:pt x="3750" y="24"/>
                    </a:lnTo>
                    <a:lnTo>
                      <a:pt x="3750" y="18"/>
                    </a:lnTo>
                    <a:lnTo>
                      <a:pt x="3750" y="12"/>
                    </a:lnTo>
                    <a:lnTo>
                      <a:pt x="3756" y="12"/>
                    </a:lnTo>
                    <a:lnTo>
                      <a:pt x="3756" y="6"/>
                    </a:lnTo>
                    <a:lnTo>
                      <a:pt x="3756" y="6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6"/>
                    </a:lnTo>
                    <a:lnTo>
                      <a:pt x="3762" y="6"/>
                    </a:lnTo>
                    <a:lnTo>
                      <a:pt x="3762" y="12"/>
                    </a:lnTo>
                    <a:lnTo>
                      <a:pt x="3762" y="12"/>
                    </a:lnTo>
                    <a:lnTo>
                      <a:pt x="3768" y="18"/>
                    </a:lnTo>
                    <a:lnTo>
                      <a:pt x="3768" y="24"/>
                    </a:lnTo>
                    <a:lnTo>
                      <a:pt x="3768" y="30"/>
                    </a:lnTo>
                    <a:lnTo>
                      <a:pt x="3768" y="36"/>
                    </a:lnTo>
                    <a:lnTo>
                      <a:pt x="3768" y="42"/>
                    </a:lnTo>
                    <a:lnTo>
                      <a:pt x="3768" y="48"/>
                    </a:lnTo>
                    <a:lnTo>
                      <a:pt x="3774" y="54"/>
                    </a:lnTo>
                    <a:lnTo>
                      <a:pt x="3774" y="54"/>
                    </a:lnTo>
                    <a:lnTo>
                      <a:pt x="3774" y="66"/>
                    </a:lnTo>
                    <a:lnTo>
                      <a:pt x="3774" y="72"/>
                    </a:lnTo>
                    <a:lnTo>
                      <a:pt x="3774" y="78"/>
                    </a:lnTo>
                    <a:lnTo>
                      <a:pt x="3774" y="84"/>
                    </a:lnTo>
                    <a:lnTo>
                      <a:pt x="3774" y="90"/>
                    </a:lnTo>
                    <a:lnTo>
                      <a:pt x="3774" y="90"/>
                    </a:lnTo>
                    <a:lnTo>
                      <a:pt x="3792" y="162"/>
                    </a:lnTo>
                    <a:lnTo>
                      <a:pt x="3792" y="162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816" y="114"/>
                    </a:lnTo>
                    <a:lnTo>
                      <a:pt x="3816" y="114"/>
                    </a:lnTo>
                    <a:lnTo>
                      <a:pt x="3816" y="114"/>
                    </a:lnTo>
                    <a:lnTo>
                      <a:pt x="3822" y="108"/>
                    </a:lnTo>
                    <a:lnTo>
                      <a:pt x="3822" y="102"/>
                    </a:lnTo>
                    <a:lnTo>
                      <a:pt x="3822" y="102"/>
                    </a:lnTo>
                    <a:lnTo>
                      <a:pt x="3822" y="96"/>
                    </a:lnTo>
                    <a:lnTo>
                      <a:pt x="3822" y="90"/>
                    </a:lnTo>
                    <a:lnTo>
                      <a:pt x="3822" y="84"/>
                    </a:lnTo>
                    <a:lnTo>
                      <a:pt x="3822" y="78"/>
                    </a:lnTo>
                    <a:lnTo>
                      <a:pt x="3828" y="72"/>
                    </a:lnTo>
                    <a:lnTo>
                      <a:pt x="3828" y="66"/>
                    </a:lnTo>
                    <a:lnTo>
                      <a:pt x="3828" y="60"/>
                    </a:lnTo>
                    <a:lnTo>
                      <a:pt x="3828" y="54"/>
                    </a:lnTo>
                    <a:lnTo>
                      <a:pt x="3828" y="54"/>
                    </a:lnTo>
                    <a:lnTo>
                      <a:pt x="3828" y="48"/>
                    </a:lnTo>
                    <a:lnTo>
                      <a:pt x="3828" y="42"/>
                    </a:lnTo>
                    <a:lnTo>
                      <a:pt x="3828" y="36"/>
                    </a:lnTo>
                    <a:lnTo>
                      <a:pt x="3834" y="30"/>
                    </a:lnTo>
                    <a:lnTo>
                      <a:pt x="3834" y="24"/>
                    </a:lnTo>
                    <a:lnTo>
                      <a:pt x="3834" y="18"/>
                    </a:lnTo>
                    <a:lnTo>
                      <a:pt x="3834" y="12"/>
                    </a:lnTo>
                    <a:lnTo>
                      <a:pt x="3834" y="12"/>
                    </a:lnTo>
                    <a:lnTo>
                      <a:pt x="3834" y="6"/>
                    </a:lnTo>
                    <a:lnTo>
                      <a:pt x="3834" y="6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6"/>
                    </a:lnTo>
                    <a:lnTo>
                      <a:pt x="3846" y="6"/>
                    </a:lnTo>
                    <a:lnTo>
                      <a:pt x="3846" y="12"/>
                    </a:lnTo>
                    <a:lnTo>
                      <a:pt x="3846" y="12"/>
                    </a:lnTo>
                    <a:lnTo>
                      <a:pt x="3846" y="18"/>
                    </a:lnTo>
                    <a:lnTo>
                      <a:pt x="3846" y="24"/>
                    </a:lnTo>
                    <a:lnTo>
                      <a:pt x="3846" y="30"/>
                    </a:lnTo>
                    <a:lnTo>
                      <a:pt x="3852" y="36"/>
                    </a:lnTo>
                    <a:lnTo>
                      <a:pt x="3852" y="42"/>
                    </a:lnTo>
                    <a:lnTo>
                      <a:pt x="3852" y="48"/>
                    </a:lnTo>
                    <a:lnTo>
                      <a:pt x="3852" y="54"/>
                    </a:lnTo>
                    <a:lnTo>
                      <a:pt x="3852" y="54"/>
                    </a:lnTo>
                    <a:lnTo>
                      <a:pt x="3852" y="66"/>
                    </a:lnTo>
                    <a:lnTo>
                      <a:pt x="3852" y="72"/>
                    </a:lnTo>
                    <a:lnTo>
                      <a:pt x="3858" y="78"/>
                    </a:lnTo>
                    <a:lnTo>
                      <a:pt x="3858" y="84"/>
                    </a:lnTo>
                    <a:lnTo>
                      <a:pt x="3858" y="90"/>
                    </a:lnTo>
                    <a:lnTo>
                      <a:pt x="3858" y="90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82" y="168"/>
                    </a:lnTo>
                    <a:lnTo>
                      <a:pt x="3882" y="168"/>
                    </a:lnTo>
                    <a:lnTo>
                      <a:pt x="3882" y="168"/>
                    </a:lnTo>
                    <a:lnTo>
                      <a:pt x="3900" y="120"/>
                    </a:lnTo>
                    <a:lnTo>
                      <a:pt x="3900" y="120"/>
                    </a:lnTo>
                    <a:lnTo>
                      <a:pt x="3900" y="120"/>
                    </a:lnTo>
                    <a:lnTo>
                      <a:pt x="3900" y="114"/>
                    </a:lnTo>
                    <a:lnTo>
                      <a:pt x="3900" y="108"/>
                    </a:lnTo>
                    <a:lnTo>
                      <a:pt x="3900" y="102"/>
                    </a:lnTo>
                    <a:lnTo>
                      <a:pt x="3906" y="96"/>
                    </a:lnTo>
                    <a:lnTo>
                      <a:pt x="3906" y="90"/>
                    </a:lnTo>
                    <a:lnTo>
                      <a:pt x="3906" y="90"/>
                    </a:lnTo>
                    <a:lnTo>
                      <a:pt x="3906" y="84"/>
                    </a:lnTo>
                    <a:lnTo>
                      <a:pt x="3906" y="78"/>
                    </a:lnTo>
                    <a:lnTo>
                      <a:pt x="3906" y="72"/>
                    </a:lnTo>
                    <a:lnTo>
                      <a:pt x="3906" y="66"/>
                    </a:lnTo>
                    <a:lnTo>
                      <a:pt x="3906" y="60"/>
                    </a:lnTo>
                    <a:lnTo>
                      <a:pt x="3906" y="60"/>
                    </a:lnTo>
                    <a:lnTo>
                      <a:pt x="3912" y="54"/>
                    </a:lnTo>
                    <a:lnTo>
                      <a:pt x="3912" y="48"/>
                    </a:lnTo>
                    <a:lnTo>
                      <a:pt x="3912" y="36"/>
                    </a:lnTo>
                    <a:lnTo>
                      <a:pt x="3912" y="30"/>
                    </a:lnTo>
                    <a:lnTo>
                      <a:pt x="3912" y="24"/>
                    </a:lnTo>
                    <a:lnTo>
                      <a:pt x="3912" y="24"/>
                    </a:lnTo>
                    <a:lnTo>
                      <a:pt x="3918" y="18"/>
                    </a:lnTo>
                    <a:lnTo>
                      <a:pt x="3918" y="12"/>
                    </a:lnTo>
                    <a:lnTo>
                      <a:pt x="3918" y="12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12"/>
                    </a:lnTo>
                    <a:lnTo>
                      <a:pt x="3924" y="12"/>
                    </a:lnTo>
                    <a:lnTo>
                      <a:pt x="3930" y="18"/>
                    </a:lnTo>
                    <a:lnTo>
                      <a:pt x="3930" y="24"/>
                    </a:lnTo>
                    <a:lnTo>
                      <a:pt x="3930" y="24"/>
                    </a:lnTo>
                    <a:lnTo>
                      <a:pt x="3930" y="30"/>
                    </a:lnTo>
                    <a:lnTo>
                      <a:pt x="3930" y="36"/>
                    </a:lnTo>
                    <a:lnTo>
                      <a:pt x="3930" y="48"/>
                    </a:lnTo>
                    <a:lnTo>
                      <a:pt x="3936" y="54"/>
                    </a:lnTo>
                    <a:lnTo>
                      <a:pt x="3936" y="60"/>
                    </a:lnTo>
                    <a:lnTo>
                      <a:pt x="3936" y="60"/>
                    </a:lnTo>
                    <a:lnTo>
                      <a:pt x="3936" y="66"/>
                    </a:lnTo>
                    <a:lnTo>
                      <a:pt x="3936" y="72"/>
                    </a:lnTo>
                    <a:lnTo>
                      <a:pt x="3936" y="84"/>
                    </a:lnTo>
                    <a:lnTo>
                      <a:pt x="3936" y="90"/>
                    </a:lnTo>
                    <a:lnTo>
                      <a:pt x="3936" y="96"/>
                    </a:lnTo>
                    <a:lnTo>
                      <a:pt x="3936" y="96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84" y="120"/>
                    </a:lnTo>
                    <a:lnTo>
                      <a:pt x="3984" y="120"/>
                    </a:lnTo>
                    <a:lnTo>
                      <a:pt x="3984" y="114"/>
                    </a:lnTo>
                    <a:lnTo>
                      <a:pt x="3984" y="108"/>
                    </a:lnTo>
                    <a:lnTo>
                      <a:pt x="3984" y="108"/>
                    </a:lnTo>
                    <a:lnTo>
                      <a:pt x="3984" y="102"/>
                    </a:lnTo>
                    <a:lnTo>
                      <a:pt x="3984" y="96"/>
                    </a:lnTo>
                    <a:lnTo>
                      <a:pt x="3984" y="90"/>
                    </a:lnTo>
                    <a:lnTo>
                      <a:pt x="3984" y="84"/>
                    </a:lnTo>
                    <a:lnTo>
                      <a:pt x="3990" y="78"/>
                    </a:lnTo>
                    <a:lnTo>
                      <a:pt x="3990" y="72"/>
                    </a:lnTo>
                    <a:lnTo>
                      <a:pt x="3990" y="66"/>
                    </a:lnTo>
                    <a:lnTo>
                      <a:pt x="3990" y="60"/>
                    </a:lnTo>
                    <a:lnTo>
                      <a:pt x="3990" y="54"/>
                    </a:lnTo>
                    <a:lnTo>
                      <a:pt x="3990" y="54"/>
                    </a:lnTo>
                    <a:lnTo>
                      <a:pt x="3990" y="48"/>
                    </a:lnTo>
                    <a:lnTo>
                      <a:pt x="3990" y="42"/>
                    </a:lnTo>
                    <a:lnTo>
                      <a:pt x="3990" y="36"/>
                    </a:lnTo>
                    <a:lnTo>
                      <a:pt x="3996" y="30"/>
                    </a:lnTo>
                    <a:lnTo>
                      <a:pt x="3996" y="24"/>
                    </a:lnTo>
                    <a:lnTo>
                      <a:pt x="3996" y="18"/>
                    </a:lnTo>
                    <a:lnTo>
                      <a:pt x="3996" y="12"/>
                    </a:lnTo>
                    <a:lnTo>
                      <a:pt x="3996" y="12"/>
                    </a:lnTo>
                    <a:lnTo>
                      <a:pt x="3996" y="6"/>
                    </a:lnTo>
                    <a:lnTo>
                      <a:pt x="4002" y="6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6"/>
                    </a:lnTo>
                    <a:lnTo>
                      <a:pt x="4008" y="6"/>
                    </a:lnTo>
                    <a:lnTo>
                      <a:pt x="4008" y="12"/>
                    </a:lnTo>
                    <a:lnTo>
                      <a:pt x="4008" y="12"/>
                    </a:lnTo>
                    <a:lnTo>
                      <a:pt x="4008" y="18"/>
                    </a:lnTo>
                    <a:lnTo>
                      <a:pt x="4008" y="24"/>
                    </a:lnTo>
                    <a:lnTo>
                      <a:pt x="4014" y="30"/>
                    </a:lnTo>
                    <a:lnTo>
                      <a:pt x="4014" y="36"/>
                    </a:lnTo>
                    <a:lnTo>
                      <a:pt x="4014" y="42"/>
                    </a:lnTo>
                    <a:lnTo>
                      <a:pt x="4014" y="48"/>
                    </a:lnTo>
                    <a:lnTo>
                      <a:pt x="4014" y="54"/>
                    </a:lnTo>
                    <a:lnTo>
                      <a:pt x="4014" y="54"/>
                    </a:lnTo>
                    <a:lnTo>
                      <a:pt x="4014" y="60"/>
                    </a:lnTo>
                    <a:lnTo>
                      <a:pt x="4020" y="72"/>
                    </a:lnTo>
                    <a:lnTo>
                      <a:pt x="4020" y="78"/>
                    </a:lnTo>
                    <a:lnTo>
                      <a:pt x="4020" y="84"/>
                    </a:lnTo>
                    <a:lnTo>
                      <a:pt x="4020" y="90"/>
                    </a:lnTo>
                    <a:lnTo>
                      <a:pt x="4020" y="90"/>
                    </a:lnTo>
                    <a:lnTo>
                      <a:pt x="4038" y="162"/>
                    </a:lnTo>
                    <a:lnTo>
                      <a:pt x="4038" y="162"/>
                    </a:lnTo>
                    <a:lnTo>
                      <a:pt x="4038" y="168"/>
                    </a:lnTo>
                    <a:lnTo>
                      <a:pt x="4038" y="168"/>
                    </a:lnTo>
                    <a:lnTo>
                      <a:pt x="4044" y="168"/>
                    </a:lnTo>
                    <a:lnTo>
                      <a:pt x="4044" y="168"/>
                    </a:lnTo>
                    <a:lnTo>
                      <a:pt x="4044" y="168"/>
                    </a:lnTo>
                    <a:lnTo>
                      <a:pt x="4062" y="114"/>
                    </a:lnTo>
                    <a:lnTo>
                      <a:pt x="4062" y="114"/>
                    </a:lnTo>
                    <a:lnTo>
                      <a:pt x="4062" y="114"/>
                    </a:lnTo>
                    <a:lnTo>
                      <a:pt x="4062" y="108"/>
                    </a:lnTo>
                    <a:lnTo>
                      <a:pt x="4062" y="102"/>
                    </a:lnTo>
                    <a:lnTo>
                      <a:pt x="4068" y="102"/>
                    </a:lnTo>
                    <a:lnTo>
                      <a:pt x="4068" y="96"/>
                    </a:lnTo>
                    <a:lnTo>
                      <a:pt x="4068" y="90"/>
                    </a:lnTo>
                    <a:lnTo>
                      <a:pt x="4068" y="84"/>
                    </a:lnTo>
                    <a:lnTo>
                      <a:pt x="4068" y="78"/>
                    </a:lnTo>
                    <a:lnTo>
                      <a:pt x="4068" y="72"/>
                    </a:lnTo>
                    <a:lnTo>
                      <a:pt x="4068" y="66"/>
                    </a:lnTo>
                    <a:lnTo>
                      <a:pt x="4074" y="60"/>
                    </a:lnTo>
                    <a:lnTo>
                      <a:pt x="4074" y="54"/>
                    </a:lnTo>
                    <a:lnTo>
                      <a:pt x="4074" y="54"/>
                    </a:lnTo>
                    <a:lnTo>
                      <a:pt x="4074" y="48"/>
                    </a:lnTo>
                    <a:lnTo>
                      <a:pt x="4074" y="42"/>
                    </a:lnTo>
                    <a:lnTo>
                      <a:pt x="4074" y="36"/>
                    </a:lnTo>
                    <a:lnTo>
                      <a:pt x="4074" y="30"/>
                    </a:lnTo>
                    <a:lnTo>
                      <a:pt x="4074" y="24"/>
                    </a:lnTo>
                    <a:lnTo>
                      <a:pt x="4080" y="18"/>
                    </a:lnTo>
                    <a:lnTo>
                      <a:pt x="4080" y="12"/>
                    </a:lnTo>
                    <a:lnTo>
                      <a:pt x="4080" y="12"/>
                    </a:lnTo>
                    <a:lnTo>
                      <a:pt x="4080" y="6"/>
                    </a:lnTo>
                    <a:lnTo>
                      <a:pt x="4080" y="6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6"/>
                    </a:lnTo>
                    <a:lnTo>
                      <a:pt x="4086" y="6"/>
                    </a:lnTo>
                    <a:lnTo>
                      <a:pt x="4092" y="12"/>
                    </a:lnTo>
                    <a:lnTo>
                      <a:pt x="4092" y="12"/>
                    </a:lnTo>
                    <a:lnTo>
                      <a:pt x="4092" y="18"/>
                    </a:lnTo>
                    <a:lnTo>
                      <a:pt x="4092" y="24"/>
                    </a:lnTo>
                    <a:lnTo>
                      <a:pt x="4092" y="30"/>
                    </a:lnTo>
                    <a:lnTo>
                      <a:pt x="4092" y="36"/>
                    </a:lnTo>
                    <a:lnTo>
                      <a:pt x="4098" y="42"/>
                    </a:lnTo>
                    <a:lnTo>
                      <a:pt x="4098" y="48"/>
                    </a:lnTo>
                    <a:lnTo>
                      <a:pt x="4098" y="60"/>
                    </a:lnTo>
                    <a:lnTo>
                      <a:pt x="4098" y="60"/>
                    </a:lnTo>
                    <a:lnTo>
                      <a:pt x="4098" y="66"/>
                    </a:lnTo>
                    <a:lnTo>
                      <a:pt x="4098" y="72"/>
                    </a:lnTo>
                    <a:lnTo>
                      <a:pt x="4098" y="78"/>
                    </a:lnTo>
                    <a:lnTo>
                      <a:pt x="4098" y="84"/>
                    </a:lnTo>
                    <a:lnTo>
                      <a:pt x="4104" y="90"/>
                    </a:lnTo>
                    <a:lnTo>
                      <a:pt x="4104" y="90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74"/>
                    </a:lnTo>
                    <a:lnTo>
                      <a:pt x="4128" y="174"/>
                    </a:lnTo>
                    <a:lnTo>
                      <a:pt x="4146" y="120"/>
                    </a:lnTo>
                    <a:lnTo>
                      <a:pt x="4146" y="120"/>
                    </a:lnTo>
                    <a:lnTo>
                      <a:pt x="4146" y="120"/>
                    </a:lnTo>
                    <a:lnTo>
                      <a:pt x="4146" y="114"/>
                    </a:lnTo>
                    <a:lnTo>
                      <a:pt x="4146" y="108"/>
                    </a:lnTo>
                    <a:lnTo>
                      <a:pt x="4146" y="102"/>
                    </a:lnTo>
                    <a:lnTo>
                      <a:pt x="4146" y="96"/>
                    </a:lnTo>
                    <a:lnTo>
                      <a:pt x="4146" y="96"/>
                    </a:lnTo>
                    <a:lnTo>
                      <a:pt x="4152" y="90"/>
                    </a:lnTo>
                    <a:lnTo>
                      <a:pt x="4152" y="84"/>
                    </a:lnTo>
                    <a:lnTo>
                      <a:pt x="4152" y="78"/>
                    </a:lnTo>
                    <a:lnTo>
                      <a:pt x="4152" y="72"/>
                    </a:lnTo>
                    <a:lnTo>
                      <a:pt x="4152" y="66"/>
                    </a:lnTo>
                    <a:lnTo>
                      <a:pt x="4152" y="60"/>
                    </a:lnTo>
                    <a:lnTo>
                      <a:pt x="4152" y="60"/>
                    </a:lnTo>
                    <a:lnTo>
                      <a:pt x="4152" y="54"/>
                    </a:lnTo>
                    <a:lnTo>
                      <a:pt x="4152" y="48"/>
                    </a:lnTo>
                    <a:lnTo>
                      <a:pt x="4158" y="36"/>
                    </a:lnTo>
                    <a:lnTo>
                      <a:pt x="4158" y="30"/>
                    </a:lnTo>
                    <a:lnTo>
                      <a:pt x="4158" y="24"/>
                    </a:lnTo>
                    <a:lnTo>
                      <a:pt x="4158" y="24"/>
                    </a:lnTo>
                    <a:lnTo>
                      <a:pt x="4158" y="18"/>
                    </a:lnTo>
                    <a:lnTo>
                      <a:pt x="4158" y="12"/>
                    </a:lnTo>
                    <a:lnTo>
                      <a:pt x="4164" y="12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70" y="6"/>
                    </a:lnTo>
                    <a:lnTo>
                      <a:pt x="4170" y="6"/>
                    </a:lnTo>
                    <a:lnTo>
                      <a:pt x="4170" y="6"/>
                    </a:lnTo>
                    <a:lnTo>
                      <a:pt x="4170" y="12"/>
                    </a:lnTo>
                    <a:lnTo>
                      <a:pt x="4170" y="12"/>
                    </a:lnTo>
                    <a:lnTo>
                      <a:pt x="4170" y="18"/>
                    </a:lnTo>
                    <a:lnTo>
                      <a:pt x="4170" y="24"/>
                    </a:lnTo>
                    <a:lnTo>
                      <a:pt x="4176" y="24"/>
                    </a:lnTo>
                    <a:lnTo>
                      <a:pt x="4176" y="30"/>
                    </a:lnTo>
                    <a:lnTo>
                      <a:pt x="4176" y="36"/>
                    </a:lnTo>
                    <a:lnTo>
                      <a:pt x="4176" y="42"/>
                    </a:lnTo>
                    <a:lnTo>
                      <a:pt x="4176" y="54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82" y="66"/>
                    </a:lnTo>
                    <a:lnTo>
                      <a:pt x="4182" y="72"/>
                    </a:lnTo>
                    <a:lnTo>
                      <a:pt x="4182" y="78"/>
                    </a:lnTo>
                    <a:lnTo>
                      <a:pt x="4182" y="90"/>
                    </a:lnTo>
                    <a:lnTo>
                      <a:pt x="4182" y="96"/>
                    </a:lnTo>
                    <a:lnTo>
                      <a:pt x="4182" y="96"/>
                    </a:lnTo>
                    <a:lnTo>
                      <a:pt x="4200" y="168"/>
                    </a:lnTo>
                    <a:lnTo>
                      <a:pt x="4200" y="168"/>
                    </a:lnTo>
                    <a:lnTo>
                      <a:pt x="4200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24" y="120"/>
                    </a:lnTo>
                    <a:lnTo>
                      <a:pt x="4224" y="120"/>
                    </a:lnTo>
                    <a:lnTo>
                      <a:pt x="4224" y="114"/>
                    </a:lnTo>
                    <a:lnTo>
                      <a:pt x="4224" y="108"/>
                    </a:lnTo>
                    <a:lnTo>
                      <a:pt x="4230" y="108"/>
                    </a:lnTo>
                    <a:lnTo>
                      <a:pt x="4230" y="102"/>
                    </a:lnTo>
                    <a:lnTo>
                      <a:pt x="4230" y="96"/>
                    </a:lnTo>
                    <a:lnTo>
                      <a:pt x="4230" y="90"/>
                    </a:lnTo>
                    <a:lnTo>
                      <a:pt x="4230" y="84"/>
                    </a:lnTo>
                    <a:lnTo>
                      <a:pt x="4230" y="78"/>
                    </a:lnTo>
                    <a:lnTo>
                      <a:pt x="4230" y="72"/>
                    </a:lnTo>
                    <a:lnTo>
                      <a:pt x="4236" y="66"/>
                    </a:lnTo>
                    <a:lnTo>
                      <a:pt x="4236" y="60"/>
                    </a:lnTo>
                    <a:lnTo>
                      <a:pt x="4236" y="54"/>
                    </a:lnTo>
                    <a:lnTo>
                      <a:pt x="4236" y="54"/>
                    </a:lnTo>
                    <a:lnTo>
                      <a:pt x="4236" y="48"/>
                    </a:lnTo>
                    <a:lnTo>
                      <a:pt x="4236" y="42"/>
                    </a:lnTo>
                    <a:lnTo>
                      <a:pt x="4236" y="36"/>
                    </a:lnTo>
                    <a:lnTo>
                      <a:pt x="4236" y="30"/>
                    </a:lnTo>
                    <a:lnTo>
                      <a:pt x="4242" y="24"/>
                    </a:lnTo>
                    <a:lnTo>
                      <a:pt x="4242" y="18"/>
                    </a:lnTo>
                    <a:lnTo>
                      <a:pt x="4242" y="12"/>
                    </a:lnTo>
                    <a:lnTo>
                      <a:pt x="4242" y="6"/>
                    </a:lnTo>
                    <a:lnTo>
                      <a:pt x="4242" y="6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6"/>
                    </a:lnTo>
                    <a:lnTo>
                      <a:pt x="4254" y="6"/>
                    </a:lnTo>
                    <a:lnTo>
                      <a:pt x="4254" y="12"/>
                    </a:lnTo>
                    <a:lnTo>
                      <a:pt x="4254" y="18"/>
                    </a:lnTo>
                    <a:lnTo>
                      <a:pt x="4254" y="24"/>
                    </a:lnTo>
                    <a:lnTo>
                      <a:pt x="4254" y="30"/>
                    </a:lnTo>
                    <a:lnTo>
                      <a:pt x="4254" y="36"/>
                    </a:lnTo>
                    <a:lnTo>
                      <a:pt x="4260" y="42"/>
                    </a:lnTo>
                    <a:lnTo>
                      <a:pt x="4260" y="48"/>
                    </a:lnTo>
                    <a:lnTo>
                      <a:pt x="4260" y="54"/>
                    </a:lnTo>
                    <a:lnTo>
                      <a:pt x="4260" y="54"/>
                    </a:lnTo>
                    <a:lnTo>
                      <a:pt x="4260" y="60"/>
                    </a:lnTo>
                    <a:lnTo>
                      <a:pt x="4260" y="72"/>
                    </a:lnTo>
                    <a:lnTo>
                      <a:pt x="4260" y="78"/>
                    </a:lnTo>
                    <a:lnTo>
                      <a:pt x="4266" y="84"/>
                    </a:lnTo>
                    <a:lnTo>
                      <a:pt x="4266" y="90"/>
                    </a:lnTo>
                    <a:lnTo>
                      <a:pt x="4266" y="90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90" y="168"/>
                    </a:lnTo>
                    <a:lnTo>
                      <a:pt x="4308" y="120"/>
                    </a:lnTo>
                    <a:lnTo>
                      <a:pt x="4308" y="120"/>
                    </a:lnTo>
                    <a:lnTo>
                      <a:pt x="4308" y="114"/>
                    </a:lnTo>
                    <a:lnTo>
                      <a:pt x="4308" y="108"/>
                    </a:lnTo>
                    <a:lnTo>
                      <a:pt x="4308" y="108"/>
                    </a:lnTo>
                    <a:lnTo>
                      <a:pt x="4308" y="102"/>
                    </a:lnTo>
                    <a:lnTo>
                      <a:pt x="4308" y="96"/>
                    </a:lnTo>
                    <a:lnTo>
                      <a:pt x="4314" y="90"/>
                    </a:lnTo>
                    <a:lnTo>
                      <a:pt x="4314" y="84"/>
                    </a:lnTo>
                    <a:lnTo>
                      <a:pt x="4314" y="78"/>
                    </a:lnTo>
                    <a:lnTo>
                      <a:pt x="4314" y="72"/>
                    </a:lnTo>
                    <a:lnTo>
                      <a:pt x="4314" y="66"/>
                    </a:lnTo>
                    <a:lnTo>
                      <a:pt x="4314" y="60"/>
                    </a:lnTo>
                    <a:lnTo>
                      <a:pt x="4314" y="54"/>
                    </a:lnTo>
                    <a:lnTo>
                      <a:pt x="4314" y="54"/>
                    </a:lnTo>
                    <a:lnTo>
                      <a:pt x="4314" y="48"/>
                    </a:lnTo>
                    <a:lnTo>
                      <a:pt x="4320" y="42"/>
                    </a:lnTo>
                    <a:lnTo>
                      <a:pt x="4320" y="36"/>
                    </a:lnTo>
                    <a:lnTo>
                      <a:pt x="4320" y="30"/>
                    </a:lnTo>
                    <a:lnTo>
                      <a:pt x="4320" y="24"/>
                    </a:lnTo>
                    <a:lnTo>
                      <a:pt x="4320" y="18"/>
                    </a:lnTo>
                    <a:lnTo>
                      <a:pt x="4320" y="12"/>
                    </a:lnTo>
                    <a:lnTo>
                      <a:pt x="4326" y="12"/>
                    </a:lnTo>
                    <a:lnTo>
                      <a:pt x="4326" y="6"/>
                    </a:lnTo>
                    <a:lnTo>
                      <a:pt x="4326" y="6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6"/>
                    </a:lnTo>
                    <a:lnTo>
                      <a:pt x="4332" y="6"/>
                    </a:lnTo>
                    <a:lnTo>
                      <a:pt x="4332" y="6"/>
                    </a:lnTo>
                    <a:lnTo>
                      <a:pt x="4332" y="12"/>
                    </a:lnTo>
                    <a:lnTo>
                      <a:pt x="4332" y="18"/>
                    </a:lnTo>
                    <a:lnTo>
                      <a:pt x="4338" y="18"/>
                    </a:lnTo>
                    <a:lnTo>
                      <a:pt x="4338" y="24"/>
                    </a:lnTo>
                    <a:lnTo>
                      <a:pt x="4338" y="30"/>
                    </a:lnTo>
                    <a:lnTo>
                      <a:pt x="4338" y="36"/>
                    </a:lnTo>
                    <a:lnTo>
                      <a:pt x="4338" y="42"/>
                    </a:lnTo>
                    <a:lnTo>
                      <a:pt x="4338" y="54"/>
                    </a:lnTo>
                    <a:lnTo>
                      <a:pt x="4344" y="60"/>
                    </a:lnTo>
                    <a:lnTo>
                      <a:pt x="4344" y="60"/>
                    </a:lnTo>
                    <a:lnTo>
                      <a:pt x="4344" y="66"/>
                    </a:lnTo>
                    <a:lnTo>
                      <a:pt x="4344" y="72"/>
                    </a:lnTo>
                    <a:lnTo>
                      <a:pt x="4344" y="78"/>
                    </a:lnTo>
                    <a:lnTo>
                      <a:pt x="4344" y="84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62" y="168"/>
                    </a:lnTo>
                    <a:lnTo>
                      <a:pt x="4362" y="168"/>
                    </a:lnTo>
                    <a:lnTo>
                      <a:pt x="4368" y="168"/>
                    </a:lnTo>
                    <a:lnTo>
                      <a:pt x="4368" y="168"/>
                    </a:lnTo>
                    <a:lnTo>
                      <a:pt x="4368" y="174"/>
                    </a:lnTo>
                    <a:lnTo>
                      <a:pt x="4368" y="174"/>
                    </a:lnTo>
                    <a:lnTo>
                      <a:pt x="4368" y="174"/>
                    </a:lnTo>
                    <a:lnTo>
                      <a:pt x="4386" y="120"/>
                    </a:lnTo>
                    <a:lnTo>
                      <a:pt x="4386" y="120"/>
                    </a:lnTo>
                    <a:lnTo>
                      <a:pt x="4386" y="120"/>
                    </a:lnTo>
                    <a:lnTo>
                      <a:pt x="4392" y="114"/>
                    </a:lnTo>
                    <a:lnTo>
                      <a:pt x="4392" y="108"/>
                    </a:lnTo>
                    <a:lnTo>
                      <a:pt x="4392" y="102"/>
                    </a:lnTo>
                    <a:lnTo>
                      <a:pt x="4392" y="96"/>
                    </a:lnTo>
                    <a:lnTo>
                      <a:pt x="4392" y="96"/>
                    </a:lnTo>
                    <a:lnTo>
                      <a:pt x="4392" y="90"/>
                    </a:lnTo>
                    <a:lnTo>
                      <a:pt x="4392" y="84"/>
                    </a:lnTo>
                    <a:lnTo>
                      <a:pt x="4398" y="78"/>
                    </a:lnTo>
                    <a:lnTo>
                      <a:pt x="4398" y="72"/>
                    </a:lnTo>
                    <a:lnTo>
                      <a:pt x="4398" y="66"/>
                    </a:lnTo>
                    <a:lnTo>
                      <a:pt x="4398" y="60"/>
                    </a:lnTo>
                    <a:lnTo>
                      <a:pt x="4398" y="60"/>
                    </a:lnTo>
                    <a:lnTo>
                      <a:pt x="4398" y="54"/>
                    </a:lnTo>
                    <a:lnTo>
                      <a:pt x="4398" y="48"/>
                    </a:lnTo>
                    <a:lnTo>
                      <a:pt x="4398" y="36"/>
                    </a:lnTo>
                    <a:lnTo>
                      <a:pt x="4398" y="30"/>
                    </a:lnTo>
                    <a:lnTo>
                      <a:pt x="4404" y="24"/>
                    </a:lnTo>
                    <a:lnTo>
                      <a:pt x="4404" y="24"/>
                    </a:lnTo>
                    <a:lnTo>
                      <a:pt x="4404" y="18"/>
                    </a:lnTo>
                    <a:lnTo>
                      <a:pt x="4404" y="12"/>
                    </a:lnTo>
                    <a:lnTo>
                      <a:pt x="4404" y="12"/>
                    </a:lnTo>
                    <a:lnTo>
                      <a:pt x="4404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6" y="6"/>
                    </a:lnTo>
                    <a:lnTo>
                      <a:pt x="4416" y="12"/>
                    </a:lnTo>
                    <a:lnTo>
                      <a:pt x="4416" y="12"/>
                    </a:lnTo>
                    <a:lnTo>
                      <a:pt x="4416" y="18"/>
                    </a:lnTo>
                    <a:lnTo>
                      <a:pt x="4416" y="18"/>
                    </a:lnTo>
                    <a:lnTo>
                      <a:pt x="4416" y="24"/>
                    </a:lnTo>
                    <a:lnTo>
                      <a:pt x="4416" y="30"/>
                    </a:lnTo>
                    <a:lnTo>
                      <a:pt x="4422" y="36"/>
                    </a:lnTo>
                    <a:lnTo>
                      <a:pt x="4422" y="42"/>
                    </a:lnTo>
                    <a:lnTo>
                      <a:pt x="4422" y="54"/>
                    </a:lnTo>
                    <a:lnTo>
                      <a:pt x="4422" y="60"/>
                    </a:lnTo>
                    <a:lnTo>
                      <a:pt x="4422" y="60"/>
                    </a:lnTo>
                    <a:lnTo>
                      <a:pt x="4422" y="66"/>
                    </a:lnTo>
                    <a:lnTo>
                      <a:pt x="4422" y="72"/>
                    </a:lnTo>
                    <a:lnTo>
                      <a:pt x="4428" y="78"/>
                    </a:lnTo>
                    <a:lnTo>
                      <a:pt x="4428" y="84"/>
                    </a:lnTo>
                    <a:lnTo>
                      <a:pt x="4428" y="96"/>
                    </a:lnTo>
                    <a:lnTo>
                      <a:pt x="4428" y="96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52" y="168"/>
                    </a:lnTo>
                    <a:lnTo>
                      <a:pt x="4452" y="168"/>
                    </a:lnTo>
                    <a:lnTo>
                      <a:pt x="4470" y="114"/>
                    </a:lnTo>
                    <a:lnTo>
                      <a:pt x="4470" y="114"/>
                    </a:lnTo>
                    <a:lnTo>
                      <a:pt x="4470" y="114"/>
                    </a:lnTo>
                    <a:lnTo>
                      <a:pt x="4470" y="108"/>
                    </a:lnTo>
                    <a:lnTo>
                      <a:pt x="4470" y="102"/>
                    </a:lnTo>
                    <a:lnTo>
                      <a:pt x="4470" y="102"/>
                    </a:lnTo>
                    <a:lnTo>
                      <a:pt x="4476" y="96"/>
                    </a:lnTo>
                    <a:lnTo>
                      <a:pt x="4476" y="90"/>
                    </a:lnTo>
                    <a:lnTo>
                      <a:pt x="4476" y="84"/>
                    </a:lnTo>
                    <a:lnTo>
                      <a:pt x="4476" y="78"/>
                    </a:lnTo>
                    <a:lnTo>
                      <a:pt x="4476" y="72"/>
                    </a:lnTo>
                    <a:lnTo>
                      <a:pt x="4476" y="66"/>
                    </a:lnTo>
                    <a:lnTo>
                      <a:pt x="4476" y="60"/>
                    </a:lnTo>
                    <a:lnTo>
                      <a:pt x="4476" y="54"/>
                    </a:lnTo>
                    <a:lnTo>
                      <a:pt x="4476" y="54"/>
                    </a:lnTo>
                    <a:lnTo>
                      <a:pt x="4482" y="48"/>
                    </a:lnTo>
                    <a:lnTo>
                      <a:pt x="4482" y="42"/>
                    </a:lnTo>
                    <a:lnTo>
                      <a:pt x="4482" y="36"/>
                    </a:lnTo>
                    <a:lnTo>
                      <a:pt x="4482" y="30"/>
                    </a:lnTo>
                    <a:lnTo>
                      <a:pt x="4482" y="24"/>
                    </a:lnTo>
                    <a:lnTo>
                      <a:pt x="4482" y="18"/>
                    </a:lnTo>
                    <a:lnTo>
                      <a:pt x="4488" y="12"/>
                    </a:lnTo>
                    <a:lnTo>
                      <a:pt x="4488" y="6"/>
                    </a:lnTo>
                    <a:lnTo>
                      <a:pt x="4488" y="6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6"/>
                    </a:lnTo>
                    <a:lnTo>
                      <a:pt x="4494" y="6"/>
                    </a:lnTo>
                    <a:lnTo>
                      <a:pt x="4500" y="12"/>
                    </a:lnTo>
                    <a:lnTo>
                      <a:pt x="4500" y="18"/>
                    </a:lnTo>
                    <a:lnTo>
                      <a:pt x="4500" y="24"/>
                    </a:lnTo>
                    <a:lnTo>
                      <a:pt x="4500" y="30"/>
                    </a:lnTo>
                    <a:lnTo>
                      <a:pt x="4500" y="36"/>
                    </a:lnTo>
                    <a:lnTo>
                      <a:pt x="4500" y="42"/>
                    </a:lnTo>
                    <a:lnTo>
                      <a:pt x="4506" y="48"/>
                    </a:lnTo>
                    <a:lnTo>
                      <a:pt x="4506" y="54"/>
                    </a:lnTo>
                    <a:lnTo>
                      <a:pt x="4506" y="54"/>
                    </a:lnTo>
                    <a:lnTo>
                      <a:pt x="4506" y="60"/>
                    </a:lnTo>
                    <a:lnTo>
                      <a:pt x="4506" y="72"/>
                    </a:lnTo>
                    <a:lnTo>
                      <a:pt x="4506" y="78"/>
                    </a:lnTo>
                    <a:lnTo>
                      <a:pt x="4506" y="84"/>
                    </a:lnTo>
                    <a:lnTo>
                      <a:pt x="4506" y="90"/>
                    </a:lnTo>
                    <a:lnTo>
                      <a:pt x="4506" y="90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48" y="120"/>
                    </a:lnTo>
                    <a:lnTo>
                      <a:pt x="4548" y="120"/>
                    </a:lnTo>
                    <a:lnTo>
                      <a:pt x="4554" y="114"/>
                    </a:lnTo>
                    <a:lnTo>
                      <a:pt x="4554" y="108"/>
                    </a:lnTo>
                    <a:lnTo>
                      <a:pt x="4554" y="108"/>
                    </a:lnTo>
                    <a:lnTo>
                      <a:pt x="4554" y="102"/>
                    </a:lnTo>
                    <a:lnTo>
                      <a:pt x="4554" y="96"/>
                    </a:lnTo>
                    <a:lnTo>
                      <a:pt x="4554" y="90"/>
                    </a:lnTo>
                    <a:lnTo>
                      <a:pt x="4554" y="84"/>
                    </a:lnTo>
                    <a:lnTo>
                      <a:pt x="4560" y="78"/>
                    </a:lnTo>
                    <a:lnTo>
                      <a:pt x="4560" y="72"/>
                    </a:lnTo>
                    <a:lnTo>
                      <a:pt x="4560" y="66"/>
                    </a:lnTo>
                    <a:lnTo>
                      <a:pt x="4560" y="60"/>
                    </a:lnTo>
                    <a:lnTo>
                      <a:pt x="4560" y="60"/>
                    </a:lnTo>
                    <a:lnTo>
                      <a:pt x="4560" y="60"/>
                    </a:lnTo>
                    <a:lnTo>
                      <a:pt x="4560" y="48"/>
                    </a:lnTo>
                    <a:lnTo>
                      <a:pt x="4560" y="42"/>
                    </a:lnTo>
                    <a:lnTo>
                      <a:pt x="4560" y="36"/>
                    </a:lnTo>
                    <a:lnTo>
                      <a:pt x="4566" y="30"/>
                    </a:lnTo>
                    <a:lnTo>
                      <a:pt x="4566" y="24"/>
                    </a:lnTo>
                    <a:lnTo>
                      <a:pt x="4566" y="18"/>
                    </a:lnTo>
                    <a:lnTo>
                      <a:pt x="4566" y="18"/>
                    </a:lnTo>
                    <a:lnTo>
                      <a:pt x="4566" y="12"/>
                    </a:lnTo>
                    <a:lnTo>
                      <a:pt x="4566" y="6"/>
                    </a:lnTo>
                    <a:lnTo>
                      <a:pt x="4572" y="6"/>
                    </a:lnTo>
                    <a:lnTo>
                      <a:pt x="4572" y="6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6"/>
                    </a:lnTo>
                    <a:lnTo>
                      <a:pt x="4578" y="6"/>
                    </a:lnTo>
                    <a:lnTo>
                      <a:pt x="4578" y="6"/>
                    </a:lnTo>
                    <a:lnTo>
                      <a:pt x="4578" y="12"/>
                    </a:lnTo>
                    <a:lnTo>
                      <a:pt x="4578" y="18"/>
                    </a:lnTo>
                    <a:lnTo>
                      <a:pt x="4578" y="18"/>
                    </a:lnTo>
                    <a:lnTo>
                      <a:pt x="4578" y="24"/>
                    </a:lnTo>
                    <a:lnTo>
                      <a:pt x="4584" y="30"/>
                    </a:lnTo>
                    <a:lnTo>
                      <a:pt x="4584" y="36"/>
                    </a:lnTo>
                    <a:lnTo>
                      <a:pt x="4584" y="42"/>
                    </a:lnTo>
                    <a:lnTo>
                      <a:pt x="4584" y="54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6"/>
                    </a:lnTo>
                    <a:lnTo>
                      <a:pt x="4590" y="72"/>
                    </a:lnTo>
                    <a:lnTo>
                      <a:pt x="4590" y="78"/>
                    </a:lnTo>
                    <a:lnTo>
                      <a:pt x="4590" y="90"/>
                    </a:lnTo>
                    <a:lnTo>
                      <a:pt x="4590" y="96"/>
                    </a:lnTo>
                    <a:lnTo>
                      <a:pt x="4590" y="96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14" y="174"/>
                    </a:lnTo>
                    <a:lnTo>
                      <a:pt x="4614" y="174"/>
                    </a:lnTo>
                    <a:lnTo>
                      <a:pt x="4614" y="174"/>
                    </a:lnTo>
                    <a:lnTo>
                      <a:pt x="4632" y="120"/>
                    </a:lnTo>
                    <a:lnTo>
                      <a:pt x="4632" y="120"/>
                    </a:lnTo>
                    <a:lnTo>
                      <a:pt x="4632" y="120"/>
                    </a:lnTo>
                    <a:lnTo>
                      <a:pt x="4632" y="114"/>
                    </a:lnTo>
                    <a:lnTo>
                      <a:pt x="4632" y="108"/>
                    </a:lnTo>
                    <a:lnTo>
                      <a:pt x="4638" y="102"/>
                    </a:lnTo>
                    <a:lnTo>
                      <a:pt x="4638" y="96"/>
                    </a:lnTo>
                    <a:lnTo>
                      <a:pt x="4638" y="90"/>
                    </a:lnTo>
                    <a:lnTo>
                      <a:pt x="4638" y="90"/>
                    </a:lnTo>
                    <a:lnTo>
                      <a:pt x="4638" y="84"/>
                    </a:lnTo>
                    <a:lnTo>
                      <a:pt x="4638" y="78"/>
                    </a:lnTo>
                    <a:lnTo>
                      <a:pt x="4638" y="72"/>
                    </a:lnTo>
                    <a:lnTo>
                      <a:pt x="4638" y="60"/>
                    </a:lnTo>
                    <a:lnTo>
                      <a:pt x="4644" y="60"/>
                    </a:lnTo>
                    <a:lnTo>
                      <a:pt x="4644" y="60"/>
                    </a:lnTo>
                    <a:lnTo>
                      <a:pt x="4644" y="54"/>
                    </a:lnTo>
                    <a:lnTo>
                      <a:pt x="4644" y="42"/>
                    </a:lnTo>
                    <a:lnTo>
                      <a:pt x="4644" y="36"/>
                    </a:lnTo>
                    <a:lnTo>
                      <a:pt x="4644" y="30"/>
                    </a:lnTo>
                    <a:lnTo>
                      <a:pt x="4644" y="24"/>
                    </a:lnTo>
                    <a:lnTo>
                      <a:pt x="4644" y="18"/>
                    </a:lnTo>
                    <a:lnTo>
                      <a:pt x="4650" y="18"/>
                    </a:lnTo>
                    <a:lnTo>
                      <a:pt x="4650" y="12"/>
                    </a:lnTo>
                    <a:lnTo>
                      <a:pt x="4650" y="12"/>
                    </a:lnTo>
                    <a:lnTo>
                      <a:pt x="4650" y="6"/>
                    </a:lnTo>
                    <a:lnTo>
                      <a:pt x="4650" y="6"/>
                    </a:lnTo>
                    <a:lnTo>
                      <a:pt x="4650" y="6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62" y="12"/>
                    </a:lnTo>
                    <a:lnTo>
                      <a:pt x="4662" y="18"/>
                    </a:lnTo>
                    <a:lnTo>
                      <a:pt x="4662" y="18"/>
                    </a:lnTo>
                    <a:lnTo>
                      <a:pt x="4662" y="24"/>
                    </a:lnTo>
                    <a:lnTo>
                      <a:pt x="4662" y="30"/>
                    </a:lnTo>
                    <a:lnTo>
                      <a:pt x="4662" y="36"/>
                    </a:lnTo>
                    <a:lnTo>
                      <a:pt x="4662" y="42"/>
                    </a:lnTo>
                    <a:lnTo>
                      <a:pt x="4668" y="54"/>
                    </a:lnTo>
                    <a:lnTo>
                      <a:pt x="4668" y="60"/>
                    </a:lnTo>
                    <a:lnTo>
                      <a:pt x="4668" y="60"/>
                    </a:lnTo>
                    <a:lnTo>
                      <a:pt x="4668" y="66"/>
                    </a:lnTo>
                    <a:lnTo>
                      <a:pt x="4668" y="72"/>
                    </a:lnTo>
                    <a:lnTo>
                      <a:pt x="4668" y="78"/>
                    </a:lnTo>
                    <a:lnTo>
                      <a:pt x="4668" y="84"/>
                    </a:lnTo>
                    <a:lnTo>
                      <a:pt x="4674" y="90"/>
                    </a:lnTo>
                    <a:lnTo>
                      <a:pt x="4674" y="90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716" y="114"/>
                    </a:lnTo>
                    <a:lnTo>
                      <a:pt x="4716" y="114"/>
                    </a:lnTo>
                    <a:lnTo>
                      <a:pt x="4716" y="114"/>
                    </a:lnTo>
                    <a:lnTo>
                      <a:pt x="4716" y="108"/>
                    </a:lnTo>
                    <a:lnTo>
                      <a:pt x="4716" y="102"/>
                    </a:lnTo>
                    <a:lnTo>
                      <a:pt x="4716" y="102"/>
                    </a:lnTo>
                    <a:lnTo>
                      <a:pt x="4716" y="96"/>
                    </a:lnTo>
                    <a:lnTo>
                      <a:pt x="4716" y="90"/>
                    </a:lnTo>
                    <a:lnTo>
                      <a:pt x="4722" y="84"/>
                    </a:lnTo>
                    <a:lnTo>
                      <a:pt x="4722" y="78"/>
                    </a:lnTo>
                    <a:lnTo>
                      <a:pt x="4722" y="72"/>
                    </a:lnTo>
                    <a:lnTo>
                      <a:pt x="4722" y="66"/>
                    </a:lnTo>
                    <a:lnTo>
                      <a:pt x="4722" y="60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48"/>
                    </a:lnTo>
                    <a:lnTo>
                      <a:pt x="4722" y="42"/>
                    </a:lnTo>
                    <a:lnTo>
                      <a:pt x="4728" y="36"/>
                    </a:lnTo>
                    <a:lnTo>
                      <a:pt x="4728" y="30"/>
                    </a:lnTo>
                    <a:lnTo>
                      <a:pt x="4728" y="24"/>
                    </a:lnTo>
                    <a:lnTo>
                      <a:pt x="4728" y="18"/>
                    </a:lnTo>
                    <a:lnTo>
                      <a:pt x="4728" y="12"/>
                    </a:lnTo>
                    <a:lnTo>
                      <a:pt x="4728" y="6"/>
                    </a:lnTo>
                    <a:lnTo>
                      <a:pt x="4734" y="6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6"/>
                    </a:lnTo>
                    <a:lnTo>
                      <a:pt x="4740" y="6"/>
                    </a:lnTo>
                    <a:lnTo>
                      <a:pt x="4740" y="12"/>
                    </a:lnTo>
                    <a:lnTo>
                      <a:pt x="4740" y="18"/>
                    </a:lnTo>
                    <a:lnTo>
                      <a:pt x="4746" y="24"/>
                    </a:lnTo>
                    <a:lnTo>
                      <a:pt x="4746" y="30"/>
                    </a:lnTo>
                    <a:lnTo>
                      <a:pt x="4746" y="36"/>
                    </a:lnTo>
                    <a:lnTo>
                      <a:pt x="4746" y="42"/>
                    </a:lnTo>
                    <a:lnTo>
                      <a:pt x="4746" y="48"/>
                    </a:lnTo>
                    <a:lnTo>
                      <a:pt x="4746" y="54"/>
                    </a:lnTo>
                    <a:lnTo>
                      <a:pt x="4746" y="54"/>
                    </a:lnTo>
                    <a:lnTo>
                      <a:pt x="4752" y="60"/>
                    </a:lnTo>
                    <a:lnTo>
                      <a:pt x="4752" y="72"/>
                    </a:lnTo>
                    <a:lnTo>
                      <a:pt x="4752" y="78"/>
                    </a:lnTo>
                    <a:lnTo>
                      <a:pt x="4752" y="84"/>
                    </a:lnTo>
                    <a:lnTo>
                      <a:pt x="4752" y="90"/>
                    </a:lnTo>
                    <a:lnTo>
                      <a:pt x="4752" y="90"/>
                    </a:lnTo>
                    <a:lnTo>
                      <a:pt x="4770" y="168"/>
                    </a:lnTo>
                    <a:lnTo>
                      <a:pt x="4770" y="168"/>
                    </a:lnTo>
                    <a:lnTo>
                      <a:pt x="4770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94" y="120"/>
                    </a:lnTo>
                    <a:lnTo>
                      <a:pt x="4794" y="120"/>
                    </a:lnTo>
                    <a:lnTo>
                      <a:pt x="4794" y="114"/>
                    </a:lnTo>
                    <a:lnTo>
                      <a:pt x="4794" y="114"/>
                    </a:lnTo>
                    <a:lnTo>
                      <a:pt x="4800" y="108"/>
                    </a:lnTo>
                    <a:lnTo>
                      <a:pt x="4800" y="102"/>
                    </a:lnTo>
                    <a:lnTo>
                      <a:pt x="4800" y="96"/>
                    </a:lnTo>
                    <a:lnTo>
                      <a:pt x="4800" y="90"/>
                    </a:lnTo>
                    <a:lnTo>
                      <a:pt x="4800" y="84"/>
                    </a:lnTo>
                    <a:lnTo>
                      <a:pt x="4800" y="78"/>
                    </a:lnTo>
                    <a:lnTo>
                      <a:pt x="4800" y="72"/>
                    </a:lnTo>
                    <a:lnTo>
                      <a:pt x="4800" y="66"/>
                    </a:lnTo>
                    <a:lnTo>
                      <a:pt x="4806" y="60"/>
                    </a:lnTo>
                    <a:lnTo>
                      <a:pt x="4806" y="60"/>
                    </a:lnTo>
                    <a:lnTo>
                      <a:pt x="4806" y="60"/>
                    </a:lnTo>
                    <a:lnTo>
                      <a:pt x="4806" y="54"/>
                    </a:lnTo>
                    <a:lnTo>
                      <a:pt x="4806" y="42"/>
                    </a:lnTo>
                    <a:lnTo>
                      <a:pt x="4806" y="36"/>
                    </a:lnTo>
                    <a:lnTo>
                      <a:pt x="4806" y="30"/>
                    </a:lnTo>
                    <a:lnTo>
                      <a:pt x="4806" y="24"/>
                    </a:lnTo>
                    <a:lnTo>
                      <a:pt x="4812" y="18"/>
                    </a:lnTo>
                    <a:lnTo>
                      <a:pt x="4812" y="18"/>
                    </a:lnTo>
                    <a:lnTo>
                      <a:pt x="4812" y="12"/>
                    </a:lnTo>
                    <a:lnTo>
                      <a:pt x="4812" y="6"/>
                    </a:lnTo>
                    <a:lnTo>
                      <a:pt x="4812" y="6"/>
                    </a:lnTo>
                    <a:lnTo>
                      <a:pt x="4812" y="6"/>
                    </a:lnTo>
                    <a:lnTo>
                      <a:pt x="4818" y="6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6"/>
                    </a:lnTo>
                    <a:lnTo>
                      <a:pt x="4818" y="6"/>
                    </a:lnTo>
                    <a:lnTo>
                      <a:pt x="4818" y="6"/>
                    </a:lnTo>
                    <a:lnTo>
                      <a:pt x="4824" y="12"/>
                    </a:lnTo>
                    <a:lnTo>
                      <a:pt x="4824" y="12"/>
                    </a:lnTo>
                    <a:lnTo>
                      <a:pt x="4824" y="18"/>
                    </a:lnTo>
                    <a:lnTo>
                      <a:pt x="4824" y="18"/>
                    </a:lnTo>
                    <a:lnTo>
                      <a:pt x="4824" y="24"/>
                    </a:lnTo>
                    <a:lnTo>
                      <a:pt x="4824" y="30"/>
                    </a:lnTo>
                    <a:lnTo>
                      <a:pt x="4824" y="36"/>
                    </a:lnTo>
                    <a:lnTo>
                      <a:pt x="4830" y="42"/>
                    </a:lnTo>
                    <a:lnTo>
                      <a:pt x="4830" y="54"/>
                    </a:lnTo>
                    <a:lnTo>
                      <a:pt x="4830" y="60"/>
                    </a:lnTo>
                    <a:lnTo>
                      <a:pt x="4830" y="60"/>
                    </a:lnTo>
                    <a:lnTo>
                      <a:pt x="4830" y="66"/>
                    </a:lnTo>
                    <a:lnTo>
                      <a:pt x="4830" y="72"/>
                    </a:lnTo>
                    <a:lnTo>
                      <a:pt x="4830" y="78"/>
                    </a:lnTo>
                    <a:lnTo>
                      <a:pt x="4836" y="90"/>
                    </a:lnTo>
                    <a:lnTo>
                      <a:pt x="4836" y="96"/>
                    </a:lnTo>
                    <a:lnTo>
                      <a:pt x="4836" y="96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74"/>
                    </a:lnTo>
                    <a:lnTo>
                      <a:pt x="4854" y="174"/>
                    </a:lnTo>
                    <a:lnTo>
                      <a:pt x="4860" y="174"/>
                    </a:lnTo>
                    <a:lnTo>
                      <a:pt x="4878" y="120"/>
                    </a:lnTo>
                    <a:lnTo>
                      <a:pt x="4878" y="120"/>
                    </a:lnTo>
                    <a:lnTo>
                      <a:pt x="4878" y="120"/>
                    </a:lnTo>
                    <a:lnTo>
                      <a:pt x="4878" y="114"/>
                    </a:lnTo>
                    <a:lnTo>
                      <a:pt x="4878" y="108"/>
                    </a:lnTo>
                    <a:lnTo>
                      <a:pt x="4878" y="102"/>
                    </a:lnTo>
                    <a:lnTo>
                      <a:pt x="4878" y="96"/>
                    </a:lnTo>
                    <a:lnTo>
                      <a:pt x="4884" y="90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Rectangle 597"/>
              <p:cNvSpPr>
                <a:spLocks noChangeArrowheads="1"/>
              </p:cNvSpPr>
              <p:nvPr/>
            </p:nvSpPr>
            <p:spPr bwMode="auto">
              <a:xfrm>
                <a:off x="1103" y="199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2" name="Freeform 598"/>
              <p:cNvSpPr>
                <a:spLocks/>
              </p:cNvSpPr>
              <p:nvPr/>
            </p:nvSpPr>
            <p:spPr bwMode="auto">
              <a:xfrm>
                <a:off x="455" y="1986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6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Rectangle 599"/>
              <p:cNvSpPr>
                <a:spLocks noChangeArrowheads="1"/>
              </p:cNvSpPr>
              <p:nvPr/>
            </p:nvSpPr>
            <p:spPr bwMode="auto">
              <a:xfrm>
                <a:off x="1523" y="199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4" name="Freeform 600"/>
              <p:cNvSpPr>
                <a:spLocks/>
              </p:cNvSpPr>
              <p:nvPr/>
            </p:nvSpPr>
            <p:spPr bwMode="auto">
              <a:xfrm>
                <a:off x="455" y="1986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Rectangle 601"/>
              <p:cNvSpPr>
                <a:spLocks noChangeArrowheads="1"/>
              </p:cNvSpPr>
              <p:nvPr/>
            </p:nvSpPr>
            <p:spPr bwMode="auto">
              <a:xfrm>
                <a:off x="1943" y="199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6" name="Rectangle 602"/>
              <p:cNvSpPr>
                <a:spLocks noChangeArrowheads="1"/>
              </p:cNvSpPr>
              <p:nvPr/>
            </p:nvSpPr>
            <p:spPr bwMode="auto">
              <a:xfrm>
                <a:off x="4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Rectangle 603"/>
              <p:cNvSpPr>
                <a:spLocks noChangeArrowheads="1"/>
              </p:cNvSpPr>
              <p:nvPr/>
            </p:nvSpPr>
            <p:spPr bwMode="auto">
              <a:xfrm>
                <a:off x="45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Rectangle 604"/>
              <p:cNvSpPr>
                <a:spLocks noChangeArrowheads="1"/>
              </p:cNvSpPr>
              <p:nvPr/>
            </p:nvSpPr>
            <p:spPr bwMode="auto">
              <a:xfrm>
                <a:off x="4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Rectangle 605"/>
              <p:cNvSpPr>
                <a:spLocks noChangeArrowheads="1"/>
              </p:cNvSpPr>
              <p:nvPr/>
            </p:nvSpPr>
            <p:spPr bwMode="auto">
              <a:xfrm>
                <a:off x="4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Rectangle 606"/>
              <p:cNvSpPr>
                <a:spLocks noChangeArrowheads="1"/>
              </p:cNvSpPr>
              <p:nvPr/>
            </p:nvSpPr>
            <p:spPr bwMode="auto">
              <a:xfrm>
                <a:off x="48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Rectangle 607"/>
              <p:cNvSpPr>
                <a:spLocks noChangeArrowheads="1"/>
              </p:cNvSpPr>
              <p:nvPr/>
            </p:nvSpPr>
            <p:spPr bwMode="auto">
              <a:xfrm>
                <a:off x="5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Rectangle 608"/>
              <p:cNvSpPr>
                <a:spLocks noChangeArrowheads="1"/>
              </p:cNvSpPr>
              <p:nvPr/>
            </p:nvSpPr>
            <p:spPr bwMode="auto">
              <a:xfrm>
                <a:off x="5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Rectangle 609"/>
              <p:cNvSpPr>
                <a:spLocks noChangeArrowheads="1"/>
              </p:cNvSpPr>
              <p:nvPr/>
            </p:nvSpPr>
            <p:spPr bwMode="auto">
              <a:xfrm>
                <a:off x="509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Rectangle 610"/>
              <p:cNvSpPr>
                <a:spLocks noChangeArrowheads="1"/>
              </p:cNvSpPr>
              <p:nvPr/>
            </p:nvSpPr>
            <p:spPr bwMode="auto">
              <a:xfrm>
                <a:off x="5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Rectangle 611"/>
              <p:cNvSpPr>
                <a:spLocks noChangeArrowheads="1"/>
              </p:cNvSpPr>
              <p:nvPr/>
            </p:nvSpPr>
            <p:spPr bwMode="auto">
              <a:xfrm>
                <a:off x="5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Rectangle 612"/>
              <p:cNvSpPr>
                <a:spLocks noChangeArrowheads="1"/>
              </p:cNvSpPr>
              <p:nvPr/>
            </p:nvSpPr>
            <p:spPr bwMode="auto">
              <a:xfrm>
                <a:off x="53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Rectangle 613"/>
              <p:cNvSpPr>
                <a:spLocks noChangeArrowheads="1"/>
              </p:cNvSpPr>
              <p:nvPr/>
            </p:nvSpPr>
            <p:spPr bwMode="auto">
              <a:xfrm>
                <a:off x="5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Rectangle 614"/>
              <p:cNvSpPr>
                <a:spLocks noChangeArrowheads="1"/>
              </p:cNvSpPr>
              <p:nvPr/>
            </p:nvSpPr>
            <p:spPr bwMode="auto">
              <a:xfrm>
                <a:off x="5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Rectangle 615"/>
              <p:cNvSpPr>
                <a:spLocks noChangeArrowheads="1"/>
              </p:cNvSpPr>
              <p:nvPr/>
            </p:nvSpPr>
            <p:spPr bwMode="auto">
              <a:xfrm>
                <a:off x="55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Rectangle 616"/>
              <p:cNvSpPr>
                <a:spLocks noChangeArrowheads="1"/>
              </p:cNvSpPr>
              <p:nvPr/>
            </p:nvSpPr>
            <p:spPr bwMode="auto">
              <a:xfrm>
                <a:off x="5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Rectangle 617"/>
              <p:cNvSpPr>
                <a:spLocks noChangeArrowheads="1"/>
              </p:cNvSpPr>
              <p:nvPr/>
            </p:nvSpPr>
            <p:spPr bwMode="auto">
              <a:xfrm>
                <a:off x="5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Rectangle 618"/>
              <p:cNvSpPr>
                <a:spLocks noChangeArrowheads="1"/>
              </p:cNvSpPr>
              <p:nvPr/>
            </p:nvSpPr>
            <p:spPr bwMode="auto">
              <a:xfrm>
                <a:off x="581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Rectangle 619"/>
              <p:cNvSpPr>
                <a:spLocks noChangeArrowheads="1"/>
              </p:cNvSpPr>
              <p:nvPr/>
            </p:nvSpPr>
            <p:spPr bwMode="auto">
              <a:xfrm>
                <a:off x="6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Rectangle 620"/>
              <p:cNvSpPr>
                <a:spLocks noChangeArrowheads="1"/>
              </p:cNvSpPr>
              <p:nvPr/>
            </p:nvSpPr>
            <p:spPr bwMode="auto">
              <a:xfrm>
                <a:off x="6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Rectangle 621"/>
              <p:cNvSpPr>
                <a:spLocks noChangeArrowheads="1"/>
              </p:cNvSpPr>
              <p:nvPr/>
            </p:nvSpPr>
            <p:spPr bwMode="auto">
              <a:xfrm>
                <a:off x="61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Rectangle 622"/>
              <p:cNvSpPr>
                <a:spLocks noChangeArrowheads="1"/>
              </p:cNvSpPr>
              <p:nvPr/>
            </p:nvSpPr>
            <p:spPr bwMode="auto">
              <a:xfrm>
                <a:off x="6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Rectangle 623"/>
              <p:cNvSpPr>
                <a:spLocks noChangeArrowheads="1"/>
              </p:cNvSpPr>
              <p:nvPr/>
            </p:nvSpPr>
            <p:spPr bwMode="auto">
              <a:xfrm>
                <a:off x="6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Rectangle 624"/>
              <p:cNvSpPr>
                <a:spLocks noChangeArrowheads="1"/>
              </p:cNvSpPr>
              <p:nvPr/>
            </p:nvSpPr>
            <p:spPr bwMode="auto">
              <a:xfrm>
                <a:off x="63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Rectangle 625"/>
              <p:cNvSpPr>
                <a:spLocks noChangeArrowheads="1"/>
              </p:cNvSpPr>
              <p:nvPr/>
            </p:nvSpPr>
            <p:spPr bwMode="auto">
              <a:xfrm>
                <a:off x="6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Rectangle 626"/>
              <p:cNvSpPr>
                <a:spLocks noChangeArrowheads="1"/>
              </p:cNvSpPr>
              <p:nvPr/>
            </p:nvSpPr>
            <p:spPr bwMode="auto">
              <a:xfrm>
                <a:off x="6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Rectangle 627"/>
              <p:cNvSpPr>
                <a:spLocks noChangeArrowheads="1"/>
              </p:cNvSpPr>
              <p:nvPr/>
            </p:nvSpPr>
            <p:spPr bwMode="auto">
              <a:xfrm>
                <a:off x="65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Rectangle 628"/>
              <p:cNvSpPr>
                <a:spLocks noChangeArrowheads="1"/>
              </p:cNvSpPr>
              <p:nvPr/>
            </p:nvSpPr>
            <p:spPr bwMode="auto">
              <a:xfrm>
                <a:off x="6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Rectangle 629"/>
              <p:cNvSpPr>
                <a:spLocks noChangeArrowheads="1"/>
              </p:cNvSpPr>
              <p:nvPr/>
            </p:nvSpPr>
            <p:spPr bwMode="auto">
              <a:xfrm>
                <a:off x="6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Rectangle 630"/>
              <p:cNvSpPr>
                <a:spLocks noChangeArrowheads="1"/>
              </p:cNvSpPr>
              <p:nvPr/>
            </p:nvSpPr>
            <p:spPr bwMode="auto">
              <a:xfrm>
                <a:off x="683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Rectangle 631"/>
              <p:cNvSpPr>
                <a:spLocks noChangeArrowheads="1"/>
              </p:cNvSpPr>
              <p:nvPr/>
            </p:nvSpPr>
            <p:spPr bwMode="auto">
              <a:xfrm>
                <a:off x="7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Rectangle 632"/>
              <p:cNvSpPr>
                <a:spLocks noChangeArrowheads="1"/>
              </p:cNvSpPr>
              <p:nvPr/>
            </p:nvSpPr>
            <p:spPr bwMode="auto">
              <a:xfrm>
                <a:off x="7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Rectangle 633"/>
              <p:cNvSpPr>
                <a:spLocks noChangeArrowheads="1"/>
              </p:cNvSpPr>
              <p:nvPr/>
            </p:nvSpPr>
            <p:spPr bwMode="auto">
              <a:xfrm>
                <a:off x="71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Rectangle 634"/>
              <p:cNvSpPr>
                <a:spLocks noChangeArrowheads="1"/>
              </p:cNvSpPr>
              <p:nvPr/>
            </p:nvSpPr>
            <p:spPr bwMode="auto">
              <a:xfrm>
                <a:off x="72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Rectangle 635"/>
              <p:cNvSpPr>
                <a:spLocks noChangeArrowheads="1"/>
              </p:cNvSpPr>
              <p:nvPr/>
            </p:nvSpPr>
            <p:spPr bwMode="auto">
              <a:xfrm>
                <a:off x="7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Rectangle 636"/>
              <p:cNvSpPr>
                <a:spLocks noChangeArrowheads="1"/>
              </p:cNvSpPr>
              <p:nvPr/>
            </p:nvSpPr>
            <p:spPr bwMode="auto">
              <a:xfrm>
                <a:off x="73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Rectangle 637"/>
              <p:cNvSpPr>
                <a:spLocks noChangeArrowheads="1"/>
              </p:cNvSpPr>
              <p:nvPr/>
            </p:nvSpPr>
            <p:spPr bwMode="auto">
              <a:xfrm>
                <a:off x="7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Rectangle 638"/>
              <p:cNvSpPr>
                <a:spLocks noChangeArrowheads="1"/>
              </p:cNvSpPr>
              <p:nvPr/>
            </p:nvSpPr>
            <p:spPr bwMode="auto">
              <a:xfrm>
                <a:off x="7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Rectangle 639"/>
              <p:cNvSpPr>
                <a:spLocks noChangeArrowheads="1"/>
              </p:cNvSpPr>
              <p:nvPr/>
            </p:nvSpPr>
            <p:spPr bwMode="auto">
              <a:xfrm>
                <a:off x="76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Rectangle 640"/>
              <p:cNvSpPr>
                <a:spLocks noChangeArrowheads="1"/>
              </p:cNvSpPr>
              <p:nvPr/>
            </p:nvSpPr>
            <p:spPr bwMode="auto">
              <a:xfrm>
                <a:off x="77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Rectangle 641"/>
              <p:cNvSpPr>
                <a:spLocks noChangeArrowheads="1"/>
              </p:cNvSpPr>
              <p:nvPr/>
            </p:nvSpPr>
            <p:spPr bwMode="auto">
              <a:xfrm>
                <a:off x="7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Rectangle 642"/>
              <p:cNvSpPr>
                <a:spLocks noChangeArrowheads="1"/>
              </p:cNvSpPr>
              <p:nvPr/>
            </p:nvSpPr>
            <p:spPr bwMode="auto">
              <a:xfrm>
                <a:off x="785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Rectangle 643"/>
              <p:cNvSpPr>
                <a:spLocks noChangeArrowheads="1"/>
              </p:cNvSpPr>
              <p:nvPr/>
            </p:nvSpPr>
            <p:spPr bwMode="auto">
              <a:xfrm>
                <a:off x="8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Rectangle 644"/>
              <p:cNvSpPr>
                <a:spLocks noChangeArrowheads="1"/>
              </p:cNvSpPr>
              <p:nvPr/>
            </p:nvSpPr>
            <p:spPr bwMode="auto">
              <a:xfrm>
                <a:off x="8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Rectangle 645"/>
              <p:cNvSpPr>
                <a:spLocks noChangeArrowheads="1"/>
              </p:cNvSpPr>
              <p:nvPr/>
            </p:nvSpPr>
            <p:spPr bwMode="auto">
              <a:xfrm>
                <a:off x="815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Rectangle 646"/>
              <p:cNvSpPr>
                <a:spLocks noChangeArrowheads="1"/>
              </p:cNvSpPr>
              <p:nvPr/>
            </p:nvSpPr>
            <p:spPr bwMode="auto">
              <a:xfrm>
                <a:off x="8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Rectangle 647"/>
              <p:cNvSpPr>
                <a:spLocks noChangeArrowheads="1"/>
              </p:cNvSpPr>
              <p:nvPr/>
            </p:nvSpPr>
            <p:spPr bwMode="auto">
              <a:xfrm>
                <a:off x="8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Rectangle 648"/>
              <p:cNvSpPr>
                <a:spLocks noChangeArrowheads="1"/>
              </p:cNvSpPr>
              <p:nvPr/>
            </p:nvSpPr>
            <p:spPr bwMode="auto">
              <a:xfrm>
                <a:off x="83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Rectangle 649"/>
              <p:cNvSpPr>
                <a:spLocks noChangeArrowheads="1"/>
              </p:cNvSpPr>
              <p:nvPr/>
            </p:nvSpPr>
            <p:spPr bwMode="auto">
              <a:xfrm>
                <a:off x="8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Rectangle 650"/>
              <p:cNvSpPr>
                <a:spLocks noChangeArrowheads="1"/>
              </p:cNvSpPr>
              <p:nvPr/>
            </p:nvSpPr>
            <p:spPr bwMode="auto">
              <a:xfrm>
                <a:off x="8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Rectangle 651"/>
              <p:cNvSpPr>
                <a:spLocks noChangeArrowheads="1"/>
              </p:cNvSpPr>
              <p:nvPr/>
            </p:nvSpPr>
            <p:spPr bwMode="auto">
              <a:xfrm>
                <a:off x="86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Rectangle 652"/>
              <p:cNvSpPr>
                <a:spLocks noChangeArrowheads="1"/>
              </p:cNvSpPr>
              <p:nvPr/>
            </p:nvSpPr>
            <p:spPr bwMode="auto">
              <a:xfrm>
                <a:off x="8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Rectangle 653"/>
              <p:cNvSpPr>
                <a:spLocks noChangeArrowheads="1"/>
              </p:cNvSpPr>
              <p:nvPr/>
            </p:nvSpPr>
            <p:spPr bwMode="auto">
              <a:xfrm>
                <a:off x="8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Rectangle 654"/>
              <p:cNvSpPr>
                <a:spLocks noChangeArrowheads="1"/>
              </p:cNvSpPr>
              <p:nvPr/>
            </p:nvSpPr>
            <p:spPr bwMode="auto">
              <a:xfrm>
                <a:off x="88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Rectangle 655"/>
              <p:cNvSpPr>
                <a:spLocks noChangeArrowheads="1"/>
              </p:cNvSpPr>
              <p:nvPr/>
            </p:nvSpPr>
            <p:spPr bwMode="auto">
              <a:xfrm>
                <a:off x="9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Rectangle 656"/>
              <p:cNvSpPr>
                <a:spLocks noChangeArrowheads="1"/>
              </p:cNvSpPr>
              <p:nvPr/>
            </p:nvSpPr>
            <p:spPr bwMode="auto">
              <a:xfrm>
                <a:off x="9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Rectangle 657"/>
              <p:cNvSpPr>
                <a:spLocks noChangeArrowheads="1"/>
              </p:cNvSpPr>
              <p:nvPr/>
            </p:nvSpPr>
            <p:spPr bwMode="auto">
              <a:xfrm>
                <a:off x="917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Rectangle 658"/>
              <p:cNvSpPr>
                <a:spLocks noChangeArrowheads="1"/>
              </p:cNvSpPr>
              <p:nvPr/>
            </p:nvSpPr>
            <p:spPr bwMode="auto">
              <a:xfrm>
                <a:off x="9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Rectangle 659"/>
              <p:cNvSpPr>
                <a:spLocks noChangeArrowheads="1"/>
              </p:cNvSpPr>
              <p:nvPr/>
            </p:nvSpPr>
            <p:spPr bwMode="auto">
              <a:xfrm>
                <a:off x="9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Rectangle 660"/>
              <p:cNvSpPr>
                <a:spLocks noChangeArrowheads="1"/>
              </p:cNvSpPr>
              <p:nvPr/>
            </p:nvSpPr>
            <p:spPr bwMode="auto">
              <a:xfrm>
                <a:off x="94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Rectangle 661"/>
              <p:cNvSpPr>
                <a:spLocks noChangeArrowheads="1"/>
              </p:cNvSpPr>
              <p:nvPr/>
            </p:nvSpPr>
            <p:spPr bwMode="auto">
              <a:xfrm>
                <a:off x="9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Rectangle 662"/>
              <p:cNvSpPr>
                <a:spLocks noChangeArrowheads="1"/>
              </p:cNvSpPr>
              <p:nvPr/>
            </p:nvSpPr>
            <p:spPr bwMode="auto">
              <a:xfrm>
                <a:off x="9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Rectangle 663"/>
              <p:cNvSpPr>
                <a:spLocks noChangeArrowheads="1"/>
              </p:cNvSpPr>
              <p:nvPr/>
            </p:nvSpPr>
            <p:spPr bwMode="auto">
              <a:xfrm>
                <a:off x="96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Rectangle 664"/>
              <p:cNvSpPr>
                <a:spLocks noChangeArrowheads="1"/>
              </p:cNvSpPr>
              <p:nvPr/>
            </p:nvSpPr>
            <p:spPr bwMode="auto">
              <a:xfrm>
                <a:off x="9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Rectangle 665"/>
              <p:cNvSpPr>
                <a:spLocks noChangeArrowheads="1"/>
              </p:cNvSpPr>
              <p:nvPr/>
            </p:nvSpPr>
            <p:spPr bwMode="auto">
              <a:xfrm>
                <a:off x="9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Rectangle 666"/>
              <p:cNvSpPr>
                <a:spLocks noChangeArrowheads="1"/>
              </p:cNvSpPr>
              <p:nvPr/>
            </p:nvSpPr>
            <p:spPr bwMode="auto">
              <a:xfrm>
                <a:off x="98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Rectangle 667"/>
              <p:cNvSpPr>
                <a:spLocks noChangeArrowheads="1"/>
              </p:cNvSpPr>
              <p:nvPr/>
            </p:nvSpPr>
            <p:spPr bwMode="auto">
              <a:xfrm>
                <a:off x="10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Rectangle 668"/>
              <p:cNvSpPr>
                <a:spLocks noChangeArrowheads="1"/>
              </p:cNvSpPr>
              <p:nvPr/>
            </p:nvSpPr>
            <p:spPr bwMode="auto">
              <a:xfrm>
                <a:off x="10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Rectangle 669"/>
              <p:cNvSpPr>
                <a:spLocks noChangeArrowheads="1"/>
              </p:cNvSpPr>
              <p:nvPr/>
            </p:nvSpPr>
            <p:spPr bwMode="auto">
              <a:xfrm>
                <a:off x="1019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Rectangle 670"/>
              <p:cNvSpPr>
                <a:spLocks noChangeArrowheads="1"/>
              </p:cNvSpPr>
              <p:nvPr/>
            </p:nvSpPr>
            <p:spPr bwMode="auto">
              <a:xfrm>
                <a:off x="10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Rectangle 671"/>
              <p:cNvSpPr>
                <a:spLocks noChangeArrowheads="1"/>
              </p:cNvSpPr>
              <p:nvPr/>
            </p:nvSpPr>
            <p:spPr bwMode="auto">
              <a:xfrm>
                <a:off x="10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Rectangle 672"/>
              <p:cNvSpPr>
                <a:spLocks noChangeArrowheads="1"/>
              </p:cNvSpPr>
              <p:nvPr/>
            </p:nvSpPr>
            <p:spPr bwMode="auto">
              <a:xfrm>
                <a:off x="104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Rectangle 673"/>
              <p:cNvSpPr>
                <a:spLocks noChangeArrowheads="1"/>
              </p:cNvSpPr>
              <p:nvPr/>
            </p:nvSpPr>
            <p:spPr bwMode="auto">
              <a:xfrm>
                <a:off x="10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Rectangle 674"/>
              <p:cNvSpPr>
                <a:spLocks noChangeArrowheads="1"/>
              </p:cNvSpPr>
              <p:nvPr/>
            </p:nvSpPr>
            <p:spPr bwMode="auto">
              <a:xfrm>
                <a:off x="10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Rectangle 675"/>
              <p:cNvSpPr>
                <a:spLocks noChangeArrowheads="1"/>
              </p:cNvSpPr>
              <p:nvPr/>
            </p:nvSpPr>
            <p:spPr bwMode="auto">
              <a:xfrm>
                <a:off x="106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Rectangle 676"/>
              <p:cNvSpPr>
                <a:spLocks noChangeArrowheads="1"/>
              </p:cNvSpPr>
              <p:nvPr/>
            </p:nvSpPr>
            <p:spPr bwMode="auto">
              <a:xfrm>
                <a:off x="10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Rectangle 677"/>
              <p:cNvSpPr>
                <a:spLocks noChangeArrowheads="1"/>
              </p:cNvSpPr>
              <p:nvPr/>
            </p:nvSpPr>
            <p:spPr bwMode="auto">
              <a:xfrm>
                <a:off x="10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Rectangle 678"/>
              <p:cNvSpPr>
                <a:spLocks noChangeArrowheads="1"/>
              </p:cNvSpPr>
              <p:nvPr/>
            </p:nvSpPr>
            <p:spPr bwMode="auto">
              <a:xfrm>
                <a:off x="109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Rectangle 679"/>
              <p:cNvSpPr>
                <a:spLocks noChangeArrowheads="1"/>
              </p:cNvSpPr>
              <p:nvPr/>
            </p:nvSpPr>
            <p:spPr bwMode="auto">
              <a:xfrm>
                <a:off x="11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Rectangle 680"/>
              <p:cNvSpPr>
                <a:spLocks noChangeArrowheads="1"/>
              </p:cNvSpPr>
              <p:nvPr/>
            </p:nvSpPr>
            <p:spPr bwMode="auto">
              <a:xfrm>
                <a:off x="11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Rectangle 681"/>
              <p:cNvSpPr>
                <a:spLocks noChangeArrowheads="1"/>
              </p:cNvSpPr>
              <p:nvPr/>
            </p:nvSpPr>
            <p:spPr bwMode="auto">
              <a:xfrm>
                <a:off x="111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Rectangle 682"/>
              <p:cNvSpPr>
                <a:spLocks noChangeArrowheads="1"/>
              </p:cNvSpPr>
              <p:nvPr/>
            </p:nvSpPr>
            <p:spPr bwMode="auto">
              <a:xfrm>
                <a:off x="11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Rectangle 683"/>
              <p:cNvSpPr>
                <a:spLocks noChangeArrowheads="1"/>
              </p:cNvSpPr>
              <p:nvPr/>
            </p:nvSpPr>
            <p:spPr bwMode="auto">
              <a:xfrm>
                <a:off x="11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Rectangle 684"/>
              <p:cNvSpPr>
                <a:spLocks noChangeArrowheads="1"/>
              </p:cNvSpPr>
              <p:nvPr/>
            </p:nvSpPr>
            <p:spPr bwMode="auto">
              <a:xfrm>
                <a:off x="114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Rectangle 685"/>
              <p:cNvSpPr>
                <a:spLocks noChangeArrowheads="1"/>
              </p:cNvSpPr>
              <p:nvPr/>
            </p:nvSpPr>
            <p:spPr bwMode="auto">
              <a:xfrm>
                <a:off x="11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Rectangle 686"/>
              <p:cNvSpPr>
                <a:spLocks noChangeArrowheads="1"/>
              </p:cNvSpPr>
              <p:nvPr/>
            </p:nvSpPr>
            <p:spPr bwMode="auto">
              <a:xfrm>
                <a:off x="11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Rectangle 687"/>
              <p:cNvSpPr>
                <a:spLocks noChangeArrowheads="1"/>
              </p:cNvSpPr>
              <p:nvPr/>
            </p:nvSpPr>
            <p:spPr bwMode="auto">
              <a:xfrm>
                <a:off x="116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Rectangle 688"/>
              <p:cNvSpPr>
                <a:spLocks noChangeArrowheads="1"/>
              </p:cNvSpPr>
              <p:nvPr/>
            </p:nvSpPr>
            <p:spPr bwMode="auto">
              <a:xfrm>
                <a:off x="11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Rectangle 689"/>
              <p:cNvSpPr>
                <a:spLocks noChangeArrowheads="1"/>
              </p:cNvSpPr>
              <p:nvPr/>
            </p:nvSpPr>
            <p:spPr bwMode="auto">
              <a:xfrm>
                <a:off x="11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Rectangle 690"/>
              <p:cNvSpPr>
                <a:spLocks noChangeArrowheads="1"/>
              </p:cNvSpPr>
              <p:nvPr/>
            </p:nvSpPr>
            <p:spPr bwMode="auto">
              <a:xfrm>
                <a:off x="119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Rectangle 691"/>
              <p:cNvSpPr>
                <a:spLocks noChangeArrowheads="1"/>
              </p:cNvSpPr>
              <p:nvPr/>
            </p:nvSpPr>
            <p:spPr bwMode="auto">
              <a:xfrm>
                <a:off x="12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Rectangle 692"/>
              <p:cNvSpPr>
                <a:spLocks noChangeArrowheads="1"/>
              </p:cNvSpPr>
              <p:nvPr/>
            </p:nvSpPr>
            <p:spPr bwMode="auto">
              <a:xfrm>
                <a:off x="12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Rectangle 693"/>
              <p:cNvSpPr>
                <a:spLocks noChangeArrowheads="1"/>
              </p:cNvSpPr>
              <p:nvPr/>
            </p:nvSpPr>
            <p:spPr bwMode="auto">
              <a:xfrm>
                <a:off x="121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Rectangle 694"/>
              <p:cNvSpPr>
                <a:spLocks noChangeArrowheads="1"/>
              </p:cNvSpPr>
              <p:nvPr/>
            </p:nvSpPr>
            <p:spPr bwMode="auto">
              <a:xfrm>
                <a:off x="12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Rectangle 695"/>
              <p:cNvSpPr>
                <a:spLocks noChangeArrowheads="1"/>
              </p:cNvSpPr>
              <p:nvPr/>
            </p:nvSpPr>
            <p:spPr bwMode="auto">
              <a:xfrm>
                <a:off x="12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Rectangle 696"/>
              <p:cNvSpPr>
                <a:spLocks noChangeArrowheads="1"/>
              </p:cNvSpPr>
              <p:nvPr/>
            </p:nvSpPr>
            <p:spPr bwMode="auto">
              <a:xfrm>
                <a:off x="124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Rectangle 697"/>
              <p:cNvSpPr>
                <a:spLocks noChangeArrowheads="1"/>
              </p:cNvSpPr>
              <p:nvPr/>
            </p:nvSpPr>
            <p:spPr bwMode="auto">
              <a:xfrm>
                <a:off x="12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Rectangle 698"/>
              <p:cNvSpPr>
                <a:spLocks noChangeArrowheads="1"/>
              </p:cNvSpPr>
              <p:nvPr/>
            </p:nvSpPr>
            <p:spPr bwMode="auto">
              <a:xfrm>
                <a:off x="12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Rectangle 699"/>
              <p:cNvSpPr>
                <a:spLocks noChangeArrowheads="1"/>
              </p:cNvSpPr>
              <p:nvPr/>
            </p:nvSpPr>
            <p:spPr bwMode="auto">
              <a:xfrm>
                <a:off x="127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Rectangle 700"/>
              <p:cNvSpPr>
                <a:spLocks noChangeArrowheads="1"/>
              </p:cNvSpPr>
              <p:nvPr/>
            </p:nvSpPr>
            <p:spPr bwMode="auto">
              <a:xfrm>
                <a:off x="12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Rectangle 701"/>
              <p:cNvSpPr>
                <a:spLocks noChangeArrowheads="1"/>
              </p:cNvSpPr>
              <p:nvPr/>
            </p:nvSpPr>
            <p:spPr bwMode="auto">
              <a:xfrm>
                <a:off x="12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Rectangle 702"/>
              <p:cNvSpPr>
                <a:spLocks noChangeArrowheads="1"/>
              </p:cNvSpPr>
              <p:nvPr/>
            </p:nvSpPr>
            <p:spPr bwMode="auto">
              <a:xfrm>
                <a:off x="129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Rectangle 703"/>
              <p:cNvSpPr>
                <a:spLocks noChangeArrowheads="1"/>
              </p:cNvSpPr>
              <p:nvPr/>
            </p:nvSpPr>
            <p:spPr bwMode="auto">
              <a:xfrm>
                <a:off x="13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Rectangle 704"/>
              <p:cNvSpPr>
                <a:spLocks noChangeArrowheads="1"/>
              </p:cNvSpPr>
              <p:nvPr/>
            </p:nvSpPr>
            <p:spPr bwMode="auto">
              <a:xfrm>
                <a:off x="13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Rectangle 705"/>
              <p:cNvSpPr>
                <a:spLocks noChangeArrowheads="1"/>
              </p:cNvSpPr>
              <p:nvPr/>
            </p:nvSpPr>
            <p:spPr bwMode="auto">
              <a:xfrm>
                <a:off x="131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Rectangle 706"/>
              <p:cNvSpPr>
                <a:spLocks noChangeArrowheads="1"/>
              </p:cNvSpPr>
              <p:nvPr/>
            </p:nvSpPr>
            <p:spPr bwMode="auto">
              <a:xfrm>
                <a:off x="13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Rectangle 707"/>
              <p:cNvSpPr>
                <a:spLocks noChangeArrowheads="1"/>
              </p:cNvSpPr>
              <p:nvPr/>
            </p:nvSpPr>
            <p:spPr bwMode="auto">
              <a:xfrm>
                <a:off x="13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Rectangle 708"/>
              <p:cNvSpPr>
                <a:spLocks noChangeArrowheads="1"/>
              </p:cNvSpPr>
              <p:nvPr/>
            </p:nvSpPr>
            <p:spPr bwMode="auto">
              <a:xfrm>
                <a:off x="134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Rectangle 709"/>
              <p:cNvSpPr>
                <a:spLocks noChangeArrowheads="1"/>
              </p:cNvSpPr>
              <p:nvPr/>
            </p:nvSpPr>
            <p:spPr bwMode="auto">
              <a:xfrm>
                <a:off x="13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Rectangle 710"/>
              <p:cNvSpPr>
                <a:spLocks noChangeArrowheads="1"/>
              </p:cNvSpPr>
              <p:nvPr/>
            </p:nvSpPr>
            <p:spPr bwMode="auto">
              <a:xfrm>
                <a:off x="13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Rectangle 711"/>
              <p:cNvSpPr>
                <a:spLocks noChangeArrowheads="1"/>
              </p:cNvSpPr>
              <p:nvPr/>
            </p:nvSpPr>
            <p:spPr bwMode="auto">
              <a:xfrm>
                <a:off x="137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Rectangle 712"/>
              <p:cNvSpPr>
                <a:spLocks noChangeArrowheads="1"/>
              </p:cNvSpPr>
              <p:nvPr/>
            </p:nvSpPr>
            <p:spPr bwMode="auto">
              <a:xfrm>
                <a:off x="13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Rectangle 713"/>
              <p:cNvSpPr>
                <a:spLocks noChangeArrowheads="1"/>
              </p:cNvSpPr>
              <p:nvPr/>
            </p:nvSpPr>
            <p:spPr bwMode="auto">
              <a:xfrm>
                <a:off x="139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Rectangle 714"/>
              <p:cNvSpPr>
                <a:spLocks noChangeArrowheads="1"/>
              </p:cNvSpPr>
              <p:nvPr/>
            </p:nvSpPr>
            <p:spPr bwMode="auto">
              <a:xfrm>
                <a:off x="139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Rectangle 715"/>
              <p:cNvSpPr>
                <a:spLocks noChangeArrowheads="1"/>
              </p:cNvSpPr>
              <p:nvPr/>
            </p:nvSpPr>
            <p:spPr bwMode="auto">
              <a:xfrm>
                <a:off x="14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Rectangle 716"/>
              <p:cNvSpPr>
                <a:spLocks noChangeArrowheads="1"/>
              </p:cNvSpPr>
              <p:nvPr/>
            </p:nvSpPr>
            <p:spPr bwMode="auto">
              <a:xfrm>
                <a:off x="14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Rectangle 717"/>
              <p:cNvSpPr>
                <a:spLocks noChangeArrowheads="1"/>
              </p:cNvSpPr>
              <p:nvPr/>
            </p:nvSpPr>
            <p:spPr bwMode="auto">
              <a:xfrm>
                <a:off x="142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Rectangle 718"/>
              <p:cNvSpPr>
                <a:spLocks noChangeArrowheads="1"/>
              </p:cNvSpPr>
              <p:nvPr/>
            </p:nvSpPr>
            <p:spPr bwMode="auto">
              <a:xfrm>
                <a:off x="14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Rectangle 719"/>
              <p:cNvSpPr>
                <a:spLocks noChangeArrowheads="1"/>
              </p:cNvSpPr>
              <p:nvPr/>
            </p:nvSpPr>
            <p:spPr bwMode="auto">
              <a:xfrm>
                <a:off x="14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Rectangle 720"/>
              <p:cNvSpPr>
                <a:spLocks noChangeArrowheads="1"/>
              </p:cNvSpPr>
              <p:nvPr/>
            </p:nvSpPr>
            <p:spPr bwMode="auto">
              <a:xfrm>
                <a:off x="145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Rectangle 721"/>
              <p:cNvSpPr>
                <a:spLocks noChangeArrowheads="1"/>
              </p:cNvSpPr>
              <p:nvPr/>
            </p:nvSpPr>
            <p:spPr bwMode="auto">
              <a:xfrm>
                <a:off x="14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Rectangle 722"/>
              <p:cNvSpPr>
                <a:spLocks noChangeArrowheads="1"/>
              </p:cNvSpPr>
              <p:nvPr/>
            </p:nvSpPr>
            <p:spPr bwMode="auto">
              <a:xfrm>
                <a:off x="14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Rectangle 723"/>
              <p:cNvSpPr>
                <a:spLocks noChangeArrowheads="1"/>
              </p:cNvSpPr>
              <p:nvPr/>
            </p:nvSpPr>
            <p:spPr bwMode="auto">
              <a:xfrm>
                <a:off x="147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Rectangle 724"/>
              <p:cNvSpPr>
                <a:spLocks noChangeArrowheads="1"/>
              </p:cNvSpPr>
              <p:nvPr/>
            </p:nvSpPr>
            <p:spPr bwMode="auto">
              <a:xfrm>
                <a:off x="14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Rectangle 725"/>
              <p:cNvSpPr>
                <a:spLocks noChangeArrowheads="1"/>
              </p:cNvSpPr>
              <p:nvPr/>
            </p:nvSpPr>
            <p:spPr bwMode="auto">
              <a:xfrm>
                <a:off x="14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Rectangle 726"/>
              <p:cNvSpPr>
                <a:spLocks noChangeArrowheads="1"/>
              </p:cNvSpPr>
              <p:nvPr/>
            </p:nvSpPr>
            <p:spPr bwMode="auto">
              <a:xfrm>
                <a:off x="149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Rectangle 727"/>
              <p:cNvSpPr>
                <a:spLocks noChangeArrowheads="1"/>
              </p:cNvSpPr>
              <p:nvPr/>
            </p:nvSpPr>
            <p:spPr bwMode="auto">
              <a:xfrm>
                <a:off x="15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Rectangle 728"/>
              <p:cNvSpPr>
                <a:spLocks noChangeArrowheads="1"/>
              </p:cNvSpPr>
              <p:nvPr/>
            </p:nvSpPr>
            <p:spPr bwMode="auto">
              <a:xfrm>
                <a:off x="15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Rectangle 729"/>
              <p:cNvSpPr>
                <a:spLocks noChangeArrowheads="1"/>
              </p:cNvSpPr>
              <p:nvPr/>
            </p:nvSpPr>
            <p:spPr bwMode="auto">
              <a:xfrm>
                <a:off x="152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Rectangle 730"/>
              <p:cNvSpPr>
                <a:spLocks noChangeArrowheads="1"/>
              </p:cNvSpPr>
              <p:nvPr/>
            </p:nvSpPr>
            <p:spPr bwMode="auto">
              <a:xfrm>
                <a:off x="15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Rectangle 731"/>
              <p:cNvSpPr>
                <a:spLocks noChangeArrowheads="1"/>
              </p:cNvSpPr>
              <p:nvPr/>
            </p:nvSpPr>
            <p:spPr bwMode="auto">
              <a:xfrm>
                <a:off x="15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Rectangle 732"/>
              <p:cNvSpPr>
                <a:spLocks noChangeArrowheads="1"/>
              </p:cNvSpPr>
              <p:nvPr/>
            </p:nvSpPr>
            <p:spPr bwMode="auto">
              <a:xfrm>
                <a:off x="155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Rectangle 733"/>
              <p:cNvSpPr>
                <a:spLocks noChangeArrowheads="1"/>
              </p:cNvSpPr>
              <p:nvPr/>
            </p:nvSpPr>
            <p:spPr bwMode="auto">
              <a:xfrm>
                <a:off x="15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Rectangle 734"/>
              <p:cNvSpPr>
                <a:spLocks noChangeArrowheads="1"/>
              </p:cNvSpPr>
              <p:nvPr/>
            </p:nvSpPr>
            <p:spPr bwMode="auto">
              <a:xfrm>
                <a:off x="15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Rectangle 735"/>
              <p:cNvSpPr>
                <a:spLocks noChangeArrowheads="1"/>
              </p:cNvSpPr>
              <p:nvPr/>
            </p:nvSpPr>
            <p:spPr bwMode="auto">
              <a:xfrm>
                <a:off x="157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Rectangle 736"/>
              <p:cNvSpPr>
                <a:spLocks noChangeArrowheads="1"/>
              </p:cNvSpPr>
              <p:nvPr/>
            </p:nvSpPr>
            <p:spPr bwMode="auto">
              <a:xfrm>
                <a:off x="15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Rectangle 737"/>
              <p:cNvSpPr>
                <a:spLocks noChangeArrowheads="1"/>
              </p:cNvSpPr>
              <p:nvPr/>
            </p:nvSpPr>
            <p:spPr bwMode="auto">
              <a:xfrm>
                <a:off x="16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Rectangle 738"/>
              <p:cNvSpPr>
                <a:spLocks noChangeArrowheads="1"/>
              </p:cNvSpPr>
              <p:nvPr/>
            </p:nvSpPr>
            <p:spPr bwMode="auto">
              <a:xfrm>
                <a:off x="160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Rectangle 739"/>
              <p:cNvSpPr>
                <a:spLocks noChangeArrowheads="1"/>
              </p:cNvSpPr>
              <p:nvPr/>
            </p:nvSpPr>
            <p:spPr bwMode="auto">
              <a:xfrm>
                <a:off x="16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Rectangle 740"/>
              <p:cNvSpPr>
                <a:spLocks noChangeArrowheads="1"/>
              </p:cNvSpPr>
              <p:nvPr/>
            </p:nvSpPr>
            <p:spPr bwMode="auto">
              <a:xfrm>
                <a:off x="16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Rectangle 741"/>
              <p:cNvSpPr>
                <a:spLocks noChangeArrowheads="1"/>
              </p:cNvSpPr>
              <p:nvPr/>
            </p:nvSpPr>
            <p:spPr bwMode="auto">
              <a:xfrm>
                <a:off x="164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Rectangle 742"/>
              <p:cNvSpPr>
                <a:spLocks noChangeArrowheads="1"/>
              </p:cNvSpPr>
              <p:nvPr/>
            </p:nvSpPr>
            <p:spPr bwMode="auto">
              <a:xfrm>
                <a:off x="16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Rectangle 743"/>
              <p:cNvSpPr>
                <a:spLocks noChangeArrowheads="1"/>
              </p:cNvSpPr>
              <p:nvPr/>
            </p:nvSpPr>
            <p:spPr bwMode="auto">
              <a:xfrm>
                <a:off x="16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Rectangle 744"/>
              <p:cNvSpPr>
                <a:spLocks noChangeArrowheads="1"/>
              </p:cNvSpPr>
              <p:nvPr/>
            </p:nvSpPr>
            <p:spPr bwMode="auto">
              <a:xfrm>
                <a:off x="167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Rectangle 745"/>
              <p:cNvSpPr>
                <a:spLocks noChangeArrowheads="1"/>
              </p:cNvSpPr>
              <p:nvPr/>
            </p:nvSpPr>
            <p:spPr bwMode="auto">
              <a:xfrm>
                <a:off x="17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Rectangle 746"/>
              <p:cNvSpPr>
                <a:spLocks noChangeArrowheads="1"/>
              </p:cNvSpPr>
              <p:nvPr/>
            </p:nvSpPr>
            <p:spPr bwMode="auto">
              <a:xfrm>
                <a:off x="17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72" name="Group 948"/>
            <p:cNvGrpSpPr>
              <a:grpSpLocks/>
            </p:cNvGrpSpPr>
            <p:nvPr/>
          </p:nvGrpSpPr>
          <p:grpSpPr bwMode="auto">
            <a:xfrm>
              <a:off x="1721" y="2112"/>
              <a:ext cx="2322" cy="18"/>
              <a:chOff x="1721" y="2112"/>
              <a:chExt cx="2322" cy="18"/>
            </a:xfrm>
          </p:grpSpPr>
          <p:sp>
            <p:nvSpPr>
              <p:cNvPr id="1772" name="Rectangle 748"/>
              <p:cNvSpPr>
                <a:spLocks noChangeArrowheads="1"/>
              </p:cNvSpPr>
              <p:nvPr/>
            </p:nvSpPr>
            <p:spPr bwMode="auto">
              <a:xfrm>
                <a:off x="172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Rectangle 749"/>
              <p:cNvSpPr>
                <a:spLocks noChangeArrowheads="1"/>
              </p:cNvSpPr>
              <p:nvPr/>
            </p:nvSpPr>
            <p:spPr bwMode="auto">
              <a:xfrm>
                <a:off x="17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Rectangle 750"/>
              <p:cNvSpPr>
                <a:spLocks noChangeArrowheads="1"/>
              </p:cNvSpPr>
              <p:nvPr/>
            </p:nvSpPr>
            <p:spPr bwMode="auto">
              <a:xfrm>
                <a:off x="17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Rectangle 751"/>
              <p:cNvSpPr>
                <a:spLocks noChangeArrowheads="1"/>
              </p:cNvSpPr>
              <p:nvPr/>
            </p:nvSpPr>
            <p:spPr bwMode="auto">
              <a:xfrm>
                <a:off x="174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Rectangle 752"/>
              <p:cNvSpPr>
                <a:spLocks noChangeArrowheads="1"/>
              </p:cNvSpPr>
              <p:nvPr/>
            </p:nvSpPr>
            <p:spPr bwMode="auto">
              <a:xfrm>
                <a:off x="17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Rectangle 753"/>
              <p:cNvSpPr>
                <a:spLocks noChangeArrowheads="1"/>
              </p:cNvSpPr>
              <p:nvPr/>
            </p:nvSpPr>
            <p:spPr bwMode="auto">
              <a:xfrm>
                <a:off x="17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Rectangle 754"/>
              <p:cNvSpPr>
                <a:spLocks noChangeArrowheads="1"/>
              </p:cNvSpPr>
              <p:nvPr/>
            </p:nvSpPr>
            <p:spPr bwMode="auto">
              <a:xfrm>
                <a:off x="179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Rectangle 755"/>
              <p:cNvSpPr>
                <a:spLocks noChangeArrowheads="1"/>
              </p:cNvSpPr>
              <p:nvPr/>
            </p:nvSpPr>
            <p:spPr bwMode="auto">
              <a:xfrm>
                <a:off x="18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Rectangle 756"/>
              <p:cNvSpPr>
                <a:spLocks noChangeArrowheads="1"/>
              </p:cNvSpPr>
              <p:nvPr/>
            </p:nvSpPr>
            <p:spPr bwMode="auto">
              <a:xfrm>
                <a:off x="18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Rectangle 757"/>
              <p:cNvSpPr>
                <a:spLocks noChangeArrowheads="1"/>
              </p:cNvSpPr>
              <p:nvPr/>
            </p:nvSpPr>
            <p:spPr bwMode="auto">
              <a:xfrm>
                <a:off x="181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Rectangle 758"/>
              <p:cNvSpPr>
                <a:spLocks noChangeArrowheads="1"/>
              </p:cNvSpPr>
              <p:nvPr/>
            </p:nvSpPr>
            <p:spPr bwMode="auto">
              <a:xfrm>
                <a:off x="18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Rectangle 759"/>
              <p:cNvSpPr>
                <a:spLocks noChangeArrowheads="1"/>
              </p:cNvSpPr>
              <p:nvPr/>
            </p:nvSpPr>
            <p:spPr bwMode="auto">
              <a:xfrm>
                <a:off x="18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Rectangle 760"/>
              <p:cNvSpPr>
                <a:spLocks noChangeArrowheads="1"/>
              </p:cNvSpPr>
              <p:nvPr/>
            </p:nvSpPr>
            <p:spPr bwMode="auto">
              <a:xfrm>
                <a:off x="1865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Rectangle 761"/>
              <p:cNvSpPr>
                <a:spLocks noChangeArrowheads="1"/>
              </p:cNvSpPr>
              <p:nvPr/>
            </p:nvSpPr>
            <p:spPr bwMode="auto">
              <a:xfrm>
                <a:off x="18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Rectangle 762"/>
              <p:cNvSpPr>
                <a:spLocks noChangeArrowheads="1"/>
              </p:cNvSpPr>
              <p:nvPr/>
            </p:nvSpPr>
            <p:spPr bwMode="auto">
              <a:xfrm>
                <a:off x="18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Rectangle 763"/>
              <p:cNvSpPr>
                <a:spLocks noChangeArrowheads="1"/>
              </p:cNvSpPr>
              <p:nvPr/>
            </p:nvSpPr>
            <p:spPr bwMode="auto">
              <a:xfrm>
                <a:off x="188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Rectangle 764"/>
              <p:cNvSpPr>
                <a:spLocks noChangeArrowheads="1"/>
              </p:cNvSpPr>
              <p:nvPr/>
            </p:nvSpPr>
            <p:spPr bwMode="auto">
              <a:xfrm>
                <a:off x="192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Rectangle 765"/>
              <p:cNvSpPr>
                <a:spLocks noChangeArrowheads="1"/>
              </p:cNvSpPr>
              <p:nvPr/>
            </p:nvSpPr>
            <p:spPr bwMode="auto">
              <a:xfrm>
                <a:off x="19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Rectangle 766"/>
              <p:cNvSpPr>
                <a:spLocks noChangeArrowheads="1"/>
              </p:cNvSpPr>
              <p:nvPr/>
            </p:nvSpPr>
            <p:spPr bwMode="auto">
              <a:xfrm>
                <a:off x="193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Rectangle 767"/>
              <p:cNvSpPr>
                <a:spLocks noChangeArrowheads="1"/>
              </p:cNvSpPr>
              <p:nvPr/>
            </p:nvSpPr>
            <p:spPr bwMode="auto">
              <a:xfrm>
                <a:off x="19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Rectangle 768"/>
              <p:cNvSpPr>
                <a:spLocks noChangeArrowheads="1"/>
              </p:cNvSpPr>
              <p:nvPr/>
            </p:nvSpPr>
            <p:spPr bwMode="auto">
              <a:xfrm>
                <a:off x="19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Rectangle 769"/>
              <p:cNvSpPr>
                <a:spLocks noChangeArrowheads="1"/>
              </p:cNvSpPr>
              <p:nvPr/>
            </p:nvSpPr>
            <p:spPr bwMode="auto">
              <a:xfrm>
                <a:off x="196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Rectangle 770"/>
              <p:cNvSpPr>
                <a:spLocks noChangeArrowheads="1"/>
              </p:cNvSpPr>
              <p:nvPr/>
            </p:nvSpPr>
            <p:spPr bwMode="auto">
              <a:xfrm>
                <a:off x="199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Rectangle 771"/>
              <p:cNvSpPr>
                <a:spLocks noChangeArrowheads="1"/>
              </p:cNvSpPr>
              <p:nvPr/>
            </p:nvSpPr>
            <p:spPr bwMode="auto">
              <a:xfrm>
                <a:off x="20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Rectangle 772"/>
              <p:cNvSpPr>
                <a:spLocks noChangeArrowheads="1"/>
              </p:cNvSpPr>
              <p:nvPr/>
            </p:nvSpPr>
            <p:spPr bwMode="auto">
              <a:xfrm>
                <a:off x="200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Rectangle 773"/>
              <p:cNvSpPr>
                <a:spLocks noChangeArrowheads="1"/>
              </p:cNvSpPr>
              <p:nvPr/>
            </p:nvSpPr>
            <p:spPr bwMode="auto">
              <a:xfrm>
                <a:off x="20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Rectangle 774"/>
              <p:cNvSpPr>
                <a:spLocks noChangeArrowheads="1"/>
              </p:cNvSpPr>
              <p:nvPr/>
            </p:nvSpPr>
            <p:spPr bwMode="auto">
              <a:xfrm>
                <a:off x="20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Rectangle 775"/>
              <p:cNvSpPr>
                <a:spLocks noChangeArrowheads="1"/>
              </p:cNvSpPr>
              <p:nvPr/>
            </p:nvSpPr>
            <p:spPr bwMode="auto">
              <a:xfrm>
                <a:off x="203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Rectangle 776"/>
              <p:cNvSpPr>
                <a:spLocks noChangeArrowheads="1"/>
              </p:cNvSpPr>
              <p:nvPr/>
            </p:nvSpPr>
            <p:spPr bwMode="auto">
              <a:xfrm>
                <a:off x="20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Rectangle 777"/>
              <p:cNvSpPr>
                <a:spLocks noChangeArrowheads="1"/>
              </p:cNvSpPr>
              <p:nvPr/>
            </p:nvSpPr>
            <p:spPr bwMode="auto">
              <a:xfrm>
                <a:off x="20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Rectangle 778"/>
              <p:cNvSpPr>
                <a:spLocks noChangeArrowheads="1"/>
              </p:cNvSpPr>
              <p:nvPr/>
            </p:nvSpPr>
            <p:spPr bwMode="auto">
              <a:xfrm>
                <a:off x="207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Rectangle 779"/>
              <p:cNvSpPr>
                <a:spLocks noChangeArrowheads="1"/>
              </p:cNvSpPr>
              <p:nvPr/>
            </p:nvSpPr>
            <p:spPr bwMode="auto">
              <a:xfrm>
                <a:off x="20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Rectangle 780"/>
              <p:cNvSpPr>
                <a:spLocks noChangeArrowheads="1"/>
              </p:cNvSpPr>
              <p:nvPr/>
            </p:nvSpPr>
            <p:spPr bwMode="auto">
              <a:xfrm>
                <a:off x="20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Rectangle 781"/>
              <p:cNvSpPr>
                <a:spLocks noChangeArrowheads="1"/>
              </p:cNvSpPr>
              <p:nvPr/>
            </p:nvSpPr>
            <p:spPr bwMode="auto">
              <a:xfrm>
                <a:off x="209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Rectangle 782"/>
              <p:cNvSpPr>
                <a:spLocks noChangeArrowheads="1"/>
              </p:cNvSpPr>
              <p:nvPr/>
            </p:nvSpPr>
            <p:spPr bwMode="auto">
              <a:xfrm>
                <a:off x="21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Rectangle 783"/>
              <p:cNvSpPr>
                <a:spLocks noChangeArrowheads="1"/>
              </p:cNvSpPr>
              <p:nvPr/>
            </p:nvSpPr>
            <p:spPr bwMode="auto">
              <a:xfrm>
                <a:off x="21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Rectangle 784"/>
              <p:cNvSpPr>
                <a:spLocks noChangeArrowheads="1"/>
              </p:cNvSpPr>
              <p:nvPr/>
            </p:nvSpPr>
            <p:spPr bwMode="auto">
              <a:xfrm>
                <a:off x="214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Rectangle 785"/>
              <p:cNvSpPr>
                <a:spLocks noChangeArrowheads="1"/>
              </p:cNvSpPr>
              <p:nvPr/>
            </p:nvSpPr>
            <p:spPr bwMode="auto">
              <a:xfrm>
                <a:off x="21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Rectangle 786"/>
              <p:cNvSpPr>
                <a:spLocks noChangeArrowheads="1"/>
              </p:cNvSpPr>
              <p:nvPr/>
            </p:nvSpPr>
            <p:spPr bwMode="auto">
              <a:xfrm>
                <a:off x="21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Rectangle 787"/>
              <p:cNvSpPr>
                <a:spLocks noChangeArrowheads="1"/>
              </p:cNvSpPr>
              <p:nvPr/>
            </p:nvSpPr>
            <p:spPr bwMode="auto">
              <a:xfrm>
                <a:off x="217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Rectangle 788"/>
              <p:cNvSpPr>
                <a:spLocks noChangeArrowheads="1"/>
              </p:cNvSpPr>
              <p:nvPr/>
            </p:nvSpPr>
            <p:spPr bwMode="auto">
              <a:xfrm>
                <a:off x="22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Rectangle 789"/>
              <p:cNvSpPr>
                <a:spLocks noChangeArrowheads="1"/>
              </p:cNvSpPr>
              <p:nvPr/>
            </p:nvSpPr>
            <p:spPr bwMode="auto">
              <a:xfrm>
                <a:off x="22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Rectangle 790"/>
              <p:cNvSpPr>
                <a:spLocks noChangeArrowheads="1"/>
              </p:cNvSpPr>
              <p:nvPr/>
            </p:nvSpPr>
            <p:spPr bwMode="auto">
              <a:xfrm>
                <a:off x="221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Rectangle 791"/>
              <p:cNvSpPr>
                <a:spLocks noChangeArrowheads="1"/>
              </p:cNvSpPr>
              <p:nvPr/>
            </p:nvSpPr>
            <p:spPr bwMode="auto">
              <a:xfrm>
                <a:off x="22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Rectangle 792"/>
              <p:cNvSpPr>
                <a:spLocks noChangeArrowheads="1"/>
              </p:cNvSpPr>
              <p:nvPr/>
            </p:nvSpPr>
            <p:spPr bwMode="auto">
              <a:xfrm>
                <a:off x="22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Rectangle 793"/>
              <p:cNvSpPr>
                <a:spLocks noChangeArrowheads="1"/>
              </p:cNvSpPr>
              <p:nvPr/>
            </p:nvSpPr>
            <p:spPr bwMode="auto">
              <a:xfrm>
                <a:off x="224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Rectangle 794"/>
              <p:cNvSpPr>
                <a:spLocks noChangeArrowheads="1"/>
              </p:cNvSpPr>
              <p:nvPr/>
            </p:nvSpPr>
            <p:spPr bwMode="auto">
              <a:xfrm>
                <a:off x="227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Rectangle 795"/>
              <p:cNvSpPr>
                <a:spLocks noChangeArrowheads="1"/>
              </p:cNvSpPr>
              <p:nvPr/>
            </p:nvSpPr>
            <p:spPr bwMode="auto">
              <a:xfrm>
                <a:off x="22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Rectangle 796"/>
              <p:cNvSpPr>
                <a:spLocks noChangeArrowheads="1"/>
              </p:cNvSpPr>
              <p:nvPr/>
            </p:nvSpPr>
            <p:spPr bwMode="auto">
              <a:xfrm>
                <a:off x="229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Rectangle 797"/>
              <p:cNvSpPr>
                <a:spLocks noChangeArrowheads="1"/>
              </p:cNvSpPr>
              <p:nvPr/>
            </p:nvSpPr>
            <p:spPr bwMode="auto">
              <a:xfrm>
                <a:off x="23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Rectangle 798"/>
              <p:cNvSpPr>
                <a:spLocks noChangeArrowheads="1"/>
              </p:cNvSpPr>
              <p:nvPr/>
            </p:nvSpPr>
            <p:spPr bwMode="auto">
              <a:xfrm>
                <a:off x="23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Rectangle 799"/>
              <p:cNvSpPr>
                <a:spLocks noChangeArrowheads="1"/>
              </p:cNvSpPr>
              <p:nvPr/>
            </p:nvSpPr>
            <p:spPr bwMode="auto">
              <a:xfrm>
                <a:off x="231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Rectangle 800"/>
              <p:cNvSpPr>
                <a:spLocks noChangeArrowheads="1"/>
              </p:cNvSpPr>
              <p:nvPr/>
            </p:nvSpPr>
            <p:spPr bwMode="auto">
              <a:xfrm>
                <a:off x="23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Rectangle 801"/>
              <p:cNvSpPr>
                <a:spLocks noChangeArrowheads="1"/>
              </p:cNvSpPr>
              <p:nvPr/>
            </p:nvSpPr>
            <p:spPr bwMode="auto">
              <a:xfrm>
                <a:off x="23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Rectangle 802"/>
              <p:cNvSpPr>
                <a:spLocks noChangeArrowheads="1"/>
              </p:cNvSpPr>
              <p:nvPr/>
            </p:nvSpPr>
            <p:spPr bwMode="auto">
              <a:xfrm>
                <a:off x="236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Rectangle 803"/>
              <p:cNvSpPr>
                <a:spLocks noChangeArrowheads="1"/>
              </p:cNvSpPr>
              <p:nvPr/>
            </p:nvSpPr>
            <p:spPr bwMode="auto">
              <a:xfrm>
                <a:off x="23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Rectangle 804"/>
              <p:cNvSpPr>
                <a:spLocks noChangeArrowheads="1"/>
              </p:cNvSpPr>
              <p:nvPr/>
            </p:nvSpPr>
            <p:spPr bwMode="auto">
              <a:xfrm>
                <a:off x="23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Rectangle 805"/>
              <p:cNvSpPr>
                <a:spLocks noChangeArrowheads="1"/>
              </p:cNvSpPr>
              <p:nvPr/>
            </p:nvSpPr>
            <p:spPr bwMode="auto">
              <a:xfrm>
                <a:off x="238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Rectangle 806"/>
              <p:cNvSpPr>
                <a:spLocks noChangeArrowheads="1"/>
              </p:cNvSpPr>
              <p:nvPr/>
            </p:nvSpPr>
            <p:spPr bwMode="auto">
              <a:xfrm>
                <a:off x="24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Rectangle 807"/>
              <p:cNvSpPr>
                <a:spLocks noChangeArrowheads="1"/>
              </p:cNvSpPr>
              <p:nvPr/>
            </p:nvSpPr>
            <p:spPr bwMode="auto">
              <a:xfrm>
                <a:off x="24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Rectangle 808"/>
              <p:cNvSpPr>
                <a:spLocks noChangeArrowheads="1"/>
              </p:cNvSpPr>
              <p:nvPr/>
            </p:nvSpPr>
            <p:spPr bwMode="auto">
              <a:xfrm>
                <a:off x="242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Rectangle 809"/>
              <p:cNvSpPr>
                <a:spLocks noChangeArrowheads="1"/>
              </p:cNvSpPr>
              <p:nvPr/>
            </p:nvSpPr>
            <p:spPr bwMode="auto">
              <a:xfrm>
                <a:off x="24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Rectangle 810"/>
              <p:cNvSpPr>
                <a:spLocks noChangeArrowheads="1"/>
              </p:cNvSpPr>
              <p:nvPr/>
            </p:nvSpPr>
            <p:spPr bwMode="auto">
              <a:xfrm>
                <a:off x="24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Rectangle 811"/>
              <p:cNvSpPr>
                <a:spLocks noChangeArrowheads="1"/>
              </p:cNvSpPr>
              <p:nvPr/>
            </p:nvSpPr>
            <p:spPr bwMode="auto">
              <a:xfrm>
                <a:off x="245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Rectangle 812"/>
              <p:cNvSpPr>
                <a:spLocks noChangeArrowheads="1"/>
              </p:cNvSpPr>
              <p:nvPr/>
            </p:nvSpPr>
            <p:spPr bwMode="auto">
              <a:xfrm>
                <a:off x="24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Rectangle 813"/>
              <p:cNvSpPr>
                <a:spLocks noChangeArrowheads="1"/>
              </p:cNvSpPr>
              <p:nvPr/>
            </p:nvSpPr>
            <p:spPr bwMode="auto">
              <a:xfrm>
                <a:off x="25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Rectangle 814"/>
              <p:cNvSpPr>
                <a:spLocks noChangeArrowheads="1"/>
              </p:cNvSpPr>
              <p:nvPr/>
            </p:nvSpPr>
            <p:spPr bwMode="auto">
              <a:xfrm>
                <a:off x="250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Rectangle 815"/>
              <p:cNvSpPr>
                <a:spLocks noChangeArrowheads="1"/>
              </p:cNvSpPr>
              <p:nvPr/>
            </p:nvSpPr>
            <p:spPr bwMode="auto">
              <a:xfrm>
                <a:off x="25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Rectangle 816"/>
              <p:cNvSpPr>
                <a:spLocks noChangeArrowheads="1"/>
              </p:cNvSpPr>
              <p:nvPr/>
            </p:nvSpPr>
            <p:spPr bwMode="auto">
              <a:xfrm>
                <a:off x="25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Rectangle 817"/>
              <p:cNvSpPr>
                <a:spLocks noChangeArrowheads="1"/>
              </p:cNvSpPr>
              <p:nvPr/>
            </p:nvSpPr>
            <p:spPr bwMode="auto">
              <a:xfrm>
                <a:off x="253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Rectangle 818"/>
              <p:cNvSpPr>
                <a:spLocks noChangeArrowheads="1"/>
              </p:cNvSpPr>
              <p:nvPr/>
            </p:nvSpPr>
            <p:spPr bwMode="auto">
              <a:xfrm>
                <a:off x="25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Rectangle 819"/>
              <p:cNvSpPr>
                <a:spLocks noChangeArrowheads="1"/>
              </p:cNvSpPr>
              <p:nvPr/>
            </p:nvSpPr>
            <p:spPr bwMode="auto">
              <a:xfrm>
                <a:off x="25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Rectangle 820"/>
              <p:cNvSpPr>
                <a:spLocks noChangeArrowheads="1"/>
              </p:cNvSpPr>
              <p:nvPr/>
            </p:nvSpPr>
            <p:spPr bwMode="auto">
              <a:xfrm>
                <a:off x="257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Rectangle 821"/>
              <p:cNvSpPr>
                <a:spLocks noChangeArrowheads="1"/>
              </p:cNvSpPr>
              <p:nvPr/>
            </p:nvSpPr>
            <p:spPr bwMode="auto">
              <a:xfrm>
                <a:off x="25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Rectangle 822"/>
              <p:cNvSpPr>
                <a:spLocks noChangeArrowheads="1"/>
              </p:cNvSpPr>
              <p:nvPr/>
            </p:nvSpPr>
            <p:spPr bwMode="auto">
              <a:xfrm>
                <a:off x="26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Rectangle 823"/>
              <p:cNvSpPr>
                <a:spLocks noChangeArrowheads="1"/>
              </p:cNvSpPr>
              <p:nvPr/>
            </p:nvSpPr>
            <p:spPr bwMode="auto">
              <a:xfrm>
                <a:off x="260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Rectangle 824"/>
              <p:cNvSpPr>
                <a:spLocks noChangeArrowheads="1"/>
              </p:cNvSpPr>
              <p:nvPr/>
            </p:nvSpPr>
            <p:spPr bwMode="auto">
              <a:xfrm>
                <a:off x="26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Rectangle 825"/>
              <p:cNvSpPr>
                <a:spLocks noChangeArrowheads="1"/>
              </p:cNvSpPr>
              <p:nvPr/>
            </p:nvSpPr>
            <p:spPr bwMode="auto">
              <a:xfrm>
                <a:off x="26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Rectangle 826"/>
              <p:cNvSpPr>
                <a:spLocks noChangeArrowheads="1"/>
              </p:cNvSpPr>
              <p:nvPr/>
            </p:nvSpPr>
            <p:spPr bwMode="auto">
              <a:xfrm>
                <a:off x="264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Rectangle 827"/>
              <p:cNvSpPr>
                <a:spLocks noChangeArrowheads="1"/>
              </p:cNvSpPr>
              <p:nvPr/>
            </p:nvSpPr>
            <p:spPr bwMode="auto">
              <a:xfrm>
                <a:off x="26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Rectangle 828"/>
              <p:cNvSpPr>
                <a:spLocks noChangeArrowheads="1"/>
              </p:cNvSpPr>
              <p:nvPr/>
            </p:nvSpPr>
            <p:spPr bwMode="auto">
              <a:xfrm>
                <a:off x="26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Rectangle 829"/>
              <p:cNvSpPr>
                <a:spLocks noChangeArrowheads="1"/>
              </p:cNvSpPr>
              <p:nvPr/>
            </p:nvSpPr>
            <p:spPr bwMode="auto">
              <a:xfrm>
                <a:off x="266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Rectangle 830"/>
              <p:cNvSpPr>
                <a:spLocks noChangeArrowheads="1"/>
              </p:cNvSpPr>
              <p:nvPr/>
            </p:nvSpPr>
            <p:spPr bwMode="auto">
              <a:xfrm>
                <a:off x="27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Rectangle 831"/>
              <p:cNvSpPr>
                <a:spLocks noChangeArrowheads="1"/>
              </p:cNvSpPr>
              <p:nvPr/>
            </p:nvSpPr>
            <p:spPr bwMode="auto">
              <a:xfrm>
                <a:off x="27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Rectangle 832"/>
              <p:cNvSpPr>
                <a:spLocks noChangeArrowheads="1"/>
              </p:cNvSpPr>
              <p:nvPr/>
            </p:nvSpPr>
            <p:spPr bwMode="auto">
              <a:xfrm>
                <a:off x="271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Rectangle 833"/>
              <p:cNvSpPr>
                <a:spLocks noChangeArrowheads="1"/>
              </p:cNvSpPr>
              <p:nvPr/>
            </p:nvSpPr>
            <p:spPr bwMode="auto">
              <a:xfrm>
                <a:off x="27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Rectangle 834"/>
              <p:cNvSpPr>
                <a:spLocks noChangeArrowheads="1"/>
              </p:cNvSpPr>
              <p:nvPr/>
            </p:nvSpPr>
            <p:spPr bwMode="auto">
              <a:xfrm>
                <a:off x="27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Rectangle 835"/>
              <p:cNvSpPr>
                <a:spLocks noChangeArrowheads="1"/>
              </p:cNvSpPr>
              <p:nvPr/>
            </p:nvSpPr>
            <p:spPr bwMode="auto">
              <a:xfrm>
                <a:off x="274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Rectangle 836"/>
              <p:cNvSpPr>
                <a:spLocks noChangeArrowheads="1"/>
              </p:cNvSpPr>
              <p:nvPr/>
            </p:nvSpPr>
            <p:spPr bwMode="auto">
              <a:xfrm>
                <a:off x="27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Rectangle 837"/>
              <p:cNvSpPr>
                <a:spLocks noChangeArrowheads="1"/>
              </p:cNvSpPr>
              <p:nvPr/>
            </p:nvSpPr>
            <p:spPr bwMode="auto">
              <a:xfrm>
                <a:off x="27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Rectangle 838"/>
              <p:cNvSpPr>
                <a:spLocks noChangeArrowheads="1"/>
              </p:cNvSpPr>
              <p:nvPr/>
            </p:nvSpPr>
            <p:spPr bwMode="auto">
              <a:xfrm>
                <a:off x="278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Rectangle 839"/>
              <p:cNvSpPr>
                <a:spLocks noChangeArrowheads="1"/>
              </p:cNvSpPr>
              <p:nvPr/>
            </p:nvSpPr>
            <p:spPr bwMode="auto">
              <a:xfrm>
                <a:off x="28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Rectangle 840"/>
              <p:cNvSpPr>
                <a:spLocks noChangeArrowheads="1"/>
              </p:cNvSpPr>
              <p:nvPr/>
            </p:nvSpPr>
            <p:spPr bwMode="auto">
              <a:xfrm>
                <a:off x="28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Rectangle 841"/>
              <p:cNvSpPr>
                <a:spLocks noChangeArrowheads="1"/>
              </p:cNvSpPr>
              <p:nvPr/>
            </p:nvSpPr>
            <p:spPr bwMode="auto">
              <a:xfrm>
                <a:off x="281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Rectangle 842"/>
              <p:cNvSpPr>
                <a:spLocks noChangeArrowheads="1"/>
              </p:cNvSpPr>
              <p:nvPr/>
            </p:nvSpPr>
            <p:spPr bwMode="auto">
              <a:xfrm>
                <a:off x="28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Rectangle 843"/>
              <p:cNvSpPr>
                <a:spLocks noChangeArrowheads="1"/>
              </p:cNvSpPr>
              <p:nvPr/>
            </p:nvSpPr>
            <p:spPr bwMode="auto">
              <a:xfrm>
                <a:off x="28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Rectangle 844"/>
              <p:cNvSpPr>
                <a:spLocks noChangeArrowheads="1"/>
              </p:cNvSpPr>
              <p:nvPr/>
            </p:nvSpPr>
            <p:spPr bwMode="auto">
              <a:xfrm>
                <a:off x="286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Rectangle 845"/>
              <p:cNvSpPr>
                <a:spLocks noChangeArrowheads="1"/>
              </p:cNvSpPr>
              <p:nvPr/>
            </p:nvSpPr>
            <p:spPr bwMode="auto">
              <a:xfrm>
                <a:off x="28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Rectangle 846"/>
              <p:cNvSpPr>
                <a:spLocks noChangeArrowheads="1"/>
              </p:cNvSpPr>
              <p:nvPr/>
            </p:nvSpPr>
            <p:spPr bwMode="auto">
              <a:xfrm>
                <a:off x="28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Rectangle 847"/>
              <p:cNvSpPr>
                <a:spLocks noChangeArrowheads="1"/>
              </p:cNvSpPr>
              <p:nvPr/>
            </p:nvSpPr>
            <p:spPr bwMode="auto">
              <a:xfrm>
                <a:off x="288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Rectangle 848"/>
              <p:cNvSpPr>
                <a:spLocks noChangeArrowheads="1"/>
              </p:cNvSpPr>
              <p:nvPr/>
            </p:nvSpPr>
            <p:spPr bwMode="auto">
              <a:xfrm>
                <a:off x="29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Rectangle 849"/>
              <p:cNvSpPr>
                <a:spLocks noChangeArrowheads="1"/>
              </p:cNvSpPr>
              <p:nvPr/>
            </p:nvSpPr>
            <p:spPr bwMode="auto">
              <a:xfrm>
                <a:off x="29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Rectangle 850"/>
              <p:cNvSpPr>
                <a:spLocks noChangeArrowheads="1"/>
              </p:cNvSpPr>
              <p:nvPr/>
            </p:nvSpPr>
            <p:spPr bwMode="auto">
              <a:xfrm>
                <a:off x="293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Rectangle 851"/>
              <p:cNvSpPr>
                <a:spLocks noChangeArrowheads="1"/>
              </p:cNvSpPr>
              <p:nvPr/>
            </p:nvSpPr>
            <p:spPr bwMode="auto">
              <a:xfrm>
                <a:off x="29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Rectangle 852"/>
              <p:cNvSpPr>
                <a:spLocks noChangeArrowheads="1"/>
              </p:cNvSpPr>
              <p:nvPr/>
            </p:nvSpPr>
            <p:spPr bwMode="auto">
              <a:xfrm>
                <a:off x="29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Rectangle 853"/>
              <p:cNvSpPr>
                <a:spLocks noChangeArrowheads="1"/>
              </p:cNvSpPr>
              <p:nvPr/>
            </p:nvSpPr>
            <p:spPr bwMode="auto">
              <a:xfrm>
                <a:off x="295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Rectangle 854"/>
              <p:cNvSpPr>
                <a:spLocks noChangeArrowheads="1"/>
              </p:cNvSpPr>
              <p:nvPr/>
            </p:nvSpPr>
            <p:spPr bwMode="auto">
              <a:xfrm>
                <a:off x="29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Rectangle 855"/>
              <p:cNvSpPr>
                <a:spLocks noChangeArrowheads="1"/>
              </p:cNvSpPr>
              <p:nvPr/>
            </p:nvSpPr>
            <p:spPr bwMode="auto">
              <a:xfrm>
                <a:off x="29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Rectangle 856"/>
              <p:cNvSpPr>
                <a:spLocks noChangeArrowheads="1"/>
              </p:cNvSpPr>
              <p:nvPr/>
            </p:nvSpPr>
            <p:spPr bwMode="auto">
              <a:xfrm>
                <a:off x="299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Rectangle 857"/>
              <p:cNvSpPr>
                <a:spLocks noChangeArrowheads="1"/>
              </p:cNvSpPr>
              <p:nvPr/>
            </p:nvSpPr>
            <p:spPr bwMode="auto">
              <a:xfrm>
                <a:off x="30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Rectangle 858"/>
              <p:cNvSpPr>
                <a:spLocks noChangeArrowheads="1"/>
              </p:cNvSpPr>
              <p:nvPr/>
            </p:nvSpPr>
            <p:spPr bwMode="auto">
              <a:xfrm>
                <a:off x="30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Rectangle 859"/>
              <p:cNvSpPr>
                <a:spLocks noChangeArrowheads="1"/>
              </p:cNvSpPr>
              <p:nvPr/>
            </p:nvSpPr>
            <p:spPr bwMode="auto">
              <a:xfrm>
                <a:off x="302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Rectangle 860"/>
              <p:cNvSpPr>
                <a:spLocks noChangeArrowheads="1"/>
              </p:cNvSpPr>
              <p:nvPr/>
            </p:nvSpPr>
            <p:spPr bwMode="auto">
              <a:xfrm>
                <a:off x="30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Rectangle 861"/>
              <p:cNvSpPr>
                <a:spLocks noChangeArrowheads="1"/>
              </p:cNvSpPr>
              <p:nvPr/>
            </p:nvSpPr>
            <p:spPr bwMode="auto">
              <a:xfrm>
                <a:off x="30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Rectangle 862"/>
              <p:cNvSpPr>
                <a:spLocks noChangeArrowheads="1"/>
              </p:cNvSpPr>
              <p:nvPr/>
            </p:nvSpPr>
            <p:spPr bwMode="auto">
              <a:xfrm>
                <a:off x="307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Rectangle 863"/>
              <p:cNvSpPr>
                <a:spLocks noChangeArrowheads="1"/>
              </p:cNvSpPr>
              <p:nvPr/>
            </p:nvSpPr>
            <p:spPr bwMode="auto">
              <a:xfrm>
                <a:off x="30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Rectangle 864"/>
              <p:cNvSpPr>
                <a:spLocks noChangeArrowheads="1"/>
              </p:cNvSpPr>
              <p:nvPr/>
            </p:nvSpPr>
            <p:spPr bwMode="auto">
              <a:xfrm>
                <a:off x="31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Rectangle 865"/>
              <p:cNvSpPr>
                <a:spLocks noChangeArrowheads="1"/>
              </p:cNvSpPr>
              <p:nvPr/>
            </p:nvSpPr>
            <p:spPr bwMode="auto">
              <a:xfrm>
                <a:off x="310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Rectangle 866"/>
              <p:cNvSpPr>
                <a:spLocks noChangeArrowheads="1"/>
              </p:cNvSpPr>
              <p:nvPr/>
            </p:nvSpPr>
            <p:spPr bwMode="auto">
              <a:xfrm>
                <a:off x="31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Rectangle 867"/>
              <p:cNvSpPr>
                <a:spLocks noChangeArrowheads="1"/>
              </p:cNvSpPr>
              <p:nvPr/>
            </p:nvSpPr>
            <p:spPr bwMode="auto">
              <a:xfrm>
                <a:off x="31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Rectangle 868"/>
              <p:cNvSpPr>
                <a:spLocks noChangeArrowheads="1"/>
              </p:cNvSpPr>
              <p:nvPr/>
            </p:nvSpPr>
            <p:spPr bwMode="auto">
              <a:xfrm>
                <a:off x="314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Rectangle 869"/>
              <p:cNvSpPr>
                <a:spLocks noChangeArrowheads="1"/>
              </p:cNvSpPr>
              <p:nvPr/>
            </p:nvSpPr>
            <p:spPr bwMode="auto">
              <a:xfrm>
                <a:off x="31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Rectangle 870"/>
              <p:cNvSpPr>
                <a:spLocks noChangeArrowheads="1"/>
              </p:cNvSpPr>
              <p:nvPr/>
            </p:nvSpPr>
            <p:spPr bwMode="auto">
              <a:xfrm>
                <a:off x="31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Rectangle 871"/>
              <p:cNvSpPr>
                <a:spLocks noChangeArrowheads="1"/>
              </p:cNvSpPr>
              <p:nvPr/>
            </p:nvSpPr>
            <p:spPr bwMode="auto">
              <a:xfrm>
                <a:off x="3167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Rectangle 872"/>
              <p:cNvSpPr>
                <a:spLocks noChangeArrowheads="1"/>
              </p:cNvSpPr>
              <p:nvPr/>
            </p:nvSpPr>
            <p:spPr bwMode="auto">
              <a:xfrm>
                <a:off x="32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Rectangle 873"/>
              <p:cNvSpPr>
                <a:spLocks noChangeArrowheads="1"/>
              </p:cNvSpPr>
              <p:nvPr/>
            </p:nvSpPr>
            <p:spPr bwMode="auto">
              <a:xfrm>
                <a:off x="32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8" name="Rectangle 874"/>
              <p:cNvSpPr>
                <a:spLocks noChangeArrowheads="1"/>
              </p:cNvSpPr>
              <p:nvPr/>
            </p:nvSpPr>
            <p:spPr bwMode="auto">
              <a:xfrm>
                <a:off x="321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Rectangle 875"/>
              <p:cNvSpPr>
                <a:spLocks noChangeArrowheads="1"/>
              </p:cNvSpPr>
              <p:nvPr/>
            </p:nvSpPr>
            <p:spPr bwMode="auto">
              <a:xfrm>
                <a:off x="32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Rectangle 876"/>
              <p:cNvSpPr>
                <a:spLocks noChangeArrowheads="1"/>
              </p:cNvSpPr>
              <p:nvPr/>
            </p:nvSpPr>
            <p:spPr bwMode="auto">
              <a:xfrm>
                <a:off x="32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Rectangle 877"/>
              <p:cNvSpPr>
                <a:spLocks noChangeArrowheads="1"/>
              </p:cNvSpPr>
              <p:nvPr/>
            </p:nvSpPr>
            <p:spPr bwMode="auto">
              <a:xfrm>
                <a:off x="323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Rectangle 878"/>
              <p:cNvSpPr>
                <a:spLocks noChangeArrowheads="1"/>
              </p:cNvSpPr>
              <p:nvPr/>
            </p:nvSpPr>
            <p:spPr bwMode="auto">
              <a:xfrm>
                <a:off x="32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Rectangle 879"/>
              <p:cNvSpPr>
                <a:spLocks noChangeArrowheads="1"/>
              </p:cNvSpPr>
              <p:nvPr/>
            </p:nvSpPr>
            <p:spPr bwMode="auto">
              <a:xfrm>
                <a:off x="32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Rectangle 880"/>
              <p:cNvSpPr>
                <a:spLocks noChangeArrowheads="1"/>
              </p:cNvSpPr>
              <p:nvPr/>
            </p:nvSpPr>
            <p:spPr bwMode="auto">
              <a:xfrm>
                <a:off x="328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Rectangle 881"/>
              <p:cNvSpPr>
                <a:spLocks noChangeArrowheads="1"/>
              </p:cNvSpPr>
              <p:nvPr/>
            </p:nvSpPr>
            <p:spPr bwMode="auto">
              <a:xfrm>
                <a:off x="33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Rectangle 882"/>
              <p:cNvSpPr>
                <a:spLocks noChangeArrowheads="1"/>
              </p:cNvSpPr>
              <p:nvPr/>
            </p:nvSpPr>
            <p:spPr bwMode="auto">
              <a:xfrm>
                <a:off x="33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Rectangle 883"/>
              <p:cNvSpPr>
                <a:spLocks noChangeArrowheads="1"/>
              </p:cNvSpPr>
              <p:nvPr/>
            </p:nvSpPr>
            <p:spPr bwMode="auto">
              <a:xfrm>
                <a:off x="331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Rectangle 884"/>
              <p:cNvSpPr>
                <a:spLocks noChangeArrowheads="1"/>
              </p:cNvSpPr>
              <p:nvPr/>
            </p:nvSpPr>
            <p:spPr bwMode="auto">
              <a:xfrm>
                <a:off x="33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Rectangle 885"/>
              <p:cNvSpPr>
                <a:spLocks noChangeArrowheads="1"/>
              </p:cNvSpPr>
              <p:nvPr/>
            </p:nvSpPr>
            <p:spPr bwMode="auto">
              <a:xfrm>
                <a:off x="33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Rectangle 886"/>
              <p:cNvSpPr>
                <a:spLocks noChangeArrowheads="1"/>
              </p:cNvSpPr>
              <p:nvPr/>
            </p:nvSpPr>
            <p:spPr bwMode="auto">
              <a:xfrm>
                <a:off x="335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Rectangle 887"/>
              <p:cNvSpPr>
                <a:spLocks noChangeArrowheads="1"/>
              </p:cNvSpPr>
              <p:nvPr/>
            </p:nvSpPr>
            <p:spPr bwMode="auto">
              <a:xfrm>
                <a:off x="33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Rectangle 888"/>
              <p:cNvSpPr>
                <a:spLocks noChangeArrowheads="1"/>
              </p:cNvSpPr>
              <p:nvPr/>
            </p:nvSpPr>
            <p:spPr bwMode="auto">
              <a:xfrm>
                <a:off x="33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Rectangle 889"/>
              <p:cNvSpPr>
                <a:spLocks noChangeArrowheads="1"/>
              </p:cNvSpPr>
              <p:nvPr/>
            </p:nvSpPr>
            <p:spPr bwMode="auto">
              <a:xfrm>
                <a:off x="338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Rectangle 890"/>
              <p:cNvSpPr>
                <a:spLocks noChangeArrowheads="1"/>
              </p:cNvSpPr>
              <p:nvPr/>
            </p:nvSpPr>
            <p:spPr bwMode="auto">
              <a:xfrm>
                <a:off x="34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Rectangle 891"/>
              <p:cNvSpPr>
                <a:spLocks noChangeArrowheads="1"/>
              </p:cNvSpPr>
              <p:nvPr/>
            </p:nvSpPr>
            <p:spPr bwMode="auto">
              <a:xfrm>
                <a:off x="34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Rectangle 892"/>
              <p:cNvSpPr>
                <a:spLocks noChangeArrowheads="1"/>
              </p:cNvSpPr>
              <p:nvPr/>
            </p:nvSpPr>
            <p:spPr bwMode="auto">
              <a:xfrm>
                <a:off x="343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Rectangle 893"/>
              <p:cNvSpPr>
                <a:spLocks noChangeArrowheads="1"/>
              </p:cNvSpPr>
              <p:nvPr/>
            </p:nvSpPr>
            <p:spPr bwMode="auto">
              <a:xfrm>
                <a:off x="34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Rectangle 894"/>
              <p:cNvSpPr>
                <a:spLocks noChangeArrowheads="1"/>
              </p:cNvSpPr>
              <p:nvPr/>
            </p:nvSpPr>
            <p:spPr bwMode="auto">
              <a:xfrm>
                <a:off x="34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Rectangle 895"/>
              <p:cNvSpPr>
                <a:spLocks noChangeArrowheads="1"/>
              </p:cNvSpPr>
              <p:nvPr/>
            </p:nvSpPr>
            <p:spPr bwMode="auto">
              <a:xfrm>
                <a:off x="345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Rectangle 896"/>
              <p:cNvSpPr>
                <a:spLocks noChangeArrowheads="1"/>
              </p:cNvSpPr>
              <p:nvPr/>
            </p:nvSpPr>
            <p:spPr bwMode="auto">
              <a:xfrm>
                <a:off x="34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Rectangle 897"/>
              <p:cNvSpPr>
                <a:spLocks noChangeArrowheads="1"/>
              </p:cNvSpPr>
              <p:nvPr/>
            </p:nvSpPr>
            <p:spPr bwMode="auto">
              <a:xfrm>
                <a:off x="35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Rectangle 898"/>
              <p:cNvSpPr>
                <a:spLocks noChangeArrowheads="1"/>
              </p:cNvSpPr>
              <p:nvPr/>
            </p:nvSpPr>
            <p:spPr bwMode="auto">
              <a:xfrm>
                <a:off x="350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Rectangle 899"/>
              <p:cNvSpPr>
                <a:spLocks noChangeArrowheads="1"/>
              </p:cNvSpPr>
              <p:nvPr/>
            </p:nvSpPr>
            <p:spPr bwMode="auto">
              <a:xfrm>
                <a:off x="35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Rectangle 900"/>
              <p:cNvSpPr>
                <a:spLocks noChangeArrowheads="1"/>
              </p:cNvSpPr>
              <p:nvPr/>
            </p:nvSpPr>
            <p:spPr bwMode="auto">
              <a:xfrm>
                <a:off x="35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Rectangle 901"/>
              <p:cNvSpPr>
                <a:spLocks noChangeArrowheads="1"/>
              </p:cNvSpPr>
              <p:nvPr/>
            </p:nvSpPr>
            <p:spPr bwMode="auto">
              <a:xfrm>
                <a:off x="352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Rectangle 902"/>
              <p:cNvSpPr>
                <a:spLocks noChangeArrowheads="1"/>
              </p:cNvSpPr>
              <p:nvPr/>
            </p:nvSpPr>
            <p:spPr bwMode="auto">
              <a:xfrm>
                <a:off x="35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Rectangle 903"/>
              <p:cNvSpPr>
                <a:spLocks noChangeArrowheads="1"/>
              </p:cNvSpPr>
              <p:nvPr/>
            </p:nvSpPr>
            <p:spPr bwMode="auto">
              <a:xfrm>
                <a:off x="35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Rectangle 904"/>
              <p:cNvSpPr>
                <a:spLocks noChangeArrowheads="1"/>
              </p:cNvSpPr>
              <p:nvPr/>
            </p:nvSpPr>
            <p:spPr bwMode="auto">
              <a:xfrm>
                <a:off x="356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Rectangle 905"/>
              <p:cNvSpPr>
                <a:spLocks noChangeArrowheads="1"/>
              </p:cNvSpPr>
              <p:nvPr/>
            </p:nvSpPr>
            <p:spPr bwMode="auto">
              <a:xfrm>
                <a:off x="35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Rectangle 906"/>
              <p:cNvSpPr>
                <a:spLocks noChangeArrowheads="1"/>
              </p:cNvSpPr>
              <p:nvPr/>
            </p:nvSpPr>
            <p:spPr bwMode="auto">
              <a:xfrm>
                <a:off x="35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Rectangle 907"/>
              <p:cNvSpPr>
                <a:spLocks noChangeArrowheads="1"/>
              </p:cNvSpPr>
              <p:nvPr/>
            </p:nvSpPr>
            <p:spPr bwMode="auto">
              <a:xfrm>
                <a:off x="359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Rectangle 908"/>
              <p:cNvSpPr>
                <a:spLocks noChangeArrowheads="1"/>
              </p:cNvSpPr>
              <p:nvPr/>
            </p:nvSpPr>
            <p:spPr bwMode="auto">
              <a:xfrm>
                <a:off x="36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Rectangle 909"/>
              <p:cNvSpPr>
                <a:spLocks noChangeArrowheads="1"/>
              </p:cNvSpPr>
              <p:nvPr/>
            </p:nvSpPr>
            <p:spPr bwMode="auto">
              <a:xfrm>
                <a:off x="36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Rectangle 910"/>
              <p:cNvSpPr>
                <a:spLocks noChangeArrowheads="1"/>
              </p:cNvSpPr>
              <p:nvPr/>
            </p:nvSpPr>
            <p:spPr bwMode="auto">
              <a:xfrm>
                <a:off x="364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Rectangle 911"/>
              <p:cNvSpPr>
                <a:spLocks noChangeArrowheads="1"/>
              </p:cNvSpPr>
              <p:nvPr/>
            </p:nvSpPr>
            <p:spPr bwMode="auto">
              <a:xfrm>
                <a:off x="36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Rectangle 912"/>
              <p:cNvSpPr>
                <a:spLocks noChangeArrowheads="1"/>
              </p:cNvSpPr>
              <p:nvPr/>
            </p:nvSpPr>
            <p:spPr bwMode="auto">
              <a:xfrm>
                <a:off x="36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Rectangle 913"/>
              <p:cNvSpPr>
                <a:spLocks noChangeArrowheads="1"/>
              </p:cNvSpPr>
              <p:nvPr/>
            </p:nvSpPr>
            <p:spPr bwMode="auto">
              <a:xfrm>
                <a:off x="367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8" name="Rectangle 914"/>
              <p:cNvSpPr>
                <a:spLocks noChangeArrowheads="1"/>
              </p:cNvSpPr>
              <p:nvPr/>
            </p:nvSpPr>
            <p:spPr bwMode="auto">
              <a:xfrm>
                <a:off x="37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9" name="Rectangle 915"/>
              <p:cNvSpPr>
                <a:spLocks noChangeArrowheads="1"/>
              </p:cNvSpPr>
              <p:nvPr/>
            </p:nvSpPr>
            <p:spPr bwMode="auto">
              <a:xfrm>
                <a:off x="37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0" name="Rectangle 916"/>
              <p:cNvSpPr>
                <a:spLocks noChangeArrowheads="1"/>
              </p:cNvSpPr>
              <p:nvPr/>
            </p:nvSpPr>
            <p:spPr bwMode="auto">
              <a:xfrm>
                <a:off x="3713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1" name="Rectangle 917"/>
              <p:cNvSpPr>
                <a:spLocks noChangeArrowheads="1"/>
              </p:cNvSpPr>
              <p:nvPr/>
            </p:nvSpPr>
            <p:spPr bwMode="auto">
              <a:xfrm>
                <a:off x="37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2" name="Rectangle 918"/>
              <p:cNvSpPr>
                <a:spLocks noChangeArrowheads="1"/>
              </p:cNvSpPr>
              <p:nvPr/>
            </p:nvSpPr>
            <p:spPr bwMode="auto">
              <a:xfrm>
                <a:off x="37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3" name="Rectangle 919"/>
              <p:cNvSpPr>
                <a:spLocks noChangeArrowheads="1"/>
              </p:cNvSpPr>
              <p:nvPr/>
            </p:nvSpPr>
            <p:spPr bwMode="auto">
              <a:xfrm>
                <a:off x="374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4" name="Rectangle 920"/>
              <p:cNvSpPr>
                <a:spLocks noChangeArrowheads="1"/>
              </p:cNvSpPr>
              <p:nvPr/>
            </p:nvSpPr>
            <p:spPr bwMode="auto">
              <a:xfrm>
                <a:off x="37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5" name="Rectangle 921"/>
              <p:cNvSpPr>
                <a:spLocks noChangeArrowheads="1"/>
              </p:cNvSpPr>
              <p:nvPr/>
            </p:nvSpPr>
            <p:spPr bwMode="auto">
              <a:xfrm>
                <a:off x="376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6" name="Rectangle 922"/>
              <p:cNvSpPr>
                <a:spLocks noChangeArrowheads="1"/>
              </p:cNvSpPr>
              <p:nvPr/>
            </p:nvSpPr>
            <p:spPr bwMode="auto">
              <a:xfrm>
                <a:off x="37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7" name="Rectangle 923"/>
              <p:cNvSpPr>
                <a:spLocks noChangeArrowheads="1"/>
              </p:cNvSpPr>
              <p:nvPr/>
            </p:nvSpPr>
            <p:spPr bwMode="auto">
              <a:xfrm>
                <a:off x="37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8" name="Rectangle 924"/>
              <p:cNvSpPr>
                <a:spLocks noChangeArrowheads="1"/>
              </p:cNvSpPr>
              <p:nvPr/>
            </p:nvSpPr>
            <p:spPr bwMode="auto">
              <a:xfrm>
                <a:off x="3791" y="2112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9" name="Rectangle 925"/>
              <p:cNvSpPr>
                <a:spLocks noChangeArrowheads="1"/>
              </p:cNvSpPr>
              <p:nvPr/>
            </p:nvSpPr>
            <p:spPr bwMode="auto">
              <a:xfrm>
                <a:off x="38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0" name="Rectangle 926"/>
              <p:cNvSpPr>
                <a:spLocks noChangeArrowheads="1"/>
              </p:cNvSpPr>
              <p:nvPr/>
            </p:nvSpPr>
            <p:spPr bwMode="auto">
              <a:xfrm>
                <a:off x="38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1" name="Rectangle 927"/>
              <p:cNvSpPr>
                <a:spLocks noChangeArrowheads="1"/>
              </p:cNvSpPr>
              <p:nvPr/>
            </p:nvSpPr>
            <p:spPr bwMode="auto">
              <a:xfrm>
                <a:off x="382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2" name="Rectangle 928"/>
              <p:cNvSpPr>
                <a:spLocks noChangeArrowheads="1"/>
              </p:cNvSpPr>
              <p:nvPr/>
            </p:nvSpPr>
            <p:spPr bwMode="auto">
              <a:xfrm>
                <a:off x="38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3" name="Rectangle 929"/>
              <p:cNvSpPr>
                <a:spLocks noChangeArrowheads="1"/>
              </p:cNvSpPr>
              <p:nvPr/>
            </p:nvSpPr>
            <p:spPr bwMode="auto">
              <a:xfrm>
                <a:off x="3845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4" name="Rectangle 930"/>
              <p:cNvSpPr>
                <a:spLocks noChangeArrowheads="1"/>
              </p:cNvSpPr>
              <p:nvPr/>
            </p:nvSpPr>
            <p:spPr bwMode="auto">
              <a:xfrm>
                <a:off x="38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5" name="Rectangle 931"/>
              <p:cNvSpPr>
                <a:spLocks noChangeArrowheads="1"/>
              </p:cNvSpPr>
              <p:nvPr/>
            </p:nvSpPr>
            <p:spPr bwMode="auto">
              <a:xfrm>
                <a:off x="38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6" name="Rectangle 932"/>
              <p:cNvSpPr>
                <a:spLocks noChangeArrowheads="1"/>
              </p:cNvSpPr>
              <p:nvPr/>
            </p:nvSpPr>
            <p:spPr bwMode="auto">
              <a:xfrm>
                <a:off x="3875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7" name="Rectangle 933"/>
              <p:cNvSpPr>
                <a:spLocks noChangeArrowheads="1"/>
              </p:cNvSpPr>
              <p:nvPr/>
            </p:nvSpPr>
            <p:spPr bwMode="auto">
              <a:xfrm>
                <a:off x="38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8" name="Rectangle 934"/>
              <p:cNvSpPr>
                <a:spLocks noChangeArrowheads="1"/>
              </p:cNvSpPr>
              <p:nvPr/>
            </p:nvSpPr>
            <p:spPr bwMode="auto">
              <a:xfrm>
                <a:off x="39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9" name="Rectangle 935"/>
              <p:cNvSpPr>
                <a:spLocks noChangeArrowheads="1"/>
              </p:cNvSpPr>
              <p:nvPr/>
            </p:nvSpPr>
            <p:spPr bwMode="auto">
              <a:xfrm>
                <a:off x="390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0" name="Rectangle 936"/>
              <p:cNvSpPr>
                <a:spLocks noChangeArrowheads="1"/>
              </p:cNvSpPr>
              <p:nvPr/>
            </p:nvSpPr>
            <p:spPr bwMode="auto">
              <a:xfrm>
                <a:off x="39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1" name="Rectangle 937"/>
              <p:cNvSpPr>
                <a:spLocks noChangeArrowheads="1"/>
              </p:cNvSpPr>
              <p:nvPr/>
            </p:nvSpPr>
            <p:spPr bwMode="auto">
              <a:xfrm>
                <a:off x="392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2" name="Rectangle 938"/>
              <p:cNvSpPr>
                <a:spLocks noChangeArrowheads="1"/>
              </p:cNvSpPr>
              <p:nvPr/>
            </p:nvSpPr>
            <p:spPr bwMode="auto">
              <a:xfrm>
                <a:off x="39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3" name="Rectangle 939"/>
              <p:cNvSpPr>
                <a:spLocks noChangeArrowheads="1"/>
              </p:cNvSpPr>
              <p:nvPr/>
            </p:nvSpPr>
            <p:spPr bwMode="auto">
              <a:xfrm>
                <a:off x="39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4" name="Rectangle 940"/>
              <p:cNvSpPr>
                <a:spLocks noChangeArrowheads="1"/>
              </p:cNvSpPr>
              <p:nvPr/>
            </p:nvSpPr>
            <p:spPr bwMode="auto">
              <a:xfrm>
                <a:off x="3959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5" name="Rectangle 941"/>
              <p:cNvSpPr>
                <a:spLocks noChangeArrowheads="1"/>
              </p:cNvSpPr>
              <p:nvPr/>
            </p:nvSpPr>
            <p:spPr bwMode="auto">
              <a:xfrm>
                <a:off x="39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6" name="Rectangle 942"/>
              <p:cNvSpPr>
                <a:spLocks noChangeArrowheads="1"/>
              </p:cNvSpPr>
              <p:nvPr/>
            </p:nvSpPr>
            <p:spPr bwMode="auto">
              <a:xfrm>
                <a:off x="39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7" name="Rectangle 943"/>
              <p:cNvSpPr>
                <a:spLocks noChangeArrowheads="1"/>
              </p:cNvSpPr>
              <p:nvPr/>
            </p:nvSpPr>
            <p:spPr bwMode="auto">
              <a:xfrm>
                <a:off x="398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8" name="Rectangle 944"/>
              <p:cNvSpPr>
                <a:spLocks noChangeArrowheads="1"/>
              </p:cNvSpPr>
              <p:nvPr/>
            </p:nvSpPr>
            <p:spPr bwMode="auto">
              <a:xfrm>
                <a:off x="40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9" name="Rectangle 945"/>
              <p:cNvSpPr>
                <a:spLocks noChangeArrowheads="1"/>
              </p:cNvSpPr>
              <p:nvPr/>
            </p:nvSpPr>
            <p:spPr bwMode="auto">
              <a:xfrm>
                <a:off x="401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0" name="Rectangle 946"/>
              <p:cNvSpPr>
                <a:spLocks noChangeArrowheads="1"/>
              </p:cNvSpPr>
              <p:nvPr/>
            </p:nvSpPr>
            <p:spPr bwMode="auto">
              <a:xfrm>
                <a:off x="40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1" name="Rectangle 947"/>
              <p:cNvSpPr>
                <a:spLocks noChangeArrowheads="1"/>
              </p:cNvSpPr>
              <p:nvPr/>
            </p:nvSpPr>
            <p:spPr bwMode="auto">
              <a:xfrm>
                <a:off x="40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973" name="Rectangle 949"/>
            <p:cNvSpPr>
              <a:spLocks noChangeArrowheads="1"/>
            </p:cNvSpPr>
            <p:nvPr/>
          </p:nvSpPr>
          <p:spPr bwMode="auto">
            <a:xfrm>
              <a:off x="403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4" name="Rectangle 950"/>
            <p:cNvSpPr>
              <a:spLocks noChangeArrowheads="1"/>
            </p:cNvSpPr>
            <p:nvPr/>
          </p:nvSpPr>
          <p:spPr bwMode="auto">
            <a:xfrm>
              <a:off x="40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5" name="Rectangle 951"/>
            <p:cNvSpPr>
              <a:spLocks noChangeArrowheads="1"/>
            </p:cNvSpPr>
            <p:nvPr/>
          </p:nvSpPr>
          <p:spPr bwMode="auto">
            <a:xfrm>
              <a:off x="406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6" name="Rectangle 952"/>
            <p:cNvSpPr>
              <a:spLocks noChangeArrowheads="1"/>
            </p:cNvSpPr>
            <p:nvPr/>
          </p:nvSpPr>
          <p:spPr bwMode="auto">
            <a:xfrm>
              <a:off x="406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Rectangle 953"/>
            <p:cNvSpPr>
              <a:spLocks noChangeArrowheads="1"/>
            </p:cNvSpPr>
            <p:nvPr/>
          </p:nvSpPr>
          <p:spPr bwMode="auto">
            <a:xfrm>
              <a:off x="40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Rectangle 954"/>
            <p:cNvSpPr>
              <a:spLocks noChangeArrowheads="1"/>
            </p:cNvSpPr>
            <p:nvPr/>
          </p:nvSpPr>
          <p:spPr bwMode="auto">
            <a:xfrm>
              <a:off x="409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9" name="Rectangle 955"/>
            <p:cNvSpPr>
              <a:spLocks noChangeArrowheads="1"/>
            </p:cNvSpPr>
            <p:nvPr/>
          </p:nvSpPr>
          <p:spPr bwMode="auto">
            <a:xfrm>
              <a:off x="410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Rectangle 956"/>
            <p:cNvSpPr>
              <a:spLocks noChangeArrowheads="1"/>
            </p:cNvSpPr>
            <p:nvPr/>
          </p:nvSpPr>
          <p:spPr bwMode="auto">
            <a:xfrm>
              <a:off x="412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1" name="Rectangle 957"/>
            <p:cNvSpPr>
              <a:spLocks noChangeArrowheads="1"/>
            </p:cNvSpPr>
            <p:nvPr/>
          </p:nvSpPr>
          <p:spPr bwMode="auto">
            <a:xfrm>
              <a:off x="412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2" name="Rectangle 958"/>
            <p:cNvSpPr>
              <a:spLocks noChangeArrowheads="1"/>
            </p:cNvSpPr>
            <p:nvPr/>
          </p:nvSpPr>
          <p:spPr bwMode="auto">
            <a:xfrm>
              <a:off x="41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Rectangle 959"/>
            <p:cNvSpPr>
              <a:spLocks noChangeArrowheads="1"/>
            </p:cNvSpPr>
            <p:nvPr/>
          </p:nvSpPr>
          <p:spPr bwMode="auto">
            <a:xfrm>
              <a:off x="415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4" name="Rectangle 960"/>
            <p:cNvSpPr>
              <a:spLocks noChangeArrowheads="1"/>
            </p:cNvSpPr>
            <p:nvPr/>
          </p:nvSpPr>
          <p:spPr bwMode="auto">
            <a:xfrm>
              <a:off x="415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Rectangle 961"/>
            <p:cNvSpPr>
              <a:spLocks noChangeArrowheads="1"/>
            </p:cNvSpPr>
            <p:nvPr/>
          </p:nvSpPr>
          <p:spPr bwMode="auto">
            <a:xfrm>
              <a:off x="41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6" name="Rectangle 962"/>
            <p:cNvSpPr>
              <a:spLocks noChangeArrowheads="1"/>
            </p:cNvSpPr>
            <p:nvPr/>
          </p:nvSpPr>
          <p:spPr bwMode="auto">
            <a:xfrm>
              <a:off x="417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Rectangle 963"/>
            <p:cNvSpPr>
              <a:spLocks noChangeArrowheads="1"/>
            </p:cNvSpPr>
            <p:nvPr/>
          </p:nvSpPr>
          <p:spPr bwMode="auto">
            <a:xfrm>
              <a:off x="419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Rectangle 964"/>
            <p:cNvSpPr>
              <a:spLocks noChangeArrowheads="1"/>
            </p:cNvSpPr>
            <p:nvPr/>
          </p:nvSpPr>
          <p:spPr bwMode="auto">
            <a:xfrm>
              <a:off x="41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9" name="Rectangle 965"/>
            <p:cNvSpPr>
              <a:spLocks noChangeArrowheads="1"/>
            </p:cNvSpPr>
            <p:nvPr/>
          </p:nvSpPr>
          <p:spPr bwMode="auto">
            <a:xfrm>
              <a:off x="4199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0" name="Rectangle 966"/>
            <p:cNvSpPr>
              <a:spLocks noChangeArrowheads="1"/>
            </p:cNvSpPr>
            <p:nvPr/>
          </p:nvSpPr>
          <p:spPr bwMode="auto">
            <a:xfrm>
              <a:off x="42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Rectangle 967"/>
            <p:cNvSpPr>
              <a:spLocks noChangeArrowheads="1"/>
            </p:cNvSpPr>
            <p:nvPr/>
          </p:nvSpPr>
          <p:spPr bwMode="auto">
            <a:xfrm>
              <a:off x="42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2" name="Rectangle 968"/>
            <p:cNvSpPr>
              <a:spLocks noChangeArrowheads="1"/>
            </p:cNvSpPr>
            <p:nvPr/>
          </p:nvSpPr>
          <p:spPr bwMode="auto">
            <a:xfrm>
              <a:off x="422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3" name="Rectangle 969"/>
            <p:cNvSpPr>
              <a:spLocks noChangeArrowheads="1"/>
            </p:cNvSpPr>
            <p:nvPr/>
          </p:nvSpPr>
          <p:spPr bwMode="auto">
            <a:xfrm>
              <a:off x="424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4" name="Rectangle 970"/>
            <p:cNvSpPr>
              <a:spLocks noChangeArrowheads="1"/>
            </p:cNvSpPr>
            <p:nvPr/>
          </p:nvSpPr>
          <p:spPr bwMode="auto">
            <a:xfrm>
              <a:off x="425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5" name="Rectangle 971"/>
            <p:cNvSpPr>
              <a:spLocks noChangeArrowheads="1"/>
            </p:cNvSpPr>
            <p:nvPr/>
          </p:nvSpPr>
          <p:spPr bwMode="auto">
            <a:xfrm>
              <a:off x="427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6" name="Rectangle 972"/>
            <p:cNvSpPr>
              <a:spLocks noChangeArrowheads="1"/>
            </p:cNvSpPr>
            <p:nvPr/>
          </p:nvSpPr>
          <p:spPr bwMode="auto">
            <a:xfrm>
              <a:off x="428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7" name="Rectangle 973"/>
            <p:cNvSpPr>
              <a:spLocks noChangeArrowheads="1"/>
            </p:cNvSpPr>
            <p:nvPr/>
          </p:nvSpPr>
          <p:spPr bwMode="auto">
            <a:xfrm>
              <a:off x="4283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8" name="Rectangle 974"/>
            <p:cNvSpPr>
              <a:spLocks noChangeArrowheads="1"/>
            </p:cNvSpPr>
            <p:nvPr/>
          </p:nvSpPr>
          <p:spPr bwMode="auto">
            <a:xfrm>
              <a:off x="43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9" name="Rectangle 975"/>
            <p:cNvSpPr>
              <a:spLocks noChangeArrowheads="1"/>
            </p:cNvSpPr>
            <p:nvPr/>
          </p:nvSpPr>
          <p:spPr bwMode="auto">
            <a:xfrm>
              <a:off x="431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0" name="Rectangle 976"/>
            <p:cNvSpPr>
              <a:spLocks noChangeArrowheads="1"/>
            </p:cNvSpPr>
            <p:nvPr/>
          </p:nvSpPr>
          <p:spPr bwMode="auto">
            <a:xfrm>
              <a:off x="431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1" name="Rectangle 977"/>
            <p:cNvSpPr>
              <a:spLocks noChangeArrowheads="1"/>
            </p:cNvSpPr>
            <p:nvPr/>
          </p:nvSpPr>
          <p:spPr bwMode="auto">
            <a:xfrm>
              <a:off x="43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2" name="Rectangle 978"/>
            <p:cNvSpPr>
              <a:spLocks noChangeArrowheads="1"/>
            </p:cNvSpPr>
            <p:nvPr/>
          </p:nvSpPr>
          <p:spPr bwMode="auto">
            <a:xfrm>
              <a:off x="433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3" name="Rectangle 979"/>
            <p:cNvSpPr>
              <a:spLocks noChangeArrowheads="1"/>
            </p:cNvSpPr>
            <p:nvPr/>
          </p:nvSpPr>
          <p:spPr bwMode="auto">
            <a:xfrm>
              <a:off x="435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4" name="Rectangle 980"/>
            <p:cNvSpPr>
              <a:spLocks noChangeArrowheads="1"/>
            </p:cNvSpPr>
            <p:nvPr/>
          </p:nvSpPr>
          <p:spPr bwMode="auto">
            <a:xfrm>
              <a:off x="43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5" name="Rectangle 981"/>
            <p:cNvSpPr>
              <a:spLocks noChangeArrowheads="1"/>
            </p:cNvSpPr>
            <p:nvPr/>
          </p:nvSpPr>
          <p:spPr bwMode="auto">
            <a:xfrm>
              <a:off x="4361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6" name="Rectangle 982"/>
            <p:cNvSpPr>
              <a:spLocks noChangeArrowheads="1"/>
            </p:cNvSpPr>
            <p:nvPr/>
          </p:nvSpPr>
          <p:spPr bwMode="auto">
            <a:xfrm>
              <a:off x="43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7" name="Rectangle 983"/>
            <p:cNvSpPr>
              <a:spLocks noChangeArrowheads="1"/>
            </p:cNvSpPr>
            <p:nvPr/>
          </p:nvSpPr>
          <p:spPr bwMode="auto">
            <a:xfrm>
              <a:off x="43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8" name="Rectangle 984"/>
            <p:cNvSpPr>
              <a:spLocks noChangeArrowheads="1"/>
            </p:cNvSpPr>
            <p:nvPr/>
          </p:nvSpPr>
          <p:spPr bwMode="auto">
            <a:xfrm>
              <a:off x="4391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9" name="Rectangle 985"/>
            <p:cNvSpPr>
              <a:spLocks noChangeArrowheads="1"/>
            </p:cNvSpPr>
            <p:nvPr/>
          </p:nvSpPr>
          <p:spPr bwMode="auto">
            <a:xfrm>
              <a:off x="44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0" name="Rectangle 986"/>
            <p:cNvSpPr>
              <a:spLocks noChangeArrowheads="1"/>
            </p:cNvSpPr>
            <p:nvPr/>
          </p:nvSpPr>
          <p:spPr bwMode="auto">
            <a:xfrm>
              <a:off x="4415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1" name="Rectangle 987"/>
            <p:cNvSpPr>
              <a:spLocks noChangeArrowheads="1"/>
            </p:cNvSpPr>
            <p:nvPr/>
          </p:nvSpPr>
          <p:spPr bwMode="auto">
            <a:xfrm>
              <a:off x="44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2" name="Rectangle 988"/>
            <p:cNvSpPr>
              <a:spLocks noChangeArrowheads="1"/>
            </p:cNvSpPr>
            <p:nvPr/>
          </p:nvSpPr>
          <p:spPr bwMode="auto">
            <a:xfrm>
              <a:off x="44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3" name="Rectangle 989"/>
            <p:cNvSpPr>
              <a:spLocks noChangeArrowheads="1"/>
            </p:cNvSpPr>
            <p:nvPr/>
          </p:nvSpPr>
          <p:spPr bwMode="auto">
            <a:xfrm>
              <a:off x="4445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4" name="Rectangle 990"/>
            <p:cNvSpPr>
              <a:spLocks noChangeArrowheads="1"/>
            </p:cNvSpPr>
            <p:nvPr/>
          </p:nvSpPr>
          <p:spPr bwMode="auto">
            <a:xfrm>
              <a:off x="44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5" name="Rectangle 991"/>
            <p:cNvSpPr>
              <a:spLocks noChangeArrowheads="1"/>
            </p:cNvSpPr>
            <p:nvPr/>
          </p:nvSpPr>
          <p:spPr bwMode="auto">
            <a:xfrm>
              <a:off x="447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6" name="Rectangle 992"/>
            <p:cNvSpPr>
              <a:spLocks noChangeArrowheads="1"/>
            </p:cNvSpPr>
            <p:nvPr/>
          </p:nvSpPr>
          <p:spPr bwMode="auto">
            <a:xfrm>
              <a:off x="447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7" name="Rectangle 993"/>
            <p:cNvSpPr>
              <a:spLocks noChangeArrowheads="1"/>
            </p:cNvSpPr>
            <p:nvPr/>
          </p:nvSpPr>
          <p:spPr bwMode="auto">
            <a:xfrm>
              <a:off x="449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8" name="Rectangle 994"/>
            <p:cNvSpPr>
              <a:spLocks noChangeArrowheads="1"/>
            </p:cNvSpPr>
            <p:nvPr/>
          </p:nvSpPr>
          <p:spPr bwMode="auto">
            <a:xfrm>
              <a:off x="449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9" name="Rectangle 995"/>
            <p:cNvSpPr>
              <a:spLocks noChangeArrowheads="1"/>
            </p:cNvSpPr>
            <p:nvPr/>
          </p:nvSpPr>
          <p:spPr bwMode="auto">
            <a:xfrm>
              <a:off x="451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0" name="Rectangle 996"/>
            <p:cNvSpPr>
              <a:spLocks noChangeArrowheads="1"/>
            </p:cNvSpPr>
            <p:nvPr/>
          </p:nvSpPr>
          <p:spPr bwMode="auto">
            <a:xfrm>
              <a:off x="45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1" name="Rectangle 997"/>
            <p:cNvSpPr>
              <a:spLocks noChangeArrowheads="1"/>
            </p:cNvSpPr>
            <p:nvPr/>
          </p:nvSpPr>
          <p:spPr bwMode="auto">
            <a:xfrm>
              <a:off x="4529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2" name="Rectangle 998"/>
            <p:cNvSpPr>
              <a:spLocks noChangeArrowheads="1"/>
            </p:cNvSpPr>
            <p:nvPr/>
          </p:nvSpPr>
          <p:spPr bwMode="auto">
            <a:xfrm>
              <a:off x="455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3" name="Rectangle 999"/>
            <p:cNvSpPr>
              <a:spLocks noChangeArrowheads="1"/>
            </p:cNvSpPr>
            <p:nvPr/>
          </p:nvSpPr>
          <p:spPr bwMode="auto">
            <a:xfrm>
              <a:off x="455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4" name="Rectangle 1000"/>
            <p:cNvSpPr>
              <a:spLocks noChangeArrowheads="1"/>
            </p:cNvSpPr>
            <p:nvPr/>
          </p:nvSpPr>
          <p:spPr bwMode="auto">
            <a:xfrm>
              <a:off x="455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5" name="Rectangle 1001"/>
            <p:cNvSpPr>
              <a:spLocks noChangeArrowheads="1"/>
            </p:cNvSpPr>
            <p:nvPr/>
          </p:nvSpPr>
          <p:spPr bwMode="auto">
            <a:xfrm>
              <a:off x="45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6" name="Rectangle 1002"/>
            <p:cNvSpPr>
              <a:spLocks noChangeArrowheads="1"/>
            </p:cNvSpPr>
            <p:nvPr/>
          </p:nvSpPr>
          <p:spPr bwMode="auto">
            <a:xfrm>
              <a:off x="458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7" name="Rectangle 1003"/>
            <p:cNvSpPr>
              <a:spLocks noChangeArrowheads="1"/>
            </p:cNvSpPr>
            <p:nvPr/>
          </p:nvSpPr>
          <p:spPr bwMode="auto">
            <a:xfrm>
              <a:off x="46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8" name="Rectangle 1004"/>
            <p:cNvSpPr>
              <a:spLocks noChangeArrowheads="1"/>
            </p:cNvSpPr>
            <p:nvPr/>
          </p:nvSpPr>
          <p:spPr bwMode="auto">
            <a:xfrm>
              <a:off x="46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9" name="Rectangle 1005"/>
            <p:cNvSpPr>
              <a:spLocks noChangeArrowheads="1"/>
            </p:cNvSpPr>
            <p:nvPr/>
          </p:nvSpPr>
          <p:spPr bwMode="auto">
            <a:xfrm>
              <a:off x="460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0" name="Rectangle 1006"/>
            <p:cNvSpPr>
              <a:spLocks noChangeArrowheads="1"/>
            </p:cNvSpPr>
            <p:nvPr/>
          </p:nvSpPr>
          <p:spPr bwMode="auto">
            <a:xfrm>
              <a:off x="46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1" name="Rectangle 1007"/>
            <p:cNvSpPr>
              <a:spLocks noChangeArrowheads="1"/>
            </p:cNvSpPr>
            <p:nvPr/>
          </p:nvSpPr>
          <p:spPr bwMode="auto">
            <a:xfrm>
              <a:off x="463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2" name="Rectangle 1008"/>
            <p:cNvSpPr>
              <a:spLocks noChangeArrowheads="1"/>
            </p:cNvSpPr>
            <p:nvPr/>
          </p:nvSpPr>
          <p:spPr bwMode="auto">
            <a:xfrm>
              <a:off x="463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3" name="Rectangle 1009"/>
            <p:cNvSpPr>
              <a:spLocks noChangeArrowheads="1"/>
            </p:cNvSpPr>
            <p:nvPr/>
          </p:nvSpPr>
          <p:spPr bwMode="auto">
            <a:xfrm>
              <a:off x="465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4" name="Rectangle 1010"/>
            <p:cNvSpPr>
              <a:spLocks noChangeArrowheads="1"/>
            </p:cNvSpPr>
            <p:nvPr/>
          </p:nvSpPr>
          <p:spPr bwMode="auto">
            <a:xfrm>
              <a:off x="466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5" name="Rectangle 1011"/>
            <p:cNvSpPr>
              <a:spLocks noChangeArrowheads="1"/>
            </p:cNvSpPr>
            <p:nvPr/>
          </p:nvSpPr>
          <p:spPr bwMode="auto">
            <a:xfrm>
              <a:off x="467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6" name="Rectangle 1012"/>
            <p:cNvSpPr>
              <a:spLocks noChangeArrowheads="1"/>
            </p:cNvSpPr>
            <p:nvPr/>
          </p:nvSpPr>
          <p:spPr bwMode="auto">
            <a:xfrm>
              <a:off x="46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7" name="Rectangle 1013"/>
            <p:cNvSpPr>
              <a:spLocks noChangeArrowheads="1"/>
            </p:cNvSpPr>
            <p:nvPr/>
          </p:nvSpPr>
          <p:spPr bwMode="auto">
            <a:xfrm>
              <a:off x="469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8" name="Rectangle 1014"/>
            <p:cNvSpPr>
              <a:spLocks noChangeArrowheads="1"/>
            </p:cNvSpPr>
            <p:nvPr/>
          </p:nvSpPr>
          <p:spPr bwMode="auto">
            <a:xfrm>
              <a:off x="47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9" name="Rectangle 1015"/>
            <p:cNvSpPr>
              <a:spLocks noChangeArrowheads="1"/>
            </p:cNvSpPr>
            <p:nvPr/>
          </p:nvSpPr>
          <p:spPr bwMode="auto">
            <a:xfrm>
              <a:off x="472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0" name="Rectangle 1016"/>
            <p:cNvSpPr>
              <a:spLocks noChangeArrowheads="1"/>
            </p:cNvSpPr>
            <p:nvPr/>
          </p:nvSpPr>
          <p:spPr bwMode="auto">
            <a:xfrm>
              <a:off x="472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1" name="Rectangle 1017"/>
            <p:cNvSpPr>
              <a:spLocks noChangeArrowheads="1"/>
            </p:cNvSpPr>
            <p:nvPr/>
          </p:nvSpPr>
          <p:spPr bwMode="auto">
            <a:xfrm>
              <a:off x="47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2" name="Rectangle 1018"/>
            <p:cNvSpPr>
              <a:spLocks noChangeArrowheads="1"/>
            </p:cNvSpPr>
            <p:nvPr/>
          </p:nvSpPr>
          <p:spPr bwMode="auto">
            <a:xfrm>
              <a:off x="474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3" name="Rectangle 1019"/>
            <p:cNvSpPr>
              <a:spLocks noChangeArrowheads="1"/>
            </p:cNvSpPr>
            <p:nvPr/>
          </p:nvSpPr>
          <p:spPr bwMode="auto">
            <a:xfrm>
              <a:off x="476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4" name="Rectangle 1020"/>
            <p:cNvSpPr>
              <a:spLocks noChangeArrowheads="1"/>
            </p:cNvSpPr>
            <p:nvPr/>
          </p:nvSpPr>
          <p:spPr bwMode="auto">
            <a:xfrm>
              <a:off x="47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5" name="Rectangle 1021"/>
            <p:cNvSpPr>
              <a:spLocks noChangeArrowheads="1"/>
            </p:cNvSpPr>
            <p:nvPr/>
          </p:nvSpPr>
          <p:spPr bwMode="auto">
            <a:xfrm>
              <a:off x="4769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6" name="Rectangle 1022"/>
            <p:cNvSpPr>
              <a:spLocks noChangeArrowheads="1"/>
            </p:cNvSpPr>
            <p:nvPr/>
          </p:nvSpPr>
          <p:spPr bwMode="auto">
            <a:xfrm>
              <a:off x="47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7" name="Rectangle 1023"/>
            <p:cNvSpPr>
              <a:spLocks noChangeArrowheads="1"/>
            </p:cNvSpPr>
            <p:nvPr/>
          </p:nvSpPr>
          <p:spPr bwMode="auto">
            <a:xfrm>
              <a:off x="47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4" name="Rectangle 1024"/>
            <p:cNvSpPr>
              <a:spLocks noChangeArrowheads="1"/>
            </p:cNvSpPr>
            <p:nvPr/>
          </p:nvSpPr>
          <p:spPr bwMode="auto">
            <a:xfrm>
              <a:off x="479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5" name="Rectangle 1025"/>
            <p:cNvSpPr>
              <a:spLocks noChangeArrowheads="1"/>
            </p:cNvSpPr>
            <p:nvPr/>
          </p:nvSpPr>
          <p:spPr bwMode="auto">
            <a:xfrm>
              <a:off x="481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6" name="Rectangle 1026"/>
            <p:cNvSpPr>
              <a:spLocks noChangeArrowheads="1"/>
            </p:cNvSpPr>
            <p:nvPr/>
          </p:nvSpPr>
          <p:spPr bwMode="auto">
            <a:xfrm>
              <a:off x="482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7" name="Rectangle 1027"/>
            <p:cNvSpPr>
              <a:spLocks noChangeArrowheads="1"/>
            </p:cNvSpPr>
            <p:nvPr/>
          </p:nvSpPr>
          <p:spPr bwMode="auto">
            <a:xfrm>
              <a:off x="484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8" name="Rectangle 1028"/>
            <p:cNvSpPr>
              <a:spLocks noChangeArrowheads="1"/>
            </p:cNvSpPr>
            <p:nvPr/>
          </p:nvSpPr>
          <p:spPr bwMode="auto">
            <a:xfrm>
              <a:off x="485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9" name="Rectangle 1029"/>
            <p:cNvSpPr>
              <a:spLocks noChangeArrowheads="1"/>
            </p:cNvSpPr>
            <p:nvPr/>
          </p:nvSpPr>
          <p:spPr bwMode="auto">
            <a:xfrm>
              <a:off x="4853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0" name="Rectangle 1030"/>
            <p:cNvSpPr>
              <a:spLocks noChangeArrowheads="1"/>
            </p:cNvSpPr>
            <p:nvPr/>
          </p:nvSpPr>
          <p:spPr bwMode="auto">
            <a:xfrm>
              <a:off x="48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1" name="Rectangle 1031"/>
            <p:cNvSpPr>
              <a:spLocks noChangeArrowheads="1"/>
            </p:cNvSpPr>
            <p:nvPr/>
          </p:nvSpPr>
          <p:spPr bwMode="auto">
            <a:xfrm>
              <a:off x="488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2" name="Rectangle 1032"/>
            <p:cNvSpPr>
              <a:spLocks noChangeArrowheads="1"/>
            </p:cNvSpPr>
            <p:nvPr/>
          </p:nvSpPr>
          <p:spPr bwMode="auto">
            <a:xfrm>
              <a:off x="488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3" name="Rectangle 1033"/>
            <p:cNvSpPr>
              <a:spLocks noChangeArrowheads="1"/>
            </p:cNvSpPr>
            <p:nvPr/>
          </p:nvSpPr>
          <p:spPr bwMode="auto">
            <a:xfrm>
              <a:off x="49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4" name="Rectangle 1034"/>
            <p:cNvSpPr>
              <a:spLocks noChangeArrowheads="1"/>
            </p:cNvSpPr>
            <p:nvPr/>
          </p:nvSpPr>
          <p:spPr bwMode="auto">
            <a:xfrm>
              <a:off x="490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5" name="Rectangle 1035"/>
            <p:cNvSpPr>
              <a:spLocks noChangeArrowheads="1"/>
            </p:cNvSpPr>
            <p:nvPr/>
          </p:nvSpPr>
          <p:spPr bwMode="auto">
            <a:xfrm>
              <a:off x="492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6" name="Rectangle 1036"/>
            <p:cNvSpPr>
              <a:spLocks noChangeArrowheads="1"/>
            </p:cNvSpPr>
            <p:nvPr/>
          </p:nvSpPr>
          <p:spPr bwMode="auto">
            <a:xfrm>
              <a:off x="49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7" name="Rectangle 1037"/>
            <p:cNvSpPr>
              <a:spLocks noChangeArrowheads="1"/>
            </p:cNvSpPr>
            <p:nvPr/>
          </p:nvSpPr>
          <p:spPr bwMode="auto">
            <a:xfrm>
              <a:off x="4931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8" name="Rectangle 1038"/>
            <p:cNvSpPr>
              <a:spLocks noChangeArrowheads="1"/>
            </p:cNvSpPr>
            <p:nvPr/>
          </p:nvSpPr>
          <p:spPr bwMode="auto">
            <a:xfrm>
              <a:off x="49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9" name="Rectangle 1039"/>
            <p:cNvSpPr>
              <a:spLocks noChangeArrowheads="1"/>
            </p:cNvSpPr>
            <p:nvPr/>
          </p:nvSpPr>
          <p:spPr bwMode="auto">
            <a:xfrm>
              <a:off x="49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0" name="Rectangle 1040"/>
            <p:cNvSpPr>
              <a:spLocks noChangeArrowheads="1"/>
            </p:cNvSpPr>
            <p:nvPr/>
          </p:nvSpPr>
          <p:spPr bwMode="auto">
            <a:xfrm>
              <a:off x="4961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1" name="Rectangle 1041"/>
            <p:cNvSpPr>
              <a:spLocks noChangeArrowheads="1"/>
            </p:cNvSpPr>
            <p:nvPr/>
          </p:nvSpPr>
          <p:spPr bwMode="auto">
            <a:xfrm>
              <a:off x="49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2" name="Rectangle 1042"/>
            <p:cNvSpPr>
              <a:spLocks noChangeArrowheads="1"/>
            </p:cNvSpPr>
            <p:nvPr/>
          </p:nvSpPr>
          <p:spPr bwMode="auto">
            <a:xfrm>
              <a:off x="498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3" name="Rectangle 1043"/>
            <p:cNvSpPr>
              <a:spLocks noChangeArrowheads="1"/>
            </p:cNvSpPr>
            <p:nvPr/>
          </p:nvSpPr>
          <p:spPr bwMode="auto">
            <a:xfrm>
              <a:off x="500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4" name="Rectangle 1044"/>
            <p:cNvSpPr>
              <a:spLocks noChangeArrowheads="1"/>
            </p:cNvSpPr>
            <p:nvPr/>
          </p:nvSpPr>
          <p:spPr bwMode="auto">
            <a:xfrm>
              <a:off x="50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5" name="Rectangle 1045"/>
            <p:cNvSpPr>
              <a:spLocks noChangeArrowheads="1"/>
            </p:cNvSpPr>
            <p:nvPr/>
          </p:nvSpPr>
          <p:spPr bwMode="auto">
            <a:xfrm>
              <a:off x="5015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6" name="Rectangle 1046"/>
            <p:cNvSpPr>
              <a:spLocks noChangeArrowheads="1"/>
            </p:cNvSpPr>
            <p:nvPr/>
          </p:nvSpPr>
          <p:spPr bwMode="auto">
            <a:xfrm>
              <a:off x="50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7" name="Rectangle 1047"/>
            <p:cNvSpPr>
              <a:spLocks noChangeArrowheads="1"/>
            </p:cNvSpPr>
            <p:nvPr/>
          </p:nvSpPr>
          <p:spPr bwMode="auto">
            <a:xfrm>
              <a:off x="50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8" name="Rectangle 1048"/>
            <p:cNvSpPr>
              <a:spLocks noChangeArrowheads="1"/>
            </p:cNvSpPr>
            <p:nvPr/>
          </p:nvSpPr>
          <p:spPr bwMode="auto">
            <a:xfrm>
              <a:off x="504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9" name="Rectangle 1049"/>
            <p:cNvSpPr>
              <a:spLocks noChangeArrowheads="1"/>
            </p:cNvSpPr>
            <p:nvPr/>
          </p:nvSpPr>
          <p:spPr bwMode="auto">
            <a:xfrm>
              <a:off x="506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0" name="Rectangle 1050"/>
            <p:cNvSpPr>
              <a:spLocks noChangeArrowheads="1"/>
            </p:cNvSpPr>
            <p:nvPr/>
          </p:nvSpPr>
          <p:spPr bwMode="auto">
            <a:xfrm>
              <a:off x="506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1" name="Rectangle 1051"/>
            <p:cNvSpPr>
              <a:spLocks noChangeArrowheads="1"/>
            </p:cNvSpPr>
            <p:nvPr/>
          </p:nvSpPr>
          <p:spPr bwMode="auto">
            <a:xfrm>
              <a:off x="508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2" name="Rectangle 1052"/>
            <p:cNvSpPr>
              <a:spLocks noChangeArrowheads="1"/>
            </p:cNvSpPr>
            <p:nvPr/>
          </p:nvSpPr>
          <p:spPr bwMode="auto">
            <a:xfrm>
              <a:off x="50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3" name="Rectangle 1053"/>
            <p:cNvSpPr>
              <a:spLocks noChangeArrowheads="1"/>
            </p:cNvSpPr>
            <p:nvPr/>
          </p:nvSpPr>
          <p:spPr bwMode="auto">
            <a:xfrm>
              <a:off x="5099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4" name="Rectangle 1054"/>
            <p:cNvSpPr>
              <a:spLocks noChangeArrowheads="1"/>
            </p:cNvSpPr>
            <p:nvPr/>
          </p:nvSpPr>
          <p:spPr bwMode="auto">
            <a:xfrm>
              <a:off x="512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5" name="Rectangle 1055"/>
            <p:cNvSpPr>
              <a:spLocks noChangeArrowheads="1"/>
            </p:cNvSpPr>
            <p:nvPr/>
          </p:nvSpPr>
          <p:spPr bwMode="auto">
            <a:xfrm>
              <a:off x="51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6" name="Rectangle 1056"/>
            <p:cNvSpPr>
              <a:spLocks noChangeArrowheads="1"/>
            </p:cNvSpPr>
            <p:nvPr/>
          </p:nvSpPr>
          <p:spPr bwMode="auto">
            <a:xfrm>
              <a:off x="512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7" name="Rectangle 1057"/>
            <p:cNvSpPr>
              <a:spLocks noChangeArrowheads="1"/>
            </p:cNvSpPr>
            <p:nvPr/>
          </p:nvSpPr>
          <p:spPr bwMode="auto">
            <a:xfrm>
              <a:off x="514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8" name="Rectangle 1058"/>
            <p:cNvSpPr>
              <a:spLocks noChangeArrowheads="1"/>
            </p:cNvSpPr>
            <p:nvPr/>
          </p:nvSpPr>
          <p:spPr bwMode="auto">
            <a:xfrm>
              <a:off x="5147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9" name="Rectangle 1059"/>
            <p:cNvSpPr>
              <a:spLocks noChangeArrowheads="1"/>
            </p:cNvSpPr>
            <p:nvPr/>
          </p:nvSpPr>
          <p:spPr bwMode="auto">
            <a:xfrm>
              <a:off x="517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0" name="Rectangle 1060"/>
            <p:cNvSpPr>
              <a:spLocks noChangeArrowheads="1"/>
            </p:cNvSpPr>
            <p:nvPr/>
          </p:nvSpPr>
          <p:spPr bwMode="auto">
            <a:xfrm>
              <a:off x="51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1" name="Rectangle 1061"/>
            <p:cNvSpPr>
              <a:spLocks noChangeArrowheads="1"/>
            </p:cNvSpPr>
            <p:nvPr/>
          </p:nvSpPr>
          <p:spPr bwMode="auto">
            <a:xfrm>
              <a:off x="517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2" name="Rectangle 1062"/>
            <p:cNvSpPr>
              <a:spLocks noChangeArrowheads="1"/>
            </p:cNvSpPr>
            <p:nvPr/>
          </p:nvSpPr>
          <p:spPr bwMode="auto">
            <a:xfrm>
              <a:off x="52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3" name="Rectangle 1063"/>
            <p:cNvSpPr>
              <a:spLocks noChangeArrowheads="1"/>
            </p:cNvSpPr>
            <p:nvPr/>
          </p:nvSpPr>
          <p:spPr bwMode="auto">
            <a:xfrm>
              <a:off x="52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4" name="Rectangle 1064"/>
            <p:cNvSpPr>
              <a:spLocks noChangeArrowheads="1"/>
            </p:cNvSpPr>
            <p:nvPr/>
          </p:nvSpPr>
          <p:spPr bwMode="auto">
            <a:xfrm>
              <a:off x="520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5" name="Rectangle 1065"/>
            <p:cNvSpPr>
              <a:spLocks noChangeArrowheads="1"/>
            </p:cNvSpPr>
            <p:nvPr/>
          </p:nvSpPr>
          <p:spPr bwMode="auto">
            <a:xfrm>
              <a:off x="522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6" name="Rectangle 1066"/>
            <p:cNvSpPr>
              <a:spLocks noChangeArrowheads="1"/>
            </p:cNvSpPr>
            <p:nvPr/>
          </p:nvSpPr>
          <p:spPr bwMode="auto">
            <a:xfrm>
              <a:off x="523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7" name="Rectangle 1067"/>
            <p:cNvSpPr>
              <a:spLocks noChangeArrowheads="1"/>
            </p:cNvSpPr>
            <p:nvPr/>
          </p:nvSpPr>
          <p:spPr bwMode="auto">
            <a:xfrm>
              <a:off x="524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8" name="Rectangle 1068"/>
            <p:cNvSpPr>
              <a:spLocks noChangeArrowheads="1"/>
            </p:cNvSpPr>
            <p:nvPr/>
          </p:nvSpPr>
          <p:spPr bwMode="auto">
            <a:xfrm>
              <a:off x="52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9" name="Rectangle 1069"/>
            <p:cNvSpPr>
              <a:spLocks noChangeArrowheads="1"/>
            </p:cNvSpPr>
            <p:nvPr/>
          </p:nvSpPr>
          <p:spPr bwMode="auto">
            <a:xfrm>
              <a:off x="526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0" name="Rectangle 1070"/>
            <p:cNvSpPr>
              <a:spLocks noChangeArrowheads="1"/>
            </p:cNvSpPr>
            <p:nvPr/>
          </p:nvSpPr>
          <p:spPr bwMode="auto">
            <a:xfrm>
              <a:off x="52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1" name="Rectangle 1071"/>
            <p:cNvSpPr>
              <a:spLocks noChangeArrowheads="1"/>
            </p:cNvSpPr>
            <p:nvPr/>
          </p:nvSpPr>
          <p:spPr bwMode="auto">
            <a:xfrm>
              <a:off x="52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2" name="Rectangle 1072"/>
            <p:cNvSpPr>
              <a:spLocks noChangeArrowheads="1"/>
            </p:cNvSpPr>
            <p:nvPr/>
          </p:nvSpPr>
          <p:spPr bwMode="auto">
            <a:xfrm>
              <a:off x="529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3" name="Rectangle 1073"/>
            <p:cNvSpPr>
              <a:spLocks noChangeArrowheads="1"/>
            </p:cNvSpPr>
            <p:nvPr/>
          </p:nvSpPr>
          <p:spPr bwMode="auto">
            <a:xfrm>
              <a:off x="530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4" name="Rectangle 1074"/>
            <p:cNvSpPr>
              <a:spLocks noChangeArrowheads="1"/>
            </p:cNvSpPr>
            <p:nvPr/>
          </p:nvSpPr>
          <p:spPr bwMode="auto">
            <a:xfrm>
              <a:off x="531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5" name="Rectangle 1075"/>
            <p:cNvSpPr>
              <a:spLocks noChangeArrowheads="1"/>
            </p:cNvSpPr>
            <p:nvPr/>
          </p:nvSpPr>
          <p:spPr bwMode="auto">
            <a:xfrm>
              <a:off x="533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7369" name="AutoShape 35"/>
          <p:cNvSpPr>
            <a:spLocks/>
          </p:cNvSpPr>
          <p:nvPr/>
        </p:nvSpPr>
        <p:spPr bwMode="auto">
          <a:xfrm rot="16200000" flipV="1">
            <a:off x="1105375" y="2375569"/>
            <a:ext cx="200329" cy="1805784"/>
          </a:xfrm>
          <a:prstGeom prst="leftBrace">
            <a:avLst>
              <a:gd name="adj1" fmla="val 41850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7370" name="AutoShape 35"/>
          <p:cNvSpPr>
            <a:spLocks/>
          </p:cNvSpPr>
          <p:nvPr/>
        </p:nvSpPr>
        <p:spPr bwMode="auto">
          <a:xfrm rot="16200000" flipV="1">
            <a:off x="3954867" y="1350107"/>
            <a:ext cx="185584" cy="3871455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3080" name="Text Box 26"/>
          <p:cNvSpPr txBox="1">
            <a:spLocks noChangeArrowheads="1"/>
          </p:cNvSpPr>
          <p:nvPr/>
        </p:nvSpPr>
        <p:spPr bwMode="auto">
          <a:xfrm>
            <a:off x="107876" y="3359722"/>
            <a:ext cx="2133599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22 </a:t>
            </a:r>
            <a:r>
              <a:rPr lang="en-GB" sz="1200" dirty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short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(2.5 meter)</a:t>
            </a:r>
          </a:p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325 MHz, 2-cell cavity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764" name="Text Box 25"/>
          <p:cNvSpPr txBox="1">
            <a:spLocks noChangeArrowheads="1"/>
          </p:cNvSpPr>
          <p:nvPr/>
        </p:nvSpPr>
        <p:spPr bwMode="auto">
          <a:xfrm>
            <a:off x="2792247" y="3330635"/>
            <a:ext cx="2670137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30 </a:t>
            </a:r>
            <a:r>
              <a:rPr lang="en-GB" sz="1200" dirty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medium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</a:t>
            </a: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(3.5 </a:t>
            </a:r>
            <a:r>
              <a:rPr lang="en-GB" sz="1200" dirty="0" smtClean="0">
                <a:solidFill>
                  <a:srgbClr val="800080"/>
                </a:solidFill>
                <a:cs typeface="Times New Roman" pitchFamily="18" charset="0"/>
              </a:rPr>
              <a:t>meter) </a:t>
            </a:r>
            <a:endParaRPr lang="en-GB" sz="12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325 MHz, 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4-cell cavity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27374" name="Text Box 10"/>
          <p:cNvSpPr txBox="1">
            <a:spLocks noChangeArrowheads="1"/>
          </p:cNvSpPr>
          <p:nvPr/>
        </p:nvSpPr>
        <p:spPr bwMode="auto">
          <a:xfrm>
            <a:off x="3493567" y="1271228"/>
            <a:ext cx="1409473" cy="30523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beta functions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grpSp>
        <p:nvGrpSpPr>
          <p:cNvPr id="1212" name="Group 1211"/>
          <p:cNvGrpSpPr/>
          <p:nvPr/>
        </p:nvGrpSpPr>
        <p:grpSpPr>
          <a:xfrm>
            <a:off x="3295679" y="2102381"/>
            <a:ext cx="1697491" cy="414332"/>
            <a:chOff x="871538" y="1334639"/>
            <a:chExt cx="1697491" cy="414332"/>
          </a:xfrm>
        </p:grpSpPr>
        <p:sp>
          <p:nvSpPr>
            <p:cNvPr id="1100" name="Rectangle 8"/>
            <p:cNvSpPr>
              <a:spLocks noChangeArrowheads="1"/>
            </p:cNvSpPr>
            <p:nvPr/>
          </p:nvSpPr>
          <p:spPr bwMode="auto">
            <a:xfrm>
              <a:off x="872468" y="1395128"/>
              <a:ext cx="1689303" cy="305212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4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A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325 MHz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MV/m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01" name="Rectangle 35"/>
            <p:cNvSpPr>
              <a:spLocks noChangeArrowheads="1"/>
            </p:cNvSpPr>
            <p:nvPr/>
          </p:nvSpPr>
          <p:spPr bwMode="auto">
            <a:xfrm>
              <a:off x="871538" y="1334639"/>
              <a:ext cx="1697491" cy="414332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200" name="AutoShape 35"/>
          <p:cNvSpPr>
            <a:spLocks/>
          </p:cNvSpPr>
          <p:nvPr/>
        </p:nvSpPr>
        <p:spPr bwMode="auto">
          <a:xfrm rot="16200000" flipV="1">
            <a:off x="7229670" y="1962917"/>
            <a:ext cx="242693" cy="2686420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grpSp>
        <p:nvGrpSpPr>
          <p:cNvPr id="1213" name="Group 1212"/>
          <p:cNvGrpSpPr/>
          <p:nvPr/>
        </p:nvGrpSpPr>
        <p:grpSpPr>
          <a:xfrm>
            <a:off x="6516594" y="2121967"/>
            <a:ext cx="1697491" cy="414332"/>
            <a:chOff x="871538" y="1334639"/>
            <a:chExt cx="1697491" cy="414332"/>
          </a:xfrm>
        </p:grpSpPr>
        <p:sp>
          <p:nvSpPr>
            <p:cNvPr id="1214" name="Rectangle 8"/>
            <p:cNvSpPr>
              <a:spLocks noChangeArrowheads="1"/>
            </p:cNvSpPr>
            <p:nvPr/>
          </p:nvSpPr>
          <p:spPr bwMode="auto">
            <a:xfrm>
              <a:off x="872468" y="1395128"/>
              <a:ext cx="1689303" cy="305212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4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A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650 MHz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25 MV/m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15" name="Rectangle 35"/>
            <p:cNvSpPr>
              <a:spLocks noChangeArrowheads="1"/>
            </p:cNvSpPr>
            <p:nvPr/>
          </p:nvSpPr>
          <p:spPr bwMode="auto">
            <a:xfrm>
              <a:off x="871538" y="1334639"/>
              <a:ext cx="1697491" cy="414332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219" name="Rectangle 1218"/>
          <p:cNvSpPr/>
          <p:nvPr/>
        </p:nvSpPr>
        <p:spPr>
          <a:xfrm>
            <a:off x="30777" y="873932"/>
            <a:ext cx="118125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p</a:t>
            </a:r>
            <a:r>
              <a:rPr lang="en-US" sz="1200" dirty="0" smtClean="0">
                <a:solidFill>
                  <a:srgbClr val="000090"/>
                </a:solidFill>
              </a:rPr>
              <a:t> = 255 MeV/c 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20" name="Rectangle 1219"/>
          <p:cNvSpPr/>
          <p:nvPr/>
        </p:nvSpPr>
        <p:spPr>
          <a:xfrm>
            <a:off x="8257690" y="852161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2</a:t>
            </a:r>
            <a:r>
              <a:rPr lang="en-US" sz="1200" dirty="0" smtClean="0">
                <a:solidFill>
                  <a:srgbClr val="000090"/>
                </a:solidFill>
              </a:rPr>
              <a:t>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17" name="Rectangle 1216"/>
          <p:cNvSpPr/>
          <p:nvPr/>
        </p:nvSpPr>
        <p:spPr>
          <a:xfrm>
            <a:off x="5522501" y="886283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1.25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966158" y="4113477"/>
            <a:ext cx="461537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kern="0" dirty="0" smtClean="0">
                <a:solidFill>
                  <a:srgbClr val="660066"/>
                </a:solidFill>
                <a:latin typeface="Symbol" charset="2"/>
                <a:cs typeface="Symbol" charset="2"/>
              </a:rPr>
              <a:t>m</a:t>
            </a:r>
            <a:r>
              <a:rPr lang="en-US" sz="1800" kern="0" baseline="30000" dirty="0" smtClean="0">
                <a:solidFill>
                  <a:srgbClr val="660066"/>
                </a:solidFill>
              </a:rPr>
              <a:t>±</a:t>
            </a:r>
            <a:r>
              <a:rPr lang="en-US" sz="1800" kern="0" dirty="0" smtClean="0">
                <a:solidFill>
                  <a:srgbClr val="660066"/>
                </a:solidFill>
              </a:rPr>
              <a:t> time structure </a:t>
            </a:r>
            <a:r>
              <a:rPr lang="en-US" sz="1800" kern="0" dirty="0" err="1" smtClean="0">
                <a:solidFill>
                  <a:srgbClr val="660066"/>
                </a:solidFill>
              </a:rPr>
              <a:t>vs</a:t>
            </a:r>
            <a:r>
              <a:rPr lang="en-US" sz="1800" kern="0" dirty="0" smtClean="0">
                <a:solidFill>
                  <a:srgbClr val="660066"/>
                </a:solidFill>
              </a:rPr>
              <a:t> 325-650 MHz transition</a:t>
            </a:r>
            <a:endParaRPr lang="en-US" sz="1800" dirty="0">
              <a:solidFill>
                <a:srgbClr val="660066"/>
              </a:solidFill>
            </a:endParaRPr>
          </a:p>
        </p:txBody>
      </p:sp>
      <p:sp>
        <p:nvSpPr>
          <p:cNvPr id="204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52413"/>
            <a:ext cx="9144000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325 MHz – 650 MHz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 </a:t>
            </a:r>
          </a:p>
        </p:txBody>
      </p:sp>
      <p:sp>
        <p:nvSpPr>
          <p:cNvPr id="1201" name="Text Box 25"/>
          <p:cNvSpPr txBox="1">
            <a:spLocks noChangeArrowheads="1"/>
          </p:cNvSpPr>
          <p:nvPr/>
        </p:nvSpPr>
        <p:spPr bwMode="auto">
          <a:xfrm>
            <a:off x="6275478" y="3334347"/>
            <a:ext cx="2312922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20 long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</a:t>
            </a: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(4 </a:t>
            </a:r>
            <a:r>
              <a:rPr lang="en-GB" sz="1200" dirty="0" smtClean="0">
                <a:solidFill>
                  <a:srgbClr val="800080"/>
                </a:solidFill>
                <a:cs typeface="Times New Roman" pitchFamily="18" charset="0"/>
              </a:rPr>
              <a:t>meter) </a:t>
            </a:r>
            <a:endParaRPr lang="en-GB" sz="12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650 MHz, 2×4-cell cavity)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2049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089076" y="6516733"/>
            <a:ext cx="2250062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cxnSp>
        <p:nvCxnSpPr>
          <p:cNvPr id="3" name="Straight Arrow Connector 2"/>
          <p:cNvCxnSpPr/>
          <p:nvPr/>
        </p:nvCxnSpPr>
        <p:spPr bwMode="auto">
          <a:xfrm flipV="1">
            <a:off x="5994120" y="3264304"/>
            <a:ext cx="4" cy="498545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57" name="Freeform 556"/>
          <p:cNvSpPr/>
          <p:nvPr/>
        </p:nvSpPr>
        <p:spPr bwMode="auto">
          <a:xfrm>
            <a:off x="2470245" y="4751696"/>
            <a:ext cx="3439236" cy="1251045"/>
          </a:xfrm>
          <a:custGeom>
            <a:avLst/>
            <a:gdLst>
              <a:gd name="connsiteX0" fmla="*/ 0 w 3439236"/>
              <a:gd name="connsiteY0" fmla="*/ 734705 h 1251045"/>
              <a:gd name="connsiteX1" fmla="*/ 409433 w 3439236"/>
              <a:gd name="connsiteY1" fmla="*/ 79612 h 1251045"/>
              <a:gd name="connsiteX2" fmla="*/ 859809 w 3439236"/>
              <a:gd name="connsiteY2" fmla="*/ 1212376 h 1251045"/>
              <a:gd name="connsiteX3" fmla="*/ 1296537 w 3439236"/>
              <a:gd name="connsiteY3" fmla="*/ 161499 h 1251045"/>
              <a:gd name="connsiteX4" fmla="*/ 1678675 w 3439236"/>
              <a:gd name="connsiteY4" fmla="*/ 1198728 h 1251045"/>
              <a:gd name="connsiteX5" fmla="*/ 2088108 w 3439236"/>
              <a:gd name="connsiteY5" fmla="*/ 175146 h 1251045"/>
              <a:gd name="connsiteX6" fmla="*/ 2429302 w 3439236"/>
              <a:gd name="connsiteY6" fmla="*/ 1185081 h 1251045"/>
              <a:gd name="connsiteX7" fmla="*/ 2825087 w 3439236"/>
              <a:gd name="connsiteY7" fmla="*/ 134203 h 1251045"/>
              <a:gd name="connsiteX8" fmla="*/ 3111690 w 3439236"/>
              <a:gd name="connsiteY8" fmla="*/ 1185081 h 1251045"/>
              <a:gd name="connsiteX9" fmla="*/ 3439236 w 3439236"/>
              <a:gd name="connsiteY9" fmla="*/ 529988 h 1251045"/>
              <a:gd name="connsiteX10" fmla="*/ 3439236 w 3439236"/>
              <a:gd name="connsiteY10" fmla="*/ 529988 h 125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39236" h="1251045">
                <a:moveTo>
                  <a:pt x="0" y="734705"/>
                </a:moveTo>
                <a:cubicBezTo>
                  <a:pt x="133066" y="367352"/>
                  <a:pt x="266132" y="0"/>
                  <a:pt x="409433" y="79612"/>
                </a:cubicBezTo>
                <a:cubicBezTo>
                  <a:pt x="552734" y="159224"/>
                  <a:pt x="711958" y="1198728"/>
                  <a:pt x="859809" y="1212376"/>
                </a:cubicBezTo>
                <a:cubicBezTo>
                  <a:pt x="1007660" y="1226024"/>
                  <a:pt x="1160059" y="163774"/>
                  <a:pt x="1296537" y="161499"/>
                </a:cubicBezTo>
                <a:cubicBezTo>
                  <a:pt x="1433015" y="159224"/>
                  <a:pt x="1546747" y="1196454"/>
                  <a:pt x="1678675" y="1198728"/>
                </a:cubicBezTo>
                <a:cubicBezTo>
                  <a:pt x="1810603" y="1201002"/>
                  <a:pt x="1963004" y="177420"/>
                  <a:pt x="2088108" y="175146"/>
                </a:cubicBezTo>
                <a:cubicBezTo>
                  <a:pt x="2213212" y="172872"/>
                  <a:pt x="2306472" y="1191905"/>
                  <a:pt x="2429302" y="1185081"/>
                </a:cubicBezTo>
                <a:cubicBezTo>
                  <a:pt x="2552132" y="1178257"/>
                  <a:pt x="2711356" y="134203"/>
                  <a:pt x="2825087" y="134203"/>
                </a:cubicBezTo>
                <a:cubicBezTo>
                  <a:pt x="2938818" y="134203"/>
                  <a:pt x="3009332" y="1119117"/>
                  <a:pt x="3111690" y="1185081"/>
                </a:cubicBezTo>
                <a:cubicBezTo>
                  <a:pt x="3214048" y="1251045"/>
                  <a:pt x="3439236" y="529988"/>
                  <a:pt x="3439236" y="529988"/>
                </a:cubicBezTo>
                <a:lnTo>
                  <a:pt x="3439236" y="529988"/>
                </a:lnTo>
              </a:path>
            </a:pathLst>
          </a:custGeom>
          <a:noFill/>
          <a:ln w="12699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558" name="Freeform 557"/>
          <p:cNvSpPr/>
          <p:nvPr/>
        </p:nvSpPr>
        <p:spPr bwMode="auto">
          <a:xfrm>
            <a:off x="6400798" y="4822209"/>
            <a:ext cx="1801506" cy="1251045"/>
          </a:xfrm>
          <a:custGeom>
            <a:avLst/>
            <a:gdLst>
              <a:gd name="connsiteX0" fmla="*/ 0 w 3439236"/>
              <a:gd name="connsiteY0" fmla="*/ 734705 h 1251045"/>
              <a:gd name="connsiteX1" fmla="*/ 409433 w 3439236"/>
              <a:gd name="connsiteY1" fmla="*/ 79612 h 1251045"/>
              <a:gd name="connsiteX2" fmla="*/ 859809 w 3439236"/>
              <a:gd name="connsiteY2" fmla="*/ 1212376 h 1251045"/>
              <a:gd name="connsiteX3" fmla="*/ 1296537 w 3439236"/>
              <a:gd name="connsiteY3" fmla="*/ 161499 h 1251045"/>
              <a:gd name="connsiteX4" fmla="*/ 1678675 w 3439236"/>
              <a:gd name="connsiteY4" fmla="*/ 1198728 h 1251045"/>
              <a:gd name="connsiteX5" fmla="*/ 2088108 w 3439236"/>
              <a:gd name="connsiteY5" fmla="*/ 175146 h 1251045"/>
              <a:gd name="connsiteX6" fmla="*/ 2429302 w 3439236"/>
              <a:gd name="connsiteY6" fmla="*/ 1185081 h 1251045"/>
              <a:gd name="connsiteX7" fmla="*/ 2825087 w 3439236"/>
              <a:gd name="connsiteY7" fmla="*/ 134203 h 1251045"/>
              <a:gd name="connsiteX8" fmla="*/ 3111690 w 3439236"/>
              <a:gd name="connsiteY8" fmla="*/ 1185081 h 1251045"/>
              <a:gd name="connsiteX9" fmla="*/ 3439236 w 3439236"/>
              <a:gd name="connsiteY9" fmla="*/ 529988 h 1251045"/>
              <a:gd name="connsiteX10" fmla="*/ 3439236 w 3439236"/>
              <a:gd name="connsiteY10" fmla="*/ 529988 h 125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39236" h="1251045">
                <a:moveTo>
                  <a:pt x="0" y="734705"/>
                </a:moveTo>
                <a:cubicBezTo>
                  <a:pt x="133066" y="367352"/>
                  <a:pt x="266132" y="0"/>
                  <a:pt x="409433" y="79612"/>
                </a:cubicBezTo>
                <a:cubicBezTo>
                  <a:pt x="552734" y="159224"/>
                  <a:pt x="711958" y="1198728"/>
                  <a:pt x="859809" y="1212376"/>
                </a:cubicBezTo>
                <a:cubicBezTo>
                  <a:pt x="1007660" y="1226024"/>
                  <a:pt x="1160059" y="163774"/>
                  <a:pt x="1296537" y="161499"/>
                </a:cubicBezTo>
                <a:cubicBezTo>
                  <a:pt x="1433015" y="159224"/>
                  <a:pt x="1546747" y="1196454"/>
                  <a:pt x="1678675" y="1198728"/>
                </a:cubicBezTo>
                <a:cubicBezTo>
                  <a:pt x="1810603" y="1201002"/>
                  <a:pt x="1963004" y="177420"/>
                  <a:pt x="2088108" y="175146"/>
                </a:cubicBezTo>
                <a:cubicBezTo>
                  <a:pt x="2213212" y="172872"/>
                  <a:pt x="2306472" y="1191905"/>
                  <a:pt x="2429302" y="1185081"/>
                </a:cubicBezTo>
                <a:cubicBezTo>
                  <a:pt x="2552132" y="1178257"/>
                  <a:pt x="2711356" y="134203"/>
                  <a:pt x="2825087" y="134203"/>
                </a:cubicBezTo>
                <a:cubicBezTo>
                  <a:pt x="2938818" y="134203"/>
                  <a:pt x="3009332" y="1119117"/>
                  <a:pt x="3111690" y="1185081"/>
                </a:cubicBezTo>
                <a:cubicBezTo>
                  <a:pt x="3214048" y="1251045"/>
                  <a:pt x="3439236" y="529988"/>
                  <a:pt x="3439236" y="529988"/>
                </a:cubicBezTo>
                <a:lnTo>
                  <a:pt x="3439236" y="529988"/>
                </a:lnTo>
              </a:path>
            </a:pathLst>
          </a:custGeom>
          <a:noFill/>
          <a:ln w="12699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grpSp>
        <p:nvGrpSpPr>
          <p:cNvPr id="567" name="Group 566"/>
          <p:cNvGrpSpPr/>
          <p:nvPr/>
        </p:nvGrpSpPr>
        <p:grpSpPr>
          <a:xfrm>
            <a:off x="3728114" y="4915469"/>
            <a:ext cx="889379" cy="125104"/>
            <a:chOff x="3728114" y="4915469"/>
            <a:chExt cx="889379" cy="125104"/>
          </a:xfrm>
        </p:grpSpPr>
        <p:sp>
          <p:nvSpPr>
            <p:cNvPr id="560" name="Oval 559"/>
            <p:cNvSpPr/>
            <p:nvPr/>
          </p:nvSpPr>
          <p:spPr bwMode="auto">
            <a:xfrm>
              <a:off x="3728114" y="4915469"/>
              <a:ext cx="109182" cy="122830"/>
            </a:xfrm>
            <a:prstGeom prst="ellipse">
              <a:avLst/>
            </a:prstGeom>
            <a:solidFill>
              <a:srgbClr val="FF000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561" name="Oval 560"/>
            <p:cNvSpPr/>
            <p:nvPr/>
          </p:nvSpPr>
          <p:spPr bwMode="auto">
            <a:xfrm>
              <a:off x="4508311" y="4917743"/>
              <a:ext cx="109182" cy="122830"/>
            </a:xfrm>
            <a:prstGeom prst="ellipse">
              <a:avLst/>
            </a:prstGeom>
            <a:solidFill>
              <a:srgbClr val="FF000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572" name="Group 571"/>
          <p:cNvGrpSpPr/>
          <p:nvPr/>
        </p:nvGrpSpPr>
        <p:grpSpPr>
          <a:xfrm>
            <a:off x="4094329" y="5863989"/>
            <a:ext cx="855259" cy="141026"/>
            <a:chOff x="4094329" y="5863989"/>
            <a:chExt cx="855259" cy="141026"/>
          </a:xfrm>
        </p:grpSpPr>
        <p:sp>
          <p:nvSpPr>
            <p:cNvPr id="559" name="Oval 558"/>
            <p:cNvSpPr/>
            <p:nvPr/>
          </p:nvSpPr>
          <p:spPr bwMode="auto">
            <a:xfrm>
              <a:off x="4094329" y="5882185"/>
              <a:ext cx="109182" cy="122830"/>
            </a:xfrm>
            <a:prstGeom prst="ellipse">
              <a:avLst/>
            </a:prstGeom>
            <a:solidFill>
              <a:srgbClr val="0070C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563" name="Oval 562"/>
            <p:cNvSpPr/>
            <p:nvPr/>
          </p:nvSpPr>
          <p:spPr bwMode="auto">
            <a:xfrm>
              <a:off x="4840406" y="5863989"/>
              <a:ext cx="109182" cy="122830"/>
            </a:xfrm>
            <a:prstGeom prst="ellipse">
              <a:avLst/>
            </a:prstGeom>
            <a:solidFill>
              <a:srgbClr val="0070C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sp>
        <p:nvSpPr>
          <p:cNvPr id="564" name="Rectangle 563"/>
          <p:cNvSpPr/>
          <p:nvPr/>
        </p:nvSpPr>
        <p:spPr bwMode="auto">
          <a:xfrm>
            <a:off x="2456623" y="4763067"/>
            <a:ext cx="1064499" cy="1228299"/>
          </a:xfrm>
          <a:prstGeom prst="rect">
            <a:avLst/>
          </a:prstGeom>
          <a:solidFill>
            <a:schemeClr val="bg1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566" name="Rectangle 565"/>
          <p:cNvSpPr/>
          <p:nvPr/>
        </p:nvSpPr>
        <p:spPr bwMode="auto">
          <a:xfrm>
            <a:off x="6223374" y="4874522"/>
            <a:ext cx="548185" cy="1228299"/>
          </a:xfrm>
          <a:prstGeom prst="rect">
            <a:avLst/>
          </a:prstGeom>
          <a:solidFill>
            <a:schemeClr val="bg1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grpSp>
        <p:nvGrpSpPr>
          <p:cNvPr id="568" name="Group 567"/>
          <p:cNvGrpSpPr/>
          <p:nvPr/>
        </p:nvGrpSpPr>
        <p:grpSpPr>
          <a:xfrm>
            <a:off x="7046850" y="4931389"/>
            <a:ext cx="889379" cy="125104"/>
            <a:chOff x="3728114" y="4915469"/>
            <a:chExt cx="889379" cy="125104"/>
          </a:xfrm>
        </p:grpSpPr>
        <p:sp>
          <p:nvSpPr>
            <p:cNvPr id="569" name="Oval 568"/>
            <p:cNvSpPr/>
            <p:nvPr/>
          </p:nvSpPr>
          <p:spPr bwMode="auto">
            <a:xfrm>
              <a:off x="3728114" y="4915469"/>
              <a:ext cx="109182" cy="122830"/>
            </a:xfrm>
            <a:prstGeom prst="ellipse">
              <a:avLst/>
            </a:prstGeom>
            <a:solidFill>
              <a:srgbClr val="FF000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570" name="Oval 569"/>
            <p:cNvSpPr/>
            <p:nvPr/>
          </p:nvSpPr>
          <p:spPr bwMode="auto">
            <a:xfrm>
              <a:off x="4508311" y="4917743"/>
              <a:ext cx="109182" cy="122830"/>
            </a:xfrm>
            <a:prstGeom prst="ellipse">
              <a:avLst/>
            </a:prstGeom>
            <a:solidFill>
              <a:srgbClr val="FF000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573" name="Group 572"/>
          <p:cNvGrpSpPr/>
          <p:nvPr/>
        </p:nvGrpSpPr>
        <p:grpSpPr>
          <a:xfrm>
            <a:off x="7453952" y="5920855"/>
            <a:ext cx="855259" cy="141026"/>
            <a:chOff x="4094329" y="5863989"/>
            <a:chExt cx="855259" cy="141026"/>
          </a:xfrm>
        </p:grpSpPr>
        <p:sp>
          <p:nvSpPr>
            <p:cNvPr id="574" name="Oval 573"/>
            <p:cNvSpPr/>
            <p:nvPr/>
          </p:nvSpPr>
          <p:spPr bwMode="auto">
            <a:xfrm>
              <a:off x="4094329" y="5882185"/>
              <a:ext cx="109182" cy="122830"/>
            </a:xfrm>
            <a:prstGeom prst="ellipse">
              <a:avLst/>
            </a:prstGeom>
            <a:solidFill>
              <a:srgbClr val="0070C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575" name="Oval 574"/>
            <p:cNvSpPr/>
            <p:nvPr/>
          </p:nvSpPr>
          <p:spPr bwMode="auto">
            <a:xfrm>
              <a:off x="4840406" y="5863989"/>
              <a:ext cx="109182" cy="122830"/>
            </a:xfrm>
            <a:prstGeom prst="ellipse">
              <a:avLst/>
            </a:prstGeom>
            <a:solidFill>
              <a:srgbClr val="0070C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sp>
        <p:nvSpPr>
          <p:cNvPr id="576" name="Rectangle 575"/>
          <p:cNvSpPr/>
          <p:nvPr/>
        </p:nvSpPr>
        <p:spPr bwMode="auto">
          <a:xfrm>
            <a:off x="5199797" y="4808555"/>
            <a:ext cx="714223" cy="1228299"/>
          </a:xfrm>
          <a:prstGeom prst="rect">
            <a:avLst/>
          </a:prstGeom>
          <a:solidFill>
            <a:schemeClr val="bg1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27600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38889E-6 -2.96022E-6 L -0.0224 -2.96022E-6 " pathEditMode="relative" ptsTypes="AA">
                                      <p:cBhvr>
                                        <p:cTn id="6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Rectangle 2"/>
          <p:cNvSpPr txBox="1">
            <a:spLocks noChangeArrowheads="1"/>
          </p:cNvSpPr>
          <p:nvPr/>
        </p:nvSpPr>
        <p:spPr bwMode="auto">
          <a:xfrm>
            <a:off x="-39688" y="158750"/>
            <a:ext cx="9183688" cy="51276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 anchor="ctr"/>
          <a:lstStyle/>
          <a:p>
            <a:pPr algn="ctr" eaLnBrk="1" hangingPunct="1">
              <a:lnSpc>
                <a:spcPct val="85000"/>
              </a:lnSpc>
            </a:pPr>
            <a:r>
              <a:rPr lang="en-US" sz="3200" dirty="0" smtClean="0">
                <a:solidFill>
                  <a:srgbClr val="00B050"/>
                </a:solidFill>
              </a:rPr>
              <a:t>Path-length Delay Chicane</a:t>
            </a:r>
            <a:endParaRPr lang="ru-RU" sz="3200" dirty="0">
              <a:solidFill>
                <a:srgbClr val="00B050"/>
              </a:solidFill>
            </a:endParaRPr>
          </a:p>
        </p:txBody>
      </p:sp>
      <p:sp>
        <p:nvSpPr>
          <p:cNvPr id="10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100946" y="6552343"/>
            <a:ext cx="2238192" cy="30565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pic>
        <p:nvPicPr>
          <p:cNvPr id="522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7710" y="1719943"/>
            <a:ext cx="8914991" cy="20755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1" name="Rectangle 20"/>
          <p:cNvSpPr/>
          <p:nvPr/>
        </p:nvSpPr>
        <p:spPr bwMode="auto">
          <a:xfrm>
            <a:off x="1625601" y="2605314"/>
            <a:ext cx="420914" cy="290286"/>
          </a:xfrm>
          <a:prstGeom prst="rect">
            <a:avLst/>
          </a:prstGeom>
          <a:solidFill>
            <a:srgbClr val="00B0F0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2750458" y="3127828"/>
            <a:ext cx="420914" cy="290286"/>
          </a:xfrm>
          <a:prstGeom prst="rect">
            <a:avLst/>
          </a:prstGeom>
          <a:solidFill>
            <a:srgbClr val="00B0F0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2445658" y="2213427"/>
            <a:ext cx="420914" cy="290286"/>
          </a:xfrm>
          <a:prstGeom prst="rect">
            <a:avLst/>
          </a:prstGeom>
          <a:solidFill>
            <a:srgbClr val="00B0F0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5921830" y="3149599"/>
            <a:ext cx="420914" cy="290286"/>
          </a:xfrm>
          <a:prstGeom prst="rect">
            <a:avLst/>
          </a:prstGeom>
          <a:solidFill>
            <a:srgbClr val="00B0F0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6299202" y="2227942"/>
            <a:ext cx="420914" cy="290286"/>
          </a:xfrm>
          <a:prstGeom prst="rect">
            <a:avLst/>
          </a:prstGeom>
          <a:solidFill>
            <a:srgbClr val="00B0F0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7126517" y="2598057"/>
            <a:ext cx="420914" cy="290286"/>
          </a:xfrm>
          <a:prstGeom prst="rect">
            <a:avLst/>
          </a:prstGeom>
          <a:solidFill>
            <a:srgbClr val="00B0F0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cxnSp>
        <p:nvCxnSpPr>
          <p:cNvPr id="43" name="Straight Connector 42"/>
          <p:cNvCxnSpPr/>
          <p:nvPr/>
        </p:nvCxnSpPr>
        <p:spPr bwMode="auto">
          <a:xfrm>
            <a:off x="2438399" y="2452916"/>
            <a:ext cx="0" cy="319314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44" name="Straight Connector 43"/>
          <p:cNvCxnSpPr/>
          <p:nvPr/>
        </p:nvCxnSpPr>
        <p:spPr bwMode="auto">
          <a:xfrm flipH="1">
            <a:off x="2757714" y="2772228"/>
            <a:ext cx="1" cy="341088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Straight Connector 45"/>
          <p:cNvCxnSpPr/>
          <p:nvPr/>
        </p:nvCxnSpPr>
        <p:spPr bwMode="auto">
          <a:xfrm rot="5400000" flipH="1">
            <a:off x="2598057" y="2590799"/>
            <a:ext cx="1" cy="341088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ffectLst/>
        </p:spPr>
      </p:cxnSp>
      <p:sp>
        <p:nvSpPr>
          <p:cNvPr id="47" name="Rectangle 8"/>
          <p:cNvSpPr>
            <a:spLocks noChangeArrowheads="1"/>
          </p:cNvSpPr>
          <p:nvPr/>
        </p:nvSpPr>
        <p:spPr bwMode="auto">
          <a:xfrm>
            <a:off x="2419974" y="2512178"/>
            <a:ext cx="410311" cy="259045"/>
          </a:xfrm>
          <a:prstGeom prst="rect">
            <a:avLst/>
          </a:prstGeom>
          <a:noFill/>
          <a:ln w="12699" algn="ctr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r>
              <a:rPr lang="en-US" sz="1100" dirty="0" err="1" smtClean="0">
                <a:latin typeface="Symbol" pitchFamily="18" charset="2"/>
                <a:cs typeface="Arial" charset="0"/>
              </a:rPr>
              <a:t>D</a:t>
            </a:r>
            <a:r>
              <a:rPr lang="en-US" sz="1100" dirty="0" err="1" smtClean="0">
                <a:latin typeface="Arial" pitchFamily="34" charset="0"/>
                <a:cs typeface="Arial" pitchFamily="34" charset="0"/>
              </a:rPr>
              <a:t>z</a:t>
            </a:r>
            <a:r>
              <a:rPr lang="en-US" sz="1100" dirty="0" smtClean="0">
                <a:latin typeface="Arial" charset="0"/>
                <a:cs typeface="Arial" charset="0"/>
              </a:rPr>
              <a:t> </a:t>
            </a:r>
            <a:endParaRPr lang="en-US" sz="1100" dirty="0">
              <a:latin typeface="Arial" charset="0"/>
              <a:cs typeface="Arial" charset="0"/>
            </a:endParaRPr>
          </a:p>
        </p:txBody>
      </p:sp>
      <p:graphicFrame>
        <p:nvGraphicFramePr>
          <p:cNvPr id="52227" name="Object 185"/>
          <p:cNvGraphicFramePr>
            <a:graphicFrameLocks noChangeAspect="1"/>
          </p:cNvGraphicFramePr>
          <p:nvPr/>
        </p:nvGraphicFramePr>
        <p:xfrm>
          <a:off x="1839913" y="4364038"/>
          <a:ext cx="1433512" cy="1270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73" name="Equation" r:id="rId4" imgW="1371324" imgH="1219200" progId="">
                  <p:embed/>
                </p:oleObj>
              </mc:Choice>
              <mc:Fallback>
                <p:oleObj name="Equation" r:id="rId4" imgW="1371324" imgH="1219200" progId="">
                  <p:embed/>
                  <p:pic>
                    <p:nvPicPr>
                      <p:cNvPr id="0" name="Picture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39913" y="4364038"/>
                        <a:ext cx="1433512" cy="1270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" name="Rectangle 35"/>
          <p:cNvSpPr>
            <a:spLocks noChangeArrowheads="1"/>
          </p:cNvSpPr>
          <p:nvPr/>
        </p:nvSpPr>
        <p:spPr bwMode="auto">
          <a:xfrm>
            <a:off x="1735138" y="4201882"/>
            <a:ext cx="1617662" cy="1603832"/>
          </a:xfrm>
          <a:prstGeom prst="rect">
            <a:avLst/>
          </a:prstGeom>
          <a:noFill/>
          <a:ln w="19050">
            <a:solidFill>
              <a:srgbClr val="990099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49" name="Right Arrow 48"/>
          <p:cNvSpPr/>
          <p:nvPr/>
        </p:nvSpPr>
        <p:spPr bwMode="auto">
          <a:xfrm>
            <a:off x="3976913" y="4695371"/>
            <a:ext cx="384630" cy="529772"/>
          </a:xfrm>
          <a:prstGeom prst="rightArrow">
            <a:avLst/>
          </a:prstGeom>
          <a:solidFill>
            <a:srgbClr val="9999FF"/>
          </a:solidFill>
          <a:ln w="12699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graphicFrame>
        <p:nvGraphicFramePr>
          <p:cNvPr id="50" name="Object 185"/>
          <p:cNvGraphicFramePr>
            <a:graphicFrameLocks noChangeAspect="1"/>
          </p:cNvGraphicFramePr>
          <p:nvPr/>
        </p:nvGraphicFramePr>
        <p:xfrm>
          <a:off x="5105400" y="4646613"/>
          <a:ext cx="1139825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74" name="Equation" r:id="rId6" imgW="1091878" imgH="660308" progId="">
                  <p:embed/>
                </p:oleObj>
              </mc:Choice>
              <mc:Fallback>
                <p:oleObj name="Equation" r:id="rId6" imgW="1091878" imgH="660308" progId="">
                  <p:embed/>
                  <p:pic>
                    <p:nvPicPr>
                      <p:cNvPr id="0" name="Picture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05400" y="4646613"/>
                        <a:ext cx="1139825" cy="6889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" name="Rectangle 35"/>
          <p:cNvSpPr>
            <a:spLocks noChangeArrowheads="1"/>
          </p:cNvSpPr>
          <p:nvPr/>
        </p:nvSpPr>
        <p:spPr bwMode="auto">
          <a:xfrm>
            <a:off x="4935539" y="4455882"/>
            <a:ext cx="1530575" cy="1045032"/>
          </a:xfrm>
          <a:prstGeom prst="rect">
            <a:avLst/>
          </a:prstGeom>
          <a:noFill/>
          <a:ln w="19050">
            <a:solidFill>
              <a:srgbClr val="990099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graphicFrame>
        <p:nvGraphicFramePr>
          <p:cNvPr id="52" name="Object 185"/>
          <p:cNvGraphicFramePr>
            <a:graphicFrameLocks noChangeAspect="1"/>
          </p:cNvGraphicFramePr>
          <p:nvPr/>
        </p:nvGraphicFramePr>
        <p:xfrm>
          <a:off x="3494088" y="5645601"/>
          <a:ext cx="1438275" cy="542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75" name="Equation" r:id="rId8" imgW="1739510" imgH="660308" progId="">
                  <p:embed/>
                </p:oleObj>
              </mc:Choice>
              <mc:Fallback>
                <p:oleObj name="Equation" r:id="rId8" imgW="1739510" imgH="660308" progId="">
                  <p:embed/>
                  <p:pic>
                    <p:nvPicPr>
                      <p:cNvPr id="0" name="Picture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4088" y="5645601"/>
                        <a:ext cx="1438275" cy="542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186166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" name="Group 171"/>
          <p:cNvGrpSpPr/>
          <p:nvPr/>
        </p:nvGrpSpPr>
        <p:grpSpPr>
          <a:xfrm>
            <a:off x="950686" y="3659878"/>
            <a:ext cx="6792687" cy="2419309"/>
            <a:chOff x="965200" y="3601818"/>
            <a:chExt cx="6792687" cy="2419309"/>
          </a:xfrm>
        </p:grpSpPr>
        <p:grpSp>
          <p:nvGrpSpPr>
            <p:cNvPr id="3" name="Group 81"/>
            <p:cNvGrpSpPr>
              <a:grpSpLocks noChangeAspect="1"/>
            </p:cNvGrpSpPr>
            <p:nvPr/>
          </p:nvGrpSpPr>
          <p:grpSpPr bwMode="auto">
            <a:xfrm>
              <a:off x="965200" y="3601818"/>
              <a:ext cx="6792687" cy="2141736"/>
              <a:chOff x="342" y="2118"/>
              <a:chExt cx="5011" cy="1602"/>
            </a:xfrm>
          </p:grpSpPr>
          <p:sp>
            <p:nvSpPr>
              <p:cNvPr id="53328" name="AutoShape 80"/>
              <p:cNvSpPr>
                <a:spLocks noChangeAspect="1" noChangeArrowheads="1" noTextEdit="1"/>
              </p:cNvSpPr>
              <p:nvPr/>
            </p:nvSpPr>
            <p:spPr bwMode="auto">
              <a:xfrm>
                <a:off x="343" y="2118"/>
                <a:ext cx="4974" cy="16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30" name="Rectangle 82"/>
              <p:cNvSpPr>
                <a:spLocks noChangeArrowheads="1"/>
              </p:cNvSpPr>
              <p:nvPr/>
            </p:nvSpPr>
            <p:spPr bwMode="auto">
              <a:xfrm>
                <a:off x="343" y="2118"/>
                <a:ext cx="4974" cy="1602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31" name="Rectangle 83"/>
              <p:cNvSpPr>
                <a:spLocks noChangeArrowheads="1"/>
              </p:cNvSpPr>
              <p:nvPr/>
            </p:nvSpPr>
            <p:spPr bwMode="auto">
              <a:xfrm>
                <a:off x="415" y="2262"/>
                <a:ext cx="4830" cy="130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32" name="Rectangle 84"/>
              <p:cNvSpPr>
                <a:spLocks noChangeArrowheads="1"/>
              </p:cNvSpPr>
              <p:nvPr/>
            </p:nvSpPr>
            <p:spPr bwMode="auto">
              <a:xfrm>
                <a:off x="4993" y="3582"/>
                <a:ext cx="164" cy="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16.12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3" name="Rectangle 85"/>
              <p:cNvSpPr>
                <a:spLocks noChangeArrowheads="1"/>
              </p:cNvSpPr>
              <p:nvPr/>
            </p:nvSpPr>
            <p:spPr bwMode="auto">
              <a:xfrm>
                <a:off x="415" y="358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5" name="Rectangle 87"/>
              <p:cNvSpPr>
                <a:spLocks noChangeArrowheads="1"/>
              </p:cNvSpPr>
              <p:nvPr/>
            </p:nvSpPr>
            <p:spPr bwMode="auto">
              <a:xfrm>
                <a:off x="463" y="2196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6" name="Rectangle 88"/>
              <p:cNvSpPr>
                <a:spLocks noChangeArrowheads="1"/>
              </p:cNvSpPr>
              <p:nvPr/>
            </p:nvSpPr>
            <p:spPr bwMode="auto">
              <a:xfrm rot="16200000">
                <a:off x="333" y="2223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7" name="Rectangle 89"/>
              <p:cNvSpPr>
                <a:spLocks noChangeArrowheads="1"/>
              </p:cNvSpPr>
              <p:nvPr/>
            </p:nvSpPr>
            <p:spPr bwMode="auto">
              <a:xfrm rot="16200000">
                <a:off x="354" y="3486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8" name="Rectangle 90"/>
              <p:cNvSpPr>
                <a:spLocks noChangeArrowheads="1"/>
              </p:cNvSpPr>
              <p:nvPr/>
            </p:nvSpPr>
            <p:spPr bwMode="auto">
              <a:xfrm rot="16200000">
                <a:off x="5263" y="2207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9" name="Rectangle 91"/>
              <p:cNvSpPr>
                <a:spLocks noChangeArrowheads="1"/>
              </p:cNvSpPr>
              <p:nvPr/>
            </p:nvSpPr>
            <p:spPr bwMode="auto">
              <a:xfrm rot="16200000">
                <a:off x="5251" y="3473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0" name="Rectangle 92"/>
              <p:cNvSpPr>
                <a:spLocks noChangeArrowheads="1"/>
              </p:cNvSpPr>
              <p:nvPr/>
            </p:nvSpPr>
            <p:spPr bwMode="auto">
              <a:xfrm rot="16200000">
                <a:off x="120" y="2790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1" name="Rectangle 93"/>
              <p:cNvSpPr>
                <a:spLocks noChangeArrowheads="1"/>
              </p:cNvSpPr>
              <p:nvPr/>
            </p:nvSpPr>
            <p:spPr bwMode="auto">
              <a:xfrm rot="16200000">
                <a:off x="5047" y="2807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2" name="Line 94"/>
              <p:cNvSpPr>
                <a:spLocks noChangeShapeType="1"/>
              </p:cNvSpPr>
              <p:nvPr/>
            </p:nvSpPr>
            <p:spPr bwMode="auto">
              <a:xfrm flipH="1">
                <a:off x="5209" y="238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3" name="Line 95"/>
              <p:cNvSpPr>
                <a:spLocks noChangeShapeType="1"/>
              </p:cNvSpPr>
              <p:nvPr/>
            </p:nvSpPr>
            <p:spPr bwMode="auto">
              <a:xfrm>
                <a:off x="415" y="238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4" name="Line 96"/>
              <p:cNvSpPr>
                <a:spLocks noChangeShapeType="1"/>
              </p:cNvSpPr>
              <p:nvPr/>
            </p:nvSpPr>
            <p:spPr bwMode="auto">
              <a:xfrm flipV="1">
                <a:off x="895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5" name="Line 97"/>
              <p:cNvSpPr>
                <a:spLocks noChangeShapeType="1"/>
              </p:cNvSpPr>
              <p:nvPr/>
            </p:nvSpPr>
            <p:spPr bwMode="auto">
              <a:xfrm>
                <a:off x="895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6" name="Line 98"/>
              <p:cNvSpPr>
                <a:spLocks noChangeShapeType="1"/>
              </p:cNvSpPr>
              <p:nvPr/>
            </p:nvSpPr>
            <p:spPr bwMode="auto">
              <a:xfrm flipH="1">
                <a:off x="5209" y="252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7" name="Line 99"/>
              <p:cNvSpPr>
                <a:spLocks noChangeShapeType="1"/>
              </p:cNvSpPr>
              <p:nvPr/>
            </p:nvSpPr>
            <p:spPr bwMode="auto">
              <a:xfrm>
                <a:off x="415" y="252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8" name="Line 100"/>
              <p:cNvSpPr>
                <a:spLocks noChangeShapeType="1"/>
              </p:cNvSpPr>
              <p:nvPr/>
            </p:nvSpPr>
            <p:spPr bwMode="auto">
              <a:xfrm flipV="1">
                <a:off x="1381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9" name="Line 101"/>
              <p:cNvSpPr>
                <a:spLocks noChangeShapeType="1"/>
              </p:cNvSpPr>
              <p:nvPr/>
            </p:nvSpPr>
            <p:spPr bwMode="auto">
              <a:xfrm>
                <a:off x="1381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0" name="Line 102"/>
              <p:cNvSpPr>
                <a:spLocks noChangeShapeType="1"/>
              </p:cNvSpPr>
              <p:nvPr/>
            </p:nvSpPr>
            <p:spPr bwMode="auto">
              <a:xfrm flipH="1">
                <a:off x="5209" y="265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1" name="Line 103"/>
              <p:cNvSpPr>
                <a:spLocks noChangeShapeType="1"/>
              </p:cNvSpPr>
              <p:nvPr/>
            </p:nvSpPr>
            <p:spPr bwMode="auto">
              <a:xfrm>
                <a:off x="415" y="265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2" name="Line 104"/>
              <p:cNvSpPr>
                <a:spLocks noChangeShapeType="1"/>
              </p:cNvSpPr>
              <p:nvPr/>
            </p:nvSpPr>
            <p:spPr bwMode="auto">
              <a:xfrm flipV="1">
                <a:off x="1861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3" name="Line 105"/>
              <p:cNvSpPr>
                <a:spLocks noChangeShapeType="1"/>
              </p:cNvSpPr>
              <p:nvPr/>
            </p:nvSpPr>
            <p:spPr bwMode="auto">
              <a:xfrm>
                <a:off x="1861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4" name="Line 106"/>
              <p:cNvSpPr>
                <a:spLocks noChangeShapeType="1"/>
              </p:cNvSpPr>
              <p:nvPr/>
            </p:nvSpPr>
            <p:spPr bwMode="auto">
              <a:xfrm flipH="1">
                <a:off x="5209" y="278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5" name="Line 107"/>
              <p:cNvSpPr>
                <a:spLocks noChangeShapeType="1"/>
              </p:cNvSpPr>
              <p:nvPr/>
            </p:nvSpPr>
            <p:spPr bwMode="auto">
              <a:xfrm>
                <a:off x="415" y="278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6" name="Line 108"/>
              <p:cNvSpPr>
                <a:spLocks noChangeShapeType="1"/>
              </p:cNvSpPr>
              <p:nvPr/>
            </p:nvSpPr>
            <p:spPr bwMode="auto">
              <a:xfrm flipV="1">
                <a:off x="2347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7" name="Line 109"/>
              <p:cNvSpPr>
                <a:spLocks noChangeShapeType="1"/>
              </p:cNvSpPr>
              <p:nvPr/>
            </p:nvSpPr>
            <p:spPr bwMode="auto">
              <a:xfrm>
                <a:off x="2347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8" name="Line 110"/>
              <p:cNvSpPr>
                <a:spLocks noChangeShapeType="1"/>
              </p:cNvSpPr>
              <p:nvPr/>
            </p:nvSpPr>
            <p:spPr bwMode="auto">
              <a:xfrm flipH="1">
                <a:off x="5209" y="291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9" name="Line 111"/>
              <p:cNvSpPr>
                <a:spLocks noChangeShapeType="1"/>
              </p:cNvSpPr>
              <p:nvPr/>
            </p:nvSpPr>
            <p:spPr bwMode="auto">
              <a:xfrm>
                <a:off x="415" y="291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0" name="Line 112"/>
              <p:cNvSpPr>
                <a:spLocks noChangeShapeType="1"/>
              </p:cNvSpPr>
              <p:nvPr/>
            </p:nvSpPr>
            <p:spPr bwMode="auto">
              <a:xfrm flipV="1">
                <a:off x="2827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1" name="Line 113"/>
              <p:cNvSpPr>
                <a:spLocks noChangeShapeType="1"/>
              </p:cNvSpPr>
              <p:nvPr/>
            </p:nvSpPr>
            <p:spPr bwMode="auto">
              <a:xfrm>
                <a:off x="2827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2" name="Line 114"/>
              <p:cNvSpPr>
                <a:spLocks noChangeShapeType="1"/>
              </p:cNvSpPr>
              <p:nvPr/>
            </p:nvSpPr>
            <p:spPr bwMode="auto">
              <a:xfrm flipH="1">
                <a:off x="5209" y="304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3" name="Line 115"/>
              <p:cNvSpPr>
                <a:spLocks noChangeShapeType="1"/>
              </p:cNvSpPr>
              <p:nvPr/>
            </p:nvSpPr>
            <p:spPr bwMode="auto">
              <a:xfrm>
                <a:off x="415" y="304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4" name="Line 116"/>
              <p:cNvSpPr>
                <a:spLocks noChangeShapeType="1"/>
              </p:cNvSpPr>
              <p:nvPr/>
            </p:nvSpPr>
            <p:spPr bwMode="auto">
              <a:xfrm flipV="1">
                <a:off x="3313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5" name="Line 117"/>
              <p:cNvSpPr>
                <a:spLocks noChangeShapeType="1"/>
              </p:cNvSpPr>
              <p:nvPr/>
            </p:nvSpPr>
            <p:spPr bwMode="auto">
              <a:xfrm>
                <a:off x="3313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6" name="Line 118"/>
              <p:cNvSpPr>
                <a:spLocks noChangeShapeType="1"/>
              </p:cNvSpPr>
              <p:nvPr/>
            </p:nvSpPr>
            <p:spPr bwMode="auto">
              <a:xfrm flipH="1">
                <a:off x="5209" y="318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7" name="Line 119"/>
              <p:cNvSpPr>
                <a:spLocks noChangeShapeType="1"/>
              </p:cNvSpPr>
              <p:nvPr/>
            </p:nvSpPr>
            <p:spPr bwMode="auto">
              <a:xfrm>
                <a:off x="415" y="318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8" name="Line 120"/>
              <p:cNvSpPr>
                <a:spLocks noChangeShapeType="1"/>
              </p:cNvSpPr>
              <p:nvPr/>
            </p:nvSpPr>
            <p:spPr bwMode="auto">
              <a:xfrm flipV="1">
                <a:off x="3793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9" name="Line 121"/>
              <p:cNvSpPr>
                <a:spLocks noChangeShapeType="1"/>
              </p:cNvSpPr>
              <p:nvPr/>
            </p:nvSpPr>
            <p:spPr bwMode="auto">
              <a:xfrm>
                <a:off x="3793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0" name="Line 122"/>
              <p:cNvSpPr>
                <a:spLocks noChangeShapeType="1"/>
              </p:cNvSpPr>
              <p:nvPr/>
            </p:nvSpPr>
            <p:spPr bwMode="auto">
              <a:xfrm flipH="1">
                <a:off x="5209" y="331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1" name="Line 123"/>
              <p:cNvSpPr>
                <a:spLocks noChangeShapeType="1"/>
              </p:cNvSpPr>
              <p:nvPr/>
            </p:nvSpPr>
            <p:spPr bwMode="auto">
              <a:xfrm>
                <a:off x="415" y="331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2" name="Line 124"/>
              <p:cNvSpPr>
                <a:spLocks noChangeShapeType="1"/>
              </p:cNvSpPr>
              <p:nvPr/>
            </p:nvSpPr>
            <p:spPr bwMode="auto">
              <a:xfrm flipV="1">
                <a:off x="4279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3" name="Line 125"/>
              <p:cNvSpPr>
                <a:spLocks noChangeShapeType="1"/>
              </p:cNvSpPr>
              <p:nvPr/>
            </p:nvSpPr>
            <p:spPr bwMode="auto">
              <a:xfrm>
                <a:off x="4279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4" name="Line 126"/>
              <p:cNvSpPr>
                <a:spLocks noChangeShapeType="1"/>
              </p:cNvSpPr>
              <p:nvPr/>
            </p:nvSpPr>
            <p:spPr bwMode="auto">
              <a:xfrm flipH="1">
                <a:off x="5209" y="344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5" name="Line 127"/>
              <p:cNvSpPr>
                <a:spLocks noChangeShapeType="1"/>
              </p:cNvSpPr>
              <p:nvPr/>
            </p:nvSpPr>
            <p:spPr bwMode="auto">
              <a:xfrm>
                <a:off x="415" y="344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6" name="Line 128"/>
              <p:cNvSpPr>
                <a:spLocks noChangeShapeType="1"/>
              </p:cNvSpPr>
              <p:nvPr/>
            </p:nvSpPr>
            <p:spPr bwMode="auto">
              <a:xfrm flipV="1">
                <a:off x="4759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7" name="Line 129"/>
              <p:cNvSpPr>
                <a:spLocks noChangeShapeType="1"/>
              </p:cNvSpPr>
              <p:nvPr/>
            </p:nvSpPr>
            <p:spPr bwMode="auto">
              <a:xfrm>
                <a:off x="4759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8" name="Freeform 130"/>
              <p:cNvSpPr>
                <a:spLocks/>
              </p:cNvSpPr>
              <p:nvPr/>
            </p:nvSpPr>
            <p:spPr bwMode="auto">
              <a:xfrm>
                <a:off x="415" y="3312"/>
                <a:ext cx="4824" cy="234"/>
              </a:xfrm>
              <a:custGeom>
                <a:avLst/>
                <a:gdLst/>
                <a:ahLst/>
                <a:cxnLst>
                  <a:cxn ang="0">
                    <a:pos x="72" y="48"/>
                  </a:cxn>
                  <a:cxn ang="0">
                    <a:pos x="150" y="54"/>
                  </a:cxn>
                  <a:cxn ang="0">
                    <a:pos x="228" y="60"/>
                  </a:cxn>
                  <a:cxn ang="0">
                    <a:pos x="300" y="66"/>
                  </a:cxn>
                  <a:cxn ang="0">
                    <a:pos x="378" y="78"/>
                  </a:cxn>
                  <a:cxn ang="0">
                    <a:pos x="456" y="90"/>
                  </a:cxn>
                  <a:cxn ang="0">
                    <a:pos x="534" y="84"/>
                  </a:cxn>
                  <a:cxn ang="0">
                    <a:pos x="606" y="72"/>
                  </a:cxn>
                  <a:cxn ang="0">
                    <a:pos x="684" y="54"/>
                  </a:cxn>
                  <a:cxn ang="0">
                    <a:pos x="762" y="36"/>
                  </a:cxn>
                  <a:cxn ang="0">
                    <a:pos x="834" y="42"/>
                  </a:cxn>
                  <a:cxn ang="0">
                    <a:pos x="912" y="54"/>
                  </a:cxn>
                  <a:cxn ang="0">
                    <a:pos x="990" y="66"/>
                  </a:cxn>
                  <a:cxn ang="0">
                    <a:pos x="1068" y="72"/>
                  </a:cxn>
                  <a:cxn ang="0">
                    <a:pos x="1140" y="54"/>
                  </a:cxn>
                  <a:cxn ang="0">
                    <a:pos x="1218" y="36"/>
                  </a:cxn>
                  <a:cxn ang="0">
                    <a:pos x="1296" y="24"/>
                  </a:cxn>
                  <a:cxn ang="0">
                    <a:pos x="1368" y="12"/>
                  </a:cxn>
                  <a:cxn ang="0">
                    <a:pos x="1446" y="6"/>
                  </a:cxn>
                  <a:cxn ang="0">
                    <a:pos x="1524" y="6"/>
                  </a:cxn>
                  <a:cxn ang="0">
                    <a:pos x="1602" y="54"/>
                  </a:cxn>
                  <a:cxn ang="0">
                    <a:pos x="1674" y="114"/>
                  </a:cxn>
                  <a:cxn ang="0">
                    <a:pos x="1752" y="156"/>
                  </a:cxn>
                  <a:cxn ang="0">
                    <a:pos x="1830" y="180"/>
                  </a:cxn>
                  <a:cxn ang="0">
                    <a:pos x="1902" y="168"/>
                  </a:cxn>
                  <a:cxn ang="0">
                    <a:pos x="1980" y="132"/>
                  </a:cxn>
                  <a:cxn ang="0">
                    <a:pos x="2058" y="90"/>
                  </a:cxn>
                  <a:cxn ang="0">
                    <a:pos x="2136" y="72"/>
                  </a:cxn>
                  <a:cxn ang="0">
                    <a:pos x="2208" y="144"/>
                  </a:cxn>
                  <a:cxn ang="0">
                    <a:pos x="2286" y="198"/>
                  </a:cxn>
                  <a:cxn ang="0">
                    <a:pos x="2364" y="228"/>
                  </a:cxn>
                  <a:cxn ang="0">
                    <a:pos x="2442" y="234"/>
                  </a:cxn>
                  <a:cxn ang="0">
                    <a:pos x="2514" y="210"/>
                  </a:cxn>
                  <a:cxn ang="0">
                    <a:pos x="2592" y="162"/>
                  </a:cxn>
                  <a:cxn ang="0">
                    <a:pos x="2670" y="90"/>
                  </a:cxn>
                  <a:cxn ang="0">
                    <a:pos x="2742" y="72"/>
                  </a:cxn>
                  <a:cxn ang="0">
                    <a:pos x="2820" y="120"/>
                  </a:cxn>
                  <a:cxn ang="0">
                    <a:pos x="2898" y="156"/>
                  </a:cxn>
                  <a:cxn ang="0">
                    <a:pos x="2970" y="180"/>
                  </a:cxn>
                  <a:cxn ang="0">
                    <a:pos x="3048" y="168"/>
                  </a:cxn>
                  <a:cxn ang="0">
                    <a:pos x="3126" y="126"/>
                  </a:cxn>
                  <a:cxn ang="0">
                    <a:pos x="3204" y="72"/>
                  </a:cxn>
                  <a:cxn ang="0">
                    <a:pos x="3276" y="12"/>
                  </a:cxn>
                  <a:cxn ang="0">
                    <a:pos x="3354" y="6"/>
                  </a:cxn>
                  <a:cxn ang="0">
                    <a:pos x="3432" y="12"/>
                  </a:cxn>
                  <a:cxn ang="0">
                    <a:pos x="3510" y="18"/>
                  </a:cxn>
                  <a:cxn ang="0">
                    <a:pos x="3582" y="30"/>
                  </a:cxn>
                  <a:cxn ang="0">
                    <a:pos x="3660" y="48"/>
                  </a:cxn>
                  <a:cxn ang="0">
                    <a:pos x="3738" y="72"/>
                  </a:cxn>
                  <a:cxn ang="0">
                    <a:pos x="3816" y="66"/>
                  </a:cxn>
                  <a:cxn ang="0">
                    <a:pos x="3888" y="60"/>
                  </a:cxn>
                  <a:cxn ang="0">
                    <a:pos x="3966" y="48"/>
                  </a:cxn>
                  <a:cxn ang="0">
                    <a:pos x="4044" y="36"/>
                  </a:cxn>
                  <a:cxn ang="0">
                    <a:pos x="4116" y="48"/>
                  </a:cxn>
                  <a:cxn ang="0">
                    <a:pos x="4194" y="66"/>
                  </a:cxn>
                  <a:cxn ang="0">
                    <a:pos x="4272" y="84"/>
                  </a:cxn>
                  <a:cxn ang="0">
                    <a:pos x="4344" y="90"/>
                  </a:cxn>
                  <a:cxn ang="0">
                    <a:pos x="4422" y="84"/>
                  </a:cxn>
                  <a:cxn ang="0">
                    <a:pos x="4500" y="72"/>
                  </a:cxn>
                  <a:cxn ang="0">
                    <a:pos x="4578" y="60"/>
                  </a:cxn>
                  <a:cxn ang="0">
                    <a:pos x="4650" y="54"/>
                  </a:cxn>
                  <a:cxn ang="0">
                    <a:pos x="4728" y="54"/>
                  </a:cxn>
                  <a:cxn ang="0">
                    <a:pos x="4806" y="48"/>
                  </a:cxn>
                </a:cxnLst>
                <a:rect l="0" t="0" r="r" b="b"/>
                <a:pathLst>
                  <a:path w="4824" h="234">
                    <a:moveTo>
                      <a:pt x="0" y="42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8" y="42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92" y="54"/>
                    </a:lnTo>
                    <a:lnTo>
                      <a:pt x="192" y="60"/>
                    </a:lnTo>
                    <a:lnTo>
                      <a:pt x="192" y="60"/>
                    </a:lnTo>
                    <a:lnTo>
                      <a:pt x="192" y="60"/>
                    </a:lnTo>
                    <a:lnTo>
                      <a:pt x="192" y="60"/>
                    </a:lnTo>
                    <a:lnTo>
                      <a:pt x="192" y="60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6" y="60"/>
                    </a:lnTo>
                    <a:lnTo>
                      <a:pt x="216" y="60"/>
                    </a:lnTo>
                    <a:lnTo>
                      <a:pt x="216" y="60"/>
                    </a:lnTo>
                    <a:lnTo>
                      <a:pt x="216" y="60"/>
                    </a:lnTo>
                    <a:lnTo>
                      <a:pt x="216" y="60"/>
                    </a:lnTo>
                    <a:lnTo>
                      <a:pt x="216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8" y="60"/>
                    </a:lnTo>
                    <a:lnTo>
                      <a:pt x="258" y="60"/>
                    </a:lnTo>
                    <a:lnTo>
                      <a:pt x="258" y="60"/>
                    </a:lnTo>
                    <a:lnTo>
                      <a:pt x="258" y="60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70" y="66"/>
                    </a:lnTo>
                    <a:lnTo>
                      <a:pt x="270" y="66"/>
                    </a:lnTo>
                    <a:lnTo>
                      <a:pt x="270" y="66"/>
                    </a:lnTo>
                    <a:lnTo>
                      <a:pt x="270" y="66"/>
                    </a:lnTo>
                    <a:lnTo>
                      <a:pt x="270" y="66"/>
                    </a:lnTo>
                    <a:lnTo>
                      <a:pt x="270" y="66"/>
                    </a:lnTo>
                    <a:lnTo>
                      <a:pt x="276" y="66"/>
                    </a:lnTo>
                    <a:lnTo>
                      <a:pt x="276" y="66"/>
                    </a:lnTo>
                    <a:lnTo>
                      <a:pt x="276" y="66"/>
                    </a:lnTo>
                    <a:lnTo>
                      <a:pt x="276" y="66"/>
                    </a:lnTo>
                    <a:lnTo>
                      <a:pt x="276" y="66"/>
                    </a:lnTo>
                    <a:lnTo>
                      <a:pt x="276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12" y="72"/>
                    </a:lnTo>
                    <a:lnTo>
                      <a:pt x="312" y="72"/>
                    </a:lnTo>
                    <a:lnTo>
                      <a:pt x="312" y="72"/>
                    </a:lnTo>
                    <a:lnTo>
                      <a:pt x="312" y="72"/>
                    </a:lnTo>
                    <a:lnTo>
                      <a:pt x="312" y="72"/>
                    </a:lnTo>
                    <a:lnTo>
                      <a:pt x="312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24" y="72"/>
                    </a:lnTo>
                    <a:lnTo>
                      <a:pt x="324" y="72"/>
                    </a:lnTo>
                    <a:lnTo>
                      <a:pt x="324" y="72"/>
                    </a:lnTo>
                    <a:lnTo>
                      <a:pt x="324" y="72"/>
                    </a:lnTo>
                    <a:lnTo>
                      <a:pt x="324" y="72"/>
                    </a:lnTo>
                    <a:lnTo>
                      <a:pt x="324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6" y="72"/>
                    </a:lnTo>
                    <a:lnTo>
                      <a:pt x="336" y="72"/>
                    </a:lnTo>
                    <a:lnTo>
                      <a:pt x="336" y="72"/>
                    </a:lnTo>
                    <a:lnTo>
                      <a:pt x="336" y="72"/>
                    </a:lnTo>
                    <a:lnTo>
                      <a:pt x="336" y="72"/>
                    </a:lnTo>
                    <a:lnTo>
                      <a:pt x="336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8" y="72"/>
                    </a:lnTo>
                    <a:lnTo>
                      <a:pt x="348" y="72"/>
                    </a:lnTo>
                    <a:lnTo>
                      <a:pt x="348" y="72"/>
                    </a:lnTo>
                    <a:lnTo>
                      <a:pt x="348" y="72"/>
                    </a:lnTo>
                    <a:lnTo>
                      <a:pt x="348" y="72"/>
                    </a:lnTo>
                    <a:lnTo>
                      <a:pt x="348" y="72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60" y="78"/>
                    </a:lnTo>
                    <a:lnTo>
                      <a:pt x="360" y="78"/>
                    </a:lnTo>
                    <a:lnTo>
                      <a:pt x="360" y="78"/>
                    </a:lnTo>
                    <a:lnTo>
                      <a:pt x="360" y="78"/>
                    </a:lnTo>
                    <a:lnTo>
                      <a:pt x="360" y="78"/>
                    </a:lnTo>
                    <a:lnTo>
                      <a:pt x="360" y="78"/>
                    </a:lnTo>
                    <a:lnTo>
                      <a:pt x="366" y="78"/>
                    </a:lnTo>
                    <a:lnTo>
                      <a:pt x="366" y="78"/>
                    </a:lnTo>
                    <a:lnTo>
                      <a:pt x="366" y="78"/>
                    </a:lnTo>
                    <a:lnTo>
                      <a:pt x="366" y="78"/>
                    </a:lnTo>
                    <a:lnTo>
                      <a:pt x="366" y="78"/>
                    </a:lnTo>
                    <a:lnTo>
                      <a:pt x="366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90" y="78"/>
                    </a:lnTo>
                    <a:lnTo>
                      <a:pt x="390" y="78"/>
                    </a:lnTo>
                    <a:lnTo>
                      <a:pt x="390" y="78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8" y="84"/>
                    </a:lnTo>
                    <a:lnTo>
                      <a:pt x="408" y="84"/>
                    </a:lnTo>
                    <a:lnTo>
                      <a:pt x="408" y="84"/>
                    </a:lnTo>
                    <a:lnTo>
                      <a:pt x="408" y="84"/>
                    </a:lnTo>
                    <a:lnTo>
                      <a:pt x="408" y="84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20" y="84"/>
                    </a:lnTo>
                    <a:lnTo>
                      <a:pt x="420" y="84"/>
                    </a:lnTo>
                    <a:lnTo>
                      <a:pt x="420" y="84"/>
                    </a:lnTo>
                    <a:lnTo>
                      <a:pt x="420" y="84"/>
                    </a:lnTo>
                    <a:lnTo>
                      <a:pt x="420" y="84"/>
                    </a:lnTo>
                    <a:lnTo>
                      <a:pt x="420" y="84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90"/>
                    </a:lnTo>
                    <a:lnTo>
                      <a:pt x="426" y="90"/>
                    </a:lnTo>
                    <a:lnTo>
                      <a:pt x="426" y="90"/>
                    </a:lnTo>
                    <a:lnTo>
                      <a:pt x="426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44" y="90"/>
                    </a:lnTo>
                    <a:lnTo>
                      <a:pt x="444" y="90"/>
                    </a:lnTo>
                    <a:lnTo>
                      <a:pt x="444" y="90"/>
                    </a:lnTo>
                    <a:lnTo>
                      <a:pt x="444" y="90"/>
                    </a:lnTo>
                    <a:lnTo>
                      <a:pt x="444" y="90"/>
                    </a:lnTo>
                    <a:lnTo>
                      <a:pt x="444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6" y="90"/>
                    </a:lnTo>
                    <a:lnTo>
                      <a:pt x="456" y="90"/>
                    </a:lnTo>
                    <a:lnTo>
                      <a:pt x="456" y="90"/>
                    </a:lnTo>
                    <a:lnTo>
                      <a:pt x="456" y="90"/>
                    </a:lnTo>
                    <a:lnTo>
                      <a:pt x="456" y="90"/>
                    </a:lnTo>
                    <a:lnTo>
                      <a:pt x="456" y="90"/>
                    </a:lnTo>
                    <a:lnTo>
                      <a:pt x="462" y="96"/>
                    </a:lnTo>
                    <a:lnTo>
                      <a:pt x="462" y="96"/>
                    </a:lnTo>
                    <a:lnTo>
                      <a:pt x="462" y="96"/>
                    </a:lnTo>
                    <a:lnTo>
                      <a:pt x="462" y="96"/>
                    </a:lnTo>
                    <a:lnTo>
                      <a:pt x="462" y="96"/>
                    </a:lnTo>
                    <a:lnTo>
                      <a:pt x="462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74" y="96"/>
                    </a:lnTo>
                    <a:lnTo>
                      <a:pt x="474" y="96"/>
                    </a:lnTo>
                    <a:lnTo>
                      <a:pt x="474" y="96"/>
                    </a:lnTo>
                    <a:lnTo>
                      <a:pt x="474" y="96"/>
                    </a:lnTo>
                    <a:lnTo>
                      <a:pt x="474" y="96"/>
                    </a:lnTo>
                    <a:lnTo>
                      <a:pt x="474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6" y="90"/>
                    </a:lnTo>
                    <a:lnTo>
                      <a:pt x="486" y="90"/>
                    </a:lnTo>
                    <a:lnTo>
                      <a:pt x="486" y="90"/>
                    </a:lnTo>
                    <a:lnTo>
                      <a:pt x="486" y="90"/>
                    </a:lnTo>
                    <a:lnTo>
                      <a:pt x="486" y="90"/>
                    </a:lnTo>
                    <a:lnTo>
                      <a:pt x="486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40" y="84"/>
                    </a:lnTo>
                    <a:lnTo>
                      <a:pt x="540" y="84"/>
                    </a:lnTo>
                    <a:lnTo>
                      <a:pt x="540" y="84"/>
                    </a:lnTo>
                    <a:lnTo>
                      <a:pt x="540" y="84"/>
                    </a:lnTo>
                    <a:lnTo>
                      <a:pt x="540" y="84"/>
                    </a:lnTo>
                    <a:lnTo>
                      <a:pt x="540" y="84"/>
                    </a:lnTo>
                    <a:lnTo>
                      <a:pt x="546" y="84"/>
                    </a:lnTo>
                    <a:lnTo>
                      <a:pt x="546" y="84"/>
                    </a:lnTo>
                    <a:lnTo>
                      <a:pt x="546" y="84"/>
                    </a:lnTo>
                    <a:lnTo>
                      <a:pt x="546" y="84"/>
                    </a:lnTo>
                    <a:lnTo>
                      <a:pt x="546" y="84"/>
                    </a:lnTo>
                    <a:lnTo>
                      <a:pt x="546" y="8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52" y="78"/>
                    </a:lnTo>
                    <a:lnTo>
                      <a:pt x="558" y="78"/>
                    </a:lnTo>
                    <a:lnTo>
                      <a:pt x="558" y="78"/>
                    </a:lnTo>
                    <a:lnTo>
                      <a:pt x="558" y="78"/>
                    </a:lnTo>
                    <a:lnTo>
                      <a:pt x="558" y="78"/>
                    </a:lnTo>
                    <a:lnTo>
                      <a:pt x="558" y="78"/>
                    </a:lnTo>
                    <a:lnTo>
                      <a:pt x="558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70" y="78"/>
                    </a:lnTo>
                    <a:lnTo>
                      <a:pt x="570" y="78"/>
                    </a:lnTo>
                    <a:lnTo>
                      <a:pt x="570" y="78"/>
                    </a:lnTo>
                    <a:lnTo>
                      <a:pt x="570" y="78"/>
                    </a:lnTo>
                    <a:lnTo>
                      <a:pt x="570" y="78"/>
                    </a:lnTo>
                    <a:lnTo>
                      <a:pt x="570" y="78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82" y="78"/>
                    </a:lnTo>
                    <a:lnTo>
                      <a:pt x="582" y="78"/>
                    </a:lnTo>
                    <a:lnTo>
                      <a:pt x="582" y="78"/>
                    </a:lnTo>
                    <a:lnTo>
                      <a:pt x="582" y="78"/>
                    </a:lnTo>
                    <a:lnTo>
                      <a:pt x="582" y="78"/>
                    </a:lnTo>
                    <a:lnTo>
                      <a:pt x="582" y="78"/>
                    </a:lnTo>
                    <a:lnTo>
                      <a:pt x="588" y="78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600" y="72"/>
                    </a:lnTo>
                    <a:lnTo>
                      <a:pt x="600" y="72"/>
                    </a:lnTo>
                    <a:lnTo>
                      <a:pt x="600" y="72"/>
                    </a:lnTo>
                    <a:lnTo>
                      <a:pt x="600" y="72"/>
                    </a:lnTo>
                    <a:lnTo>
                      <a:pt x="600" y="72"/>
                    </a:lnTo>
                    <a:lnTo>
                      <a:pt x="600" y="72"/>
                    </a:lnTo>
                    <a:lnTo>
                      <a:pt x="606" y="72"/>
                    </a:lnTo>
                    <a:lnTo>
                      <a:pt x="606" y="72"/>
                    </a:lnTo>
                    <a:lnTo>
                      <a:pt x="606" y="72"/>
                    </a:lnTo>
                    <a:lnTo>
                      <a:pt x="606" y="72"/>
                    </a:lnTo>
                    <a:lnTo>
                      <a:pt x="606" y="72"/>
                    </a:lnTo>
                    <a:lnTo>
                      <a:pt x="606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24" y="66"/>
                    </a:lnTo>
                    <a:lnTo>
                      <a:pt x="624" y="66"/>
                    </a:lnTo>
                    <a:lnTo>
                      <a:pt x="624" y="66"/>
                    </a:lnTo>
                    <a:lnTo>
                      <a:pt x="624" y="66"/>
                    </a:lnTo>
                    <a:lnTo>
                      <a:pt x="624" y="66"/>
                    </a:lnTo>
                    <a:lnTo>
                      <a:pt x="624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54" y="60"/>
                    </a:lnTo>
                    <a:lnTo>
                      <a:pt x="654" y="60"/>
                    </a:lnTo>
                    <a:lnTo>
                      <a:pt x="654" y="60"/>
                    </a:lnTo>
                    <a:lnTo>
                      <a:pt x="654" y="60"/>
                    </a:lnTo>
                    <a:lnTo>
                      <a:pt x="654" y="60"/>
                    </a:lnTo>
                    <a:lnTo>
                      <a:pt x="654" y="60"/>
                    </a:lnTo>
                    <a:lnTo>
                      <a:pt x="660" y="60"/>
                    </a:lnTo>
                    <a:lnTo>
                      <a:pt x="660" y="60"/>
                    </a:lnTo>
                    <a:lnTo>
                      <a:pt x="660" y="60"/>
                    </a:lnTo>
                    <a:lnTo>
                      <a:pt x="660" y="60"/>
                    </a:lnTo>
                    <a:lnTo>
                      <a:pt x="660" y="60"/>
                    </a:lnTo>
                    <a:lnTo>
                      <a:pt x="660" y="60"/>
                    </a:lnTo>
                    <a:lnTo>
                      <a:pt x="666" y="60"/>
                    </a:lnTo>
                    <a:lnTo>
                      <a:pt x="666" y="60"/>
                    </a:lnTo>
                    <a:lnTo>
                      <a:pt x="666" y="60"/>
                    </a:lnTo>
                    <a:lnTo>
                      <a:pt x="666" y="60"/>
                    </a:lnTo>
                    <a:lnTo>
                      <a:pt x="666" y="54"/>
                    </a:lnTo>
                    <a:lnTo>
                      <a:pt x="666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8" y="54"/>
                    </a:lnTo>
                    <a:lnTo>
                      <a:pt x="678" y="54"/>
                    </a:lnTo>
                    <a:lnTo>
                      <a:pt x="678" y="54"/>
                    </a:lnTo>
                    <a:lnTo>
                      <a:pt x="678" y="54"/>
                    </a:lnTo>
                    <a:lnTo>
                      <a:pt x="678" y="54"/>
                    </a:lnTo>
                    <a:lnTo>
                      <a:pt x="678" y="54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90" y="54"/>
                    </a:lnTo>
                    <a:lnTo>
                      <a:pt x="690" y="54"/>
                    </a:lnTo>
                    <a:lnTo>
                      <a:pt x="690" y="54"/>
                    </a:lnTo>
                    <a:lnTo>
                      <a:pt x="690" y="48"/>
                    </a:lnTo>
                    <a:lnTo>
                      <a:pt x="690" y="48"/>
                    </a:lnTo>
                    <a:lnTo>
                      <a:pt x="690" y="48"/>
                    </a:lnTo>
                    <a:lnTo>
                      <a:pt x="696" y="48"/>
                    </a:lnTo>
                    <a:lnTo>
                      <a:pt x="696" y="48"/>
                    </a:lnTo>
                    <a:lnTo>
                      <a:pt x="696" y="48"/>
                    </a:lnTo>
                    <a:lnTo>
                      <a:pt x="696" y="48"/>
                    </a:lnTo>
                    <a:lnTo>
                      <a:pt x="696" y="48"/>
                    </a:lnTo>
                    <a:lnTo>
                      <a:pt x="696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8" y="48"/>
                    </a:lnTo>
                    <a:lnTo>
                      <a:pt x="708" y="48"/>
                    </a:lnTo>
                    <a:lnTo>
                      <a:pt x="708" y="48"/>
                    </a:lnTo>
                    <a:lnTo>
                      <a:pt x="708" y="48"/>
                    </a:lnTo>
                    <a:lnTo>
                      <a:pt x="708" y="48"/>
                    </a:lnTo>
                    <a:lnTo>
                      <a:pt x="708" y="48"/>
                    </a:lnTo>
                    <a:lnTo>
                      <a:pt x="714" y="48"/>
                    </a:lnTo>
                    <a:lnTo>
                      <a:pt x="714" y="42"/>
                    </a:lnTo>
                    <a:lnTo>
                      <a:pt x="714" y="42"/>
                    </a:lnTo>
                    <a:lnTo>
                      <a:pt x="714" y="42"/>
                    </a:lnTo>
                    <a:lnTo>
                      <a:pt x="714" y="42"/>
                    </a:lnTo>
                    <a:lnTo>
                      <a:pt x="714" y="42"/>
                    </a:lnTo>
                    <a:lnTo>
                      <a:pt x="720" y="42"/>
                    </a:lnTo>
                    <a:lnTo>
                      <a:pt x="720" y="42"/>
                    </a:lnTo>
                    <a:lnTo>
                      <a:pt x="720" y="42"/>
                    </a:lnTo>
                    <a:lnTo>
                      <a:pt x="720" y="42"/>
                    </a:lnTo>
                    <a:lnTo>
                      <a:pt x="720" y="42"/>
                    </a:lnTo>
                    <a:lnTo>
                      <a:pt x="720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32" y="36"/>
                    </a:lnTo>
                    <a:lnTo>
                      <a:pt x="738" y="36"/>
                    </a:lnTo>
                    <a:lnTo>
                      <a:pt x="738" y="36"/>
                    </a:lnTo>
                    <a:lnTo>
                      <a:pt x="738" y="36"/>
                    </a:lnTo>
                    <a:lnTo>
                      <a:pt x="738" y="36"/>
                    </a:lnTo>
                    <a:lnTo>
                      <a:pt x="738" y="36"/>
                    </a:lnTo>
                    <a:lnTo>
                      <a:pt x="738" y="36"/>
                    </a:lnTo>
                    <a:lnTo>
                      <a:pt x="744" y="36"/>
                    </a:lnTo>
                    <a:lnTo>
                      <a:pt x="744" y="36"/>
                    </a:lnTo>
                    <a:lnTo>
                      <a:pt x="744" y="36"/>
                    </a:lnTo>
                    <a:lnTo>
                      <a:pt x="744" y="36"/>
                    </a:lnTo>
                    <a:lnTo>
                      <a:pt x="744" y="36"/>
                    </a:lnTo>
                    <a:lnTo>
                      <a:pt x="744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6" y="36"/>
                    </a:lnTo>
                    <a:lnTo>
                      <a:pt x="756" y="36"/>
                    </a:lnTo>
                    <a:lnTo>
                      <a:pt x="756" y="36"/>
                    </a:lnTo>
                    <a:lnTo>
                      <a:pt x="756" y="36"/>
                    </a:lnTo>
                    <a:lnTo>
                      <a:pt x="756" y="36"/>
                    </a:lnTo>
                    <a:lnTo>
                      <a:pt x="756" y="36"/>
                    </a:lnTo>
                    <a:lnTo>
                      <a:pt x="762" y="36"/>
                    </a:lnTo>
                    <a:lnTo>
                      <a:pt x="762" y="36"/>
                    </a:lnTo>
                    <a:lnTo>
                      <a:pt x="762" y="36"/>
                    </a:lnTo>
                    <a:lnTo>
                      <a:pt x="762" y="36"/>
                    </a:lnTo>
                    <a:lnTo>
                      <a:pt x="762" y="36"/>
                    </a:lnTo>
                    <a:lnTo>
                      <a:pt x="762" y="36"/>
                    </a:lnTo>
                    <a:lnTo>
                      <a:pt x="768" y="36"/>
                    </a:lnTo>
                    <a:lnTo>
                      <a:pt x="768" y="36"/>
                    </a:lnTo>
                    <a:lnTo>
                      <a:pt x="768" y="36"/>
                    </a:lnTo>
                    <a:lnTo>
                      <a:pt x="768" y="36"/>
                    </a:lnTo>
                    <a:lnTo>
                      <a:pt x="768" y="36"/>
                    </a:lnTo>
                    <a:lnTo>
                      <a:pt x="768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80" y="36"/>
                    </a:lnTo>
                    <a:lnTo>
                      <a:pt x="780" y="36"/>
                    </a:lnTo>
                    <a:lnTo>
                      <a:pt x="780" y="36"/>
                    </a:lnTo>
                    <a:lnTo>
                      <a:pt x="780" y="36"/>
                    </a:lnTo>
                    <a:lnTo>
                      <a:pt x="780" y="36"/>
                    </a:lnTo>
                    <a:lnTo>
                      <a:pt x="786" y="36"/>
                    </a:lnTo>
                    <a:lnTo>
                      <a:pt x="786" y="36"/>
                    </a:lnTo>
                    <a:lnTo>
                      <a:pt x="786" y="36"/>
                    </a:lnTo>
                    <a:lnTo>
                      <a:pt x="786" y="36"/>
                    </a:lnTo>
                    <a:lnTo>
                      <a:pt x="786" y="36"/>
                    </a:lnTo>
                    <a:lnTo>
                      <a:pt x="786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804" y="36"/>
                    </a:lnTo>
                    <a:lnTo>
                      <a:pt x="804" y="36"/>
                    </a:lnTo>
                    <a:lnTo>
                      <a:pt x="804" y="36"/>
                    </a:lnTo>
                    <a:lnTo>
                      <a:pt x="804" y="36"/>
                    </a:lnTo>
                    <a:lnTo>
                      <a:pt x="804" y="36"/>
                    </a:lnTo>
                    <a:lnTo>
                      <a:pt x="804" y="36"/>
                    </a:lnTo>
                    <a:lnTo>
                      <a:pt x="810" y="36"/>
                    </a:lnTo>
                    <a:lnTo>
                      <a:pt x="810" y="36"/>
                    </a:lnTo>
                    <a:lnTo>
                      <a:pt x="810" y="36"/>
                    </a:lnTo>
                    <a:lnTo>
                      <a:pt x="810" y="36"/>
                    </a:lnTo>
                    <a:lnTo>
                      <a:pt x="810" y="36"/>
                    </a:lnTo>
                    <a:lnTo>
                      <a:pt x="810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22" y="42"/>
                    </a:lnTo>
                    <a:lnTo>
                      <a:pt x="822" y="42"/>
                    </a:lnTo>
                    <a:lnTo>
                      <a:pt x="828" y="42"/>
                    </a:lnTo>
                    <a:lnTo>
                      <a:pt x="828" y="42"/>
                    </a:lnTo>
                    <a:lnTo>
                      <a:pt x="828" y="42"/>
                    </a:lnTo>
                    <a:lnTo>
                      <a:pt x="828" y="42"/>
                    </a:lnTo>
                    <a:lnTo>
                      <a:pt x="828" y="42"/>
                    </a:lnTo>
                    <a:lnTo>
                      <a:pt x="828" y="42"/>
                    </a:lnTo>
                    <a:lnTo>
                      <a:pt x="834" y="42"/>
                    </a:lnTo>
                    <a:lnTo>
                      <a:pt x="834" y="42"/>
                    </a:lnTo>
                    <a:lnTo>
                      <a:pt x="834" y="42"/>
                    </a:lnTo>
                    <a:lnTo>
                      <a:pt x="834" y="42"/>
                    </a:lnTo>
                    <a:lnTo>
                      <a:pt x="834" y="42"/>
                    </a:lnTo>
                    <a:lnTo>
                      <a:pt x="834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6" y="42"/>
                    </a:lnTo>
                    <a:lnTo>
                      <a:pt x="846" y="42"/>
                    </a:lnTo>
                    <a:lnTo>
                      <a:pt x="846" y="42"/>
                    </a:lnTo>
                    <a:lnTo>
                      <a:pt x="846" y="42"/>
                    </a:lnTo>
                    <a:lnTo>
                      <a:pt x="846" y="42"/>
                    </a:lnTo>
                    <a:lnTo>
                      <a:pt x="846" y="42"/>
                    </a:lnTo>
                    <a:lnTo>
                      <a:pt x="852" y="42"/>
                    </a:lnTo>
                    <a:lnTo>
                      <a:pt x="852" y="42"/>
                    </a:lnTo>
                    <a:lnTo>
                      <a:pt x="852" y="42"/>
                    </a:lnTo>
                    <a:lnTo>
                      <a:pt x="852" y="42"/>
                    </a:lnTo>
                    <a:lnTo>
                      <a:pt x="852" y="42"/>
                    </a:lnTo>
                    <a:lnTo>
                      <a:pt x="852" y="42"/>
                    </a:lnTo>
                    <a:lnTo>
                      <a:pt x="858" y="48"/>
                    </a:lnTo>
                    <a:lnTo>
                      <a:pt x="858" y="48"/>
                    </a:lnTo>
                    <a:lnTo>
                      <a:pt x="858" y="48"/>
                    </a:lnTo>
                    <a:lnTo>
                      <a:pt x="858" y="48"/>
                    </a:lnTo>
                    <a:lnTo>
                      <a:pt x="858" y="48"/>
                    </a:lnTo>
                    <a:lnTo>
                      <a:pt x="858" y="48"/>
                    </a:lnTo>
                    <a:lnTo>
                      <a:pt x="864" y="48"/>
                    </a:lnTo>
                    <a:lnTo>
                      <a:pt x="864" y="48"/>
                    </a:lnTo>
                    <a:lnTo>
                      <a:pt x="864" y="48"/>
                    </a:lnTo>
                    <a:lnTo>
                      <a:pt x="864" y="48"/>
                    </a:lnTo>
                    <a:lnTo>
                      <a:pt x="864" y="48"/>
                    </a:lnTo>
                    <a:lnTo>
                      <a:pt x="864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8" y="48"/>
                    </a:lnTo>
                    <a:lnTo>
                      <a:pt x="888" y="48"/>
                    </a:lnTo>
                    <a:lnTo>
                      <a:pt x="888" y="48"/>
                    </a:lnTo>
                    <a:lnTo>
                      <a:pt x="888" y="48"/>
                    </a:lnTo>
                    <a:lnTo>
                      <a:pt x="888" y="54"/>
                    </a:lnTo>
                    <a:lnTo>
                      <a:pt x="888" y="54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6" y="54"/>
                    </a:lnTo>
                    <a:lnTo>
                      <a:pt x="906" y="54"/>
                    </a:lnTo>
                    <a:lnTo>
                      <a:pt x="906" y="54"/>
                    </a:lnTo>
                    <a:lnTo>
                      <a:pt x="906" y="54"/>
                    </a:lnTo>
                    <a:lnTo>
                      <a:pt x="906" y="54"/>
                    </a:lnTo>
                    <a:lnTo>
                      <a:pt x="906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30" y="54"/>
                    </a:lnTo>
                    <a:lnTo>
                      <a:pt x="930" y="60"/>
                    </a:lnTo>
                    <a:lnTo>
                      <a:pt x="930" y="60"/>
                    </a:lnTo>
                    <a:lnTo>
                      <a:pt x="930" y="60"/>
                    </a:lnTo>
                    <a:lnTo>
                      <a:pt x="930" y="60"/>
                    </a:lnTo>
                    <a:lnTo>
                      <a:pt x="930" y="60"/>
                    </a:lnTo>
                    <a:lnTo>
                      <a:pt x="936" y="60"/>
                    </a:lnTo>
                    <a:lnTo>
                      <a:pt x="936" y="60"/>
                    </a:lnTo>
                    <a:lnTo>
                      <a:pt x="936" y="60"/>
                    </a:lnTo>
                    <a:lnTo>
                      <a:pt x="936" y="60"/>
                    </a:lnTo>
                    <a:lnTo>
                      <a:pt x="936" y="60"/>
                    </a:lnTo>
                    <a:lnTo>
                      <a:pt x="936" y="60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8" y="60"/>
                    </a:lnTo>
                    <a:lnTo>
                      <a:pt x="948" y="60"/>
                    </a:lnTo>
                    <a:lnTo>
                      <a:pt x="948" y="60"/>
                    </a:lnTo>
                    <a:lnTo>
                      <a:pt x="948" y="60"/>
                    </a:lnTo>
                    <a:lnTo>
                      <a:pt x="948" y="60"/>
                    </a:lnTo>
                    <a:lnTo>
                      <a:pt x="948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60" y="60"/>
                    </a:lnTo>
                    <a:lnTo>
                      <a:pt x="960" y="60"/>
                    </a:lnTo>
                    <a:lnTo>
                      <a:pt x="960" y="60"/>
                    </a:lnTo>
                    <a:lnTo>
                      <a:pt x="960" y="60"/>
                    </a:lnTo>
                    <a:lnTo>
                      <a:pt x="960" y="60"/>
                    </a:lnTo>
                    <a:lnTo>
                      <a:pt x="960" y="60"/>
                    </a:lnTo>
                    <a:lnTo>
                      <a:pt x="966" y="60"/>
                    </a:lnTo>
                    <a:lnTo>
                      <a:pt x="966" y="60"/>
                    </a:lnTo>
                    <a:lnTo>
                      <a:pt x="966" y="60"/>
                    </a:lnTo>
                    <a:lnTo>
                      <a:pt x="966" y="60"/>
                    </a:lnTo>
                    <a:lnTo>
                      <a:pt x="966" y="60"/>
                    </a:lnTo>
                    <a:lnTo>
                      <a:pt x="966" y="60"/>
                    </a:lnTo>
                    <a:lnTo>
                      <a:pt x="972" y="60"/>
                    </a:lnTo>
                    <a:lnTo>
                      <a:pt x="972" y="60"/>
                    </a:lnTo>
                    <a:lnTo>
                      <a:pt x="972" y="60"/>
                    </a:lnTo>
                    <a:lnTo>
                      <a:pt x="972" y="60"/>
                    </a:lnTo>
                    <a:lnTo>
                      <a:pt x="972" y="66"/>
                    </a:lnTo>
                    <a:lnTo>
                      <a:pt x="972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6" y="66"/>
                    </a:lnTo>
                    <a:lnTo>
                      <a:pt x="996" y="66"/>
                    </a:lnTo>
                    <a:lnTo>
                      <a:pt x="996" y="66"/>
                    </a:lnTo>
                    <a:lnTo>
                      <a:pt x="996" y="66"/>
                    </a:lnTo>
                    <a:lnTo>
                      <a:pt x="996" y="66"/>
                    </a:lnTo>
                    <a:lnTo>
                      <a:pt x="996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14" y="66"/>
                    </a:lnTo>
                    <a:lnTo>
                      <a:pt x="1014" y="66"/>
                    </a:lnTo>
                    <a:lnTo>
                      <a:pt x="1014" y="66"/>
                    </a:lnTo>
                    <a:lnTo>
                      <a:pt x="1014" y="66"/>
                    </a:lnTo>
                    <a:lnTo>
                      <a:pt x="1014" y="66"/>
                    </a:lnTo>
                    <a:lnTo>
                      <a:pt x="1014" y="66"/>
                    </a:lnTo>
                    <a:lnTo>
                      <a:pt x="1020" y="66"/>
                    </a:lnTo>
                    <a:lnTo>
                      <a:pt x="1020" y="66"/>
                    </a:lnTo>
                    <a:lnTo>
                      <a:pt x="1020" y="66"/>
                    </a:lnTo>
                    <a:lnTo>
                      <a:pt x="1020" y="66"/>
                    </a:lnTo>
                    <a:lnTo>
                      <a:pt x="1020" y="66"/>
                    </a:lnTo>
                    <a:lnTo>
                      <a:pt x="1020" y="66"/>
                    </a:lnTo>
                    <a:lnTo>
                      <a:pt x="1026" y="66"/>
                    </a:lnTo>
                    <a:lnTo>
                      <a:pt x="1026" y="66"/>
                    </a:lnTo>
                    <a:lnTo>
                      <a:pt x="1026" y="66"/>
                    </a:lnTo>
                    <a:lnTo>
                      <a:pt x="1026" y="66"/>
                    </a:lnTo>
                    <a:lnTo>
                      <a:pt x="1026" y="66"/>
                    </a:lnTo>
                    <a:lnTo>
                      <a:pt x="1026" y="66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50" y="72"/>
                    </a:lnTo>
                    <a:lnTo>
                      <a:pt x="1050" y="72"/>
                    </a:lnTo>
                    <a:lnTo>
                      <a:pt x="1050" y="72"/>
                    </a:lnTo>
                    <a:lnTo>
                      <a:pt x="1050" y="72"/>
                    </a:lnTo>
                    <a:lnTo>
                      <a:pt x="1050" y="72"/>
                    </a:lnTo>
                    <a:lnTo>
                      <a:pt x="1050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74" y="72"/>
                    </a:lnTo>
                    <a:lnTo>
                      <a:pt x="1074" y="72"/>
                    </a:lnTo>
                    <a:lnTo>
                      <a:pt x="1074" y="72"/>
                    </a:lnTo>
                    <a:lnTo>
                      <a:pt x="1074" y="72"/>
                    </a:lnTo>
                    <a:lnTo>
                      <a:pt x="1074" y="72"/>
                    </a:lnTo>
                    <a:lnTo>
                      <a:pt x="1074" y="72"/>
                    </a:lnTo>
                    <a:lnTo>
                      <a:pt x="1080" y="72"/>
                    </a:lnTo>
                    <a:lnTo>
                      <a:pt x="1080" y="72"/>
                    </a:lnTo>
                    <a:lnTo>
                      <a:pt x="1080" y="72"/>
                    </a:lnTo>
                    <a:lnTo>
                      <a:pt x="1080" y="72"/>
                    </a:lnTo>
                    <a:lnTo>
                      <a:pt x="1080" y="72"/>
                    </a:lnTo>
                    <a:lnTo>
                      <a:pt x="1080" y="72"/>
                    </a:lnTo>
                    <a:lnTo>
                      <a:pt x="1086" y="72"/>
                    </a:lnTo>
                    <a:lnTo>
                      <a:pt x="1086" y="72"/>
                    </a:lnTo>
                    <a:lnTo>
                      <a:pt x="1086" y="72"/>
                    </a:lnTo>
                    <a:lnTo>
                      <a:pt x="1086" y="72"/>
                    </a:lnTo>
                    <a:lnTo>
                      <a:pt x="1086" y="72"/>
                    </a:lnTo>
                    <a:lnTo>
                      <a:pt x="1086" y="72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8" y="66"/>
                    </a:lnTo>
                    <a:lnTo>
                      <a:pt x="1098" y="66"/>
                    </a:lnTo>
                    <a:lnTo>
                      <a:pt x="1098" y="66"/>
                    </a:lnTo>
                    <a:lnTo>
                      <a:pt x="1098" y="66"/>
                    </a:lnTo>
                    <a:lnTo>
                      <a:pt x="1098" y="66"/>
                    </a:lnTo>
                    <a:lnTo>
                      <a:pt x="1098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10" y="66"/>
                    </a:lnTo>
                    <a:lnTo>
                      <a:pt x="1110" y="66"/>
                    </a:lnTo>
                    <a:lnTo>
                      <a:pt x="1110" y="66"/>
                    </a:lnTo>
                    <a:lnTo>
                      <a:pt x="1110" y="66"/>
                    </a:lnTo>
                    <a:lnTo>
                      <a:pt x="1110" y="60"/>
                    </a:lnTo>
                    <a:lnTo>
                      <a:pt x="1110" y="60"/>
                    </a:lnTo>
                    <a:lnTo>
                      <a:pt x="1116" y="60"/>
                    </a:lnTo>
                    <a:lnTo>
                      <a:pt x="1116" y="60"/>
                    </a:lnTo>
                    <a:lnTo>
                      <a:pt x="1116" y="60"/>
                    </a:lnTo>
                    <a:lnTo>
                      <a:pt x="1116" y="60"/>
                    </a:lnTo>
                    <a:lnTo>
                      <a:pt x="1116" y="60"/>
                    </a:lnTo>
                    <a:lnTo>
                      <a:pt x="1116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8" y="60"/>
                    </a:lnTo>
                    <a:lnTo>
                      <a:pt x="1128" y="60"/>
                    </a:lnTo>
                    <a:lnTo>
                      <a:pt x="1128" y="60"/>
                    </a:lnTo>
                    <a:lnTo>
                      <a:pt x="1128" y="60"/>
                    </a:lnTo>
                    <a:lnTo>
                      <a:pt x="1128" y="60"/>
                    </a:lnTo>
                    <a:lnTo>
                      <a:pt x="1128" y="60"/>
                    </a:lnTo>
                    <a:lnTo>
                      <a:pt x="1134" y="60"/>
                    </a:lnTo>
                    <a:lnTo>
                      <a:pt x="1134" y="60"/>
                    </a:lnTo>
                    <a:lnTo>
                      <a:pt x="1134" y="60"/>
                    </a:lnTo>
                    <a:lnTo>
                      <a:pt x="1134" y="54"/>
                    </a:lnTo>
                    <a:lnTo>
                      <a:pt x="1134" y="54"/>
                    </a:lnTo>
                    <a:lnTo>
                      <a:pt x="1134" y="54"/>
                    </a:lnTo>
                    <a:lnTo>
                      <a:pt x="1140" y="54"/>
                    </a:lnTo>
                    <a:lnTo>
                      <a:pt x="1140" y="54"/>
                    </a:lnTo>
                    <a:lnTo>
                      <a:pt x="1140" y="54"/>
                    </a:lnTo>
                    <a:lnTo>
                      <a:pt x="1140" y="54"/>
                    </a:lnTo>
                    <a:lnTo>
                      <a:pt x="1140" y="54"/>
                    </a:lnTo>
                    <a:lnTo>
                      <a:pt x="1140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52" y="54"/>
                    </a:lnTo>
                    <a:lnTo>
                      <a:pt x="1152" y="54"/>
                    </a:lnTo>
                    <a:lnTo>
                      <a:pt x="1152" y="54"/>
                    </a:lnTo>
                    <a:lnTo>
                      <a:pt x="1152" y="54"/>
                    </a:lnTo>
                    <a:lnTo>
                      <a:pt x="1152" y="54"/>
                    </a:lnTo>
                    <a:lnTo>
                      <a:pt x="1152" y="54"/>
                    </a:lnTo>
                    <a:lnTo>
                      <a:pt x="1158" y="54"/>
                    </a:lnTo>
                    <a:lnTo>
                      <a:pt x="1158" y="54"/>
                    </a:lnTo>
                    <a:lnTo>
                      <a:pt x="1158" y="48"/>
                    </a:lnTo>
                    <a:lnTo>
                      <a:pt x="1158" y="48"/>
                    </a:lnTo>
                    <a:lnTo>
                      <a:pt x="1158" y="48"/>
                    </a:lnTo>
                    <a:lnTo>
                      <a:pt x="1158" y="48"/>
                    </a:lnTo>
                    <a:lnTo>
                      <a:pt x="1164" y="48"/>
                    </a:lnTo>
                    <a:lnTo>
                      <a:pt x="1164" y="48"/>
                    </a:lnTo>
                    <a:lnTo>
                      <a:pt x="1164" y="48"/>
                    </a:lnTo>
                    <a:lnTo>
                      <a:pt x="1164" y="48"/>
                    </a:lnTo>
                    <a:lnTo>
                      <a:pt x="1164" y="48"/>
                    </a:lnTo>
                    <a:lnTo>
                      <a:pt x="1164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2"/>
                    </a:lnTo>
                    <a:lnTo>
                      <a:pt x="1182" y="42"/>
                    </a:lnTo>
                    <a:lnTo>
                      <a:pt x="1182" y="42"/>
                    </a:lnTo>
                    <a:lnTo>
                      <a:pt x="1188" y="42"/>
                    </a:lnTo>
                    <a:lnTo>
                      <a:pt x="1188" y="42"/>
                    </a:lnTo>
                    <a:lnTo>
                      <a:pt x="1188" y="42"/>
                    </a:lnTo>
                    <a:lnTo>
                      <a:pt x="1188" y="42"/>
                    </a:lnTo>
                    <a:lnTo>
                      <a:pt x="1188" y="42"/>
                    </a:lnTo>
                    <a:lnTo>
                      <a:pt x="1188" y="42"/>
                    </a:lnTo>
                    <a:lnTo>
                      <a:pt x="1194" y="42"/>
                    </a:lnTo>
                    <a:lnTo>
                      <a:pt x="1194" y="42"/>
                    </a:lnTo>
                    <a:lnTo>
                      <a:pt x="1194" y="42"/>
                    </a:lnTo>
                    <a:lnTo>
                      <a:pt x="1194" y="42"/>
                    </a:lnTo>
                    <a:lnTo>
                      <a:pt x="1194" y="42"/>
                    </a:lnTo>
                    <a:lnTo>
                      <a:pt x="1194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6" y="42"/>
                    </a:lnTo>
                    <a:lnTo>
                      <a:pt x="1206" y="42"/>
                    </a:lnTo>
                    <a:lnTo>
                      <a:pt x="1206" y="42"/>
                    </a:lnTo>
                    <a:lnTo>
                      <a:pt x="1206" y="42"/>
                    </a:lnTo>
                    <a:lnTo>
                      <a:pt x="1206" y="42"/>
                    </a:lnTo>
                    <a:lnTo>
                      <a:pt x="1206" y="36"/>
                    </a:lnTo>
                    <a:lnTo>
                      <a:pt x="1212" y="36"/>
                    </a:lnTo>
                    <a:lnTo>
                      <a:pt x="1212" y="36"/>
                    </a:lnTo>
                    <a:lnTo>
                      <a:pt x="1212" y="36"/>
                    </a:lnTo>
                    <a:lnTo>
                      <a:pt x="1212" y="36"/>
                    </a:lnTo>
                    <a:lnTo>
                      <a:pt x="1212" y="36"/>
                    </a:lnTo>
                    <a:lnTo>
                      <a:pt x="1212" y="36"/>
                    </a:lnTo>
                    <a:lnTo>
                      <a:pt x="1218" y="36"/>
                    </a:lnTo>
                    <a:lnTo>
                      <a:pt x="1218" y="36"/>
                    </a:lnTo>
                    <a:lnTo>
                      <a:pt x="1218" y="36"/>
                    </a:lnTo>
                    <a:lnTo>
                      <a:pt x="1218" y="36"/>
                    </a:lnTo>
                    <a:lnTo>
                      <a:pt x="1218" y="36"/>
                    </a:lnTo>
                    <a:lnTo>
                      <a:pt x="1218" y="36"/>
                    </a:lnTo>
                    <a:lnTo>
                      <a:pt x="1224" y="36"/>
                    </a:lnTo>
                    <a:lnTo>
                      <a:pt x="1224" y="36"/>
                    </a:lnTo>
                    <a:lnTo>
                      <a:pt x="1224" y="36"/>
                    </a:lnTo>
                    <a:lnTo>
                      <a:pt x="1224" y="36"/>
                    </a:lnTo>
                    <a:lnTo>
                      <a:pt x="1224" y="36"/>
                    </a:lnTo>
                    <a:lnTo>
                      <a:pt x="1224" y="36"/>
                    </a:lnTo>
                    <a:lnTo>
                      <a:pt x="1230" y="36"/>
                    </a:lnTo>
                    <a:lnTo>
                      <a:pt x="1230" y="36"/>
                    </a:lnTo>
                    <a:lnTo>
                      <a:pt x="1230" y="36"/>
                    </a:lnTo>
                    <a:lnTo>
                      <a:pt x="1230" y="36"/>
                    </a:lnTo>
                    <a:lnTo>
                      <a:pt x="1230" y="36"/>
                    </a:lnTo>
                    <a:lnTo>
                      <a:pt x="1230" y="36"/>
                    </a:lnTo>
                    <a:lnTo>
                      <a:pt x="1236" y="36"/>
                    </a:lnTo>
                    <a:lnTo>
                      <a:pt x="1236" y="36"/>
                    </a:lnTo>
                    <a:lnTo>
                      <a:pt x="1236" y="36"/>
                    </a:lnTo>
                    <a:lnTo>
                      <a:pt x="1236" y="36"/>
                    </a:lnTo>
                    <a:lnTo>
                      <a:pt x="1236" y="30"/>
                    </a:lnTo>
                    <a:lnTo>
                      <a:pt x="1236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72" y="24"/>
                    </a:lnTo>
                    <a:lnTo>
                      <a:pt x="1272" y="24"/>
                    </a:lnTo>
                    <a:lnTo>
                      <a:pt x="1272" y="24"/>
                    </a:lnTo>
                    <a:lnTo>
                      <a:pt x="1272" y="24"/>
                    </a:lnTo>
                    <a:lnTo>
                      <a:pt x="1272" y="24"/>
                    </a:lnTo>
                    <a:lnTo>
                      <a:pt x="1272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84" y="24"/>
                    </a:lnTo>
                    <a:lnTo>
                      <a:pt x="1284" y="24"/>
                    </a:lnTo>
                    <a:lnTo>
                      <a:pt x="1284" y="24"/>
                    </a:lnTo>
                    <a:lnTo>
                      <a:pt x="1284" y="24"/>
                    </a:lnTo>
                    <a:lnTo>
                      <a:pt x="1284" y="24"/>
                    </a:lnTo>
                    <a:lnTo>
                      <a:pt x="1284" y="24"/>
                    </a:lnTo>
                    <a:lnTo>
                      <a:pt x="1290" y="24"/>
                    </a:lnTo>
                    <a:lnTo>
                      <a:pt x="1290" y="24"/>
                    </a:lnTo>
                    <a:lnTo>
                      <a:pt x="1290" y="24"/>
                    </a:lnTo>
                    <a:lnTo>
                      <a:pt x="1290" y="24"/>
                    </a:lnTo>
                    <a:lnTo>
                      <a:pt x="1290" y="24"/>
                    </a:lnTo>
                    <a:lnTo>
                      <a:pt x="1290" y="24"/>
                    </a:lnTo>
                    <a:lnTo>
                      <a:pt x="1296" y="24"/>
                    </a:lnTo>
                    <a:lnTo>
                      <a:pt x="1296" y="24"/>
                    </a:lnTo>
                    <a:lnTo>
                      <a:pt x="1296" y="24"/>
                    </a:lnTo>
                    <a:lnTo>
                      <a:pt x="1296" y="24"/>
                    </a:lnTo>
                    <a:lnTo>
                      <a:pt x="1296" y="24"/>
                    </a:lnTo>
                    <a:lnTo>
                      <a:pt x="1296" y="24"/>
                    </a:lnTo>
                    <a:lnTo>
                      <a:pt x="1302" y="24"/>
                    </a:lnTo>
                    <a:lnTo>
                      <a:pt x="1302" y="24"/>
                    </a:lnTo>
                    <a:lnTo>
                      <a:pt x="1302" y="24"/>
                    </a:lnTo>
                    <a:lnTo>
                      <a:pt x="1302" y="24"/>
                    </a:lnTo>
                    <a:lnTo>
                      <a:pt x="1302" y="24"/>
                    </a:lnTo>
                    <a:lnTo>
                      <a:pt x="1302" y="24"/>
                    </a:lnTo>
                    <a:lnTo>
                      <a:pt x="1308" y="24"/>
                    </a:lnTo>
                    <a:lnTo>
                      <a:pt x="1308" y="24"/>
                    </a:lnTo>
                    <a:lnTo>
                      <a:pt x="1308" y="18"/>
                    </a:lnTo>
                    <a:lnTo>
                      <a:pt x="1308" y="18"/>
                    </a:lnTo>
                    <a:lnTo>
                      <a:pt x="1308" y="18"/>
                    </a:lnTo>
                    <a:lnTo>
                      <a:pt x="1308" y="18"/>
                    </a:lnTo>
                    <a:lnTo>
                      <a:pt x="1308" y="18"/>
                    </a:lnTo>
                    <a:lnTo>
                      <a:pt x="1314" y="18"/>
                    </a:lnTo>
                    <a:lnTo>
                      <a:pt x="1314" y="18"/>
                    </a:lnTo>
                    <a:lnTo>
                      <a:pt x="1314" y="18"/>
                    </a:lnTo>
                    <a:lnTo>
                      <a:pt x="1314" y="18"/>
                    </a:lnTo>
                    <a:lnTo>
                      <a:pt x="1314" y="18"/>
                    </a:lnTo>
                    <a:lnTo>
                      <a:pt x="1314" y="18"/>
                    </a:lnTo>
                    <a:lnTo>
                      <a:pt x="1320" y="18"/>
                    </a:lnTo>
                    <a:lnTo>
                      <a:pt x="1320" y="18"/>
                    </a:lnTo>
                    <a:lnTo>
                      <a:pt x="1320" y="18"/>
                    </a:lnTo>
                    <a:lnTo>
                      <a:pt x="1320" y="18"/>
                    </a:lnTo>
                    <a:lnTo>
                      <a:pt x="1320" y="18"/>
                    </a:lnTo>
                    <a:lnTo>
                      <a:pt x="1320" y="18"/>
                    </a:lnTo>
                    <a:lnTo>
                      <a:pt x="1326" y="18"/>
                    </a:lnTo>
                    <a:lnTo>
                      <a:pt x="1326" y="18"/>
                    </a:lnTo>
                    <a:lnTo>
                      <a:pt x="1326" y="18"/>
                    </a:lnTo>
                    <a:lnTo>
                      <a:pt x="1326" y="18"/>
                    </a:lnTo>
                    <a:lnTo>
                      <a:pt x="1326" y="18"/>
                    </a:lnTo>
                    <a:lnTo>
                      <a:pt x="1326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8" y="18"/>
                    </a:lnTo>
                    <a:lnTo>
                      <a:pt x="1338" y="18"/>
                    </a:lnTo>
                    <a:lnTo>
                      <a:pt x="1338" y="18"/>
                    </a:lnTo>
                    <a:lnTo>
                      <a:pt x="1338" y="18"/>
                    </a:lnTo>
                    <a:lnTo>
                      <a:pt x="1338" y="18"/>
                    </a:lnTo>
                    <a:lnTo>
                      <a:pt x="1338" y="18"/>
                    </a:lnTo>
                    <a:lnTo>
                      <a:pt x="1344" y="18"/>
                    </a:lnTo>
                    <a:lnTo>
                      <a:pt x="1344" y="18"/>
                    </a:lnTo>
                    <a:lnTo>
                      <a:pt x="1344" y="18"/>
                    </a:lnTo>
                    <a:lnTo>
                      <a:pt x="1344" y="18"/>
                    </a:lnTo>
                    <a:lnTo>
                      <a:pt x="1344" y="18"/>
                    </a:lnTo>
                    <a:lnTo>
                      <a:pt x="1344" y="18"/>
                    </a:lnTo>
                    <a:lnTo>
                      <a:pt x="1350" y="18"/>
                    </a:lnTo>
                    <a:lnTo>
                      <a:pt x="1350" y="18"/>
                    </a:lnTo>
                    <a:lnTo>
                      <a:pt x="1350" y="18"/>
                    </a:lnTo>
                    <a:lnTo>
                      <a:pt x="1350" y="18"/>
                    </a:lnTo>
                    <a:lnTo>
                      <a:pt x="1350" y="18"/>
                    </a:lnTo>
                    <a:lnTo>
                      <a:pt x="1350" y="18"/>
                    </a:lnTo>
                    <a:lnTo>
                      <a:pt x="1356" y="18"/>
                    </a:lnTo>
                    <a:lnTo>
                      <a:pt x="1356" y="12"/>
                    </a:lnTo>
                    <a:lnTo>
                      <a:pt x="1356" y="12"/>
                    </a:lnTo>
                    <a:lnTo>
                      <a:pt x="1356" y="12"/>
                    </a:lnTo>
                    <a:lnTo>
                      <a:pt x="1356" y="12"/>
                    </a:lnTo>
                    <a:lnTo>
                      <a:pt x="1356" y="12"/>
                    </a:lnTo>
                    <a:lnTo>
                      <a:pt x="1356" y="12"/>
                    </a:lnTo>
                    <a:lnTo>
                      <a:pt x="1362" y="12"/>
                    </a:lnTo>
                    <a:lnTo>
                      <a:pt x="1362" y="12"/>
                    </a:lnTo>
                    <a:lnTo>
                      <a:pt x="1362" y="12"/>
                    </a:lnTo>
                    <a:lnTo>
                      <a:pt x="1362" y="12"/>
                    </a:lnTo>
                    <a:lnTo>
                      <a:pt x="1362" y="12"/>
                    </a:lnTo>
                    <a:lnTo>
                      <a:pt x="1362" y="12"/>
                    </a:lnTo>
                    <a:lnTo>
                      <a:pt x="1368" y="12"/>
                    </a:lnTo>
                    <a:lnTo>
                      <a:pt x="1368" y="12"/>
                    </a:lnTo>
                    <a:lnTo>
                      <a:pt x="1368" y="12"/>
                    </a:lnTo>
                    <a:lnTo>
                      <a:pt x="1368" y="12"/>
                    </a:lnTo>
                    <a:lnTo>
                      <a:pt x="1368" y="12"/>
                    </a:lnTo>
                    <a:lnTo>
                      <a:pt x="1368" y="12"/>
                    </a:lnTo>
                    <a:lnTo>
                      <a:pt x="1374" y="12"/>
                    </a:lnTo>
                    <a:lnTo>
                      <a:pt x="1374" y="12"/>
                    </a:lnTo>
                    <a:lnTo>
                      <a:pt x="1374" y="12"/>
                    </a:lnTo>
                    <a:lnTo>
                      <a:pt x="1374" y="12"/>
                    </a:lnTo>
                    <a:lnTo>
                      <a:pt x="1374" y="12"/>
                    </a:lnTo>
                    <a:lnTo>
                      <a:pt x="1374" y="12"/>
                    </a:lnTo>
                    <a:lnTo>
                      <a:pt x="1380" y="12"/>
                    </a:lnTo>
                    <a:lnTo>
                      <a:pt x="1380" y="12"/>
                    </a:lnTo>
                    <a:lnTo>
                      <a:pt x="1380" y="12"/>
                    </a:lnTo>
                    <a:lnTo>
                      <a:pt x="1380" y="12"/>
                    </a:lnTo>
                    <a:lnTo>
                      <a:pt x="1380" y="12"/>
                    </a:lnTo>
                    <a:lnTo>
                      <a:pt x="1380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92" y="12"/>
                    </a:lnTo>
                    <a:lnTo>
                      <a:pt x="1392" y="12"/>
                    </a:lnTo>
                    <a:lnTo>
                      <a:pt x="1392" y="12"/>
                    </a:lnTo>
                    <a:lnTo>
                      <a:pt x="1392" y="12"/>
                    </a:lnTo>
                    <a:lnTo>
                      <a:pt x="1392" y="12"/>
                    </a:lnTo>
                    <a:lnTo>
                      <a:pt x="1392" y="12"/>
                    </a:lnTo>
                    <a:lnTo>
                      <a:pt x="1398" y="12"/>
                    </a:lnTo>
                    <a:lnTo>
                      <a:pt x="1398" y="12"/>
                    </a:lnTo>
                    <a:lnTo>
                      <a:pt x="1398" y="12"/>
                    </a:lnTo>
                    <a:lnTo>
                      <a:pt x="1398" y="12"/>
                    </a:lnTo>
                    <a:lnTo>
                      <a:pt x="1398" y="12"/>
                    </a:lnTo>
                    <a:lnTo>
                      <a:pt x="1398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8" y="12"/>
                    </a:lnTo>
                    <a:lnTo>
                      <a:pt x="1428" y="6"/>
                    </a:lnTo>
                    <a:lnTo>
                      <a:pt x="1428" y="6"/>
                    </a:lnTo>
                    <a:lnTo>
                      <a:pt x="1428" y="6"/>
                    </a:lnTo>
                    <a:lnTo>
                      <a:pt x="1428" y="6"/>
                    </a:lnTo>
                    <a:lnTo>
                      <a:pt x="1428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6" y="6"/>
                    </a:lnTo>
                    <a:lnTo>
                      <a:pt x="1446" y="6"/>
                    </a:lnTo>
                    <a:lnTo>
                      <a:pt x="1446" y="6"/>
                    </a:lnTo>
                    <a:lnTo>
                      <a:pt x="1446" y="6"/>
                    </a:lnTo>
                    <a:lnTo>
                      <a:pt x="1446" y="6"/>
                    </a:lnTo>
                    <a:lnTo>
                      <a:pt x="1446" y="6"/>
                    </a:lnTo>
                    <a:lnTo>
                      <a:pt x="1452" y="6"/>
                    </a:lnTo>
                    <a:lnTo>
                      <a:pt x="1452" y="6"/>
                    </a:lnTo>
                    <a:lnTo>
                      <a:pt x="1452" y="6"/>
                    </a:lnTo>
                    <a:lnTo>
                      <a:pt x="1452" y="6"/>
                    </a:lnTo>
                    <a:lnTo>
                      <a:pt x="1452" y="6"/>
                    </a:lnTo>
                    <a:lnTo>
                      <a:pt x="1452" y="6"/>
                    </a:lnTo>
                    <a:lnTo>
                      <a:pt x="1458" y="6"/>
                    </a:lnTo>
                    <a:lnTo>
                      <a:pt x="1458" y="6"/>
                    </a:lnTo>
                    <a:lnTo>
                      <a:pt x="1458" y="6"/>
                    </a:lnTo>
                    <a:lnTo>
                      <a:pt x="1458" y="6"/>
                    </a:lnTo>
                    <a:lnTo>
                      <a:pt x="1458" y="6"/>
                    </a:lnTo>
                    <a:lnTo>
                      <a:pt x="1458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70" y="6"/>
                    </a:lnTo>
                    <a:lnTo>
                      <a:pt x="1470" y="6"/>
                    </a:lnTo>
                    <a:lnTo>
                      <a:pt x="1470" y="6"/>
                    </a:lnTo>
                    <a:lnTo>
                      <a:pt x="1470" y="6"/>
                    </a:lnTo>
                    <a:lnTo>
                      <a:pt x="1470" y="6"/>
                    </a:lnTo>
                    <a:lnTo>
                      <a:pt x="1470" y="6"/>
                    </a:lnTo>
                    <a:lnTo>
                      <a:pt x="1476" y="6"/>
                    </a:lnTo>
                    <a:lnTo>
                      <a:pt x="1476" y="6"/>
                    </a:lnTo>
                    <a:lnTo>
                      <a:pt x="1476" y="6"/>
                    </a:lnTo>
                    <a:lnTo>
                      <a:pt x="1476" y="6"/>
                    </a:lnTo>
                    <a:lnTo>
                      <a:pt x="1476" y="6"/>
                    </a:lnTo>
                    <a:lnTo>
                      <a:pt x="1476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24" y="6"/>
                    </a:lnTo>
                    <a:lnTo>
                      <a:pt x="1524" y="6"/>
                    </a:lnTo>
                    <a:lnTo>
                      <a:pt x="1524" y="6"/>
                    </a:lnTo>
                    <a:lnTo>
                      <a:pt x="1524" y="6"/>
                    </a:lnTo>
                    <a:lnTo>
                      <a:pt x="1524" y="6"/>
                    </a:lnTo>
                    <a:lnTo>
                      <a:pt x="1524" y="6"/>
                    </a:lnTo>
                    <a:lnTo>
                      <a:pt x="1530" y="6"/>
                    </a:lnTo>
                    <a:lnTo>
                      <a:pt x="1530" y="6"/>
                    </a:lnTo>
                    <a:lnTo>
                      <a:pt x="1530" y="6"/>
                    </a:lnTo>
                    <a:lnTo>
                      <a:pt x="1530" y="6"/>
                    </a:lnTo>
                    <a:lnTo>
                      <a:pt x="1530" y="6"/>
                    </a:lnTo>
                    <a:lnTo>
                      <a:pt x="1530" y="6"/>
                    </a:lnTo>
                    <a:lnTo>
                      <a:pt x="1536" y="6"/>
                    </a:lnTo>
                    <a:lnTo>
                      <a:pt x="1536" y="6"/>
                    </a:lnTo>
                    <a:lnTo>
                      <a:pt x="1536" y="6"/>
                    </a:lnTo>
                    <a:lnTo>
                      <a:pt x="1536" y="6"/>
                    </a:lnTo>
                    <a:lnTo>
                      <a:pt x="1536" y="12"/>
                    </a:lnTo>
                    <a:lnTo>
                      <a:pt x="1536" y="12"/>
                    </a:lnTo>
                    <a:lnTo>
                      <a:pt x="1536" y="12"/>
                    </a:lnTo>
                    <a:lnTo>
                      <a:pt x="1542" y="12"/>
                    </a:lnTo>
                    <a:lnTo>
                      <a:pt x="1542" y="12"/>
                    </a:lnTo>
                    <a:lnTo>
                      <a:pt x="1542" y="12"/>
                    </a:lnTo>
                    <a:lnTo>
                      <a:pt x="1542" y="12"/>
                    </a:lnTo>
                    <a:lnTo>
                      <a:pt x="1542" y="12"/>
                    </a:lnTo>
                    <a:lnTo>
                      <a:pt x="1542" y="12"/>
                    </a:lnTo>
                    <a:lnTo>
                      <a:pt x="1548" y="12"/>
                    </a:lnTo>
                    <a:lnTo>
                      <a:pt x="1548" y="12"/>
                    </a:lnTo>
                    <a:lnTo>
                      <a:pt x="1548" y="12"/>
                    </a:lnTo>
                    <a:lnTo>
                      <a:pt x="1548" y="12"/>
                    </a:lnTo>
                    <a:lnTo>
                      <a:pt x="1548" y="18"/>
                    </a:lnTo>
                    <a:lnTo>
                      <a:pt x="1548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60" y="18"/>
                    </a:lnTo>
                    <a:lnTo>
                      <a:pt x="1560" y="18"/>
                    </a:lnTo>
                    <a:lnTo>
                      <a:pt x="1560" y="24"/>
                    </a:lnTo>
                    <a:lnTo>
                      <a:pt x="1560" y="24"/>
                    </a:lnTo>
                    <a:lnTo>
                      <a:pt x="1560" y="24"/>
                    </a:lnTo>
                    <a:lnTo>
                      <a:pt x="1560" y="24"/>
                    </a:lnTo>
                    <a:lnTo>
                      <a:pt x="1566" y="24"/>
                    </a:lnTo>
                    <a:lnTo>
                      <a:pt x="1566" y="24"/>
                    </a:lnTo>
                    <a:lnTo>
                      <a:pt x="1566" y="24"/>
                    </a:lnTo>
                    <a:lnTo>
                      <a:pt x="1566" y="24"/>
                    </a:lnTo>
                    <a:lnTo>
                      <a:pt x="1566" y="24"/>
                    </a:lnTo>
                    <a:lnTo>
                      <a:pt x="1566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8" y="30"/>
                    </a:lnTo>
                    <a:lnTo>
                      <a:pt x="1578" y="36"/>
                    </a:lnTo>
                    <a:lnTo>
                      <a:pt x="1578" y="36"/>
                    </a:lnTo>
                    <a:lnTo>
                      <a:pt x="1578" y="36"/>
                    </a:lnTo>
                    <a:lnTo>
                      <a:pt x="1578" y="36"/>
                    </a:lnTo>
                    <a:lnTo>
                      <a:pt x="1578" y="36"/>
                    </a:lnTo>
                    <a:lnTo>
                      <a:pt x="1578" y="36"/>
                    </a:lnTo>
                    <a:lnTo>
                      <a:pt x="1584" y="36"/>
                    </a:lnTo>
                    <a:lnTo>
                      <a:pt x="1584" y="42"/>
                    </a:lnTo>
                    <a:lnTo>
                      <a:pt x="1584" y="42"/>
                    </a:lnTo>
                    <a:lnTo>
                      <a:pt x="1584" y="42"/>
                    </a:lnTo>
                    <a:lnTo>
                      <a:pt x="1584" y="42"/>
                    </a:lnTo>
                    <a:lnTo>
                      <a:pt x="1584" y="42"/>
                    </a:lnTo>
                    <a:lnTo>
                      <a:pt x="1590" y="42"/>
                    </a:lnTo>
                    <a:lnTo>
                      <a:pt x="1590" y="42"/>
                    </a:lnTo>
                    <a:lnTo>
                      <a:pt x="1590" y="48"/>
                    </a:lnTo>
                    <a:lnTo>
                      <a:pt x="1590" y="48"/>
                    </a:lnTo>
                    <a:lnTo>
                      <a:pt x="1590" y="48"/>
                    </a:lnTo>
                    <a:lnTo>
                      <a:pt x="1590" y="48"/>
                    </a:lnTo>
                    <a:lnTo>
                      <a:pt x="1596" y="48"/>
                    </a:lnTo>
                    <a:lnTo>
                      <a:pt x="1596" y="48"/>
                    </a:lnTo>
                    <a:lnTo>
                      <a:pt x="1596" y="48"/>
                    </a:lnTo>
                    <a:lnTo>
                      <a:pt x="1596" y="48"/>
                    </a:lnTo>
                    <a:lnTo>
                      <a:pt x="1596" y="54"/>
                    </a:lnTo>
                    <a:lnTo>
                      <a:pt x="1596" y="54"/>
                    </a:lnTo>
                    <a:lnTo>
                      <a:pt x="1602" y="54"/>
                    </a:lnTo>
                    <a:lnTo>
                      <a:pt x="1602" y="54"/>
                    </a:lnTo>
                    <a:lnTo>
                      <a:pt x="1602" y="54"/>
                    </a:lnTo>
                    <a:lnTo>
                      <a:pt x="1602" y="54"/>
                    </a:lnTo>
                    <a:lnTo>
                      <a:pt x="1602" y="54"/>
                    </a:lnTo>
                    <a:lnTo>
                      <a:pt x="1602" y="60"/>
                    </a:lnTo>
                    <a:lnTo>
                      <a:pt x="1602" y="60"/>
                    </a:lnTo>
                    <a:lnTo>
                      <a:pt x="1608" y="60"/>
                    </a:lnTo>
                    <a:lnTo>
                      <a:pt x="1608" y="60"/>
                    </a:lnTo>
                    <a:lnTo>
                      <a:pt x="1608" y="60"/>
                    </a:lnTo>
                    <a:lnTo>
                      <a:pt x="1608" y="60"/>
                    </a:lnTo>
                    <a:lnTo>
                      <a:pt x="1608" y="60"/>
                    </a:lnTo>
                    <a:lnTo>
                      <a:pt x="1608" y="60"/>
                    </a:lnTo>
                    <a:lnTo>
                      <a:pt x="1614" y="66"/>
                    </a:lnTo>
                    <a:lnTo>
                      <a:pt x="1614" y="66"/>
                    </a:lnTo>
                    <a:lnTo>
                      <a:pt x="1614" y="66"/>
                    </a:lnTo>
                    <a:lnTo>
                      <a:pt x="1614" y="66"/>
                    </a:lnTo>
                    <a:lnTo>
                      <a:pt x="1614" y="66"/>
                    </a:lnTo>
                    <a:lnTo>
                      <a:pt x="1614" y="66"/>
                    </a:lnTo>
                    <a:lnTo>
                      <a:pt x="1620" y="66"/>
                    </a:lnTo>
                    <a:lnTo>
                      <a:pt x="1620" y="72"/>
                    </a:lnTo>
                    <a:lnTo>
                      <a:pt x="1620" y="72"/>
                    </a:lnTo>
                    <a:lnTo>
                      <a:pt x="1620" y="72"/>
                    </a:lnTo>
                    <a:lnTo>
                      <a:pt x="1620" y="72"/>
                    </a:lnTo>
                    <a:lnTo>
                      <a:pt x="1620" y="72"/>
                    </a:lnTo>
                    <a:lnTo>
                      <a:pt x="1626" y="72"/>
                    </a:lnTo>
                    <a:lnTo>
                      <a:pt x="1626" y="72"/>
                    </a:lnTo>
                    <a:lnTo>
                      <a:pt x="1626" y="72"/>
                    </a:lnTo>
                    <a:lnTo>
                      <a:pt x="1626" y="78"/>
                    </a:lnTo>
                    <a:lnTo>
                      <a:pt x="1626" y="78"/>
                    </a:lnTo>
                    <a:lnTo>
                      <a:pt x="1626" y="78"/>
                    </a:lnTo>
                    <a:lnTo>
                      <a:pt x="1632" y="78"/>
                    </a:lnTo>
                    <a:lnTo>
                      <a:pt x="1632" y="78"/>
                    </a:lnTo>
                    <a:lnTo>
                      <a:pt x="1632" y="78"/>
                    </a:lnTo>
                    <a:lnTo>
                      <a:pt x="1632" y="78"/>
                    </a:lnTo>
                    <a:lnTo>
                      <a:pt x="1632" y="78"/>
                    </a:lnTo>
                    <a:lnTo>
                      <a:pt x="1632" y="84"/>
                    </a:lnTo>
                    <a:lnTo>
                      <a:pt x="1632" y="84"/>
                    </a:lnTo>
                    <a:lnTo>
                      <a:pt x="1638" y="84"/>
                    </a:lnTo>
                    <a:lnTo>
                      <a:pt x="1638" y="84"/>
                    </a:lnTo>
                    <a:lnTo>
                      <a:pt x="1638" y="84"/>
                    </a:lnTo>
                    <a:lnTo>
                      <a:pt x="1638" y="84"/>
                    </a:lnTo>
                    <a:lnTo>
                      <a:pt x="1638" y="84"/>
                    </a:lnTo>
                    <a:lnTo>
                      <a:pt x="1638" y="84"/>
                    </a:lnTo>
                    <a:lnTo>
                      <a:pt x="1644" y="90"/>
                    </a:lnTo>
                    <a:lnTo>
                      <a:pt x="1644" y="90"/>
                    </a:lnTo>
                    <a:lnTo>
                      <a:pt x="1644" y="90"/>
                    </a:lnTo>
                    <a:lnTo>
                      <a:pt x="1644" y="90"/>
                    </a:lnTo>
                    <a:lnTo>
                      <a:pt x="1644" y="90"/>
                    </a:lnTo>
                    <a:lnTo>
                      <a:pt x="1644" y="90"/>
                    </a:lnTo>
                    <a:lnTo>
                      <a:pt x="1650" y="90"/>
                    </a:lnTo>
                    <a:lnTo>
                      <a:pt x="1650" y="90"/>
                    </a:lnTo>
                    <a:lnTo>
                      <a:pt x="1650" y="90"/>
                    </a:lnTo>
                    <a:lnTo>
                      <a:pt x="1650" y="96"/>
                    </a:lnTo>
                    <a:lnTo>
                      <a:pt x="1650" y="96"/>
                    </a:lnTo>
                    <a:lnTo>
                      <a:pt x="1650" y="96"/>
                    </a:lnTo>
                    <a:lnTo>
                      <a:pt x="1656" y="96"/>
                    </a:lnTo>
                    <a:lnTo>
                      <a:pt x="1656" y="96"/>
                    </a:lnTo>
                    <a:lnTo>
                      <a:pt x="1656" y="96"/>
                    </a:lnTo>
                    <a:lnTo>
                      <a:pt x="1656" y="96"/>
                    </a:lnTo>
                    <a:lnTo>
                      <a:pt x="1656" y="96"/>
                    </a:lnTo>
                    <a:lnTo>
                      <a:pt x="1656" y="102"/>
                    </a:lnTo>
                    <a:lnTo>
                      <a:pt x="1656" y="102"/>
                    </a:lnTo>
                    <a:lnTo>
                      <a:pt x="1662" y="102"/>
                    </a:lnTo>
                    <a:lnTo>
                      <a:pt x="1662" y="102"/>
                    </a:lnTo>
                    <a:lnTo>
                      <a:pt x="1662" y="102"/>
                    </a:lnTo>
                    <a:lnTo>
                      <a:pt x="1662" y="102"/>
                    </a:lnTo>
                    <a:lnTo>
                      <a:pt x="1662" y="102"/>
                    </a:lnTo>
                    <a:lnTo>
                      <a:pt x="1662" y="102"/>
                    </a:lnTo>
                    <a:lnTo>
                      <a:pt x="1668" y="102"/>
                    </a:lnTo>
                    <a:lnTo>
                      <a:pt x="1668" y="108"/>
                    </a:lnTo>
                    <a:lnTo>
                      <a:pt x="1668" y="108"/>
                    </a:lnTo>
                    <a:lnTo>
                      <a:pt x="1668" y="108"/>
                    </a:lnTo>
                    <a:lnTo>
                      <a:pt x="1668" y="108"/>
                    </a:lnTo>
                    <a:lnTo>
                      <a:pt x="1674" y="108"/>
                    </a:lnTo>
                    <a:lnTo>
                      <a:pt x="1674" y="108"/>
                    </a:lnTo>
                    <a:lnTo>
                      <a:pt x="1674" y="108"/>
                    </a:lnTo>
                    <a:lnTo>
                      <a:pt x="1674" y="108"/>
                    </a:lnTo>
                    <a:lnTo>
                      <a:pt x="1674" y="114"/>
                    </a:lnTo>
                    <a:lnTo>
                      <a:pt x="1674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6" y="114"/>
                    </a:lnTo>
                    <a:lnTo>
                      <a:pt x="1686" y="120"/>
                    </a:lnTo>
                    <a:lnTo>
                      <a:pt x="1686" y="120"/>
                    </a:lnTo>
                    <a:lnTo>
                      <a:pt x="1686" y="120"/>
                    </a:lnTo>
                    <a:lnTo>
                      <a:pt x="1686" y="120"/>
                    </a:lnTo>
                    <a:lnTo>
                      <a:pt x="1686" y="120"/>
                    </a:lnTo>
                    <a:lnTo>
                      <a:pt x="1692" y="120"/>
                    </a:lnTo>
                    <a:lnTo>
                      <a:pt x="1692" y="120"/>
                    </a:lnTo>
                    <a:lnTo>
                      <a:pt x="1692" y="120"/>
                    </a:lnTo>
                    <a:lnTo>
                      <a:pt x="1692" y="120"/>
                    </a:lnTo>
                    <a:lnTo>
                      <a:pt x="1692" y="120"/>
                    </a:lnTo>
                    <a:lnTo>
                      <a:pt x="1692" y="126"/>
                    </a:lnTo>
                    <a:lnTo>
                      <a:pt x="1698" y="126"/>
                    </a:lnTo>
                    <a:lnTo>
                      <a:pt x="1698" y="126"/>
                    </a:lnTo>
                    <a:lnTo>
                      <a:pt x="1698" y="126"/>
                    </a:lnTo>
                    <a:lnTo>
                      <a:pt x="1698" y="126"/>
                    </a:lnTo>
                    <a:lnTo>
                      <a:pt x="1698" y="126"/>
                    </a:lnTo>
                    <a:lnTo>
                      <a:pt x="1698" y="126"/>
                    </a:lnTo>
                    <a:lnTo>
                      <a:pt x="1704" y="126"/>
                    </a:lnTo>
                    <a:lnTo>
                      <a:pt x="1704" y="126"/>
                    </a:lnTo>
                    <a:lnTo>
                      <a:pt x="1704" y="126"/>
                    </a:lnTo>
                    <a:lnTo>
                      <a:pt x="1704" y="132"/>
                    </a:lnTo>
                    <a:lnTo>
                      <a:pt x="1704" y="132"/>
                    </a:lnTo>
                    <a:lnTo>
                      <a:pt x="1704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6" y="138"/>
                    </a:lnTo>
                    <a:lnTo>
                      <a:pt x="1716" y="138"/>
                    </a:lnTo>
                    <a:lnTo>
                      <a:pt x="1716" y="138"/>
                    </a:lnTo>
                    <a:lnTo>
                      <a:pt x="1716" y="138"/>
                    </a:lnTo>
                    <a:lnTo>
                      <a:pt x="1716" y="138"/>
                    </a:lnTo>
                    <a:lnTo>
                      <a:pt x="1716" y="138"/>
                    </a:lnTo>
                    <a:lnTo>
                      <a:pt x="1722" y="138"/>
                    </a:lnTo>
                    <a:lnTo>
                      <a:pt x="1722" y="138"/>
                    </a:lnTo>
                    <a:lnTo>
                      <a:pt x="1722" y="138"/>
                    </a:lnTo>
                    <a:lnTo>
                      <a:pt x="1722" y="138"/>
                    </a:lnTo>
                    <a:lnTo>
                      <a:pt x="1722" y="138"/>
                    </a:lnTo>
                    <a:lnTo>
                      <a:pt x="1722" y="144"/>
                    </a:lnTo>
                    <a:lnTo>
                      <a:pt x="1728" y="144"/>
                    </a:lnTo>
                    <a:lnTo>
                      <a:pt x="1728" y="144"/>
                    </a:lnTo>
                    <a:lnTo>
                      <a:pt x="1728" y="144"/>
                    </a:lnTo>
                    <a:lnTo>
                      <a:pt x="1728" y="144"/>
                    </a:lnTo>
                    <a:lnTo>
                      <a:pt x="1728" y="144"/>
                    </a:lnTo>
                    <a:lnTo>
                      <a:pt x="1728" y="144"/>
                    </a:lnTo>
                    <a:lnTo>
                      <a:pt x="1734" y="144"/>
                    </a:lnTo>
                    <a:lnTo>
                      <a:pt x="1734" y="144"/>
                    </a:lnTo>
                    <a:lnTo>
                      <a:pt x="1734" y="144"/>
                    </a:lnTo>
                    <a:lnTo>
                      <a:pt x="1734" y="144"/>
                    </a:lnTo>
                    <a:lnTo>
                      <a:pt x="1734" y="150"/>
                    </a:lnTo>
                    <a:lnTo>
                      <a:pt x="1734" y="150"/>
                    </a:lnTo>
                    <a:lnTo>
                      <a:pt x="1734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6" y="150"/>
                    </a:lnTo>
                    <a:lnTo>
                      <a:pt x="1746" y="150"/>
                    </a:lnTo>
                    <a:lnTo>
                      <a:pt x="1746" y="150"/>
                    </a:lnTo>
                    <a:lnTo>
                      <a:pt x="1746" y="156"/>
                    </a:lnTo>
                    <a:lnTo>
                      <a:pt x="1746" y="156"/>
                    </a:lnTo>
                    <a:lnTo>
                      <a:pt x="1746" y="156"/>
                    </a:lnTo>
                    <a:lnTo>
                      <a:pt x="1752" y="156"/>
                    </a:lnTo>
                    <a:lnTo>
                      <a:pt x="1752" y="156"/>
                    </a:lnTo>
                    <a:lnTo>
                      <a:pt x="1752" y="156"/>
                    </a:lnTo>
                    <a:lnTo>
                      <a:pt x="1752" y="156"/>
                    </a:lnTo>
                    <a:lnTo>
                      <a:pt x="1752" y="156"/>
                    </a:lnTo>
                    <a:lnTo>
                      <a:pt x="1752" y="156"/>
                    </a:lnTo>
                    <a:lnTo>
                      <a:pt x="1758" y="156"/>
                    </a:lnTo>
                    <a:lnTo>
                      <a:pt x="1758" y="156"/>
                    </a:lnTo>
                    <a:lnTo>
                      <a:pt x="1758" y="156"/>
                    </a:lnTo>
                    <a:lnTo>
                      <a:pt x="1758" y="162"/>
                    </a:lnTo>
                    <a:lnTo>
                      <a:pt x="1758" y="162"/>
                    </a:lnTo>
                    <a:lnTo>
                      <a:pt x="1758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70" y="162"/>
                    </a:lnTo>
                    <a:lnTo>
                      <a:pt x="1770" y="162"/>
                    </a:lnTo>
                    <a:lnTo>
                      <a:pt x="1770" y="162"/>
                    </a:lnTo>
                    <a:lnTo>
                      <a:pt x="1770" y="168"/>
                    </a:lnTo>
                    <a:lnTo>
                      <a:pt x="1770" y="168"/>
                    </a:lnTo>
                    <a:lnTo>
                      <a:pt x="1770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82" y="168"/>
                    </a:lnTo>
                    <a:lnTo>
                      <a:pt x="1782" y="168"/>
                    </a:lnTo>
                    <a:lnTo>
                      <a:pt x="1782" y="168"/>
                    </a:lnTo>
                    <a:lnTo>
                      <a:pt x="1782" y="168"/>
                    </a:lnTo>
                    <a:lnTo>
                      <a:pt x="1782" y="168"/>
                    </a:lnTo>
                    <a:lnTo>
                      <a:pt x="1782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94" y="174"/>
                    </a:lnTo>
                    <a:lnTo>
                      <a:pt x="1794" y="174"/>
                    </a:lnTo>
                    <a:lnTo>
                      <a:pt x="1794" y="174"/>
                    </a:lnTo>
                    <a:lnTo>
                      <a:pt x="1794" y="174"/>
                    </a:lnTo>
                    <a:lnTo>
                      <a:pt x="1794" y="174"/>
                    </a:lnTo>
                    <a:lnTo>
                      <a:pt x="1794" y="174"/>
                    </a:lnTo>
                    <a:lnTo>
                      <a:pt x="1800" y="174"/>
                    </a:lnTo>
                    <a:lnTo>
                      <a:pt x="1800" y="174"/>
                    </a:lnTo>
                    <a:lnTo>
                      <a:pt x="1800" y="174"/>
                    </a:lnTo>
                    <a:lnTo>
                      <a:pt x="1800" y="180"/>
                    </a:lnTo>
                    <a:lnTo>
                      <a:pt x="1800" y="180"/>
                    </a:lnTo>
                    <a:lnTo>
                      <a:pt x="1800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8" y="180"/>
                    </a:lnTo>
                    <a:lnTo>
                      <a:pt x="1818" y="180"/>
                    </a:lnTo>
                    <a:lnTo>
                      <a:pt x="1818" y="180"/>
                    </a:lnTo>
                    <a:lnTo>
                      <a:pt x="1818" y="180"/>
                    </a:lnTo>
                    <a:lnTo>
                      <a:pt x="1818" y="180"/>
                    </a:lnTo>
                    <a:lnTo>
                      <a:pt x="1818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42" y="180"/>
                    </a:lnTo>
                    <a:lnTo>
                      <a:pt x="1842" y="180"/>
                    </a:lnTo>
                    <a:lnTo>
                      <a:pt x="1842" y="180"/>
                    </a:lnTo>
                    <a:lnTo>
                      <a:pt x="1842" y="180"/>
                    </a:lnTo>
                    <a:lnTo>
                      <a:pt x="1842" y="180"/>
                    </a:lnTo>
                    <a:lnTo>
                      <a:pt x="1842" y="180"/>
                    </a:lnTo>
                    <a:lnTo>
                      <a:pt x="1848" y="180"/>
                    </a:lnTo>
                    <a:lnTo>
                      <a:pt x="1848" y="180"/>
                    </a:lnTo>
                    <a:lnTo>
                      <a:pt x="1848" y="180"/>
                    </a:lnTo>
                    <a:lnTo>
                      <a:pt x="1848" y="180"/>
                    </a:lnTo>
                    <a:lnTo>
                      <a:pt x="1848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6" y="180"/>
                    </a:lnTo>
                    <a:lnTo>
                      <a:pt x="1866" y="180"/>
                    </a:lnTo>
                    <a:lnTo>
                      <a:pt x="1866" y="180"/>
                    </a:lnTo>
                    <a:lnTo>
                      <a:pt x="1866" y="180"/>
                    </a:lnTo>
                    <a:lnTo>
                      <a:pt x="1866" y="180"/>
                    </a:lnTo>
                    <a:lnTo>
                      <a:pt x="1866" y="180"/>
                    </a:lnTo>
                    <a:lnTo>
                      <a:pt x="1872" y="180"/>
                    </a:lnTo>
                    <a:lnTo>
                      <a:pt x="1872" y="180"/>
                    </a:lnTo>
                    <a:lnTo>
                      <a:pt x="1872" y="180"/>
                    </a:lnTo>
                    <a:lnTo>
                      <a:pt x="1872" y="174"/>
                    </a:lnTo>
                    <a:lnTo>
                      <a:pt x="1872" y="174"/>
                    </a:lnTo>
                    <a:lnTo>
                      <a:pt x="1872" y="174"/>
                    </a:lnTo>
                    <a:lnTo>
                      <a:pt x="1872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90" y="174"/>
                    </a:lnTo>
                    <a:lnTo>
                      <a:pt x="1890" y="174"/>
                    </a:lnTo>
                    <a:lnTo>
                      <a:pt x="1890" y="174"/>
                    </a:lnTo>
                    <a:lnTo>
                      <a:pt x="1890" y="168"/>
                    </a:lnTo>
                    <a:lnTo>
                      <a:pt x="1890" y="168"/>
                    </a:lnTo>
                    <a:lnTo>
                      <a:pt x="1890" y="168"/>
                    </a:lnTo>
                    <a:lnTo>
                      <a:pt x="1896" y="168"/>
                    </a:lnTo>
                    <a:lnTo>
                      <a:pt x="1896" y="168"/>
                    </a:lnTo>
                    <a:lnTo>
                      <a:pt x="1896" y="168"/>
                    </a:lnTo>
                    <a:lnTo>
                      <a:pt x="1896" y="168"/>
                    </a:lnTo>
                    <a:lnTo>
                      <a:pt x="1896" y="168"/>
                    </a:lnTo>
                    <a:lnTo>
                      <a:pt x="1896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8" y="168"/>
                    </a:lnTo>
                    <a:lnTo>
                      <a:pt x="1908" y="162"/>
                    </a:lnTo>
                    <a:lnTo>
                      <a:pt x="1908" y="162"/>
                    </a:lnTo>
                    <a:lnTo>
                      <a:pt x="1908" y="162"/>
                    </a:lnTo>
                    <a:lnTo>
                      <a:pt x="1908" y="162"/>
                    </a:lnTo>
                    <a:lnTo>
                      <a:pt x="1908" y="162"/>
                    </a:lnTo>
                    <a:lnTo>
                      <a:pt x="1914" y="162"/>
                    </a:lnTo>
                    <a:lnTo>
                      <a:pt x="1914" y="162"/>
                    </a:lnTo>
                    <a:lnTo>
                      <a:pt x="1914" y="162"/>
                    </a:lnTo>
                    <a:lnTo>
                      <a:pt x="1914" y="162"/>
                    </a:lnTo>
                    <a:lnTo>
                      <a:pt x="1914" y="162"/>
                    </a:lnTo>
                    <a:lnTo>
                      <a:pt x="1914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50" y="150"/>
                    </a:lnTo>
                    <a:lnTo>
                      <a:pt x="1950" y="150"/>
                    </a:lnTo>
                    <a:lnTo>
                      <a:pt x="1950" y="150"/>
                    </a:lnTo>
                    <a:lnTo>
                      <a:pt x="1950" y="150"/>
                    </a:lnTo>
                    <a:lnTo>
                      <a:pt x="1950" y="144"/>
                    </a:lnTo>
                    <a:lnTo>
                      <a:pt x="1950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38"/>
                    </a:lnTo>
                    <a:lnTo>
                      <a:pt x="1962" y="138"/>
                    </a:lnTo>
                    <a:lnTo>
                      <a:pt x="1968" y="138"/>
                    </a:lnTo>
                    <a:lnTo>
                      <a:pt x="1968" y="138"/>
                    </a:lnTo>
                    <a:lnTo>
                      <a:pt x="1968" y="138"/>
                    </a:lnTo>
                    <a:lnTo>
                      <a:pt x="1968" y="138"/>
                    </a:lnTo>
                    <a:lnTo>
                      <a:pt x="1968" y="138"/>
                    </a:lnTo>
                    <a:lnTo>
                      <a:pt x="1968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6" y="132"/>
                    </a:lnTo>
                    <a:lnTo>
                      <a:pt x="1986" y="132"/>
                    </a:lnTo>
                    <a:lnTo>
                      <a:pt x="1986" y="132"/>
                    </a:lnTo>
                    <a:lnTo>
                      <a:pt x="1986" y="132"/>
                    </a:lnTo>
                    <a:lnTo>
                      <a:pt x="1986" y="126"/>
                    </a:lnTo>
                    <a:lnTo>
                      <a:pt x="1986" y="126"/>
                    </a:lnTo>
                    <a:lnTo>
                      <a:pt x="1992" y="126"/>
                    </a:lnTo>
                    <a:lnTo>
                      <a:pt x="1992" y="126"/>
                    </a:lnTo>
                    <a:lnTo>
                      <a:pt x="1992" y="126"/>
                    </a:lnTo>
                    <a:lnTo>
                      <a:pt x="1992" y="126"/>
                    </a:lnTo>
                    <a:lnTo>
                      <a:pt x="1992" y="126"/>
                    </a:lnTo>
                    <a:lnTo>
                      <a:pt x="1992" y="126"/>
                    </a:lnTo>
                    <a:lnTo>
                      <a:pt x="1998" y="126"/>
                    </a:lnTo>
                    <a:lnTo>
                      <a:pt x="1998" y="126"/>
                    </a:lnTo>
                    <a:lnTo>
                      <a:pt x="1998" y="126"/>
                    </a:lnTo>
                    <a:lnTo>
                      <a:pt x="1998" y="126"/>
                    </a:lnTo>
                    <a:lnTo>
                      <a:pt x="1998" y="120"/>
                    </a:lnTo>
                    <a:lnTo>
                      <a:pt x="1998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10" y="120"/>
                    </a:lnTo>
                    <a:lnTo>
                      <a:pt x="2010" y="120"/>
                    </a:lnTo>
                    <a:lnTo>
                      <a:pt x="2010" y="114"/>
                    </a:lnTo>
                    <a:lnTo>
                      <a:pt x="2010" y="114"/>
                    </a:lnTo>
                    <a:lnTo>
                      <a:pt x="2010" y="114"/>
                    </a:lnTo>
                    <a:lnTo>
                      <a:pt x="2010" y="114"/>
                    </a:lnTo>
                    <a:lnTo>
                      <a:pt x="2016" y="114"/>
                    </a:lnTo>
                    <a:lnTo>
                      <a:pt x="2016" y="114"/>
                    </a:lnTo>
                    <a:lnTo>
                      <a:pt x="2016" y="114"/>
                    </a:lnTo>
                    <a:lnTo>
                      <a:pt x="2016" y="114"/>
                    </a:lnTo>
                    <a:lnTo>
                      <a:pt x="2016" y="114"/>
                    </a:lnTo>
                    <a:lnTo>
                      <a:pt x="2016" y="114"/>
                    </a:lnTo>
                    <a:lnTo>
                      <a:pt x="2022" y="114"/>
                    </a:lnTo>
                    <a:lnTo>
                      <a:pt x="2022" y="108"/>
                    </a:lnTo>
                    <a:lnTo>
                      <a:pt x="2022" y="108"/>
                    </a:lnTo>
                    <a:lnTo>
                      <a:pt x="2022" y="108"/>
                    </a:lnTo>
                    <a:lnTo>
                      <a:pt x="2022" y="108"/>
                    </a:lnTo>
                    <a:lnTo>
                      <a:pt x="2022" y="108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40" y="102"/>
                    </a:lnTo>
                    <a:lnTo>
                      <a:pt x="2040" y="102"/>
                    </a:lnTo>
                    <a:lnTo>
                      <a:pt x="2040" y="102"/>
                    </a:lnTo>
                    <a:lnTo>
                      <a:pt x="2040" y="96"/>
                    </a:lnTo>
                    <a:lnTo>
                      <a:pt x="2040" y="96"/>
                    </a:lnTo>
                    <a:lnTo>
                      <a:pt x="2040" y="96"/>
                    </a:lnTo>
                    <a:lnTo>
                      <a:pt x="2046" y="96"/>
                    </a:lnTo>
                    <a:lnTo>
                      <a:pt x="2046" y="96"/>
                    </a:lnTo>
                    <a:lnTo>
                      <a:pt x="2046" y="96"/>
                    </a:lnTo>
                    <a:lnTo>
                      <a:pt x="2046" y="96"/>
                    </a:lnTo>
                    <a:lnTo>
                      <a:pt x="2046" y="96"/>
                    </a:lnTo>
                    <a:lnTo>
                      <a:pt x="2046" y="96"/>
                    </a:lnTo>
                    <a:lnTo>
                      <a:pt x="2052" y="96"/>
                    </a:lnTo>
                    <a:lnTo>
                      <a:pt x="2052" y="90"/>
                    </a:lnTo>
                    <a:lnTo>
                      <a:pt x="2052" y="90"/>
                    </a:lnTo>
                    <a:lnTo>
                      <a:pt x="2052" y="90"/>
                    </a:lnTo>
                    <a:lnTo>
                      <a:pt x="2052" y="90"/>
                    </a:lnTo>
                    <a:lnTo>
                      <a:pt x="2052" y="90"/>
                    </a:lnTo>
                    <a:lnTo>
                      <a:pt x="2058" y="90"/>
                    </a:lnTo>
                    <a:lnTo>
                      <a:pt x="2058" y="90"/>
                    </a:lnTo>
                    <a:lnTo>
                      <a:pt x="2058" y="90"/>
                    </a:lnTo>
                    <a:lnTo>
                      <a:pt x="2058" y="90"/>
                    </a:lnTo>
                    <a:lnTo>
                      <a:pt x="2058" y="90"/>
                    </a:lnTo>
                    <a:lnTo>
                      <a:pt x="2058" y="84"/>
                    </a:lnTo>
                    <a:lnTo>
                      <a:pt x="2058" y="84"/>
                    </a:lnTo>
                    <a:lnTo>
                      <a:pt x="2064" y="84"/>
                    </a:lnTo>
                    <a:lnTo>
                      <a:pt x="2064" y="84"/>
                    </a:lnTo>
                    <a:lnTo>
                      <a:pt x="2064" y="84"/>
                    </a:lnTo>
                    <a:lnTo>
                      <a:pt x="2064" y="84"/>
                    </a:lnTo>
                    <a:lnTo>
                      <a:pt x="2064" y="84"/>
                    </a:lnTo>
                    <a:lnTo>
                      <a:pt x="2064" y="84"/>
                    </a:lnTo>
                    <a:lnTo>
                      <a:pt x="2070" y="84"/>
                    </a:lnTo>
                    <a:lnTo>
                      <a:pt x="2070" y="78"/>
                    </a:lnTo>
                    <a:lnTo>
                      <a:pt x="2070" y="78"/>
                    </a:lnTo>
                    <a:lnTo>
                      <a:pt x="2070" y="78"/>
                    </a:lnTo>
                    <a:lnTo>
                      <a:pt x="2070" y="78"/>
                    </a:lnTo>
                    <a:lnTo>
                      <a:pt x="2070" y="78"/>
                    </a:lnTo>
                    <a:lnTo>
                      <a:pt x="2076" y="78"/>
                    </a:lnTo>
                    <a:lnTo>
                      <a:pt x="2076" y="78"/>
                    </a:lnTo>
                    <a:lnTo>
                      <a:pt x="2076" y="78"/>
                    </a:lnTo>
                    <a:lnTo>
                      <a:pt x="2076" y="78"/>
                    </a:lnTo>
                    <a:lnTo>
                      <a:pt x="2076" y="78"/>
                    </a:lnTo>
                    <a:lnTo>
                      <a:pt x="2076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8" y="72"/>
                    </a:lnTo>
                    <a:lnTo>
                      <a:pt x="2088" y="72"/>
                    </a:lnTo>
                    <a:lnTo>
                      <a:pt x="2088" y="72"/>
                    </a:lnTo>
                    <a:lnTo>
                      <a:pt x="2088" y="66"/>
                    </a:lnTo>
                    <a:lnTo>
                      <a:pt x="2088" y="66"/>
                    </a:lnTo>
                    <a:lnTo>
                      <a:pt x="2088" y="66"/>
                    </a:lnTo>
                    <a:lnTo>
                      <a:pt x="2094" y="66"/>
                    </a:lnTo>
                    <a:lnTo>
                      <a:pt x="2094" y="66"/>
                    </a:lnTo>
                    <a:lnTo>
                      <a:pt x="2094" y="66"/>
                    </a:lnTo>
                    <a:lnTo>
                      <a:pt x="2094" y="66"/>
                    </a:lnTo>
                    <a:lnTo>
                      <a:pt x="2094" y="66"/>
                    </a:lnTo>
                    <a:lnTo>
                      <a:pt x="2094" y="66"/>
                    </a:lnTo>
                    <a:lnTo>
                      <a:pt x="2100" y="66"/>
                    </a:lnTo>
                    <a:lnTo>
                      <a:pt x="2100" y="66"/>
                    </a:lnTo>
                    <a:lnTo>
                      <a:pt x="2100" y="66"/>
                    </a:lnTo>
                    <a:lnTo>
                      <a:pt x="2100" y="66"/>
                    </a:lnTo>
                    <a:lnTo>
                      <a:pt x="2100" y="66"/>
                    </a:lnTo>
                    <a:lnTo>
                      <a:pt x="2100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12" y="66"/>
                    </a:lnTo>
                    <a:lnTo>
                      <a:pt x="2112" y="66"/>
                    </a:lnTo>
                    <a:lnTo>
                      <a:pt x="2112" y="66"/>
                    </a:lnTo>
                    <a:lnTo>
                      <a:pt x="2112" y="66"/>
                    </a:lnTo>
                    <a:lnTo>
                      <a:pt x="2112" y="66"/>
                    </a:lnTo>
                    <a:lnTo>
                      <a:pt x="2112" y="66"/>
                    </a:lnTo>
                    <a:lnTo>
                      <a:pt x="2118" y="66"/>
                    </a:lnTo>
                    <a:lnTo>
                      <a:pt x="2118" y="66"/>
                    </a:lnTo>
                    <a:lnTo>
                      <a:pt x="2118" y="66"/>
                    </a:lnTo>
                    <a:lnTo>
                      <a:pt x="2118" y="66"/>
                    </a:lnTo>
                    <a:lnTo>
                      <a:pt x="2118" y="66"/>
                    </a:lnTo>
                    <a:lnTo>
                      <a:pt x="2118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30" y="66"/>
                    </a:lnTo>
                    <a:lnTo>
                      <a:pt x="2130" y="72"/>
                    </a:lnTo>
                    <a:lnTo>
                      <a:pt x="2130" y="72"/>
                    </a:lnTo>
                    <a:lnTo>
                      <a:pt x="2130" y="72"/>
                    </a:lnTo>
                    <a:lnTo>
                      <a:pt x="2130" y="72"/>
                    </a:lnTo>
                    <a:lnTo>
                      <a:pt x="2130" y="72"/>
                    </a:lnTo>
                    <a:lnTo>
                      <a:pt x="2136" y="72"/>
                    </a:lnTo>
                    <a:lnTo>
                      <a:pt x="2136" y="72"/>
                    </a:lnTo>
                    <a:lnTo>
                      <a:pt x="2136" y="72"/>
                    </a:lnTo>
                    <a:lnTo>
                      <a:pt x="2136" y="72"/>
                    </a:lnTo>
                    <a:lnTo>
                      <a:pt x="2136" y="72"/>
                    </a:lnTo>
                    <a:lnTo>
                      <a:pt x="2136" y="72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8" y="78"/>
                    </a:lnTo>
                    <a:lnTo>
                      <a:pt x="2148" y="78"/>
                    </a:lnTo>
                    <a:lnTo>
                      <a:pt x="2148" y="78"/>
                    </a:lnTo>
                    <a:lnTo>
                      <a:pt x="2148" y="84"/>
                    </a:lnTo>
                    <a:lnTo>
                      <a:pt x="2148" y="84"/>
                    </a:lnTo>
                    <a:lnTo>
                      <a:pt x="2148" y="84"/>
                    </a:lnTo>
                    <a:lnTo>
                      <a:pt x="2148" y="84"/>
                    </a:lnTo>
                    <a:lnTo>
                      <a:pt x="2154" y="84"/>
                    </a:lnTo>
                    <a:lnTo>
                      <a:pt x="2154" y="84"/>
                    </a:lnTo>
                    <a:lnTo>
                      <a:pt x="2154" y="84"/>
                    </a:lnTo>
                    <a:lnTo>
                      <a:pt x="2154" y="84"/>
                    </a:lnTo>
                    <a:lnTo>
                      <a:pt x="2154" y="90"/>
                    </a:lnTo>
                    <a:lnTo>
                      <a:pt x="2154" y="90"/>
                    </a:lnTo>
                    <a:lnTo>
                      <a:pt x="2160" y="90"/>
                    </a:lnTo>
                    <a:lnTo>
                      <a:pt x="2160" y="90"/>
                    </a:lnTo>
                    <a:lnTo>
                      <a:pt x="2160" y="90"/>
                    </a:lnTo>
                    <a:lnTo>
                      <a:pt x="2160" y="90"/>
                    </a:lnTo>
                    <a:lnTo>
                      <a:pt x="2160" y="96"/>
                    </a:lnTo>
                    <a:lnTo>
                      <a:pt x="2160" y="96"/>
                    </a:lnTo>
                    <a:lnTo>
                      <a:pt x="2166" y="96"/>
                    </a:lnTo>
                    <a:lnTo>
                      <a:pt x="2166" y="96"/>
                    </a:lnTo>
                    <a:lnTo>
                      <a:pt x="2166" y="96"/>
                    </a:lnTo>
                    <a:lnTo>
                      <a:pt x="2166" y="96"/>
                    </a:lnTo>
                    <a:lnTo>
                      <a:pt x="2166" y="102"/>
                    </a:lnTo>
                    <a:lnTo>
                      <a:pt x="2166" y="102"/>
                    </a:lnTo>
                    <a:lnTo>
                      <a:pt x="2172" y="102"/>
                    </a:lnTo>
                    <a:lnTo>
                      <a:pt x="2172" y="102"/>
                    </a:lnTo>
                    <a:lnTo>
                      <a:pt x="2172" y="102"/>
                    </a:lnTo>
                    <a:lnTo>
                      <a:pt x="2172" y="102"/>
                    </a:lnTo>
                    <a:lnTo>
                      <a:pt x="2172" y="108"/>
                    </a:lnTo>
                    <a:lnTo>
                      <a:pt x="2172" y="108"/>
                    </a:lnTo>
                    <a:lnTo>
                      <a:pt x="2172" y="108"/>
                    </a:lnTo>
                    <a:lnTo>
                      <a:pt x="2178" y="108"/>
                    </a:lnTo>
                    <a:lnTo>
                      <a:pt x="2178" y="108"/>
                    </a:lnTo>
                    <a:lnTo>
                      <a:pt x="2178" y="108"/>
                    </a:lnTo>
                    <a:lnTo>
                      <a:pt x="2178" y="114"/>
                    </a:lnTo>
                    <a:lnTo>
                      <a:pt x="2178" y="114"/>
                    </a:lnTo>
                    <a:lnTo>
                      <a:pt x="2178" y="114"/>
                    </a:lnTo>
                    <a:lnTo>
                      <a:pt x="2184" y="114"/>
                    </a:lnTo>
                    <a:lnTo>
                      <a:pt x="2184" y="114"/>
                    </a:lnTo>
                    <a:lnTo>
                      <a:pt x="2184" y="114"/>
                    </a:lnTo>
                    <a:lnTo>
                      <a:pt x="2184" y="120"/>
                    </a:lnTo>
                    <a:lnTo>
                      <a:pt x="2184" y="120"/>
                    </a:lnTo>
                    <a:lnTo>
                      <a:pt x="2184" y="120"/>
                    </a:lnTo>
                    <a:lnTo>
                      <a:pt x="2190" y="120"/>
                    </a:lnTo>
                    <a:lnTo>
                      <a:pt x="2190" y="120"/>
                    </a:lnTo>
                    <a:lnTo>
                      <a:pt x="2190" y="120"/>
                    </a:lnTo>
                    <a:lnTo>
                      <a:pt x="2190" y="126"/>
                    </a:lnTo>
                    <a:lnTo>
                      <a:pt x="2190" y="126"/>
                    </a:lnTo>
                    <a:lnTo>
                      <a:pt x="2190" y="126"/>
                    </a:lnTo>
                    <a:lnTo>
                      <a:pt x="2196" y="126"/>
                    </a:lnTo>
                    <a:lnTo>
                      <a:pt x="2196" y="126"/>
                    </a:lnTo>
                    <a:lnTo>
                      <a:pt x="2196" y="126"/>
                    </a:lnTo>
                    <a:lnTo>
                      <a:pt x="2196" y="126"/>
                    </a:lnTo>
                    <a:lnTo>
                      <a:pt x="2196" y="132"/>
                    </a:lnTo>
                    <a:lnTo>
                      <a:pt x="2196" y="132"/>
                    </a:lnTo>
                    <a:lnTo>
                      <a:pt x="2202" y="132"/>
                    </a:lnTo>
                    <a:lnTo>
                      <a:pt x="2202" y="132"/>
                    </a:lnTo>
                    <a:lnTo>
                      <a:pt x="2202" y="132"/>
                    </a:lnTo>
                    <a:lnTo>
                      <a:pt x="2202" y="138"/>
                    </a:lnTo>
                    <a:lnTo>
                      <a:pt x="2202" y="138"/>
                    </a:lnTo>
                    <a:lnTo>
                      <a:pt x="2202" y="138"/>
                    </a:lnTo>
                    <a:lnTo>
                      <a:pt x="2208" y="138"/>
                    </a:lnTo>
                    <a:lnTo>
                      <a:pt x="2208" y="138"/>
                    </a:lnTo>
                    <a:lnTo>
                      <a:pt x="2208" y="138"/>
                    </a:lnTo>
                    <a:lnTo>
                      <a:pt x="2208" y="138"/>
                    </a:lnTo>
                    <a:lnTo>
                      <a:pt x="2208" y="144"/>
                    </a:lnTo>
                    <a:lnTo>
                      <a:pt x="2208" y="144"/>
                    </a:lnTo>
                    <a:lnTo>
                      <a:pt x="2214" y="144"/>
                    </a:lnTo>
                    <a:lnTo>
                      <a:pt x="2214" y="144"/>
                    </a:lnTo>
                    <a:lnTo>
                      <a:pt x="2214" y="144"/>
                    </a:lnTo>
                    <a:lnTo>
                      <a:pt x="2214" y="144"/>
                    </a:lnTo>
                    <a:lnTo>
                      <a:pt x="2214" y="144"/>
                    </a:lnTo>
                    <a:lnTo>
                      <a:pt x="2214" y="150"/>
                    </a:lnTo>
                    <a:lnTo>
                      <a:pt x="2220" y="150"/>
                    </a:lnTo>
                    <a:lnTo>
                      <a:pt x="2220" y="150"/>
                    </a:lnTo>
                    <a:lnTo>
                      <a:pt x="2220" y="150"/>
                    </a:lnTo>
                    <a:lnTo>
                      <a:pt x="2220" y="150"/>
                    </a:lnTo>
                    <a:lnTo>
                      <a:pt x="2220" y="150"/>
                    </a:lnTo>
                    <a:lnTo>
                      <a:pt x="2220" y="150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32" y="156"/>
                    </a:lnTo>
                    <a:lnTo>
                      <a:pt x="2232" y="162"/>
                    </a:lnTo>
                    <a:lnTo>
                      <a:pt x="2232" y="162"/>
                    </a:lnTo>
                    <a:lnTo>
                      <a:pt x="2232" y="162"/>
                    </a:lnTo>
                    <a:lnTo>
                      <a:pt x="2232" y="162"/>
                    </a:lnTo>
                    <a:lnTo>
                      <a:pt x="2232" y="162"/>
                    </a:lnTo>
                    <a:lnTo>
                      <a:pt x="2238" y="162"/>
                    </a:lnTo>
                    <a:lnTo>
                      <a:pt x="2238" y="162"/>
                    </a:lnTo>
                    <a:lnTo>
                      <a:pt x="2238" y="162"/>
                    </a:lnTo>
                    <a:lnTo>
                      <a:pt x="2238" y="168"/>
                    </a:lnTo>
                    <a:lnTo>
                      <a:pt x="2238" y="168"/>
                    </a:lnTo>
                    <a:lnTo>
                      <a:pt x="2238" y="168"/>
                    </a:lnTo>
                    <a:lnTo>
                      <a:pt x="2244" y="168"/>
                    </a:lnTo>
                    <a:lnTo>
                      <a:pt x="2244" y="168"/>
                    </a:lnTo>
                    <a:lnTo>
                      <a:pt x="2244" y="168"/>
                    </a:lnTo>
                    <a:lnTo>
                      <a:pt x="2244" y="168"/>
                    </a:lnTo>
                    <a:lnTo>
                      <a:pt x="2244" y="168"/>
                    </a:lnTo>
                    <a:lnTo>
                      <a:pt x="2244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6" y="174"/>
                    </a:lnTo>
                    <a:lnTo>
                      <a:pt x="2256" y="180"/>
                    </a:lnTo>
                    <a:lnTo>
                      <a:pt x="2256" y="180"/>
                    </a:lnTo>
                    <a:lnTo>
                      <a:pt x="2256" y="180"/>
                    </a:lnTo>
                    <a:lnTo>
                      <a:pt x="2256" y="180"/>
                    </a:lnTo>
                    <a:lnTo>
                      <a:pt x="2256" y="180"/>
                    </a:lnTo>
                    <a:lnTo>
                      <a:pt x="2262" y="180"/>
                    </a:lnTo>
                    <a:lnTo>
                      <a:pt x="2262" y="180"/>
                    </a:lnTo>
                    <a:lnTo>
                      <a:pt x="2262" y="180"/>
                    </a:lnTo>
                    <a:lnTo>
                      <a:pt x="2262" y="180"/>
                    </a:lnTo>
                    <a:lnTo>
                      <a:pt x="2262" y="186"/>
                    </a:lnTo>
                    <a:lnTo>
                      <a:pt x="2262" y="186"/>
                    </a:lnTo>
                    <a:lnTo>
                      <a:pt x="2268" y="186"/>
                    </a:lnTo>
                    <a:lnTo>
                      <a:pt x="2268" y="186"/>
                    </a:lnTo>
                    <a:lnTo>
                      <a:pt x="2268" y="186"/>
                    </a:lnTo>
                    <a:lnTo>
                      <a:pt x="2268" y="186"/>
                    </a:lnTo>
                    <a:lnTo>
                      <a:pt x="2268" y="186"/>
                    </a:lnTo>
                    <a:lnTo>
                      <a:pt x="2268" y="186"/>
                    </a:lnTo>
                    <a:lnTo>
                      <a:pt x="2274" y="186"/>
                    </a:lnTo>
                    <a:lnTo>
                      <a:pt x="2274" y="192"/>
                    </a:lnTo>
                    <a:lnTo>
                      <a:pt x="2274" y="192"/>
                    </a:lnTo>
                    <a:lnTo>
                      <a:pt x="2274" y="192"/>
                    </a:lnTo>
                    <a:lnTo>
                      <a:pt x="2274" y="192"/>
                    </a:lnTo>
                    <a:lnTo>
                      <a:pt x="2274" y="192"/>
                    </a:lnTo>
                    <a:lnTo>
                      <a:pt x="2274" y="192"/>
                    </a:lnTo>
                    <a:lnTo>
                      <a:pt x="2280" y="192"/>
                    </a:lnTo>
                    <a:lnTo>
                      <a:pt x="2280" y="192"/>
                    </a:lnTo>
                    <a:lnTo>
                      <a:pt x="2280" y="192"/>
                    </a:lnTo>
                    <a:lnTo>
                      <a:pt x="2280" y="192"/>
                    </a:lnTo>
                    <a:lnTo>
                      <a:pt x="2280" y="192"/>
                    </a:lnTo>
                    <a:lnTo>
                      <a:pt x="2280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292" y="204"/>
                    </a:lnTo>
                    <a:lnTo>
                      <a:pt x="2292" y="204"/>
                    </a:lnTo>
                    <a:lnTo>
                      <a:pt x="2298" y="204"/>
                    </a:lnTo>
                    <a:lnTo>
                      <a:pt x="2298" y="204"/>
                    </a:lnTo>
                    <a:lnTo>
                      <a:pt x="2298" y="204"/>
                    </a:lnTo>
                    <a:lnTo>
                      <a:pt x="2298" y="204"/>
                    </a:lnTo>
                    <a:lnTo>
                      <a:pt x="2298" y="204"/>
                    </a:lnTo>
                    <a:lnTo>
                      <a:pt x="2298" y="204"/>
                    </a:lnTo>
                    <a:lnTo>
                      <a:pt x="2304" y="204"/>
                    </a:lnTo>
                    <a:lnTo>
                      <a:pt x="2304" y="204"/>
                    </a:lnTo>
                    <a:lnTo>
                      <a:pt x="2304" y="204"/>
                    </a:lnTo>
                    <a:lnTo>
                      <a:pt x="2304" y="204"/>
                    </a:lnTo>
                    <a:lnTo>
                      <a:pt x="2304" y="210"/>
                    </a:lnTo>
                    <a:lnTo>
                      <a:pt x="2304" y="210"/>
                    </a:lnTo>
                    <a:lnTo>
                      <a:pt x="2304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6"/>
                    </a:lnTo>
                    <a:lnTo>
                      <a:pt x="2322" y="216"/>
                    </a:lnTo>
                    <a:lnTo>
                      <a:pt x="2322" y="216"/>
                    </a:lnTo>
                    <a:lnTo>
                      <a:pt x="2322" y="216"/>
                    </a:lnTo>
                    <a:lnTo>
                      <a:pt x="2322" y="216"/>
                    </a:lnTo>
                    <a:lnTo>
                      <a:pt x="2322" y="216"/>
                    </a:lnTo>
                    <a:lnTo>
                      <a:pt x="2322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34" y="216"/>
                    </a:lnTo>
                    <a:lnTo>
                      <a:pt x="2334" y="216"/>
                    </a:lnTo>
                    <a:lnTo>
                      <a:pt x="2334" y="222"/>
                    </a:lnTo>
                    <a:lnTo>
                      <a:pt x="2334" y="222"/>
                    </a:lnTo>
                    <a:lnTo>
                      <a:pt x="2334" y="222"/>
                    </a:lnTo>
                    <a:lnTo>
                      <a:pt x="2334" y="222"/>
                    </a:lnTo>
                    <a:lnTo>
                      <a:pt x="2340" y="222"/>
                    </a:lnTo>
                    <a:lnTo>
                      <a:pt x="2340" y="222"/>
                    </a:lnTo>
                    <a:lnTo>
                      <a:pt x="2340" y="222"/>
                    </a:lnTo>
                    <a:lnTo>
                      <a:pt x="2340" y="222"/>
                    </a:lnTo>
                    <a:lnTo>
                      <a:pt x="2340" y="222"/>
                    </a:lnTo>
                    <a:lnTo>
                      <a:pt x="2340" y="222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52" y="222"/>
                    </a:lnTo>
                    <a:lnTo>
                      <a:pt x="2352" y="222"/>
                    </a:lnTo>
                    <a:lnTo>
                      <a:pt x="2352" y="222"/>
                    </a:lnTo>
                    <a:lnTo>
                      <a:pt x="2352" y="222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64" y="228"/>
                    </a:lnTo>
                    <a:lnTo>
                      <a:pt x="2364" y="228"/>
                    </a:lnTo>
                    <a:lnTo>
                      <a:pt x="2364" y="228"/>
                    </a:lnTo>
                    <a:lnTo>
                      <a:pt x="2364" y="228"/>
                    </a:lnTo>
                    <a:lnTo>
                      <a:pt x="2364" y="228"/>
                    </a:lnTo>
                    <a:lnTo>
                      <a:pt x="2364" y="228"/>
                    </a:lnTo>
                    <a:lnTo>
                      <a:pt x="2370" y="228"/>
                    </a:lnTo>
                    <a:lnTo>
                      <a:pt x="2370" y="228"/>
                    </a:lnTo>
                    <a:lnTo>
                      <a:pt x="2370" y="228"/>
                    </a:lnTo>
                    <a:lnTo>
                      <a:pt x="2370" y="228"/>
                    </a:lnTo>
                    <a:lnTo>
                      <a:pt x="2370" y="228"/>
                    </a:lnTo>
                    <a:lnTo>
                      <a:pt x="2370" y="228"/>
                    </a:lnTo>
                    <a:lnTo>
                      <a:pt x="2376" y="228"/>
                    </a:lnTo>
                    <a:lnTo>
                      <a:pt x="2376" y="228"/>
                    </a:lnTo>
                    <a:lnTo>
                      <a:pt x="2376" y="228"/>
                    </a:lnTo>
                    <a:lnTo>
                      <a:pt x="2376" y="228"/>
                    </a:lnTo>
                    <a:lnTo>
                      <a:pt x="2376" y="228"/>
                    </a:lnTo>
                    <a:lnTo>
                      <a:pt x="2376" y="228"/>
                    </a:lnTo>
                    <a:lnTo>
                      <a:pt x="2382" y="228"/>
                    </a:lnTo>
                    <a:lnTo>
                      <a:pt x="2382" y="228"/>
                    </a:lnTo>
                    <a:lnTo>
                      <a:pt x="2382" y="234"/>
                    </a:lnTo>
                    <a:lnTo>
                      <a:pt x="2382" y="234"/>
                    </a:lnTo>
                    <a:lnTo>
                      <a:pt x="2382" y="234"/>
                    </a:lnTo>
                    <a:lnTo>
                      <a:pt x="2382" y="234"/>
                    </a:lnTo>
                    <a:lnTo>
                      <a:pt x="2382" y="234"/>
                    </a:lnTo>
                    <a:lnTo>
                      <a:pt x="2388" y="234"/>
                    </a:lnTo>
                    <a:lnTo>
                      <a:pt x="2388" y="234"/>
                    </a:lnTo>
                    <a:lnTo>
                      <a:pt x="2388" y="234"/>
                    </a:lnTo>
                    <a:lnTo>
                      <a:pt x="2388" y="234"/>
                    </a:lnTo>
                    <a:lnTo>
                      <a:pt x="2388" y="234"/>
                    </a:lnTo>
                    <a:lnTo>
                      <a:pt x="2388" y="234"/>
                    </a:lnTo>
                    <a:lnTo>
                      <a:pt x="2394" y="234"/>
                    </a:lnTo>
                    <a:lnTo>
                      <a:pt x="2394" y="234"/>
                    </a:lnTo>
                    <a:lnTo>
                      <a:pt x="2394" y="234"/>
                    </a:lnTo>
                    <a:lnTo>
                      <a:pt x="2394" y="234"/>
                    </a:lnTo>
                    <a:lnTo>
                      <a:pt x="2394" y="234"/>
                    </a:lnTo>
                    <a:lnTo>
                      <a:pt x="2394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6" y="234"/>
                    </a:lnTo>
                    <a:lnTo>
                      <a:pt x="2406" y="234"/>
                    </a:lnTo>
                    <a:lnTo>
                      <a:pt x="2406" y="234"/>
                    </a:lnTo>
                    <a:lnTo>
                      <a:pt x="2406" y="234"/>
                    </a:lnTo>
                    <a:lnTo>
                      <a:pt x="2406" y="234"/>
                    </a:lnTo>
                    <a:lnTo>
                      <a:pt x="2406" y="234"/>
                    </a:lnTo>
                    <a:lnTo>
                      <a:pt x="2412" y="234"/>
                    </a:lnTo>
                    <a:lnTo>
                      <a:pt x="2412" y="234"/>
                    </a:lnTo>
                    <a:lnTo>
                      <a:pt x="2412" y="234"/>
                    </a:lnTo>
                    <a:lnTo>
                      <a:pt x="2412" y="234"/>
                    </a:lnTo>
                    <a:lnTo>
                      <a:pt x="2412" y="234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30" y="234"/>
                    </a:lnTo>
                    <a:lnTo>
                      <a:pt x="2430" y="234"/>
                    </a:lnTo>
                    <a:lnTo>
                      <a:pt x="2430" y="234"/>
                    </a:lnTo>
                    <a:lnTo>
                      <a:pt x="2430" y="234"/>
                    </a:lnTo>
                    <a:lnTo>
                      <a:pt x="2430" y="234"/>
                    </a:lnTo>
                    <a:lnTo>
                      <a:pt x="2430" y="234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42" y="234"/>
                    </a:lnTo>
                    <a:lnTo>
                      <a:pt x="2442" y="234"/>
                    </a:lnTo>
                    <a:lnTo>
                      <a:pt x="2442" y="234"/>
                    </a:lnTo>
                    <a:lnTo>
                      <a:pt x="2442" y="234"/>
                    </a:lnTo>
                    <a:lnTo>
                      <a:pt x="2442" y="234"/>
                    </a:lnTo>
                    <a:lnTo>
                      <a:pt x="2442" y="228"/>
                    </a:lnTo>
                    <a:lnTo>
                      <a:pt x="2442" y="228"/>
                    </a:lnTo>
                    <a:lnTo>
                      <a:pt x="2448" y="228"/>
                    </a:lnTo>
                    <a:lnTo>
                      <a:pt x="2448" y="228"/>
                    </a:lnTo>
                    <a:lnTo>
                      <a:pt x="2448" y="228"/>
                    </a:lnTo>
                    <a:lnTo>
                      <a:pt x="2448" y="228"/>
                    </a:lnTo>
                    <a:lnTo>
                      <a:pt x="2448" y="228"/>
                    </a:lnTo>
                    <a:lnTo>
                      <a:pt x="2448" y="228"/>
                    </a:lnTo>
                    <a:lnTo>
                      <a:pt x="2454" y="228"/>
                    </a:lnTo>
                    <a:lnTo>
                      <a:pt x="2454" y="228"/>
                    </a:lnTo>
                    <a:lnTo>
                      <a:pt x="2454" y="228"/>
                    </a:lnTo>
                    <a:lnTo>
                      <a:pt x="2454" y="228"/>
                    </a:lnTo>
                    <a:lnTo>
                      <a:pt x="2454" y="228"/>
                    </a:lnTo>
                    <a:lnTo>
                      <a:pt x="2454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2"/>
                    </a:lnTo>
                    <a:lnTo>
                      <a:pt x="2472" y="222"/>
                    </a:lnTo>
                    <a:lnTo>
                      <a:pt x="2472" y="222"/>
                    </a:lnTo>
                    <a:lnTo>
                      <a:pt x="2472" y="222"/>
                    </a:lnTo>
                    <a:lnTo>
                      <a:pt x="2478" y="222"/>
                    </a:lnTo>
                    <a:lnTo>
                      <a:pt x="2478" y="222"/>
                    </a:lnTo>
                    <a:lnTo>
                      <a:pt x="2478" y="222"/>
                    </a:lnTo>
                    <a:lnTo>
                      <a:pt x="2478" y="222"/>
                    </a:lnTo>
                    <a:lnTo>
                      <a:pt x="2478" y="222"/>
                    </a:lnTo>
                    <a:lnTo>
                      <a:pt x="2478" y="222"/>
                    </a:lnTo>
                    <a:lnTo>
                      <a:pt x="2484" y="222"/>
                    </a:lnTo>
                    <a:lnTo>
                      <a:pt x="2484" y="222"/>
                    </a:lnTo>
                    <a:lnTo>
                      <a:pt x="2484" y="222"/>
                    </a:lnTo>
                    <a:lnTo>
                      <a:pt x="2484" y="222"/>
                    </a:lnTo>
                    <a:lnTo>
                      <a:pt x="2484" y="222"/>
                    </a:lnTo>
                    <a:lnTo>
                      <a:pt x="2484" y="222"/>
                    </a:lnTo>
                    <a:lnTo>
                      <a:pt x="2490" y="222"/>
                    </a:lnTo>
                    <a:lnTo>
                      <a:pt x="2490" y="222"/>
                    </a:lnTo>
                    <a:lnTo>
                      <a:pt x="2490" y="222"/>
                    </a:lnTo>
                    <a:lnTo>
                      <a:pt x="2490" y="222"/>
                    </a:lnTo>
                    <a:lnTo>
                      <a:pt x="2490" y="216"/>
                    </a:lnTo>
                    <a:lnTo>
                      <a:pt x="2490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502" y="216"/>
                    </a:lnTo>
                    <a:lnTo>
                      <a:pt x="2502" y="216"/>
                    </a:lnTo>
                    <a:lnTo>
                      <a:pt x="2502" y="216"/>
                    </a:lnTo>
                    <a:lnTo>
                      <a:pt x="2502" y="216"/>
                    </a:lnTo>
                    <a:lnTo>
                      <a:pt x="2502" y="216"/>
                    </a:lnTo>
                    <a:lnTo>
                      <a:pt x="2502" y="216"/>
                    </a:lnTo>
                    <a:lnTo>
                      <a:pt x="2508" y="216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20" y="210"/>
                    </a:lnTo>
                    <a:lnTo>
                      <a:pt x="2520" y="210"/>
                    </a:lnTo>
                    <a:lnTo>
                      <a:pt x="2520" y="210"/>
                    </a:lnTo>
                    <a:lnTo>
                      <a:pt x="2520" y="204"/>
                    </a:lnTo>
                    <a:lnTo>
                      <a:pt x="2520" y="204"/>
                    </a:lnTo>
                    <a:lnTo>
                      <a:pt x="2520" y="204"/>
                    </a:lnTo>
                    <a:lnTo>
                      <a:pt x="2520" y="204"/>
                    </a:lnTo>
                    <a:lnTo>
                      <a:pt x="2526" y="204"/>
                    </a:lnTo>
                    <a:lnTo>
                      <a:pt x="2526" y="204"/>
                    </a:lnTo>
                    <a:lnTo>
                      <a:pt x="2526" y="204"/>
                    </a:lnTo>
                    <a:lnTo>
                      <a:pt x="2526" y="204"/>
                    </a:lnTo>
                    <a:lnTo>
                      <a:pt x="2526" y="204"/>
                    </a:lnTo>
                    <a:lnTo>
                      <a:pt x="2526" y="204"/>
                    </a:lnTo>
                    <a:lnTo>
                      <a:pt x="2532" y="204"/>
                    </a:lnTo>
                    <a:lnTo>
                      <a:pt x="2532" y="204"/>
                    </a:lnTo>
                    <a:lnTo>
                      <a:pt x="2532" y="198"/>
                    </a:lnTo>
                    <a:lnTo>
                      <a:pt x="2532" y="198"/>
                    </a:lnTo>
                    <a:lnTo>
                      <a:pt x="2532" y="198"/>
                    </a:lnTo>
                    <a:lnTo>
                      <a:pt x="2532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44" y="198"/>
                    </a:lnTo>
                    <a:lnTo>
                      <a:pt x="2544" y="192"/>
                    </a:lnTo>
                    <a:lnTo>
                      <a:pt x="2544" y="192"/>
                    </a:lnTo>
                    <a:lnTo>
                      <a:pt x="2544" y="192"/>
                    </a:lnTo>
                    <a:lnTo>
                      <a:pt x="2544" y="192"/>
                    </a:lnTo>
                    <a:lnTo>
                      <a:pt x="2544" y="192"/>
                    </a:lnTo>
                    <a:lnTo>
                      <a:pt x="2550" y="192"/>
                    </a:lnTo>
                    <a:lnTo>
                      <a:pt x="2550" y="192"/>
                    </a:lnTo>
                    <a:lnTo>
                      <a:pt x="2550" y="192"/>
                    </a:lnTo>
                    <a:lnTo>
                      <a:pt x="2550" y="192"/>
                    </a:lnTo>
                    <a:lnTo>
                      <a:pt x="2550" y="192"/>
                    </a:lnTo>
                    <a:lnTo>
                      <a:pt x="2550" y="192"/>
                    </a:lnTo>
                    <a:lnTo>
                      <a:pt x="2550" y="186"/>
                    </a:lnTo>
                    <a:lnTo>
                      <a:pt x="2556" y="186"/>
                    </a:lnTo>
                    <a:lnTo>
                      <a:pt x="2556" y="186"/>
                    </a:lnTo>
                    <a:lnTo>
                      <a:pt x="2556" y="186"/>
                    </a:lnTo>
                    <a:lnTo>
                      <a:pt x="2556" y="186"/>
                    </a:lnTo>
                    <a:lnTo>
                      <a:pt x="2556" y="186"/>
                    </a:lnTo>
                    <a:lnTo>
                      <a:pt x="2556" y="186"/>
                    </a:lnTo>
                    <a:lnTo>
                      <a:pt x="2562" y="186"/>
                    </a:lnTo>
                    <a:lnTo>
                      <a:pt x="2562" y="186"/>
                    </a:lnTo>
                    <a:lnTo>
                      <a:pt x="2562" y="180"/>
                    </a:lnTo>
                    <a:lnTo>
                      <a:pt x="2562" y="180"/>
                    </a:lnTo>
                    <a:lnTo>
                      <a:pt x="2562" y="180"/>
                    </a:lnTo>
                    <a:lnTo>
                      <a:pt x="2562" y="180"/>
                    </a:lnTo>
                    <a:lnTo>
                      <a:pt x="2568" y="180"/>
                    </a:lnTo>
                    <a:lnTo>
                      <a:pt x="2568" y="180"/>
                    </a:lnTo>
                    <a:lnTo>
                      <a:pt x="2568" y="180"/>
                    </a:lnTo>
                    <a:lnTo>
                      <a:pt x="2568" y="180"/>
                    </a:lnTo>
                    <a:lnTo>
                      <a:pt x="2568" y="180"/>
                    </a:lnTo>
                    <a:lnTo>
                      <a:pt x="2568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80" y="174"/>
                    </a:lnTo>
                    <a:lnTo>
                      <a:pt x="2580" y="168"/>
                    </a:lnTo>
                    <a:lnTo>
                      <a:pt x="2580" y="168"/>
                    </a:lnTo>
                    <a:lnTo>
                      <a:pt x="2580" y="168"/>
                    </a:lnTo>
                    <a:lnTo>
                      <a:pt x="2580" y="168"/>
                    </a:lnTo>
                    <a:lnTo>
                      <a:pt x="2580" y="168"/>
                    </a:lnTo>
                    <a:lnTo>
                      <a:pt x="2586" y="168"/>
                    </a:lnTo>
                    <a:lnTo>
                      <a:pt x="2586" y="168"/>
                    </a:lnTo>
                    <a:lnTo>
                      <a:pt x="2586" y="168"/>
                    </a:lnTo>
                    <a:lnTo>
                      <a:pt x="2586" y="162"/>
                    </a:lnTo>
                    <a:lnTo>
                      <a:pt x="2586" y="162"/>
                    </a:lnTo>
                    <a:lnTo>
                      <a:pt x="2586" y="162"/>
                    </a:lnTo>
                    <a:lnTo>
                      <a:pt x="2592" y="162"/>
                    </a:lnTo>
                    <a:lnTo>
                      <a:pt x="2592" y="162"/>
                    </a:lnTo>
                    <a:lnTo>
                      <a:pt x="2592" y="162"/>
                    </a:lnTo>
                    <a:lnTo>
                      <a:pt x="2592" y="162"/>
                    </a:lnTo>
                    <a:lnTo>
                      <a:pt x="2592" y="162"/>
                    </a:lnTo>
                    <a:lnTo>
                      <a:pt x="2592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604" y="150"/>
                    </a:lnTo>
                    <a:lnTo>
                      <a:pt x="2604" y="150"/>
                    </a:lnTo>
                    <a:lnTo>
                      <a:pt x="2604" y="150"/>
                    </a:lnTo>
                    <a:lnTo>
                      <a:pt x="2604" y="150"/>
                    </a:lnTo>
                    <a:lnTo>
                      <a:pt x="2604" y="150"/>
                    </a:lnTo>
                    <a:lnTo>
                      <a:pt x="2604" y="150"/>
                    </a:lnTo>
                    <a:lnTo>
                      <a:pt x="2610" y="150"/>
                    </a:lnTo>
                    <a:lnTo>
                      <a:pt x="2610" y="144"/>
                    </a:lnTo>
                    <a:lnTo>
                      <a:pt x="2610" y="144"/>
                    </a:lnTo>
                    <a:lnTo>
                      <a:pt x="2610" y="144"/>
                    </a:lnTo>
                    <a:lnTo>
                      <a:pt x="2610" y="144"/>
                    </a:lnTo>
                    <a:lnTo>
                      <a:pt x="2610" y="144"/>
                    </a:lnTo>
                    <a:lnTo>
                      <a:pt x="2616" y="144"/>
                    </a:lnTo>
                    <a:lnTo>
                      <a:pt x="2616" y="144"/>
                    </a:lnTo>
                    <a:lnTo>
                      <a:pt x="2616" y="138"/>
                    </a:lnTo>
                    <a:lnTo>
                      <a:pt x="2616" y="138"/>
                    </a:lnTo>
                    <a:lnTo>
                      <a:pt x="2616" y="138"/>
                    </a:lnTo>
                    <a:lnTo>
                      <a:pt x="2616" y="138"/>
                    </a:lnTo>
                    <a:lnTo>
                      <a:pt x="2622" y="138"/>
                    </a:lnTo>
                    <a:lnTo>
                      <a:pt x="2622" y="138"/>
                    </a:lnTo>
                    <a:lnTo>
                      <a:pt x="2622" y="138"/>
                    </a:lnTo>
                    <a:lnTo>
                      <a:pt x="2622" y="132"/>
                    </a:lnTo>
                    <a:lnTo>
                      <a:pt x="2622" y="132"/>
                    </a:lnTo>
                    <a:lnTo>
                      <a:pt x="2622" y="132"/>
                    </a:lnTo>
                    <a:lnTo>
                      <a:pt x="2628" y="132"/>
                    </a:lnTo>
                    <a:lnTo>
                      <a:pt x="2628" y="132"/>
                    </a:lnTo>
                    <a:lnTo>
                      <a:pt x="2628" y="132"/>
                    </a:lnTo>
                    <a:lnTo>
                      <a:pt x="2628" y="126"/>
                    </a:lnTo>
                    <a:lnTo>
                      <a:pt x="2628" y="126"/>
                    </a:lnTo>
                    <a:lnTo>
                      <a:pt x="2628" y="126"/>
                    </a:lnTo>
                    <a:lnTo>
                      <a:pt x="2634" y="126"/>
                    </a:lnTo>
                    <a:lnTo>
                      <a:pt x="2634" y="126"/>
                    </a:lnTo>
                    <a:lnTo>
                      <a:pt x="2634" y="126"/>
                    </a:lnTo>
                    <a:lnTo>
                      <a:pt x="2634" y="120"/>
                    </a:lnTo>
                    <a:lnTo>
                      <a:pt x="2634" y="120"/>
                    </a:lnTo>
                    <a:lnTo>
                      <a:pt x="2634" y="120"/>
                    </a:lnTo>
                    <a:lnTo>
                      <a:pt x="2640" y="120"/>
                    </a:lnTo>
                    <a:lnTo>
                      <a:pt x="2640" y="120"/>
                    </a:lnTo>
                    <a:lnTo>
                      <a:pt x="2640" y="120"/>
                    </a:lnTo>
                    <a:lnTo>
                      <a:pt x="2640" y="114"/>
                    </a:lnTo>
                    <a:lnTo>
                      <a:pt x="2640" y="114"/>
                    </a:lnTo>
                    <a:lnTo>
                      <a:pt x="2640" y="114"/>
                    </a:lnTo>
                    <a:lnTo>
                      <a:pt x="2646" y="114"/>
                    </a:lnTo>
                    <a:lnTo>
                      <a:pt x="2646" y="114"/>
                    </a:lnTo>
                    <a:lnTo>
                      <a:pt x="2646" y="114"/>
                    </a:lnTo>
                    <a:lnTo>
                      <a:pt x="2646" y="108"/>
                    </a:lnTo>
                    <a:lnTo>
                      <a:pt x="2646" y="108"/>
                    </a:lnTo>
                    <a:lnTo>
                      <a:pt x="2646" y="108"/>
                    </a:lnTo>
                    <a:lnTo>
                      <a:pt x="2652" y="108"/>
                    </a:lnTo>
                    <a:lnTo>
                      <a:pt x="2652" y="108"/>
                    </a:lnTo>
                    <a:lnTo>
                      <a:pt x="2652" y="108"/>
                    </a:lnTo>
                    <a:lnTo>
                      <a:pt x="2652" y="102"/>
                    </a:lnTo>
                    <a:lnTo>
                      <a:pt x="2652" y="102"/>
                    </a:lnTo>
                    <a:lnTo>
                      <a:pt x="2652" y="102"/>
                    </a:lnTo>
                    <a:lnTo>
                      <a:pt x="2652" y="102"/>
                    </a:lnTo>
                    <a:lnTo>
                      <a:pt x="2658" y="102"/>
                    </a:lnTo>
                    <a:lnTo>
                      <a:pt x="2658" y="102"/>
                    </a:lnTo>
                    <a:lnTo>
                      <a:pt x="2658" y="96"/>
                    </a:lnTo>
                    <a:lnTo>
                      <a:pt x="2658" y="96"/>
                    </a:lnTo>
                    <a:lnTo>
                      <a:pt x="2658" y="96"/>
                    </a:lnTo>
                    <a:lnTo>
                      <a:pt x="2658" y="96"/>
                    </a:lnTo>
                    <a:lnTo>
                      <a:pt x="2664" y="96"/>
                    </a:lnTo>
                    <a:lnTo>
                      <a:pt x="2664" y="96"/>
                    </a:lnTo>
                    <a:lnTo>
                      <a:pt x="2664" y="90"/>
                    </a:lnTo>
                    <a:lnTo>
                      <a:pt x="2664" y="90"/>
                    </a:lnTo>
                    <a:lnTo>
                      <a:pt x="2664" y="90"/>
                    </a:lnTo>
                    <a:lnTo>
                      <a:pt x="2664" y="90"/>
                    </a:lnTo>
                    <a:lnTo>
                      <a:pt x="2670" y="90"/>
                    </a:lnTo>
                    <a:lnTo>
                      <a:pt x="2670" y="90"/>
                    </a:lnTo>
                    <a:lnTo>
                      <a:pt x="2670" y="84"/>
                    </a:lnTo>
                    <a:lnTo>
                      <a:pt x="2670" y="84"/>
                    </a:lnTo>
                    <a:lnTo>
                      <a:pt x="2670" y="84"/>
                    </a:lnTo>
                    <a:lnTo>
                      <a:pt x="2670" y="84"/>
                    </a:lnTo>
                    <a:lnTo>
                      <a:pt x="2676" y="84"/>
                    </a:lnTo>
                    <a:lnTo>
                      <a:pt x="2676" y="84"/>
                    </a:lnTo>
                    <a:lnTo>
                      <a:pt x="2676" y="84"/>
                    </a:lnTo>
                    <a:lnTo>
                      <a:pt x="2676" y="84"/>
                    </a:lnTo>
                    <a:lnTo>
                      <a:pt x="2676" y="78"/>
                    </a:lnTo>
                    <a:lnTo>
                      <a:pt x="2676" y="78"/>
                    </a:lnTo>
                    <a:lnTo>
                      <a:pt x="2676" y="78"/>
                    </a:lnTo>
                    <a:lnTo>
                      <a:pt x="2682" y="78"/>
                    </a:lnTo>
                    <a:lnTo>
                      <a:pt x="2682" y="78"/>
                    </a:lnTo>
                    <a:lnTo>
                      <a:pt x="2682" y="78"/>
                    </a:lnTo>
                    <a:lnTo>
                      <a:pt x="2682" y="78"/>
                    </a:lnTo>
                    <a:lnTo>
                      <a:pt x="2682" y="78"/>
                    </a:lnTo>
                    <a:lnTo>
                      <a:pt x="2682" y="78"/>
                    </a:lnTo>
                    <a:lnTo>
                      <a:pt x="2688" y="72"/>
                    </a:lnTo>
                    <a:lnTo>
                      <a:pt x="2688" y="72"/>
                    </a:lnTo>
                    <a:lnTo>
                      <a:pt x="2688" y="72"/>
                    </a:lnTo>
                    <a:lnTo>
                      <a:pt x="2688" y="72"/>
                    </a:lnTo>
                    <a:lnTo>
                      <a:pt x="2688" y="72"/>
                    </a:lnTo>
                    <a:lnTo>
                      <a:pt x="2688" y="72"/>
                    </a:lnTo>
                    <a:lnTo>
                      <a:pt x="2694" y="72"/>
                    </a:lnTo>
                    <a:lnTo>
                      <a:pt x="2694" y="72"/>
                    </a:lnTo>
                    <a:lnTo>
                      <a:pt x="2694" y="72"/>
                    </a:lnTo>
                    <a:lnTo>
                      <a:pt x="2694" y="72"/>
                    </a:lnTo>
                    <a:lnTo>
                      <a:pt x="2694" y="72"/>
                    </a:lnTo>
                    <a:lnTo>
                      <a:pt x="2694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6" y="66"/>
                    </a:lnTo>
                    <a:lnTo>
                      <a:pt x="2706" y="66"/>
                    </a:lnTo>
                    <a:lnTo>
                      <a:pt x="2706" y="66"/>
                    </a:lnTo>
                    <a:lnTo>
                      <a:pt x="2706" y="66"/>
                    </a:lnTo>
                    <a:lnTo>
                      <a:pt x="2706" y="66"/>
                    </a:lnTo>
                    <a:lnTo>
                      <a:pt x="2706" y="66"/>
                    </a:lnTo>
                    <a:lnTo>
                      <a:pt x="2712" y="66"/>
                    </a:lnTo>
                    <a:lnTo>
                      <a:pt x="2712" y="66"/>
                    </a:lnTo>
                    <a:lnTo>
                      <a:pt x="2712" y="66"/>
                    </a:lnTo>
                    <a:lnTo>
                      <a:pt x="2712" y="66"/>
                    </a:lnTo>
                    <a:lnTo>
                      <a:pt x="2712" y="66"/>
                    </a:lnTo>
                    <a:lnTo>
                      <a:pt x="2712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24" y="66"/>
                    </a:lnTo>
                    <a:lnTo>
                      <a:pt x="2724" y="66"/>
                    </a:lnTo>
                    <a:lnTo>
                      <a:pt x="2724" y="66"/>
                    </a:lnTo>
                    <a:lnTo>
                      <a:pt x="2724" y="66"/>
                    </a:lnTo>
                    <a:lnTo>
                      <a:pt x="2724" y="66"/>
                    </a:lnTo>
                    <a:lnTo>
                      <a:pt x="2724" y="66"/>
                    </a:lnTo>
                    <a:lnTo>
                      <a:pt x="2730" y="66"/>
                    </a:lnTo>
                    <a:lnTo>
                      <a:pt x="2730" y="66"/>
                    </a:lnTo>
                    <a:lnTo>
                      <a:pt x="2730" y="66"/>
                    </a:lnTo>
                    <a:lnTo>
                      <a:pt x="2730" y="66"/>
                    </a:lnTo>
                    <a:lnTo>
                      <a:pt x="2730" y="66"/>
                    </a:lnTo>
                    <a:lnTo>
                      <a:pt x="2730" y="66"/>
                    </a:lnTo>
                    <a:lnTo>
                      <a:pt x="2736" y="66"/>
                    </a:lnTo>
                    <a:lnTo>
                      <a:pt x="2736" y="66"/>
                    </a:lnTo>
                    <a:lnTo>
                      <a:pt x="2736" y="66"/>
                    </a:lnTo>
                    <a:lnTo>
                      <a:pt x="2736" y="72"/>
                    </a:lnTo>
                    <a:lnTo>
                      <a:pt x="2736" y="72"/>
                    </a:lnTo>
                    <a:lnTo>
                      <a:pt x="2736" y="72"/>
                    </a:lnTo>
                    <a:lnTo>
                      <a:pt x="2742" y="72"/>
                    </a:lnTo>
                    <a:lnTo>
                      <a:pt x="2742" y="72"/>
                    </a:lnTo>
                    <a:lnTo>
                      <a:pt x="2742" y="72"/>
                    </a:lnTo>
                    <a:lnTo>
                      <a:pt x="2742" y="72"/>
                    </a:lnTo>
                    <a:lnTo>
                      <a:pt x="2742" y="72"/>
                    </a:lnTo>
                    <a:lnTo>
                      <a:pt x="2742" y="72"/>
                    </a:lnTo>
                    <a:lnTo>
                      <a:pt x="2748" y="72"/>
                    </a:lnTo>
                    <a:lnTo>
                      <a:pt x="2748" y="78"/>
                    </a:lnTo>
                    <a:lnTo>
                      <a:pt x="2748" y="78"/>
                    </a:lnTo>
                    <a:lnTo>
                      <a:pt x="2748" y="78"/>
                    </a:lnTo>
                    <a:lnTo>
                      <a:pt x="2748" y="78"/>
                    </a:lnTo>
                    <a:lnTo>
                      <a:pt x="2748" y="78"/>
                    </a:lnTo>
                    <a:lnTo>
                      <a:pt x="2754" y="78"/>
                    </a:lnTo>
                    <a:lnTo>
                      <a:pt x="2754" y="78"/>
                    </a:lnTo>
                    <a:lnTo>
                      <a:pt x="2754" y="78"/>
                    </a:lnTo>
                    <a:lnTo>
                      <a:pt x="2754" y="78"/>
                    </a:lnTo>
                    <a:lnTo>
                      <a:pt x="2754" y="78"/>
                    </a:lnTo>
                    <a:lnTo>
                      <a:pt x="2754" y="84"/>
                    </a:lnTo>
                    <a:lnTo>
                      <a:pt x="2760" y="84"/>
                    </a:lnTo>
                    <a:lnTo>
                      <a:pt x="2760" y="84"/>
                    </a:lnTo>
                    <a:lnTo>
                      <a:pt x="2760" y="84"/>
                    </a:lnTo>
                    <a:lnTo>
                      <a:pt x="2760" y="84"/>
                    </a:lnTo>
                    <a:lnTo>
                      <a:pt x="2760" y="84"/>
                    </a:lnTo>
                    <a:lnTo>
                      <a:pt x="2760" y="84"/>
                    </a:lnTo>
                    <a:lnTo>
                      <a:pt x="2766" y="84"/>
                    </a:lnTo>
                    <a:lnTo>
                      <a:pt x="2766" y="84"/>
                    </a:lnTo>
                    <a:lnTo>
                      <a:pt x="2766" y="90"/>
                    </a:lnTo>
                    <a:lnTo>
                      <a:pt x="2766" y="90"/>
                    </a:lnTo>
                    <a:lnTo>
                      <a:pt x="2766" y="90"/>
                    </a:lnTo>
                    <a:lnTo>
                      <a:pt x="2766" y="90"/>
                    </a:lnTo>
                    <a:lnTo>
                      <a:pt x="2766" y="90"/>
                    </a:lnTo>
                    <a:lnTo>
                      <a:pt x="2772" y="90"/>
                    </a:lnTo>
                    <a:lnTo>
                      <a:pt x="2772" y="90"/>
                    </a:lnTo>
                    <a:lnTo>
                      <a:pt x="2772" y="90"/>
                    </a:lnTo>
                    <a:lnTo>
                      <a:pt x="2772" y="90"/>
                    </a:lnTo>
                    <a:lnTo>
                      <a:pt x="2772" y="90"/>
                    </a:lnTo>
                    <a:lnTo>
                      <a:pt x="2772" y="96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84" y="96"/>
                    </a:lnTo>
                    <a:lnTo>
                      <a:pt x="2784" y="96"/>
                    </a:lnTo>
                    <a:lnTo>
                      <a:pt x="2784" y="96"/>
                    </a:lnTo>
                    <a:lnTo>
                      <a:pt x="2784" y="102"/>
                    </a:lnTo>
                    <a:lnTo>
                      <a:pt x="2784" y="102"/>
                    </a:lnTo>
                    <a:lnTo>
                      <a:pt x="2784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6" y="108"/>
                    </a:lnTo>
                    <a:lnTo>
                      <a:pt x="2796" y="108"/>
                    </a:lnTo>
                    <a:lnTo>
                      <a:pt x="2796" y="108"/>
                    </a:lnTo>
                    <a:lnTo>
                      <a:pt x="2796" y="108"/>
                    </a:lnTo>
                    <a:lnTo>
                      <a:pt x="2796" y="108"/>
                    </a:lnTo>
                    <a:lnTo>
                      <a:pt x="2796" y="108"/>
                    </a:lnTo>
                    <a:lnTo>
                      <a:pt x="2802" y="108"/>
                    </a:lnTo>
                    <a:lnTo>
                      <a:pt x="2802" y="108"/>
                    </a:lnTo>
                    <a:lnTo>
                      <a:pt x="2802" y="108"/>
                    </a:lnTo>
                    <a:lnTo>
                      <a:pt x="2802" y="108"/>
                    </a:lnTo>
                    <a:lnTo>
                      <a:pt x="2802" y="108"/>
                    </a:lnTo>
                    <a:lnTo>
                      <a:pt x="2802" y="114"/>
                    </a:lnTo>
                    <a:lnTo>
                      <a:pt x="2808" y="114"/>
                    </a:lnTo>
                    <a:lnTo>
                      <a:pt x="2808" y="114"/>
                    </a:lnTo>
                    <a:lnTo>
                      <a:pt x="2808" y="114"/>
                    </a:lnTo>
                    <a:lnTo>
                      <a:pt x="2808" y="114"/>
                    </a:lnTo>
                    <a:lnTo>
                      <a:pt x="2808" y="114"/>
                    </a:lnTo>
                    <a:lnTo>
                      <a:pt x="2808" y="114"/>
                    </a:lnTo>
                    <a:lnTo>
                      <a:pt x="2814" y="114"/>
                    </a:lnTo>
                    <a:lnTo>
                      <a:pt x="2814" y="114"/>
                    </a:lnTo>
                    <a:lnTo>
                      <a:pt x="2814" y="114"/>
                    </a:lnTo>
                    <a:lnTo>
                      <a:pt x="2814" y="114"/>
                    </a:lnTo>
                    <a:lnTo>
                      <a:pt x="2814" y="120"/>
                    </a:lnTo>
                    <a:lnTo>
                      <a:pt x="2814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6" y="120"/>
                    </a:lnTo>
                    <a:lnTo>
                      <a:pt x="2826" y="120"/>
                    </a:lnTo>
                    <a:lnTo>
                      <a:pt x="2826" y="126"/>
                    </a:lnTo>
                    <a:lnTo>
                      <a:pt x="2826" y="126"/>
                    </a:lnTo>
                    <a:lnTo>
                      <a:pt x="2826" y="126"/>
                    </a:lnTo>
                    <a:lnTo>
                      <a:pt x="2826" y="126"/>
                    </a:lnTo>
                    <a:lnTo>
                      <a:pt x="2832" y="126"/>
                    </a:lnTo>
                    <a:lnTo>
                      <a:pt x="2832" y="126"/>
                    </a:lnTo>
                    <a:lnTo>
                      <a:pt x="2832" y="126"/>
                    </a:lnTo>
                    <a:lnTo>
                      <a:pt x="2832" y="126"/>
                    </a:lnTo>
                    <a:lnTo>
                      <a:pt x="2832" y="126"/>
                    </a:lnTo>
                    <a:lnTo>
                      <a:pt x="2832" y="126"/>
                    </a:lnTo>
                    <a:lnTo>
                      <a:pt x="2838" y="126"/>
                    </a:lnTo>
                    <a:lnTo>
                      <a:pt x="2838" y="126"/>
                    </a:lnTo>
                    <a:lnTo>
                      <a:pt x="2838" y="132"/>
                    </a:lnTo>
                    <a:lnTo>
                      <a:pt x="2838" y="132"/>
                    </a:lnTo>
                    <a:lnTo>
                      <a:pt x="2838" y="132"/>
                    </a:lnTo>
                    <a:lnTo>
                      <a:pt x="2838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50" y="132"/>
                    </a:lnTo>
                    <a:lnTo>
                      <a:pt x="2850" y="138"/>
                    </a:lnTo>
                    <a:lnTo>
                      <a:pt x="2850" y="138"/>
                    </a:lnTo>
                    <a:lnTo>
                      <a:pt x="2850" y="138"/>
                    </a:lnTo>
                    <a:lnTo>
                      <a:pt x="2850" y="138"/>
                    </a:lnTo>
                    <a:lnTo>
                      <a:pt x="2850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62" y="138"/>
                    </a:lnTo>
                    <a:lnTo>
                      <a:pt x="2862" y="138"/>
                    </a:lnTo>
                    <a:lnTo>
                      <a:pt x="2862" y="144"/>
                    </a:lnTo>
                    <a:lnTo>
                      <a:pt x="2862" y="144"/>
                    </a:lnTo>
                    <a:lnTo>
                      <a:pt x="2862" y="144"/>
                    </a:lnTo>
                    <a:lnTo>
                      <a:pt x="2862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74" y="144"/>
                    </a:lnTo>
                    <a:lnTo>
                      <a:pt x="2874" y="144"/>
                    </a:lnTo>
                    <a:lnTo>
                      <a:pt x="2874" y="150"/>
                    </a:lnTo>
                    <a:lnTo>
                      <a:pt x="2874" y="150"/>
                    </a:lnTo>
                    <a:lnTo>
                      <a:pt x="2874" y="150"/>
                    </a:lnTo>
                    <a:lnTo>
                      <a:pt x="2874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6"/>
                    </a:lnTo>
                    <a:lnTo>
                      <a:pt x="2886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10" y="162"/>
                    </a:lnTo>
                    <a:lnTo>
                      <a:pt x="2910" y="162"/>
                    </a:lnTo>
                    <a:lnTo>
                      <a:pt x="2910" y="162"/>
                    </a:lnTo>
                    <a:lnTo>
                      <a:pt x="2910" y="162"/>
                    </a:lnTo>
                    <a:lnTo>
                      <a:pt x="2910" y="162"/>
                    </a:lnTo>
                    <a:lnTo>
                      <a:pt x="2910" y="162"/>
                    </a:lnTo>
                    <a:lnTo>
                      <a:pt x="2916" y="162"/>
                    </a:lnTo>
                    <a:lnTo>
                      <a:pt x="2916" y="162"/>
                    </a:lnTo>
                    <a:lnTo>
                      <a:pt x="2916" y="162"/>
                    </a:lnTo>
                    <a:lnTo>
                      <a:pt x="2916" y="162"/>
                    </a:lnTo>
                    <a:lnTo>
                      <a:pt x="2916" y="162"/>
                    </a:lnTo>
                    <a:lnTo>
                      <a:pt x="2916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8" y="168"/>
                    </a:lnTo>
                    <a:lnTo>
                      <a:pt x="2928" y="168"/>
                    </a:lnTo>
                    <a:lnTo>
                      <a:pt x="2928" y="168"/>
                    </a:lnTo>
                    <a:lnTo>
                      <a:pt x="2928" y="168"/>
                    </a:lnTo>
                    <a:lnTo>
                      <a:pt x="2928" y="168"/>
                    </a:lnTo>
                    <a:lnTo>
                      <a:pt x="2928" y="168"/>
                    </a:lnTo>
                    <a:lnTo>
                      <a:pt x="2934" y="168"/>
                    </a:lnTo>
                    <a:lnTo>
                      <a:pt x="2934" y="168"/>
                    </a:lnTo>
                    <a:lnTo>
                      <a:pt x="2934" y="168"/>
                    </a:lnTo>
                    <a:lnTo>
                      <a:pt x="2934" y="174"/>
                    </a:lnTo>
                    <a:lnTo>
                      <a:pt x="2934" y="174"/>
                    </a:lnTo>
                    <a:lnTo>
                      <a:pt x="2934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6" y="174"/>
                    </a:lnTo>
                    <a:lnTo>
                      <a:pt x="2946" y="174"/>
                    </a:lnTo>
                    <a:lnTo>
                      <a:pt x="2946" y="174"/>
                    </a:lnTo>
                    <a:lnTo>
                      <a:pt x="2946" y="174"/>
                    </a:lnTo>
                    <a:lnTo>
                      <a:pt x="2946" y="174"/>
                    </a:lnTo>
                    <a:lnTo>
                      <a:pt x="2946" y="174"/>
                    </a:lnTo>
                    <a:lnTo>
                      <a:pt x="2952" y="174"/>
                    </a:lnTo>
                    <a:lnTo>
                      <a:pt x="2952" y="174"/>
                    </a:lnTo>
                    <a:lnTo>
                      <a:pt x="2952" y="174"/>
                    </a:lnTo>
                    <a:lnTo>
                      <a:pt x="2952" y="174"/>
                    </a:lnTo>
                    <a:lnTo>
                      <a:pt x="2952" y="180"/>
                    </a:lnTo>
                    <a:lnTo>
                      <a:pt x="2952" y="180"/>
                    </a:lnTo>
                    <a:lnTo>
                      <a:pt x="2952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8" y="180"/>
                    </a:lnTo>
                    <a:lnTo>
                      <a:pt x="2988" y="180"/>
                    </a:lnTo>
                    <a:lnTo>
                      <a:pt x="2988" y="180"/>
                    </a:lnTo>
                    <a:lnTo>
                      <a:pt x="2988" y="180"/>
                    </a:lnTo>
                    <a:lnTo>
                      <a:pt x="2988" y="180"/>
                    </a:lnTo>
                    <a:lnTo>
                      <a:pt x="2988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3000" y="180"/>
                    </a:lnTo>
                    <a:lnTo>
                      <a:pt x="3000" y="180"/>
                    </a:lnTo>
                    <a:lnTo>
                      <a:pt x="3000" y="180"/>
                    </a:lnTo>
                    <a:lnTo>
                      <a:pt x="3000" y="180"/>
                    </a:lnTo>
                    <a:lnTo>
                      <a:pt x="3000" y="180"/>
                    </a:lnTo>
                    <a:lnTo>
                      <a:pt x="3000" y="180"/>
                    </a:lnTo>
                    <a:lnTo>
                      <a:pt x="3006" y="180"/>
                    </a:lnTo>
                    <a:lnTo>
                      <a:pt x="3006" y="180"/>
                    </a:lnTo>
                    <a:lnTo>
                      <a:pt x="3006" y="180"/>
                    </a:lnTo>
                    <a:lnTo>
                      <a:pt x="3006" y="180"/>
                    </a:lnTo>
                    <a:lnTo>
                      <a:pt x="3006" y="180"/>
                    </a:lnTo>
                    <a:lnTo>
                      <a:pt x="3006" y="180"/>
                    </a:lnTo>
                    <a:lnTo>
                      <a:pt x="3012" y="180"/>
                    </a:lnTo>
                    <a:lnTo>
                      <a:pt x="3012" y="180"/>
                    </a:lnTo>
                    <a:lnTo>
                      <a:pt x="3012" y="180"/>
                    </a:lnTo>
                    <a:lnTo>
                      <a:pt x="3012" y="180"/>
                    </a:lnTo>
                    <a:lnTo>
                      <a:pt x="3012" y="180"/>
                    </a:lnTo>
                    <a:lnTo>
                      <a:pt x="3012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24" y="180"/>
                    </a:lnTo>
                    <a:lnTo>
                      <a:pt x="3024" y="180"/>
                    </a:lnTo>
                    <a:lnTo>
                      <a:pt x="3024" y="180"/>
                    </a:lnTo>
                    <a:lnTo>
                      <a:pt x="3024" y="174"/>
                    </a:lnTo>
                    <a:lnTo>
                      <a:pt x="3024" y="174"/>
                    </a:lnTo>
                    <a:lnTo>
                      <a:pt x="3024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42" y="174"/>
                    </a:lnTo>
                    <a:lnTo>
                      <a:pt x="3042" y="168"/>
                    </a:lnTo>
                    <a:lnTo>
                      <a:pt x="3042" y="168"/>
                    </a:lnTo>
                    <a:lnTo>
                      <a:pt x="3042" y="168"/>
                    </a:lnTo>
                    <a:lnTo>
                      <a:pt x="3042" y="168"/>
                    </a:lnTo>
                    <a:lnTo>
                      <a:pt x="3042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54" y="168"/>
                    </a:lnTo>
                    <a:lnTo>
                      <a:pt x="3054" y="168"/>
                    </a:lnTo>
                    <a:lnTo>
                      <a:pt x="3054" y="168"/>
                    </a:lnTo>
                    <a:lnTo>
                      <a:pt x="3054" y="162"/>
                    </a:lnTo>
                    <a:lnTo>
                      <a:pt x="3054" y="162"/>
                    </a:lnTo>
                    <a:lnTo>
                      <a:pt x="3054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6" y="162"/>
                    </a:lnTo>
                    <a:lnTo>
                      <a:pt x="3066" y="162"/>
                    </a:lnTo>
                    <a:lnTo>
                      <a:pt x="3066" y="162"/>
                    </a:lnTo>
                    <a:lnTo>
                      <a:pt x="3066" y="156"/>
                    </a:lnTo>
                    <a:lnTo>
                      <a:pt x="3066" y="156"/>
                    </a:lnTo>
                    <a:lnTo>
                      <a:pt x="3066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8" y="156"/>
                    </a:lnTo>
                    <a:lnTo>
                      <a:pt x="3078" y="156"/>
                    </a:lnTo>
                    <a:lnTo>
                      <a:pt x="3078" y="156"/>
                    </a:lnTo>
                    <a:lnTo>
                      <a:pt x="3078" y="150"/>
                    </a:lnTo>
                    <a:lnTo>
                      <a:pt x="3078" y="150"/>
                    </a:lnTo>
                    <a:lnTo>
                      <a:pt x="3078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90" y="150"/>
                    </a:lnTo>
                    <a:lnTo>
                      <a:pt x="3090" y="150"/>
                    </a:lnTo>
                    <a:lnTo>
                      <a:pt x="3090" y="150"/>
                    </a:lnTo>
                    <a:lnTo>
                      <a:pt x="3090" y="144"/>
                    </a:lnTo>
                    <a:lnTo>
                      <a:pt x="3090" y="144"/>
                    </a:lnTo>
                    <a:lnTo>
                      <a:pt x="3090" y="144"/>
                    </a:lnTo>
                    <a:lnTo>
                      <a:pt x="3090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102" y="144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20" y="132"/>
                    </a:lnTo>
                    <a:lnTo>
                      <a:pt x="3120" y="132"/>
                    </a:lnTo>
                    <a:lnTo>
                      <a:pt x="3120" y="132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6" y="126"/>
                    </a:lnTo>
                    <a:lnTo>
                      <a:pt x="3126" y="126"/>
                    </a:lnTo>
                    <a:lnTo>
                      <a:pt x="3126" y="126"/>
                    </a:lnTo>
                    <a:lnTo>
                      <a:pt x="3126" y="126"/>
                    </a:lnTo>
                    <a:lnTo>
                      <a:pt x="3126" y="126"/>
                    </a:lnTo>
                    <a:lnTo>
                      <a:pt x="3126" y="126"/>
                    </a:lnTo>
                    <a:lnTo>
                      <a:pt x="3132" y="126"/>
                    </a:lnTo>
                    <a:lnTo>
                      <a:pt x="3132" y="120"/>
                    </a:lnTo>
                    <a:lnTo>
                      <a:pt x="3132" y="120"/>
                    </a:lnTo>
                    <a:lnTo>
                      <a:pt x="3132" y="120"/>
                    </a:lnTo>
                    <a:lnTo>
                      <a:pt x="3132" y="120"/>
                    </a:lnTo>
                    <a:lnTo>
                      <a:pt x="3132" y="120"/>
                    </a:lnTo>
                    <a:lnTo>
                      <a:pt x="3138" y="120"/>
                    </a:lnTo>
                    <a:lnTo>
                      <a:pt x="3138" y="120"/>
                    </a:lnTo>
                    <a:lnTo>
                      <a:pt x="3138" y="120"/>
                    </a:lnTo>
                    <a:lnTo>
                      <a:pt x="3138" y="120"/>
                    </a:lnTo>
                    <a:lnTo>
                      <a:pt x="3138" y="120"/>
                    </a:lnTo>
                    <a:lnTo>
                      <a:pt x="3138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50" y="114"/>
                    </a:lnTo>
                    <a:lnTo>
                      <a:pt x="3150" y="114"/>
                    </a:lnTo>
                    <a:lnTo>
                      <a:pt x="3150" y="108"/>
                    </a:lnTo>
                    <a:lnTo>
                      <a:pt x="3150" y="108"/>
                    </a:lnTo>
                    <a:lnTo>
                      <a:pt x="3150" y="108"/>
                    </a:lnTo>
                    <a:lnTo>
                      <a:pt x="3150" y="108"/>
                    </a:lnTo>
                    <a:lnTo>
                      <a:pt x="3156" y="108"/>
                    </a:lnTo>
                    <a:lnTo>
                      <a:pt x="3156" y="108"/>
                    </a:lnTo>
                    <a:lnTo>
                      <a:pt x="3156" y="108"/>
                    </a:lnTo>
                    <a:lnTo>
                      <a:pt x="3156" y="108"/>
                    </a:lnTo>
                    <a:lnTo>
                      <a:pt x="3156" y="102"/>
                    </a:lnTo>
                    <a:lnTo>
                      <a:pt x="3162" y="102"/>
                    </a:lnTo>
                    <a:lnTo>
                      <a:pt x="3162" y="102"/>
                    </a:lnTo>
                    <a:lnTo>
                      <a:pt x="3162" y="102"/>
                    </a:lnTo>
                    <a:lnTo>
                      <a:pt x="3162" y="102"/>
                    </a:lnTo>
                    <a:lnTo>
                      <a:pt x="3162" y="102"/>
                    </a:lnTo>
                    <a:lnTo>
                      <a:pt x="3162" y="102"/>
                    </a:lnTo>
                    <a:lnTo>
                      <a:pt x="3168" y="102"/>
                    </a:lnTo>
                    <a:lnTo>
                      <a:pt x="3168" y="102"/>
                    </a:lnTo>
                    <a:lnTo>
                      <a:pt x="3168" y="96"/>
                    </a:lnTo>
                    <a:lnTo>
                      <a:pt x="3168" y="96"/>
                    </a:lnTo>
                    <a:lnTo>
                      <a:pt x="3168" y="96"/>
                    </a:lnTo>
                    <a:lnTo>
                      <a:pt x="3168" y="96"/>
                    </a:lnTo>
                    <a:lnTo>
                      <a:pt x="3168" y="96"/>
                    </a:lnTo>
                    <a:lnTo>
                      <a:pt x="3174" y="96"/>
                    </a:lnTo>
                    <a:lnTo>
                      <a:pt x="3174" y="96"/>
                    </a:lnTo>
                    <a:lnTo>
                      <a:pt x="3174" y="96"/>
                    </a:lnTo>
                    <a:lnTo>
                      <a:pt x="3174" y="90"/>
                    </a:lnTo>
                    <a:lnTo>
                      <a:pt x="3174" y="90"/>
                    </a:lnTo>
                    <a:lnTo>
                      <a:pt x="3174" y="90"/>
                    </a:lnTo>
                    <a:lnTo>
                      <a:pt x="3180" y="90"/>
                    </a:lnTo>
                    <a:lnTo>
                      <a:pt x="3180" y="90"/>
                    </a:lnTo>
                    <a:lnTo>
                      <a:pt x="3180" y="90"/>
                    </a:lnTo>
                    <a:lnTo>
                      <a:pt x="3180" y="90"/>
                    </a:lnTo>
                    <a:lnTo>
                      <a:pt x="3180" y="90"/>
                    </a:lnTo>
                    <a:lnTo>
                      <a:pt x="3180" y="90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92" y="84"/>
                    </a:lnTo>
                    <a:lnTo>
                      <a:pt x="3192" y="84"/>
                    </a:lnTo>
                    <a:lnTo>
                      <a:pt x="3192" y="78"/>
                    </a:lnTo>
                    <a:lnTo>
                      <a:pt x="3192" y="78"/>
                    </a:lnTo>
                    <a:lnTo>
                      <a:pt x="3192" y="78"/>
                    </a:lnTo>
                    <a:lnTo>
                      <a:pt x="3192" y="78"/>
                    </a:lnTo>
                    <a:lnTo>
                      <a:pt x="3192" y="78"/>
                    </a:lnTo>
                    <a:lnTo>
                      <a:pt x="3198" y="78"/>
                    </a:lnTo>
                    <a:lnTo>
                      <a:pt x="3198" y="78"/>
                    </a:lnTo>
                    <a:lnTo>
                      <a:pt x="3198" y="78"/>
                    </a:lnTo>
                    <a:lnTo>
                      <a:pt x="3198" y="72"/>
                    </a:lnTo>
                    <a:lnTo>
                      <a:pt x="3198" y="72"/>
                    </a:lnTo>
                    <a:lnTo>
                      <a:pt x="3198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66"/>
                    </a:lnTo>
                    <a:lnTo>
                      <a:pt x="3210" y="66"/>
                    </a:lnTo>
                    <a:lnTo>
                      <a:pt x="3210" y="66"/>
                    </a:lnTo>
                    <a:lnTo>
                      <a:pt x="3210" y="66"/>
                    </a:lnTo>
                    <a:lnTo>
                      <a:pt x="3210" y="66"/>
                    </a:lnTo>
                    <a:lnTo>
                      <a:pt x="3210" y="66"/>
                    </a:lnTo>
                    <a:lnTo>
                      <a:pt x="3210" y="66"/>
                    </a:lnTo>
                    <a:lnTo>
                      <a:pt x="3216" y="60"/>
                    </a:lnTo>
                    <a:lnTo>
                      <a:pt x="3216" y="60"/>
                    </a:lnTo>
                    <a:lnTo>
                      <a:pt x="3216" y="60"/>
                    </a:lnTo>
                    <a:lnTo>
                      <a:pt x="3216" y="60"/>
                    </a:lnTo>
                    <a:lnTo>
                      <a:pt x="3216" y="60"/>
                    </a:lnTo>
                    <a:lnTo>
                      <a:pt x="3216" y="60"/>
                    </a:lnTo>
                    <a:lnTo>
                      <a:pt x="3222" y="60"/>
                    </a:lnTo>
                    <a:lnTo>
                      <a:pt x="3222" y="60"/>
                    </a:lnTo>
                    <a:lnTo>
                      <a:pt x="3222" y="54"/>
                    </a:lnTo>
                    <a:lnTo>
                      <a:pt x="3222" y="54"/>
                    </a:lnTo>
                    <a:lnTo>
                      <a:pt x="3222" y="54"/>
                    </a:lnTo>
                    <a:lnTo>
                      <a:pt x="3222" y="54"/>
                    </a:lnTo>
                    <a:lnTo>
                      <a:pt x="3222" y="54"/>
                    </a:lnTo>
                    <a:lnTo>
                      <a:pt x="3228" y="54"/>
                    </a:lnTo>
                    <a:lnTo>
                      <a:pt x="3228" y="54"/>
                    </a:lnTo>
                    <a:lnTo>
                      <a:pt x="3228" y="48"/>
                    </a:lnTo>
                    <a:lnTo>
                      <a:pt x="3228" y="48"/>
                    </a:lnTo>
                    <a:lnTo>
                      <a:pt x="3228" y="48"/>
                    </a:lnTo>
                    <a:lnTo>
                      <a:pt x="3228" y="48"/>
                    </a:lnTo>
                    <a:lnTo>
                      <a:pt x="3234" y="48"/>
                    </a:lnTo>
                    <a:lnTo>
                      <a:pt x="3234" y="48"/>
                    </a:lnTo>
                    <a:lnTo>
                      <a:pt x="3234" y="48"/>
                    </a:lnTo>
                    <a:lnTo>
                      <a:pt x="3234" y="48"/>
                    </a:lnTo>
                    <a:lnTo>
                      <a:pt x="3234" y="42"/>
                    </a:lnTo>
                    <a:lnTo>
                      <a:pt x="3234" y="42"/>
                    </a:lnTo>
                    <a:lnTo>
                      <a:pt x="3240" y="42"/>
                    </a:lnTo>
                    <a:lnTo>
                      <a:pt x="3240" y="42"/>
                    </a:lnTo>
                    <a:lnTo>
                      <a:pt x="3240" y="42"/>
                    </a:lnTo>
                    <a:lnTo>
                      <a:pt x="3240" y="42"/>
                    </a:lnTo>
                    <a:lnTo>
                      <a:pt x="3240" y="42"/>
                    </a:lnTo>
                    <a:lnTo>
                      <a:pt x="3240" y="36"/>
                    </a:lnTo>
                    <a:lnTo>
                      <a:pt x="3246" y="36"/>
                    </a:lnTo>
                    <a:lnTo>
                      <a:pt x="3246" y="36"/>
                    </a:lnTo>
                    <a:lnTo>
                      <a:pt x="3246" y="36"/>
                    </a:lnTo>
                    <a:lnTo>
                      <a:pt x="3246" y="36"/>
                    </a:lnTo>
                    <a:lnTo>
                      <a:pt x="3246" y="36"/>
                    </a:lnTo>
                    <a:lnTo>
                      <a:pt x="3246" y="36"/>
                    </a:lnTo>
                    <a:lnTo>
                      <a:pt x="3246" y="30"/>
                    </a:lnTo>
                    <a:lnTo>
                      <a:pt x="3252" y="30"/>
                    </a:lnTo>
                    <a:lnTo>
                      <a:pt x="3252" y="30"/>
                    </a:lnTo>
                    <a:lnTo>
                      <a:pt x="3252" y="30"/>
                    </a:lnTo>
                    <a:lnTo>
                      <a:pt x="3252" y="30"/>
                    </a:lnTo>
                    <a:lnTo>
                      <a:pt x="3252" y="30"/>
                    </a:lnTo>
                    <a:lnTo>
                      <a:pt x="3252" y="30"/>
                    </a:lnTo>
                    <a:lnTo>
                      <a:pt x="3258" y="30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64" y="24"/>
                    </a:lnTo>
                    <a:lnTo>
                      <a:pt x="3264" y="24"/>
                    </a:lnTo>
                    <a:lnTo>
                      <a:pt x="3264" y="24"/>
                    </a:lnTo>
                    <a:lnTo>
                      <a:pt x="3264" y="24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2"/>
                    </a:lnTo>
                    <a:lnTo>
                      <a:pt x="3276" y="12"/>
                    </a:lnTo>
                    <a:lnTo>
                      <a:pt x="3276" y="12"/>
                    </a:lnTo>
                    <a:lnTo>
                      <a:pt x="3276" y="12"/>
                    </a:lnTo>
                    <a:lnTo>
                      <a:pt x="3282" y="12"/>
                    </a:lnTo>
                    <a:lnTo>
                      <a:pt x="3282" y="12"/>
                    </a:lnTo>
                    <a:lnTo>
                      <a:pt x="3282" y="12"/>
                    </a:lnTo>
                    <a:lnTo>
                      <a:pt x="3282" y="12"/>
                    </a:lnTo>
                    <a:lnTo>
                      <a:pt x="3282" y="12"/>
                    </a:lnTo>
                    <a:lnTo>
                      <a:pt x="3282" y="12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88" y="6"/>
                    </a:lnTo>
                    <a:lnTo>
                      <a:pt x="3288" y="6"/>
                    </a:lnTo>
                    <a:lnTo>
                      <a:pt x="3288" y="6"/>
                    </a:lnTo>
                    <a:lnTo>
                      <a:pt x="3288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300" y="6"/>
                    </a:lnTo>
                    <a:lnTo>
                      <a:pt x="3300" y="6"/>
                    </a:lnTo>
                    <a:lnTo>
                      <a:pt x="3300" y="6"/>
                    </a:lnTo>
                    <a:lnTo>
                      <a:pt x="3300" y="6"/>
                    </a:lnTo>
                    <a:lnTo>
                      <a:pt x="3300" y="6"/>
                    </a:lnTo>
                    <a:lnTo>
                      <a:pt x="3300" y="6"/>
                    </a:lnTo>
                    <a:lnTo>
                      <a:pt x="3306" y="6"/>
                    </a:lnTo>
                    <a:lnTo>
                      <a:pt x="3306" y="6"/>
                    </a:lnTo>
                    <a:lnTo>
                      <a:pt x="3306" y="6"/>
                    </a:lnTo>
                    <a:lnTo>
                      <a:pt x="3306" y="6"/>
                    </a:lnTo>
                    <a:lnTo>
                      <a:pt x="3306" y="6"/>
                    </a:lnTo>
                    <a:lnTo>
                      <a:pt x="3306" y="6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8" y="6"/>
                    </a:lnTo>
                    <a:lnTo>
                      <a:pt x="3348" y="6"/>
                    </a:lnTo>
                    <a:lnTo>
                      <a:pt x="3348" y="6"/>
                    </a:lnTo>
                    <a:lnTo>
                      <a:pt x="3348" y="6"/>
                    </a:lnTo>
                    <a:lnTo>
                      <a:pt x="3348" y="6"/>
                    </a:lnTo>
                    <a:lnTo>
                      <a:pt x="3348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6" y="6"/>
                    </a:lnTo>
                    <a:lnTo>
                      <a:pt x="3366" y="6"/>
                    </a:lnTo>
                    <a:lnTo>
                      <a:pt x="3366" y="6"/>
                    </a:lnTo>
                    <a:lnTo>
                      <a:pt x="3366" y="6"/>
                    </a:lnTo>
                    <a:lnTo>
                      <a:pt x="3366" y="6"/>
                    </a:lnTo>
                    <a:lnTo>
                      <a:pt x="3366" y="6"/>
                    </a:lnTo>
                    <a:lnTo>
                      <a:pt x="3372" y="6"/>
                    </a:lnTo>
                    <a:lnTo>
                      <a:pt x="3372" y="6"/>
                    </a:lnTo>
                    <a:lnTo>
                      <a:pt x="3372" y="6"/>
                    </a:lnTo>
                    <a:lnTo>
                      <a:pt x="3372" y="6"/>
                    </a:lnTo>
                    <a:lnTo>
                      <a:pt x="3372" y="6"/>
                    </a:lnTo>
                    <a:lnTo>
                      <a:pt x="3372" y="6"/>
                    </a:lnTo>
                    <a:lnTo>
                      <a:pt x="3378" y="6"/>
                    </a:lnTo>
                    <a:lnTo>
                      <a:pt x="3378" y="6"/>
                    </a:lnTo>
                    <a:lnTo>
                      <a:pt x="3378" y="6"/>
                    </a:lnTo>
                    <a:lnTo>
                      <a:pt x="3378" y="6"/>
                    </a:lnTo>
                    <a:lnTo>
                      <a:pt x="3378" y="6"/>
                    </a:lnTo>
                    <a:lnTo>
                      <a:pt x="3378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90" y="6"/>
                    </a:lnTo>
                    <a:lnTo>
                      <a:pt x="3390" y="6"/>
                    </a:lnTo>
                    <a:lnTo>
                      <a:pt x="3390" y="6"/>
                    </a:lnTo>
                    <a:lnTo>
                      <a:pt x="3390" y="6"/>
                    </a:lnTo>
                    <a:lnTo>
                      <a:pt x="3390" y="6"/>
                    </a:lnTo>
                    <a:lnTo>
                      <a:pt x="3390" y="6"/>
                    </a:lnTo>
                    <a:lnTo>
                      <a:pt x="3396" y="6"/>
                    </a:lnTo>
                    <a:lnTo>
                      <a:pt x="3396" y="6"/>
                    </a:lnTo>
                    <a:lnTo>
                      <a:pt x="3396" y="6"/>
                    </a:lnTo>
                    <a:lnTo>
                      <a:pt x="3396" y="6"/>
                    </a:lnTo>
                    <a:lnTo>
                      <a:pt x="3396" y="6"/>
                    </a:lnTo>
                    <a:lnTo>
                      <a:pt x="3396" y="12"/>
                    </a:lnTo>
                    <a:lnTo>
                      <a:pt x="3402" y="12"/>
                    </a:lnTo>
                    <a:lnTo>
                      <a:pt x="3402" y="12"/>
                    </a:lnTo>
                    <a:lnTo>
                      <a:pt x="3402" y="12"/>
                    </a:lnTo>
                    <a:lnTo>
                      <a:pt x="3402" y="12"/>
                    </a:lnTo>
                    <a:lnTo>
                      <a:pt x="3402" y="12"/>
                    </a:lnTo>
                    <a:lnTo>
                      <a:pt x="3402" y="12"/>
                    </a:lnTo>
                    <a:lnTo>
                      <a:pt x="3408" y="12"/>
                    </a:lnTo>
                    <a:lnTo>
                      <a:pt x="3408" y="12"/>
                    </a:lnTo>
                    <a:lnTo>
                      <a:pt x="3408" y="12"/>
                    </a:lnTo>
                    <a:lnTo>
                      <a:pt x="3408" y="12"/>
                    </a:lnTo>
                    <a:lnTo>
                      <a:pt x="3408" y="12"/>
                    </a:lnTo>
                    <a:lnTo>
                      <a:pt x="3408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20" y="12"/>
                    </a:lnTo>
                    <a:lnTo>
                      <a:pt x="3420" y="12"/>
                    </a:lnTo>
                    <a:lnTo>
                      <a:pt x="3420" y="12"/>
                    </a:lnTo>
                    <a:lnTo>
                      <a:pt x="3420" y="12"/>
                    </a:lnTo>
                    <a:lnTo>
                      <a:pt x="3420" y="12"/>
                    </a:lnTo>
                    <a:lnTo>
                      <a:pt x="3420" y="12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32" y="12"/>
                    </a:lnTo>
                    <a:lnTo>
                      <a:pt x="3432" y="12"/>
                    </a:lnTo>
                    <a:lnTo>
                      <a:pt x="3432" y="12"/>
                    </a:lnTo>
                    <a:lnTo>
                      <a:pt x="3432" y="12"/>
                    </a:lnTo>
                    <a:lnTo>
                      <a:pt x="3432" y="12"/>
                    </a:lnTo>
                    <a:lnTo>
                      <a:pt x="3432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44" y="12"/>
                    </a:lnTo>
                    <a:lnTo>
                      <a:pt x="3444" y="12"/>
                    </a:lnTo>
                    <a:lnTo>
                      <a:pt x="3444" y="12"/>
                    </a:lnTo>
                    <a:lnTo>
                      <a:pt x="3444" y="12"/>
                    </a:lnTo>
                    <a:lnTo>
                      <a:pt x="3444" y="12"/>
                    </a:lnTo>
                    <a:lnTo>
                      <a:pt x="3444" y="12"/>
                    </a:lnTo>
                    <a:lnTo>
                      <a:pt x="3450" y="12"/>
                    </a:lnTo>
                    <a:lnTo>
                      <a:pt x="3450" y="12"/>
                    </a:lnTo>
                    <a:lnTo>
                      <a:pt x="3450" y="12"/>
                    </a:lnTo>
                    <a:lnTo>
                      <a:pt x="3450" y="12"/>
                    </a:lnTo>
                    <a:lnTo>
                      <a:pt x="3450" y="12"/>
                    </a:lnTo>
                    <a:lnTo>
                      <a:pt x="3450" y="12"/>
                    </a:lnTo>
                    <a:lnTo>
                      <a:pt x="3456" y="12"/>
                    </a:lnTo>
                    <a:lnTo>
                      <a:pt x="3456" y="12"/>
                    </a:lnTo>
                    <a:lnTo>
                      <a:pt x="3456" y="12"/>
                    </a:lnTo>
                    <a:lnTo>
                      <a:pt x="3456" y="12"/>
                    </a:lnTo>
                    <a:lnTo>
                      <a:pt x="3456" y="12"/>
                    </a:lnTo>
                    <a:lnTo>
                      <a:pt x="3456" y="12"/>
                    </a:lnTo>
                    <a:lnTo>
                      <a:pt x="3462" y="12"/>
                    </a:lnTo>
                    <a:lnTo>
                      <a:pt x="3462" y="12"/>
                    </a:lnTo>
                    <a:lnTo>
                      <a:pt x="3462" y="12"/>
                    </a:lnTo>
                    <a:lnTo>
                      <a:pt x="3462" y="12"/>
                    </a:lnTo>
                    <a:lnTo>
                      <a:pt x="3462" y="12"/>
                    </a:lnTo>
                    <a:lnTo>
                      <a:pt x="3462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8"/>
                    </a:lnTo>
                    <a:lnTo>
                      <a:pt x="3474" y="18"/>
                    </a:lnTo>
                    <a:lnTo>
                      <a:pt x="3474" y="18"/>
                    </a:lnTo>
                    <a:lnTo>
                      <a:pt x="3474" y="18"/>
                    </a:lnTo>
                    <a:lnTo>
                      <a:pt x="3474" y="18"/>
                    </a:lnTo>
                    <a:lnTo>
                      <a:pt x="3474" y="18"/>
                    </a:lnTo>
                    <a:lnTo>
                      <a:pt x="3474" y="18"/>
                    </a:lnTo>
                    <a:lnTo>
                      <a:pt x="3480" y="18"/>
                    </a:lnTo>
                    <a:lnTo>
                      <a:pt x="3480" y="18"/>
                    </a:lnTo>
                    <a:lnTo>
                      <a:pt x="3480" y="18"/>
                    </a:lnTo>
                    <a:lnTo>
                      <a:pt x="3480" y="18"/>
                    </a:lnTo>
                    <a:lnTo>
                      <a:pt x="3480" y="18"/>
                    </a:lnTo>
                    <a:lnTo>
                      <a:pt x="3480" y="18"/>
                    </a:lnTo>
                    <a:lnTo>
                      <a:pt x="3486" y="18"/>
                    </a:lnTo>
                    <a:lnTo>
                      <a:pt x="3486" y="18"/>
                    </a:lnTo>
                    <a:lnTo>
                      <a:pt x="3486" y="18"/>
                    </a:lnTo>
                    <a:lnTo>
                      <a:pt x="3486" y="18"/>
                    </a:lnTo>
                    <a:lnTo>
                      <a:pt x="3486" y="18"/>
                    </a:lnTo>
                    <a:lnTo>
                      <a:pt x="3486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6" y="18"/>
                    </a:lnTo>
                    <a:lnTo>
                      <a:pt x="3516" y="18"/>
                    </a:lnTo>
                    <a:lnTo>
                      <a:pt x="3516" y="18"/>
                    </a:lnTo>
                    <a:lnTo>
                      <a:pt x="3516" y="18"/>
                    </a:lnTo>
                    <a:lnTo>
                      <a:pt x="3516" y="18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8" y="24"/>
                    </a:lnTo>
                    <a:lnTo>
                      <a:pt x="3528" y="24"/>
                    </a:lnTo>
                    <a:lnTo>
                      <a:pt x="3528" y="24"/>
                    </a:lnTo>
                    <a:lnTo>
                      <a:pt x="3528" y="24"/>
                    </a:lnTo>
                    <a:lnTo>
                      <a:pt x="3528" y="24"/>
                    </a:lnTo>
                    <a:lnTo>
                      <a:pt x="3528" y="24"/>
                    </a:lnTo>
                    <a:lnTo>
                      <a:pt x="3534" y="24"/>
                    </a:lnTo>
                    <a:lnTo>
                      <a:pt x="3534" y="24"/>
                    </a:lnTo>
                    <a:lnTo>
                      <a:pt x="3534" y="24"/>
                    </a:lnTo>
                    <a:lnTo>
                      <a:pt x="3534" y="24"/>
                    </a:lnTo>
                    <a:lnTo>
                      <a:pt x="3534" y="24"/>
                    </a:lnTo>
                    <a:lnTo>
                      <a:pt x="3534" y="24"/>
                    </a:lnTo>
                    <a:lnTo>
                      <a:pt x="3540" y="24"/>
                    </a:lnTo>
                    <a:lnTo>
                      <a:pt x="3540" y="24"/>
                    </a:lnTo>
                    <a:lnTo>
                      <a:pt x="3540" y="24"/>
                    </a:lnTo>
                    <a:lnTo>
                      <a:pt x="3540" y="24"/>
                    </a:lnTo>
                    <a:lnTo>
                      <a:pt x="3540" y="24"/>
                    </a:lnTo>
                    <a:lnTo>
                      <a:pt x="3540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52" y="24"/>
                    </a:lnTo>
                    <a:lnTo>
                      <a:pt x="3552" y="24"/>
                    </a:lnTo>
                    <a:lnTo>
                      <a:pt x="3552" y="24"/>
                    </a:lnTo>
                    <a:lnTo>
                      <a:pt x="3552" y="24"/>
                    </a:lnTo>
                    <a:lnTo>
                      <a:pt x="3552" y="24"/>
                    </a:lnTo>
                    <a:lnTo>
                      <a:pt x="3552" y="24"/>
                    </a:lnTo>
                    <a:lnTo>
                      <a:pt x="3558" y="30"/>
                    </a:lnTo>
                    <a:lnTo>
                      <a:pt x="3558" y="30"/>
                    </a:lnTo>
                    <a:lnTo>
                      <a:pt x="3558" y="30"/>
                    </a:lnTo>
                    <a:lnTo>
                      <a:pt x="3558" y="30"/>
                    </a:lnTo>
                    <a:lnTo>
                      <a:pt x="3558" y="30"/>
                    </a:lnTo>
                    <a:lnTo>
                      <a:pt x="3558" y="30"/>
                    </a:lnTo>
                    <a:lnTo>
                      <a:pt x="3564" y="30"/>
                    </a:lnTo>
                    <a:lnTo>
                      <a:pt x="3564" y="30"/>
                    </a:lnTo>
                    <a:lnTo>
                      <a:pt x="3564" y="30"/>
                    </a:lnTo>
                    <a:lnTo>
                      <a:pt x="3564" y="30"/>
                    </a:lnTo>
                    <a:lnTo>
                      <a:pt x="3564" y="30"/>
                    </a:lnTo>
                    <a:lnTo>
                      <a:pt x="3564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6" y="30"/>
                    </a:lnTo>
                    <a:lnTo>
                      <a:pt x="3576" y="30"/>
                    </a:lnTo>
                    <a:lnTo>
                      <a:pt x="3576" y="30"/>
                    </a:lnTo>
                    <a:lnTo>
                      <a:pt x="3576" y="30"/>
                    </a:lnTo>
                    <a:lnTo>
                      <a:pt x="3576" y="30"/>
                    </a:lnTo>
                    <a:lnTo>
                      <a:pt x="3576" y="30"/>
                    </a:lnTo>
                    <a:lnTo>
                      <a:pt x="3582" y="30"/>
                    </a:lnTo>
                    <a:lnTo>
                      <a:pt x="3582" y="30"/>
                    </a:lnTo>
                    <a:lnTo>
                      <a:pt x="3582" y="30"/>
                    </a:lnTo>
                    <a:lnTo>
                      <a:pt x="3582" y="30"/>
                    </a:lnTo>
                    <a:lnTo>
                      <a:pt x="3582" y="30"/>
                    </a:lnTo>
                    <a:lnTo>
                      <a:pt x="3582" y="30"/>
                    </a:lnTo>
                    <a:lnTo>
                      <a:pt x="3588" y="30"/>
                    </a:lnTo>
                    <a:lnTo>
                      <a:pt x="3588" y="30"/>
                    </a:lnTo>
                    <a:lnTo>
                      <a:pt x="3588" y="36"/>
                    </a:lnTo>
                    <a:lnTo>
                      <a:pt x="3588" y="36"/>
                    </a:lnTo>
                    <a:lnTo>
                      <a:pt x="3588" y="36"/>
                    </a:lnTo>
                    <a:lnTo>
                      <a:pt x="3588" y="36"/>
                    </a:lnTo>
                    <a:lnTo>
                      <a:pt x="3594" y="36"/>
                    </a:lnTo>
                    <a:lnTo>
                      <a:pt x="3594" y="36"/>
                    </a:lnTo>
                    <a:lnTo>
                      <a:pt x="3594" y="36"/>
                    </a:lnTo>
                    <a:lnTo>
                      <a:pt x="3594" y="36"/>
                    </a:lnTo>
                    <a:lnTo>
                      <a:pt x="3594" y="36"/>
                    </a:lnTo>
                    <a:lnTo>
                      <a:pt x="3594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6" y="36"/>
                    </a:lnTo>
                    <a:lnTo>
                      <a:pt x="3606" y="36"/>
                    </a:lnTo>
                    <a:lnTo>
                      <a:pt x="3606" y="36"/>
                    </a:lnTo>
                    <a:lnTo>
                      <a:pt x="3606" y="36"/>
                    </a:lnTo>
                    <a:lnTo>
                      <a:pt x="3606" y="36"/>
                    </a:lnTo>
                    <a:lnTo>
                      <a:pt x="3612" y="36"/>
                    </a:lnTo>
                    <a:lnTo>
                      <a:pt x="3612" y="36"/>
                    </a:lnTo>
                    <a:lnTo>
                      <a:pt x="3612" y="36"/>
                    </a:lnTo>
                    <a:lnTo>
                      <a:pt x="3612" y="36"/>
                    </a:lnTo>
                    <a:lnTo>
                      <a:pt x="3612" y="36"/>
                    </a:lnTo>
                    <a:lnTo>
                      <a:pt x="3612" y="36"/>
                    </a:lnTo>
                    <a:lnTo>
                      <a:pt x="3618" y="36"/>
                    </a:lnTo>
                    <a:lnTo>
                      <a:pt x="3618" y="42"/>
                    </a:lnTo>
                    <a:lnTo>
                      <a:pt x="3618" y="42"/>
                    </a:lnTo>
                    <a:lnTo>
                      <a:pt x="3618" y="42"/>
                    </a:lnTo>
                    <a:lnTo>
                      <a:pt x="3618" y="42"/>
                    </a:lnTo>
                    <a:lnTo>
                      <a:pt x="3618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30" y="42"/>
                    </a:lnTo>
                    <a:lnTo>
                      <a:pt x="3630" y="42"/>
                    </a:lnTo>
                    <a:lnTo>
                      <a:pt x="3630" y="42"/>
                    </a:lnTo>
                    <a:lnTo>
                      <a:pt x="3630" y="42"/>
                    </a:lnTo>
                    <a:lnTo>
                      <a:pt x="3630" y="42"/>
                    </a:lnTo>
                    <a:lnTo>
                      <a:pt x="3630" y="42"/>
                    </a:lnTo>
                    <a:lnTo>
                      <a:pt x="3636" y="42"/>
                    </a:lnTo>
                    <a:lnTo>
                      <a:pt x="3636" y="42"/>
                    </a:lnTo>
                    <a:lnTo>
                      <a:pt x="3636" y="42"/>
                    </a:lnTo>
                    <a:lnTo>
                      <a:pt x="3636" y="42"/>
                    </a:lnTo>
                    <a:lnTo>
                      <a:pt x="3636" y="42"/>
                    </a:lnTo>
                    <a:lnTo>
                      <a:pt x="3636" y="42"/>
                    </a:lnTo>
                    <a:lnTo>
                      <a:pt x="3642" y="42"/>
                    </a:lnTo>
                    <a:lnTo>
                      <a:pt x="3642" y="42"/>
                    </a:lnTo>
                    <a:lnTo>
                      <a:pt x="3642" y="42"/>
                    </a:lnTo>
                    <a:lnTo>
                      <a:pt x="3642" y="48"/>
                    </a:lnTo>
                    <a:lnTo>
                      <a:pt x="3642" y="48"/>
                    </a:lnTo>
                    <a:lnTo>
                      <a:pt x="3642" y="48"/>
                    </a:lnTo>
                    <a:lnTo>
                      <a:pt x="3648" y="48"/>
                    </a:lnTo>
                    <a:lnTo>
                      <a:pt x="3648" y="48"/>
                    </a:lnTo>
                    <a:lnTo>
                      <a:pt x="3648" y="48"/>
                    </a:lnTo>
                    <a:lnTo>
                      <a:pt x="3648" y="48"/>
                    </a:lnTo>
                    <a:lnTo>
                      <a:pt x="3648" y="48"/>
                    </a:lnTo>
                    <a:lnTo>
                      <a:pt x="3648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60" y="48"/>
                    </a:lnTo>
                    <a:lnTo>
                      <a:pt x="3660" y="48"/>
                    </a:lnTo>
                    <a:lnTo>
                      <a:pt x="3660" y="48"/>
                    </a:lnTo>
                    <a:lnTo>
                      <a:pt x="3660" y="48"/>
                    </a:lnTo>
                    <a:lnTo>
                      <a:pt x="3660" y="48"/>
                    </a:lnTo>
                    <a:lnTo>
                      <a:pt x="3660" y="48"/>
                    </a:lnTo>
                    <a:lnTo>
                      <a:pt x="3666" y="48"/>
                    </a:lnTo>
                    <a:lnTo>
                      <a:pt x="3666" y="48"/>
                    </a:lnTo>
                    <a:lnTo>
                      <a:pt x="3666" y="48"/>
                    </a:lnTo>
                    <a:lnTo>
                      <a:pt x="3666" y="48"/>
                    </a:lnTo>
                    <a:lnTo>
                      <a:pt x="3666" y="54"/>
                    </a:lnTo>
                    <a:lnTo>
                      <a:pt x="3666" y="54"/>
                    </a:lnTo>
                    <a:lnTo>
                      <a:pt x="3672" y="54"/>
                    </a:lnTo>
                    <a:lnTo>
                      <a:pt x="3672" y="54"/>
                    </a:lnTo>
                    <a:lnTo>
                      <a:pt x="3672" y="54"/>
                    </a:lnTo>
                    <a:lnTo>
                      <a:pt x="3672" y="54"/>
                    </a:lnTo>
                    <a:lnTo>
                      <a:pt x="3672" y="54"/>
                    </a:lnTo>
                    <a:lnTo>
                      <a:pt x="3672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84" y="54"/>
                    </a:lnTo>
                    <a:lnTo>
                      <a:pt x="3684" y="54"/>
                    </a:lnTo>
                    <a:lnTo>
                      <a:pt x="3684" y="54"/>
                    </a:lnTo>
                    <a:lnTo>
                      <a:pt x="3684" y="54"/>
                    </a:lnTo>
                    <a:lnTo>
                      <a:pt x="3684" y="54"/>
                    </a:lnTo>
                    <a:lnTo>
                      <a:pt x="3684" y="54"/>
                    </a:lnTo>
                    <a:lnTo>
                      <a:pt x="3690" y="54"/>
                    </a:lnTo>
                    <a:lnTo>
                      <a:pt x="3690" y="54"/>
                    </a:lnTo>
                    <a:lnTo>
                      <a:pt x="3690" y="54"/>
                    </a:lnTo>
                    <a:lnTo>
                      <a:pt x="3690" y="60"/>
                    </a:lnTo>
                    <a:lnTo>
                      <a:pt x="3690" y="60"/>
                    </a:lnTo>
                    <a:lnTo>
                      <a:pt x="3690" y="60"/>
                    </a:lnTo>
                    <a:lnTo>
                      <a:pt x="3696" y="60"/>
                    </a:lnTo>
                    <a:lnTo>
                      <a:pt x="3696" y="60"/>
                    </a:lnTo>
                    <a:lnTo>
                      <a:pt x="3696" y="60"/>
                    </a:lnTo>
                    <a:lnTo>
                      <a:pt x="3696" y="60"/>
                    </a:lnTo>
                    <a:lnTo>
                      <a:pt x="3696" y="60"/>
                    </a:lnTo>
                    <a:lnTo>
                      <a:pt x="3696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8" y="60"/>
                    </a:lnTo>
                    <a:lnTo>
                      <a:pt x="3708" y="60"/>
                    </a:lnTo>
                    <a:lnTo>
                      <a:pt x="3708" y="60"/>
                    </a:lnTo>
                    <a:lnTo>
                      <a:pt x="3708" y="60"/>
                    </a:lnTo>
                    <a:lnTo>
                      <a:pt x="3708" y="60"/>
                    </a:lnTo>
                    <a:lnTo>
                      <a:pt x="3708" y="60"/>
                    </a:lnTo>
                    <a:lnTo>
                      <a:pt x="3714" y="60"/>
                    </a:lnTo>
                    <a:lnTo>
                      <a:pt x="3714" y="60"/>
                    </a:lnTo>
                    <a:lnTo>
                      <a:pt x="3714" y="66"/>
                    </a:lnTo>
                    <a:lnTo>
                      <a:pt x="3714" y="66"/>
                    </a:lnTo>
                    <a:lnTo>
                      <a:pt x="3714" y="66"/>
                    </a:lnTo>
                    <a:lnTo>
                      <a:pt x="3714" y="66"/>
                    </a:lnTo>
                    <a:lnTo>
                      <a:pt x="3720" y="66"/>
                    </a:lnTo>
                    <a:lnTo>
                      <a:pt x="3720" y="66"/>
                    </a:lnTo>
                    <a:lnTo>
                      <a:pt x="3720" y="66"/>
                    </a:lnTo>
                    <a:lnTo>
                      <a:pt x="3720" y="66"/>
                    </a:lnTo>
                    <a:lnTo>
                      <a:pt x="3720" y="66"/>
                    </a:lnTo>
                    <a:lnTo>
                      <a:pt x="3720" y="66"/>
                    </a:lnTo>
                    <a:lnTo>
                      <a:pt x="3726" y="66"/>
                    </a:lnTo>
                    <a:lnTo>
                      <a:pt x="3726" y="66"/>
                    </a:lnTo>
                    <a:lnTo>
                      <a:pt x="3726" y="66"/>
                    </a:lnTo>
                    <a:lnTo>
                      <a:pt x="3726" y="66"/>
                    </a:lnTo>
                    <a:lnTo>
                      <a:pt x="3726" y="66"/>
                    </a:lnTo>
                    <a:lnTo>
                      <a:pt x="3726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8" y="72"/>
                    </a:lnTo>
                    <a:lnTo>
                      <a:pt x="3738" y="72"/>
                    </a:lnTo>
                    <a:lnTo>
                      <a:pt x="3738" y="72"/>
                    </a:lnTo>
                    <a:lnTo>
                      <a:pt x="3738" y="72"/>
                    </a:lnTo>
                    <a:lnTo>
                      <a:pt x="3738" y="72"/>
                    </a:lnTo>
                    <a:lnTo>
                      <a:pt x="3738" y="72"/>
                    </a:lnTo>
                    <a:lnTo>
                      <a:pt x="3744" y="72"/>
                    </a:lnTo>
                    <a:lnTo>
                      <a:pt x="3744" y="72"/>
                    </a:lnTo>
                    <a:lnTo>
                      <a:pt x="3744" y="72"/>
                    </a:lnTo>
                    <a:lnTo>
                      <a:pt x="3744" y="72"/>
                    </a:lnTo>
                    <a:lnTo>
                      <a:pt x="3744" y="72"/>
                    </a:lnTo>
                    <a:lnTo>
                      <a:pt x="3744" y="72"/>
                    </a:lnTo>
                    <a:lnTo>
                      <a:pt x="3750" y="72"/>
                    </a:lnTo>
                    <a:lnTo>
                      <a:pt x="3750" y="72"/>
                    </a:lnTo>
                    <a:lnTo>
                      <a:pt x="3750" y="72"/>
                    </a:lnTo>
                    <a:lnTo>
                      <a:pt x="3750" y="72"/>
                    </a:lnTo>
                    <a:lnTo>
                      <a:pt x="3750" y="72"/>
                    </a:lnTo>
                    <a:lnTo>
                      <a:pt x="3750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62" y="72"/>
                    </a:lnTo>
                    <a:lnTo>
                      <a:pt x="3762" y="72"/>
                    </a:lnTo>
                    <a:lnTo>
                      <a:pt x="3762" y="72"/>
                    </a:lnTo>
                    <a:lnTo>
                      <a:pt x="3762" y="72"/>
                    </a:lnTo>
                    <a:lnTo>
                      <a:pt x="3762" y="72"/>
                    </a:lnTo>
                    <a:lnTo>
                      <a:pt x="3762" y="72"/>
                    </a:lnTo>
                    <a:lnTo>
                      <a:pt x="3768" y="72"/>
                    </a:lnTo>
                    <a:lnTo>
                      <a:pt x="3768" y="72"/>
                    </a:lnTo>
                    <a:lnTo>
                      <a:pt x="3768" y="72"/>
                    </a:lnTo>
                    <a:lnTo>
                      <a:pt x="3768" y="72"/>
                    </a:lnTo>
                    <a:lnTo>
                      <a:pt x="3768" y="72"/>
                    </a:lnTo>
                    <a:lnTo>
                      <a:pt x="3768" y="72"/>
                    </a:lnTo>
                    <a:lnTo>
                      <a:pt x="3774" y="72"/>
                    </a:lnTo>
                    <a:lnTo>
                      <a:pt x="3774" y="72"/>
                    </a:lnTo>
                    <a:lnTo>
                      <a:pt x="3774" y="72"/>
                    </a:lnTo>
                    <a:lnTo>
                      <a:pt x="3774" y="72"/>
                    </a:lnTo>
                    <a:lnTo>
                      <a:pt x="3774" y="72"/>
                    </a:lnTo>
                    <a:lnTo>
                      <a:pt x="3774" y="72"/>
                    </a:lnTo>
                    <a:lnTo>
                      <a:pt x="3780" y="72"/>
                    </a:lnTo>
                    <a:lnTo>
                      <a:pt x="3780" y="72"/>
                    </a:lnTo>
                    <a:lnTo>
                      <a:pt x="3780" y="72"/>
                    </a:lnTo>
                    <a:lnTo>
                      <a:pt x="3780" y="72"/>
                    </a:lnTo>
                    <a:lnTo>
                      <a:pt x="3780" y="72"/>
                    </a:lnTo>
                    <a:lnTo>
                      <a:pt x="3780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92" y="72"/>
                    </a:lnTo>
                    <a:lnTo>
                      <a:pt x="3792" y="72"/>
                    </a:lnTo>
                    <a:lnTo>
                      <a:pt x="3792" y="72"/>
                    </a:lnTo>
                    <a:lnTo>
                      <a:pt x="3792" y="72"/>
                    </a:lnTo>
                    <a:lnTo>
                      <a:pt x="3792" y="72"/>
                    </a:lnTo>
                    <a:lnTo>
                      <a:pt x="3792" y="72"/>
                    </a:lnTo>
                    <a:lnTo>
                      <a:pt x="3798" y="66"/>
                    </a:lnTo>
                    <a:lnTo>
                      <a:pt x="3798" y="66"/>
                    </a:lnTo>
                    <a:lnTo>
                      <a:pt x="3798" y="66"/>
                    </a:lnTo>
                    <a:lnTo>
                      <a:pt x="3798" y="66"/>
                    </a:lnTo>
                    <a:lnTo>
                      <a:pt x="3798" y="66"/>
                    </a:lnTo>
                    <a:lnTo>
                      <a:pt x="3798" y="66"/>
                    </a:lnTo>
                    <a:lnTo>
                      <a:pt x="3804" y="66"/>
                    </a:lnTo>
                    <a:lnTo>
                      <a:pt x="3804" y="66"/>
                    </a:lnTo>
                    <a:lnTo>
                      <a:pt x="3804" y="66"/>
                    </a:lnTo>
                    <a:lnTo>
                      <a:pt x="3804" y="66"/>
                    </a:lnTo>
                    <a:lnTo>
                      <a:pt x="3804" y="66"/>
                    </a:lnTo>
                    <a:lnTo>
                      <a:pt x="3804" y="66"/>
                    </a:lnTo>
                    <a:lnTo>
                      <a:pt x="3810" y="66"/>
                    </a:lnTo>
                    <a:lnTo>
                      <a:pt x="3810" y="66"/>
                    </a:lnTo>
                    <a:lnTo>
                      <a:pt x="3810" y="66"/>
                    </a:lnTo>
                    <a:lnTo>
                      <a:pt x="3810" y="66"/>
                    </a:lnTo>
                    <a:lnTo>
                      <a:pt x="3810" y="66"/>
                    </a:lnTo>
                    <a:lnTo>
                      <a:pt x="3810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22" y="66"/>
                    </a:lnTo>
                    <a:lnTo>
                      <a:pt x="3822" y="66"/>
                    </a:lnTo>
                    <a:lnTo>
                      <a:pt x="3822" y="66"/>
                    </a:lnTo>
                    <a:lnTo>
                      <a:pt x="3822" y="66"/>
                    </a:lnTo>
                    <a:lnTo>
                      <a:pt x="3822" y="66"/>
                    </a:lnTo>
                    <a:lnTo>
                      <a:pt x="3822" y="66"/>
                    </a:lnTo>
                    <a:lnTo>
                      <a:pt x="3828" y="66"/>
                    </a:lnTo>
                    <a:lnTo>
                      <a:pt x="3828" y="66"/>
                    </a:lnTo>
                    <a:lnTo>
                      <a:pt x="3828" y="66"/>
                    </a:lnTo>
                    <a:lnTo>
                      <a:pt x="3828" y="66"/>
                    </a:lnTo>
                    <a:lnTo>
                      <a:pt x="3828" y="66"/>
                    </a:lnTo>
                    <a:lnTo>
                      <a:pt x="3828" y="66"/>
                    </a:lnTo>
                    <a:lnTo>
                      <a:pt x="3834" y="66"/>
                    </a:lnTo>
                    <a:lnTo>
                      <a:pt x="3834" y="66"/>
                    </a:lnTo>
                    <a:lnTo>
                      <a:pt x="3834" y="66"/>
                    </a:lnTo>
                    <a:lnTo>
                      <a:pt x="3834" y="66"/>
                    </a:lnTo>
                    <a:lnTo>
                      <a:pt x="3834" y="66"/>
                    </a:lnTo>
                    <a:lnTo>
                      <a:pt x="3834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6" y="66"/>
                    </a:lnTo>
                    <a:lnTo>
                      <a:pt x="3846" y="66"/>
                    </a:lnTo>
                    <a:lnTo>
                      <a:pt x="3846" y="66"/>
                    </a:lnTo>
                    <a:lnTo>
                      <a:pt x="3846" y="66"/>
                    </a:lnTo>
                    <a:lnTo>
                      <a:pt x="3846" y="66"/>
                    </a:lnTo>
                    <a:lnTo>
                      <a:pt x="3846" y="66"/>
                    </a:lnTo>
                    <a:lnTo>
                      <a:pt x="3852" y="66"/>
                    </a:lnTo>
                    <a:lnTo>
                      <a:pt x="3852" y="66"/>
                    </a:lnTo>
                    <a:lnTo>
                      <a:pt x="3852" y="60"/>
                    </a:lnTo>
                    <a:lnTo>
                      <a:pt x="3852" y="60"/>
                    </a:lnTo>
                    <a:lnTo>
                      <a:pt x="3852" y="60"/>
                    </a:lnTo>
                    <a:lnTo>
                      <a:pt x="3852" y="60"/>
                    </a:lnTo>
                    <a:lnTo>
                      <a:pt x="3858" y="60"/>
                    </a:lnTo>
                    <a:lnTo>
                      <a:pt x="3858" y="60"/>
                    </a:lnTo>
                    <a:lnTo>
                      <a:pt x="3858" y="60"/>
                    </a:lnTo>
                    <a:lnTo>
                      <a:pt x="3858" y="60"/>
                    </a:lnTo>
                    <a:lnTo>
                      <a:pt x="3858" y="60"/>
                    </a:lnTo>
                    <a:lnTo>
                      <a:pt x="3858" y="60"/>
                    </a:lnTo>
                    <a:lnTo>
                      <a:pt x="3864" y="60"/>
                    </a:lnTo>
                    <a:lnTo>
                      <a:pt x="3864" y="60"/>
                    </a:lnTo>
                    <a:lnTo>
                      <a:pt x="3864" y="60"/>
                    </a:lnTo>
                    <a:lnTo>
                      <a:pt x="3864" y="60"/>
                    </a:lnTo>
                    <a:lnTo>
                      <a:pt x="3864" y="60"/>
                    </a:lnTo>
                    <a:lnTo>
                      <a:pt x="3864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6" y="60"/>
                    </a:lnTo>
                    <a:lnTo>
                      <a:pt x="3876" y="60"/>
                    </a:lnTo>
                    <a:lnTo>
                      <a:pt x="3876" y="60"/>
                    </a:lnTo>
                    <a:lnTo>
                      <a:pt x="3876" y="60"/>
                    </a:lnTo>
                    <a:lnTo>
                      <a:pt x="3876" y="60"/>
                    </a:lnTo>
                    <a:lnTo>
                      <a:pt x="3876" y="60"/>
                    </a:lnTo>
                    <a:lnTo>
                      <a:pt x="3882" y="60"/>
                    </a:lnTo>
                    <a:lnTo>
                      <a:pt x="3882" y="60"/>
                    </a:lnTo>
                    <a:lnTo>
                      <a:pt x="3882" y="60"/>
                    </a:lnTo>
                    <a:lnTo>
                      <a:pt x="3882" y="60"/>
                    </a:lnTo>
                    <a:lnTo>
                      <a:pt x="3882" y="60"/>
                    </a:lnTo>
                    <a:lnTo>
                      <a:pt x="3882" y="60"/>
                    </a:lnTo>
                    <a:lnTo>
                      <a:pt x="3888" y="60"/>
                    </a:lnTo>
                    <a:lnTo>
                      <a:pt x="3888" y="60"/>
                    </a:lnTo>
                    <a:lnTo>
                      <a:pt x="3888" y="60"/>
                    </a:lnTo>
                    <a:lnTo>
                      <a:pt x="3888" y="60"/>
                    </a:lnTo>
                    <a:lnTo>
                      <a:pt x="3888" y="60"/>
                    </a:lnTo>
                    <a:lnTo>
                      <a:pt x="3888" y="60"/>
                    </a:lnTo>
                    <a:lnTo>
                      <a:pt x="3894" y="60"/>
                    </a:lnTo>
                    <a:lnTo>
                      <a:pt x="3894" y="60"/>
                    </a:lnTo>
                    <a:lnTo>
                      <a:pt x="3894" y="60"/>
                    </a:lnTo>
                    <a:lnTo>
                      <a:pt x="3894" y="60"/>
                    </a:lnTo>
                    <a:lnTo>
                      <a:pt x="3894" y="60"/>
                    </a:lnTo>
                    <a:lnTo>
                      <a:pt x="3894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6" y="54"/>
                    </a:lnTo>
                    <a:lnTo>
                      <a:pt x="3906" y="54"/>
                    </a:lnTo>
                    <a:lnTo>
                      <a:pt x="3906" y="54"/>
                    </a:lnTo>
                    <a:lnTo>
                      <a:pt x="3906" y="54"/>
                    </a:lnTo>
                    <a:lnTo>
                      <a:pt x="3906" y="54"/>
                    </a:lnTo>
                    <a:lnTo>
                      <a:pt x="3906" y="54"/>
                    </a:lnTo>
                    <a:lnTo>
                      <a:pt x="3912" y="54"/>
                    </a:lnTo>
                    <a:lnTo>
                      <a:pt x="3912" y="54"/>
                    </a:lnTo>
                    <a:lnTo>
                      <a:pt x="3912" y="54"/>
                    </a:lnTo>
                    <a:lnTo>
                      <a:pt x="3912" y="54"/>
                    </a:lnTo>
                    <a:lnTo>
                      <a:pt x="3912" y="54"/>
                    </a:lnTo>
                    <a:lnTo>
                      <a:pt x="3912" y="54"/>
                    </a:lnTo>
                    <a:lnTo>
                      <a:pt x="3918" y="54"/>
                    </a:lnTo>
                    <a:lnTo>
                      <a:pt x="3918" y="54"/>
                    </a:lnTo>
                    <a:lnTo>
                      <a:pt x="3918" y="54"/>
                    </a:lnTo>
                    <a:lnTo>
                      <a:pt x="3918" y="54"/>
                    </a:lnTo>
                    <a:lnTo>
                      <a:pt x="3918" y="54"/>
                    </a:lnTo>
                    <a:lnTo>
                      <a:pt x="3918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30" y="54"/>
                    </a:lnTo>
                    <a:lnTo>
                      <a:pt x="3930" y="54"/>
                    </a:lnTo>
                    <a:lnTo>
                      <a:pt x="3930" y="54"/>
                    </a:lnTo>
                    <a:lnTo>
                      <a:pt x="3930" y="54"/>
                    </a:lnTo>
                    <a:lnTo>
                      <a:pt x="3930" y="54"/>
                    </a:lnTo>
                    <a:lnTo>
                      <a:pt x="3930" y="54"/>
                    </a:lnTo>
                    <a:lnTo>
                      <a:pt x="3936" y="54"/>
                    </a:lnTo>
                    <a:lnTo>
                      <a:pt x="3936" y="54"/>
                    </a:lnTo>
                    <a:lnTo>
                      <a:pt x="3936" y="48"/>
                    </a:lnTo>
                    <a:lnTo>
                      <a:pt x="3936" y="48"/>
                    </a:lnTo>
                    <a:lnTo>
                      <a:pt x="3936" y="48"/>
                    </a:lnTo>
                    <a:lnTo>
                      <a:pt x="3936" y="48"/>
                    </a:lnTo>
                    <a:lnTo>
                      <a:pt x="3942" y="48"/>
                    </a:lnTo>
                    <a:lnTo>
                      <a:pt x="3942" y="48"/>
                    </a:lnTo>
                    <a:lnTo>
                      <a:pt x="3942" y="48"/>
                    </a:lnTo>
                    <a:lnTo>
                      <a:pt x="3942" y="48"/>
                    </a:lnTo>
                    <a:lnTo>
                      <a:pt x="3942" y="48"/>
                    </a:lnTo>
                    <a:lnTo>
                      <a:pt x="3942" y="48"/>
                    </a:lnTo>
                    <a:lnTo>
                      <a:pt x="3948" y="48"/>
                    </a:lnTo>
                    <a:lnTo>
                      <a:pt x="3948" y="48"/>
                    </a:lnTo>
                    <a:lnTo>
                      <a:pt x="3948" y="48"/>
                    </a:lnTo>
                    <a:lnTo>
                      <a:pt x="3948" y="48"/>
                    </a:lnTo>
                    <a:lnTo>
                      <a:pt x="3948" y="48"/>
                    </a:lnTo>
                    <a:lnTo>
                      <a:pt x="3948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60" y="48"/>
                    </a:lnTo>
                    <a:lnTo>
                      <a:pt x="3960" y="48"/>
                    </a:lnTo>
                    <a:lnTo>
                      <a:pt x="3960" y="48"/>
                    </a:lnTo>
                    <a:lnTo>
                      <a:pt x="3960" y="48"/>
                    </a:lnTo>
                    <a:lnTo>
                      <a:pt x="3960" y="48"/>
                    </a:lnTo>
                    <a:lnTo>
                      <a:pt x="3960" y="48"/>
                    </a:lnTo>
                    <a:lnTo>
                      <a:pt x="3966" y="48"/>
                    </a:lnTo>
                    <a:lnTo>
                      <a:pt x="3966" y="48"/>
                    </a:lnTo>
                    <a:lnTo>
                      <a:pt x="3966" y="48"/>
                    </a:lnTo>
                    <a:lnTo>
                      <a:pt x="3966" y="48"/>
                    </a:lnTo>
                    <a:lnTo>
                      <a:pt x="3966" y="48"/>
                    </a:lnTo>
                    <a:lnTo>
                      <a:pt x="3966" y="48"/>
                    </a:lnTo>
                    <a:lnTo>
                      <a:pt x="3972" y="42"/>
                    </a:lnTo>
                    <a:lnTo>
                      <a:pt x="3972" y="42"/>
                    </a:lnTo>
                    <a:lnTo>
                      <a:pt x="3972" y="42"/>
                    </a:lnTo>
                    <a:lnTo>
                      <a:pt x="3972" y="42"/>
                    </a:lnTo>
                    <a:lnTo>
                      <a:pt x="3972" y="42"/>
                    </a:lnTo>
                    <a:lnTo>
                      <a:pt x="3972" y="42"/>
                    </a:lnTo>
                    <a:lnTo>
                      <a:pt x="3978" y="42"/>
                    </a:lnTo>
                    <a:lnTo>
                      <a:pt x="3978" y="42"/>
                    </a:lnTo>
                    <a:lnTo>
                      <a:pt x="3978" y="42"/>
                    </a:lnTo>
                    <a:lnTo>
                      <a:pt x="3978" y="42"/>
                    </a:lnTo>
                    <a:lnTo>
                      <a:pt x="3978" y="42"/>
                    </a:lnTo>
                    <a:lnTo>
                      <a:pt x="3978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6" y="42"/>
                    </a:lnTo>
                    <a:lnTo>
                      <a:pt x="3996" y="42"/>
                    </a:lnTo>
                    <a:lnTo>
                      <a:pt x="3996" y="42"/>
                    </a:lnTo>
                    <a:lnTo>
                      <a:pt x="3996" y="42"/>
                    </a:lnTo>
                    <a:lnTo>
                      <a:pt x="3996" y="42"/>
                    </a:lnTo>
                    <a:lnTo>
                      <a:pt x="3996" y="42"/>
                    </a:lnTo>
                    <a:lnTo>
                      <a:pt x="4002" y="42"/>
                    </a:lnTo>
                    <a:lnTo>
                      <a:pt x="4002" y="42"/>
                    </a:lnTo>
                    <a:lnTo>
                      <a:pt x="4002" y="36"/>
                    </a:lnTo>
                    <a:lnTo>
                      <a:pt x="4002" y="36"/>
                    </a:lnTo>
                    <a:lnTo>
                      <a:pt x="4002" y="36"/>
                    </a:lnTo>
                    <a:lnTo>
                      <a:pt x="4002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14" y="36"/>
                    </a:lnTo>
                    <a:lnTo>
                      <a:pt x="4014" y="36"/>
                    </a:lnTo>
                    <a:lnTo>
                      <a:pt x="4014" y="36"/>
                    </a:lnTo>
                    <a:lnTo>
                      <a:pt x="4014" y="36"/>
                    </a:lnTo>
                    <a:lnTo>
                      <a:pt x="4014" y="36"/>
                    </a:lnTo>
                    <a:lnTo>
                      <a:pt x="4014" y="36"/>
                    </a:lnTo>
                    <a:lnTo>
                      <a:pt x="4020" y="36"/>
                    </a:lnTo>
                    <a:lnTo>
                      <a:pt x="4020" y="36"/>
                    </a:lnTo>
                    <a:lnTo>
                      <a:pt x="4020" y="36"/>
                    </a:lnTo>
                    <a:lnTo>
                      <a:pt x="4020" y="36"/>
                    </a:lnTo>
                    <a:lnTo>
                      <a:pt x="4020" y="36"/>
                    </a:lnTo>
                    <a:lnTo>
                      <a:pt x="4020" y="36"/>
                    </a:lnTo>
                    <a:lnTo>
                      <a:pt x="4026" y="36"/>
                    </a:lnTo>
                    <a:lnTo>
                      <a:pt x="4026" y="36"/>
                    </a:lnTo>
                    <a:lnTo>
                      <a:pt x="4026" y="36"/>
                    </a:lnTo>
                    <a:lnTo>
                      <a:pt x="4026" y="36"/>
                    </a:lnTo>
                    <a:lnTo>
                      <a:pt x="4026" y="36"/>
                    </a:lnTo>
                    <a:lnTo>
                      <a:pt x="4026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8" y="36"/>
                    </a:lnTo>
                    <a:lnTo>
                      <a:pt x="4038" y="36"/>
                    </a:lnTo>
                    <a:lnTo>
                      <a:pt x="4038" y="36"/>
                    </a:lnTo>
                    <a:lnTo>
                      <a:pt x="4038" y="36"/>
                    </a:lnTo>
                    <a:lnTo>
                      <a:pt x="4038" y="36"/>
                    </a:lnTo>
                    <a:lnTo>
                      <a:pt x="4038" y="36"/>
                    </a:lnTo>
                    <a:lnTo>
                      <a:pt x="4044" y="36"/>
                    </a:lnTo>
                    <a:lnTo>
                      <a:pt x="4044" y="36"/>
                    </a:lnTo>
                    <a:lnTo>
                      <a:pt x="4044" y="36"/>
                    </a:lnTo>
                    <a:lnTo>
                      <a:pt x="4044" y="36"/>
                    </a:lnTo>
                    <a:lnTo>
                      <a:pt x="4044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6" y="36"/>
                    </a:lnTo>
                    <a:lnTo>
                      <a:pt x="4056" y="36"/>
                    </a:lnTo>
                    <a:lnTo>
                      <a:pt x="4056" y="36"/>
                    </a:lnTo>
                    <a:lnTo>
                      <a:pt x="4056" y="36"/>
                    </a:lnTo>
                    <a:lnTo>
                      <a:pt x="4056" y="36"/>
                    </a:lnTo>
                    <a:lnTo>
                      <a:pt x="4056" y="36"/>
                    </a:lnTo>
                    <a:lnTo>
                      <a:pt x="4062" y="36"/>
                    </a:lnTo>
                    <a:lnTo>
                      <a:pt x="4062" y="36"/>
                    </a:lnTo>
                    <a:lnTo>
                      <a:pt x="4062" y="36"/>
                    </a:lnTo>
                    <a:lnTo>
                      <a:pt x="4062" y="36"/>
                    </a:lnTo>
                    <a:lnTo>
                      <a:pt x="4062" y="36"/>
                    </a:lnTo>
                    <a:lnTo>
                      <a:pt x="4062" y="36"/>
                    </a:lnTo>
                    <a:lnTo>
                      <a:pt x="4068" y="36"/>
                    </a:lnTo>
                    <a:lnTo>
                      <a:pt x="4068" y="36"/>
                    </a:lnTo>
                    <a:lnTo>
                      <a:pt x="4068" y="36"/>
                    </a:lnTo>
                    <a:lnTo>
                      <a:pt x="4068" y="36"/>
                    </a:lnTo>
                    <a:lnTo>
                      <a:pt x="4068" y="36"/>
                    </a:lnTo>
                    <a:lnTo>
                      <a:pt x="4068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80" y="36"/>
                    </a:lnTo>
                    <a:lnTo>
                      <a:pt x="4080" y="36"/>
                    </a:lnTo>
                    <a:lnTo>
                      <a:pt x="4080" y="36"/>
                    </a:lnTo>
                    <a:lnTo>
                      <a:pt x="4080" y="36"/>
                    </a:lnTo>
                    <a:lnTo>
                      <a:pt x="4080" y="36"/>
                    </a:lnTo>
                    <a:lnTo>
                      <a:pt x="4080" y="36"/>
                    </a:lnTo>
                    <a:lnTo>
                      <a:pt x="4086" y="36"/>
                    </a:lnTo>
                    <a:lnTo>
                      <a:pt x="4086" y="36"/>
                    </a:lnTo>
                    <a:lnTo>
                      <a:pt x="4086" y="36"/>
                    </a:lnTo>
                    <a:lnTo>
                      <a:pt x="4086" y="36"/>
                    </a:lnTo>
                    <a:lnTo>
                      <a:pt x="4086" y="36"/>
                    </a:lnTo>
                    <a:lnTo>
                      <a:pt x="4086" y="36"/>
                    </a:lnTo>
                    <a:lnTo>
                      <a:pt x="4092" y="36"/>
                    </a:lnTo>
                    <a:lnTo>
                      <a:pt x="4092" y="42"/>
                    </a:lnTo>
                    <a:lnTo>
                      <a:pt x="4092" y="42"/>
                    </a:lnTo>
                    <a:lnTo>
                      <a:pt x="4092" y="42"/>
                    </a:lnTo>
                    <a:lnTo>
                      <a:pt x="4092" y="42"/>
                    </a:lnTo>
                    <a:lnTo>
                      <a:pt x="4092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104" y="42"/>
                    </a:lnTo>
                    <a:lnTo>
                      <a:pt x="4104" y="42"/>
                    </a:lnTo>
                    <a:lnTo>
                      <a:pt x="4104" y="42"/>
                    </a:lnTo>
                    <a:lnTo>
                      <a:pt x="4104" y="42"/>
                    </a:lnTo>
                    <a:lnTo>
                      <a:pt x="4104" y="42"/>
                    </a:lnTo>
                    <a:lnTo>
                      <a:pt x="4104" y="42"/>
                    </a:lnTo>
                    <a:lnTo>
                      <a:pt x="4110" y="42"/>
                    </a:lnTo>
                    <a:lnTo>
                      <a:pt x="4110" y="42"/>
                    </a:lnTo>
                    <a:lnTo>
                      <a:pt x="4110" y="42"/>
                    </a:lnTo>
                    <a:lnTo>
                      <a:pt x="4110" y="42"/>
                    </a:lnTo>
                    <a:lnTo>
                      <a:pt x="4110" y="42"/>
                    </a:lnTo>
                    <a:lnTo>
                      <a:pt x="4110" y="48"/>
                    </a:lnTo>
                    <a:lnTo>
                      <a:pt x="4116" y="48"/>
                    </a:lnTo>
                    <a:lnTo>
                      <a:pt x="4116" y="48"/>
                    </a:lnTo>
                    <a:lnTo>
                      <a:pt x="4116" y="48"/>
                    </a:lnTo>
                    <a:lnTo>
                      <a:pt x="4116" y="48"/>
                    </a:lnTo>
                    <a:lnTo>
                      <a:pt x="4116" y="48"/>
                    </a:lnTo>
                    <a:lnTo>
                      <a:pt x="4116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8" y="48"/>
                    </a:lnTo>
                    <a:lnTo>
                      <a:pt x="4128" y="48"/>
                    </a:lnTo>
                    <a:lnTo>
                      <a:pt x="4128" y="48"/>
                    </a:lnTo>
                    <a:lnTo>
                      <a:pt x="4128" y="48"/>
                    </a:lnTo>
                    <a:lnTo>
                      <a:pt x="4128" y="48"/>
                    </a:lnTo>
                    <a:lnTo>
                      <a:pt x="4128" y="48"/>
                    </a:lnTo>
                    <a:lnTo>
                      <a:pt x="4134" y="48"/>
                    </a:lnTo>
                    <a:lnTo>
                      <a:pt x="4134" y="48"/>
                    </a:lnTo>
                    <a:lnTo>
                      <a:pt x="4134" y="48"/>
                    </a:lnTo>
                    <a:lnTo>
                      <a:pt x="4134" y="54"/>
                    </a:lnTo>
                    <a:lnTo>
                      <a:pt x="4134" y="54"/>
                    </a:lnTo>
                    <a:lnTo>
                      <a:pt x="4134" y="54"/>
                    </a:lnTo>
                    <a:lnTo>
                      <a:pt x="4140" y="54"/>
                    </a:lnTo>
                    <a:lnTo>
                      <a:pt x="4140" y="54"/>
                    </a:lnTo>
                    <a:lnTo>
                      <a:pt x="4140" y="54"/>
                    </a:lnTo>
                    <a:lnTo>
                      <a:pt x="4140" y="54"/>
                    </a:lnTo>
                    <a:lnTo>
                      <a:pt x="4140" y="54"/>
                    </a:lnTo>
                    <a:lnTo>
                      <a:pt x="4140" y="54"/>
                    </a:lnTo>
                    <a:lnTo>
                      <a:pt x="4146" y="54"/>
                    </a:lnTo>
                    <a:lnTo>
                      <a:pt x="4146" y="54"/>
                    </a:lnTo>
                    <a:lnTo>
                      <a:pt x="4146" y="54"/>
                    </a:lnTo>
                    <a:lnTo>
                      <a:pt x="4146" y="54"/>
                    </a:lnTo>
                    <a:lnTo>
                      <a:pt x="4146" y="54"/>
                    </a:lnTo>
                    <a:lnTo>
                      <a:pt x="4146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8" y="54"/>
                    </a:lnTo>
                    <a:lnTo>
                      <a:pt x="4158" y="54"/>
                    </a:lnTo>
                    <a:lnTo>
                      <a:pt x="4158" y="60"/>
                    </a:lnTo>
                    <a:lnTo>
                      <a:pt x="4158" y="60"/>
                    </a:lnTo>
                    <a:lnTo>
                      <a:pt x="4158" y="60"/>
                    </a:lnTo>
                    <a:lnTo>
                      <a:pt x="4158" y="60"/>
                    </a:lnTo>
                    <a:lnTo>
                      <a:pt x="4164" y="60"/>
                    </a:lnTo>
                    <a:lnTo>
                      <a:pt x="4164" y="60"/>
                    </a:lnTo>
                    <a:lnTo>
                      <a:pt x="4164" y="60"/>
                    </a:lnTo>
                    <a:lnTo>
                      <a:pt x="4164" y="60"/>
                    </a:lnTo>
                    <a:lnTo>
                      <a:pt x="4164" y="60"/>
                    </a:lnTo>
                    <a:lnTo>
                      <a:pt x="4164" y="60"/>
                    </a:lnTo>
                    <a:lnTo>
                      <a:pt x="4170" y="60"/>
                    </a:lnTo>
                    <a:lnTo>
                      <a:pt x="4170" y="60"/>
                    </a:lnTo>
                    <a:lnTo>
                      <a:pt x="4170" y="60"/>
                    </a:lnTo>
                    <a:lnTo>
                      <a:pt x="4170" y="60"/>
                    </a:lnTo>
                    <a:lnTo>
                      <a:pt x="4170" y="60"/>
                    </a:lnTo>
                    <a:lnTo>
                      <a:pt x="4170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82" y="60"/>
                    </a:lnTo>
                    <a:lnTo>
                      <a:pt x="4182" y="60"/>
                    </a:lnTo>
                    <a:lnTo>
                      <a:pt x="4182" y="60"/>
                    </a:lnTo>
                    <a:lnTo>
                      <a:pt x="4182" y="66"/>
                    </a:lnTo>
                    <a:lnTo>
                      <a:pt x="4182" y="66"/>
                    </a:lnTo>
                    <a:lnTo>
                      <a:pt x="4182" y="66"/>
                    </a:lnTo>
                    <a:lnTo>
                      <a:pt x="4188" y="66"/>
                    </a:lnTo>
                    <a:lnTo>
                      <a:pt x="4188" y="66"/>
                    </a:lnTo>
                    <a:lnTo>
                      <a:pt x="4188" y="66"/>
                    </a:lnTo>
                    <a:lnTo>
                      <a:pt x="4188" y="66"/>
                    </a:lnTo>
                    <a:lnTo>
                      <a:pt x="4188" y="66"/>
                    </a:lnTo>
                    <a:lnTo>
                      <a:pt x="4188" y="66"/>
                    </a:lnTo>
                    <a:lnTo>
                      <a:pt x="4194" y="66"/>
                    </a:lnTo>
                    <a:lnTo>
                      <a:pt x="4194" y="66"/>
                    </a:lnTo>
                    <a:lnTo>
                      <a:pt x="4194" y="66"/>
                    </a:lnTo>
                    <a:lnTo>
                      <a:pt x="4194" y="66"/>
                    </a:lnTo>
                    <a:lnTo>
                      <a:pt x="4194" y="66"/>
                    </a:lnTo>
                    <a:lnTo>
                      <a:pt x="4194" y="66"/>
                    </a:lnTo>
                    <a:lnTo>
                      <a:pt x="4200" y="66"/>
                    </a:lnTo>
                    <a:lnTo>
                      <a:pt x="4200" y="66"/>
                    </a:lnTo>
                    <a:lnTo>
                      <a:pt x="4200" y="66"/>
                    </a:lnTo>
                    <a:lnTo>
                      <a:pt x="4200" y="66"/>
                    </a:lnTo>
                    <a:lnTo>
                      <a:pt x="4200" y="66"/>
                    </a:lnTo>
                    <a:lnTo>
                      <a:pt x="4200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12" y="72"/>
                    </a:lnTo>
                    <a:lnTo>
                      <a:pt x="4212" y="72"/>
                    </a:lnTo>
                    <a:lnTo>
                      <a:pt x="4212" y="72"/>
                    </a:lnTo>
                    <a:lnTo>
                      <a:pt x="4212" y="72"/>
                    </a:lnTo>
                    <a:lnTo>
                      <a:pt x="4212" y="72"/>
                    </a:lnTo>
                    <a:lnTo>
                      <a:pt x="4212" y="72"/>
                    </a:lnTo>
                    <a:lnTo>
                      <a:pt x="4218" y="72"/>
                    </a:lnTo>
                    <a:lnTo>
                      <a:pt x="4218" y="72"/>
                    </a:lnTo>
                    <a:lnTo>
                      <a:pt x="4218" y="72"/>
                    </a:lnTo>
                    <a:lnTo>
                      <a:pt x="4218" y="72"/>
                    </a:lnTo>
                    <a:lnTo>
                      <a:pt x="4218" y="72"/>
                    </a:lnTo>
                    <a:lnTo>
                      <a:pt x="4218" y="72"/>
                    </a:lnTo>
                    <a:lnTo>
                      <a:pt x="4224" y="72"/>
                    </a:lnTo>
                    <a:lnTo>
                      <a:pt x="4224" y="72"/>
                    </a:lnTo>
                    <a:lnTo>
                      <a:pt x="4224" y="72"/>
                    </a:lnTo>
                    <a:lnTo>
                      <a:pt x="4224" y="72"/>
                    </a:lnTo>
                    <a:lnTo>
                      <a:pt x="4224" y="72"/>
                    </a:lnTo>
                    <a:lnTo>
                      <a:pt x="4224" y="72"/>
                    </a:lnTo>
                    <a:lnTo>
                      <a:pt x="4230" y="72"/>
                    </a:lnTo>
                    <a:lnTo>
                      <a:pt x="4230" y="72"/>
                    </a:lnTo>
                    <a:lnTo>
                      <a:pt x="4230" y="72"/>
                    </a:lnTo>
                    <a:lnTo>
                      <a:pt x="4230" y="72"/>
                    </a:lnTo>
                    <a:lnTo>
                      <a:pt x="4230" y="72"/>
                    </a:lnTo>
                    <a:lnTo>
                      <a:pt x="4230" y="72"/>
                    </a:lnTo>
                    <a:lnTo>
                      <a:pt x="4236" y="72"/>
                    </a:lnTo>
                    <a:lnTo>
                      <a:pt x="4236" y="72"/>
                    </a:lnTo>
                    <a:lnTo>
                      <a:pt x="4236" y="72"/>
                    </a:lnTo>
                    <a:lnTo>
                      <a:pt x="4236" y="72"/>
                    </a:lnTo>
                    <a:lnTo>
                      <a:pt x="4236" y="72"/>
                    </a:lnTo>
                    <a:lnTo>
                      <a:pt x="4236" y="72"/>
                    </a:lnTo>
                    <a:lnTo>
                      <a:pt x="4236" y="78"/>
                    </a:lnTo>
                    <a:lnTo>
                      <a:pt x="4242" y="78"/>
                    </a:lnTo>
                    <a:lnTo>
                      <a:pt x="4242" y="78"/>
                    </a:lnTo>
                    <a:lnTo>
                      <a:pt x="4242" y="78"/>
                    </a:lnTo>
                    <a:lnTo>
                      <a:pt x="4242" y="78"/>
                    </a:lnTo>
                    <a:lnTo>
                      <a:pt x="4242" y="78"/>
                    </a:lnTo>
                    <a:lnTo>
                      <a:pt x="4242" y="78"/>
                    </a:lnTo>
                    <a:lnTo>
                      <a:pt x="4248" y="78"/>
                    </a:lnTo>
                    <a:lnTo>
                      <a:pt x="4248" y="78"/>
                    </a:lnTo>
                    <a:lnTo>
                      <a:pt x="4248" y="78"/>
                    </a:lnTo>
                    <a:lnTo>
                      <a:pt x="4248" y="78"/>
                    </a:lnTo>
                    <a:lnTo>
                      <a:pt x="4248" y="78"/>
                    </a:lnTo>
                    <a:lnTo>
                      <a:pt x="4248" y="78"/>
                    </a:lnTo>
                    <a:lnTo>
                      <a:pt x="4254" y="78"/>
                    </a:lnTo>
                    <a:lnTo>
                      <a:pt x="4254" y="78"/>
                    </a:lnTo>
                    <a:lnTo>
                      <a:pt x="4254" y="78"/>
                    </a:lnTo>
                    <a:lnTo>
                      <a:pt x="4254" y="78"/>
                    </a:lnTo>
                    <a:lnTo>
                      <a:pt x="4254" y="78"/>
                    </a:lnTo>
                    <a:lnTo>
                      <a:pt x="4254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6" y="78"/>
                    </a:lnTo>
                    <a:lnTo>
                      <a:pt x="4266" y="78"/>
                    </a:lnTo>
                    <a:lnTo>
                      <a:pt x="4266" y="78"/>
                    </a:lnTo>
                    <a:lnTo>
                      <a:pt x="4266" y="78"/>
                    </a:lnTo>
                    <a:lnTo>
                      <a:pt x="4266" y="78"/>
                    </a:lnTo>
                    <a:lnTo>
                      <a:pt x="4266" y="78"/>
                    </a:lnTo>
                    <a:lnTo>
                      <a:pt x="4272" y="78"/>
                    </a:lnTo>
                    <a:lnTo>
                      <a:pt x="4272" y="84"/>
                    </a:lnTo>
                    <a:lnTo>
                      <a:pt x="4272" y="84"/>
                    </a:lnTo>
                    <a:lnTo>
                      <a:pt x="4272" y="84"/>
                    </a:lnTo>
                    <a:lnTo>
                      <a:pt x="4272" y="84"/>
                    </a:lnTo>
                    <a:lnTo>
                      <a:pt x="4272" y="84"/>
                    </a:lnTo>
                    <a:lnTo>
                      <a:pt x="4278" y="84"/>
                    </a:lnTo>
                    <a:lnTo>
                      <a:pt x="4278" y="84"/>
                    </a:lnTo>
                    <a:lnTo>
                      <a:pt x="4278" y="84"/>
                    </a:lnTo>
                    <a:lnTo>
                      <a:pt x="4278" y="84"/>
                    </a:lnTo>
                    <a:lnTo>
                      <a:pt x="4278" y="84"/>
                    </a:lnTo>
                    <a:lnTo>
                      <a:pt x="4278" y="84"/>
                    </a:lnTo>
                    <a:lnTo>
                      <a:pt x="4284" y="84"/>
                    </a:lnTo>
                    <a:lnTo>
                      <a:pt x="4284" y="84"/>
                    </a:lnTo>
                    <a:lnTo>
                      <a:pt x="4284" y="84"/>
                    </a:lnTo>
                    <a:lnTo>
                      <a:pt x="4284" y="84"/>
                    </a:lnTo>
                    <a:lnTo>
                      <a:pt x="4284" y="84"/>
                    </a:lnTo>
                    <a:lnTo>
                      <a:pt x="4284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6" y="84"/>
                    </a:lnTo>
                    <a:lnTo>
                      <a:pt x="4296" y="84"/>
                    </a:lnTo>
                    <a:lnTo>
                      <a:pt x="4296" y="84"/>
                    </a:lnTo>
                    <a:lnTo>
                      <a:pt x="4296" y="84"/>
                    </a:lnTo>
                    <a:lnTo>
                      <a:pt x="4296" y="84"/>
                    </a:lnTo>
                    <a:lnTo>
                      <a:pt x="4296" y="84"/>
                    </a:lnTo>
                    <a:lnTo>
                      <a:pt x="4302" y="84"/>
                    </a:lnTo>
                    <a:lnTo>
                      <a:pt x="4302" y="84"/>
                    </a:lnTo>
                    <a:lnTo>
                      <a:pt x="4302" y="84"/>
                    </a:lnTo>
                    <a:lnTo>
                      <a:pt x="4302" y="84"/>
                    </a:lnTo>
                    <a:lnTo>
                      <a:pt x="4302" y="84"/>
                    </a:lnTo>
                    <a:lnTo>
                      <a:pt x="4302" y="84"/>
                    </a:lnTo>
                    <a:lnTo>
                      <a:pt x="4308" y="84"/>
                    </a:lnTo>
                    <a:lnTo>
                      <a:pt x="4308" y="84"/>
                    </a:lnTo>
                    <a:lnTo>
                      <a:pt x="4308" y="90"/>
                    </a:lnTo>
                    <a:lnTo>
                      <a:pt x="4308" y="90"/>
                    </a:lnTo>
                    <a:lnTo>
                      <a:pt x="4308" y="90"/>
                    </a:lnTo>
                    <a:lnTo>
                      <a:pt x="4308" y="90"/>
                    </a:lnTo>
                    <a:lnTo>
                      <a:pt x="4314" y="90"/>
                    </a:lnTo>
                    <a:lnTo>
                      <a:pt x="4314" y="90"/>
                    </a:lnTo>
                    <a:lnTo>
                      <a:pt x="4314" y="90"/>
                    </a:lnTo>
                    <a:lnTo>
                      <a:pt x="4314" y="90"/>
                    </a:lnTo>
                    <a:lnTo>
                      <a:pt x="4314" y="90"/>
                    </a:lnTo>
                    <a:lnTo>
                      <a:pt x="4314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6" y="90"/>
                    </a:lnTo>
                    <a:lnTo>
                      <a:pt x="4326" y="90"/>
                    </a:lnTo>
                    <a:lnTo>
                      <a:pt x="4326" y="90"/>
                    </a:lnTo>
                    <a:lnTo>
                      <a:pt x="4326" y="90"/>
                    </a:lnTo>
                    <a:lnTo>
                      <a:pt x="4326" y="90"/>
                    </a:lnTo>
                    <a:lnTo>
                      <a:pt x="4326" y="90"/>
                    </a:lnTo>
                    <a:lnTo>
                      <a:pt x="4332" y="90"/>
                    </a:lnTo>
                    <a:lnTo>
                      <a:pt x="4332" y="90"/>
                    </a:lnTo>
                    <a:lnTo>
                      <a:pt x="4332" y="90"/>
                    </a:lnTo>
                    <a:lnTo>
                      <a:pt x="4332" y="90"/>
                    </a:lnTo>
                    <a:lnTo>
                      <a:pt x="4332" y="90"/>
                    </a:lnTo>
                    <a:lnTo>
                      <a:pt x="4332" y="90"/>
                    </a:lnTo>
                    <a:lnTo>
                      <a:pt x="4338" y="90"/>
                    </a:lnTo>
                    <a:lnTo>
                      <a:pt x="4338" y="90"/>
                    </a:lnTo>
                    <a:lnTo>
                      <a:pt x="4338" y="90"/>
                    </a:lnTo>
                    <a:lnTo>
                      <a:pt x="4338" y="90"/>
                    </a:lnTo>
                    <a:lnTo>
                      <a:pt x="4338" y="90"/>
                    </a:lnTo>
                    <a:lnTo>
                      <a:pt x="4338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50" y="90"/>
                    </a:lnTo>
                    <a:lnTo>
                      <a:pt x="4350" y="96"/>
                    </a:lnTo>
                    <a:lnTo>
                      <a:pt x="4350" y="96"/>
                    </a:lnTo>
                    <a:lnTo>
                      <a:pt x="4350" y="96"/>
                    </a:lnTo>
                    <a:lnTo>
                      <a:pt x="4350" y="96"/>
                    </a:lnTo>
                    <a:lnTo>
                      <a:pt x="4350" y="96"/>
                    </a:lnTo>
                    <a:lnTo>
                      <a:pt x="4356" y="96"/>
                    </a:lnTo>
                    <a:lnTo>
                      <a:pt x="4356" y="96"/>
                    </a:lnTo>
                    <a:lnTo>
                      <a:pt x="4356" y="96"/>
                    </a:lnTo>
                    <a:lnTo>
                      <a:pt x="4356" y="96"/>
                    </a:lnTo>
                    <a:lnTo>
                      <a:pt x="4356" y="96"/>
                    </a:lnTo>
                    <a:lnTo>
                      <a:pt x="4356" y="96"/>
                    </a:lnTo>
                    <a:lnTo>
                      <a:pt x="4362" y="96"/>
                    </a:lnTo>
                    <a:lnTo>
                      <a:pt x="4362" y="96"/>
                    </a:lnTo>
                    <a:lnTo>
                      <a:pt x="4362" y="96"/>
                    </a:lnTo>
                    <a:lnTo>
                      <a:pt x="4362" y="96"/>
                    </a:lnTo>
                    <a:lnTo>
                      <a:pt x="4362" y="96"/>
                    </a:lnTo>
                    <a:lnTo>
                      <a:pt x="4362" y="96"/>
                    </a:lnTo>
                    <a:lnTo>
                      <a:pt x="4368" y="90"/>
                    </a:lnTo>
                    <a:lnTo>
                      <a:pt x="4368" y="90"/>
                    </a:lnTo>
                    <a:lnTo>
                      <a:pt x="4368" y="90"/>
                    </a:lnTo>
                    <a:lnTo>
                      <a:pt x="4368" y="90"/>
                    </a:lnTo>
                    <a:lnTo>
                      <a:pt x="4368" y="90"/>
                    </a:lnTo>
                    <a:lnTo>
                      <a:pt x="4368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80" y="90"/>
                    </a:lnTo>
                    <a:lnTo>
                      <a:pt x="4380" y="90"/>
                    </a:lnTo>
                    <a:lnTo>
                      <a:pt x="4380" y="90"/>
                    </a:lnTo>
                    <a:lnTo>
                      <a:pt x="4380" y="90"/>
                    </a:lnTo>
                    <a:lnTo>
                      <a:pt x="4380" y="90"/>
                    </a:lnTo>
                    <a:lnTo>
                      <a:pt x="4380" y="90"/>
                    </a:lnTo>
                    <a:lnTo>
                      <a:pt x="4386" y="90"/>
                    </a:lnTo>
                    <a:lnTo>
                      <a:pt x="4386" y="90"/>
                    </a:lnTo>
                    <a:lnTo>
                      <a:pt x="4386" y="90"/>
                    </a:lnTo>
                    <a:lnTo>
                      <a:pt x="4386" y="90"/>
                    </a:lnTo>
                    <a:lnTo>
                      <a:pt x="4386" y="90"/>
                    </a:lnTo>
                    <a:lnTo>
                      <a:pt x="4386" y="90"/>
                    </a:lnTo>
                    <a:lnTo>
                      <a:pt x="4392" y="90"/>
                    </a:lnTo>
                    <a:lnTo>
                      <a:pt x="4392" y="90"/>
                    </a:lnTo>
                    <a:lnTo>
                      <a:pt x="4392" y="90"/>
                    </a:lnTo>
                    <a:lnTo>
                      <a:pt x="4392" y="90"/>
                    </a:lnTo>
                    <a:lnTo>
                      <a:pt x="4392" y="90"/>
                    </a:lnTo>
                    <a:lnTo>
                      <a:pt x="4392" y="90"/>
                    </a:lnTo>
                    <a:lnTo>
                      <a:pt x="4398" y="90"/>
                    </a:lnTo>
                    <a:lnTo>
                      <a:pt x="4398" y="90"/>
                    </a:lnTo>
                    <a:lnTo>
                      <a:pt x="4398" y="90"/>
                    </a:lnTo>
                    <a:lnTo>
                      <a:pt x="4398" y="90"/>
                    </a:lnTo>
                    <a:lnTo>
                      <a:pt x="4398" y="84"/>
                    </a:lnTo>
                    <a:lnTo>
                      <a:pt x="4398" y="84"/>
                    </a:lnTo>
                    <a:lnTo>
                      <a:pt x="4398" y="84"/>
                    </a:lnTo>
                    <a:lnTo>
                      <a:pt x="4404" y="84"/>
                    </a:lnTo>
                    <a:lnTo>
                      <a:pt x="4404" y="84"/>
                    </a:lnTo>
                    <a:lnTo>
                      <a:pt x="4404" y="84"/>
                    </a:lnTo>
                    <a:lnTo>
                      <a:pt x="4404" y="84"/>
                    </a:lnTo>
                    <a:lnTo>
                      <a:pt x="4404" y="84"/>
                    </a:lnTo>
                    <a:lnTo>
                      <a:pt x="4404" y="84"/>
                    </a:lnTo>
                    <a:lnTo>
                      <a:pt x="4410" y="84"/>
                    </a:lnTo>
                    <a:lnTo>
                      <a:pt x="4410" y="84"/>
                    </a:lnTo>
                    <a:lnTo>
                      <a:pt x="4410" y="84"/>
                    </a:lnTo>
                    <a:lnTo>
                      <a:pt x="4410" y="84"/>
                    </a:lnTo>
                    <a:lnTo>
                      <a:pt x="4410" y="84"/>
                    </a:lnTo>
                    <a:lnTo>
                      <a:pt x="4410" y="84"/>
                    </a:lnTo>
                    <a:lnTo>
                      <a:pt x="4416" y="84"/>
                    </a:lnTo>
                    <a:lnTo>
                      <a:pt x="4416" y="84"/>
                    </a:lnTo>
                    <a:lnTo>
                      <a:pt x="4416" y="84"/>
                    </a:lnTo>
                    <a:lnTo>
                      <a:pt x="4416" y="84"/>
                    </a:lnTo>
                    <a:lnTo>
                      <a:pt x="4416" y="84"/>
                    </a:lnTo>
                    <a:lnTo>
                      <a:pt x="4416" y="84"/>
                    </a:lnTo>
                    <a:lnTo>
                      <a:pt x="4422" y="84"/>
                    </a:lnTo>
                    <a:lnTo>
                      <a:pt x="4422" y="84"/>
                    </a:lnTo>
                    <a:lnTo>
                      <a:pt x="4422" y="84"/>
                    </a:lnTo>
                    <a:lnTo>
                      <a:pt x="4422" y="84"/>
                    </a:lnTo>
                    <a:lnTo>
                      <a:pt x="4422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34" y="84"/>
                    </a:lnTo>
                    <a:lnTo>
                      <a:pt x="4434" y="84"/>
                    </a:lnTo>
                    <a:lnTo>
                      <a:pt x="4434" y="84"/>
                    </a:lnTo>
                    <a:lnTo>
                      <a:pt x="4434" y="78"/>
                    </a:lnTo>
                    <a:lnTo>
                      <a:pt x="4434" y="78"/>
                    </a:lnTo>
                    <a:lnTo>
                      <a:pt x="4434" y="78"/>
                    </a:lnTo>
                    <a:lnTo>
                      <a:pt x="4440" y="78"/>
                    </a:lnTo>
                    <a:lnTo>
                      <a:pt x="4440" y="78"/>
                    </a:lnTo>
                    <a:lnTo>
                      <a:pt x="4440" y="78"/>
                    </a:lnTo>
                    <a:lnTo>
                      <a:pt x="4440" y="78"/>
                    </a:lnTo>
                    <a:lnTo>
                      <a:pt x="4440" y="78"/>
                    </a:lnTo>
                    <a:lnTo>
                      <a:pt x="4440" y="78"/>
                    </a:lnTo>
                    <a:lnTo>
                      <a:pt x="4446" y="78"/>
                    </a:lnTo>
                    <a:lnTo>
                      <a:pt x="4446" y="78"/>
                    </a:lnTo>
                    <a:lnTo>
                      <a:pt x="4446" y="78"/>
                    </a:lnTo>
                    <a:lnTo>
                      <a:pt x="4446" y="78"/>
                    </a:lnTo>
                    <a:lnTo>
                      <a:pt x="4446" y="78"/>
                    </a:lnTo>
                    <a:lnTo>
                      <a:pt x="4446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8" y="78"/>
                    </a:lnTo>
                    <a:lnTo>
                      <a:pt x="4458" y="78"/>
                    </a:lnTo>
                    <a:lnTo>
                      <a:pt x="4458" y="78"/>
                    </a:lnTo>
                    <a:lnTo>
                      <a:pt x="4458" y="78"/>
                    </a:lnTo>
                    <a:lnTo>
                      <a:pt x="4458" y="78"/>
                    </a:lnTo>
                    <a:lnTo>
                      <a:pt x="4458" y="78"/>
                    </a:lnTo>
                    <a:lnTo>
                      <a:pt x="4464" y="78"/>
                    </a:lnTo>
                    <a:lnTo>
                      <a:pt x="4464" y="78"/>
                    </a:lnTo>
                    <a:lnTo>
                      <a:pt x="4464" y="78"/>
                    </a:lnTo>
                    <a:lnTo>
                      <a:pt x="4464" y="78"/>
                    </a:lnTo>
                    <a:lnTo>
                      <a:pt x="4464" y="78"/>
                    </a:lnTo>
                    <a:lnTo>
                      <a:pt x="4464" y="78"/>
                    </a:lnTo>
                    <a:lnTo>
                      <a:pt x="4470" y="78"/>
                    </a:lnTo>
                    <a:lnTo>
                      <a:pt x="4470" y="78"/>
                    </a:lnTo>
                    <a:lnTo>
                      <a:pt x="4470" y="78"/>
                    </a:lnTo>
                    <a:lnTo>
                      <a:pt x="4470" y="78"/>
                    </a:lnTo>
                    <a:lnTo>
                      <a:pt x="4470" y="78"/>
                    </a:lnTo>
                    <a:lnTo>
                      <a:pt x="4470" y="78"/>
                    </a:lnTo>
                    <a:lnTo>
                      <a:pt x="4476" y="72"/>
                    </a:lnTo>
                    <a:lnTo>
                      <a:pt x="4476" y="72"/>
                    </a:lnTo>
                    <a:lnTo>
                      <a:pt x="4476" y="72"/>
                    </a:lnTo>
                    <a:lnTo>
                      <a:pt x="4476" y="72"/>
                    </a:lnTo>
                    <a:lnTo>
                      <a:pt x="4476" y="72"/>
                    </a:lnTo>
                    <a:lnTo>
                      <a:pt x="4476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8" y="72"/>
                    </a:lnTo>
                    <a:lnTo>
                      <a:pt x="4488" y="72"/>
                    </a:lnTo>
                    <a:lnTo>
                      <a:pt x="4488" y="72"/>
                    </a:lnTo>
                    <a:lnTo>
                      <a:pt x="4488" y="72"/>
                    </a:lnTo>
                    <a:lnTo>
                      <a:pt x="4488" y="72"/>
                    </a:lnTo>
                    <a:lnTo>
                      <a:pt x="4488" y="72"/>
                    </a:lnTo>
                    <a:lnTo>
                      <a:pt x="4494" y="72"/>
                    </a:lnTo>
                    <a:lnTo>
                      <a:pt x="4494" y="72"/>
                    </a:lnTo>
                    <a:lnTo>
                      <a:pt x="4494" y="72"/>
                    </a:lnTo>
                    <a:lnTo>
                      <a:pt x="4494" y="72"/>
                    </a:lnTo>
                    <a:lnTo>
                      <a:pt x="4494" y="72"/>
                    </a:lnTo>
                    <a:lnTo>
                      <a:pt x="4494" y="72"/>
                    </a:lnTo>
                    <a:lnTo>
                      <a:pt x="4500" y="72"/>
                    </a:lnTo>
                    <a:lnTo>
                      <a:pt x="4500" y="72"/>
                    </a:lnTo>
                    <a:lnTo>
                      <a:pt x="4500" y="72"/>
                    </a:lnTo>
                    <a:lnTo>
                      <a:pt x="4500" y="72"/>
                    </a:lnTo>
                    <a:lnTo>
                      <a:pt x="4500" y="72"/>
                    </a:lnTo>
                    <a:lnTo>
                      <a:pt x="4500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12" y="72"/>
                    </a:lnTo>
                    <a:lnTo>
                      <a:pt x="4512" y="72"/>
                    </a:lnTo>
                    <a:lnTo>
                      <a:pt x="4512" y="72"/>
                    </a:lnTo>
                    <a:lnTo>
                      <a:pt x="4512" y="72"/>
                    </a:lnTo>
                    <a:lnTo>
                      <a:pt x="4512" y="72"/>
                    </a:lnTo>
                    <a:lnTo>
                      <a:pt x="4512" y="72"/>
                    </a:lnTo>
                    <a:lnTo>
                      <a:pt x="4518" y="66"/>
                    </a:lnTo>
                    <a:lnTo>
                      <a:pt x="4518" y="66"/>
                    </a:lnTo>
                    <a:lnTo>
                      <a:pt x="4518" y="66"/>
                    </a:lnTo>
                    <a:lnTo>
                      <a:pt x="4518" y="66"/>
                    </a:lnTo>
                    <a:lnTo>
                      <a:pt x="4518" y="66"/>
                    </a:lnTo>
                    <a:lnTo>
                      <a:pt x="4518" y="66"/>
                    </a:lnTo>
                    <a:lnTo>
                      <a:pt x="4524" y="66"/>
                    </a:lnTo>
                    <a:lnTo>
                      <a:pt x="4524" y="66"/>
                    </a:lnTo>
                    <a:lnTo>
                      <a:pt x="4524" y="66"/>
                    </a:lnTo>
                    <a:lnTo>
                      <a:pt x="4524" y="66"/>
                    </a:lnTo>
                    <a:lnTo>
                      <a:pt x="4524" y="66"/>
                    </a:lnTo>
                    <a:lnTo>
                      <a:pt x="4524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6" y="66"/>
                    </a:lnTo>
                    <a:lnTo>
                      <a:pt x="4536" y="66"/>
                    </a:lnTo>
                    <a:lnTo>
                      <a:pt x="4536" y="66"/>
                    </a:lnTo>
                    <a:lnTo>
                      <a:pt x="4536" y="66"/>
                    </a:lnTo>
                    <a:lnTo>
                      <a:pt x="4536" y="66"/>
                    </a:lnTo>
                    <a:lnTo>
                      <a:pt x="4536" y="66"/>
                    </a:lnTo>
                    <a:lnTo>
                      <a:pt x="4542" y="66"/>
                    </a:lnTo>
                    <a:lnTo>
                      <a:pt x="4542" y="66"/>
                    </a:lnTo>
                    <a:lnTo>
                      <a:pt x="4542" y="66"/>
                    </a:lnTo>
                    <a:lnTo>
                      <a:pt x="4542" y="66"/>
                    </a:lnTo>
                    <a:lnTo>
                      <a:pt x="4542" y="66"/>
                    </a:lnTo>
                    <a:lnTo>
                      <a:pt x="4542" y="66"/>
                    </a:lnTo>
                    <a:lnTo>
                      <a:pt x="4548" y="66"/>
                    </a:lnTo>
                    <a:lnTo>
                      <a:pt x="4548" y="66"/>
                    </a:lnTo>
                    <a:lnTo>
                      <a:pt x="4548" y="66"/>
                    </a:lnTo>
                    <a:lnTo>
                      <a:pt x="4548" y="66"/>
                    </a:lnTo>
                    <a:lnTo>
                      <a:pt x="4548" y="66"/>
                    </a:lnTo>
                    <a:lnTo>
                      <a:pt x="4548" y="66"/>
                    </a:lnTo>
                    <a:lnTo>
                      <a:pt x="4554" y="66"/>
                    </a:lnTo>
                    <a:lnTo>
                      <a:pt x="4554" y="66"/>
                    </a:lnTo>
                    <a:lnTo>
                      <a:pt x="4554" y="66"/>
                    </a:lnTo>
                    <a:lnTo>
                      <a:pt x="4554" y="66"/>
                    </a:lnTo>
                    <a:lnTo>
                      <a:pt x="4554" y="66"/>
                    </a:lnTo>
                    <a:lnTo>
                      <a:pt x="4554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6" y="66"/>
                    </a:lnTo>
                    <a:lnTo>
                      <a:pt x="4566" y="66"/>
                    </a:lnTo>
                    <a:lnTo>
                      <a:pt x="4566" y="60"/>
                    </a:lnTo>
                    <a:lnTo>
                      <a:pt x="4566" y="60"/>
                    </a:lnTo>
                    <a:lnTo>
                      <a:pt x="4566" y="60"/>
                    </a:lnTo>
                    <a:lnTo>
                      <a:pt x="4566" y="60"/>
                    </a:lnTo>
                    <a:lnTo>
                      <a:pt x="4572" y="60"/>
                    </a:lnTo>
                    <a:lnTo>
                      <a:pt x="4572" y="60"/>
                    </a:lnTo>
                    <a:lnTo>
                      <a:pt x="4572" y="60"/>
                    </a:lnTo>
                    <a:lnTo>
                      <a:pt x="4572" y="60"/>
                    </a:lnTo>
                    <a:lnTo>
                      <a:pt x="4572" y="60"/>
                    </a:lnTo>
                    <a:lnTo>
                      <a:pt x="4572" y="60"/>
                    </a:lnTo>
                    <a:lnTo>
                      <a:pt x="4578" y="60"/>
                    </a:lnTo>
                    <a:lnTo>
                      <a:pt x="4578" y="60"/>
                    </a:lnTo>
                    <a:lnTo>
                      <a:pt x="4578" y="60"/>
                    </a:lnTo>
                    <a:lnTo>
                      <a:pt x="4578" y="60"/>
                    </a:lnTo>
                    <a:lnTo>
                      <a:pt x="4578" y="60"/>
                    </a:lnTo>
                    <a:lnTo>
                      <a:pt x="4578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6" y="60"/>
                    </a:lnTo>
                    <a:lnTo>
                      <a:pt x="4596" y="60"/>
                    </a:lnTo>
                    <a:lnTo>
                      <a:pt x="4596" y="60"/>
                    </a:lnTo>
                    <a:lnTo>
                      <a:pt x="4596" y="60"/>
                    </a:lnTo>
                    <a:lnTo>
                      <a:pt x="4596" y="60"/>
                    </a:lnTo>
                    <a:lnTo>
                      <a:pt x="4596" y="60"/>
                    </a:lnTo>
                    <a:lnTo>
                      <a:pt x="4602" y="60"/>
                    </a:lnTo>
                    <a:lnTo>
                      <a:pt x="4602" y="60"/>
                    </a:lnTo>
                    <a:lnTo>
                      <a:pt x="4602" y="60"/>
                    </a:lnTo>
                    <a:lnTo>
                      <a:pt x="4602" y="60"/>
                    </a:lnTo>
                    <a:lnTo>
                      <a:pt x="4602" y="60"/>
                    </a:lnTo>
                    <a:lnTo>
                      <a:pt x="4602" y="60"/>
                    </a:lnTo>
                    <a:lnTo>
                      <a:pt x="4608" y="60"/>
                    </a:lnTo>
                    <a:lnTo>
                      <a:pt x="4608" y="60"/>
                    </a:lnTo>
                    <a:lnTo>
                      <a:pt x="4608" y="60"/>
                    </a:lnTo>
                    <a:lnTo>
                      <a:pt x="4608" y="60"/>
                    </a:lnTo>
                    <a:lnTo>
                      <a:pt x="4608" y="60"/>
                    </a:lnTo>
                    <a:lnTo>
                      <a:pt x="4608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20" y="60"/>
                    </a:lnTo>
                    <a:lnTo>
                      <a:pt x="4620" y="60"/>
                    </a:lnTo>
                    <a:lnTo>
                      <a:pt x="4620" y="60"/>
                    </a:lnTo>
                    <a:lnTo>
                      <a:pt x="4620" y="60"/>
                    </a:lnTo>
                    <a:lnTo>
                      <a:pt x="4620" y="60"/>
                    </a:lnTo>
                    <a:lnTo>
                      <a:pt x="4620" y="60"/>
                    </a:lnTo>
                    <a:lnTo>
                      <a:pt x="4626" y="60"/>
                    </a:lnTo>
                    <a:lnTo>
                      <a:pt x="4626" y="60"/>
                    </a:lnTo>
                    <a:lnTo>
                      <a:pt x="4626" y="60"/>
                    </a:lnTo>
                    <a:lnTo>
                      <a:pt x="4626" y="60"/>
                    </a:lnTo>
                    <a:lnTo>
                      <a:pt x="4626" y="60"/>
                    </a:lnTo>
                    <a:lnTo>
                      <a:pt x="4626" y="60"/>
                    </a:lnTo>
                    <a:lnTo>
                      <a:pt x="4632" y="60"/>
                    </a:lnTo>
                    <a:lnTo>
                      <a:pt x="4632" y="60"/>
                    </a:lnTo>
                    <a:lnTo>
                      <a:pt x="4632" y="60"/>
                    </a:lnTo>
                    <a:lnTo>
                      <a:pt x="4632" y="60"/>
                    </a:lnTo>
                    <a:lnTo>
                      <a:pt x="4632" y="60"/>
                    </a:lnTo>
                    <a:lnTo>
                      <a:pt x="4632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44" y="54"/>
                    </a:lnTo>
                    <a:lnTo>
                      <a:pt x="4644" y="54"/>
                    </a:lnTo>
                    <a:lnTo>
                      <a:pt x="4644" y="54"/>
                    </a:lnTo>
                    <a:lnTo>
                      <a:pt x="4644" y="54"/>
                    </a:lnTo>
                    <a:lnTo>
                      <a:pt x="4644" y="54"/>
                    </a:lnTo>
                    <a:lnTo>
                      <a:pt x="4644" y="54"/>
                    </a:lnTo>
                    <a:lnTo>
                      <a:pt x="4650" y="54"/>
                    </a:lnTo>
                    <a:lnTo>
                      <a:pt x="4650" y="54"/>
                    </a:lnTo>
                    <a:lnTo>
                      <a:pt x="4650" y="54"/>
                    </a:lnTo>
                    <a:lnTo>
                      <a:pt x="4650" y="54"/>
                    </a:lnTo>
                    <a:lnTo>
                      <a:pt x="4650" y="54"/>
                    </a:lnTo>
                    <a:lnTo>
                      <a:pt x="4650" y="54"/>
                    </a:lnTo>
                    <a:lnTo>
                      <a:pt x="4656" y="54"/>
                    </a:lnTo>
                    <a:lnTo>
                      <a:pt x="4656" y="54"/>
                    </a:lnTo>
                    <a:lnTo>
                      <a:pt x="4656" y="54"/>
                    </a:lnTo>
                    <a:lnTo>
                      <a:pt x="4656" y="54"/>
                    </a:lnTo>
                    <a:lnTo>
                      <a:pt x="4656" y="54"/>
                    </a:lnTo>
                    <a:lnTo>
                      <a:pt x="4656" y="54"/>
                    </a:lnTo>
                    <a:lnTo>
                      <a:pt x="4662" y="54"/>
                    </a:lnTo>
                    <a:lnTo>
                      <a:pt x="4662" y="54"/>
                    </a:lnTo>
                    <a:lnTo>
                      <a:pt x="4662" y="54"/>
                    </a:lnTo>
                    <a:lnTo>
                      <a:pt x="4662" y="54"/>
                    </a:lnTo>
                    <a:lnTo>
                      <a:pt x="4662" y="54"/>
                    </a:lnTo>
                    <a:lnTo>
                      <a:pt x="4662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74" y="54"/>
                    </a:lnTo>
                    <a:lnTo>
                      <a:pt x="4674" y="54"/>
                    </a:lnTo>
                    <a:lnTo>
                      <a:pt x="4674" y="54"/>
                    </a:lnTo>
                    <a:lnTo>
                      <a:pt x="4674" y="54"/>
                    </a:lnTo>
                    <a:lnTo>
                      <a:pt x="4674" y="54"/>
                    </a:lnTo>
                    <a:lnTo>
                      <a:pt x="4674" y="54"/>
                    </a:lnTo>
                    <a:lnTo>
                      <a:pt x="4680" y="54"/>
                    </a:lnTo>
                    <a:lnTo>
                      <a:pt x="4680" y="54"/>
                    </a:lnTo>
                    <a:lnTo>
                      <a:pt x="4680" y="54"/>
                    </a:lnTo>
                    <a:lnTo>
                      <a:pt x="4680" y="54"/>
                    </a:lnTo>
                    <a:lnTo>
                      <a:pt x="4680" y="54"/>
                    </a:lnTo>
                    <a:lnTo>
                      <a:pt x="4680" y="54"/>
                    </a:lnTo>
                    <a:lnTo>
                      <a:pt x="4686" y="54"/>
                    </a:lnTo>
                    <a:lnTo>
                      <a:pt x="4686" y="54"/>
                    </a:lnTo>
                    <a:lnTo>
                      <a:pt x="4686" y="54"/>
                    </a:lnTo>
                    <a:lnTo>
                      <a:pt x="4686" y="54"/>
                    </a:lnTo>
                    <a:lnTo>
                      <a:pt x="4686" y="54"/>
                    </a:lnTo>
                    <a:lnTo>
                      <a:pt x="4686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8" y="54"/>
                    </a:lnTo>
                    <a:lnTo>
                      <a:pt x="4698" y="54"/>
                    </a:lnTo>
                    <a:lnTo>
                      <a:pt x="4698" y="54"/>
                    </a:lnTo>
                    <a:lnTo>
                      <a:pt x="4698" y="54"/>
                    </a:lnTo>
                    <a:lnTo>
                      <a:pt x="4698" y="54"/>
                    </a:lnTo>
                    <a:lnTo>
                      <a:pt x="4698" y="54"/>
                    </a:lnTo>
                    <a:lnTo>
                      <a:pt x="4704" y="54"/>
                    </a:lnTo>
                    <a:lnTo>
                      <a:pt x="4704" y="54"/>
                    </a:lnTo>
                    <a:lnTo>
                      <a:pt x="4704" y="54"/>
                    </a:lnTo>
                    <a:lnTo>
                      <a:pt x="4704" y="54"/>
                    </a:lnTo>
                    <a:lnTo>
                      <a:pt x="4704" y="54"/>
                    </a:lnTo>
                    <a:lnTo>
                      <a:pt x="4704" y="54"/>
                    </a:lnTo>
                    <a:lnTo>
                      <a:pt x="4710" y="54"/>
                    </a:lnTo>
                    <a:lnTo>
                      <a:pt x="4710" y="54"/>
                    </a:lnTo>
                    <a:lnTo>
                      <a:pt x="4710" y="54"/>
                    </a:lnTo>
                    <a:lnTo>
                      <a:pt x="4710" y="54"/>
                    </a:lnTo>
                    <a:lnTo>
                      <a:pt x="4710" y="54"/>
                    </a:lnTo>
                    <a:lnTo>
                      <a:pt x="4710" y="54"/>
                    </a:lnTo>
                    <a:lnTo>
                      <a:pt x="4716" y="54"/>
                    </a:lnTo>
                    <a:lnTo>
                      <a:pt x="4716" y="54"/>
                    </a:lnTo>
                    <a:lnTo>
                      <a:pt x="4716" y="54"/>
                    </a:lnTo>
                    <a:lnTo>
                      <a:pt x="4716" y="54"/>
                    </a:lnTo>
                    <a:lnTo>
                      <a:pt x="4716" y="54"/>
                    </a:lnTo>
                    <a:lnTo>
                      <a:pt x="4716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34" y="54"/>
                    </a:lnTo>
                    <a:lnTo>
                      <a:pt x="4734" y="54"/>
                    </a:lnTo>
                    <a:lnTo>
                      <a:pt x="4734" y="54"/>
                    </a:lnTo>
                    <a:lnTo>
                      <a:pt x="4734" y="54"/>
                    </a:lnTo>
                    <a:lnTo>
                      <a:pt x="4734" y="54"/>
                    </a:lnTo>
                    <a:lnTo>
                      <a:pt x="4734" y="54"/>
                    </a:lnTo>
                    <a:lnTo>
                      <a:pt x="4740" y="54"/>
                    </a:lnTo>
                    <a:lnTo>
                      <a:pt x="4740" y="54"/>
                    </a:lnTo>
                    <a:lnTo>
                      <a:pt x="4740" y="54"/>
                    </a:lnTo>
                    <a:lnTo>
                      <a:pt x="4740" y="54"/>
                    </a:lnTo>
                    <a:lnTo>
                      <a:pt x="4740" y="48"/>
                    </a:lnTo>
                    <a:lnTo>
                      <a:pt x="4740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52" y="48"/>
                    </a:lnTo>
                    <a:lnTo>
                      <a:pt x="4752" y="48"/>
                    </a:lnTo>
                    <a:lnTo>
                      <a:pt x="4752" y="48"/>
                    </a:lnTo>
                    <a:lnTo>
                      <a:pt x="4752" y="48"/>
                    </a:lnTo>
                    <a:lnTo>
                      <a:pt x="4752" y="48"/>
                    </a:lnTo>
                    <a:lnTo>
                      <a:pt x="4752" y="48"/>
                    </a:lnTo>
                    <a:lnTo>
                      <a:pt x="4758" y="48"/>
                    </a:lnTo>
                    <a:lnTo>
                      <a:pt x="4758" y="48"/>
                    </a:lnTo>
                    <a:lnTo>
                      <a:pt x="4758" y="48"/>
                    </a:lnTo>
                    <a:lnTo>
                      <a:pt x="4758" y="48"/>
                    </a:lnTo>
                    <a:lnTo>
                      <a:pt x="4758" y="48"/>
                    </a:lnTo>
                    <a:lnTo>
                      <a:pt x="4758" y="48"/>
                    </a:lnTo>
                    <a:lnTo>
                      <a:pt x="4764" y="48"/>
                    </a:lnTo>
                    <a:lnTo>
                      <a:pt x="4764" y="48"/>
                    </a:lnTo>
                    <a:lnTo>
                      <a:pt x="4764" y="48"/>
                    </a:lnTo>
                    <a:lnTo>
                      <a:pt x="4764" y="48"/>
                    </a:lnTo>
                    <a:lnTo>
                      <a:pt x="4764" y="48"/>
                    </a:lnTo>
                    <a:lnTo>
                      <a:pt x="4764" y="48"/>
                    </a:lnTo>
                    <a:lnTo>
                      <a:pt x="4770" y="48"/>
                    </a:lnTo>
                    <a:lnTo>
                      <a:pt x="4770" y="48"/>
                    </a:lnTo>
                    <a:lnTo>
                      <a:pt x="4770" y="48"/>
                    </a:lnTo>
                    <a:lnTo>
                      <a:pt x="4770" y="48"/>
                    </a:lnTo>
                    <a:lnTo>
                      <a:pt x="4770" y="48"/>
                    </a:lnTo>
                    <a:lnTo>
                      <a:pt x="4770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82" y="48"/>
                    </a:lnTo>
                    <a:lnTo>
                      <a:pt x="4782" y="48"/>
                    </a:lnTo>
                    <a:lnTo>
                      <a:pt x="4782" y="48"/>
                    </a:lnTo>
                    <a:lnTo>
                      <a:pt x="4782" y="48"/>
                    </a:lnTo>
                    <a:lnTo>
                      <a:pt x="4782" y="48"/>
                    </a:lnTo>
                    <a:lnTo>
                      <a:pt x="4782" y="48"/>
                    </a:lnTo>
                    <a:lnTo>
                      <a:pt x="4788" y="48"/>
                    </a:lnTo>
                    <a:lnTo>
                      <a:pt x="4788" y="48"/>
                    </a:lnTo>
                    <a:lnTo>
                      <a:pt x="4788" y="48"/>
                    </a:lnTo>
                    <a:lnTo>
                      <a:pt x="4788" y="48"/>
                    </a:lnTo>
                    <a:lnTo>
                      <a:pt x="4788" y="48"/>
                    </a:lnTo>
                    <a:lnTo>
                      <a:pt x="4788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6" y="48"/>
                    </a:lnTo>
                    <a:lnTo>
                      <a:pt x="4806" y="48"/>
                    </a:lnTo>
                    <a:lnTo>
                      <a:pt x="4806" y="48"/>
                    </a:lnTo>
                    <a:lnTo>
                      <a:pt x="4806" y="48"/>
                    </a:lnTo>
                    <a:lnTo>
                      <a:pt x="4806" y="48"/>
                    </a:lnTo>
                    <a:lnTo>
                      <a:pt x="4806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24" y="42"/>
                    </a:lnTo>
                    <a:lnTo>
                      <a:pt x="4824" y="42"/>
                    </a:lnTo>
                    <a:lnTo>
                      <a:pt x="4824" y="42"/>
                    </a:lnTo>
                    <a:lnTo>
                      <a:pt x="4824" y="42"/>
                    </a:lnTo>
                    <a:lnTo>
                      <a:pt x="4824" y="42"/>
                    </a:lnTo>
                    <a:lnTo>
                      <a:pt x="4824" y="42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9" name="Rectangle 131"/>
              <p:cNvSpPr>
                <a:spLocks noChangeArrowheads="1"/>
              </p:cNvSpPr>
              <p:nvPr/>
            </p:nvSpPr>
            <p:spPr bwMode="auto">
              <a:xfrm>
                <a:off x="643" y="3582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0" name="Freeform 132"/>
              <p:cNvSpPr>
                <a:spLocks/>
              </p:cNvSpPr>
              <p:nvPr/>
            </p:nvSpPr>
            <p:spPr bwMode="auto">
              <a:xfrm>
                <a:off x="415" y="2598"/>
                <a:ext cx="4824" cy="864"/>
              </a:xfrm>
              <a:custGeom>
                <a:avLst/>
                <a:gdLst/>
                <a:ahLst/>
                <a:cxnLst>
                  <a:cxn ang="0">
                    <a:pos x="72" y="762"/>
                  </a:cxn>
                  <a:cxn ang="0">
                    <a:pos x="150" y="768"/>
                  </a:cxn>
                  <a:cxn ang="0">
                    <a:pos x="228" y="768"/>
                  </a:cxn>
                  <a:cxn ang="0">
                    <a:pos x="300" y="768"/>
                  </a:cxn>
                  <a:cxn ang="0">
                    <a:pos x="378" y="762"/>
                  </a:cxn>
                  <a:cxn ang="0">
                    <a:pos x="456" y="756"/>
                  </a:cxn>
                  <a:cxn ang="0">
                    <a:pos x="534" y="774"/>
                  </a:cxn>
                  <a:cxn ang="0">
                    <a:pos x="606" y="792"/>
                  </a:cxn>
                  <a:cxn ang="0">
                    <a:pos x="684" y="804"/>
                  </a:cxn>
                  <a:cxn ang="0">
                    <a:pos x="762" y="810"/>
                  </a:cxn>
                  <a:cxn ang="0">
                    <a:pos x="834" y="792"/>
                  </a:cxn>
                  <a:cxn ang="0">
                    <a:pos x="912" y="762"/>
                  </a:cxn>
                  <a:cxn ang="0">
                    <a:pos x="990" y="726"/>
                  </a:cxn>
                  <a:cxn ang="0">
                    <a:pos x="1068" y="690"/>
                  </a:cxn>
                  <a:cxn ang="0">
                    <a:pos x="1140" y="678"/>
                  </a:cxn>
                  <a:cxn ang="0">
                    <a:pos x="1218" y="672"/>
                  </a:cxn>
                  <a:cxn ang="0">
                    <a:pos x="1296" y="666"/>
                  </a:cxn>
                  <a:cxn ang="0">
                    <a:pos x="1368" y="660"/>
                  </a:cxn>
                  <a:cxn ang="0">
                    <a:pos x="1446" y="648"/>
                  </a:cxn>
                  <a:cxn ang="0">
                    <a:pos x="1524" y="624"/>
                  </a:cxn>
                  <a:cxn ang="0">
                    <a:pos x="1602" y="516"/>
                  </a:cxn>
                  <a:cxn ang="0">
                    <a:pos x="1674" y="342"/>
                  </a:cxn>
                  <a:cxn ang="0">
                    <a:pos x="1752" y="144"/>
                  </a:cxn>
                  <a:cxn ang="0">
                    <a:pos x="1830" y="6"/>
                  </a:cxn>
                  <a:cxn ang="0">
                    <a:pos x="1902" y="246"/>
                  </a:cxn>
                  <a:cxn ang="0">
                    <a:pos x="1980" y="516"/>
                  </a:cxn>
                  <a:cxn ang="0">
                    <a:pos x="2058" y="726"/>
                  </a:cxn>
                  <a:cxn ang="0">
                    <a:pos x="2136" y="840"/>
                  </a:cxn>
                  <a:cxn ang="0">
                    <a:pos x="2208" y="858"/>
                  </a:cxn>
                  <a:cxn ang="0">
                    <a:pos x="2286" y="864"/>
                  </a:cxn>
                  <a:cxn ang="0">
                    <a:pos x="2364" y="864"/>
                  </a:cxn>
                  <a:cxn ang="0">
                    <a:pos x="2442" y="864"/>
                  </a:cxn>
                  <a:cxn ang="0">
                    <a:pos x="2514" y="864"/>
                  </a:cxn>
                  <a:cxn ang="0">
                    <a:pos x="2592" y="858"/>
                  </a:cxn>
                  <a:cxn ang="0">
                    <a:pos x="2670" y="852"/>
                  </a:cxn>
                  <a:cxn ang="0">
                    <a:pos x="2742" y="774"/>
                  </a:cxn>
                  <a:cxn ang="0">
                    <a:pos x="2820" y="582"/>
                  </a:cxn>
                  <a:cxn ang="0">
                    <a:pos x="2898" y="336"/>
                  </a:cxn>
                  <a:cxn ang="0">
                    <a:pos x="2970" y="42"/>
                  </a:cxn>
                  <a:cxn ang="0">
                    <a:pos x="3048" y="84"/>
                  </a:cxn>
                  <a:cxn ang="0">
                    <a:pos x="3126" y="288"/>
                  </a:cxn>
                  <a:cxn ang="0">
                    <a:pos x="3204" y="468"/>
                  </a:cxn>
                  <a:cxn ang="0">
                    <a:pos x="3276" y="606"/>
                  </a:cxn>
                  <a:cxn ang="0">
                    <a:pos x="3354" y="642"/>
                  </a:cxn>
                  <a:cxn ang="0">
                    <a:pos x="3432" y="654"/>
                  </a:cxn>
                  <a:cxn ang="0">
                    <a:pos x="3510" y="666"/>
                  </a:cxn>
                  <a:cxn ang="0">
                    <a:pos x="3582" y="672"/>
                  </a:cxn>
                  <a:cxn ang="0">
                    <a:pos x="3660" y="678"/>
                  </a:cxn>
                  <a:cxn ang="0">
                    <a:pos x="3738" y="684"/>
                  </a:cxn>
                  <a:cxn ang="0">
                    <a:pos x="3816" y="714"/>
                  </a:cxn>
                  <a:cxn ang="0">
                    <a:pos x="3888" y="750"/>
                  </a:cxn>
                  <a:cxn ang="0">
                    <a:pos x="3966" y="786"/>
                  </a:cxn>
                  <a:cxn ang="0">
                    <a:pos x="4044" y="804"/>
                  </a:cxn>
                  <a:cxn ang="0">
                    <a:pos x="4116" y="804"/>
                  </a:cxn>
                  <a:cxn ang="0">
                    <a:pos x="4194" y="792"/>
                  </a:cxn>
                  <a:cxn ang="0">
                    <a:pos x="4272" y="780"/>
                  </a:cxn>
                  <a:cxn ang="0">
                    <a:pos x="4344" y="762"/>
                  </a:cxn>
                  <a:cxn ang="0">
                    <a:pos x="4422" y="762"/>
                  </a:cxn>
                  <a:cxn ang="0">
                    <a:pos x="4500" y="768"/>
                  </a:cxn>
                  <a:cxn ang="0">
                    <a:pos x="4578" y="768"/>
                  </a:cxn>
                  <a:cxn ang="0">
                    <a:pos x="4650" y="768"/>
                  </a:cxn>
                  <a:cxn ang="0">
                    <a:pos x="4728" y="768"/>
                  </a:cxn>
                  <a:cxn ang="0">
                    <a:pos x="4806" y="762"/>
                  </a:cxn>
                </a:cxnLst>
                <a:rect l="0" t="0" r="r" b="b"/>
                <a:pathLst>
                  <a:path w="4824" h="864">
                    <a:moveTo>
                      <a:pt x="0" y="756"/>
                    </a:move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6" y="756"/>
                    </a:lnTo>
                    <a:lnTo>
                      <a:pt x="6" y="756"/>
                    </a:lnTo>
                    <a:lnTo>
                      <a:pt x="6" y="756"/>
                    </a:lnTo>
                    <a:lnTo>
                      <a:pt x="6" y="756"/>
                    </a:lnTo>
                    <a:lnTo>
                      <a:pt x="6" y="756"/>
                    </a:lnTo>
                    <a:lnTo>
                      <a:pt x="6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8" y="756"/>
                    </a:lnTo>
                    <a:lnTo>
                      <a:pt x="18" y="762"/>
                    </a:lnTo>
                    <a:lnTo>
                      <a:pt x="18" y="762"/>
                    </a:lnTo>
                    <a:lnTo>
                      <a:pt x="18" y="762"/>
                    </a:lnTo>
                    <a:lnTo>
                      <a:pt x="18" y="762"/>
                    </a:lnTo>
                    <a:lnTo>
                      <a:pt x="18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30" y="762"/>
                    </a:lnTo>
                    <a:lnTo>
                      <a:pt x="30" y="762"/>
                    </a:lnTo>
                    <a:lnTo>
                      <a:pt x="30" y="762"/>
                    </a:lnTo>
                    <a:lnTo>
                      <a:pt x="30" y="762"/>
                    </a:lnTo>
                    <a:lnTo>
                      <a:pt x="30" y="762"/>
                    </a:lnTo>
                    <a:lnTo>
                      <a:pt x="30" y="762"/>
                    </a:lnTo>
                    <a:lnTo>
                      <a:pt x="36" y="762"/>
                    </a:lnTo>
                    <a:lnTo>
                      <a:pt x="36" y="762"/>
                    </a:lnTo>
                    <a:lnTo>
                      <a:pt x="36" y="762"/>
                    </a:lnTo>
                    <a:lnTo>
                      <a:pt x="36" y="762"/>
                    </a:lnTo>
                    <a:lnTo>
                      <a:pt x="36" y="762"/>
                    </a:lnTo>
                    <a:lnTo>
                      <a:pt x="36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6" y="762"/>
                    </a:lnTo>
                    <a:lnTo>
                      <a:pt x="66" y="762"/>
                    </a:lnTo>
                    <a:lnTo>
                      <a:pt x="66" y="762"/>
                    </a:lnTo>
                    <a:lnTo>
                      <a:pt x="66" y="762"/>
                    </a:lnTo>
                    <a:lnTo>
                      <a:pt x="66" y="762"/>
                    </a:lnTo>
                    <a:lnTo>
                      <a:pt x="66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8" y="768"/>
                    </a:lnTo>
                    <a:lnTo>
                      <a:pt x="108" y="768"/>
                    </a:lnTo>
                    <a:lnTo>
                      <a:pt x="108" y="768"/>
                    </a:lnTo>
                    <a:lnTo>
                      <a:pt x="108" y="768"/>
                    </a:lnTo>
                    <a:lnTo>
                      <a:pt x="108" y="768"/>
                    </a:lnTo>
                    <a:lnTo>
                      <a:pt x="108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20" y="768"/>
                    </a:lnTo>
                    <a:lnTo>
                      <a:pt x="120" y="768"/>
                    </a:lnTo>
                    <a:lnTo>
                      <a:pt x="120" y="768"/>
                    </a:lnTo>
                    <a:lnTo>
                      <a:pt x="120" y="768"/>
                    </a:lnTo>
                    <a:lnTo>
                      <a:pt x="120" y="768"/>
                    </a:lnTo>
                    <a:lnTo>
                      <a:pt x="120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8" y="768"/>
                    </a:lnTo>
                    <a:lnTo>
                      <a:pt x="138" y="768"/>
                    </a:lnTo>
                    <a:lnTo>
                      <a:pt x="138" y="768"/>
                    </a:lnTo>
                    <a:lnTo>
                      <a:pt x="138" y="768"/>
                    </a:lnTo>
                    <a:lnTo>
                      <a:pt x="138" y="768"/>
                    </a:lnTo>
                    <a:lnTo>
                      <a:pt x="138" y="768"/>
                    </a:lnTo>
                    <a:lnTo>
                      <a:pt x="144" y="768"/>
                    </a:lnTo>
                    <a:lnTo>
                      <a:pt x="144" y="768"/>
                    </a:lnTo>
                    <a:lnTo>
                      <a:pt x="144" y="768"/>
                    </a:lnTo>
                    <a:lnTo>
                      <a:pt x="144" y="768"/>
                    </a:lnTo>
                    <a:lnTo>
                      <a:pt x="144" y="768"/>
                    </a:lnTo>
                    <a:lnTo>
                      <a:pt x="144" y="768"/>
                    </a:lnTo>
                    <a:lnTo>
                      <a:pt x="150" y="768"/>
                    </a:lnTo>
                    <a:lnTo>
                      <a:pt x="150" y="768"/>
                    </a:lnTo>
                    <a:lnTo>
                      <a:pt x="150" y="768"/>
                    </a:lnTo>
                    <a:lnTo>
                      <a:pt x="150" y="768"/>
                    </a:lnTo>
                    <a:lnTo>
                      <a:pt x="150" y="768"/>
                    </a:lnTo>
                    <a:lnTo>
                      <a:pt x="150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62" y="768"/>
                    </a:lnTo>
                    <a:lnTo>
                      <a:pt x="162" y="768"/>
                    </a:lnTo>
                    <a:lnTo>
                      <a:pt x="162" y="768"/>
                    </a:lnTo>
                    <a:lnTo>
                      <a:pt x="162" y="768"/>
                    </a:lnTo>
                    <a:lnTo>
                      <a:pt x="162" y="768"/>
                    </a:lnTo>
                    <a:lnTo>
                      <a:pt x="162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74" y="768"/>
                    </a:lnTo>
                    <a:lnTo>
                      <a:pt x="174" y="768"/>
                    </a:lnTo>
                    <a:lnTo>
                      <a:pt x="174" y="768"/>
                    </a:lnTo>
                    <a:lnTo>
                      <a:pt x="174" y="768"/>
                    </a:lnTo>
                    <a:lnTo>
                      <a:pt x="174" y="768"/>
                    </a:lnTo>
                    <a:lnTo>
                      <a:pt x="174" y="768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204" y="768"/>
                    </a:lnTo>
                    <a:lnTo>
                      <a:pt x="204" y="768"/>
                    </a:lnTo>
                    <a:lnTo>
                      <a:pt x="204" y="768"/>
                    </a:lnTo>
                    <a:lnTo>
                      <a:pt x="204" y="768"/>
                    </a:lnTo>
                    <a:lnTo>
                      <a:pt x="204" y="768"/>
                    </a:lnTo>
                    <a:lnTo>
                      <a:pt x="204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22" y="768"/>
                    </a:lnTo>
                    <a:lnTo>
                      <a:pt x="222" y="768"/>
                    </a:lnTo>
                    <a:lnTo>
                      <a:pt x="222" y="768"/>
                    </a:lnTo>
                    <a:lnTo>
                      <a:pt x="222" y="768"/>
                    </a:lnTo>
                    <a:lnTo>
                      <a:pt x="222" y="768"/>
                    </a:lnTo>
                    <a:lnTo>
                      <a:pt x="222" y="768"/>
                    </a:lnTo>
                    <a:lnTo>
                      <a:pt x="228" y="768"/>
                    </a:lnTo>
                    <a:lnTo>
                      <a:pt x="228" y="768"/>
                    </a:lnTo>
                    <a:lnTo>
                      <a:pt x="228" y="768"/>
                    </a:lnTo>
                    <a:lnTo>
                      <a:pt x="228" y="768"/>
                    </a:lnTo>
                    <a:lnTo>
                      <a:pt x="228" y="768"/>
                    </a:lnTo>
                    <a:lnTo>
                      <a:pt x="228" y="768"/>
                    </a:lnTo>
                    <a:lnTo>
                      <a:pt x="234" y="768"/>
                    </a:lnTo>
                    <a:lnTo>
                      <a:pt x="234" y="768"/>
                    </a:lnTo>
                    <a:lnTo>
                      <a:pt x="234" y="768"/>
                    </a:lnTo>
                    <a:lnTo>
                      <a:pt x="234" y="768"/>
                    </a:lnTo>
                    <a:lnTo>
                      <a:pt x="234" y="768"/>
                    </a:lnTo>
                    <a:lnTo>
                      <a:pt x="234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12" y="768"/>
                    </a:lnTo>
                    <a:lnTo>
                      <a:pt x="312" y="768"/>
                    </a:lnTo>
                    <a:lnTo>
                      <a:pt x="312" y="768"/>
                    </a:lnTo>
                    <a:lnTo>
                      <a:pt x="312" y="768"/>
                    </a:lnTo>
                    <a:lnTo>
                      <a:pt x="312" y="768"/>
                    </a:lnTo>
                    <a:lnTo>
                      <a:pt x="312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6" y="768"/>
                    </a:lnTo>
                    <a:lnTo>
                      <a:pt x="336" y="768"/>
                    </a:lnTo>
                    <a:lnTo>
                      <a:pt x="336" y="768"/>
                    </a:lnTo>
                    <a:lnTo>
                      <a:pt x="336" y="768"/>
                    </a:lnTo>
                    <a:lnTo>
                      <a:pt x="336" y="768"/>
                    </a:lnTo>
                    <a:lnTo>
                      <a:pt x="336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8" y="768"/>
                    </a:lnTo>
                    <a:lnTo>
                      <a:pt x="348" y="768"/>
                    </a:lnTo>
                    <a:lnTo>
                      <a:pt x="348" y="768"/>
                    </a:lnTo>
                    <a:lnTo>
                      <a:pt x="348" y="768"/>
                    </a:lnTo>
                    <a:lnTo>
                      <a:pt x="348" y="768"/>
                    </a:lnTo>
                    <a:lnTo>
                      <a:pt x="348" y="768"/>
                    </a:lnTo>
                    <a:lnTo>
                      <a:pt x="354" y="768"/>
                    </a:lnTo>
                    <a:lnTo>
                      <a:pt x="354" y="768"/>
                    </a:lnTo>
                    <a:lnTo>
                      <a:pt x="354" y="768"/>
                    </a:lnTo>
                    <a:lnTo>
                      <a:pt x="354" y="768"/>
                    </a:lnTo>
                    <a:lnTo>
                      <a:pt x="354" y="768"/>
                    </a:lnTo>
                    <a:lnTo>
                      <a:pt x="354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6" y="768"/>
                    </a:lnTo>
                    <a:lnTo>
                      <a:pt x="366" y="768"/>
                    </a:lnTo>
                    <a:lnTo>
                      <a:pt x="366" y="768"/>
                    </a:lnTo>
                    <a:lnTo>
                      <a:pt x="366" y="768"/>
                    </a:lnTo>
                    <a:lnTo>
                      <a:pt x="366" y="768"/>
                    </a:lnTo>
                    <a:lnTo>
                      <a:pt x="366" y="768"/>
                    </a:lnTo>
                    <a:lnTo>
                      <a:pt x="372" y="768"/>
                    </a:lnTo>
                    <a:lnTo>
                      <a:pt x="372" y="768"/>
                    </a:lnTo>
                    <a:lnTo>
                      <a:pt x="372" y="768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8" y="762"/>
                    </a:lnTo>
                    <a:lnTo>
                      <a:pt x="378" y="762"/>
                    </a:lnTo>
                    <a:lnTo>
                      <a:pt x="378" y="762"/>
                    </a:lnTo>
                    <a:lnTo>
                      <a:pt x="378" y="762"/>
                    </a:lnTo>
                    <a:lnTo>
                      <a:pt x="378" y="762"/>
                    </a:lnTo>
                    <a:lnTo>
                      <a:pt x="378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90" y="762"/>
                    </a:lnTo>
                    <a:lnTo>
                      <a:pt x="390" y="762"/>
                    </a:lnTo>
                    <a:lnTo>
                      <a:pt x="390" y="762"/>
                    </a:lnTo>
                    <a:lnTo>
                      <a:pt x="390" y="762"/>
                    </a:lnTo>
                    <a:lnTo>
                      <a:pt x="390" y="762"/>
                    </a:lnTo>
                    <a:lnTo>
                      <a:pt x="390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8" y="762"/>
                    </a:lnTo>
                    <a:lnTo>
                      <a:pt x="408" y="762"/>
                    </a:lnTo>
                    <a:lnTo>
                      <a:pt x="408" y="762"/>
                    </a:lnTo>
                    <a:lnTo>
                      <a:pt x="408" y="762"/>
                    </a:lnTo>
                    <a:lnTo>
                      <a:pt x="408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20" y="762"/>
                    </a:lnTo>
                    <a:lnTo>
                      <a:pt x="420" y="762"/>
                    </a:lnTo>
                    <a:lnTo>
                      <a:pt x="420" y="762"/>
                    </a:lnTo>
                    <a:lnTo>
                      <a:pt x="420" y="762"/>
                    </a:lnTo>
                    <a:lnTo>
                      <a:pt x="420" y="762"/>
                    </a:lnTo>
                    <a:lnTo>
                      <a:pt x="420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8" y="762"/>
                    </a:lnTo>
                    <a:lnTo>
                      <a:pt x="438" y="762"/>
                    </a:lnTo>
                    <a:lnTo>
                      <a:pt x="438" y="762"/>
                    </a:lnTo>
                    <a:lnTo>
                      <a:pt x="438" y="762"/>
                    </a:lnTo>
                    <a:lnTo>
                      <a:pt x="438" y="762"/>
                    </a:lnTo>
                    <a:lnTo>
                      <a:pt x="438" y="762"/>
                    </a:lnTo>
                    <a:lnTo>
                      <a:pt x="444" y="762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74" y="756"/>
                    </a:lnTo>
                    <a:lnTo>
                      <a:pt x="474" y="756"/>
                    </a:lnTo>
                    <a:lnTo>
                      <a:pt x="474" y="756"/>
                    </a:lnTo>
                    <a:lnTo>
                      <a:pt x="474" y="756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92" y="762"/>
                    </a:lnTo>
                    <a:lnTo>
                      <a:pt x="492" y="762"/>
                    </a:lnTo>
                    <a:lnTo>
                      <a:pt x="492" y="762"/>
                    </a:lnTo>
                    <a:lnTo>
                      <a:pt x="492" y="762"/>
                    </a:lnTo>
                    <a:lnTo>
                      <a:pt x="492" y="762"/>
                    </a:lnTo>
                    <a:lnTo>
                      <a:pt x="492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8"/>
                    </a:lnTo>
                    <a:lnTo>
                      <a:pt x="498" y="768"/>
                    </a:lnTo>
                    <a:lnTo>
                      <a:pt x="498" y="768"/>
                    </a:lnTo>
                    <a:lnTo>
                      <a:pt x="498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10" y="768"/>
                    </a:lnTo>
                    <a:lnTo>
                      <a:pt x="510" y="768"/>
                    </a:lnTo>
                    <a:lnTo>
                      <a:pt x="510" y="768"/>
                    </a:lnTo>
                    <a:lnTo>
                      <a:pt x="510" y="768"/>
                    </a:lnTo>
                    <a:lnTo>
                      <a:pt x="510" y="768"/>
                    </a:lnTo>
                    <a:lnTo>
                      <a:pt x="510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22" y="768"/>
                    </a:lnTo>
                    <a:lnTo>
                      <a:pt x="522" y="768"/>
                    </a:lnTo>
                    <a:lnTo>
                      <a:pt x="522" y="774"/>
                    </a:lnTo>
                    <a:lnTo>
                      <a:pt x="522" y="774"/>
                    </a:lnTo>
                    <a:lnTo>
                      <a:pt x="522" y="774"/>
                    </a:lnTo>
                    <a:lnTo>
                      <a:pt x="522" y="774"/>
                    </a:lnTo>
                    <a:lnTo>
                      <a:pt x="528" y="774"/>
                    </a:lnTo>
                    <a:lnTo>
                      <a:pt x="528" y="774"/>
                    </a:lnTo>
                    <a:lnTo>
                      <a:pt x="528" y="774"/>
                    </a:lnTo>
                    <a:lnTo>
                      <a:pt x="528" y="774"/>
                    </a:lnTo>
                    <a:lnTo>
                      <a:pt x="528" y="774"/>
                    </a:lnTo>
                    <a:lnTo>
                      <a:pt x="528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6" y="774"/>
                    </a:lnTo>
                    <a:lnTo>
                      <a:pt x="546" y="774"/>
                    </a:lnTo>
                    <a:lnTo>
                      <a:pt x="546" y="774"/>
                    </a:lnTo>
                    <a:lnTo>
                      <a:pt x="546" y="780"/>
                    </a:lnTo>
                    <a:lnTo>
                      <a:pt x="546" y="780"/>
                    </a:lnTo>
                    <a:lnTo>
                      <a:pt x="546" y="780"/>
                    </a:lnTo>
                    <a:lnTo>
                      <a:pt x="552" y="780"/>
                    </a:lnTo>
                    <a:lnTo>
                      <a:pt x="552" y="780"/>
                    </a:lnTo>
                    <a:lnTo>
                      <a:pt x="552" y="780"/>
                    </a:lnTo>
                    <a:lnTo>
                      <a:pt x="552" y="780"/>
                    </a:lnTo>
                    <a:lnTo>
                      <a:pt x="552" y="780"/>
                    </a:lnTo>
                    <a:lnTo>
                      <a:pt x="552" y="780"/>
                    </a:lnTo>
                    <a:lnTo>
                      <a:pt x="558" y="780"/>
                    </a:lnTo>
                    <a:lnTo>
                      <a:pt x="558" y="780"/>
                    </a:lnTo>
                    <a:lnTo>
                      <a:pt x="558" y="780"/>
                    </a:lnTo>
                    <a:lnTo>
                      <a:pt x="558" y="780"/>
                    </a:lnTo>
                    <a:lnTo>
                      <a:pt x="558" y="780"/>
                    </a:lnTo>
                    <a:lnTo>
                      <a:pt x="558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6" y="786"/>
                    </a:lnTo>
                    <a:lnTo>
                      <a:pt x="576" y="786"/>
                    </a:lnTo>
                    <a:lnTo>
                      <a:pt x="576" y="786"/>
                    </a:lnTo>
                    <a:lnTo>
                      <a:pt x="576" y="786"/>
                    </a:lnTo>
                    <a:lnTo>
                      <a:pt x="576" y="786"/>
                    </a:lnTo>
                    <a:lnTo>
                      <a:pt x="576" y="786"/>
                    </a:lnTo>
                    <a:lnTo>
                      <a:pt x="582" y="786"/>
                    </a:lnTo>
                    <a:lnTo>
                      <a:pt x="582" y="786"/>
                    </a:lnTo>
                    <a:lnTo>
                      <a:pt x="582" y="786"/>
                    </a:lnTo>
                    <a:lnTo>
                      <a:pt x="582" y="786"/>
                    </a:lnTo>
                    <a:lnTo>
                      <a:pt x="582" y="786"/>
                    </a:lnTo>
                    <a:lnTo>
                      <a:pt x="582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600" y="786"/>
                    </a:lnTo>
                    <a:lnTo>
                      <a:pt x="600" y="786"/>
                    </a:lnTo>
                    <a:lnTo>
                      <a:pt x="600" y="786"/>
                    </a:lnTo>
                    <a:lnTo>
                      <a:pt x="600" y="786"/>
                    </a:lnTo>
                    <a:lnTo>
                      <a:pt x="600" y="786"/>
                    </a:lnTo>
                    <a:lnTo>
                      <a:pt x="600" y="786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12" y="792"/>
                    </a:lnTo>
                    <a:lnTo>
                      <a:pt x="612" y="792"/>
                    </a:lnTo>
                    <a:lnTo>
                      <a:pt x="612" y="792"/>
                    </a:lnTo>
                    <a:lnTo>
                      <a:pt x="612" y="792"/>
                    </a:lnTo>
                    <a:lnTo>
                      <a:pt x="612" y="792"/>
                    </a:lnTo>
                    <a:lnTo>
                      <a:pt x="612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24" y="792"/>
                    </a:lnTo>
                    <a:lnTo>
                      <a:pt x="624" y="792"/>
                    </a:lnTo>
                    <a:lnTo>
                      <a:pt x="624" y="792"/>
                    </a:lnTo>
                    <a:lnTo>
                      <a:pt x="624" y="792"/>
                    </a:lnTo>
                    <a:lnTo>
                      <a:pt x="624" y="792"/>
                    </a:lnTo>
                    <a:lnTo>
                      <a:pt x="624" y="792"/>
                    </a:lnTo>
                    <a:lnTo>
                      <a:pt x="630" y="792"/>
                    </a:lnTo>
                    <a:lnTo>
                      <a:pt x="630" y="792"/>
                    </a:lnTo>
                    <a:lnTo>
                      <a:pt x="630" y="792"/>
                    </a:lnTo>
                    <a:lnTo>
                      <a:pt x="630" y="792"/>
                    </a:lnTo>
                    <a:lnTo>
                      <a:pt x="630" y="792"/>
                    </a:lnTo>
                    <a:lnTo>
                      <a:pt x="630" y="792"/>
                    </a:lnTo>
                    <a:lnTo>
                      <a:pt x="636" y="792"/>
                    </a:lnTo>
                    <a:lnTo>
                      <a:pt x="636" y="792"/>
                    </a:lnTo>
                    <a:lnTo>
                      <a:pt x="636" y="792"/>
                    </a:lnTo>
                    <a:lnTo>
                      <a:pt x="636" y="798"/>
                    </a:lnTo>
                    <a:lnTo>
                      <a:pt x="636" y="798"/>
                    </a:lnTo>
                    <a:lnTo>
                      <a:pt x="636" y="798"/>
                    </a:lnTo>
                    <a:lnTo>
                      <a:pt x="642" y="798"/>
                    </a:lnTo>
                    <a:lnTo>
                      <a:pt x="642" y="798"/>
                    </a:lnTo>
                    <a:lnTo>
                      <a:pt x="642" y="798"/>
                    </a:lnTo>
                    <a:lnTo>
                      <a:pt x="642" y="798"/>
                    </a:lnTo>
                    <a:lnTo>
                      <a:pt x="642" y="798"/>
                    </a:lnTo>
                    <a:lnTo>
                      <a:pt x="642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60" y="798"/>
                    </a:lnTo>
                    <a:lnTo>
                      <a:pt x="660" y="798"/>
                    </a:lnTo>
                    <a:lnTo>
                      <a:pt x="660" y="798"/>
                    </a:lnTo>
                    <a:lnTo>
                      <a:pt x="660" y="798"/>
                    </a:lnTo>
                    <a:lnTo>
                      <a:pt x="660" y="798"/>
                    </a:lnTo>
                    <a:lnTo>
                      <a:pt x="660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72" y="798"/>
                    </a:lnTo>
                    <a:lnTo>
                      <a:pt x="672" y="798"/>
                    </a:lnTo>
                    <a:lnTo>
                      <a:pt x="672" y="798"/>
                    </a:lnTo>
                    <a:lnTo>
                      <a:pt x="672" y="798"/>
                    </a:lnTo>
                    <a:lnTo>
                      <a:pt x="672" y="804"/>
                    </a:lnTo>
                    <a:lnTo>
                      <a:pt x="672" y="804"/>
                    </a:lnTo>
                    <a:lnTo>
                      <a:pt x="672" y="804"/>
                    </a:lnTo>
                    <a:lnTo>
                      <a:pt x="678" y="804"/>
                    </a:lnTo>
                    <a:lnTo>
                      <a:pt x="678" y="804"/>
                    </a:lnTo>
                    <a:lnTo>
                      <a:pt x="678" y="804"/>
                    </a:lnTo>
                    <a:lnTo>
                      <a:pt x="678" y="804"/>
                    </a:lnTo>
                    <a:lnTo>
                      <a:pt x="678" y="804"/>
                    </a:lnTo>
                    <a:lnTo>
                      <a:pt x="678" y="804"/>
                    </a:lnTo>
                    <a:lnTo>
                      <a:pt x="684" y="804"/>
                    </a:lnTo>
                    <a:lnTo>
                      <a:pt x="684" y="804"/>
                    </a:lnTo>
                    <a:lnTo>
                      <a:pt x="684" y="804"/>
                    </a:lnTo>
                    <a:lnTo>
                      <a:pt x="684" y="804"/>
                    </a:lnTo>
                    <a:lnTo>
                      <a:pt x="684" y="804"/>
                    </a:lnTo>
                    <a:lnTo>
                      <a:pt x="684" y="804"/>
                    </a:lnTo>
                    <a:lnTo>
                      <a:pt x="690" y="804"/>
                    </a:lnTo>
                    <a:lnTo>
                      <a:pt x="690" y="804"/>
                    </a:lnTo>
                    <a:lnTo>
                      <a:pt x="690" y="804"/>
                    </a:lnTo>
                    <a:lnTo>
                      <a:pt x="690" y="804"/>
                    </a:lnTo>
                    <a:lnTo>
                      <a:pt x="690" y="804"/>
                    </a:lnTo>
                    <a:lnTo>
                      <a:pt x="690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8" y="804"/>
                    </a:lnTo>
                    <a:lnTo>
                      <a:pt x="708" y="804"/>
                    </a:lnTo>
                    <a:lnTo>
                      <a:pt x="708" y="804"/>
                    </a:lnTo>
                    <a:lnTo>
                      <a:pt x="708" y="804"/>
                    </a:lnTo>
                    <a:lnTo>
                      <a:pt x="708" y="804"/>
                    </a:lnTo>
                    <a:lnTo>
                      <a:pt x="708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32" y="810"/>
                    </a:lnTo>
                    <a:lnTo>
                      <a:pt x="732" y="810"/>
                    </a:lnTo>
                    <a:lnTo>
                      <a:pt x="732" y="810"/>
                    </a:lnTo>
                    <a:lnTo>
                      <a:pt x="732" y="810"/>
                    </a:lnTo>
                    <a:lnTo>
                      <a:pt x="732" y="810"/>
                    </a:lnTo>
                    <a:lnTo>
                      <a:pt x="732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44" y="810"/>
                    </a:lnTo>
                    <a:lnTo>
                      <a:pt x="744" y="810"/>
                    </a:lnTo>
                    <a:lnTo>
                      <a:pt x="744" y="810"/>
                    </a:lnTo>
                    <a:lnTo>
                      <a:pt x="744" y="810"/>
                    </a:lnTo>
                    <a:lnTo>
                      <a:pt x="744" y="810"/>
                    </a:lnTo>
                    <a:lnTo>
                      <a:pt x="744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6" y="810"/>
                    </a:lnTo>
                    <a:lnTo>
                      <a:pt x="756" y="810"/>
                    </a:lnTo>
                    <a:lnTo>
                      <a:pt x="756" y="810"/>
                    </a:lnTo>
                    <a:lnTo>
                      <a:pt x="756" y="810"/>
                    </a:lnTo>
                    <a:lnTo>
                      <a:pt x="756" y="810"/>
                    </a:lnTo>
                    <a:lnTo>
                      <a:pt x="756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80" y="810"/>
                    </a:lnTo>
                    <a:lnTo>
                      <a:pt x="780" y="810"/>
                    </a:lnTo>
                    <a:lnTo>
                      <a:pt x="780" y="810"/>
                    </a:lnTo>
                    <a:lnTo>
                      <a:pt x="780" y="810"/>
                    </a:lnTo>
                    <a:lnTo>
                      <a:pt x="780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8" y="804"/>
                    </a:lnTo>
                    <a:lnTo>
                      <a:pt x="798" y="804"/>
                    </a:lnTo>
                    <a:lnTo>
                      <a:pt x="798" y="804"/>
                    </a:lnTo>
                    <a:lnTo>
                      <a:pt x="798" y="804"/>
                    </a:lnTo>
                    <a:lnTo>
                      <a:pt x="798" y="804"/>
                    </a:lnTo>
                    <a:lnTo>
                      <a:pt x="798" y="804"/>
                    </a:lnTo>
                    <a:lnTo>
                      <a:pt x="804" y="804"/>
                    </a:lnTo>
                    <a:lnTo>
                      <a:pt x="804" y="804"/>
                    </a:lnTo>
                    <a:lnTo>
                      <a:pt x="804" y="804"/>
                    </a:lnTo>
                    <a:lnTo>
                      <a:pt x="804" y="804"/>
                    </a:lnTo>
                    <a:lnTo>
                      <a:pt x="804" y="804"/>
                    </a:lnTo>
                    <a:lnTo>
                      <a:pt x="804" y="804"/>
                    </a:lnTo>
                    <a:lnTo>
                      <a:pt x="810" y="804"/>
                    </a:lnTo>
                    <a:lnTo>
                      <a:pt x="810" y="798"/>
                    </a:lnTo>
                    <a:lnTo>
                      <a:pt x="810" y="798"/>
                    </a:lnTo>
                    <a:lnTo>
                      <a:pt x="810" y="798"/>
                    </a:lnTo>
                    <a:lnTo>
                      <a:pt x="810" y="798"/>
                    </a:lnTo>
                    <a:lnTo>
                      <a:pt x="810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22" y="798"/>
                    </a:lnTo>
                    <a:lnTo>
                      <a:pt x="822" y="798"/>
                    </a:lnTo>
                    <a:lnTo>
                      <a:pt x="822" y="798"/>
                    </a:lnTo>
                    <a:lnTo>
                      <a:pt x="822" y="798"/>
                    </a:lnTo>
                    <a:lnTo>
                      <a:pt x="822" y="798"/>
                    </a:lnTo>
                    <a:lnTo>
                      <a:pt x="822" y="798"/>
                    </a:lnTo>
                    <a:lnTo>
                      <a:pt x="828" y="798"/>
                    </a:lnTo>
                    <a:lnTo>
                      <a:pt x="828" y="792"/>
                    </a:lnTo>
                    <a:lnTo>
                      <a:pt x="828" y="792"/>
                    </a:lnTo>
                    <a:lnTo>
                      <a:pt x="828" y="792"/>
                    </a:lnTo>
                    <a:lnTo>
                      <a:pt x="828" y="792"/>
                    </a:lnTo>
                    <a:lnTo>
                      <a:pt x="828" y="792"/>
                    </a:lnTo>
                    <a:lnTo>
                      <a:pt x="834" y="792"/>
                    </a:lnTo>
                    <a:lnTo>
                      <a:pt x="834" y="792"/>
                    </a:lnTo>
                    <a:lnTo>
                      <a:pt x="834" y="792"/>
                    </a:lnTo>
                    <a:lnTo>
                      <a:pt x="834" y="792"/>
                    </a:lnTo>
                    <a:lnTo>
                      <a:pt x="834" y="792"/>
                    </a:lnTo>
                    <a:lnTo>
                      <a:pt x="834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8" y="786"/>
                    </a:lnTo>
                    <a:lnTo>
                      <a:pt x="858" y="786"/>
                    </a:lnTo>
                    <a:lnTo>
                      <a:pt x="858" y="786"/>
                    </a:lnTo>
                    <a:lnTo>
                      <a:pt x="858" y="786"/>
                    </a:lnTo>
                    <a:lnTo>
                      <a:pt x="858" y="786"/>
                    </a:lnTo>
                    <a:lnTo>
                      <a:pt x="858" y="780"/>
                    </a:lnTo>
                    <a:lnTo>
                      <a:pt x="864" y="780"/>
                    </a:lnTo>
                    <a:lnTo>
                      <a:pt x="864" y="780"/>
                    </a:lnTo>
                    <a:lnTo>
                      <a:pt x="864" y="780"/>
                    </a:lnTo>
                    <a:lnTo>
                      <a:pt x="864" y="780"/>
                    </a:lnTo>
                    <a:lnTo>
                      <a:pt x="864" y="780"/>
                    </a:lnTo>
                    <a:lnTo>
                      <a:pt x="864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6" y="780"/>
                    </a:lnTo>
                    <a:lnTo>
                      <a:pt x="876" y="780"/>
                    </a:lnTo>
                    <a:lnTo>
                      <a:pt x="876" y="774"/>
                    </a:lnTo>
                    <a:lnTo>
                      <a:pt x="876" y="774"/>
                    </a:lnTo>
                    <a:lnTo>
                      <a:pt x="876" y="774"/>
                    </a:lnTo>
                    <a:lnTo>
                      <a:pt x="876" y="774"/>
                    </a:lnTo>
                    <a:lnTo>
                      <a:pt x="882" y="774"/>
                    </a:lnTo>
                    <a:lnTo>
                      <a:pt x="882" y="774"/>
                    </a:lnTo>
                    <a:lnTo>
                      <a:pt x="882" y="774"/>
                    </a:lnTo>
                    <a:lnTo>
                      <a:pt x="882" y="774"/>
                    </a:lnTo>
                    <a:lnTo>
                      <a:pt x="882" y="774"/>
                    </a:lnTo>
                    <a:lnTo>
                      <a:pt x="882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94" y="768"/>
                    </a:lnTo>
                    <a:lnTo>
                      <a:pt x="894" y="768"/>
                    </a:lnTo>
                    <a:lnTo>
                      <a:pt x="894" y="768"/>
                    </a:lnTo>
                    <a:lnTo>
                      <a:pt x="894" y="768"/>
                    </a:lnTo>
                    <a:lnTo>
                      <a:pt x="894" y="768"/>
                    </a:lnTo>
                    <a:lnTo>
                      <a:pt x="894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6" y="768"/>
                    </a:lnTo>
                    <a:lnTo>
                      <a:pt x="906" y="768"/>
                    </a:lnTo>
                    <a:lnTo>
                      <a:pt x="906" y="762"/>
                    </a:lnTo>
                    <a:lnTo>
                      <a:pt x="906" y="762"/>
                    </a:lnTo>
                    <a:lnTo>
                      <a:pt x="906" y="762"/>
                    </a:lnTo>
                    <a:lnTo>
                      <a:pt x="906" y="762"/>
                    </a:lnTo>
                    <a:lnTo>
                      <a:pt x="912" y="762"/>
                    </a:lnTo>
                    <a:lnTo>
                      <a:pt x="912" y="762"/>
                    </a:lnTo>
                    <a:lnTo>
                      <a:pt x="912" y="762"/>
                    </a:lnTo>
                    <a:lnTo>
                      <a:pt x="912" y="762"/>
                    </a:lnTo>
                    <a:lnTo>
                      <a:pt x="912" y="762"/>
                    </a:lnTo>
                    <a:lnTo>
                      <a:pt x="912" y="762"/>
                    </a:lnTo>
                    <a:lnTo>
                      <a:pt x="918" y="762"/>
                    </a:lnTo>
                    <a:lnTo>
                      <a:pt x="918" y="762"/>
                    </a:lnTo>
                    <a:lnTo>
                      <a:pt x="918" y="762"/>
                    </a:lnTo>
                    <a:lnTo>
                      <a:pt x="918" y="762"/>
                    </a:lnTo>
                    <a:lnTo>
                      <a:pt x="918" y="762"/>
                    </a:lnTo>
                    <a:lnTo>
                      <a:pt x="918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6" y="750"/>
                    </a:lnTo>
                    <a:lnTo>
                      <a:pt x="936" y="750"/>
                    </a:lnTo>
                    <a:lnTo>
                      <a:pt x="936" y="750"/>
                    </a:lnTo>
                    <a:lnTo>
                      <a:pt x="936" y="750"/>
                    </a:lnTo>
                    <a:lnTo>
                      <a:pt x="936" y="750"/>
                    </a:lnTo>
                    <a:lnTo>
                      <a:pt x="936" y="750"/>
                    </a:lnTo>
                    <a:lnTo>
                      <a:pt x="942" y="750"/>
                    </a:lnTo>
                    <a:lnTo>
                      <a:pt x="942" y="750"/>
                    </a:lnTo>
                    <a:lnTo>
                      <a:pt x="942" y="750"/>
                    </a:lnTo>
                    <a:lnTo>
                      <a:pt x="942" y="750"/>
                    </a:lnTo>
                    <a:lnTo>
                      <a:pt x="942" y="750"/>
                    </a:lnTo>
                    <a:lnTo>
                      <a:pt x="942" y="750"/>
                    </a:lnTo>
                    <a:lnTo>
                      <a:pt x="948" y="750"/>
                    </a:lnTo>
                    <a:lnTo>
                      <a:pt x="948" y="750"/>
                    </a:lnTo>
                    <a:lnTo>
                      <a:pt x="948" y="744"/>
                    </a:lnTo>
                    <a:lnTo>
                      <a:pt x="948" y="744"/>
                    </a:lnTo>
                    <a:lnTo>
                      <a:pt x="948" y="744"/>
                    </a:lnTo>
                    <a:lnTo>
                      <a:pt x="948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60" y="744"/>
                    </a:lnTo>
                    <a:lnTo>
                      <a:pt x="960" y="74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66" y="738"/>
                    </a:lnTo>
                    <a:lnTo>
                      <a:pt x="966" y="738"/>
                    </a:lnTo>
                    <a:lnTo>
                      <a:pt x="966" y="738"/>
                    </a:lnTo>
                    <a:lnTo>
                      <a:pt x="966" y="738"/>
                    </a:lnTo>
                    <a:lnTo>
                      <a:pt x="966" y="738"/>
                    </a:lnTo>
                    <a:lnTo>
                      <a:pt x="966" y="738"/>
                    </a:lnTo>
                    <a:lnTo>
                      <a:pt x="972" y="738"/>
                    </a:lnTo>
                    <a:lnTo>
                      <a:pt x="972" y="738"/>
                    </a:lnTo>
                    <a:lnTo>
                      <a:pt x="972" y="738"/>
                    </a:lnTo>
                    <a:lnTo>
                      <a:pt x="972" y="738"/>
                    </a:lnTo>
                    <a:lnTo>
                      <a:pt x="972" y="732"/>
                    </a:lnTo>
                    <a:lnTo>
                      <a:pt x="972" y="732"/>
                    </a:lnTo>
                    <a:lnTo>
                      <a:pt x="978" y="732"/>
                    </a:lnTo>
                    <a:lnTo>
                      <a:pt x="978" y="732"/>
                    </a:lnTo>
                    <a:lnTo>
                      <a:pt x="978" y="732"/>
                    </a:lnTo>
                    <a:lnTo>
                      <a:pt x="978" y="732"/>
                    </a:lnTo>
                    <a:lnTo>
                      <a:pt x="978" y="732"/>
                    </a:lnTo>
                    <a:lnTo>
                      <a:pt x="978" y="732"/>
                    </a:lnTo>
                    <a:lnTo>
                      <a:pt x="984" y="732"/>
                    </a:lnTo>
                    <a:lnTo>
                      <a:pt x="984" y="732"/>
                    </a:lnTo>
                    <a:lnTo>
                      <a:pt x="984" y="732"/>
                    </a:lnTo>
                    <a:lnTo>
                      <a:pt x="984" y="732"/>
                    </a:lnTo>
                    <a:lnTo>
                      <a:pt x="984" y="732"/>
                    </a:lnTo>
                    <a:lnTo>
                      <a:pt x="984" y="726"/>
                    </a:lnTo>
                    <a:lnTo>
                      <a:pt x="984" y="726"/>
                    </a:lnTo>
                    <a:lnTo>
                      <a:pt x="990" y="726"/>
                    </a:lnTo>
                    <a:lnTo>
                      <a:pt x="990" y="726"/>
                    </a:lnTo>
                    <a:lnTo>
                      <a:pt x="990" y="726"/>
                    </a:lnTo>
                    <a:lnTo>
                      <a:pt x="990" y="726"/>
                    </a:lnTo>
                    <a:lnTo>
                      <a:pt x="990" y="726"/>
                    </a:lnTo>
                    <a:lnTo>
                      <a:pt x="990" y="726"/>
                    </a:lnTo>
                    <a:lnTo>
                      <a:pt x="996" y="726"/>
                    </a:lnTo>
                    <a:lnTo>
                      <a:pt x="996" y="726"/>
                    </a:lnTo>
                    <a:lnTo>
                      <a:pt x="996" y="726"/>
                    </a:lnTo>
                    <a:lnTo>
                      <a:pt x="996" y="726"/>
                    </a:lnTo>
                    <a:lnTo>
                      <a:pt x="996" y="720"/>
                    </a:lnTo>
                    <a:lnTo>
                      <a:pt x="996" y="720"/>
                    </a:lnTo>
                    <a:lnTo>
                      <a:pt x="1002" y="720"/>
                    </a:lnTo>
                    <a:lnTo>
                      <a:pt x="1002" y="720"/>
                    </a:lnTo>
                    <a:lnTo>
                      <a:pt x="1002" y="720"/>
                    </a:lnTo>
                    <a:lnTo>
                      <a:pt x="1002" y="720"/>
                    </a:lnTo>
                    <a:lnTo>
                      <a:pt x="1002" y="720"/>
                    </a:lnTo>
                    <a:lnTo>
                      <a:pt x="1002" y="720"/>
                    </a:lnTo>
                    <a:lnTo>
                      <a:pt x="1008" y="720"/>
                    </a:lnTo>
                    <a:lnTo>
                      <a:pt x="1008" y="720"/>
                    </a:lnTo>
                    <a:lnTo>
                      <a:pt x="1008" y="720"/>
                    </a:lnTo>
                    <a:lnTo>
                      <a:pt x="1008" y="720"/>
                    </a:lnTo>
                    <a:lnTo>
                      <a:pt x="1008" y="720"/>
                    </a:lnTo>
                    <a:lnTo>
                      <a:pt x="1008" y="714"/>
                    </a:lnTo>
                    <a:lnTo>
                      <a:pt x="1008" y="714"/>
                    </a:lnTo>
                    <a:lnTo>
                      <a:pt x="1014" y="714"/>
                    </a:lnTo>
                    <a:lnTo>
                      <a:pt x="1014" y="714"/>
                    </a:lnTo>
                    <a:lnTo>
                      <a:pt x="1014" y="714"/>
                    </a:lnTo>
                    <a:lnTo>
                      <a:pt x="1014" y="714"/>
                    </a:lnTo>
                    <a:lnTo>
                      <a:pt x="1014" y="714"/>
                    </a:lnTo>
                    <a:lnTo>
                      <a:pt x="1014" y="714"/>
                    </a:lnTo>
                    <a:lnTo>
                      <a:pt x="1020" y="714"/>
                    </a:lnTo>
                    <a:lnTo>
                      <a:pt x="1020" y="714"/>
                    </a:lnTo>
                    <a:lnTo>
                      <a:pt x="1020" y="714"/>
                    </a:lnTo>
                    <a:lnTo>
                      <a:pt x="1020" y="714"/>
                    </a:lnTo>
                    <a:lnTo>
                      <a:pt x="1020" y="708"/>
                    </a:lnTo>
                    <a:lnTo>
                      <a:pt x="1020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32" y="708"/>
                    </a:lnTo>
                    <a:lnTo>
                      <a:pt x="1032" y="708"/>
                    </a:lnTo>
                    <a:lnTo>
                      <a:pt x="1032" y="708"/>
                    </a:lnTo>
                    <a:lnTo>
                      <a:pt x="1032" y="708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44" y="702"/>
                    </a:lnTo>
                    <a:lnTo>
                      <a:pt x="1044" y="702"/>
                    </a:lnTo>
                    <a:lnTo>
                      <a:pt x="1044" y="702"/>
                    </a:lnTo>
                    <a:lnTo>
                      <a:pt x="1044" y="696"/>
                    </a:lnTo>
                    <a:lnTo>
                      <a:pt x="1044" y="696"/>
                    </a:lnTo>
                    <a:lnTo>
                      <a:pt x="1044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6" y="696"/>
                    </a:lnTo>
                    <a:lnTo>
                      <a:pt x="1056" y="696"/>
                    </a:lnTo>
                    <a:lnTo>
                      <a:pt x="1056" y="690"/>
                    </a:lnTo>
                    <a:lnTo>
                      <a:pt x="1056" y="690"/>
                    </a:lnTo>
                    <a:lnTo>
                      <a:pt x="1056" y="690"/>
                    </a:lnTo>
                    <a:lnTo>
                      <a:pt x="1056" y="690"/>
                    </a:lnTo>
                    <a:lnTo>
                      <a:pt x="1062" y="690"/>
                    </a:lnTo>
                    <a:lnTo>
                      <a:pt x="1062" y="690"/>
                    </a:lnTo>
                    <a:lnTo>
                      <a:pt x="1062" y="690"/>
                    </a:lnTo>
                    <a:lnTo>
                      <a:pt x="1062" y="690"/>
                    </a:lnTo>
                    <a:lnTo>
                      <a:pt x="1062" y="690"/>
                    </a:lnTo>
                    <a:lnTo>
                      <a:pt x="1062" y="690"/>
                    </a:lnTo>
                    <a:lnTo>
                      <a:pt x="1068" y="690"/>
                    </a:lnTo>
                    <a:lnTo>
                      <a:pt x="1068" y="684"/>
                    </a:lnTo>
                    <a:lnTo>
                      <a:pt x="1068" y="684"/>
                    </a:lnTo>
                    <a:lnTo>
                      <a:pt x="1068" y="684"/>
                    </a:lnTo>
                    <a:lnTo>
                      <a:pt x="1068" y="684"/>
                    </a:lnTo>
                    <a:lnTo>
                      <a:pt x="1068" y="684"/>
                    </a:lnTo>
                    <a:lnTo>
                      <a:pt x="1068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92" y="684"/>
                    </a:lnTo>
                    <a:lnTo>
                      <a:pt x="1092" y="678"/>
                    </a:lnTo>
                    <a:lnTo>
                      <a:pt x="1092" y="678"/>
                    </a:lnTo>
                    <a:lnTo>
                      <a:pt x="1092" y="678"/>
                    </a:lnTo>
                    <a:lnTo>
                      <a:pt x="1092" y="678"/>
                    </a:lnTo>
                    <a:lnTo>
                      <a:pt x="1092" y="678"/>
                    </a:lnTo>
                    <a:lnTo>
                      <a:pt x="1092" y="678"/>
                    </a:lnTo>
                    <a:lnTo>
                      <a:pt x="1098" y="678"/>
                    </a:lnTo>
                    <a:lnTo>
                      <a:pt x="1098" y="678"/>
                    </a:lnTo>
                    <a:lnTo>
                      <a:pt x="1098" y="678"/>
                    </a:lnTo>
                    <a:lnTo>
                      <a:pt x="1098" y="678"/>
                    </a:lnTo>
                    <a:lnTo>
                      <a:pt x="1098" y="678"/>
                    </a:lnTo>
                    <a:lnTo>
                      <a:pt x="1098" y="678"/>
                    </a:lnTo>
                    <a:lnTo>
                      <a:pt x="1104" y="678"/>
                    </a:lnTo>
                    <a:lnTo>
                      <a:pt x="1104" y="678"/>
                    </a:lnTo>
                    <a:lnTo>
                      <a:pt x="1104" y="678"/>
                    </a:lnTo>
                    <a:lnTo>
                      <a:pt x="1104" y="678"/>
                    </a:lnTo>
                    <a:lnTo>
                      <a:pt x="1104" y="678"/>
                    </a:lnTo>
                    <a:lnTo>
                      <a:pt x="1104" y="678"/>
                    </a:lnTo>
                    <a:lnTo>
                      <a:pt x="1110" y="678"/>
                    </a:lnTo>
                    <a:lnTo>
                      <a:pt x="1110" y="678"/>
                    </a:lnTo>
                    <a:lnTo>
                      <a:pt x="1110" y="678"/>
                    </a:lnTo>
                    <a:lnTo>
                      <a:pt x="1110" y="678"/>
                    </a:lnTo>
                    <a:lnTo>
                      <a:pt x="1110" y="678"/>
                    </a:lnTo>
                    <a:lnTo>
                      <a:pt x="1110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34" y="678"/>
                    </a:lnTo>
                    <a:lnTo>
                      <a:pt x="1134" y="678"/>
                    </a:lnTo>
                    <a:lnTo>
                      <a:pt x="1134" y="678"/>
                    </a:lnTo>
                    <a:lnTo>
                      <a:pt x="1134" y="678"/>
                    </a:lnTo>
                    <a:lnTo>
                      <a:pt x="1134" y="678"/>
                    </a:lnTo>
                    <a:lnTo>
                      <a:pt x="1134" y="678"/>
                    </a:lnTo>
                    <a:lnTo>
                      <a:pt x="1140" y="678"/>
                    </a:lnTo>
                    <a:lnTo>
                      <a:pt x="1140" y="678"/>
                    </a:lnTo>
                    <a:lnTo>
                      <a:pt x="1140" y="678"/>
                    </a:lnTo>
                    <a:lnTo>
                      <a:pt x="1140" y="678"/>
                    </a:lnTo>
                    <a:lnTo>
                      <a:pt x="1140" y="678"/>
                    </a:lnTo>
                    <a:lnTo>
                      <a:pt x="1140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52" y="678"/>
                    </a:lnTo>
                    <a:lnTo>
                      <a:pt x="1152" y="678"/>
                    </a:lnTo>
                    <a:lnTo>
                      <a:pt x="1152" y="678"/>
                    </a:lnTo>
                    <a:lnTo>
                      <a:pt x="1152" y="678"/>
                    </a:lnTo>
                    <a:lnTo>
                      <a:pt x="1152" y="678"/>
                    </a:lnTo>
                    <a:lnTo>
                      <a:pt x="1152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6" y="678"/>
                    </a:lnTo>
                    <a:lnTo>
                      <a:pt x="1176" y="678"/>
                    </a:lnTo>
                    <a:lnTo>
                      <a:pt x="1176" y="678"/>
                    </a:lnTo>
                    <a:lnTo>
                      <a:pt x="1176" y="678"/>
                    </a:lnTo>
                    <a:lnTo>
                      <a:pt x="1176" y="678"/>
                    </a:lnTo>
                    <a:lnTo>
                      <a:pt x="1176" y="678"/>
                    </a:lnTo>
                    <a:lnTo>
                      <a:pt x="1182" y="678"/>
                    </a:lnTo>
                    <a:lnTo>
                      <a:pt x="1182" y="678"/>
                    </a:lnTo>
                    <a:lnTo>
                      <a:pt x="1182" y="678"/>
                    </a:lnTo>
                    <a:lnTo>
                      <a:pt x="1182" y="678"/>
                    </a:lnTo>
                    <a:lnTo>
                      <a:pt x="1182" y="678"/>
                    </a:lnTo>
                    <a:lnTo>
                      <a:pt x="1182" y="678"/>
                    </a:lnTo>
                    <a:lnTo>
                      <a:pt x="1188" y="678"/>
                    </a:lnTo>
                    <a:lnTo>
                      <a:pt x="1188" y="678"/>
                    </a:lnTo>
                    <a:lnTo>
                      <a:pt x="1188" y="678"/>
                    </a:lnTo>
                    <a:lnTo>
                      <a:pt x="1188" y="678"/>
                    </a:lnTo>
                    <a:lnTo>
                      <a:pt x="1188" y="678"/>
                    </a:lnTo>
                    <a:lnTo>
                      <a:pt x="1188" y="678"/>
                    </a:lnTo>
                    <a:lnTo>
                      <a:pt x="1194" y="678"/>
                    </a:lnTo>
                    <a:lnTo>
                      <a:pt x="1194" y="678"/>
                    </a:lnTo>
                    <a:lnTo>
                      <a:pt x="1194" y="678"/>
                    </a:lnTo>
                    <a:lnTo>
                      <a:pt x="1194" y="678"/>
                    </a:lnTo>
                    <a:lnTo>
                      <a:pt x="1194" y="678"/>
                    </a:lnTo>
                    <a:lnTo>
                      <a:pt x="1194" y="678"/>
                    </a:lnTo>
                    <a:lnTo>
                      <a:pt x="1200" y="678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12" y="672"/>
                    </a:lnTo>
                    <a:lnTo>
                      <a:pt x="1212" y="672"/>
                    </a:lnTo>
                    <a:lnTo>
                      <a:pt x="1212" y="672"/>
                    </a:lnTo>
                    <a:lnTo>
                      <a:pt x="1212" y="672"/>
                    </a:lnTo>
                    <a:lnTo>
                      <a:pt x="1212" y="672"/>
                    </a:lnTo>
                    <a:lnTo>
                      <a:pt x="1212" y="672"/>
                    </a:lnTo>
                    <a:lnTo>
                      <a:pt x="1218" y="672"/>
                    </a:lnTo>
                    <a:lnTo>
                      <a:pt x="1218" y="672"/>
                    </a:lnTo>
                    <a:lnTo>
                      <a:pt x="1218" y="672"/>
                    </a:lnTo>
                    <a:lnTo>
                      <a:pt x="1218" y="672"/>
                    </a:lnTo>
                    <a:lnTo>
                      <a:pt x="1218" y="672"/>
                    </a:lnTo>
                    <a:lnTo>
                      <a:pt x="1218" y="672"/>
                    </a:lnTo>
                    <a:lnTo>
                      <a:pt x="1224" y="672"/>
                    </a:lnTo>
                    <a:lnTo>
                      <a:pt x="1224" y="672"/>
                    </a:lnTo>
                    <a:lnTo>
                      <a:pt x="1224" y="672"/>
                    </a:lnTo>
                    <a:lnTo>
                      <a:pt x="1224" y="672"/>
                    </a:lnTo>
                    <a:lnTo>
                      <a:pt x="1224" y="672"/>
                    </a:lnTo>
                    <a:lnTo>
                      <a:pt x="1224" y="672"/>
                    </a:lnTo>
                    <a:lnTo>
                      <a:pt x="1230" y="672"/>
                    </a:lnTo>
                    <a:lnTo>
                      <a:pt x="1230" y="672"/>
                    </a:lnTo>
                    <a:lnTo>
                      <a:pt x="1230" y="672"/>
                    </a:lnTo>
                    <a:lnTo>
                      <a:pt x="1230" y="672"/>
                    </a:lnTo>
                    <a:lnTo>
                      <a:pt x="1230" y="672"/>
                    </a:lnTo>
                    <a:lnTo>
                      <a:pt x="1230" y="672"/>
                    </a:lnTo>
                    <a:lnTo>
                      <a:pt x="1236" y="672"/>
                    </a:lnTo>
                    <a:lnTo>
                      <a:pt x="1236" y="672"/>
                    </a:lnTo>
                    <a:lnTo>
                      <a:pt x="1236" y="672"/>
                    </a:lnTo>
                    <a:lnTo>
                      <a:pt x="1236" y="672"/>
                    </a:lnTo>
                    <a:lnTo>
                      <a:pt x="1236" y="672"/>
                    </a:lnTo>
                    <a:lnTo>
                      <a:pt x="1236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60" y="672"/>
                    </a:lnTo>
                    <a:lnTo>
                      <a:pt x="1260" y="672"/>
                    </a:lnTo>
                    <a:lnTo>
                      <a:pt x="1260" y="672"/>
                    </a:lnTo>
                    <a:lnTo>
                      <a:pt x="1260" y="672"/>
                    </a:lnTo>
                    <a:lnTo>
                      <a:pt x="1260" y="672"/>
                    </a:lnTo>
                    <a:lnTo>
                      <a:pt x="1260" y="672"/>
                    </a:lnTo>
                    <a:lnTo>
                      <a:pt x="1266" y="672"/>
                    </a:lnTo>
                    <a:lnTo>
                      <a:pt x="1266" y="672"/>
                    </a:lnTo>
                    <a:lnTo>
                      <a:pt x="1266" y="672"/>
                    </a:lnTo>
                    <a:lnTo>
                      <a:pt x="1266" y="672"/>
                    </a:lnTo>
                    <a:lnTo>
                      <a:pt x="1266" y="672"/>
                    </a:lnTo>
                    <a:lnTo>
                      <a:pt x="1266" y="666"/>
                    </a:lnTo>
                    <a:lnTo>
                      <a:pt x="1272" y="666"/>
                    </a:lnTo>
                    <a:lnTo>
                      <a:pt x="1272" y="666"/>
                    </a:lnTo>
                    <a:lnTo>
                      <a:pt x="1272" y="666"/>
                    </a:lnTo>
                    <a:lnTo>
                      <a:pt x="1272" y="666"/>
                    </a:lnTo>
                    <a:lnTo>
                      <a:pt x="1272" y="666"/>
                    </a:lnTo>
                    <a:lnTo>
                      <a:pt x="1272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90" y="666"/>
                    </a:lnTo>
                    <a:lnTo>
                      <a:pt x="1290" y="666"/>
                    </a:lnTo>
                    <a:lnTo>
                      <a:pt x="1290" y="666"/>
                    </a:lnTo>
                    <a:lnTo>
                      <a:pt x="1290" y="666"/>
                    </a:lnTo>
                    <a:lnTo>
                      <a:pt x="1290" y="666"/>
                    </a:lnTo>
                    <a:lnTo>
                      <a:pt x="1290" y="666"/>
                    </a:lnTo>
                    <a:lnTo>
                      <a:pt x="1296" y="666"/>
                    </a:lnTo>
                    <a:lnTo>
                      <a:pt x="1296" y="666"/>
                    </a:lnTo>
                    <a:lnTo>
                      <a:pt x="1296" y="666"/>
                    </a:lnTo>
                    <a:lnTo>
                      <a:pt x="1296" y="666"/>
                    </a:lnTo>
                    <a:lnTo>
                      <a:pt x="1296" y="666"/>
                    </a:lnTo>
                    <a:lnTo>
                      <a:pt x="1296" y="666"/>
                    </a:lnTo>
                    <a:lnTo>
                      <a:pt x="1302" y="666"/>
                    </a:lnTo>
                    <a:lnTo>
                      <a:pt x="1302" y="666"/>
                    </a:lnTo>
                    <a:lnTo>
                      <a:pt x="1302" y="666"/>
                    </a:lnTo>
                    <a:lnTo>
                      <a:pt x="1302" y="666"/>
                    </a:lnTo>
                    <a:lnTo>
                      <a:pt x="1302" y="666"/>
                    </a:lnTo>
                    <a:lnTo>
                      <a:pt x="1302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14" y="666"/>
                    </a:lnTo>
                    <a:lnTo>
                      <a:pt x="1314" y="666"/>
                    </a:lnTo>
                    <a:lnTo>
                      <a:pt x="1314" y="666"/>
                    </a:lnTo>
                    <a:lnTo>
                      <a:pt x="1314" y="666"/>
                    </a:lnTo>
                    <a:lnTo>
                      <a:pt x="1314" y="666"/>
                    </a:lnTo>
                    <a:lnTo>
                      <a:pt x="1314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0"/>
                    </a:lnTo>
                    <a:lnTo>
                      <a:pt x="1326" y="660"/>
                    </a:lnTo>
                    <a:lnTo>
                      <a:pt x="1326" y="660"/>
                    </a:lnTo>
                    <a:lnTo>
                      <a:pt x="1326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8" y="660"/>
                    </a:lnTo>
                    <a:lnTo>
                      <a:pt x="1338" y="660"/>
                    </a:lnTo>
                    <a:lnTo>
                      <a:pt x="1338" y="660"/>
                    </a:lnTo>
                    <a:lnTo>
                      <a:pt x="1338" y="660"/>
                    </a:lnTo>
                    <a:lnTo>
                      <a:pt x="1338" y="660"/>
                    </a:lnTo>
                    <a:lnTo>
                      <a:pt x="1338" y="660"/>
                    </a:lnTo>
                    <a:lnTo>
                      <a:pt x="1344" y="660"/>
                    </a:lnTo>
                    <a:lnTo>
                      <a:pt x="1344" y="660"/>
                    </a:lnTo>
                    <a:lnTo>
                      <a:pt x="1344" y="660"/>
                    </a:lnTo>
                    <a:lnTo>
                      <a:pt x="1344" y="660"/>
                    </a:lnTo>
                    <a:lnTo>
                      <a:pt x="1344" y="660"/>
                    </a:lnTo>
                    <a:lnTo>
                      <a:pt x="1344" y="660"/>
                    </a:lnTo>
                    <a:lnTo>
                      <a:pt x="1350" y="660"/>
                    </a:lnTo>
                    <a:lnTo>
                      <a:pt x="1350" y="660"/>
                    </a:lnTo>
                    <a:lnTo>
                      <a:pt x="1350" y="660"/>
                    </a:lnTo>
                    <a:lnTo>
                      <a:pt x="1350" y="660"/>
                    </a:lnTo>
                    <a:lnTo>
                      <a:pt x="1350" y="660"/>
                    </a:lnTo>
                    <a:lnTo>
                      <a:pt x="1350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8" y="660"/>
                    </a:lnTo>
                    <a:lnTo>
                      <a:pt x="1368" y="660"/>
                    </a:lnTo>
                    <a:lnTo>
                      <a:pt x="1368" y="660"/>
                    </a:lnTo>
                    <a:lnTo>
                      <a:pt x="1368" y="660"/>
                    </a:lnTo>
                    <a:lnTo>
                      <a:pt x="1368" y="660"/>
                    </a:lnTo>
                    <a:lnTo>
                      <a:pt x="1368" y="660"/>
                    </a:lnTo>
                    <a:lnTo>
                      <a:pt x="1374" y="660"/>
                    </a:lnTo>
                    <a:lnTo>
                      <a:pt x="1374" y="660"/>
                    </a:lnTo>
                    <a:lnTo>
                      <a:pt x="1374" y="660"/>
                    </a:lnTo>
                    <a:lnTo>
                      <a:pt x="1374" y="654"/>
                    </a:lnTo>
                    <a:lnTo>
                      <a:pt x="1374" y="654"/>
                    </a:lnTo>
                    <a:lnTo>
                      <a:pt x="1374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6" y="654"/>
                    </a:lnTo>
                    <a:lnTo>
                      <a:pt x="1416" y="654"/>
                    </a:lnTo>
                    <a:lnTo>
                      <a:pt x="1416" y="648"/>
                    </a:lnTo>
                    <a:lnTo>
                      <a:pt x="1416" y="648"/>
                    </a:lnTo>
                    <a:lnTo>
                      <a:pt x="1416" y="648"/>
                    </a:lnTo>
                    <a:lnTo>
                      <a:pt x="1416" y="648"/>
                    </a:lnTo>
                    <a:lnTo>
                      <a:pt x="1422" y="648"/>
                    </a:lnTo>
                    <a:lnTo>
                      <a:pt x="1422" y="648"/>
                    </a:lnTo>
                    <a:lnTo>
                      <a:pt x="1422" y="648"/>
                    </a:lnTo>
                    <a:lnTo>
                      <a:pt x="1422" y="648"/>
                    </a:lnTo>
                    <a:lnTo>
                      <a:pt x="1422" y="648"/>
                    </a:lnTo>
                    <a:lnTo>
                      <a:pt x="1422" y="648"/>
                    </a:lnTo>
                    <a:lnTo>
                      <a:pt x="1428" y="648"/>
                    </a:lnTo>
                    <a:lnTo>
                      <a:pt x="1428" y="648"/>
                    </a:lnTo>
                    <a:lnTo>
                      <a:pt x="1428" y="648"/>
                    </a:lnTo>
                    <a:lnTo>
                      <a:pt x="1428" y="648"/>
                    </a:lnTo>
                    <a:lnTo>
                      <a:pt x="1428" y="648"/>
                    </a:lnTo>
                    <a:lnTo>
                      <a:pt x="1428" y="648"/>
                    </a:lnTo>
                    <a:lnTo>
                      <a:pt x="1434" y="648"/>
                    </a:lnTo>
                    <a:lnTo>
                      <a:pt x="1434" y="648"/>
                    </a:lnTo>
                    <a:lnTo>
                      <a:pt x="1434" y="648"/>
                    </a:lnTo>
                    <a:lnTo>
                      <a:pt x="1434" y="648"/>
                    </a:lnTo>
                    <a:lnTo>
                      <a:pt x="1434" y="648"/>
                    </a:lnTo>
                    <a:lnTo>
                      <a:pt x="1434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6" y="648"/>
                    </a:lnTo>
                    <a:lnTo>
                      <a:pt x="1446" y="648"/>
                    </a:lnTo>
                    <a:lnTo>
                      <a:pt x="1446" y="648"/>
                    </a:lnTo>
                    <a:lnTo>
                      <a:pt x="1446" y="648"/>
                    </a:lnTo>
                    <a:lnTo>
                      <a:pt x="1446" y="648"/>
                    </a:lnTo>
                    <a:lnTo>
                      <a:pt x="1446" y="648"/>
                    </a:lnTo>
                    <a:lnTo>
                      <a:pt x="1452" y="648"/>
                    </a:lnTo>
                    <a:lnTo>
                      <a:pt x="1452" y="648"/>
                    </a:lnTo>
                    <a:lnTo>
                      <a:pt x="1452" y="648"/>
                    </a:lnTo>
                    <a:lnTo>
                      <a:pt x="1452" y="648"/>
                    </a:lnTo>
                    <a:lnTo>
                      <a:pt x="1452" y="642"/>
                    </a:lnTo>
                    <a:lnTo>
                      <a:pt x="1452" y="642"/>
                    </a:lnTo>
                    <a:lnTo>
                      <a:pt x="1458" y="642"/>
                    </a:lnTo>
                    <a:lnTo>
                      <a:pt x="1458" y="642"/>
                    </a:lnTo>
                    <a:lnTo>
                      <a:pt x="1458" y="642"/>
                    </a:lnTo>
                    <a:lnTo>
                      <a:pt x="1458" y="642"/>
                    </a:lnTo>
                    <a:lnTo>
                      <a:pt x="1458" y="642"/>
                    </a:lnTo>
                    <a:lnTo>
                      <a:pt x="1458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8" y="642"/>
                    </a:lnTo>
                    <a:lnTo>
                      <a:pt x="1488" y="642"/>
                    </a:lnTo>
                    <a:lnTo>
                      <a:pt x="1488" y="642"/>
                    </a:lnTo>
                    <a:lnTo>
                      <a:pt x="1488" y="636"/>
                    </a:lnTo>
                    <a:lnTo>
                      <a:pt x="1488" y="636"/>
                    </a:lnTo>
                    <a:lnTo>
                      <a:pt x="1488" y="636"/>
                    </a:lnTo>
                    <a:lnTo>
                      <a:pt x="1488" y="636"/>
                    </a:lnTo>
                    <a:lnTo>
                      <a:pt x="1494" y="636"/>
                    </a:lnTo>
                    <a:lnTo>
                      <a:pt x="1494" y="636"/>
                    </a:lnTo>
                    <a:lnTo>
                      <a:pt x="1494" y="636"/>
                    </a:lnTo>
                    <a:lnTo>
                      <a:pt x="1494" y="636"/>
                    </a:lnTo>
                    <a:lnTo>
                      <a:pt x="1494" y="636"/>
                    </a:lnTo>
                    <a:lnTo>
                      <a:pt x="1494" y="636"/>
                    </a:lnTo>
                    <a:lnTo>
                      <a:pt x="1500" y="636"/>
                    </a:lnTo>
                    <a:lnTo>
                      <a:pt x="1500" y="636"/>
                    </a:lnTo>
                    <a:lnTo>
                      <a:pt x="1500" y="636"/>
                    </a:lnTo>
                    <a:lnTo>
                      <a:pt x="1500" y="636"/>
                    </a:lnTo>
                    <a:lnTo>
                      <a:pt x="1500" y="636"/>
                    </a:lnTo>
                    <a:lnTo>
                      <a:pt x="1500" y="636"/>
                    </a:lnTo>
                    <a:lnTo>
                      <a:pt x="1506" y="636"/>
                    </a:lnTo>
                    <a:lnTo>
                      <a:pt x="1506" y="636"/>
                    </a:lnTo>
                    <a:lnTo>
                      <a:pt x="1506" y="636"/>
                    </a:lnTo>
                    <a:lnTo>
                      <a:pt x="1506" y="636"/>
                    </a:lnTo>
                    <a:lnTo>
                      <a:pt x="1506" y="636"/>
                    </a:lnTo>
                    <a:lnTo>
                      <a:pt x="1506" y="636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8" y="630"/>
                    </a:lnTo>
                    <a:lnTo>
                      <a:pt x="1518" y="630"/>
                    </a:lnTo>
                    <a:lnTo>
                      <a:pt x="1518" y="630"/>
                    </a:lnTo>
                    <a:lnTo>
                      <a:pt x="1518" y="630"/>
                    </a:lnTo>
                    <a:lnTo>
                      <a:pt x="1518" y="624"/>
                    </a:lnTo>
                    <a:lnTo>
                      <a:pt x="1524" y="624"/>
                    </a:lnTo>
                    <a:lnTo>
                      <a:pt x="1524" y="624"/>
                    </a:lnTo>
                    <a:lnTo>
                      <a:pt x="1524" y="624"/>
                    </a:lnTo>
                    <a:lnTo>
                      <a:pt x="1524" y="624"/>
                    </a:lnTo>
                    <a:lnTo>
                      <a:pt x="1524" y="624"/>
                    </a:lnTo>
                    <a:lnTo>
                      <a:pt x="1524" y="624"/>
                    </a:lnTo>
                    <a:lnTo>
                      <a:pt x="1530" y="624"/>
                    </a:lnTo>
                    <a:lnTo>
                      <a:pt x="1530" y="624"/>
                    </a:lnTo>
                    <a:lnTo>
                      <a:pt x="1530" y="618"/>
                    </a:lnTo>
                    <a:lnTo>
                      <a:pt x="1530" y="618"/>
                    </a:lnTo>
                    <a:lnTo>
                      <a:pt x="1530" y="618"/>
                    </a:lnTo>
                    <a:lnTo>
                      <a:pt x="1530" y="618"/>
                    </a:lnTo>
                    <a:lnTo>
                      <a:pt x="1536" y="618"/>
                    </a:lnTo>
                    <a:lnTo>
                      <a:pt x="1536" y="618"/>
                    </a:lnTo>
                    <a:lnTo>
                      <a:pt x="1536" y="618"/>
                    </a:lnTo>
                    <a:lnTo>
                      <a:pt x="1536" y="612"/>
                    </a:lnTo>
                    <a:lnTo>
                      <a:pt x="1536" y="612"/>
                    </a:lnTo>
                    <a:lnTo>
                      <a:pt x="1536" y="612"/>
                    </a:lnTo>
                    <a:lnTo>
                      <a:pt x="1536" y="612"/>
                    </a:lnTo>
                    <a:lnTo>
                      <a:pt x="1542" y="612"/>
                    </a:lnTo>
                    <a:lnTo>
                      <a:pt x="1542" y="612"/>
                    </a:lnTo>
                    <a:lnTo>
                      <a:pt x="1542" y="606"/>
                    </a:lnTo>
                    <a:lnTo>
                      <a:pt x="1542" y="606"/>
                    </a:lnTo>
                    <a:lnTo>
                      <a:pt x="1542" y="606"/>
                    </a:lnTo>
                    <a:lnTo>
                      <a:pt x="1542" y="606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00"/>
                    </a:lnTo>
                    <a:lnTo>
                      <a:pt x="1548" y="600"/>
                    </a:lnTo>
                    <a:lnTo>
                      <a:pt x="1548" y="600"/>
                    </a:lnTo>
                    <a:lnTo>
                      <a:pt x="1548" y="600"/>
                    </a:lnTo>
                    <a:lnTo>
                      <a:pt x="1554" y="600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88"/>
                    </a:lnTo>
                    <a:lnTo>
                      <a:pt x="1560" y="588"/>
                    </a:lnTo>
                    <a:lnTo>
                      <a:pt x="1560" y="588"/>
                    </a:lnTo>
                    <a:lnTo>
                      <a:pt x="1560" y="588"/>
                    </a:lnTo>
                    <a:lnTo>
                      <a:pt x="1560" y="588"/>
                    </a:lnTo>
                    <a:lnTo>
                      <a:pt x="1560" y="582"/>
                    </a:lnTo>
                    <a:lnTo>
                      <a:pt x="1560" y="582"/>
                    </a:lnTo>
                    <a:lnTo>
                      <a:pt x="1566" y="582"/>
                    </a:lnTo>
                    <a:lnTo>
                      <a:pt x="1566" y="582"/>
                    </a:lnTo>
                    <a:lnTo>
                      <a:pt x="1566" y="576"/>
                    </a:lnTo>
                    <a:lnTo>
                      <a:pt x="1566" y="576"/>
                    </a:lnTo>
                    <a:lnTo>
                      <a:pt x="1566" y="576"/>
                    </a:lnTo>
                    <a:lnTo>
                      <a:pt x="1566" y="576"/>
                    </a:lnTo>
                    <a:lnTo>
                      <a:pt x="1572" y="570"/>
                    </a:lnTo>
                    <a:lnTo>
                      <a:pt x="1572" y="570"/>
                    </a:lnTo>
                    <a:lnTo>
                      <a:pt x="1572" y="570"/>
                    </a:lnTo>
                    <a:lnTo>
                      <a:pt x="1572" y="570"/>
                    </a:lnTo>
                    <a:lnTo>
                      <a:pt x="1572" y="564"/>
                    </a:lnTo>
                    <a:lnTo>
                      <a:pt x="1572" y="564"/>
                    </a:lnTo>
                    <a:lnTo>
                      <a:pt x="1578" y="564"/>
                    </a:lnTo>
                    <a:lnTo>
                      <a:pt x="1578" y="558"/>
                    </a:lnTo>
                    <a:lnTo>
                      <a:pt x="1578" y="558"/>
                    </a:lnTo>
                    <a:lnTo>
                      <a:pt x="1578" y="558"/>
                    </a:lnTo>
                    <a:lnTo>
                      <a:pt x="1578" y="558"/>
                    </a:lnTo>
                    <a:lnTo>
                      <a:pt x="1578" y="552"/>
                    </a:lnTo>
                    <a:lnTo>
                      <a:pt x="1578" y="552"/>
                    </a:lnTo>
                    <a:lnTo>
                      <a:pt x="1584" y="552"/>
                    </a:lnTo>
                    <a:lnTo>
                      <a:pt x="1584" y="546"/>
                    </a:lnTo>
                    <a:lnTo>
                      <a:pt x="1584" y="546"/>
                    </a:lnTo>
                    <a:lnTo>
                      <a:pt x="1584" y="546"/>
                    </a:lnTo>
                    <a:lnTo>
                      <a:pt x="1584" y="540"/>
                    </a:lnTo>
                    <a:lnTo>
                      <a:pt x="1584" y="540"/>
                    </a:lnTo>
                    <a:lnTo>
                      <a:pt x="1590" y="540"/>
                    </a:lnTo>
                    <a:lnTo>
                      <a:pt x="1590" y="540"/>
                    </a:lnTo>
                    <a:lnTo>
                      <a:pt x="1590" y="534"/>
                    </a:lnTo>
                    <a:lnTo>
                      <a:pt x="1590" y="534"/>
                    </a:lnTo>
                    <a:lnTo>
                      <a:pt x="1590" y="534"/>
                    </a:lnTo>
                    <a:lnTo>
                      <a:pt x="1590" y="528"/>
                    </a:lnTo>
                    <a:lnTo>
                      <a:pt x="1596" y="528"/>
                    </a:lnTo>
                    <a:lnTo>
                      <a:pt x="1596" y="528"/>
                    </a:lnTo>
                    <a:lnTo>
                      <a:pt x="1596" y="522"/>
                    </a:lnTo>
                    <a:lnTo>
                      <a:pt x="1596" y="522"/>
                    </a:lnTo>
                    <a:lnTo>
                      <a:pt x="1596" y="522"/>
                    </a:lnTo>
                    <a:lnTo>
                      <a:pt x="1596" y="516"/>
                    </a:lnTo>
                    <a:lnTo>
                      <a:pt x="1602" y="516"/>
                    </a:lnTo>
                    <a:lnTo>
                      <a:pt x="1602" y="516"/>
                    </a:lnTo>
                    <a:lnTo>
                      <a:pt x="1602" y="510"/>
                    </a:lnTo>
                    <a:lnTo>
                      <a:pt x="1602" y="510"/>
                    </a:lnTo>
                    <a:lnTo>
                      <a:pt x="1602" y="510"/>
                    </a:lnTo>
                    <a:lnTo>
                      <a:pt x="1602" y="504"/>
                    </a:lnTo>
                    <a:lnTo>
                      <a:pt x="1602" y="504"/>
                    </a:lnTo>
                    <a:lnTo>
                      <a:pt x="1608" y="504"/>
                    </a:lnTo>
                    <a:lnTo>
                      <a:pt x="1608" y="498"/>
                    </a:lnTo>
                    <a:lnTo>
                      <a:pt x="1608" y="498"/>
                    </a:lnTo>
                    <a:lnTo>
                      <a:pt x="1608" y="498"/>
                    </a:lnTo>
                    <a:lnTo>
                      <a:pt x="1608" y="492"/>
                    </a:lnTo>
                    <a:lnTo>
                      <a:pt x="1608" y="492"/>
                    </a:lnTo>
                    <a:lnTo>
                      <a:pt x="1614" y="492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20" y="480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0" y="468"/>
                    </a:lnTo>
                    <a:lnTo>
                      <a:pt x="1620" y="468"/>
                    </a:lnTo>
                    <a:lnTo>
                      <a:pt x="1626" y="468"/>
                    </a:lnTo>
                    <a:lnTo>
                      <a:pt x="1626" y="462"/>
                    </a:lnTo>
                    <a:lnTo>
                      <a:pt x="1626" y="462"/>
                    </a:lnTo>
                    <a:lnTo>
                      <a:pt x="1626" y="456"/>
                    </a:lnTo>
                    <a:lnTo>
                      <a:pt x="1626" y="456"/>
                    </a:lnTo>
                    <a:lnTo>
                      <a:pt x="1626" y="456"/>
                    </a:lnTo>
                    <a:lnTo>
                      <a:pt x="1632" y="450"/>
                    </a:lnTo>
                    <a:lnTo>
                      <a:pt x="1632" y="450"/>
                    </a:lnTo>
                    <a:lnTo>
                      <a:pt x="1632" y="450"/>
                    </a:lnTo>
                    <a:lnTo>
                      <a:pt x="1632" y="444"/>
                    </a:lnTo>
                    <a:lnTo>
                      <a:pt x="1632" y="444"/>
                    </a:lnTo>
                    <a:lnTo>
                      <a:pt x="1632" y="444"/>
                    </a:lnTo>
                    <a:lnTo>
                      <a:pt x="1632" y="438"/>
                    </a:lnTo>
                    <a:lnTo>
                      <a:pt x="1638" y="438"/>
                    </a:lnTo>
                    <a:lnTo>
                      <a:pt x="1638" y="438"/>
                    </a:lnTo>
                    <a:lnTo>
                      <a:pt x="1638" y="432"/>
                    </a:lnTo>
                    <a:lnTo>
                      <a:pt x="1638" y="432"/>
                    </a:lnTo>
                    <a:lnTo>
                      <a:pt x="1638" y="432"/>
                    </a:lnTo>
                    <a:lnTo>
                      <a:pt x="1638" y="426"/>
                    </a:lnTo>
                    <a:lnTo>
                      <a:pt x="1644" y="426"/>
                    </a:lnTo>
                    <a:lnTo>
                      <a:pt x="1644" y="420"/>
                    </a:lnTo>
                    <a:lnTo>
                      <a:pt x="1644" y="420"/>
                    </a:lnTo>
                    <a:lnTo>
                      <a:pt x="1644" y="420"/>
                    </a:lnTo>
                    <a:lnTo>
                      <a:pt x="1644" y="414"/>
                    </a:lnTo>
                    <a:lnTo>
                      <a:pt x="1644" y="414"/>
                    </a:lnTo>
                    <a:lnTo>
                      <a:pt x="1650" y="414"/>
                    </a:lnTo>
                    <a:lnTo>
                      <a:pt x="1650" y="408"/>
                    </a:lnTo>
                    <a:lnTo>
                      <a:pt x="1650" y="408"/>
                    </a:lnTo>
                    <a:lnTo>
                      <a:pt x="1650" y="408"/>
                    </a:lnTo>
                    <a:lnTo>
                      <a:pt x="1650" y="402"/>
                    </a:lnTo>
                    <a:lnTo>
                      <a:pt x="1650" y="402"/>
                    </a:lnTo>
                    <a:lnTo>
                      <a:pt x="1656" y="396"/>
                    </a:lnTo>
                    <a:lnTo>
                      <a:pt x="1656" y="396"/>
                    </a:lnTo>
                    <a:lnTo>
                      <a:pt x="1656" y="396"/>
                    </a:lnTo>
                    <a:lnTo>
                      <a:pt x="1656" y="390"/>
                    </a:lnTo>
                    <a:lnTo>
                      <a:pt x="1656" y="390"/>
                    </a:lnTo>
                    <a:lnTo>
                      <a:pt x="1656" y="390"/>
                    </a:lnTo>
                    <a:lnTo>
                      <a:pt x="1656" y="384"/>
                    </a:lnTo>
                    <a:lnTo>
                      <a:pt x="1662" y="384"/>
                    </a:lnTo>
                    <a:lnTo>
                      <a:pt x="1662" y="378"/>
                    </a:lnTo>
                    <a:lnTo>
                      <a:pt x="1662" y="378"/>
                    </a:lnTo>
                    <a:lnTo>
                      <a:pt x="1662" y="378"/>
                    </a:lnTo>
                    <a:lnTo>
                      <a:pt x="1662" y="372"/>
                    </a:lnTo>
                    <a:lnTo>
                      <a:pt x="1662" y="372"/>
                    </a:lnTo>
                    <a:lnTo>
                      <a:pt x="1668" y="372"/>
                    </a:lnTo>
                    <a:lnTo>
                      <a:pt x="1668" y="366"/>
                    </a:lnTo>
                    <a:lnTo>
                      <a:pt x="1668" y="366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48"/>
                    </a:lnTo>
                    <a:lnTo>
                      <a:pt x="1674" y="348"/>
                    </a:lnTo>
                    <a:lnTo>
                      <a:pt x="1674" y="348"/>
                    </a:lnTo>
                    <a:lnTo>
                      <a:pt x="1674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36"/>
                    </a:lnTo>
                    <a:lnTo>
                      <a:pt x="1680" y="336"/>
                    </a:lnTo>
                    <a:lnTo>
                      <a:pt x="1680" y="330"/>
                    </a:lnTo>
                    <a:lnTo>
                      <a:pt x="1680" y="330"/>
                    </a:lnTo>
                    <a:lnTo>
                      <a:pt x="1680" y="330"/>
                    </a:lnTo>
                    <a:lnTo>
                      <a:pt x="1686" y="324"/>
                    </a:lnTo>
                    <a:lnTo>
                      <a:pt x="1686" y="324"/>
                    </a:lnTo>
                    <a:lnTo>
                      <a:pt x="1686" y="318"/>
                    </a:lnTo>
                    <a:lnTo>
                      <a:pt x="1686" y="318"/>
                    </a:lnTo>
                    <a:lnTo>
                      <a:pt x="1686" y="318"/>
                    </a:lnTo>
                    <a:lnTo>
                      <a:pt x="1686" y="312"/>
                    </a:lnTo>
                    <a:lnTo>
                      <a:pt x="1692" y="312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0"/>
                    </a:lnTo>
                    <a:lnTo>
                      <a:pt x="1692" y="300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88"/>
                    </a:lnTo>
                    <a:lnTo>
                      <a:pt x="1698" y="288"/>
                    </a:lnTo>
                    <a:lnTo>
                      <a:pt x="1698" y="282"/>
                    </a:lnTo>
                    <a:lnTo>
                      <a:pt x="1704" y="282"/>
                    </a:lnTo>
                    <a:lnTo>
                      <a:pt x="1704" y="282"/>
                    </a:lnTo>
                    <a:lnTo>
                      <a:pt x="1704" y="276"/>
                    </a:lnTo>
                    <a:lnTo>
                      <a:pt x="1704" y="276"/>
                    </a:lnTo>
                    <a:lnTo>
                      <a:pt x="1704" y="270"/>
                    </a:lnTo>
                    <a:lnTo>
                      <a:pt x="1704" y="270"/>
                    </a:lnTo>
                    <a:lnTo>
                      <a:pt x="1710" y="270"/>
                    </a:lnTo>
                    <a:lnTo>
                      <a:pt x="1710" y="264"/>
                    </a:lnTo>
                    <a:lnTo>
                      <a:pt x="1710" y="264"/>
                    </a:lnTo>
                    <a:lnTo>
                      <a:pt x="1710" y="258"/>
                    </a:lnTo>
                    <a:lnTo>
                      <a:pt x="1710" y="258"/>
                    </a:lnTo>
                    <a:lnTo>
                      <a:pt x="1710" y="252"/>
                    </a:lnTo>
                    <a:lnTo>
                      <a:pt x="1710" y="252"/>
                    </a:lnTo>
                    <a:lnTo>
                      <a:pt x="1716" y="252"/>
                    </a:lnTo>
                    <a:lnTo>
                      <a:pt x="1716" y="246"/>
                    </a:lnTo>
                    <a:lnTo>
                      <a:pt x="1716" y="246"/>
                    </a:lnTo>
                    <a:lnTo>
                      <a:pt x="1716" y="240"/>
                    </a:lnTo>
                    <a:lnTo>
                      <a:pt x="1716" y="240"/>
                    </a:lnTo>
                    <a:lnTo>
                      <a:pt x="1716" y="240"/>
                    </a:lnTo>
                    <a:lnTo>
                      <a:pt x="1722" y="234"/>
                    </a:lnTo>
                    <a:lnTo>
                      <a:pt x="1722" y="234"/>
                    </a:lnTo>
                    <a:lnTo>
                      <a:pt x="1722" y="228"/>
                    </a:lnTo>
                    <a:lnTo>
                      <a:pt x="1722" y="228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8" y="222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0"/>
                    </a:lnTo>
                    <a:lnTo>
                      <a:pt x="1728" y="210"/>
                    </a:lnTo>
                    <a:lnTo>
                      <a:pt x="1728" y="204"/>
                    </a:lnTo>
                    <a:lnTo>
                      <a:pt x="1734" y="204"/>
                    </a:lnTo>
                    <a:lnTo>
                      <a:pt x="1734" y="204"/>
                    </a:lnTo>
                    <a:lnTo>
                      <a:pt x="1734" y="198"/>
                    </a:lnTo>
                    <a:lnTo>
                      <a:pt x="1734" y="198"/>
                    </a:lnTo>
                    <a:lnTo>
                      <a:pt x="1734" y="192"/>
                    </a:lnTo>
                    <a:lnTo>
                      <a:pt x="1734" y="192"/>
                    </a:lnTo>
                    <a:lnTo>
                      <a:pt x="1734" y="186"/>
                    </a:lnTo>
                    <a:lnTo>
                      <a:pt x="1740" y="186"/>
                    </a:lnTo>
                    <a:lnTo>
                      <a:pt x="1740" y="186"/>
                    </a:lnTo>
                    <a:lnTo>
                      <a:pt x="1740" y="180"/>
                    </a:lnTo>
                    <a:lnTo>
                      <a:pt x="1740" y="180"/>
                    </a:lnTo>
                    <a:lnTo>
                      <a:pt x="1740" y="174"/>
                    </a:lnTo>
                    <a:lnTo>
                      <a:pt x="1740" y="174"/>
                    </a:lnTo>
                    <a:lnTo>
                      <a:pt x="1746" y="168"/>
                    </a:lnTo>
                    <a:lnTo>
                      <a:pt x="1746" y="168"/>
                    </a:lnTo>
                    <a:lnTo>
                      <a:pt x="1746" y="162"/>
                    </a:lnTo>
                    <a:lnTo>
                      <a:pt x="1746" y="162"/>
                    </a:lnTo>
                    <a:lnTo>
                      <a:pt x="1746" y="162"/>
                    </a:lnTo>
                    <a:lnTo>
                      <a:pt x="1746" y="156"/>
                    </a:lnTo>
                    <a:lnTo>
                      <a:pt x="1752" y="156"/>
                    </a:lnTo>
                    <a:lnTo>
                      <a:pt x="1752" y="150"/>
                    </a:lnTo>
                    <a:lnTo>
                      <a:pt x="1752" y="150"/>
                    </a:lnTo>
                    <a:lnTo>
                      <a:pt x="1752" y="144"/>
                    </a:lnTo>
                    <a:lnTo>
                      <a:pt x="1752" y="144"/>
                    </a:lnTo>
                    <a:lnTo>
                      <a:pt x="1752" y="138"/>
                    </a:lnTo>
                    <a:lnTo>
                      <a:pt x="1758" y="138"/>
                    </a:lnTo>
                    <a:lnTo>
                      <a:pt x="1758" y="138"/>
                    </a:lnTo>
                    <a:lnTo>
                      <a:pt x="1758" y="132"/>
                    </a:lnTo>
                    <a:lnTo>
                      <a:pt x="1758" y="132"/>
                    </a:lnTo>
                    <a:lnTo>
                      <a:pt x="1758" y="126"/>
                    </a:lnTo>
                    <a:lnTo>
                      <a:pt x="1758" y="126"/>
                    </a:lnTo>
                    <a:lnTo>
                      <a:pt x="1764" y="120"/>
                    </a:lnTo>
                    <a:lnTo>
                      <a:pt x="1764" y="120"/>
                    </a:lnTo>
                    <a:lnTo>
                      <a:pt x="1764" y="114"/>
                    </a:lnTo>
                    <a:lnTo>
                      <a:pt x="1764" y="114"/>
                    </a:lnTo>
                    <a:lnTo>
                      <a:pt x="1764" y="114"/>
                    </a:lnTo>
                    <a:lnTo>
                      <a:pt x="1764" y="108"/>
                    </a:lnTo>
                    <a:lnTo>
                      <a:pt x="1764" y="108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0" y="96"/>
                    </a:lnTo>
                    <a:lnTo>
                      <a:pt x="1770" y="96"/>
                    </a:lnTo>
                    <a:lnTo>
                      <a:pt x="1770" y="90"/>
                    </a:lnTo>
                    <a:lnTo>
                      <a:pt x="1770" y="90"/>
                    </a:lnTo>
                    <a:lnTo>
                      <a:pt x="1776" y="84"/>
                    </a:lnTo>
                    <a:lnTo>
                      <a:pt x="1776" y="84"/>
                    </a:lnTo>
                    <a:lnTo>
                      <a:pt x="1776" y="78"/>
                    </a:lnTo>
                    <a:lnTo>
                      <a:pt x="1776" y="78"/>
                    </a:lnTo>
                    <a:lnTo>
                      <a:pt x="1776" y="78"/>
                    </a:lnTo>
                    <a:lnTo>
                      <a:pt x="1776" y="72"/>
                    </a:lnTo>
                    <a:lnTo>
                      <a:pt x="1782" y="72"/>
                    </a:lnTo>
                    <a:lnTo>
                      <a:pt x="1782" y="66"/>
                    </a:lnTo>
                    <a:lnTo>
                      <a:pt x="1782" y="66"/>
                    </a:lnTo>
                    <a:lnTo>
                      <a:pt x="1782" y="60"/>
                    </a:lnTo>
                    <a:lnTo>
                      <a:pt x="1782" y="60"/>
                    </a:lnTo>
                    <a:lnTo>
                      <a:pt x="1782" y="54"/>
                    </a:lnTo>
                    <a:lnTo>
                      <a:pt x="1788" y="54"/>
                    </a:lnTo>
                    <a:lnTo>
                      <a:pt x="1788" y="48"/>
                    </a:lnTo>
                    <a:lnTo>
                      <a:pt x="1788" y="48"/>
                    </a:lnTo>
                    <a:lnTo>
                      <a:pt x="1788" y="42"/>
                    </a:lnTo>
                    <a:lnTo>
                      <a:pt x="1788" y="42"/>
                    </a:lnTo>
                    <a:lnTo>
                      <a:pt x="1788" y="42"/>
                    </a:lnTo>
                    <a:lnTo>
                      <a:pt x="1788" y="36"/>
                    </a:lnTo>
                    <a:lnTo>
                      <a:pt x="1794" y="36"/>
                    </a:lnTo>
                    <a:lnTo>
                      <a:pt x="1794" y="36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794" y="24"/>
                    </a:lnTo>
                    <a:lnTo>
                      <a:pt x="1794" y="24"/>
                    </a:lnTo>
                    <a:lnTo>
                      <a:pt x="1800" y="24"/>
                    </a:lnTo>
                    <a:lnTo>
                      <a:pt x="1800" y="24"/>
                    </a:lnTo>
                    <a:lnTo>
                      <a:pt x="1800" y="18"/>
                    </a:lnTo>
                    <a:lnTo>
                      <a:pt x="1800" y="18"/>
                    </a:lnTo>
                    <a:lnTo>
                      <a:pt x="1800" y="18"/>
                    </a:lnTo>
                    <a:lnTo>
                      <a:pt x="1800" y="18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6"/>
                    </a:lnTo>
                    <a:lnTo>
                      <a:pt x="1806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6"/>
                    </a:lnTo>
                    <a:lnTo>
                      <a:pt x="1824" y="6"/>
                    </a:lnTo>
                    <a:lnTo>
                      <a:pt x="1830" y="6"/>
                    </a:lnTo>
                    <a:lnTo>
                      <a:pt x="1830" y="6"/>
                    </a:lnTo>
                    <a:lnTo>
                      <a:pt x="1830" y="6"/>
                    </a:lnTo>
                    <a:lnTo>
                      <a:pt x="1830" y="6"/>
                    </a:lnTo>
                    <a:lnTo>
                      <a:pt x="1830" y="6"/>
                    </a:lnTo>
                    <a:lnTo>
                      <a:pt x="1830" y="6"/>
                    </a:lnTo>
                    <a:lnTo>
                      <a:pt x="1830" y="12"/>
                    </a:lnTo>
                    <a:lnTo>
                      <a:pt x="1836" y="12"/>
                    </a:lnTo>
                    <a:lnTo>
                      <a:pt x="1836" y="12"/>
                    </a:lnTo>
                    <a:lnTo>
                      <a:pt x="1836" y="12"/>
                    </a:lnTo>
                    <a:lnTo>
                      <a:pt x="1836" y="12"/>
                    </a:lnTo>
                    <a:lnTo>
                      <a:pt x="1836" y="18"/>
                    </a:lnTo>
                    <a:lnTo>
                      <a:pt x="1836" y="18"/>
                    </a:lnTo>
                    <a:lnTo>
                      <a:pt x="1842" y="18"/>
                    </a:lnTo>
                    <a:lnTo>
                      <a:pt x="1842" y="18"/>
                    </a:lnTo>
                    <a:lnTo>
                      <a:pt x="1842" y="24"/>
                    </a:lnTo>
                    <a:lnTo>
                      <a:pt x="1842" y="24"/>
                    </a:lnTo>
                    <a:lnTo>
                      <a:pt x="1842" y="24"/>
                    </a:lnTo>
                    <a:lnTo>
                      <a:pt x="1842" y="30"/>
                    </a:lnTo>
                    <a:lnTo>
                      <a:pt x="1848" y="30"/>
                    </a:lnTo>
                    <a:lnTo>
                      <a:pt x="1848" y="36"/>
                    </a:lnTo>
                    <a:lnTo>
                      <a:pt x="1848" y="36"/>
                    </a:lnTo>
                    <a:lnTo>
                      <a:pt x="1848" y="36"/>
                    </a:lnTo>
                    <a:lnTo>
                      <a:pt x="1848" y="42"/>
                    </a:lnTo>
                    <a:lnTo>
                      <a:pt x="1854" y="42"/>
                    </a:lnTo>
                    <a:lnTo>
                      <a:pt x="1854" y="48"/>
                    </a:lnTo>
                    <a:lnTo>
                      <a:pt x="1854" y="48"/>
                    </a:lnTo>
                    <a:lnTo>
                      <a:pt x="1854" y="48"/>
                    </a:lnTo>
                    <a:lnTo>
                      <a:pt x="1854" y="54"/>
                    </a:lnTo>
                    <a:lnTo>
                      <a:pt x="1854" y="54"/>
                    </a:lnTo>
                    <a:lnTo>
                      <a:pt x="1854" y="60"/>
                    </a:lnTo>
                    <a:lnTo>
                      <a:pt x="1860" y="60"/>
                    </a:lnTo>
                    <a:lnTo>
                      <a:pt x="1860" y="66"/>
                    </a:lnTo>
                    <a:lnTo>
                      <a:pt x="1860" y="66"/>
                    </a:lnTo>
                    <a:lnTo>
                      <a:pt x="1860" y="72"/>
                    </a:lnTo>
                    <a:lnTo>
                      <a:pt x="1860" y="72"/>
                    </a:lnTo>
                    <a:lnTo>
                      <a:pt x="1860" y="78"/>
                    </a:lnTo>
                    <a:lnTo>
                      <a:pt x="1866" y="78"/>
                    </a:lnTo>
                    <a:lnTo>
                      <a:pt x="1866" y="84"/>
                    </a:lnTo>
                    <a:lnTo>
                      <a:pt x="1866" y="90"/>
                    </a:lnTo>
                    <a:lnTo>
                      <a:pt x="1866" y="90"/>
                    </a:lnTo>
                    <a:lnTo>
                      <a:pt x="1866" y="96"/>
                    </a:lnTo>
                    <a:lnTo>
                      <a:pt x="1866" y="96"/>
                    </a:lnTo>
                    <a:lnTo>
                      <a:pt x="1872" y="102"/>
                    </a:lnTo>
                    <a:lnTo>
                      <a:pt x="1872" y="108"/>
                    </a:lnTo>
                    <a:lnTo>
                      <a:pt x="1872" y="108"/>
                    </a:lnTo>
                    <a:lnTo>
                      <a:pt x="1872" y="114"/>
                    </a:lnTo>
                    <a:lnTo>
                      <a:pt x="1872" y="120"/>
                    </a:lnTo>
                    <a:lnTo>
                      <a:pt x="1872" y="120"/>
                    </a:lnTo>
                    <a:lnTo>
                      <a:pt x="1872" y="126"/>
                    </a:lnTo>
                    <a:lnTo>
                      <a:pt x="1878" y="132"/>
                    </a:lnTo>
                    <a:lnTo>
                      <a:pt x="1878" y="132"/>
                    </a:lnTo>
                    <a:lnTo>
                      <a:pt x="1878" y="138"/>
                    </a:lnTo>
                    <a:lnTo>
                      <a:pt x="1878" y="144"/>
                    </a:lnTo>
                    <a:lnTo>
                      <a:pt x="1878" y="144"/>
                    </a:lnTo>
                    <a:lnTo>
                      <a:pt x="1878" y="150"/>
                    </a:lnTo>
                    <a:lnTo>
                      <a:pt x="1884" y="156"/>
                    </a:lnTo>
                    <a:lnTo>
                      <a:pt x="1884" y="156"/>
                    </a:lnTo>
                    <a:lnTo>
                      <a:pt x="1884" y="162"/>
                    </a:lnTo>
                    <a:lnTo>
                      <a:pt x="1884" y="168"/>
                    </a:lnTo>
                    <a:lnTo>
                      <a:pt x="1884" y="168"/>
                    </a:lnTo>
                    <a:lnTo>
                      <a:pt x="1884" y="174"/>
                    </a:lnTo>
                    <a:lnTo>
                      <a:pt x="1890" y="180"/>
                    </a:lnTo>
                    <a:lnTo>
                      <a:pt x="1890" y="180"/>
                    </a:lnTo>
                    <a:lnTo>
                      <a:pt x="1890" y="186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890" y="198"/>
                    </a:lnTo>
                    <a:lnTo>
                      <a:pt x="1896" y="204"/>
                    </a:lnTo>
                    <a:lnTo>
                      <a:pt x="1896" y="204"/>
                    </a:lnTo>
                    <a:lnTo>
                      <a:pt x="1896" y="210"/>
                    </a:lnTo>
                    <a:lnTo>
                      <a:pt x="1896" y="216"/>
                    </a:lnTo>
                    <a:lnTo>
                      <a:pt x="1896" y="216"/>
                    </a:lnTo>
                    <a:lnTo>
                      <a:pt x="1896" y="222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34"/>
                    </a:lnTo>
                    <a:lnTo>
                      <a:pt x="1902" y="240"/>
                    </a:lnTo>
                    <a:lnTo>
                      <a:pt x="1902" y="240"/>
                    </a:lnTo>
                    <a:lnTo>
                      <a:pt x="1902" y="246"/>
                    </a:lnTo>
                    <a:lnTo>
                      <a:pt x="1902" y="246"/>
                    </a:lnTo>
                    <a:lnTo>
                      <a:pt x="1908" y="252"/>
                    </a:lnTo>
                    <a:lnTo>
                      <a:pt x="1908" y="258"/>
                    </a:lnTo>
                    <a:lnTo>
                      <a:pt x="1908" y="258"/>
                    </a:lnTo>
                    <a:lnTo>
                      <a:pt x="1908" y="264"/>
                    </a:lnTo>
                    <a:lnTo>
                      <a:pt x="1908" y="270"/>
                    </a:lnTo>
                    <a:lnTo>
                      <a:pt x="1908" y="270"/>
                    </a:lnTo>
                    <a:lnTo>
                      <a:pt x="1914" y="276"/>
                    </a:lnTo>
                    <a:lnTo>
                      <a:pt x="1914" y="276"/>
                    </a:lnTo>
                    <a:lnTo>
                      <a:pt x="1914" y="282"/>
                    </a:lnTo>
                    <a:lnTo>
                      <a:pt x="1914" y="288"/>
                    </a:lnTo>
                    <a:lnTo>
                      <a:pt x="1914" y="288"/>
                    </a:lnTo>
                    <a:lnTo>
                      <a:pt x="1914" y="294"/>
                    </a:lnTo>
                    <a:lnTo>
                      <a:pt x="1920" y="300"/>
                    </a:lnTo>
                    <a:lnTo>
                      <a:pt x="1920" y="300"/>
                    </a:lnTo>
                    <a:lnTo>
                      <a:pt x="1920" y="306"/>
                    </a:lnTo>
                    <a:lnTo>
                      <a:pt x="1920" y="306"/>
                    </a:lnTo>
                    <a:lnTo>
                      <a:pt x="1920" y="312"/>
                    </a:lnTo>
                    <a:lnTo>
                      <a:pt x="1920" y="318"/>
                    </a:lnTo>
                    <a:lnTo>
                      <a:pt x="1926" y="318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30"/>
                    </a:lnTo>
                    <a:lnTo>
                      <a:pt x="1926" y="336"/>
                    </a:lnTo>
                    <a:lnTo>
                      <a:pt x="1926" y="336"/>
                    </a:lnTo>
                    <a:lnTo>
                      <a:pt x="1926" y="342"/>
                    </a:lnTo>
                    <a:lnTo>
                      <a:pt x="1932" y="342"/>
                    </a:lnTo>
                    <a:lnTo>
                      <a:pt x="1932" y="348"/>
                    </a:lnTo>
                    <a:lnTo>
                      <a:pt x="1932" y="354"/>
                    </a:lnTo>
                    <a:lnTo>
                      <a:pt x="1932" y="354"/>
                    </a:lnTo>
                    <a:lnTo>
                      <a:pt x="1932" y="360"/>
                    </a:lnTo>
                    <a:lnTo>
                      <a:pt x="1932" y="360"/>
                    </a:lnTo>
                    <a:lnTo>
                      <a:pt x="1938" y="366"/>
                    </a:lnTo>
                    <a:lnTo>
                      <a:pt x="1938" y="372"/>
                    </a:lnTo>
                    <a:lnTo>
                      <a:pt x="1938" y="372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38" y="384"/>
                    </a:lnTo>
                    <a:lnTo>
                      <a:pt x="1944" y="384"/>
                    </a:lnTo>
                    <a:lnTo>
                      <a:pt x="1944" y="390"/>
                    </a:lnTo>
                    <a:lnTo>
                      <a:pt x="1944" y="396"/>
                    </a:lnTo>
                    <a:lnTo>
                      <a:pt x="1944" y="396"/>
                    </a:lnTo>
                    <a:lnTo>
                      <a:pt x="1944" y="402"/>
                    </a:lnTo>
                    <a:lnTo>
                      <a:pt x="1944" y="402"/>
                    </a:lnTo>
                    <a:lnTo>
                      <a:pt x="1950" y="408"/>
                    </a:lnTo>
                    <a:lnTo>
                      <a:pt x="1950" y="408"/>
                    </a:lnTo>
                    <a:lnTo>
                      <a:pt x="1950" y="414"/>
                    </a:lnTo>
                    <a:lnTo>
                      <a:pt x="1950" y="414"/>
                    </a:lnTo>
                    <a:lnTo>
                      <a:pt x="1950" y="420"/>
                    </a:lnTo>
                    <a:lnTo>
                      <a:pt x="1950" y="426"/>
                    </a:lnTo>
                    <a:lnTo>
                      <a:pt x="1956" y="426"/>
                    </a:lnTo>
                    <a:lnTo>
                      <a:pt x="1956" y="432"/>
                    </a:lnTo>
                    <a:lnTo>
                      <a:pt x="1956" y="432"/>
                    </a:lnTo>
                    <a:lnTo>
                      <a:pt x="1956" y="438"/>
                    </a:lnTo>
                    <a:lnTo>
                      <a:pt x="1956" y="438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62" y="450"/>
                    </a:lnTo>
                    <a:lnTo>
                      <a:pt x="1962" y="450"/>
                    </a:lnTo>
                    <a:lnTo>
                      <a:pt x="1962" y="456"/>
                    </a:lnTo>
                    <a:lnTo>
                      <a:pt x="1962" y="462"/>
                    </a:lnTo>
                    <a:lnTo>
                      <a:pt x="1962" y="462"/>
                    </a:lnTo>
                    <a:lnTo>
                      <a:pt x="1962" y="468"/>
                    </a:lnTo>
                    <a:lnTo>
                      <a:pt x="1968" y="468"/>
                    </a:lnTo>
                    <a:lnTo>
                      <a:pt x="1968" y="474"/>
                    </a:lnTo>
                    <a:lnTo>
                      <a:pt x="1968" y="474"/>
                    </a:lnTo>
                    <a:lnTo>
                      <a:pt x="1968" y="480"/>
                    </a:lnTo>
                    <a:lnTo>
                      <a:pt x="1968" y="480"/>
                    </a:lnTo>
                    <a:lnTo>
                      <a:pt x="1968" y="486"/>
                    </a:lnTo>
                    <a:lnTo>
                      <a:pt x="1974" y="486"/>
                    </a:lnTo>
                    <a:lnTo>
                      <a:pt x="1974" y="492"/>
                    </a:lnTo>
                    <a:lnTo>
                      <a:pt x="1974" y="492"/>
                    </a:lnTo>
                    <a:lnTo>
                      <a:pt x="1974" y="498"/>
                    </a:lnTo>
                    <a:lnTo>
                      <a:pt x="1974" y="498"/>
                    </a:lnTo>
                    <a:lnTo>
                      <a:pt x="1974" y="504"/>
                    </a:lnTo>
                    <a:lnTo>
                      <a:pt x="1980" y="504"/>
                    </a:lnTo>
                    <a:lnTo>
                      <a:pt x="1980" y="510"/>
                    </a:lnTo>
                    <a:lnTo>
                      <a:pt x="1980" y="510"/>
                    </a:lnTo>
                    <a:lnTo>
                      <a:pt x="1980" y="516"/>
                    </a:lnTo>
                    <a:lnTo>
                      <a:pt x="1980" y="516"/>
                    </a:lnTo>
                    <a:lnTo>
                      <a:pt x="1980" y="522"/>
                    </a:lnTo>
                    <a:lnTo>
                      <a:pt x="1980" y="522"/>
                    </a:lnTo>
                    <a:lnTo>
                      <a:pt x="1986" y="528"/>
                    </a:lnTo>
                    <a:lnTo>
                      <a:pt x="1986" y="528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92" y="546"/>
                    </a:lnTo>
                    <a:lnTo>
                      <a:pt x="1992" y="546"/>
                    </a:lnTo>
                    <a:lnTo>
                      <a:pt x="1992" y="552"/>
                    </a:lnTo>
                    <a:lnTo>
                      <a:pt x="1992" y="552"/>
                    </a:lnTo>
                    <a:lnTo>
                      <a:pt x="1992" y="558"/>
                    </a:lnTo>
                    <a:lnTo>
                      <a:pt x="1992" y="558"/>
                    </a:lnTo>
                    <a:lnTo>
                      <a:pt x="1998" y="564"/>
                    </a:lnTo>
                    <a:lnTo>
                      <a:pt x="1998" y="564"/>
                    </a:lnTo>
                    <a:lnTo>
                      <a:pt x="1998" y="570"/>
                    </a:lnTo>
                    <a:lnTo>
                      <a:pt x="1998" y="570"/>
                    </a:lnTo>
                    <a:lnTo>
                      <a:pt x="1998" y="576"/>
                    </a:lnTo>
                    <a:lnTo>
                      <a:pt x="1998" y="576"/>
                    </a:lnTo>
                    <a:lnTo>
                      <a:pt x="2004" y="576"/>
                    </a:lnTo>
                    <a:lnTo>
                      <a:pt x="2004" y="582"/>
                    </a:lnTo>
                    <a:lnTo>
                      <a:pt x="2004" y="582"/>
                    </a:lnTo>
                    <a:lnTo>
                      <a:pt x="2004" y="588"/>
                    </a:lnTo>
                    <a:lnTo>
                      <a:pt x="2004" y="588"/>
                    </a:lnTo>
                    <a:lnTo>
                      <a:pt x="2004" y="594"/>
                    </a:lnTo>
                    <a:lnTo>
                      <a:pt x="2004" y="594"/>
                    </a:lnTo>
                    <a:lnTo>
                      <a:pt x="2010" y="600"/>
                    </a:lnTo>
                    <a:lnTo>
                      <a:pt x="2010" y="600"/>
                    </a:lnTo>
                    <a:lnTo>
                      <a:pt x="2010" y="606"/>
                    </a:lnTo>
                    <a:lnTo>
                      <a:pt x="2010" y="606"/>
                    </a:lnTo>
                    <a:lnTo>
                      <a:pt x="2010" y="612"/>
                    </a:lnTo>
                    <a:lnTo>
                      <a:pt x="2010" y="612"/>
                    </a:lnTo>
                    <a:lnTo>
                      <a:pt x="2016" y="612"/>
                    </a:lnTo>
                    <a:lnTo>
                      <a:pt x="2016" y="618"/>
                    </a:lnTo>
                    <a:lnTo>
                      <a:pt x="2016" y="618"/>
                    </a:lnTo>
                    <a:lnTo>
                      <a:pt x="2016" y="624"/>
                    </a:lnTo>
                    <a:lnTo>
                      <a:pt x="2016" y="624"/>
                    </a:lnTo>
                    <a:lnTo>
                      <a:pt x="2016" y="630"/>
                    </a:lnTo>
                    <a:lnTo>
                      <a:pt x="2022" y="630"/>
                    </a:lnTo>
                    <a:lnTo>
                      <a:pt x="2022" y="630"/>
                    </a:lnTo>
                    <a:lnTo>
                      <a:pt x="2022" y="636"/>
                    </a:lnTo>
                    <a:lnTo>
                      <a:pt x="2022" y="636"/>
                    </a:lnTo>
                    <a:lnTo>
                      <a:pt x="2022" y="642"/>
                    </a:lnTo>
                    <a:lnTo>
                      <a:pt x="2022" y="642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54"/>
                    </a:lnTo>
                    <a:lnTo>
                      <a:pt x="2028" y="654"/>
                    </a:lnTo>
                    <a:lnTo>
                      <a:pt x="2028" y="660"/>
                    </a:lnTo>
                    <a:lnTo>
                      <a:pt x="2034" y="660"/>
                    </a:lnTo>
                    <a:lnTo>
                      <a:pt x="2034" y="666"/>
                    </a:lnTo>
                    <a:lnTo>
                      <a:pt x="2034" y="666"/>
                    </a:lnTo>
                    <a:lnTo>
                      <a:pt x="2034" y="666"/>
                    </a:lnTo>
                    <a:lnTo>
                      <a:pt x="2034" y="672"/>
                    </a:lnTo>
                    <a:lnTo>
                      <a:pt x="2034" y="672"/>
                    </a:lnTo>
                    <a:lnTo>
                      <a:pt x="2034" y="678"/>
                    </a:lnTo>
                    <a:lnTo>
                      <a:pt x="2040" y="678"/>
                    </a:lnTo>
                    <a:lnTo>
                      <a:pt x="2040" y="678"/>
                    </a:lnTo>
                    <a:lnTo>
                      <a:pt x="2040" y="684"/>
                    </a:lnTo>
                    <a:lnTo>
                      <a:pt x="2040" y="684"/>
                    </a:lnTo>
                    <a:lnTo>
                      <a:pt x="2040" y="690"/>
                    </a:lnTo>
                    <a:lnTo>
                      <a:pt x="2040" y="690"/>
                    </a:lnTo>
                    <a:lnTo>
                      <a:pt x="2046" y="690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702"/>
                    </a:lnTo>
                    <a:lnTo>
                      <a:pt x="2046" y="702"/>
                    </a:lnTo>
                    <a:lnTo>
                      <a:pt x="2052" y="708"/>
                    </a:lnTo>
                    <a:lnTo>
                      <a:pt x="2052" y="708"/>
                    </a:lnTo>
                    <a:lnTo>
                      <a:pt x="2052" y="708"/>
                    </a:lnTo>
                    <a:lnTo>
                      <a:pt x="2052" y="714"/>
                    </a:lnTo>
                    <a:lnTo>
                      <a:pt x="2052" y="714"/>
                    </a:lnTo>
                    <a:lnTo>
                      <a:pt x="2052" y="720"/>
                    </a:lnTo>
                    <a:lnTo>
                      <a:pt x="2058" y="720"/>
                    </a:lnTo>
                    <a:lnTo>
                      <a:pt x="2058" y="720"/>
                    </a:lnTo>
                    <a:lnTo>
                      <a:pt x="2058" y="726"/>
                    </a:lnTo>
                    <a:lnTo>
                      <a:pt x="2058" y="726"/>
                    </a:lnTo>
                    <a:lnTo>
                      <a:pt x="2058" y="726"/>
                    </a:lnTo>
                    <a:lnTo>
                      <a:pt x="2058" y="732"/>
                    </a:lnTo>
                    <a:lnTo>
                      <a:pt x="2058" y="732"/>
                    </a:lnTo>
                    <a:lnTo>
                      <a:pt x="2064" y="732"/>
                    </a:lnTo>
                    <a:lnTo>
                      <a:pt x="2064" y="738"/>
                    </a:lnTo>
                    <a:lnTo>
                      <a:pt x="2064" y="738"/>
                    </a:lnTo>
                    <a:lnTo>
                      <a:pt x="2064" y="738"/>
                    </a:lnTo>
                    <a:lnTo>
                      <a:pt x="2064" y="744"/>
                    </a:lnTo>
                    <a:lnTo>
                      <a:pt x="2064" y="744"/>
                    </a:lnTo>
                    <a:lnTo>
                      <a:pt x="2070" y="750"/>
                    </a:lnTo>
                    <a:lnTo>
                      <a:pt x="2070" y="750"/>
                    </a:lnTo>
                    <a:lnTo>
                      <a:pt x="2070" y="750"/>
                    </a:lnTo>
                    <a:lnTo>
                      <a:pt x="2070" y="756"/>
                    </a:lnTo>
                    <a:lnTo>
                      <a:pt x="2070" y="756"/>
                    </a:lnTo>
                    <a:lnTo>
                      <a:pt x="2070" y="756"/>
                    </a:lnTo>
                    <a:lnTo>
                      <a:pt x="2076" y="762"/>
                    </a:lnTo>
                    <a:lnTo>
                      <a:pt x="2076" y="762"/>
                    </a:lnTo>
                    <a:lnTo>
                      <a:pt x="2076" y="762"/>
                    </a:lnTo>
                    <a:lnTo>
                      <a:pt x="2076" y="768"/>
                    </a:lnTo>
                    <a:lnTo>
                      <a:pt x="2076" y="768"/>
                    </a:lnTo>
                    <a:lnTo>
                      <a:pt x="2076" y="768"/>
                    </a:lnTo>
                    <a:lnTo>
                      <a:pt x="2082" y="774"/>
                    </a:lnTo>
                    <a:lnTo>
                      <a:pt x="2082" y="774"/>
                    </a:lnTo>
                    <a:lnTo>
                      <a:pt x="2082" y="774"/>
                    </a:lnTo>
                    <a:lnTo>
                      <a:pt x="2082" y="774"/>
                    </a:lnTo>
                    <a:lnTo>
                      <a:pt x="2082" y="780"/>
                    </a:lnTo>
                    <a:lnTo>
                      <a:pt x="2082" y="780"/>
                    </a:lnTo>
                    <a:lnTo>
                      <a:pt x="2088" y="786"/>
                    </a:lnTo>
                    <a:lnTo>
                      <a:pt x="2088" y="786"/>
                    </a:lnTo>
                    <a:lnTo>
                      <a:pt x="2088" y="786"/>
                    </a:lnTo>
                    <a:lnTo>
                      <a:pt x="2088" y="786"/>
                    </a:lnTo>
                    <a:lnTo>
                      <a:pt x="2088" y="792"/>
                    </a:lnTo>
                    <a:lnTo>
                      <a:pt x="2088" y="792"/>
                    </a:lnTo>
                    <a:lnTo>
                      <a:pt x="2094" y="792"/>
                    </a:lnTo>
                    <a:lnTo>
                      <a:pt x="2094" y="792"/>
                    </a:lnTo>
                    <a:lnTo>
                      <a:pt x="2094" y="798"/>
                    </a:lnTo>
                    <a:lnTo>
                      <a:pt x="2094" y="798"/>
                    </a:lnTo>
                    <a:lnTo>
                      <a:pt x="2094" y="798"/>
                    </a:lnTo>
                    <a:lnTo>
                      <a:pt x="2094" y="798"/>
                    </a:lnTo>
                    <a:lnTo>
                      <a:pt x="2100" y="804"/>
                    </a:lnTo>
                    <a:lnTo>
                      <a:pt x="2100" y="804"/>
                    </a:lnTo>
                    <a:lnTo>
                      <a:pt x="2100" y="804"/>
                    </a:lnTo>
                    <a:lnTo>
                      <a:pt x="2100" y="804"/>
                    </a:lnTo>
                    <a:lnTo>
                      <a:pt x="2100" y="810"/>
                    </a:lnTo>
                    <a:lnTo>
                      <a:pt x="2100" y="810"/>
                    </a:lnTo>
                    <a:lnTo>
                      <a:pt x="2106" y="810"/>
                    </a:lnTo>
                    <a:lnTo>
                      <a:pt x="2106" y="810"/>
                    </a:lnTo>
                    <a:lnTo>
                      <a:pt x="2106" y="810"/>
                    </a:lnTo>
                    <a:lnTo>
                      <a:pt x="2106" y="816"/>
                    </a:lnTo>
                    <a:lnTo>
                      <a:pt x="2106" y="816"/>
                    </a:lnTo>
                    <a:lnTo>
                      <a:pt x="2106" y="816"/>
                    </a:lnTo>
                    <a:lnTo>
                      <a:pt x="2106" y="816"/>
                    </a:lnTo>
                    <a:lnTo>
                      <a:pt x="2112" y="816"/>
                    </a:lnTo>
                    <a:lnTo>
                      <a:pt x="2112" y="816"/>
                    </a:lnTo>
                    <a:lnTo>
                      <a:pt x="2112" y="822"/>
                    </a:lnTo>
                    <a:lnTo>
                      <a:pt x="2112" y="822"/>
                    </a:lnTo>
                    <a:lnTo>
                      <a:pt x="2112" y="822"/>
                    </a:lnTo>
                    <a:lnTo>
                      <a:pt x="2112" y="822"/>
                    </a:lnTo>
                    <a:lnTo>
                      <a:pt x="2118" y="822"/>
                    </a:lnTo>
                    <a:lnTo>
                      <a:pt x="2118" y="822"/>
                    </a:lnTo>
                    <a:lnTo>
                      <a:pt x="2118" y="828"/>
                    </a:lnTo>
                    <a:lnTo>
                      <a:pt x="2118" y="828"/>
                    </a:lnTo>
                    <a:lnTo>
                      <a:pt x="2118" y="828"/>
                    </a:lnTo>
                    <a:lnTo>
                      <a:pt x="2118" y="828"/>
                    </a:lnTo>
                    <a:lnTo>
                      <a:pt x="2124" y="828"/>
                    </a:lnTo>
                    <a:lnTo>
                      <a:pt x="2124" y="828"/>
                    </a:lnTo>
                    <a:lnTo>
                      <a:pt x="2124" y="828"/>
                    </a:lnTo>
                    <a:lnTo>
                      <a:pt x="2124" y="834"/>
                    </a:lnTo>
                    <a:lnTo>
                      <a:pt x="2124" y="834"/>
                    </a:lnTo>
                    <a:lnTo>
                      <a:pt x="2124" y="834"/>
                    </a:lnTo>
                    <a:lnTo>
                      <a:pt x="2124" y="834"/>
                    </a:lnTo>
                    <a:lnTo>
                      <a:pt x="2130" y="834"/>
                    </a:lnTo>
                    <a:lnTo>
                      <a:pt x="2130" y="834"/>
                    </a:lnTo>
                    <a:lnTo>
                      <a:pt x="2130" y="834"/>
                    </a:lnTo>
                    <a:lnTo>
                      <a:pt x="2130" y="834"/>
                    </a:lnTo>
                    <a:lnTo>
                      <a:pt x="2130" y="840"/>
                    </a:lnTo>
                    <a:lnTo>
                      <a:pt x="2130" y="840"/>
                    </a:lnTo>
                    <a:lnTo>
                      <a:pt x="2136" y="840"/>
                    </a:lnTo>
                    <a:lnTo>
                      <a:pt x="2136" y="840"/>
                    </a:lnTo>
                    <a:lnTo>
                      <a:pt x="2136" y="840"/>
                    </a:lnTo>
                    <a:lnTo>
                      <a:pt x="2136" y="840"/>
                    </a:lnTo>
                    <a:lnTo>
                      <a:pt x="2136" y="840"/>
                    </a:lnTo>
                    <a:lnTo>
                      <a:pt x="2136" y="840"/>
                    </a:lnTo>
                    <a:lnTo>
                      <a:pt x="2142" y="840"/>
                    </a:lnTo>
                    <a:lnTo>
                      <a:pt x="2142" y="840"/>
                    </a:lnTo>
                    <a:lnTo>
                      <a:pt x="2142" y="846"/>
                    </a:lnTo>
                    <a:lnTo>
                      <a:pt x="2142" y="846"/>
                    </a:lnTo>
                    <a:lnTo>
                      <a:pt x="2142" y="846"/>
                    </a:lnTo>
                    <a:lnTo>
                      <a:pt x="2142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54" y="846"/>
                    </a:lnTo>
                    <a:lnTo>
                      <a:pt x="2154" y="846"/>
                    </a:lnTo>
                    <a:lnTo>
                      <a:pt x="2154" y="846"/>
                    </a:lnTo>
                    <a:lnTo>
                      <a:pt x="2154" y="846"/>
                    </a:lnTo>
                    <a:lnTo>
                      <a:pt x="2154" y="852"/>
                    </a:lnTo>
                    <a:lnTo>
                      <a:pt x="2154" y="852"/>
                    </a:lnTo>
                    <a:lnTo>
                      <a:pt x="2160" y="852"/>
                    </a:lnTo>
                    <a:lnTo>
                      <a:pt x="2160" y="852"/>
                    </a:lnTo>
                    <a:lnTo>
                      <a:pt x="2160" y="852"/>
                    </a:lnTo>
                    <a:lnTo>
                      <a:pt x="2160" y="852"/>
                    </a:lnTo>
                    <a:lnTo>
                      <a:pt x="2160" y="852"/>
                    </a:lnTo>
                    <a:lnTo>
                      <a:pt x="2160" y="852"/>
                    </a:lnTo>
                    <a:lnTo>
                      <a:pt x="2166" y="852"/>
                    </a:lnTo>
                    <a:lnTo>
                      <a:pt x="2166" y="852"/>
                    </a:lnTo>
                    <a:lnTo>
                      <a:pt x="2166" y="852"/>
                    </a:lnTo>
                    <a:lnTo>
                      <a:pt x="2166" y="852"/>
                    </a:lnTo>
                    <a:lnTo>
                      <a:pt x="2166" y="852"/>
                    </a:lnTo>
                    <a:lnTo>
                      <a:pt x="2166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8" y="852"/>
                    </a:lnTo>
                    <a:lnTo>
                      <a:pt x="2178" y="852"/>
                    </a:lnTo>
                    <a:lnTo>
                      <a:pt x="2178" y="852"/>
                    </a:lnTo>
                    <a:lnTo>
                      <a:pt x="2178" y="852"/>
                    </a:lnTo>
                    <a:lnTo>
                      <a:pt x="2178" y="852"/>
                    </a:lnTo>
                    <a:lnTo>
                      <a:pt x="2178" y="852"/>
                    </a:lnTo>
                    <a:lnTo>
                      <a:pt x="2184" y="852"/>
                    </a:lnTo>
                    <a:lnTo>
                      <a:pt x="2184" y="852"/>
                    </a:lnTo>
                    <a:lnTo>
                      <a:pt x="2184" y="852"/>
                    </a:lnTo>
                    <a:lnTo>
                      <a:pt x="2184" y="852"/>
                    </a:lnTo>
                    <a:lnTo>
                      <a:pt x="2184" y="852"/>
                    </a:lnTo>
                    <a:lnTo>
                      <a:pt x="2184" y="852"/>
                    </a:lnTo>
                    <a:lnTo>
                      <a:pt x="2190" y="852"/>
                    </a:lnTo>
                    <a:lnTo>
                      <a:pt x="2190" y="852"/>
                    </a:lnTo>
                    <a:lnTo>
                      <a:pt x="2190" y="852"/>
                    </a:lnTo>
                    <a:lnTo>
                      <a:pt x="2190" y="852"/>
                    </a:lnTo>
                    <a:lnTo>
                      <a:pt x="2190" y="852"/>
                    </a:lnTo>
                    <a:lnTo>
                      <a:pt x="2190" y="852"/>
                    </a:lnTo>
                    <a:lnTo>
                      <a:pt x="2196" y="858"/>
                    </a:lnTo>
                    <a:lnTo>
                      <a:pt x="2196" y="858"/>
                    </a:lnTo>
                    <a:lnTo>
                      <a:pt x="2196" y="858"/>
                    </a:lnTo>
                    <a:lnTo>
                      <a:pt x="2196" y="858"/>
                    </a:lnTo>
                    <a:lnTo>
                      <a:pt x="2196" y="858"/>
                    </a:lnTo>
                    <a:lnTo>
                      <a:pt x="2196" y="858"/>
                    </a:lnTo>
                    <a:lnTo>
                      <a:pt x="2202" y="858"/>
                    </a:lnTo>
                    <a:lnTo>
                      <a:pt x="2202" y="858"/>
                    </a:lnTo>
                    <a:lnTo>
                      <a:pt x="2202" y="858"/>
                    </a:lnTo>
                    <a:lnTo>
                      <a:pt x="2202" y="858"/>
                    </a:lnTo>
                    <a:lnTo>
                      <a:pt x="2202" y="858"/>
                    </a:lnTo>
                    <a:lnTo>
                      <a:pt x="2202" y="858"/>
                    </a:lnTo>
                    <a:lnTo>
                      <a:pt x="2208" y="858"/>
                    </a:lnTo>
                    <a:lnTo>
                      <a:pt x="2208" y="858"/>
                    </a:lnTo>
                    <a:lnTo>
                      <a:pt x="2208" y="858"/>
                    </a:lnTo>
                    <a:lnTo>
                      <a:pt x="2208" y="858"/>
                    </a:lnTo>
                    <a:lnTo>
                      <a:pt x="2208" y="858"/>
                    </a:lnTo>
                    <a:lnTo>
                      <a:pt x="2208" y="858"/>
                    </a:lnTo>
                    <a:lnTo>
                      <a:pt x="2214" y="858"/>
                    </a:lnTo>
                    <a:lnTo>
                      <a:pt x="2214" y="858"/>
                    </a:lnTo>
                    <a:lnTo>
                      <a:pt x="2214" y="858"/>
                    </a:lnTo>
                    <a:lnTo>
                      <a:pt x="2214" y="858"/>
                    </a:lnTo>
                    <a:lnTo>
                      <a:pt x="2214" y="858"/>
                    </a:lnTo>
                    <a:lnTo>
                      <a:pt x="2214" y="858"/>
                    </a:lnTo>
                    <a:lnTo>
                      <a:pt x="2220" y="858"/>
                    </a:lnTo>
                    <a:lnTo>
                      <a:pt x="2220" y="858"/>
                    </a:lnTo>
                    <a:lnTo>
                      <a:pt x="2220" y="858"/>
                    </a:lnTo>
                    <a:lnTo>
                      <a:pt x="2220" y="858"/>
                    </a:lnTo>
                    <a:lnTo>
                      <a:pt x="2220" y="858"/>
                    </a:lnTo>
                    <a:lnTo>
                      <a:pt x="2220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32" y="858"/>
                    </a:lnTo>
                    <a:lnTo>
                      <a:pt x="2232" y="858"/>
                    </a:lnTo>
                    <a:lnTo>
                      <a:pt x="2232" y="858"/>
                    </a:lnTo>
                    <a:lnTo>
                      <a:pt x="2232" y="858"/>
                    </a:lnTo>
                    <a:lnTo>
                      <a:pt x="2232" y="858"/>
                    </a:lnTo>
                    <a:lnTo>
                      <a:pt x="2232" y="858"/>
                    </a:lnTo>
                    <a:lnTo>
                      <a:pt x="2238" y="858"/>
                    </a:lnTo>
                    <a:lnTo>
                      <a:pt x="2238" y="858"/>
                    </a:lnTo>
                    <a:lnTo>
                      <a:pt x="2238" y="858"/>
                    </a:lnTo>
                    <a:lnTo>
                      <a:pt x="2238" y="858"/>
                    </a:lnTo>
                    <a:lnTo>
                      <a:pt x="2238" y="858"/>
                    </a:lnTo>
                    <a:lnTo>
                      <a:pt x="2238" y="858"/>
                    </a:lnTo>
                    <a:lnTo>
                      <a:pt x="2244" y="858"/>
                    </a:lnTo>
                    <a:lnTo>
                      <a:pt x="2244" y="858"/>
                    </a:lnTo>
                    <a:lnTo>
                      <a:pt x="2244" y="858"/>
                    </a:lnTo>
                    <a:lnTo>
                      <a:pt x="2244" y="858"/>
                    </a:lnTo>
                    <a:lnTo>
                      <a:pt x="2244" y="858"/>
                    </a:lnTo>
                    <a:lnTo>
                      <a:pt x="2244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6" y="858"/>
                    </a:lnTo>
                    <a:lnTo>
                      <a:pt x="2256" y="858"/>
                    </a:lnTo>
                    <a:lnTo>
                      <a:pt x="2256" y="858"/>
                    </a:lnTo>
                    <a:lnTo>
                      <a:pt x="2256" y="864"/>
                    </a:lnTo>
                    <a:lnTo>
                      <a:pt x="2256" y="864"/>
                    </a:lnTo>
                    <a:lnTo>
                      <a:pt x="2256" y="864"/>
                    </a:lnTo>
                    <a:lnTo>
                      <a:pt x="2262" y="864"/>
                    </a:lnTo>
                    <a:lnTo>
                      <a:pt x="2262" y="864"/>
                    </a:lnTo>
                    <a:lnTo>
                      <a:pt x="2262" y="864"/>
                    </a:lnTo>
                    <a:lnTo>
                      <a:pt x="2262" y="864"/>
                    </a:lnTo>
                    <a:lnTo>
                      <a:pt x="2262" y="864"/>
                    </a:lnTo>
                    <a:lnTo>
                      <a:pt x="2262" y="864"/>
                    </a:lnTo>
                    <a:lnTo>
                      <a:pt x="2268" y="864"/>
                    </a:lnTo>
                    <a:lnTo>
                      <a:pt x="2268" y="864"/>
                    </a:lnTo>
                    <a:lnTo>
                      <a:pt x="2268" y="864"/>
                    </a:lnTo>
                    <a:lnTo>
                      <a:pt x="2268" y="864"/>
                    </a:lnTo>
                    <a:lnTo>
                      <a:pt x="2268" y="864"/>
                    </a:lnTo>
                    <a:lnTo>
                      <a:pt x="2268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80" y="864"/>
                    </a:lnTo>
                    <a:lnTo>
                      <a:pt x="2280" y="864"/>
                    </a:lnTo>
                    <a:lnTo>
                      <a:pt x="2280" y="864"/>
                    </a:lnTo>
                    <a:lnTo>
                      <a:pt x="2280" y="864"/>
                    </a:lnTo>
                    <a:lnTo>
                      <a:pt x="2280" y="864"/>
                    </a:lnTo>
                    <a:lnTo>
                      <a:pt x="2280" y="864"/>
                    </a:lnTo>
                    <a:lnTo>
                      <a:pt x="2286" y="864"/>
                    </a:lnTo>
                    <a:lnTo>
                      <a:pt x="2286" y="864"/>
                    </a:lnTo>
                    <a:lnTo>
                      <a:pt x="2286" y="864"/>
                    </a:lnTo>
                    <a:lnTo>
                      <a:pt x="2286" y="864"/>
                    </a:lnTo>
                    <a:lnTo>
                      <a:pt x="2286" y="864"/>
                    </a:lnTo>
                    <a:lnTo>
                      <a:pt x="2286" y="864"/>
                    </a:lnTo>
                    <a:lnTo>
                      <a:pt x="2292" y="864"/>
                    </a:lnTo>
                    <a:lnTo>
                      <a:pt x="2292" y="864"/>
                    </a:lnTo>
                    <a:lnTo>
                      <a:pt x="2292" y="864"/>
                    </a:lnTo>
                    <a:lnTo>
                      <a:pt x="2292" y="864"/>
                    </a:lnTo>
                    <a:lnTo>
                      <a:pt x="2292" y="864"/>
                    </a:lnTo>
                    <a:lnTo>
                      <a:pt x="2292" y="864"/>
                    </a:lnTo>
                    <a:lnTo>
                      <a:pt x="2298" y="864"/>
                    </a:lnTo>
                    <a:lnTo>
                      <a:pt x="2298" y="864"/>
                    </a:lnTo>
                    <a:lnTo>
                      <a:pt x="2298" y="864"/>
                    </a:lnTo>
                    <a:lnTo>
                      <a:pt x="2298" y="864"/>
                    </a:lnTo>
                    <a:lnTo>
                      <a:pt x="2298" y="864"/>
                    </a:lnTo>
                    <a:lnTo>
                      <a:pt x="2298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10" y="864"/>
                    </a:lnTo>
                    <a:lnTo>
                      <a:pt x="2310" y="864"/>
                    </a:lnTo>
                    <a:lnTo>
                      <a:pt x="2310" y="864"/>
                    </a:lnTo>
                    <a:lnTo>
                      <a:pt x="2310" y="864"/>
                    </a:lnTo>
                    <a:lnTo>
                      <a:pt x="2310" y="864"/>
                    </a:lnTo>
                    <a:lnTo>
                      <a:pt x="2310" y="864"/>
                    </a:lnTo>
                    <a:lnTo>
                      <a:pt x="2316" y="864"/>
                    </a:lnTo>
                    <a:lnTo>
                      <a:pt x="2316" y="864"/>
                    </a:lnTo>
                    <a:lnTo>
                      <a:pt x="2316" y="864"/>
                    </a:lnTo>
                    <a:lnTo>
                      <a:pt x="2316" y="864"/>
                    </a:lnTo>
                    <a:lnTo>
                      <a:pt x="2316" y="864"/>
                    </a:lnTo>
                    <a:lnTo>
                      <a:pt x="2316" y="864"/>
                    </a:lnTo>
                    <a:lnTo>
                      <a:pt x="2322" y="864"/>
                    </a:lnTo>
                    <a:lnTo>
                      <a:pt x="2322" y="864"/>
                    </a:lnTo>
                    <a:lnTo>
                      <a:pt x="2322" y="864"/>
                    </a:lnTo>
                    <a:lnTo>
                      <a:pt x="2322" y="864"/>
                    </a:lnTo>
                    <a:lnTo>
                      <a:pt x="2322" y="864"/>
                    </a:lnTo>
                    <a:lnTo>
                      <a:pt x="2322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34" y="864"/>
                    </a:lnTo>
                    <a:lnTo>
                      <a:pt x="2334" y="864"/>
                    </a:lnTo>
                    <a:lnTo>
                      <a:pt x="2334" y="864"/>
                    </a:lnTo>
                    <a:lnTo>
                      <a:pt x="2334" y="864"/>
                    </a:lnTo>
                    <a:lnTo>
                      <a:pt x="2334" y="864"/>
                    </a:lnTo>
                    <a:lnTo>
                      <a:pt x="2334" y="864"/>
                    </a:lnTo>
                    <a:lnTo>
                      <a:pt x="2340" y="864"/>
                    </a:lnTo>
                    <a:lnTo>
                      <a:pt x="2340" y="864"/>
                    </a:lnTo>
                    <a:lnTo>
                      <a:pt x="2340" y="864"/>
                    </a:lnTo>
                    <a:lnTo>
                      <a:pt x="2340" y="864"/>
                    </a:lnTo>
                    <a:lnTo>
                      <a:pt x="2340" y="864"/>
                    </a:lnTo>
                    <a:lnTo>
                      <a:pt x="2340" y="864"/>
                    </a:lnTo>
                    <a:lnTo>
                      <a:pt x="2346" y="864"/>
                    </a:lnTo>
                    <a:lnTo>
                      <a:pt x="2346" y="864"/>
                    </a:lnTo>
                    <a:lnTo>
                      <a:pt x="2346" y="864"/>
                    </a:lnTo>
                    <a:lnTo>
                      <a:pt x="2346" y="864"/>
                    </a:lnTo>
                    <a:lnTo>
                      <a:pt x="2346" y="864"/>
                    </a:lnTo>
                    <a:lnTo>
                      <a:pt x="2346" y="864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64" y="864"/>
                    </a:lnTo>
                    <a:lnTo>
                      <a:pt x="2364" y="864"/>
                    </a:lnTo>
                    <a:lnTo>
                      <a:pt x="2364" y="864"/>
                    </a:lnTo>
                    <a:lnTo>
                      <a:pt x="2364" y="864"/>
                    </a:lnTo>
                    <a:lnTo>
                      <a:pt x="2364" y="864"/>
                    </a:lnTo>
                    <a:lnTo>
                      <a:pt x="2364" y="864"/>
                    </a:lnTo>
                    <a:lnTo>
                      <a:pt x="2370" y="864"/>
                    </a:lnTo>
                    <a:lnTo>
                      <a:pt x="2370" y="864"/>
                    </a:lnTo>
                    <a:lnTo>
                      <a:pt x="2370" y="864"/>
                    </a:lnTo>
                    <a:lnTo>
                      <a:pt x="2370" y="864"/>
                    </a:lnTo>
                    <a:lnTo>
                      <a:pt x="2370" y="864"/>
                    </a:lnTo>
                    <a:lnTo>
                      <a:pt x="2370" y="864"/>
                    </a:lnTo>
                    <a:lnTo>
                      <a:pt x="2376" y="864"/>
                    </a:lnTo>
                    <a:lnTo>
                      <a:pt x="2376" y="864"/>
                    </a:lnTo>
                    <a:lnTo>
                      <a:pt x="2376" y="864"/>
                    </a:lnTo>
                    <a:lnTo>
                      <a:pt x="2376" y="864"/>
                    </a:lnTo>
                    <a:lnTo>
                      <a:pt x="2376" y="864"/>
                    </a:lnTo>
                    <a:lnTo>
                      <a:pt x="2376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8" y="864"/>
                    </a:lnTo>
                    <a:lnTo>
                      <a:pt x="2388" y="864"/>
                    </a:lnTo>
                    <a:lnTo>
                      <a:pt x="2388" y="864"/>
                    </a:lnTo>
                    <a:lnTo>
                      <a:pt x="2388" y="864"/>
                    </a:lnTo>
                    <a:lnTo>
                      <a:pt x="2388" y="864"/>
                    </a:lnTo>
                    <a:lnTo>
                      <a:pt x="2388" y="864"/>
                    </a:lnTo>
                    <a:lnTo>
                      <a:pt x="2394" y="864"/>
                    </a:lnTo>
                    <a:lnTo>
                      <a:pt x="2394" y="864"/>
                    </a:lnTo>
                    <a:lnTo>
                      <a:pt x="2394" y="864"/>
                    </a:lnTo>
                    <a:lnTo>
                      <a:pt x="2394" y="864"/>
                    </a:lnTo>
                    <a:lnTo>
                      <a:pt x="2394" y="864"/>
                    </a:lnTo>
                    <a:lnTo>
                      <a:pt x="2394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6" y="864"/>
                    </a:lnTo>
                    <a:lnTo>
                      <a:pt x="2406" y="864"/>
                    </a:lnTo>
                    <a:lnTo>
                      <a:pt x="2406" y="864"/>
                    </a:lnTo>
                    <a:lnTo>
                      <a:pt x="2406" y="864"/>
                    </a:lnTo>
                    <a:lnTo>
                      <a:pt x="2406" y="864"/>
                    </a:lnTo>
                    <a:lnTo>
                      <a:pt x="2406" y="864"/>
                    </a:lnTo>
                    <a:lnTo>
                      <a:pt x="2412" y="864"/>
                    </a:lnTo>
                    <a:lnTo>
                      <a:pt x="2412" y="864"/>
                    </a:lnTo>
                    <a:lnTo>
                      <a:pt x="2412" y="864"/>
                    </a:lnTo>
                    <a:lnTo>
                      <a:pt x="2412" y="864"/>
                    </a:lnTo>
                    <a:lnTo>
                      <a:pt x="2412" y="864"/>
                    </a:lnTo>
                    <a:lnTo>
                      <a:pt x="2418" y="864"/>
                    </a:lnTo>
                    <a:lnTo>
                      <a:pt x="2418" y="864"/>
                    </a:lnTo>
                    <a:lnTo>
                      <a:pt x="2418" y="864"/>
                    </a:lnTo>
                    <a:lnTo>
                      <a:pt x="2418" y="864"/>
                    </a:lnTo>
                    <a:lnTo>
                      <a:pt x="2418" y="864"/>
                    </a:lnTo>
                    <a:lnTo>
                      <a:pt x="2418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30" y="864"/>
                    </a:lnTo>
                    <a:lnTo>
                      <a:pt x="2430" y="864"/>
                    </a:lnTo>
                    <a:lnTo>
                      <a:pt x="2430" y="864"/>
                    </a:lnTo>
                    <a:lnTo>
                      <a:pt x="2430" y="864"/>
                    </a:lnTo>
                    <a:lnTo>
                      <a:pt x="2430" y="864"/>
                    </a:lnTo>
                    <a:lnTo>
                      <a:pt x="2430" y="864"/>
                    </a:lnTo>
                    <a:lnTo>
                      <a:pt x="2436" y="864"/>
                    </a:lnTo>
                    <a:lnTo>
                      <a:pt x="2436" y="864"/>
                    </a:lnTo>
                    <a:lnTo>
                      <a:pt x="2436" y="864"/>
                    </a:lnTo>
                    <a:lnTo>
                      <a:pt x="2436" y="864"/>
                    </a:lnTo>
                    <a:lnTo>
                      <a:pt x="2436" y="864"/>
                    </a:lnTo>
                    <a:lnTo>
                      <a:pt x="2436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8" y="864"/>
                    </a:lnTo>
                    <a:lnTo>
                      <a:pt x="2448" y="864"/>
                    </a:lnTo>
                    <a:lnTo>
                      <a:pt x="2448" y="864"/>
                    </a:lnTo>
                    <a:lnTo>
                      <a:pt x="2448" y="864"/>
                    </a:lnTo>
                    <a:lnTo>
                      <a:pt x="2448" y="864"/>
                    </a:lnTo>
                    <a:lnTo>
                      <a:pt x="2448" y="864"/>
                    </a:lnTo>
                    <a:lnTo>
                      <a:pt x="2454" y="864"/>
                    </a:lnTo>
                    <a:lnTo>
                      <a:pt x="2454" y="864"/>
                    </a:lnTo>
                    <a:lnTo>
                      <a:pt x="2454" y="864"/>
                    </a:lnTo>
                    <a:lnTo>
                      <a:pt x="2454" y="864"/>
                    </a:lnTo>
                    <a:lnTo>
                      <a:pt x="2454" y="864"/>
                    </a:lnTo>
                    <a:lnTo>
                      <a:pt x="2454" y="864"/>
                    </a:lnTo>
                    <a:lnTo>
                      <a:pt x="2460" y="864"/>
                    </a:lnTo>
                    <a:lnTo>
                      <a:pt x="2460" y="864"/>
                    </a:lnTo>
                    <a:lnTo>
                      <a:pt x="2460" y="864"/>
                    </a:lnTo>
                    <a:lnTo>
                      <a:pt x="2460" y="864"/>
                    </a:lnTo>
                    <a:lnTo>
                      <a:pt x="2460" y="864"/>
                    </a:lnTo>
                    <a:lnTo>
                      <a:pt x="2460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72" y="864"/>
                    </a:lnTo>
                    <a:lnTo>
                      <a:pt x="2472" y="864"/>
                    </a:lnTo>
                    <a:lnTo>
                      <a:pt x="2472" y="864"/>
                    </a:lnTo>
                    <a:lnTo>
                      <a:pt x="2472" y="864"/>
                    </a:lnTo>
                    <a:lnTo>
                      <a:pt x="2472" y="864"/>
                    </a:lnTo>
                    <a:lnTo>
                      <a:pt x="2472" y="864"/>
                    </a:lnTo>
                    <a:lnTo>
                      <a:pt x="2478" y="864"/>
                    </a:lnTo>
                    <a:lnTo>
                      <a:pt x="2478" y="864"/>
                    </a:lnTo>
                    <a:lnTo>
                      <a:pt x="2478" y="864"/>
                    </a:lnTo>
                    <a:lnTo>
                      <a:pt x="2478" y="864"/>
                    </a:lnTo>
                    <a:lnTo>
                      <a:pt x="2478" y="864"/>
                    </a:lnTo>
                    <a:lnTo>
                      <a:pt x="2478" y="864"/>
                    </a:lnTo>
                    <a:lnTo>
                      <a:pt x="2484" y="864"/>
                    </a:lnTo>
                    <a:lnTo>
                      <a:pt x="2484" y="864"/>
                    </a:lnTo>
                    <a:lnTo>
                      <a:pt x="2484" y="864"/>
                    </a:lnTo>
                    <a:lnTo>
                      <a:pt x="2484" y="864"/>
                    </a:lnTo>
                    <a:lnTo>
                      <a:pt x="2484" y="864"/>
                    </a:lnTo>
                    <a:lnTo>
                      <a:pt x="2484" y="864"/>
                    </a:lnTo>
                    <a:lnTo>
                      <a:pt x="2490" y="864"/>
                    </a:lnTo>
                    <a:lnTo>
                      <a:pt x="2490" y="864"/>
                    </a:lnTo>
                    <a:lnTo>
                      <a:pt x="2490" y="864"/>
                    </a:lnTo>
                    <a:lnTo>
                      <a:pt x="2490" y="864"/>
                    </a:lnTo>
                    <a:lnTo>
                      <a:pt x="2490" y="864"/>
                    </a:lnTo>
                    <a:lnTo>
                      <a:pt x="2490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502" y="864"/>
                    </a:lnTo>
                    <a:lnTo>
                      <a:pt x="2502" y="864"/>
                    </a:lnTo>
                    <a:lnTo>
                      <a:pt x="2502" y="864"/>
                    </a:lnTo>
                    <a:lnTo>
                      <a:pt x="2502" y="864"/>
                    </a:lnTo>
                    <a:lnTo>
                      <a:pt x="2502" y="864"/>
                    </a:lnTo>
                    <a:lnTo>
                      <a:pt x="2502" y="864"/>
                    </a:lnTo>
                    <a:lnTo>
                      <a:pt x="2508" y="864"/>
                    </a:lnTo>
                    <a:lnTo>
                      <a:pt x="2508" y="864"/>
                    </a:lnTo>
                    <a:lnTo>
                      <a:pt x="2508" y="864"/>
                    </a:lnTo>
                    <a:lnTo>
                      <a:pt x="2508" y="864"/>
                    </a:lnTo>
                    <a:lnTo>
                      <a:pt x="2508" y="864"/>
                    </a:lnTo>
                    <a:lnTo>
                      <a:pt x="2508" y="864"/>
                    </a:lnTo>
                    <a:lnTo>
                      <a:pt x="2514" y="864"/>
                    </a:lnTo>
                    <a:lnTo>
                      <a:pt x="2514" y="864"/>
                    </a:lnTo>
                    <a:lnTo>
                      <a:pt x="2514" y="864"/>
                    </a:lnTo>
                    <a:lnTo>
                      <a:pt x="2514" y="864"/>
                    </a:lnTo>
                    <a:lnTo>
                      <a:pt x="2514" y="864"/>
                    </a:lnTo>
                    <a:lnTo>
                      <a:pt x="2514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6" y="864"/>
                    </a:lnTo>
                    <a:lnTo>
                      <a:pt x="2526" y="864"/>
                    </a:lnTo>
                    <a:lnTo>
                      <a:pt x="2526" y="864"/>
                    </a:lnTo>
                    <a:lnTo>
                      <a:pt x="2526" y="864"/>
                    </a:lnTo>
                    <a:lnTo>
                      <a:pt x="2526" y="864"/>
                    </a:lnTo>
                    <a:lnTo>
                      <a:pt x="2526" y="864"/>
                    </a:lnTo>
                    <a:lnTo>
                      <a:pt x="2532" y="864"/>
                    </a:lnTo>
                    <a:lnTo>
                      <a:pt x="2532" y="864"/>
                    </a:lnTo>
                    <a:lnTo>
                      <a:pt x="2532" y="864"/>
                    </a:lnTo>
                    <a:lnTo>
                      <a:pt x="2532" y="864"/>
                    </a:lnTo>
                    <a:lnTo>
                      <a:pt x="2532" y="864"/>
                    </a:lnTo>
                    <a:lnTo>
                      <a:pt x="2532" y="864"/>
                    </a:lnTo>
                    <a:lnTo>
                      <a:pt x="2538" y="864"/>
                    </a:lnTo>
                    <a:lnTo>
                      <a:pt x="2538" y="864"/>
                    </a:lnTo>
                    <a:lnTo>
                      <a:pt x="2538" y="864"/>
                    </a:lnTo>
                    <a:lnTo>
                      <a:pt x="2538" y="864"/>
                    </a:lnTo>
                    <a:lnTo>
                      <a:pt x="2538" y="864"/>
                    </a:lnTo>
                    <a:lnTo>
                      <a:pt x="2538" y="864"/>
                    </a:lnTo>
                    <a:lnTo>
                      <a:pt x="2544" y="864"/>
                    </a:lnTo>
                    <a:lnTo>
                      <a:pt x="2544" y="864"/>
                    </a:lnTo>
                    <a:lnTo>
                      <a:pt x="2544" y="864"/>
                    </a:lnTo>
                    <a:lnTo>
                      <a:pt x="2544" y="864"/>
                    </a:lnTo>
                    <a:lnTo>
                      <a:pt x="2544" y="864"/>
                    </a:lnTo>
                    <a:lnTo>
                      <a:pt x="2544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6" y="864"/>
                    </a:lnTo>
                    <a:lnTo>
                      <a:pt x="2556" y="864"/>
                    </a:lnTo>
                    <a:lnTo>
                      <a:pt x="2556" y="864"/>
                    </a:lnTo>
                    <a:lnTo>
                      <a:pt x="2556" y="864"/>
                    </a:lnTo>
                    <a:lnTo>
                      <a:pt x="2556" y="864"/>
                    </a:lnTo>
                    <a:lnTo>
                      <a:pt x="2556" y="864"/>
                    </a:lnTo>
                    <a:lnTo>
                      <a:pt x="2562" y="864"/>
                    </a:lnTo>
                    <a:lnTo>
                      <a:pt x="2562" y="864"/>
                    </a:lnTo>
                    <a:lnTo>
                      <a:pt x="2562" y="864"/>
                    </a:lnTo>
                    <a:lnTo>
                      <a:pt x="2562" y="864"/>
                    </a:lnTo>
                    <a:lnTo>
                      <a:pt x="2562" y="864"/>
                    </a:lnTo>
                    <a:lnTo>
                      <a:pt x="2562" y="864"/>
                    </a:lnTo>
                    <a:lnTo>
                      <a:pt x="2568" y="864"/>
                    </a:lnTo>
                    <a:lnTo>
                      <a:pt x="2568" y="864"/>
                    </a:lnTo>
                    <a:lnTo>
                      <a:pt x="2568" y="864"/>
                    </a:lnTo>
                    <a:lnTo>
                      <a:pt x="2568" y="858"/>
                    </a:lnTo>
                    <a:lnTo>
                      <a:pt x="2568" y="858"/>
                    </a:lnTo>
                    <a:lnTo>
                      <a:pt x="2568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80" y="858"/>
                    </a:lnTo>
                    <a:lnTo>
                      <a:pt x="2580" y="858"/>
                    </a:lnTo>
                    <a:lnTo>
                      <a:pt x="2580" y="858"/>
                    </a:lnTo>
                    <a:lnTo>
                      <a:pt x="2580" y="858"/>
                    </a:lnTo>
                    <a:lnTo>
                      <a:pt x="2580" y="858"/>
                    </a:lnTo>
                    <a:lnTo>
                      <a:pt x="2580" y="858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92" y="858"/>
                    </a:lnTo>
                    <a:lnTo>
                      <a:pt x="2592" y="858"/>
                    </a:lnTo>
                    <a:lnTo>
                      <a:pt x="2592" y="858"/>
                    </a:lnTo>
                    <a:lnTo>
                      <a:pt x="2592" y="858"/>
                    </a:lnTo>
                    <a:lnTo>
                      <a:pt x="2592" y="858"/>
                    </a:lnTo>
                    <a:lnTo>
                      <a:pt x="2592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604" y="858"/>
                    </a:lnTo>
                    <a:lnTo>
                      <a:pt x="2604" y="858"/>
                    </a:lnTo>
                    <a:lnTo>
                      <a:pt x="2604" y="858"/>
                    </a:lnTo>
                    <a:lnTo>
                      <a:pt x="2604" y="858"/>
                    </a:lnTo>
                    <a:lnTo>
                      <a:pt x="2604" y="858"/>
                    </a:lnTo>
                    <a:lnTo>
                      <a:pt x="2604" y="858"/>
                    </a:lnTo>
                    <a:lnTo>
                      <a:pt x="2610" y="858"/>
                    </a:lnTo>
                    <a:lnTo>
                      <a:pt x="2610" y="858"/>
                    </a:lnTo>
                    <a:lnTo>
                      <a:pt x="2610" y="858"/>
                    </a:lnTo>
                    <a:lnTo>
                      <a:pt x="2610" y="858"/>
                    </a:lnTo>
                    <a:lnTo>
                      <a:pt x="2610" y="858"/>
                    </a:lnTo>
                    <a:lnTo>
                      <a:pt x="2610" y="858"/>
                    </a:lnTo>
                    <a:lnTo>
                      <a:pt x="2616" y="858"/>
                    </a:lnTo>
                    <a:lnTo>
                      <a:pt x="2616" y="858"/>
                    </a:lnTo>
                    <a:lnTo>
                      <a:pt x="2616" y="858"/>
                    </a:lnTo>
                    <a:lnTo>
                      <a:pt x="2616" y="858"/>
                    </a:lnTo>
                    <a:lnTo>
                      <a:pt x="2616" y="858"/>
                    </a:lnTo>
                    <a:lnTo>
                      <a:pt x="2616" y="858"/>
                    </a:lnTo>
                    <a:lnTo>
                      <a:pt x="2622" y="858"/>
                    </a:lnTo>
                    <a:lnTo>
                      <a:pt x="2622" y="858"/>
                    </a:lnTo>
                    <a:lnTo>
                      <a:pt x="2622" y="858"/>
                    </a:lnTo>
                    <a:lnTo>
                      <a:pt x="2622" y="858"/>
                    </a:lnTo>
                    <a:lnTo>
                      <a:pt x="2622" y="858"/>
                    </a:lnTo>
                    <a:lnTo>
                      <a:pt x="2622" y="858"/>
                    </a:lnTo>
                    <a:lnTo>
                      <a:pt x="2628" y="858"/>
                    </a:lnTo>
                    <a:lnTo>
                      <a:pt x="2628" y="858"/>
                    </a:lnTo>
                    <a:lnTo>
                      <a:pt x="2628" y="858"/>
                    </a:lnTo>
                    <a:lnTo>
                      <a:pt x="2628" y="858"/>
                    </a:lnTo>
                    <a:lnTo>
                      <a:pt x="2628" y="858"/>
                    </a:lnTo>
                    <a:lnTo>
                      <a:pt x="2628" y="858"/>
                    </a:lnTo>
                    <a:lnTo>
                      <a:pt x="2634" y="852"/>
                    </a:lnTo>
                    <a:lnTo>
                      <a:pt x="2634" y="852"/>
                    </a:lnTo>
                    <a:lnTo>
                      <a:pt x="2634" y="852"/>
                    </a:lnTo>
                    <a:lnTo>
                      <a:pt x="2634" y="852"/>
                    </a:lnTo>
                    <a:lnTo>
                      <a:pt x="2634" y="852"/>
                    </a:lnTo>
                    <a:lnTo>
                      <a:pt x="2634" y="852"/>
                    </a:lnTo>
                    <a:lnTo>
                      <a:pt x="2640" y="852"/>
                    </a:lnTo>
                    <a:lnTo>
                      <a:pt x="2640" y="852"/>
                    </a:lnTo>
                    <a:lnTo>
                      <a:pt x="2640" y="852"/>
                    </a:lnTo>
                    <a:lnTo>
                      <a:pt x="2640" y="852"/>
                    </a:lnTo>
                    <a:lnTo>
                      <a:pt x="2640" y="852"/>
                    </a:lnTo>
                    <a:lnTo>
                      <a:pt x="2640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8" y="852"/>
                    </a:lnTo>
                    <a:lnTo>
                      <a:pt x="2658" y="852"/>
                    </a:lnTo>
                    <a:lnTo>
                      <a:pt x="2658" y="852"/>
                    </a:lnTo>
                    <a:lnTo>
                      <a:pt x="2658" y="852"/>
                    </a:lnTo>
                    <a:lnTo>
                      <a:pt x="2658" y="852"/>
                    </a:lnTo>
                    <a:lnTo>
                      <a:pt x="2658" y="852"/>
                    </a:lnTo>
                    <a:lnTo>
                      <a:pt x="2664" y="852"/>
                    </a:lnTo>
                    <a:lnTo>
                      <a:pt x="2664" y="852"/>
                    </a:lnTo>
                    <a:lnTo>
                      <a:pt x="2664" y="852"/>
                    </a:lnTo>
                    <a:lnTo>
                      <a:pt x="2664" y="852"/>
                    </a:lnTo>
                    <a:lnTo>
                      <a:pt x="2664" y="852"/>
                    </a:lnTo>
                    <a:lnTo>
                      <a:pt x="2664" y="852"/>
                    </a:lnTo>
                    <a:lnTo>
                      <a:pt x="2670" y="852"/>
                    </a:lnTo>
                    <a:lnTo>
                      <a:pt x="2670" y="852"/>
                    </a:lnTo>
                    <a:lnTo>
                      <a:pt x="2670" y="846"/>
                    </a:lnTo>
                    <a:lnTo>
                      <a:pt x="2670" y="846"/>
                    </a:lnTo>
                    <a:lnTo>
                      <a:pt x="2670" y="846"/>
                    </a:lnTo>
                    <a:lnTo>
                      <a:pt x="2670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82" y="846"/>
                    </a:lnTo>
                    <a:lnTo>
                      <a:pt x="2682" y="846"/>
                    </a:lnTo>
                    <a:lnTo>
                      <a:pt x="2682" y="846"/>
                    </a:lnTo>
                    <a:lnTo>
                      <a:pt x="2682" y="846"/>
                    </a:lnTo>
                    <a:lnTo>
                      <a:pt x="2682" y="840"/>
                    </a:lnTo>
                    <a:lnTo>
                      <a:pt x="2682" y="840"/>
                    </a:lnTo>
                    <a:lnTo>
                      <a:pt x="2688" y="840"/>
                    </a:lnTo>
                    <a:lnTo>
                      <a:pt x="2688" y="840"/>
                    </a:lnTo>
                    <a:lnTo>
                      <a:pt x="2688" y="840"/>
                    </a:lnTo>
                    <a:lnTo>
                      <a:pt x="2688" y="840"/>
                    </a:lnTo>
                    <a:lnTo>
                      <a:pt x="2688" y="840"/>
                    </a:lnTo>
                    <a:lnTo>
                      <a:pt x="2688" y="840"/>
                    </a:lnTo>
                    <a:lnTo>
                      <a:pt x="2694" y="840"/>
                    </a:lnTo>
                    <a:lnTo>
                      <a:pt x="2694" y="840"/>
                    </a:lnTo>
                    <a:lnTo>
                      <a:pt x="2694" y="834"/>
                    </a:lnTo>
                    <a:lnTo>
                      <a:pt x="2694" y="834"/>
                    </a:lnTo>
                    <a:lnTo>
                      <a:pt x="2694" y="834"/>
                    </a:lnTo>
                    <a:lnTo>
                      <a:pt x="2694" y="834"/>
                    </a:lnTo>
                    <a:lnTo>
                      <a:pt x="2700" y="834"/>
                    </a:lnTo>
                    <a:lnTo>
                      <a:pt x="2700" y="834"/>
                    </a:lnTo>
                    <a:lnTo>
                      <a:pt x="2700" y="834"/>
                    </a:lnTo>
                    <a:lnTo>
                      <a:pt x="2700" y="834"/>
                    </a:lnTo>
                    <a:lnTo>
                      <a:pt x="2700" y="828"/>
                    </a:lnTo>
                    <a:lnTo>
                      <a:pt x="2700" y="828"/>
                    </a:lnTo>
                    <a:lnTo>
                      <a:pt x="2700" y="828"/>
                    </a:lnTo>
                    <a:lnTo>
                      <a:pt x="2706" y="828"/>
                    </a:lnTo>
                    <a:lnTo>
                      <a:pt x="2706" y="828"/>
                    </a:lnTo>
                    <a:lnTo>
                      <a:pt x="2706" y="828"/>
                    </a:lnTo>
                    <a:lnTo>
                      <a:pt x="2706" y="828"/>
                    </a:lnTo>
                    <a:lnTo>
                      <a:pt x="2706" y="822"/>
                    </a:lnTo>
                    <a:lnTo>
                      <a:pt x="2706" y="822"/>
                    </a:lnTo>
                    <a:lnTo>
                      <a:pt x="2712" y="822"/>
                    </a:lnTo>
                    <a:lnTo>
                      <a:pt x="2712" y="822"/>
                    </a:lnTo>
                    <a:lnTo>
                      <a:pt x="2712" y="822"/>
                    </a:lnTo>
                    <a:lnTo>
                      <a:pt x="2712" y="822"/>
                    </a:lnTo>
                    <a:lnTo>
                      <a:pt x="2712" y="816"/>
                    </a:lnTo>
                    <a:lnTo>
                      <a:pt x="2712" y="816"/>
                    </a:lnTo>
                    <a:lnTo>
                      <a:pt x="2718" y="816"/>
                    </a:lnTo>
                    <a:lnTo>
                      <a:pt x="2718" y="816"/>
                    </a:lnTo>
                    <a:lnTo>
                      <a:pt x="2718" y="816"/>
                    </a:lnTo>
                    <a:lnTo>
                      <a:pt x="2718" y="816"/>
                    </a:lnTo>
                    <a:lnTo>
                      <a:pt x="2718" y="810"/>
                    </a:lnTo>
                    <a:lnTo>
                      <a:pt x="2718" y="810"/>
                    </a:lnTo>
                    <a:lnTo>
                      <a:pt x="2718" y="810"/>
                    </a:lnTo>
                    <a:lnTo>
                      <a:pt x="2724" y="810"/>
                    </a:lnTo>
                    <a:lnTo>
                      <a:pt x="2724" y="810"/>
                    </a:lnTo>
                    <a:lnTo>
                      <a:pt x="2724" y="804"/>
                    </a:lnTo>
                    <a:lnTo>
                      <a:pt x="2724" y="804"/>
                    </a:lnTo>
                    <a:lnTo>
                      <a:pt x="2724" y="804"/>
                    </a:lnTo>
                    <a:lnTo>
                      <a:pt x="2724" y="804"/>
                    </a:lnTo>
                    <a:lnTo>
                      <a:pt x="2730" y="798"/>
                    </a:lnTo>
                    <a:lnTo>
                      <a:pt x="2730" y="798"/>
                    </a:lnTo>
                    <a:lnTo>
                      <a:pt x="2730" y="798"/>
                    </a:lnTo>
                    <a:lnTo>
                      <a:pt x="2730" y="798"/>
                    </a:lnTo>
                    <a:lnTo>
                      <a:pt x="2730" y="792"/>
                    </a:lnTo>
                    <a:lnTo>
                      <a:pt x="2730" y="792"/>
                    </a:lnTo>
                    <a:lnTo>
                      <a:pt x="2736" y="792"/>
                    </a:lnTo>
                    <a:lnTo>
                      <a:pt x="2736" y="792"/>
                    </a:lnTo>
                    <a:lnTo>
                      <a:pt x="2736" y="786"/>
                    </a:lnTo>
                    <a:lnTo>
                      <a:pt x="2736" y="786"/>
                    </a:lnTo>
                    <a:lnTo>
                      <a:pt x="2736" y="786"/>
                    </a:lnTo>
                    <a:lnTo>
                      <a:pt x="2736" y="786"/>
                    </a:lnTo>
                    <a:lnTo>
                      <a:pt x="2742" y="780"/>
                    </a:lnTo>
                    <a:lnTo>
                      <a:pt x="2742" y="780"/>
                    </a:lnTo>
                    <a:lnTo>
                      <a:pt x="2742" y="780"/>
                    </a:lnTo>
                    <a:lnTo>
                      <a:pt x="2742" y="774"/>
                    </a:lnTo>
                    <a:lnTo>
                      <a:pt x="2742" y="774"/>
                    </a:lnTo>
                    <a:lnTo>
                      <a:pt x="2742" y="774"/>
                    </a:lnTo>
                    <a:lnTo>
                      <a:pt x="2748" y="768"/>
                    </a:lnTo>
                    <a:lnTo>
                      <a:pt x="2748" y="768"/>
                    </a:lnTo>
                    <a:lnTo>
                      <a:pt x="2748" y="768"/>
                    </a:lnTo>
                    <a:lnTo>
                      <a:pt x="2748" y="762"/>
                    </a:lnTo>
                    <a:lnTo>
                      <a:pt x="2748" y="762"/>
                    </a:lnTo>
                    <a:lnTo>
                      <a:pt x="2748" y="762"/>
                    </a:lnTo>
                    <a:lnTo>
                      <a:pt x="2754" y="756"/>
                    </a:lnTo>
                    <a:lnTo>
                      <a:pt x="2754" y="756"/>
                    </a:lnTo>
                    <a:lnTo>
                      <a:pt x="2754" y="756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38"/>
                    </a:lnTo>
                    <a:lnTo>
                      <a:pt x="2760" y="738"/>
                    </a:lnTo>
                    <a:lnTo>
                      <a:pt x="2760" y="738"/>
                    </a:lnTo>
                    <a:lnTo>
                      <a:pt x="2760" y="732"/>
                    </a:lnTo>
                    <a:lnTo>
                      <a:pt x="2766" y="732"/>
                    </a:lnTo>
                    <a:lnTo>
                      <a:pt x="2766" y="732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66" y="720"/>
                    </a:lnTo>
                    <a:lnTo>
                      <a:pt x="2766" y="720"/>
                    </a:lnTo>
                    <a:lnTo>
                      <a:pt x="2772" y="720"/>
                    </a:lnTo>
                    <a:lnTo>
                      <a:pt x="2772" y="714"/>
                    </a:lnTo>
                    <a:lnTo>
                      <a:pt x="2772" y="714"/>
                    </a:lnTo>
                    <a:lnTo>
                      <a:pt x="2772" y="708"/>
                    </a:lnTo>
                    <a:lnTo>
                      <a:pt x="2772" y="708"/>
                    </a:lnTo>
                    <a:lnTo>
                      <a:pt x="2772" y="708"/>
                    </a:lnTo>
                    <a:lnTo>
                      <a:pt x="2778" y="702"/>
                    </a:lnTo>
                    <a:lnTo>
                      <a:pt x="2778" y="702"/>
                    </a:lnTo>
                    <a:lnTo>
                      <a:pt x="2778" y="696"/>
                    </a:lnTo>
                    <a:lnTo>
                      <a:pt x="2778" y="696"/>
                    </a:lnTo>
                    <a:lnTo>
                      <a:pt x="2778" y="696"/>
                    </a:lnTo>
                    <a:lnTo>
                      <a:pt x="2778" y="690"/>
                    </a:lnTo>
                    <a:lnTo>
                      <a:pt x="2784" y="690"/>
                    </a:lnTo>
                    <a:lnTo>
                      <a:pt x="2784" y="690"/>
                    </a:lnTo>
                    <a:lnTo>
                      <a:pt x="2784" y="684"/>
                    </a:lnTo>
                    <a:lnTo>
                      <a:pt x="2784" y="684"/>
                    </a:lnTo>
                    <a:lnTo>
                      <a:pt x="2784" y="678"/>
                    </a:lnTo>
                    <a:lnTo>
                      <a:pt x="2784" y="678"/>
                    </a:lnTo>
                    <a:lnTo>
                      <a:pt x="2790" y="678"/>
                    </a:lnTo>
                    <a:lnTo>
                      <a:pt x="2790" y="672"/>
                    </a:lnTo>
                    <a:lnTo>
                      <a:pt x="2790" y="672"/>
                    </a:lnTo>
                    <a:lnTo>
                      <a:pt x="2790" y="666"/>
                    </a:lnTo>
                    <a:lnTo>
                      <a:pt x="2790" y="666"/>
                    </a:lnTo>
                    <a:lnTo>
                      <a:pt x="2790" y="666"/>
                    </a:lnTo>
                    <a:lnTo>
                      <a:pt x="2790" y="660"/>
                    </a:lnTo>
                    <a:lnTo>
                      <a:pt x="2796" y="660"/>
                    </a:lnTo>
                    <a:lnTo>
                      <a:pt x="2796" y="654"/>
                    </a:lnTo>
                    <a:lnTo>
                      <a:pt x="2796" y="654"/>
                    </a:lnTo>
                    <a:lnTo>
                      <a:pt x="2796" y="648"/>
                    </a:lnTo>
                    <a:lnTo>
                      <a:pt x="2796" y="648"/>
                    </a:lnTo>
                    <a:lnTo>
                      <a:pt x="2796" y="648"/>
                    </a:lnTo>
                    <a:lnTo>
                      <a:pt x="2802" y="642"/>
                    </a:lnTo>
                    <a:lnTo>
                      <a:pt x="2802" y="642"/>
                    </a:lnTo>
                    <a:lnTo>
                      <a:pt x="2802" y="636"/>
                    </a:lnTo>
                    <a:lnTo>
                      <a:pt x="2802" y="636"/>
                    </a:lnTo>
                    <a:lnTo>
                      <a:pt x="2802" y="630"/>
                    </a:lnTo>
                    <a:lnTo>
                      <a:pt x="2802" y="630"/>
                    </a:lnTo>
                    <a:lnTo>
                      <a:pt x="2808" y="630"/>
                    </a:lnTo>
                    <a:lnTo>
                      <a:pt x="2808" y="624"/>
                    </a:lnTo>
                    <a:lnTo>
                      <a:pt x="2808" y="624"/>
                    </a:lnTo>
                    <a:lnTo>
                      <a:pt x="2808" y="618"/>
                    </a:lnTo>
                    <a:lnTo>
                      <a:pt x="2808" y="618"/>
                    </a:lnTo>
                    <a:lnTo>
                      <a:pt x="2808" y="612"/>
                    </a:lnTo>
                    <a:lnTo>
                      <a:pt x="2814" y="612"/>
                    </a:lnTo>
                    <a:lnTo>
                      <a:pt x="2814" y="612"/>
                    </a:lnTo>
                    <a:lnTo>
                      <a:pt x="2814" y="606"/>
                    </a:lnTo>
                    <a:lnTo>
                      <a:pt x="2814" y="606"/>
                    </a:lnTo>
                    <a:lnTo>
                      <a:pt x="2814" y="600"/>
                    </a:lnTo>
                    <a:lnTo>
                      <a:pt x="2814" y="600"/>
                    </a:lnTo>
                    <a:lnTo>
                      <a:pt x="2820" y="594"/>
                    </a:lnTo>
                    <a:lnTo>
                      <a:pt x="2820" y="594"/>
                    </a:lnTo>
                    <a:lnTo>
                      <a:pt x="2820" y="588"/>
                    </a:lnTo>
                    <a:lnTo>
                      <a:pt x="2820" y="588"/>
                    </a:lnTo>
                    <a:lnTo>
                      <a:pt x="2820" y="582"/>
                    </a:lnTo>
                    <a:lnTo>
                      <a:pt x="2820" y="582"/>
                    </a:lnTo>
                    <a:lnTo>
                      <a:pt x="2820" y="576"/>
                    </a:lnTo>
                    <a:lnTo>
                      <a:pt x="2826" y="576"/>
                    </a:lnTo>
                    <a:lnTo>
                      <a:pt x="2826" y="576"/>
                    </a:lnTo>
                    <a:lnTo>
                      <a:pt x="2826" y="570"/>
                    </a:lnTo>
                    <a:lnTo>
                      <a:pt x="2826" y="570"/>
                    </a:lnTo>
                    <a:lnTo>
                      <a:pt x="2826" y="564"/>
                    </a:lnTo>
                    <a:lnTo>
                      <a:pt x="2826" y="564"/>
                    </a:lnTo>
                    <a:lnTo>
                      <a:pt x="2832" y="558"/>
                    </a:lnTo>
                    <a:lnTo>
                      <a:pt x="2832" y="558"/>
                    </a:lnTo>
                    <a:lnTo>
                      <a:pt x="2832" y="552"/>
                    </a:lnTo>
                    <a:lnTo>
                      <a:pt x="2832" y="552"/>
                    </a:lnTo>
                    <a:lnTo>
                      <a:pt x="2832" y="546"/>
                    </a:lnTo>
                    <a:lnTo>
                      <a:pt x="2832" y="546"/>
                    </a:lnTo>
                    <a:lnTo>
                      <a:pt x="2838" y="540"/>
                    </a:lnTo>
                    <a:lnTo>
                      <a:pt x="2838" y="540"/>
                    </a:lnTo>
                    <a:lnTo>
                      <a:pt x="2838" y="534"/>
                    </a:lnTo>
                    <a:lnTo>
                      <a:pt x="2838" y="534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44" y="522"/>
                    </a:lnTo>
                    <a:lnTo>
                      <a:pt x="2844" y="522"/>
                    </a:lnTo>
                    <a:lnTo>
                      <a:pt x="2844" y="516"/>
                    </a:lnTo>
                    <a:lnTo>
                      <a:pt x="2844" y="516"/>
                    </a:lnTo>
                    <a:lnTo>
                      <a:pt x="2844" y="510"/>
                    </a:lnTo>
                    <a:lnTo>
                      <a:pt x="2844" y="510"/>
                    </a:lnTo>
                    <a:lnTo>
                      <a:pt x="2844" y="504"/>
                    </a:lnTo>
                    <a:lnTo>
                      <a:pt x="2850" y="504"/>
                    </a:lnTo>
                    <a:lnTo>
                      <a:pt x="2850" y="498"/>
                    </a:lnTo>
                    <a:lnTo>
                      <a:pt x="2850" y="498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86"/>
                    </a:lnTo>
                    <a:lnTo>
                      <a:pt x="2856" y="486"/>
                    </a:lnTo>
                    <a:lnTo>
                      <a:pt x="2856" y="480"/>
                    </a:lnTo>
                    <a:lnTo>
                      <a:pt x="2856" y="480"/>
                    </a:lnTo>
                    <a:lnTo>
                      <a:pt x="2856" y="474"/>
                    </a:lnTo>
                    <a:lnTo>
                      <a:pt x="2856" y="474"/>
                    </a:lnTo>
                    <a:lnTo>
                      <a:pt x="2856" y="468"/>
                    </a:lnTo>
                    <a:lnTo>
                      <a:pt x="2862" y="468"/>
                    </a:lnTo>
                    <a:lnTo>
                      <a:pt x="2862" y="462"/>
                    </a:lnTo>
                    <a:lnTo>
                      <a:pt x="2862" y="462"/>
                    </a:lnTo>
                    <a:lnTo>
                      <a:pt x="2862" y="456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26"/>
                    </a:lnTo>
                    <a:lnTo>
                      <a:pt x="2874" y="426"/>
                    </a:lnTo>
                    <a:lnTo>
                      <a:pt x="2874" y="420"/>
                    </a:lnTo>
                    <a:lnTo>
                      <a:pt x="2874" y="414"/>
                    </a:lnTo>
                    <a:lnTo>
                      <a:pt x="2874" y="414"/>
                    </a:lnTo>
                    <a:lnTo>
                      <a:pt x="2874" y="408"/>
                    </a:lnTo>
                    <a:lnTo>
                      <a:pt x="2874" y="408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396"/>
                    </a:lnTo>
                    <a:lnTo>
                      <a:pt x="2880" y="396"/>
                    </a:lnTo>
                    <a:lnTo>
                      <a:pt x="2880" y="390"/>
                    </a:lnTo>
                    <a:lnTo>
                      <a:pt x="2880" y="384"/>
                    </a:lnTo>
                    <a:lnTo>
                      <a:pt x="2886" y="384"/>
                    </a:lnTo>
                    <a:lnTo>
                      <a:pt x="2886" y="378"/>
                    </a:lnTo>
                    <a:lnTo>
                      <a:pt x="2886" y="378"/>
                    </a:lnTo>
                    <a:lnTo>
                      <a:pt x="2886" y="372"/>
                    </a:lnTo>
                    <a:lnTo>
                      <a:pt x="2886" y="372"/>
                    </a:lnTo>
                    <a:lnTo>
                      <a:pt x="2886" y="366"/>
                    </a:lnTo>
                    <a:lnTo>
                      <a:pt x="2892" y="360"/>
                    </a:lnTo>
                    <a:lnTo>
                      <a:pt x="2892" y="360"/>
                    </a:lnTo>
                    <a:lnTo>
                      <a:pt x="2892" y="354"/>
                    </a:lnTo>
                    <a:lnTo>
                      <a:pt x="2892" y="354"/>
                    </a:lnTo>
                    <a:lnTo>
                      <a:pt x="2892" y="348"/>
                    </a:lnTo>
                    <a:lnTo>
                      <a:pt x="2892" y="342"/>
                    </a:lnTo>
                    <a:lnTo>
                      <a:pt x="2898" y="342"/>
                    </a:lnTo>
                    <a:lnTo>
                      <a:pt x="2898" y="336"/>
                    </a:lnTo>
                    <a:lnTo>
                      <a:pt x="2898" y="336"/>
                    </a:lnTo>
                    <a:lnTo>
                      <a:pt x="2898" y="330"/>
                    </a:lnTo>
                    <a:lnTo>
                      <a:pt x="2898" y="324"/>
                    </a:lnTo>
                    <a:lnTo>
                      <a:pt x="2898" y="324"/>
                    </a:lnTo>
                    <a:lnTo>
                      <a:pt x="2898" y="318"/>
                    </a:lnTo>
                    <a:lnTo>
                      <a:pt x="2904" y="318"/>
                    </a:lnTo>
                    <a:lnTo>
                      <a:pt x="2904" y="312"/>
                    </a:lnTo>
                    <a:lnTo>
                      <a:pt x="2904" y="306"/>
                    </a:lnTo>
                    <a:lnTo>
                      <a:pt x="2904" y="306"/>
                    </a:lnTo>
                    <a:lnTo>
                      <a:pt x="2904" y="300"/>
                    </a:lnTo>
                    <a:lnTo>
                      <a:pt x="2904" y="300"/>
                    </a:lnTo>
                    <a:lnTo>
                      <a:pt x="2910" y="294"/>
                    </a:lnTo>
                    <a:lnTo>
                      <a:pt x="2910" y="288"/>
                    </a:lnTo>
                    <a:lnTo>
                      <a:pt x="2910" y="288"/>
                    </a:lnTo>
                    <a:lnTo>
                      <a:pt x="2910" y="282"/>
                    </a:lnTo>
                    <a:lnTo>
                      <a:pt x="2910" y="276"/>
                    </a:lnTo>
                    <a:lnTo>
                      <a:pt x="2910" y="276"/>
                    </a:lnTo>
                    <a:lnTo>
                      <a:pt x="2916" y="270"/>
                    </a:lnTo>
                    <a:lnTo>
                      <a:pt x="2916" y="270"/>
                    </a:lnTo>
                    <a:lnTo>
                      <a:pt x="2916" y="264"/>
                    </a:lnTo>
                    <a:lnTo>
                      <a:pt x="2916" y="258"/>
                    </a:lnTo>
                    <a:lnTo>
                      <a:pt x="2916" y="258"/>
                    </a:lnTo>
                    <a:lnTo>
                      <a:pt x="2916" y="252"/>
                    </a:lnTo>
                    <a:lnTo>
                      <a:pt x="2922" y="246"/>
                    </a:lnTo>
                    <a:lnTo>
                      <a:pt x="2922" y="246"/>
                    </a:lnTo>
                    <a:lnTo>
                      <a:pt x="2922" y="240"/>
                    </a:lnTo>
                    <a:lnTo>
                      <a:pt x="2922" y="240"/>
                    </a:lnTo>
                    <a:lnTo>
                      <a:pt x="2922" y="234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8" y="222"/>
                    </a:lnTo>
                    <a:lnTo>
                      <a:pt x="2928" y="216"/>
                    </a:lnTo>
                    <a:lnTo>
                      <a:pt x="2928" y="216"/>
                    </a:lnTo>
                    <a:lnTo>
                      <a:pt x="2928" y="210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34" y="198"/>
                    </a:lnTo>
                    <a:lnTo>
                      <a:pt x="2934" y="192"/>
                    </a:lnTo>
                    <a:lnTo>
                      <a:pt x="2934" y="192"/>
                    </a:lnTo>
                    <a:lnTo>
                      <a:pt x="2934" y="186"/>
                    </a:lnTo>
                    <a:lnTo>
                      <a:pt x="2934" y="180"/>
                    </a:lnTo>
                    <a:lnTo>
                      <a:pt x="2934" y="180"/>
                    </a:lnTo>
                    <a:lnTo>
                      <a:pt x="2940" y="174"/>
                    </a:lnTo>
                    <a:lnTo>
                      <a:pt x="2940" y="168"/>
                    </a:lnTo>
                    <a:lnTo>
                      <a:pt x="2940" y="168"/>
                    </a:lnTo>
                    <a:lnTo>
                      <a:pt x="2940" y="162"/>
                    </a:lnTo>
                    <a:lnTo>
                      <a:pt x="2940" y="156"/>
                    </a:lnTo>
                    <a:lnTo>
                      <a:pt x="2940" y="156"/>
                    </a:lnTo>
                    <a:lnTo>
                      <a:pt x="2946" y="150"/>
                    </a:lnTo>
                    <a:lnTo>
                      <a:pt x="2946" y="144"/>
                    </a:lnTo>
                    <a:lnTo>
                      <a:pt x="2946" y="144"/>
                    </a:lnTo>
                    <a:lnTo>
                      <a:pt x="2946" y="138"/>
                    </a:lnTo>
                    <a:lnTo>
                      <a:pt x="2946" y="132"/>
                    </a:lnTo>
                    <a:lnTo>
                      <a:pt x="2946" y="132"/>
                    </a:lnTo>
                    <a:lnTo>
                      <a:pt x="2952" y="126"/>
                    </a:lnTo>
                    <a:lnTo>
                      <a:pt x="2952" y="120"/>
                    </a:lnTo>
                    <a:lnTo>
                      <a:pt x="2952" y="120"/>
                    </a:lnTo>
                    <a:lnTo>
                      <a:pt x="2952" y="114"/>
                    </a:lnTo>
                    <a:lnTo>
                      <a:pt x="2952" y="108"/>
                    </a:lnTo>
                    <a:lnTo>
                      <a:pt x="2952" y="108"/>
                    </a:lnTo>
                    <a:lnTo>
                      <a:pt x="2952" y="102"/>
                    </a:lnTo>
                    <a:lnTo>
                      <a:pt x="2958" y="96"/>
                    </a:lnTo>
                    <a:lnTo>
                      <a:pt x="2958" y="96"/>
                    </a:lnTo>
                    <a:lnTo>
                      <a:pt x="2958" y="90"/>
                    </a:lnTo>
                    <a:lnTo>
                      <a:pt x="2958" y="90"/>
                    </a:lnTo>
                    <a:lnTo>
                      <a:pt x="2958" y="84"/>
                    </a:lnTo>
                    <a:lnTo>
                      <a:pt x="2958" y="78"/>
                    </a:lnTo>
                    <a:lnTo>
                      <a:pt x="2964" y="78"/>
                    </a:lnTo>
                    <a:lnTo>
                      <a:pt x="2964" y="72"/>
                    </a:lnTo>
                    <a:lnTo>
                      <a:pt x="2964" y="72"/>
                    </a:lnTo>
                    <a:lnTo>
                      <a:pt x="2964" y="66"/>
                    </a:lnTo>
                    <a:lnTo>
                      <a:pt x="2964" y="66"/>
                    </a:lnTo>
                    <a:lnTo>
                      <a:pt x="2964" y="60"/>
                    </a:lnTo>
                    <a:lnTo>
                      <a:pt x="2970" y="60"/>
                    </a:lnTo>
                    <a:lnTo>
                      <a:pt x="2970" y="54"/>
                    </a:lnTo>
                    <a:lnTo>
                      <a:pt x="2970" y="54"/>
                    </a:lnTo>
                    <a:lnTo>
                      <a:pt x="2970" y="48"/>
                    </a:lnTo>
                    <a:lnTo>
                      <a:pt x="2970" y="48"/>
                    </a:lnTo>
                    <a:lnTo>
                      <a:pt x="2970" y="48"/>
                    </a:lnTo>
                    <a:lnTo>
                      <a:pt x="2970" y="42"/>
                    </a:lnTo>
                    <a:lnTo>
                      <a:pt x="2976" y="42"/>
                    </a:lnTo>
                    <a:lnTo>
                      <a:pt x="2976" y="36"/>
                    </a:lnTo>
                    <a:lnTo>
                      <a:pt x="2976" y="36"/>
                    </a:lnTo>
                    <a:lnTo>
                      <a:pt x="2976" y="36"/>
                    </a:lnTo>
                    <a:lnTo>
                      <a:pt x="2976" y="30"/>
                    </a:lnTo>
                    <a:lnTo>
                      <a:pt x="2976" y="30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8" y="18"/>
                    </a:lnTo>
                    <a:lnTo>
                      <a:pt x="2988" y="18"/>
                    </a:lnTo>
                    <a:lnTo>
                      <a:pt x="2988" y="12"/>
                    </a:lnTo>
                    <a:lnTo>
                      <a:pt x="2988" y="12"/>
                    </a:lnTo>
                    <a:lnTo>
                      <a:pt x="2988" y="12"/>
                    </a:lnTo>
                    <a:lnTo>
                      <a:pt x="2988" y="12"/>
                    </a:lnTo>
                    <a:lnTo>
                      <a:pt x="2994" y="12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3000" y="6"/>
                    </a:lnTo>
                    <a:lnTo>
                      <a:pt x="3000" y="6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12"/>
                    </a:lnTo>
                    <a:lnTo>
                      <a:pt x="3018" y="12"/>
                    </a:lnTo>
                    <a:lnTo>
                      <a:pt x="3018" y="12"/>
                    </a:lnTo>
                    <a:lnTo>
                      <a:pt x="3018" y="12"/>
                    </a:lnTo>
                    <a:lnTo>
                      <a:pt x="3018" y="12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24"/>
                    </a:lnTo>
                    <a:lnTo>
                      <a:pt x="3024" y="24"/>
                    </a:lnTo>
                    <a:lnTo>
                      <a:pt x="3030" y="24"/>
                    </a:lnTo>
                    <a:lnTo>
                      <a:pt x="3030" y="24"/>
                    </a:lnTo>
                    <a:lnTo>
                      <a:pt x="3030" y="30"/>
                    </a:lnTo>
                    <a:lnTo>
                      <a:pt x="3030" y="30"/>
                    </a:lnTo>
                    <a:lnTo>
                      <a:pt x="3030" y="36"/>
                    </a:lnTo>
                    <a:lnTo>
                      <a:pt x="3030" y="36"/>
                    </a:lnTo>
                    <a:lnTo>
                      <a:pt x="3036" y="36"/>
                    </a:lnTo>
                    <a:lnTo>
                      <a:pt x="3036" y="42"/>
                    </a:lnTo>
                    <a:lnTo>
                      <a:pt x="3036" y="42"/>
                    </a:lnTo>
                    <a:lnTo>
                      <a:pt x="3036" y="42"/>
                    </a:lnTo>
                    <a:lnTo>
                      <a:pt x="3036" y="48"/>
                    </a:lnTo>
                    <a:lnTo>
                      <a:pt x="3036" y="48"/>
                    </a:lnTo>
                    <a:lnTo>
                      <a:pt x="3036" y="54"/>
                    </a:lnTo>
                    <a:lnTo>
                      <a:pt x="3042" y="54"/>
                    </a:lnTo>
                    <a:lnTo>
                      <a:pt x="3042" y="60"/>
                    </a:lnTo>
                    <a:lnTo>
                      <a:pt x="3042" y="60"/>
                    </a:lnTo>
                    <a:lnTo>
                      <a:pt x="3042" y="66"/>
                    </a:lnTo>
                    <a:lnTo>
                      <a:pt x="3042" y="66"/>
                    </a:lnTo>
                    <a:lnTo>
                      <a:pt x="3042" y="72"/>
                    </a:lnTo>
                    <a:lnTo>
                      <a:pt x="3048" y="72"/>
                    </a:lnTo>
                    <a:lnTo>
                      <a:pt x="3048" y="78"/>
                    </a:lnTo>
                    <a:lnTo>
                      <a:pt x="3048" y="78"/>
                    </a:lnTo>
                    <a:lnTo>
                      <a:pt x="3048" y="78"/>
                    </a:lnTo>
                    <a:lnTo>
                      <a:pt x="3048" y="84"/>
                    </a:lnTo>
                    <a:lnTo>
                      <a:pt x="3048" y="84"/>
                    </a:lnTo>
                    <a:lnTo>
                      <a:pt x="3054" y="90"/>
                    </a:lnTo>
                    <a:lnTo>
                      <a:pt x="3054" y="90"/>
                    </a:lnTo>
                    <a:lnTo>
                      <a:pt x="3054" y="96"/>
                    </a:lnTo>
                    <a:lnTo>
                      <a:pt x="3054" y="96"/>
                    </a:lnTo>
                    <a:lnTo>
                      <a:pt x="3054" y="102"/>
                    </a:lnTo>
                    <a:lnTo>
                      <a:pt x="3054" y="102"/>
                    </a:lnTo>
                    <a:lnTo>
                      <a:pt x="3060" y="108"/>
                    </a:lnTo>
                    <a:lnTo>
                      <a:pt x="3060" y="108"/>
                    </a:lnTo>
                    <a:lnTo>
                      <a:pt x="3060" y="114"/>
                    </a:lnTo>
                    <a:lnTo>
                      <a:pt x="3060" y="114"/>
                    </a:lnTo>
                    <a:lnTo>
                      <a:pt x="3060" y="114"/>
                    </a:lnTo>
                    <a:lnTo>
                      <a:pt x="3060" y="120"/>
                    </a:lnTo>
                    <a:lnTo>
                      <a:pt x="3060" y="120"/>
                    </a:lnTo>
                    <a:lnTo>
                      <a:pt x="3066" y="126"/>
                    </a:lnTo>
                    <a:lnTo>
                      <a:pt x="3066" y="126"/>
                    </a:lnTo>
                    <a:lnTo>
                      <a:pt x="3066" y="132"/>
                    </a:lnTo>
                    <a:lnTo>
                      <a:pt x="3066" y="132"/>
                    </a:lnTo>
                    <a:lnTo>
                      <a:pt x="3066" y="138"/>
                    </a:lnTo>
                    <a:lnTo>
                      <a:pt x="3066" y="138"/>
                    </a:lnTo>
                    <a:lnTo>
                      <a:pt x="3072" y="138"/>
                    </a:lnTo>
                    <a:lnTo>
                      <a:pt x="3072" y="144"/>
                    </a:lnTo>
                    <a:lnTo>
                      <a:pt x="3072" y="144"/>
                    </a:lnTo>
                    <a:lnTo>
                      <a:pt x="3072" y="150"/>
                    </a:lnTo>
                    <a:lnTo>
                      <a:pt x="3072" y="150"/>
                    </a:lnTo>
                    <a:lnTo>
                      <a:pt x="3072" y="156"/>
                    </a:lnTo>
                    <a:lnTo>
                      <a:pt x="3078" y="156"/>
                    </a:lnTo>
                    <a:lnTo>
                      <a:pt x="3078" y="162"/>
                    </a:lnTo>
                    <a:lnTo>
                      <a:pt x="3078" y="162"/>
                    </a:lnTo>
                    <a:lnTo>
                      <a:pt x="3078" y="162"/>
                    </a:lnTo>
                    <a:lnTo>
                      <a:pt x="3078" y="168"/>
                    </a:lnTo>
                    <a:lnTo>
                      <a:pt x="3078" y="168"/>
                    </a:lnTo>
                    <a:lnTo>
                      <a:pt x="3084" y="174"/>
                    </a:lnTo>
                    <a:lnTo>
                      <a:pt x="3084" y="174"/>
                    </a:lnTo>
                    <a:lnTo>
                      <a:pt x="3084" y="180"/>
                    </a:lnTo>
                    <a:lnTo>
                      <a:pt x="3084" y="180"/>
                    </a:lnTo>
                    <a:lnTo>
                      <a:pt x="3084" y="186"/>
                    </a:lnTo>
                    <a:lnTo>
                      <a:pt x="3084" y="186"/>
                    </a:lnTo>
                    <a:lnTo>
                      <a:pt x="3090" y="186"/>
                    </a:lnTo>
                    <a:lnTo>
                      <a:pt x="3090" y="192"/>
                    </a:lnTo>
                    <a:lnTo>
                      <a:pt x="3090" y="192"/>
                    </a:lnTo>
                    <a:lnTo>
                      <a:pt x="3090" y="198"/>
                    </a:lnTo>
                    <a:lnTo>
                      <a:pt x="3090" y="198"/>
                    </a:lnTo>
                    <a:lnTo>
                      <a:pt x="3090" y="204"/>
                    </a:lnTo>
                    <a:lnTo>
                      <a:pt x="3090" y="204"/>
                    </a:lnTo>
                    <a:lnTo>
                      <a:pt x="3096" y="204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6"/>
                    </a:lnTo>
                    <a:lnTo>
                      <a:pt x="3096" y="216"/>
                    </a:lnTo>
                    <a:lnTo>
                      <a:pt x="3096" y="222"/>
                    </a:lnTo>
                    <a:lnTo>
                      <a:pt x="3102" y="222"/>
                    </a:lnTo>
                    <a:lnTo>
                      <a:pt x="3102" y="222"/>
                    </a:lnTo>
                    <a:lnTo>
                      <a:pt x="3102" y="228"/>
                    </a:lnTo>
                    <a:lnTo>
                      <a:pt x="3102" y="228"/>
                    </a:lnTo>
                    <a:lnTo>
                      <a:pt x="3102" y="234"/>
                    </a:lnTo>
                    <a:lnTo>
                      <a:pt x="3102" y="234"/>
                    </a:lnTo>
                    <a:lnTo>
                      <a:pt x="3108" y="240"/>
                    </a:lnTo>
                    <a:lnTo>
                      <a:pt x="3108" y="240"/>
                    </a:lnTo>
                    <a:lnTo>
                      <a:pt x="3108" y="240"/>
                    </a:lnTo>
                    <a:lnTo>
                      <a:pt x="3108" y="246"/>
                    </a:lnTo>
                    <a:lnTo>
                      <a:pt x="3108" y="246"/>
                    </a:lnTo>
                    <a:lnTo>
                      <a:pt x="3108" y="252"/>
                    </a:lnTo>
                    <a:lnTo>
                      <a:pt x="3114" y="252"/>
                    </a:lnTo>
                    <a:lnTo>
                      <a:pt x="3114" y="252"/>
                    </a:lnTo>
                    <a:lnTo>
                      <a:pt x="3114" y="258"/>
                    </a:lnTo>
                    <a:lnTo>
                      <a:pt x="3114" y="258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6"/>
                    </a:lnTo>
                    <a:lnTo>
                      <a:pt x="3120" y="276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6" y="282"/>
                    </a:lnTo>
                    <a:lnTo>
                      <a:pt x="3126" y="288"/>
                    </a:lnTo>
                    <a:lnTo>
                      <a:pt x="3126" y="288"/>
                    </a:lnTo>
                    <a:lnTo>
                      <a:pt x="3126" y="294"/>
                    </a:lnTo>
                    <a:lnTo>
                      <a:pt x="3126" y="294"/>
                    </a:lnTo>
                    <a:lnTo>
                      <a:pt x="3126" y="294"/>
                    </a:lnTo>
                    <a:lnTo>
                      <a:pt x="3132" y="300"/>
                    </a:lnTo>
                    <a:lnTo>
                      <a:pt x="3132" y="300"/>
                    </a:lnTo>
                    <a:lnTo>
                      <a:pt x="3132" y="306"/>
                    </a:lnTo>
                    <a:lnTo>
                      <a:pt x="3132" y="306"/>
                    </a:lnTo>
                    <a:lnTo>
                      <a:pt x="3132" y="306"/>
                    </a:lnTo>
                    <a:lnTo>
                      <a:pt x="3132" y="312"/>
                    </a:lnTo>
                    <a:lnTo>
                      <a:pt x="3138" y="312"/>
                    </a:lnTo>
                    <a:lnTo>
                      <a:pt x="3138" y="318"/>
                    </a:lnTo>
                    <a:lnTo>
                      <a:pt x="3138" y="318"/>
                    </a:lnTo>
                    <a:lnTo>
                      <a:pt x="3138" y="318"/>
                    </a:lnTo>
                    <a:lnTo>
                      <a:pt x="3138" y="324"/>
                    </a:lnTo>
                    <a:lnTo>
                      <a:pt x="3138" y="324"/>
                    </a:lnTo>
                    <a:lnTo>
                      <a:pt x="3144" y="330"/>
                    </a:lnTo>
                    <a:lnTo>
                      <a:pt x="3144" y="330"/>
                    </a:lnTo>
                    <a:lnTo>
                      <a:pt x="3144" y="330"/>
                    </a:lnTo>
                    <a:lnTo>
                      <a:pt x="3144" y="336"/>
                    </a:lnTo>
                    <a:lnTo>
                      <a:pt x="3144" y="336"/>
                    </a:lnTo>
                    <a:lnTo>
                      <a:pt x="3144" y="342"/>
                    </a:lnTo>
                    <a:lnTo>
                      <a:pt x="3144" y="342"/>
                    </a:lnTo>
                    <a:lnTo>
                      <a:pt x="3150" y="342"/>
                    </a:lnTo>
                    <a:lnTo>
                      <a:pt x="3150" y="348"/>
                    </a:lnTo>
                    <a:lnTo>
                      <a:pt x="3150" y="348"/>
                    </a:lnTo>
                    <a:lnTo>
                      <a:pt x="3150" y="348"/>
                    </a:lnTo>
                    <a:lnTo>
                      <a:pt x="3150" y="354"/>
                    </a:lnTo>
                    <a:lnTo>
                      <a:pt x="3150" y="354"/>
                    </a:lnTo>
                    <a:lnTo>
                      <a:pt x="3156" y="360"/>
                    </a:lnTo>
                    <a:lnTo>
                      <a:pt x="3156" y="360"/>
                    </a:lnTo>
                    <a:lnTo>
                      <a:pt x="3156" y="366"/>
                    </a:lnTo>
                    <a:lnTo>
                      <a:pt x="3156" y="366"/>
                    </a:lnTo>
                    <a:lnTo>
                      <a:pt x="3156" y="372"/>
                    </a:lnTo>
                    <a:lnTo>
                      <a:pt x="3162" y="372"/>
                    </a:lnTo>
                    <a:lnTo>
                      <a:pt x="3162" y="372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84"/>
                    </a:lnTo>
                    <a:lnTo>
                      <a:pt x="3168" y="384"/>
                    </a:lnTo>
                    <a:lnTo>
                      <a:pt x="3168" y="390"/>
                    </a:lnTo>
                    <a:lnTo>
                      <a:pt x="3168" y="390"/>
                    </a:lnTo>
                    <a:lnTo>
                      <a:pt x="3168" y="390"/>
                    </a:lnTo>
                    <a:lnTo>
                      <a:pt x="3168" y="396"/>
                    </a:lnTo>
                    <a:lnTo>
                      <a:pt x="3168" y="396"/>
                    </a:lnTo>
                    <a:lnTo>
                      <a:pt x="3168" y="396"/>
                    </a:lnTo>
                    <a:lnTo>
                      <a:pt x="3174" y="402"/>
                    </a:lnTo>
                    <a:lnTo>
                      <a:pt x="3174" y="402"/>
                    </a:lnTo>
                    <a:lnTo>
                      <a:pt x="3174" y="408"/>
                    </a:lnTo>
                    <a:lnTo>
                      <a:pt x="3174" y="408"/>
                    </a:lnTo>
                    <a:lnTo>
                      <a:pt x="3174" y="408"/>
                    </a:lnTo>
                    <a:lnTo>
                      <a:pt x="3174" y="414"/>
                    </a:lnTo>
                    <a:lnTo>
                      <a:pt x="3180" y="414"/>
                    </a:lnTo>
                    <a:lnTo>
                      <a:pt x="3180" y="414"/>
                    </a:lnTo>
                    <a:lnTo>
                      <a:pt x="3180" y="420"/>
                    </a:lnTo>
                    <a:lnTo>
                      <a:pt x="3180" y="420"/>
                    </a:lnTo>
                    <a:lnTo>
                      <a:pt x="3180" y="420"/>
                    </a:lnTo>
                    <a:lnTo>
                      <a:pt x="3180" y="426"/>
                    </a:lnTo>
                    <a:lnTo>
                      <a:pt x="3186" y="426"/>
                    </a:lnTo>
                    <a:lnTo>
                      <a:pt x="3186" y="432"/>
                    </a:lnTo>
                    <a:lnTo>
                      <a:pt x="3186" y="432"/>
                    </a:lnTo>
                    <a:lnTo>
                      <a:pt x="3186" y="432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92" y="438"/>
                    </a:lnTo>
                    <a:lnTo>
                      <a:pt x="3192" y="444"/>
                    </a:lnTo>
                    <a:lnTo>
                      <a:pt x="3192" y="444"/>
                    </a:lnTo>
                    <a:lnTo>
                      <a:pt x="3192" y="444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8"/>
                    </a:lnTo>
                    <a:lnTo>
                      <a:pt x="3204" y="468"/>
                    </a:lnTo>
                    <a:lnTo>
                      <a:pt x="3204" y="468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80"/>
                    </a:lnTo>
                    <a:lnTo>
                      <a:pt x="3210" y="480"/>
                    </a:lnTo>
                    <a:lnTo>
                      <a:pt x="3210" y="480"/>
                    </a:lnTo>
                    <a:lnTo>
                      <a:pt x="3210" y="486"/>
                    </a:lnTo>
                    <a:lnTo>
                      <a:pt x="3210" y="486"/>
                    </a:lnTo>
                    <a:lnTo>
                      <a:pt x="3210" y="486"/>
                    </a:lnTo>
                    <a:lnTo>
                      <a:pt x="3210" y="492"/>
                    </a:lnTo>
                    <a:lnTo>
                      <a:pt x="3216" y="492"/>
                    </a:lnTo>
                    <a:lnTo>
                      <a:pt x="3216" y="492"/>
                    </a:lnTo>
                    <a:lnTo>
                      <a:pt x="3216" y="498"/>
                    </a:lnTo>
                    <a:lnTo>
                      <a:pt x="3216" y="498"/>
                    </a:lnTo>
                    <a:lnTo>
                      <a:pt x="3216" y="498"/>
                    </a:lnTo>
                    <a:lnTo>
                      <a:pt x="3216" y="504"/>
                    </a:lnTo>
                    <a:lnTo>
                      <a:pt x="3222" y="504"/>
                    </a:lnTo>
                    <a:lnTo>
                      <a:pt x="3222" y="504"/>
                    </a:lnTo>
                    <a:lnTo>
                      <a:pt x="3222" y="510"/>
                    </a:lnTo>
                    <a:lnTo>
                      <a:pt x="3222" y="510"/>
                    </a:lnTo>
                    <a:lnTo>
                      <a:pt x="3222" y="510"/>
                    </a:lnTo>
                    <a:lnTo>
                      <a:pt x="3222" y="516"/>
                    </a:lnTo>
                    <a:lnTo>
                      <a:pt x="3222" y="516"/>
                    </a:lnTo>
                    <a:lnTo>
                      <a:pt x="3228" y="516"/>
                    </a:lnTo>
                    <a:lnTo>
                      <a:pt x="3228" y="522"/>
                    </a:lnTo>
                    <a:lnTo>
                      <a:pt x="3228" y="522"/>
                    </a:lnTo>
                    <a:lnTo>
                      <a:pt x="3228" y="522"/>
                    </a:lnTo>
                    <a:lnTo>
                      <a:pt x="3228" y="528"/>
                    </a:lnTo>
                    <a:lnTo>
                      <a:pt x="3228" y="528"/>
                    </a:lnTo>
                    <a:lnTo>
                      <a:pt x="3234" y="528"/>
                    </a:lnTo>
                    <a:lnTo>
                      <a:pt x="3234" y="534"/>
                    </a:lnTo>
                    <a:lnTo>
                      <a:pt x="3234" y="534"/>
                    </a:lnTo>
                    <a:lnTo>
                      <a:pt x="3234" y="534"/>
                    </a:lnTo>
                    <a:lnTo>
                      <a:pt x="3234" y="540"/>
                    </a:lnTo>
                    <a:lnTo>
                      <a:pt x="3234" y="540"/>
                    </a:lnTo>
                    <a:lnTo>
                      <a:pt x="3240" y="540"/>
                    </a:lnTo>
                    <a:lnTo>
                      <a:pt x="3240" y="540"/>
                    </a:lnTo>
                    <a:lnTo>
                      <a:pt x="3240" y="546"/>
                    </a:lnTo>
                    <a:lnTo>
                      <a:pt x="3240" y="546"/>
                    </a:lnTo>
                    <a:lnTo>
                      <a:pt x="3240" y="546"/>
                    </a:lnTo>
                    <a:lnTo>
                      <a:pt x="3240" y="552"/>
                    </a:lnTo>
                    <a:lnTo>
                      <a:pt x="3246" y="552"/>
                    </a:lnTo>
                    <a:lnTo>
                      <a:pt x="3246" y="552"/>
                    </a:lnTo>
                    <a:lnTo>
                      <a:pt x="3246" y="558"/>
                    </a:lnTo>
                    <a:lnTo>
                      <a:pt x="3246" y="558"/>
                    </a:lnTo>
                    <a:lnTo>
                      <a:pt x="3246" y="558"/>
                    </a:lnTo>
                    <a:lnTo>
                      <a:pt x="3246" y="558"/>
                    </a:lnTo>
                    <a:lnTo>
                      <a:pt x="3246" y="564"/>
                    </a:lnTo>
                    <a:lnTo>
                      <a:pt x="3252" y="564"/>
                    </a:lnTo>
                    <a:lnTo>
                      <a:pt x="3252" y="564"/>
                    </a:lnTo>
                    <a:lnTo>
                      <a:pt x="3252" y="570"/>
                    </a:lnTo>
                    <a:lnTo>
                      <a:pt x="3252" y="570"/>
                    </a:lnTo>
                    <a:lnTo>
                      <a:pt x="3252" y="570"/>
                    </a:lnTo>
                    <a:lnTo>
                      <a:pt x="3252" y="570"/>
                    </a:lnTo>
                    <a:lnTo>
                      <a:pt x="3258" y="576"/>
                    </a:lnTo>
                    <a:lnTo>
                      <a:pt x="3258" y="576"/>
                    </a:lnTo>
                    <a:lnTo>
                      <a:pt x="3258" y="576"/>
                    </a:lnTo>
                    <a:lnTo>
                      <a:pt x="3258" y="576"/>
                    </a:lnTo>
                    <a:lnTo>
                      <a:pt x="3258" y="582"/>
                    </a:lnTo>
                    <a:lnTo>
                      <a:pt x="3258" y="582"/>
                    </a:lnTo>
                    <a:lnTo>
                      <a:pt x="3264" y="582"/>
                    </a:lnTo>
                    <a:lnTo>
                      <a:pt x="3264" y="582"/>
                    </a:lnTo>
                    <a:lnTo>
                      <a:pt x="3264" y="588"/>
                    </a:lnTo>
                    <a:lnTo>
                      <a:pt x="3264" y="588"/>
                    </a:lnTo>
                    <a:lnTo>
                      <a:pt x="3264" y="588"/>
                    </a:lnTo>
                    <a:lnTo>
                      <a:pt x="3264" y="588"/>
                    </a:lnTo>
                    <a:lnTo>
                      <a:pt x="3270" y="588"/>
                    </a:lnTo>
                    <a:lnTo>
                      <a:pt x="3270" y="594"/>
                    </a:lnTo>
                    <a:lnTo>
                      <a:pt x="3270" y="594"/>
                    </a:lnTo>
                    <a:lnTo>
                      <a:pt x="3270" y="594"/>
                    </a:lnTo>
                    <a:lnTo>
                      <a:pt x="3270" y="594"/>
                    </a:lnTo>
                    <a:lnTo>
                      <a:pt x="3270" y="594"/>
                    </a:lnTo>
                    <a:lnTo>
                      <a:pt x="3270" y="600"/>
                    </a:lnTo>
                    <a:lnTo>
                      <a:pt x="3276" y="600"/>
                    </a:lnTo>
                    <a:lnTo>
                      <a:pt x="3276" y="600"/>
                    </a:lnTo>
                    <a:lnTo>
                      <a:pt x="3276" y="600"/>
                    </a:lnTo>
                    <a:lnTo>
                      <a:pt x="3276" y="600"/>
                    </a:lnTo>
                    <a:lnTo>
                      <a:pt x="3276" y="606"/>
                    </a:lnTo>
                    <a:lnTo>
                      <a:pt x="3276" y="606"/>
                    </a:lnTo>
                    <a:lnTo>
                      <a:pt x="3282" y="606"/>
                    </a:lnTo>
                    <a:lnTo>
                      <a:pt x="3282" y="606"/>
                    </a:lnTo>
                    <a:lnTo>
                      <a:pt x="3282" y="606"/>
                    </a:lnTo>
                    <a:lnTo>
                      <a:pt x="3282" y="606"/>
                    </a:lnTo>
                    <a:lnTo>
                      <a:pt x="3282" y="612"/>
                    </a:lnTo>
                    <a:lnTo>
                      <a:pt x="3282" y="612"/>
                    </a:lnTo>
                    <a:lnTo>
                      <a:pt x="3288" y="612"/>
                    </a:lnTo>
                    <a:lnTo>
                      <a:pt x="3288" y="612"/>
                    </a:lnTo>
                    <a:lnTo>
                      <a:pt x="3288" y="612"/>
                    </a:lnTo>
                    <a:lnTo>
                      <a:pt x="3288" y="612"/>
                    </a:lnTo>
                    <a:lnTo>
                      <a:pt x="3288" y="618"/>
                    </a:lnTo>
                    <a:lnTo>
                      <a:pt x="3288" y="618"/>
                    </a:lnTo>
                    <a:lnTo>
                      <a:pt x="3288" y="618"/>
                    </a:lnTo>
                    <a:lnTo>
                      <a:pt x="3294" y="618"/>
                    </a:lnTo>
                    <a:lnTo>
                      <a:pt x="3294" y="618"/>
                    </a:lnTo>
                    <a:lnTo>
                      <a:pt x="3294" y="618"/>
                    </a:lnTo>
                    <a:lnTo>
                      <a:pt x="3294" y="618"/>
                    </a:lnTo>
                    <a:lnTo>
                      <a:pt x="3294" y="624"/>
                    </a:lnTo>
                    <a:lnTo>
                      <a:pt x="3294" y="624"/>
                    </a:lnTo>
                    <a:lnTo>
                      <a:pt x="3300" y="624"/>
                    </a:lnTo>
                    <a:lnTo>
                      <a:pt x="3300" y="624"/>
                    </a:lnTo>
                    <a:lnTo>
                      <a:pt x="3300" y="624"/>
                    </a:lnTo>
                    <a:lnTo>
                      <a:pt x="3300" y="624"/>
                    </a:lnTo>
                    <a:lnTo>
                      <a:pt x="3300" y="624"/>
                    </a:lnTo>
                    <a:lnTo>
                      <a:pt x="3300" y="624"/>
                    </a:lnTo>
                    <a:lnTo>
                      <a:pt x="3306" y="624"/>
                    </a:lnTo>
                    <a:lnTo>
                      <a:pt x="3306" y="630"/>
                    </a:lnTo>
                    <a:lnTo>
                      <a:pt x="3306" y="630"/>
                    </a:lnTo>
                    <a:lnTo>
                      <a:pt x="3306" y="630"/>
                    </a:lnTo>
                    <a:lnTo>
                      <a:pt x="3306" y="630"/>
                    </a:lnTo>
                    <a:lnTo>
                      <a:pt x="3306" y="630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8" y="636"/>
                    </a:lnTo>
                    <a:lnTo>
                      <a:pt x="3318" y="636"/>
                    </a:lnTo>
                    <a:lnTo>
                      <a:pt x="3318" y="636"/>
                    </a:lnTo>
                    <a:lnTo>
                      <a:pt x="3318" y="636"/>
                    </a:lnTo>
                    <a:lnTo>
                      <a:pt x="3318" y="636"/>
                    </a:lnTo>
                    <a:lnTo>
                      <a:pt x="3318" y="636"/>
                    </a:lnTo>
                    <a:lnTo>
                      <a:pt x="3324" y="636"/>
                    </a:lnTo>
                    <a:lnTo>
                      <a:pt x="3324" y="636"/>
                    </a:lnTo>
                    <a:lnTo>
                      <a:pt x="3324" y="636"/>
                    </a:lnTo>
                    <a:lnTo>
                      <a:pt x="3324" y="636"/>
                    </a:lnTo>
                    <a:lnTo>
                      <a:pt x="3324" y="636"/>
                    </a:lnTo>
                    <a:lnTo>
                      <a:pt x="3324" y="636"/>
                    </a:lnTo>
                    <a:lnTo>
                      <a:pt x="3330" y="636"/>
                    </a:lnTo>
                    <a:lnTo>
                      <a:pt x="3330" y="636"/>
                    </a:lnTo>
                    <a:lnTo>
                      <a:pt x="3330" y="636"/>
                    </a:lnTo>
                    <a:lnTo>
                      <a:pt x="3330" y="636"/>
                    </a:lnTo>
                    <a:lnTo>
                      <a:pt x="3330" y="636"/>
                    </a:lnTo>
                    <a:lnTo>
                      <a:pt x="3330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42"/>
                    </a:lnTo>
                    <a:lnTo>
                      <a:pt x="3336" y="642"/>
                    </a:lnTo>
                    <a:lnTo>
                      <a:pt x="3336" y="642"/>
                    </a:lnTo>
                    <a:lnTo>
                      <a:pt x="3342" y="642"/>
                    </a:lnTo>
                    <a:lnTo>
                      <a:pt x="3342" y="642"/>
                    </a:lnTo>
                    <a:lnTo>
                      <a:pt x="3342" y="642"/>
                    </a:lnTo>
                    <a:lnTo>
                      <a:pt x="3342" y="642"/>
                    </a:lnTo>
                    <a:lnTo>
                      <a:pt x="3342" y="642"/>
                    </a:lnTo>
                    <a:lnTo>
                      <a:pt x="3342" y="642"/>
                    </a:lnTo>
                    <a:lnTo>
                      <a:pt x="3348" y="642"/>
                    </a:lnTo>
                    <a:lnTo>
                      <a:pt x="3348" y="642"/>
                    </a:lnTo>
                    <a:lnTo>
                      <a:pt x="3348" y="642"/>
                    </a:lnTo>
                    <a:lnTo>
                      <a:pt x="3348" y="642"/>
                    </a:lnTo>
                    <a:lnTo>
                      <a:pt x="3348" y="642"/>
                    </a:lnTo>
                    <a:lnTo>
                      <a:pt x="3348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72" y="642"/>
                    </a:lnTo>
                    <a:lnTo>
                      <a:pt x="3372" y="642"/>
                    </a:lnTo>
                    <a:lnTo>
                      <a:pt x="3372" y="648"/>
                    </a:lnTo>
                    <a:lnTo>
                      <a:pt x="3372" y="648"/>
                    </a:lnTo>
                    <a:lnTo>
                      <a:pt x="3372" y="648"/>
                    </a:lnTo>
                    <a:lnTo>
                      <a:pt x="3372" y="648"/>
                    </a:lnTo>
                    <a:lnTo>
                      <a:pt x="3378" y="648"/>
                    </a:lnTo>
                    <a:lnTo>
                      <a:pt x="3378" y="648"/>
                    </a:lnTo>
                    <a:lnTo>
                      <a:pt x="3378" y="648"/>
                    </a:lnTo>
                    <a:lnTo>
                      <a:pt x="3378" y="648"/>
                    </a:lnTo>
                    <a:lnTo>
                      <a:pt x="3378" y="648"/>
                    </a:lnTo>
                    <a:lnTo>
                      <a:pt x="3378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6" y="648"/>
                    </a:lnTo>
                    <a:lnTo>
                      <a:pt x="3396" y="648"/>
                    </a:lnTo>
                    <a:lnTo>
                      <a:pt x="3396" y="648"/>
                    </a:lnTo>
                    <a:lnTo>
                      <a:pt x="3396" y="648"/>
                    </a:lnTo>
                    <a:lnTo>
                      <a:pt x="3396" y="648"/>
                    </a:lnTo>
                    <a:lnTo>
                      <a:pt x="3396" y="648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8" y="648"/>
                    </a:lnTo>
                    <a:lnTo>
                      <a:pt x="3408" y="648"/>
                    </a:lnTo>
                    <a:lnTo>
                      <a:pt x="3408" y="648"/>
                    </a:lnTo>
                    <a:lnTo>
                      <a:pt x="3408" y="648"/>
                    </a:lnTo>
                    <a:lnTo>
                      <a:pt x="3408" y="654"/>
                    </a:lnTo>
                    <a:lnTo>
                      <a:pt x="3408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20" y="654"/>
                    </a:lnTo>
                    <a:lnTo>
                      <a:pt x="3420" y="654"/>
                    </a:lnTo>
                    <a:lnTo>
                      <a:pt x="3420" y="654"/>
                    </a:lnTo>
                    <a:lnTo>
                      <a:pt x="3420" y="654"/>
                    </a:lnTo>
                    <a:lnTo>
                      <a:pt x="3420" y="654"/>
                    </a:lnTo>
                    <a:lnTo>
                      <a:pt x="3420" y="654"/>
                    </a:lnTo>
                    <a:lnTo>
                      <a:pt x="3426" y="654"/>
                    </a:lnTo>
                    <a:lnTo>
                      <a:pt x="3426" y="654"/>
                    </a:lnTo>
                    <a:lnTo>
                      <a:pt x="3426" y="654"/>
                    </a:lnTo>
                    <a:lnTo>
                      <a:pt x="3426" y="654"/>
                    </a:lnTo>
                    <a:lnTo>
                      <a:pt x="3426" y="654"/>
                    </a:lnTo>
                    <a:lnTo>
                      <a:pt x="3426" y="654"/>
                    </a:lnTo>
                    <a:lnTo>
                      <a:pt x="3432" y="654"/>
                    </a:lnTo>
                    <a:lnTo>
                      <a:pt x="3432" y="654"/>
                    </a:lnTo>
                    <a:lnTo>
                      <a:pt x="3432" y="654"/>
                    </a:lnTo>
                    <a:lnTo>
                      <a:pt x="3432" y="654"/>
                    </a:lnTo>
                    <a:lnTo>
                      <a:pt x="3432" y="654"/>
                    </a:lnTo>
                    <a:lnTo>
                      <a:pt x="3432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44" y="654"/>
                    </a:lnTo>
                    <a:lnTo>
                      <a:pt x="3444" y="654"/>
                    </a:lnTo>
                    <a:lnTo>
                      <a:pt x="3444" y="654"/>
                    </a:lnTo>
                    <a:lnTo>
                      <a:pt x="3444" y="654"/>
                    </a:lnTo>
                    <a:lnTo>
                      <a:pt x="3444" y="654"/>
                    </a:lnTo>
                    <a:lnTo>
                      <a:pt x="3444" y="654"/>
                    </a:lnTo>
                    <a:lnTo>
                      <a:pt x="3450" y="654"/>
                    </a:lnTo>
                    <a:lnTo>
                      <a:pt x="3450" y="654"/>
                    </a:lnTo>
                    <a:lnTo>
                      <a:pt x="3450" y="654"/>
                    </a:lnTo>
                    <a:lnTo>
                      <a:pt x="3450" y="660"/>
                    </a:lnTo>
                    <a:lnTo>
                      <a:pt x="3450" y="660"/>
                    </a:lnTo>
                    <a:lnTo>
                      <a:pt x="3450" y="660"/>
                    </a:lnTo>
                    <a:lnTo>
                      <a:pt x="3456" y="660"/>
                    </a:lnTo>
                    <a:lnTo>
                      <a:pt x="3456" y="660"/>
                    </a:lnTo>
                    <a:lnTo>
                      <a:pt x="3456" y="660"/>
                    </a:lnTo>
                    <a:lnTo>
                      <a:pt x="3456" y="660"/>
                    </a:lnTo>
                    <a:lnTo>
                      <a:pt x="3456" y="660"/>
                    </a:lnTo>
                    <a:lnTo>
                      <a:pt x="3456" y="660"/>
                    </a:lnTo>
                    <a:lnTo>
                      <a:pt x="3462" y="660"/>
                    </a:lnTo>
                    <a:lnTo>
                      <a:pt x="3462" y="660"/>
                    </a:lnTo>
                    <a:lnTo>
                      <a:pt x="3462" y="660"/>
                    </a:lnTo>
                    <a:lnTo>
                      <a:pt x="3462" y="660"/>
                    </a:lnTo>
                    <a:lnTo>
                      <a:pt x="3462" y="660"/>
                    </a:lnTo>
                    <a:lnTo>
                      <a:pt x="3462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74" y="660"/>
                    </a:lnTo>
                    <a:lnTo>
                      <a:pt x="3474" y="660"/>
                    </a:lnTo>
                    <a:lnTo>
                      <a:pt x="3474" y="660"/>
                    </a:lnTo>
                    <a:lnTo>
                      <a:pt x="3474" y="660"/>
                    </a:lnTo>
                    <a:lnTo>
                      <a:pt x="3474" y="660"/>
                    </a:lnTo>
                    <a:lnTo>
                      <a:pt x="3474" y="660"/>
                    </a:lnTo>
                    <a:lnTo>
                      <a:pt x="3480" y="660"/>
                    </a:lnTo>
                    <a:lnTo>
                      <a:pt x="3480" y="660"/>
                    </a:lnTo>
                    <a:lnTo>
                      <a:pt x="3480" y="660"/>
                    </a:lnTo>
                    <a:lnTo>
                      <a:pt x="3480" y="660"/>
                    </a:lnTo>
                    <a:lnTo>
                      <a:pt x="3480" y="660"/>
                    </a:lnTo>
                    <a:lnTo>
                      <a:pt x="3480" y="660"/>
                    </a:lnTo>
                    <a:lnTo>
                      <a:pt x="3486" y="660"/>
                    </a:lnTo>
                    <a:lnTo>
                      <a:pt x="3486" y="660"/>
                    </a:lnTo>
                    <a:lnTo>
                      <a:pt x="3486" y="660"/>
                    </a:lnTo>
                    <a:lnTo>
                      <a:pt x="3486" y="660"/>
                    </a:lnTo>
                    <a:lnTo>
                      <a:pt x="3486" y="660"/>
                    </a:lnTo>
                    <a:lnTo>
                      <a:pt x="3486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8" y="660"/>
                    </a:lnTo>
                    <a:lnTo>
                      <a:pt x="3498" y="660"/>
                    </a:lnTo>
                    <a:lnTo>
                      <a:pt x="3498" y="660"/>
                    </a:lnTo>
                    <a:lnTo>
                      <a:pt x="3498" y="660"/>
                    </a:lnTo>
                    <a:lnTo>
                      <a:pt x="3498" y="666"/>
                    </a:lnTo>
                    <a:lnTo>
                      <a:pt x="3498" y="666"/>
                    </a:lnTo>
                    <a:lnTo>
                      <a:pt x="3504" y="666"/>
                    </a:lnTo>
                    <a:lnTo>
                      <a:pt x="3504" y="666"/>
                    </a:lnTo>
                    <a:lnTo>
                      <a:pt x="3504" y="666"/>
                    </a:lnTo>
                    <a:lnTo>
                      <a:pt x="3504" y="666"/>
                    </a:lnTo>
                    <a:lnTo>
                      <a:pt x="3504" y="666"/>
                    </a:lnTo>
                    <a:lnTo>
                      <a:pt x="3504" y="666"/>
                    </a:lnTo>
                    <a:lnTo>
                      <a:pt x="3510" y="666"/>
                    </a:lnTo>
                    <a:lnTo>
                      <a:pt x="3510" y="666"/>
                    </a:lnTo>
                    <a:lnTo>
                      <a:pt x="3510" y="666"/>
                    </a:lnTo>
                    <a:lnTo>
                      <a:pt x="3510" y="666"/>
                    </a:lnTo>
                    <a:lnTo>
                      <a:pt x="3510" y="666"/>
                    </a:lnTo>
                    <a:lnTo>
                      <a:pt x="3510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22" y="666"/>
                    </a:lnTo>
                    <a:lnTo>
                      <a:pt x="3522" y="666"/>
                    </a:lnTo>
                    <a:lnTo>
                      <a:pt x="3522" y="666"/>
                    </a:lnTo>
                    <a:lnTo>
                      <a:pt x="3522" y="666"/>
                    </a:lnTo>
                    <a:lnTo>
                      <a:pt x="3522" y="666"/>
                    </a:lnTo>
                    <a:lnTo>
                      <a:pt x="3522" y="666"/>
                    </a:lnTo>
                    <a:lnTo>
                      <a:pt x="3528" y="666"/>
                    </a:lnTo>
                    <a:lnTo>
                      <a:pt x="3528" y="666"/>
                    </a:lnTo>
                    <a:lnTo>
                      <a:pt x="3528" y="666"/>
                    </a:lnTo>
                    <a:lnTo>
                      <a:pt x="3528" y="666"/>
                    </a:lnTo>
                    <a:lnTo>
                      <a:pt x="3528" y="666"/>
                    </a:lnTo>
                    <a:lnTo>
                      <a:pt x="3528" y="666"/>
                    </a:lnTo>
                    <a:lnTo>
                      <a:pt x="3534" y="666"/>
                    </a:lnTo>
                    <a:lnTo>
                      <a:pt x="3534" y="666"/>
                    </a:lnTo>
                    <a:lnTo>
                      <a:pt x="3534" y="666"/>
                    </a:lnTo>
                    <a:lnTo>
                      <a:pt x="3534" y="666"/>
                    </a:lnTo>
                    <a:lnTo>
                      <a:pt x="3534" y="666"/>
                    </a:lnTo>
                    <a:lnTo>
                      <a:pt x="3534" y="666"/>
                    </a:lnTo>
                    <a:lnTo>
                      <a:pt x="3540" y="666"/>
                    </a:lnTo>
                    <a:lnTo>
                      <a:pt x="3540" y="666"/>
                    </a:lnTo>
                    <a:lnTo>
                      <a:pt x="3540" y="666"/>
                    </a:lnTo>
                    <a:lnTo>
                      <a:pt x="3540" y="666"/>
                    </a:lnTo>
                    <a:lnTo>
                      <a:pt x="3540" y="666"/>
                    </a:lnTo>
                    <a:lnTo>
                      <a:pt x="3540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52" y="666"/>
                    </a:lnTo>
                    <a:lnTo>
                      <a:pt x="3552" y="666"/>
                    </a:lnTo>
                    <a:lnTo>
                      <a:pt x="3552" y="666"/>
                    </a:lnTo>
                    <a:lnTo>
                      <a:pt x="3552" y="666"/>
                    </a:lnTo>
                    <a:lnTo>
                      <a:pt x="3552" y="666"/>
                    </a:lnTo>
                    <a:lnTo>
                      <a:pt x="3552" y="666"/>
                    </a:lnTo>
                    <a:lnTo>
                      <a:pt x="3558" y="666"/>
                    </a:lnTo>
                    <a:lnTo>
                      <a:pt x="3558" y="672"/>
                    </a:lnTo>
                    <a:lnTo>
                      <a:pt x="3558" y="672"/>
                    </a:lnTo>
                    <a:lnTo>
                      <a:pt x="3558" y="672"/>
                    </a:lnTo>
                    <a:lnTo>
                      <a:pt x="3558" y="672"/>
                    </a:lnTo>
                    <a:lnTo>
                      <a:pt x="3558" y="672"/>
                    </a:lnTo>
                    <a:lnTo>
                      <a:pt x="3564" y="672"/>
                    </a:lnTo>
                    <a:lnTo>
                      <a:pt x="3564" y="672"/>
                    </a:lnTo>
                    <a:lnTo>
                      <a:pt x="3564" y="672"/>
                    </a:lnTo>
                    <a:lnTo>
                      <a:pt x="3564" y="672"/>
                    </a:lnTo>
                    <a:lnTo>
                      <a:pt x="3564" y="672"/>
                    </a:lnTo>
                    <a:lnTo>
                      <a:pt x="3564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6" y="672"/>
                    </a:lnTo>
                    <a:lnTo>
                      <a:pt x="3576" y="672"/>
                    </a:lnTo>
                    <a:lnTo>
                      <a:pt x="3576" y="672"/>
                    </a:lnTo>
                    <a:lnTo>
                      <a:pt x="3576" y="672"/>
                    </a:lnTo>
                    <a:lnTo>
                      <a:pt x="3576" y="672"/>
                    </a:lnTo>
                    <a:lnTo>
                      <a:pt x="3576" y="672"/>
                    </a:lnTo>
                    <a:lnTo>
                      <a:pt x="3582" y="672"/>
                    </a:lnTo>
                    <a:lnTo>
                      <a:pt x="3582" y="672"/>
                    </a:lnTo>
                    <a:lnTo>
                      <a:pt x="3582" y="672"/>
                    </a:lnTo>
                    <a:lnTo>
                      <a:pt x="3582" y="672"/>
                    </a:lnTo>
                    <a:lnTo>
                      <a:pt x="3582" y="672"/>
                    </a:lnTo>
                    <a:lnTo>
                      <a:pt x="3582" y="672"/>
                    </a:lnTo>
                    <a:lnTo>
                      <a:pt x="3588" y="672"/>
                    </a:lnTo>
                    <a:lnTo>
                      <a:pt x="3588" y="672"/>
                    </a:lnTo>
                    <a:lnTo>
                      <a:pt x="3588" y="672"/>
                    </a:lnTo>
                    <a:lnTo>
                      <a:pt x="3588" y="672"/>
                    </a:lnTo>
                    <a:lnTo>
                      <a:pt x="3588" y="672"/>
                    </a:lnTo>
                    <a:lnTo>
                      <a:pt x="3588" y="672"/>
                    </a:lnTo>
                    <a:lnTo>
                      <a:pt x="3594" y="672"/>
                    </a:lnTo>
                    <a:lnTo>
                      <a:pt x="3594" y="672"/>
                    </a:lnTo>
                    <a:lnTo>
                      <a:pt x="3594" y="672"/>
                    </a:lnTo>
                    <a:lnTo>
                      <a:pt x="3594" y="672"/>
                    </a:lnTo>
                    <a:lnTo>
                      <a:pt x="3594" y="672"/>
                    </a:lnTo>
                    <a:lnTo>
                      <a:pt x="3594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6" y="672"/>
                    </a:lnTo>
                    <a:lnTo>
                      <a:pt x="3606" y="672"/>
                    </a:lnTo>
                    <a:lnTo>
                      <a:pt x="3606" y="672"/>
                    </a:lnTo>
                    <a:lnTo>
                      <a:pt x="3606" y="672"/>
                    </a:lnTo>
                    <a:lnTo>
                      <a:pt x="3606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8"/>
                    </a:lnTo>
                    <a:lnTo>
                      <a:pt x="3630" y="678"/>
                    </a:lnTo>
                    <a:lnTo>
                      <a:pt x="3630" y="678"/>
                    </a:lnTo>
                    <a:lnTo>
                      <a:pt x="3630" y="678"/>
                    </a:lnTo>
                    <a:lnTo>
                      <a:pt x="3630" y="678"/>
                    </a:lnTo>
                    <a:lnTo>
                      <a:pt x="3630" y="678"/>
                    </a:lnTo>
                    <a:lnTo>
                      <a:pt x="3630" y="678"/>
                    </a:lnTo>
                    <a:lnTo>
                      <a:pt x="3636" y="678"/>
                    </a:lnTo>
                    <a:lnTo>
                      <a:pt x="3636" y="678"/>
                    </a:lnTo>
                    <a:lnTo>
                      <a:pt x="3636" y="678"/>
                    </a:lnTo>
                    <a:lnTo>
                      <a:pt x="3636" y="678"/>
                    </a:lnTo>
                    <a:lnTo>
                      <a:pt x="3636" y="678"/>
                    </a:lnTo>
                    <a:lnTo>
                      <a:pt x="3636" y="678"/>
                    </a:lnTo>
                    <a:lnTo>
                      <a:pt x="3642" y="678"/>
                    </a:lnTo>
                    <a:lnTo>
                      <a:pt x="3642" y="678"/>
                    </a:lnTo>
                    <a:lnTo>
                      <a:pt x="3642" y="678"/>
                    </a:lnTo>
                    <a:lnTo>
                      <a:pt x="3642" y="678"/>
                    </a:lnTo>
                    <a:lnTo>
                      <a:pt x="3642" y="678"/>
                    </a:lnTo>
                    <a:lnTo>
                      <a:pt x="3642" y="678"/>
                    </a:lnTo>
                    <a:lnTo>
                      <a:pt x="3648" y="678"/>
                    </a:lnTo>
                    <a:lnTo>
                      <a:pt x="3648" y="678"/>
                    </a:lnTo>
                    <a:lnTo>
                      <a:pt x="3648" y="678"/>
                    </a:lnTo>
                    <a:lnTo>
                      <a:pt x="3648" y="678"/>
                    </a:lnTo>
                    <a:lnTo>
                      <a:pt x="3648" y="678"/>
                    </a:lnTo>
                    <a:lnTo>
                      <a:pt x="3648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60" y="678"/>
                    </a:lnTo>
                    <a:lnTo>
                      <a:pt x="3660" y="678"/>
                    </a:lnTo>
                    <a:lnTo>
                      <a:pt x="3660" y="678"/>
                    </a:lnTo>
                    <a:lnTo>
                      <a:pt x="3660" y="678"/>
                    </a:lnTo>
                    <a:lnTo>
                      <a:pt x="3660" y="678"/>
                    </a:lnTo>
                    <a:lnTo>
                      <a:pt x="3660" y="678"/>
                    </a:lnTo>
                    <a:lnTo>
                      <a:pt x="3666" y="678"/>
                    </a:lnTo>
                    <a:lnTo>
                      <a:pt x="3666" y="678"/>
                    </a:lnTo>
                    <a:lnTo>
                      <a:pt x="3666" y="678"/>
                    </a:lnTo>
                    <a:lnTo>
                      <a:pt x="3666" y="678"/>
                    </a:lnTo>
                    <a:lnTo>
                      <a:pt x="3666" y="678"/>
                    </a:lnTo>
                    <a:lnTo>
                      <a:pt x="3666" y="678"/>
                    </a:lnTo>
                    <a:lnTo>
                      <a:pt x="3672" y="678"/>
                    </a:lnTo>
                    <a:lnTo>
                      <a:pt x="3672" y="678"/>
                    </a:lnTo>
                    <a:lnTo>
                      <a:pt x="3672" y="678"/>
                    </a:lnTo>
                    <a:lnTo>
                      <a:pt x="3672" y="678"/>
                    </a:lnTo>
                    <a:lnTo>
                      <a:pt x="3672" y="678"/>
                    </a:lnTo>
                    <a:lnTo>
                      <a:pt x="3672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90" y="678"/>
                    </a:lnTo>
                    <a:lnTo>
                      <a:pt x="3690" y="678"/>
                    </a:lnTo>
                    <a:lnTo>
                      <a:pt x="3690" y="678"/>
                    </a:lnTo>
                    <a:lnTo>
                      <a:pt x="3690" y="678"/>
                    </a:lnTo>
                    <a:lnTo>
                      <a:pt x="3690" y="678"/>
                    </a:lnTo>
                    <a:lnTo>
                      <a:pt x="3690" y="678"/>
                    </a:lnTo>
                    <a:lnTo>
                      <a:pt x="3696" y="678"/>
                    </a:lnTo>
                    <a:lnTo>
                      <a:pt x="3696" y="678"/>
                    </a:lnTo>
                    <a:lnTo>
                      <a:pt x="3696" y="678"/>
                    </a:lnTo>
                    <a:lnTo>
                      <a:pt x="3696" y="678"/>
                    </a:lnTo>
                    <a:lnTo>
                      <a:pt x="3696" y="678"/>
                    </a:lnTo>
                    <a:lnTo>
                      <a:pt x="3696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8" y="678"/>
                    </a:lnTo>
                    <a:lnTo>
                      <a:pt x="3708" y="678"/>
                    </a:lnTo>
                    <a:lnTo>
                      <a:pt x="3708" y="678"/>
                    </a:lnTo>
                    <a:lnTo>
                      <a:pt x="3708" y="678"/>
                    </a:lnTo>
                    <a:lnTo>
                      <a:pt x="3708" y="678"/>
                    </a:lnTo>
                    <a:lnTo>
                      <a:pt x="3708" y="678"/>
                    </a:lnTo>
                    <a:lnTo>
                      <a:pt x="3714" y="678"/>
                    </a:lnTo>
                    <a:lnTo>
                      <a:pt x="3714" y="678"/>
                    </a:lnTo>
                    <a:lnTo>
                      <a:pt x="3714" y="678"/>
                    </a:lnTo>
                    <a:lnTo>
                      <a:pt x="3714" y="678"/>
                    </a:lnTo>
                    <a:lnTo>
                      <a:pt x="3714" y="678"/>
                    </a:lnTo>
                    <a:lnTo>
                      <a:pt x="3714" y="678"/>
                    </a:lnTo>
                    <a:lnTo>
                      <a:pt x="3720" y="678"/>
                    </a:lnTo>
                    <a:lnTo>
                      <a:pt x="3720" y="678"/>
                    </a:lnTo>
                    <a:lnTo>
                      <a:pt x="3720" y="678"/>
                    </a:lnTo>
                    <a:lnTo>
                      <a:pt x="3720" y="678"/>
                    </a:lnTo>
                    <a:lnTo>
                      <a:pt x="3720" y="678"/>
                    </a:lnTo>
                    <a:lnTo>
                      <a:pt x="3720" y="678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32" y="678"/>
                    </a:lnTo>
                    <a:lnTo>
                      <a:pt x="3732" y="678"/>
                    </a:lnTo>
                    <a:lnTo>
                      <a:pt x="3732" y="678"/>
                    </a:lnTo>
                    <a:lnTo>
                      <a:pt x="3732" y="678"/>
                    </a:lnTo>
                    <a:lnTo>
                      <a:pt x="3732" y="678"/>
                    </a:lnTo>
                    <a:lnTo>
                      <a:pt x="3732" y="678"/>
                    </a:lnTo>
                    <a:lnTo>
                      <a:pt x="3732" y="684"/>
                    </a:lnTo>
                    <a:lnTo>
                      <a:pt x="3738" y="684"/>
                    </a:lnTo>
                    <a:lnTo>
                      <a:pt x="3738" y="684"/>
                    </a:lnTo>
                    <a:lnTo>
                      <a:pt x="3738" y="684"/>
                    </a:lnTo>
                    <a:lnTo>
                      <a:pt x="3738" y="684"/>
                    </a:lnTo>
                    <a:lnTo>
                      <a:pt x="3738" y="684"/>
                    </a:lnTo>
                    <a:lnTo>
                      <a:pt x="3738" y="684"/>
                    </a:lnTo>
                    <a:lnTo>
                      <a:pt x="3744" y="684"/>
                    </a:lnTo>
                    <a:lnTo>
                      <a:pt x="3744" y="684"/>
                    </a:lnTo>
                    <a:lnTo>
                      <a:pt x="3744" y="684"/>
                    </a:lnTo>
                    <a:lnTo>
                      <a:pt x="3744" y="684"/>
                    </a:lnTo>
                    <a:lnTo>
                      <a:pt x="3744" y="684"/>
                    </a:lnTo>
                    <a:lnTo>
                      <a:pt x="3744" y="684"/>
                    </a:lnTo>
                    <a:lnTo>
                      <a:pt x="3750" y="684"/>
                    </a:lnTo>
                    <a:lnTo>
                      <a:pt x="3750" y="684"/>
                    </a:lnTo>
                    <a:lnTo>
                      <a:pt x="3750" y="684"/>
                    </a:lnTo>
                    <a:lnTo>
                      <a:pt x="3750" y="684"/>
                    </a:lnTo>
                    <a:lnTo>
                      <a:pt x="3750" y="684"/>
                    </a:lnTo>
                    <a:lnTo>
                      <a:pt x="3750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90"/>
                    </a:lnTo>
                    <a:lnTo>
                      <a:pt x="3762" y="690"/>
                    </a:lnTo>
                    <a:lnTo>
                      <a:pt x="3762" y="690"/>
                    </a:lnTo>
                    <a:lnTo>
                      <a:pt x="3762" y="690"/>
                    </a:lnTo>
                    <a:lnTo>
                      <a:pt x="3762" y="690"/>
                    </a:lnTo>
                    <a:lnTo>
                      <a:pt x="3762" y="690"/>
                    </a:lnTo>
                    <a:lnTo>
                      <a:pt x="3762" y="690"/>
                    </a:lnTo>
                    <a:lnTo>
                      <a:pt x="3768" y="690"/>
                    </a:lnTo>
                    <a:lnTo>
                      <a:pt x="3768" y="690"/>
                    </a:lnTo>
                    <a:lnTo>
                      <a:pt x="3768" y="690"/>
                    </a:lnTo>
                    <a:lnTo>
                      <a:pt x="3768" y="690"/>
                    </a:lnTo>
                    <a:lnTo>
                      <a:pt x="3768" y="696"/>
                    </a:lnTo>
                    <a:lnTo>
                      <a:pt x="3768" y="696"/>
                    </a:lnTo>
                    <a:lnTo>
                      <a:pt x="3774" y="696"/>
                    </a:lnTo>
                    <a:lnTo>
                      <a:pt x="3774" y="696"/>
                    </a:lnTo>
                    <a:lnTo>
                      <a:pt x="3774" y="696"/>
                    </a:lnTo>
                    <a:lnTo>
                      <a:pt x="3774" y="696"/>
                    </a:lnTo>
                    <a:lnTo>
                      <a:pt x="3774" y="696"/>
                    </a:lnTo>
                    <a:lnTo>
                      <a:pt x="3774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702"/>
                    </a:lnTo>
                    <a:lnTo>
                      <a:pt x="3780" y="702"/>
                    </a:lnTo>
                    <a:lnTo>
                      <a:pt x="3780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92" y="702"/>
                    </a:lnTo>
                    <a:lnTo>
                      <a:pt x="3792" y="702"/>
                    </a:lnTo>
                    <a:lnTo>
                      <a:pt x="3792" y="708"/>
                    </a:lnTo>
                    <a:lnTo>
                      <a:pt x="3792" y="708"/>
                    </a:lnTo>
                    <a:lnTo>
                      <a:pt x="3792" y="708"/>
                    </a:lnTo>
                    <a:lnTo>
                      <a:pt x="3792" y="708"/>
                    </a:lnTo>
                    <a:lnTo>
                      <a:pt x="3798" y="708"/>
                    </a:lnTo>
                    <a:lnTo>
                      <a:pt x="3798" y="708"/>
                    </a:lnTo>
                    <a:lnTo>
                      <a:pt x="3798" y="708"/>
                    </a:lnTo>
                    <a:lnTo>
                      <a:pt x="3798" y="708"/>
                    </a:lnTo>
                    <a:lnTo>
                      <a:pt x="3798" y="708"/>
                    </a:lnTo>
                    <a:lnTo>
                      <a:pt x="3798" y="708"/>
                    </a:lnTo>
                    <a:lnTo>
                      <a:pt x="3804" y="708"/>
                    </a:lnTo>
                    <a:lnTo>
                      <a:pt x="3804" y="708"/>
                    </a:lnTo>
                    <a:lnTo>
                      <a:pt x="3804" y="714"/>
                    </a:lnTo>
                    <a:lnTo>
                      <a:pt x="3804" y="714"/>
                    </a:lnTo>
                    <a:lnTo>
                      <a:pt x="3804" y="714"/>
                    </a:lnTo>
                    <a:lnTo>
                      <a:pt x="3804" y="714"/>
                    </a:lnTo>
                    <a:lnTo>
                      <a:pt x="3810" y="714"/>
                    </a:lnTo>
                    <a:lnTo>
                      <a:pt x="3810" y="714"/>
                    </a:lnTo>
                    <a:lnTo>
                      <a:pt x="3810" y="714"/>
                    </a:lnTo>
                    <a:lnTo>
                      <a:pt x="3810" y="714"/>
                    </a:lnTo>
                    <a:lnTo>
                      <a:pt x="3810" y="714"/>
                    </a:lnTo>
                    <a:lnTo>
                      <a:pt x="3810" y="714"/>
                    </a:lnTo>
                    <a:lnTo>
                      <a:pt x="3816" y="714"/>
                    </a:lnTo>
                    <a:lnTo>
                      <a:pt x="3816" y="714"/>
                    </a:lnTo>
                    <a:lnTo>
                      <a:pt x="3816" y="720"/>
                    </a:lnTo>
                    <a:lnTo>
                      <a:pt x="3816" y="720"/>
                    </a:lnTo>
                    <a:lnTo>
                      <a:pt x="3816" y="720"/>
                    </a:lnTo>
                    <a:lnTo>
                      <a:pt x="3816" y="720"/>
                    </a:lnTo>
                    <a:lnTo>
                      <a:pt x="3816" y="720"/>
                    </a:lnTo>
                    <a:lnTo>
                      <a:pt x="3822" y="720"/>
                    </a:lnTo>
                    <a:lnTo>
                      <a:pt x="3822" y="720"/>
                    </a:lnTo>
                    <a:lnTo>
                      <a:pt x="3822" y="720"/>
                    </a:lnTo>
                    <a:lnTo>
                      <a:pt x="3822" y="720"/>
                    </a:lnTo>
                    <a:lnTo>
                      <a:pt x="3822" y="720"/>
                    </a:lnTo>
                    <a:lnTo>
                      <a:pt x="3822" y="720"/>
                    </a:lnTo>
                    <a:lnTo>
                      <a:pt x="3828" y="720"/>
                    </a:lnTo>
                    <a:lnTo>
                      <a:pt x="3828" y="720"/>
                    </a:lnTo>
                    <a:lnTo>
                      <a:pt x="3828" y="726"/>
                    </a:lnTo>
                    <a:lnTo>
                      <a:pt x="3828" y="726"/>
                    </a:lnTo>
                    <a:lnTo>
                      <a:pt x="3828" y="726"/>
                    </a:lnTo>
                    <a:lnTo>
                      <a:pt x="3828" y="726"/>
                    </a:lnTo>
                    <a:lnTo>
                      <a:pt x="3834" y="726"/>
                    </a:lnTo>
                    <a:lnTo>
                      <a:pt x="3834" y="726"/>
                    </a:lnTo>
                    <a:lnTo>
                      <a:pt x="3834" y="726"/>
                    </a:lnTo>
                    <a:lnTo>
                      <a:pt x="3834" y="726"/>
                    </a:lnTo>
                    <a:lnTo>
                      <a:pt x="3834" y="726"/>
                    </a:lnTo>
                    <a:lnTo>
                      <a:pt x="3834" y="726"/>
                    </a:lnTo>
                    <a:lnTo>
                      <a:pt x="3840" y="726"/>
                    </a:lnTo>
                    <a:lnTo>
                      <a:pt x="3840" y="726"/>
                    </a:lnTo>
                    <a:lnTo>
                      <a:pt x="3840" y="732"/>
                    </a:lnTo>
                    <a:lnTo>
                      <a:pt x="3840" y="732"/>
                    </a:lnTo>
                    <a:lnTo>
                      <a:pt x="3840" y="732"/>
                    </a:lnTo>
                    <a:lnTo>
                      <a:pt x="3840" y="732"/>
                    </a:lnTo>
                    <a:lnTo>
                      <a:pt x="3840" y="732"/>
                    </a:lnTo>
                    <a:lnTo>
                      <a:pt x="3846" y="732"/>
                    </a:lnTo>
                    <a:lnTo>
                      <a:pt x="3846" y="732"/>
                    </a:lnTo>
                    <a:lnTo>
                      <a:pt x="3846" y="732"/>
                    </a:lnTo>
                    <a:lnTo>
                      <a:pt x="3846" y="732"/>
                    </a:lnTo>
                    <a:lnTo>
                      <a:pt x="3846" y="732"/>
                    </a:lnTo>
                    <a:lnTo>
                      <a:pt x="3846" y="732"/>
                    </a:lnTo>
                    <a:lnTo>
                      <a:pt x="3852" y="732"/>
                    </a:lnTo>
                    <a:lnTo>
                      <a:pt x="3852" y="732"/>
                    </a:lnTo>
                    <a:lnTo>
                      <a:pt x="3852" y="738"/>
                    </a:lnTo>
                    <a:lnTo>
                      <a:pt x="3852" y="738"/>
                    </a:lnTo>
                    <a:lnTo>
                      <a:pt x="3852" y="738"/>
                    </a:lnTo>
                    <a:lnTo>
                      <a:pt x="3852" y="738"/>
                    </a:lnTo>
                    <a:lnTo>
                      <a:pt x="3858" y="738"/>
                    </a:lnTo>
                    <a:lnTo>
                      <a:pt x="3858" y="738"/>
                    </a:lnTo>
                    <a:lnTo>
                      <a:pt x="3858" y="738"/>
                    </a:lnTo>
                    <a:lnTo>
                      <a:pt x="3858" y="738"/>
                    </a:lnTo>
                    <a:lnTo>
                      <a:pt x="3858" y="738"/>
                    </a:lnTo>
                    <a:lnTo>
                      <a:pt x="3858" y="738"/>
                    </a:lnTo>
                    <a:lnTo>
                      <a:pt x="3864" y="738"/>
                    </a:lnTo>
                    <a:lnTo>
                      <a:pt x="3864" y="738"/>
                    </a:lnTo>
                    <a:lnTo>
                      <a:pt x="3864" y="738"/>
                    </a:lnTo>
                    <a:lnTo>
                      <a:pt x="3864" y="738"/>
                    </a:lnTo>
                    <a:lnTo>
                      <a:pt x="3864" y="744"/>
                    </a:lnTo>
                    <a:lnTo>
                      <a:pt x="3864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6" y="744"/>
                    </a:lnTo>
                    <a:lnTo>
                      <a:pt x="3876" y="744"/>
                    </a:lnTo>
                    <a:lnTo>
                      <a:pt x="3876" y="744"/>
                    </a:lnTo>
                    <a:lnTo>
                      <a:pt x="3876" y="744"/>
                    </a:lnTo>
                    <a:lnTo>
                      <a:pt x="3876" y="750"/>
                    </a:lnTo>
                    <a:lnTo>
                      <a:pt x="3876" y="750"/>
                    </a:lnTo>
                    <a:lnTo>
                      <a:pt x="3882" y="750"/>
                    </a:lnTo>
                    <a:lnTo>
                      <a:pt x="3882" y="750"/>
                    </a:lnTo>
                    <a:lnTo>
                      <a:pt x="3882" y="750"/>
                    </a:lnTo>
                    <a:lnTo>
                      <a:pt x="3882" y="750"/>
                    </a:lnTo>
                    <a:lnTo>
                      <a:pt x="3882" y="750"/>
                    </a:lnTo>
                    <a:lnTo>
                      <a:pt x="3882" y="750"/>
                    </a:lnTo>
                    <a:lnTo>
                      <a:pt x="3888" y="750"/>
                    </a:lnTo>
                    <a:lnTo>
                      <a:pt x="3888" y="750"/>
                    </a:lnTo>
                    <a:lnTo>
                      <a:pt x="3888" y="750"/>
                    </a:lnTo>
                    <a:lnTo>
                      <a:pt x="3888" y="750"/>
                    </a:lnTo>
                    <a:lnTo>
                      <a:pt x="3888" y="750"/>
                    </a:lnTo>
                    <a:lnTo>
                      <a:pt x="3888" y="750"/>
                    </a:lnTo>
                    <a:lnTo>
                      <a:pt x="3894" y="756"/>
                    </a:lnTo>
                    <a:lnTo>
                      <a:pt x="3894" y="756"/>
                    </a:lnTo>
                    <a:lnTo>
                      <a:pt x="3894" y="756"/>
                    </a:lnTo>
                    <a:lnTo>
                      <a:pt x="3894" y="756"/>
                    </a:lnTo>
                    <a:lnTo>
                      <a:pt x="3894" y="756"/>
                    </a:lnTo>
                    <a:lnTo>
                      <a:pt x="3894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6" y="756"/>
                    </a:lnTo>
                    <a:lnTo>
                      <a:pt x="3906" y="762"/>
                    </a:lnTo>
                    <a:lnTo>
                      <a:pt x="3906" y="762"/>
                    </a:lnTo>
                    <a:lnTo>
                      <a:pt x="3906" y="762"/>
                    </a:lnTo>
                    <a:lnTo>
                      <a:pt x="3906" y="762"/>
                    </a:lnTo>
                    <a:lnTo>
                      <a:pt x="3906" y="762"/>
                    </a:lnTo>
                    <a:lnTo>
                      <a:pt x="3912" y="762"/>
                    </a:lnTo>
                    <a:lnTo>
                      <a:pt x="3912" y="762"/>
                    </a:lnTo>
                    <a:lnTo>
                      <a:pt x="3912" y="762"/>
                    </a:lnTo>
                    <a:lnTo>
                      <a:pt x="3912" y="762"/>
                    </a:lnTo>
                    <a:lnTo>
                      <a:pt x="3912" y="762"/>
                    </a:lnTo>
                    <a:lnTo>
                      <a:pt x="3912" y="762"/>
                    </a:lnTo>
                    <a:lnTo>
                      <a:pt x="3918" y="762"/>
                    </a:lnTo>
                    <a:lnTo>
                      <a:pt x="3918" y="762"/>
                    </a:lnTo>
                    <a:lnTo>
                      <a:pt x="3918" y="762"/>
                    </a:lnTo>
                    <a:lnTo>
                      <a:pt x="3918" y="762"/>
                    </a:lnTo>
                    <a:lnTo>
                      <a:pt x="3918" y="768"/>
                    </a:lnTo>
                    <a:lnTo>
                      <a:pt x="3918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30" y="768"/>
                    </a:lnTo>
                    <a:lnTo>
                      <a:pt x="3930" y="768"/>
                    </a:lnTo>
                    <a:lnTo>
                      <a:pt x="3930" y="768"/>
                    </a:lnTo>
                    <a:lnTo>
                      <a:pt x="3930" y="768"/>
                    </a:lnTo>
                    <a:lnTo>
                      <a:pt x="3930" y="768"/>
                    </a:lnTo>
                    <a:lnTo>
                      <a:pt x="3930" y="768"/>
                    </a:lnTo>
                    <a:lnTo>
                      <a:pt x="3936" y="774"/>
                    </a:lnTo>
                    <a:lnTo>
                      <a:pt x="3936" y="774"/>
                    </a:lnTo>
                    <a:lnTo>
                      <a:pt x="3936" y="774"/>
                    </a:lnTo>
                    <a:lnTo>
                      <a:pt x="3936" y="774"/>
                    </a:lnTo>
                    <a:lnTo>
                      <a:pt x="3936" y="774"/>
                    </a:lnTo>
                    <a:lnTo>
                      <a:pt x="3936" y="774"/>
                    </a:lnTo>
                    <a:lnTo>
                      <a:pt x="3942" y="774"/>
                    </a:lnTo>
                    <a:lnTo>
                      <a:pt x="3942" y="774"/>
                    </a:lnTo>
                    <a:lnTo>
                      <a:pt x="3942" y="774"/>
                    </a:lnTo>
                    <a:lnTo>
                      <a:pt x="3942" y="774"/>
                    </a:lnTo>
                    <a:lnTo>
                      <a:pt x="3942" y="774"/>
                    </a:lnTo>
                    <a:lnTo>
                      <a:pt x="3942" y="774"/>
                    </a:lnTo>
                    <a:lnTo>
                      <a:pt x="3948" y="774"/>
                    </a:lnTo>
                    <a:lnTo>
                      <a:pt x="3948" y="774"/>
                    </a:lnTo>
                    <a:lnTo>
                      <a:pt x="3948" y="774"/>
                    </a:lnTo>
                    <a:lnTo>
                      <a:pt x="3948" y="774"/>
                    </a:lnTo>
                    <a:lnTo>
                      <a:pt x="3948" y="780"/>
                    </a:lnTo>
                    <a:lnTo>
                      <a:pt x="3948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60" y="780"/>
                    </a:lnTo>
                    <a:lnTo>
                      <a:pt x="3960" y="780"/>
                    </a:lnTo>
                    <a:lnTo>
                      <a:pt x="3960" y="780"/>
                    </a:lnTo>
                    <a:lnTo>
                      <a:pt x="3960" y="780"/>
                    </a:lnTo>
                    <a:lnTo>
                      <a:pt x="3960" y="780"/>
                    </a:lnTo>
                    <a:lnTo>
                      <a:pt x="3960" y="780"/>
                    </a:lnTo>
                    <a:lnTo>
                      <a:pt x="3966" y="780"/>
                    </a:lnTo>
                    <a:lnTo>
                      <a:pt x="3966" y="786"/>
                    </a:lnTo>
                    <a:lnTo>
                      <a:pt x="3966" y="786"/>
                    </a:lnTo>
                    <a:lnTo>
                      <a:pt x="3966" y="786"/>
                    </a:lnTo>
                    <a:lnTo>
                      <a:pt x="3966" y="786"/>
                    </a:lnTo>
                    <a:lnTo>
                      <a:pt x="3966" y="786"/>
                    </a:lnTo>
                    <a:lnTo>
                      <a:pt x="3972" y="786"/>
                    </a:lnTo>
                    <a:lnTo>
                      <a:pt x="3972" y="786"/>
                    </a:lnTo>
                    <a:lnTo>
                      <a:pt x="3972" y="786"/>
                    </a:lnTo>
                    <a:lnTo>
                      <a:pt x="3972" y="786"/>
                    </a:lnTo>
                    <a:lnTo>
                      <a:pt x="3972" y="786"/>
                    </a:lnTo>
                    <a:lnTo>
                      <a:pt x="3972" y="786"/>
                    </a:lnTo>
                    <a:lnTo>
                      <a:pt x="3978" y="786"/>
                    </a:lnTo>
                    <a:lnTo>
                      <a:pt x="3978" y="786"/>
                    </a:lnTo>
                    <a:lnTo>
                      <a:pt x="3978" y="786"/>
                    </a:lnTo>
                    <a:lnTo>
                      <a:pt x="3978" y="786"/>
                    </a:lnTo>
                    <a:lnTo>
                      <a:pt x="3978" y="786"/>
                    </a:lnTo>
                    <a:lnTo>
                      <a:pt x="3978" y="786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90" y="792"/>
                    </a:lnTo>
                    <a:lnTo>
                      <a:pt x="3990" y="792"/>
                    </a:lnTo>
                    <a:lnTo>
                      <a:pt x="3990" y="792"/>
                    </a:lnTo>
                    <a:lnTo>
                      <a:pt x="3990" y="792"/>
                    </a:lnTo>
                    <a:lnTo>
                      <a:pt x="3990" y="792"/>
                    </a:lnTo>
                    <a:lnTo>
                      <a:pt x="3990" y="792"/>
                    </a:lnTo>
                    <a:lnTo>
                      <a:pt x="3996" y="792"/>
                    </a:lnTo>
                    <a:lnTo>
                      <a:pt x="3996" y="792"/>
                    </a:lnTo>
                    <a:lnTo>
                      <a:pt x="3996" y="792"/>
                    </a:lnTo>
                    <a:lnTo>
                      <a:pt x="3996" y="792"/>
                    </a:lnTo>
                    <a:lnTo>
                      <a:pt x="3996" y="792"/>
                    </a:lnTo>
                    <a:lnTo>
                      <a:pt x="3996" y="798"/>
                    </a:lnTo>
                    <a:lnTo>
                      <a:pt x="4002" y="798"/>
                    </a:lnTo>
                    <a:lnTo>
                      <a:pt x="4002" y="798"/>
                    </a:lnTo>
                    <a:lnTo>
                      <a:pt x="4002" y="798"/>
                    </a:lnTo>
                    <a:lnTo>
                      <a:pt x="4002" y="798"/>
                    </a:lnTo>
                    <a:lnTo>
                      <a:pt x="4002" y="798"/>
                    </a:lnTo>
                    <a:lnTo>
                      <a:pt x="4002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14" y="798"/>
                    </a:lnTo>
                    <a:lnTo>
                      <a:pt x="4014" y="798"/>
                    </a:lnTo>
                    <a:lnTo>
                      <a:pt x="4014" y="798"/>
                    </a:lnTo>
                    <a:lnTo>
                      <a:pt x="4014" y="798"/>
                    </a:lnTo>
                    <a:lnTo>
                      <a:pt x="4014" y="798"/>
                    </a:lnTo>
                    <a:lnTo>
                      <a:pt x="4014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6" y="804"/>
                    </a:lnTo>
                    <a:lnTo>
                      <a:pt x="4026" y="804"/>
                    </a:lnTo>
                    <a:lnTo>
                      <a:pt x="4026" y="804"/>
                    </a:lnTo>
                    <a:lnTo>
                      <a:pt x="4026" y="804"/>
                    </a:lnTo>
                    <a:lnTo>
                      <a:pt x="4026" y="804"/>
                    </a:lnTo>
                    <a:lnTo>
                      <a:pt x="4026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8" y="804"/>
                    </a:lnTo>
                    <a:lnTo>
                      <a:pt x="4038" y="804"/>
                    </a:lnTo>
                    <a:lnTo>
                      <a:pt x="4038" y="804"/>
                    </a:lnTo>
                    <a:lnTo>
                      <a:pt x="4038" y="804"/>
                    </a:lnTo>
                    <a:lnTo>
                      <a:pt x="4038" y="804"/>
                    </a:lnTo>
                    <a:lnTo>
                      <a:pt x="4038" y="804"/>
                    </a:lnTo>
                    <a:lnTo>
                      <a:pt x="4044" y="804"/>
                    </a:lnTo>
                    <a:lnTo>
                      <a:pt x="4044" y="804"/>
                    </a:lnTo>
                    <a:lnTo>
                      <a:pt x="4044" y="810"/>
                    </a:lnTo>
                    <a:lnTo>
                      <a:pt x="4044" y="810"/>
                    </a:lnTo>
                    <a:lnTo>
                      <a:pt x="4044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6" y="810"/>
                    </a:lnTo>
                    <a:lnTo>
                      <a:pt x="4056" y="810"/>
                    </a:lnTo>
                    <a:lnTo>
                      <a:pt x="4056" y="810"/>
                    </a:lnTo>
                    <a:lnTo>
                      <a:pt x="4056" y="810"/>
                    </a:lnTo>
                    <a:lnTo>
                      <a:pt x="4056" y="810"/>
                    </a:lnTo>
                    <a:lnTo>
                      <a:pt x="4056" y="810"/>
                    </a:lnTo>
                    <a:lnTo>
                      <a:pt x="4062" y="810"/>
                    </a:lnTo>
                    <a:lnTo>
                      <a:pt x="4062" y="810"/>
                    </a:lnTo>
                    <a:lnTo>
                      <a:pt x="4062" y="810"/>
                    </a:lnTo>
                    <a:lnTo>
                      <a:pt x="4062" y="810"/>
                    </a:lnTo>
                    <a:lnTo>
                      <a:pt x="4062" y="810"/>
                    </a:lnTo>
                    <a:lnTo>
                      <a:pt x="4062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80" y="810"/>
                    </a:lnTo>
                    <a:lnTo>
                      <a:pt x="4080" y="810"/>
                    </a:lnTo>
                    <a:lnTo>
                      <a:pt x="4080" y="810"/>
                    </a:lnTo>
                    <a:lnTo>
                      <a:pt x="4080" y="810"/>
                    </a:lnTo>
                    <a:lnTo>
                      <a:pt x="4080" y="810"/>
                    </a:lnTo>
                    <a:lnTo>
                      <a:pt x="4080" y="810"/>
                    </a:lnTo>
                    <a:lnTo>
                      <a:pt x="4086" y="810"/>
                    </a:lnTo>
                    <a:lnTo>
                      <a:pt x="4086" y="810"/>
                    </a:lnTo>
                    <a:lnTo>
                      <a:pt x="4086" y="810"/>
                    </a:lnTo>
                    <a:lnTo>
                      <a:pt x="4086" y="810"/>
                    </a:lnTo>
                    <a:lnTo>
                      <a:pt x="4086" y="810"/>
                    </a:lnTo>
                    <a:lnTo>
                      <a:pt x="4086" y="810"/>
                    </a:lnTo>
                    <a:lnTo>
                      <a:pt x="4092" y="810"/>
                    </a:lnTo>
                    <a:lnTo>
                      <a:pt x="4092" y="810"/>
                    </a:lnTo>
                    <a:lnTo>
                      <a:pt x="4092" y="810"/>
                    </a:lnTo>
                    <a:lnTo>
                      <a:pt x="4092" y="810"/>
                    </a:lnTo>
                    <a:lnTo>
                      <a:pt x="4092" y="810"/>
                    </a:lnTo>
                    <a:lnTo>
                      <a:pt x="4092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104" y="810"/>
                    </a:lnTo>
                    <a:lnTo>
                      <a:pt x="4104" y="810"/>
                    </a:lnTo>
                    <a:lnTo>
                      <a:pt x="4104" y="810"/>
                    </a:lnTo>
                    <a:lnTo>
                      <a:pt x="4104" y="810"/>
                    </a:lnTo>
                    <a:lnTo>
                      <a:pt x="4104" y="810"/>
                    </a:lnTo>
                    <a:lnTo>
                      <a:pt x="4104" y="810"/>
                    </a:lnTo>
                    <a:lnTo>
                      <a:pt x="4110" y="804"/>
                    </a:lnTo>
                    <a:lnTo>
                      <a:pt x="4110" y="804"/>
                    </a:lnTo>
                    <a:lnTo>
                      <a:pt x="4110" y="804"/>
                    </a:lnTo>
                    <a:lnTo>
                      <a:pt x="4110" y="804"/>
                    </a:lnTo>
                    <a:lnTo>
                      <a:pt x="4110" y="804"/>
                    </a:lnTo>
                    <a:lnTo>
                      <a:pt x="4110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8" y="804"/>
                    </a:lnTo>
                    <a:lnTo>
                      <a:pt x="4128" y="804"/>
                    </a:lnTo>
                    <a:lnTo>
                      <a:pt x="4128" y="804"/>
                    </a:lnTo>
                    <a:lnTo>
                      <a:pt x="4128" y="804"/>
                    </a:lnTo>
                    <a:lnTo>
                      <a:pt x="4128" y="804"/>
                    </a:lnTo>
                    <a:lnTo>
                      <a:pt x="4128" y="804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52" y="804"/>
                    </a:lnTo>
                    <a:lnTo>
                      <a:pt x="4152" y="804"/>
                    </a:lnTo>
                    <a:lnTo>
                      <a:pt x="4152" y="804"/>
                    </a:lnTo>
                    <a:lnTo>
                      <a:pt x="4152" y="798"/>
                    </a:lnTo>
                    <a:lnTo>
                      <a:pt x="4152" y="798"/>
                    </a:lnTo>
                    <a:lnTo>
                      <a:pt x="4152" y="798"/>
                    </a:lnTo>
                    <a:lnTo>
                      <a:pt x="4152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64" y="798"/>
                    </a:lnTo>
                    <a:lnTo>
                      <a:pt x="4164" y="798"/>
                    </a:lnTo>
                    <a:lnTo>
                      <a:pt x="4164" y="798"/>
                    </a:lnTo>
                    <a:lnTo>
                      <a:pt x="4164" y="798"/>
                    </a:lnTo>
                    <a:lnTo>
                      <a:pt x="4164" y="798"/>
                    </a:lnTo>
                    <a:lnTo>
                      <a:pt x="4164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82" y="798"/>
                    </a:lnTo>
                    <a:lnTo>
                      <a:pt x="4182" y="798"/>
                    </a:lnTo>
                    <a:lnTo>
                      <a:pt x="4182" y="798"/>
                    </a:lnTo>
                    <a:lnTo>
                      <a:pt x="4182" y="798"/>
                    </a:lnTo>
                    <a:lnTo>
                      <a:pt x="4182" y="798"/>
                    </a:lnTo>
                    <a:lnTo>
                      <a:pt x="4182" y="798"/>
                    </a:lnTo>
                    <a:lnTo>
                      <a:pt x="4188" y="798"/>
                    </a:lnTo>
                    <a:lnTo>
                      <a:pt x="4188" y="798"/>
                    </a:lnTo>
                    <a:lnTo>
                      <a:pt x="4188" y="798"/>
                    </a:lnTo>
                    <a:lnTo>
                      <a:pt x="4188" y="792"/>
                    </a:lnTo>
                    <a:lnTo>
                      <a:pt x="4188" y="792"/>
                    </a:lnTo>
                    <a:lnTo>
                      <a:pt x="4188" y="792"/>
                    </a:lnTo>
                    <a:lnTo>
                      <a:pt x="4194" y="792"/>
                    </a:lnTo>
                    <a:lnTo>
                      <a:pt x="4194" y="792"/>
                    </a:lnTo>
                    <a:lnTo>
                      <a:pt x="4194" y="792"/>
                    </a:lnTo>
                    <a:lnTo>
                      <a:pt x="4194" y="792"/>
                    </a:lnTo>
                    <a:lnTo>
                      <a:pt x="4194" y="792"/>
                    </a:lnTo>
                    <a:lnTo>
                      <a:pt x="4194" y="792"/>
                    </a:lnTo>
                    <a:lnTo>
                      <a:pt x="4200" y="792"/>
                    </a:lnTo>
                    <a:lnTo>
                      <a:pt x="4200" y="792"/>
                    </a:lnTo>
                    <a:lnTo>
                      <a:pt x="4200" y="792"/>
                    </a:lnTo>
                    <a:lnTo>
                      <a:pt x="4200" y="792"/>
                    </a:lnTo>
                    <a:lnTo>
                      <a:pt x="4200" y="792"/>
                    </a:lnTo>
                    <a:lnTo>
                      <a:pt x="4200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12" y="792"/>
                    </a:lnTo>
                    <a:lnTo>
                      <a:pt x="4212" y="792"/>
                    </a:lnTo>
                    <a:lnTo>
                      <a:pt x="4212" y="792"/>
                    </a:lnTo>
                    <a:lnTo>
                      <a:pt x="4212" y="792"/>
                    </a:lnTo>
                    <a:lnTo>
                      <a:pt x="4212" y="792"/>
                    </a:lnTo>
                    <a:lnTo>
                      <a:pt x="4212" y="792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30" y="786"/>
                    </a:lnTo>
                    <a:lnTo>
                      <a:pt x="4230" y="786"/>
                    </a:lnTo>
                    <a:lnTo>
                      <a:pt x="4230" y="786"/>
                    </a:lnTo>
                    <a:lnTo>
                      <a:pt x="4230" y="786"/>
                    </a:lnTo>
                    <a:lnTo>
                      <a:pt x="4230" y="786"/>
                    </a:lnTo>
                    <a:lnTo>
                      <a:pt x="4230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42" y="786"/>
                    </a:lnTo>
                    <a:lnTo>
                      <a:pt x="4242" y="786"/>
                    </a:lnTo>
                    <a:lnTo>
                      <a:pt x="4242" y="786"/>
                    </a:lnTo>
                    <a:lnTo>
                      <a:pt x="4242" y="786"/>
                    </a:lnTo>
                    <a:lnTo>
                      <a:pt x="4242" y="786"/>
                    </a:lnTo>
                    <a:lnTo>
                      <a:pt x="4242" y="786"/>
                    </a:lnTo>
                    <a:lnTo>
                      <a:pt x="4248" y="786"/>
                    </a:lnTo>
                    <a:lnTo>
                      <a:pt x="4248" y="786"/>
                    </a:lnTo>
                    <a:lnTo>
                      <a:pt x="4248" y="786"/>
                    </a:lnTo>
                    <a:lnTo>
                      <a:pt x="4248" y="786"/>
                    </a:lnTo>
                    <a:lnTo>
                      <a:pt x="4248" y="786"/>
                    </a:lnTo>
                    <a:lnTo>
                      <a:pt x="4248" y="786"/>
                    </a:lnTo>
                    <a:lnTo>
                      <a:pt x="4254" y="780"/>
                    </a:lnTo>
                    <a:lnTo>
                      <a:pt x="4254" y="780"/>
                    </a:lnTo>
                    <a:lnTo>
                      <a:pt x="4254" y="780"/>
                    </a:lnTo>
                    <a:lnTo>
                      <a:pt x="4254" y="780"/>
                    </a:lnTo>
                    <a:lnTo>
                      <a:pt x="4254" y="780"/>
                    </a:lnTo>
                    <a:lnTo>
                      <a:pt x="4254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6" y="780"/>
                    </a:lnTo>
                    <a:lnTo>
                      <a:pt x="4266" y="780"/>
                    </a:lnTo>
                    <a:lnTo>
                      <a:pt x="4266" y="780"/>
                    </a:lnTo>
                    <a:lnTo>
                      <a:pt x="4266" y="780"/>
                    </a:lnTo>
                    <a:lnTo>
                      <a:pt x="4266" y="780"/>
                    </a:lnTo>
                    <a:lnTo>
                      <a:pt x="4266" y="780"/>
                    </a:lnTo>
                    <a:lnTo>
                      <a:pt x="4272" y="780"/>
                    </a:lnTo>
                    <a:lnTo>
                      <a:pt x="4272" y="780"/>
                    </a:lnTo>
                    <a:lnTo>
                      <a:pt x="4272" y="780"/>
                    </a:lnTo>
                    <a:lnTo>
                      <a:pt x="4272" y="780"/>
                    </a:lnTo>
                    <a:lnTo>
                      <a:pt x="4272" y="780"/>
                    </a:lnTo>
                    <a:lnTo>
                      <a:pt x="4272" y="780"/>
                    </a:lnTo>
                    <a:lnTo>
                      <a:pt x="4278" y="780"/>
                    </a:lnTo>
                    <a:lnTo>
                      <a:pt x="4278" y="780"/>
                    </a:lnTo>
                    <a:lnTo>
                      <a:pt x="4278" y="780"/>
                    </a:lnTo>
                    <a:lnTo>
                      <a:pt x="4278" y="774"/>
                    </a:lnTo>
                    <a:lnTo>
                      <a:pt x="4278" y="774"/>
                    </a:lnTo>
                    <a:lnTo>
                      <a:pt x="4278" y="774"/>
                    </a:lnTo>
                    <a:lnTo>
                      <a:pt x="4284" y="774"/>
                    </a:lnTo>
                    <a:lnTo>
                      <a:pt x="4284" y="774"/>
                    </a:lnTo>
                    <a:lnTo>
                      <a:pt x="4284" y="774"/>
                    </a:lnTo>
                    <a:lnTo>
                      <a:pt x="4284" y="774"/>
                    </a:lnTo>
                    <a:lnTo>
                      <a:pt x="4284" y="774"/>
                    </a:lnTo>
                    <a:lnTo>
                      <a:pt x="4284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6" y="774"/>
                    </a:lnTo>
                    <a:lnTo>
                      <a:pt x="4296" y="774"/>
                    </a:lnTo>
                    <a:lnTo>
                      <a:pt x="4296" y="774"/>
                    </a:lnTo>
                    <a:lnTo>
                      <a:pt x="4296" y="774"/>
                    </a:lnTo>
                    <a:lnTo>
                      <a:pt x="4296" y="774"/>
                    </a:lnTo>
                    <a:lnTo>
                      <a:pt x="4296" y="774"/>
                    </a:lnTo>
                    <a:lnTo>
                      <a:pt x="4302" y="774"/>
                    </a:lnTo>
                    <a:lnTo>
                      <a:pt x="4302" y="774"/>
                    </a:lnTo>
                    <a:lnTo>
                      <a:pt x="4302" y="774"/>
                    </a:lnTo>
                    <a:lnTo>
                      <a:pt x="4302" y="774"/>
                    </a:lnTo>
                    <a:lnTo>
                      <a:pt x="4302" y="768"/>
                    </a:lnTo>
                    <a:lnTo>
                      <a:pt x="4302" y="768"/>
                    </a:lnTo>
                    <a:lnTo>
                      <a:pt x="4308" y="768"/>
                    </a:lnTo>
                    <a:lnTo>
                      <a:pt x="4308" y="768"/>
                    </a:lnTo>
                    <a:lnTo>
                      <a:pt x="4308" y="768"/>
                    </a:lnTo>
                    <a:lnTo>
                      <a:pt x="4308" y="768"/>
                    </a:lnTo>
                    <a:lnTo>
                      <a:pt x="4308" y="768"/>
                    </a:lnTo>
                    <a:lnTo>
                      <a:pt x="4308" y="768"/>
                    </a:lnTo>
                    <a:lnTo>
                      <a:pt x="4314" y="768"/>
                    </a:lnTo>
                    <a:lnTo>
                      <a:pt x="4314" y="768"/>
                    </a:lnTo>
                    <a:lnTo>
                      <a:pt x="4314" y="768"/>
                    </a:lnTo>
                    <a:lnTo>
                      <a:pt x="4314" y="768"/>
                    </a:lnTo>
                    <a:lnTo>
                      <a:pt x="4314" y="768"/>
                    </a:lnTo>
                    <a:lnTo>
                      <a:pt x="4314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6" y="768"/>
                    </a:lnTo>
                    <a:lnTo>
                      <a:pt x="4326" y="768"/>
                    </a:lnTo>
                    <a:lnTo>
                      <a:pt x="4326" y="768"/>
                    </a:lnTo>
                    <a:lnTo>
                      <a:pt x="4326" y="768"/>
                    </a:lnTo>
                    <a:lnTo>
                      <a:pt x="4326" y="762"/>
                    </a:lnTo>
                    <a:lnTo>
                      <a:pt x="4326" y="762"/>
                    </a:lnTo>
                    <a:lnTo>
                      <a:pt x="4332" y="762"/>
                    </a:lnTo>
                    <a:lnTo>
                      <a:pt x="4332" y="762"/>
                    </a:lnTo>
                    <a:lnTo>
                      <a:pt x="4332" y="762"/>
                    </a:lnTo>
                    <a:lnTo>
                      <a:pt x="4332" y="762"/>
                    </a:lnTo>
                    <a:lnTo>
                      <a:pt x="4332" y="762"/>
                    </a:lnTo>
                    <a:lnTo>
                      <a:pt x="4332" y="762"/>
                    </a:lnTo>
                    <a:lnTo>
                      <a:pt x="4338" y="762"/>
                    </a:lnTo>
                    <a:lnTo>
                      <a:pt x="4338" y="762"/>
                    </a:lnTo>
                    <a:lnTo>
                      <a:pt x="4338" y="762"/>
                    </a:lnTo>
                    <a:lnTo>
                      <a:pt x="4338" y="762"/>
                    </a:lnTo>
                    <a:lnTo>
                      <a:pt x="4338" y="762"/>
                    </a:lnTo>
                    <a:lnTo>
                      <a:pt x="4338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50" y="762"/>
                    </a:lnTo>
                    <a:lnTo>
                      <a:pt x="4350" y="762"/>
                    </a:lnTo>
                    <a:lnTo>
                      <a:pt x="4350" y="756"/>
                    </a:lnTo>
                    <a:lnTo>
                      <a:pt x="4350" y="756"/>
                    </a:lnTo>
                    <a:lnTo>
                      <a:pt x="4350" y="756"/>
                    </a:lnTo>
                    <a:lnTo>
                      <a:pt x="4350" y="756"/>
                    </a:lnTo>
                    <a:lnTo>
                      <a:pt x="4356" y="756"/>
                    </a:lnTo>
                    <a:lnTo>
                      <a:pt x="4356" y="756"/>
                    </a:lnTo>
                    <a:lnTo>
                      <a:pt x="4356" y="756"/>
                    </a:lnTo>
                    <a:lnTo>
                      <a:pt x="4356" y="756"/>
                    </a:lnTo>
                    <a:lnTo>
                      <a:pt x="4356" y="756"/>
                    </a:lnTo>
                    <a:lnTo>
                      <a:pt x="4356" y="756"/>
                    </a:lnTo>
                    <a:lnTo>
                      <a:pt x="4362" y="756"/>
                    </a:lnTo>
                    <a:lnTo>
                      <a:pt x="4362" y="756"/>
                    </a:lnTo>
                    <a:lnTo>
                      <a:pt x="4362" y="756"/>
                    </a:lnTo>
                    <a:lnTo>
                      <a:pt x="4362" y="756"/>
                    </a:lnTo>
                    <a:lnTo>
                      <a:pt x="4362" y="756"/>
                    </a:lnTo>
                    <a:lnTo>
                      <a:pt x="4362" y="756"/>
                    </a:lnTo>
                    <a:lnTo>
                      <a:pt x="4368" y="756"/>
                    </a:lnTo>
                    <a:lnTo>
                      <a:pt x="4368" y="756"/>
                    </a:lnTo>
                    <a:lnTo>
                      <a:pt x="4368" y="756"/>
                    </a:lnTo>
                    <a:lnTo>
                      <a:pt x="4368" y="756"/>
                    </a:lnTo>
                    <a:lnTo>
                      <a:pt x="4368" y="756"/>
                    </a:lnTo>
                    <a:lnTo>
                      <a:pt x="4368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80" y="756"/>
                    </a:lnTo>
                    <a:lnTo>
                      <a:pt x="4380" y="756"/>
                    </a:lnTo>
                    <a:lnTo>
                      <a:pt x="4380" y="756"/>
                    </a:lnTo>
                    <a:lnTo>
                      <a:pt x="4380" y="756"/>
                    </a:lnTo>
                    <a:lnTo>
                      <a:pt x="4380" y="756"/>
                    </a:lnTo>
                    <a:lnTo>
                      <a:pt x="4380" y="762"/>
                    </a:lnTo>
                    <a:lnTo>
                      <a:pt x="4386" y="762"/>
                    </a:lnTo>
                    <a:lnTo>
                      <a:pt x="4386" y="762"/>
                    </a:lnTo>
                    <a:lnTo>
                      <a:pt x="4386" y="762"/>
                    </a:lnTo>
                    <a:lnTo>
                      <a:pt x="4386" y="762"/>
                    </a:lnTo>
                    <a:lnTo>
                      <a:pt x="4386" y="762"/>
                    </a:lnTo>
                    <a:lnTo>
                      <a:pt x="4386" y="762"/>
                    </a:lnTo>
                    <a:lnTo>
                      <a:pt x="4392" y="762"/>
                    </a:lnTo>
                    <a:lnTo>
                      <a:pt x="4392" y="762"/>
                    </a:lnTo>
                    <a:lnTo>
                      <a:pt x="4392" y="762"/>
                    </a:lnTo>
                    <a:lnTo>
                      <a:pt x="4392" y="762"/>
                    </a:lnTo>
                    <a:lnTo>
                      <a:pt x="4392" y="762"/>
                    </a:lnTo>
                    <a:lnTo>
                      <a:pt x="4392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404" y="762"/>
                    </a:lnTo>
                    <a:lnTo>
                      <a:pt x="4404" y="762"/>
                    </a:lnTo>
                    <a:lnTo>
                      <a:pt x="4404" y="762"/>
                    </a:lnTo>
                    <a:lnTo>
                      <a:pt x="4404" y="762"/>
                    </a:lnTo>
                    <a:lnTo>
                      <a:pt x="4404" y="762"/>
                    </a:lnTo>
                    <a:lnTo>
                      <a:pt x="4404" y="762"/>
                    </a:lnTo>
                    <a:lnTo>
                      <a:pt x="4410" y="762"/>
                    </a:lnTo>
                    <a:lnTo>
                      <a:pt x="4410" y="762"/>
                    </a:lnTo>
                    <a:lnTo>
                      <a:pt x="4410" y="762"/>
                    </a:lnTo>
                    <a:lnTo>
                      <a:pt x="4410" y="762"/>
                    </a:lnTo>
                    <a:lnTo>
                      <a:pt x="4410" y="762"/>
                    </a:lnTo>
                    <a:lnTo>
                      <a:pt x="4410" y="762"/>
                    </a:lnTo>
                    <a:lnTo>
                      <a:pt x="4416" y="762"/>
                    </a:lnTo>
                    <a:lnTo>
                      <a:pt x="4416" y="762"/>
                    </a:lnTo>
                    <a:lnTo>
                      <a:pt x="4416" y="762"/>
                    </a:lnTo>
                    <a:lnTo>
                      <a:pt x="4416" y="762"/>
                    </a:lnTo>
                    <a:lnTo>
                      <a:pt x="4416" y="762"/>
                    </a:lnTo>
                    <a:lnTo>
                      <a:pt x="4416" y="762"/>
                    </a:lnTo>
                    <a:lnTo>
                      <a:pt x="4422" y="762"/>
                    </a:lnTo>
                    <a:lnTo>
                      <a:pt x="4422" y="762"/>
                    </a:lnTo>
                    <a:lnTo>
                      <a:pt x="4422" y="762"/>
                    </a:lnTo>
                    <a:lnTo>
                      <a:pt x="4422" y="762"/>
                    </a:lnTo>
                    <a:lnTo>
                      <a:pt x="4422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34" y="762"/>
                    </a:lnTo>
                    <a:lnTo>
                      <a:pt x="4434" y="762"/>
                    </a:lnTo>
                    <a:lnTo>
                      <a:pt x="4434" y="762"/>
                    </a:lnTo>
                    <a:lnTo>
                      <a:pt x="4434" y="762"/>
                    </a:lnTo>
                    <a:lnTo>
                      <a:pt x="4434" y="762"/>
                    </a:lnTo>
                    <a:lnTo>
                      <a:pt x="4434" y="762"/>
                    </a:lnTo>
                    <a:lnTo>
                      <a:pt x="4440" y="762"/>
                    </a:lnTo>
                    <a:lnTo>
                      <a:pt x="4440" y="762"/>
                    </a:lnTo>
                    <a:lnTo>
                      <a:pt x="4440" y="762"/>
                    </a:lnTo>
                    <a:lnTo>
                      <a:pt x="4440" y="762"/>
                    </a:lnTo>
                    <a:lnTo>
                      <a:pt x="4440" y="762"/>
                    </a:lnTo>
                    <a:lnTo>
                      <a:pt x="4440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8" y="768"/>
                    </a:lnTo>
                    <a:lnTo>
                      <a:pt x="4458" y="768"/>
                    </a:lnTo>
                    <a:lnTo>
                      <a:pt x="4458" y="768"/>
                    </a:lnTo>
                    <a:lnTo>
                      <a:pt x="4458" y="768"/>
                    </a:lnTo>
                    <a:lnTo>
                      <a:pt x="4458" y="768"/>
                    </a:lnTo>
                    <a:lnTo>
                      <a:pt x="4458" y="768"/>
                    </a:lnTo>
                    <a:lnTo>
                      <a:pt x="4464" y="768"/>
                    </a:lnTo>
                    <a:lnTo>
                      <a:pt x="4464" y="768"/>
                    </a:lnTo>
                    <a:lnTo>
                      <a:pt x="4464" y="768"/>
                    </a:lnTo>
                    <a:lnTo>
                      <a:pt x="4464" y="768"/>
                    </a:lnTo>
                    <a:lnTo>
                      <a:pt x="4464" y="768"/>
                    </a:lnTo>
                    <a:lnTo>
                      <a:pt x="4464" y="768"/>
                    </a:lnTo>
                    <a:lnTo>
                      <a:pt x="4470" y="768"/>
                    </a:lnTo>
                    <a:lnTo>
                      <a:pt x="4470" y="768"/>
                    </a:lnTo>
                    <a:lnTo>
                      <a:pt x="4470" y="768"/>
                    </a:lnTo>
                    <a:lnTo>
                      <a:pt x="4470" y="768"/>
                    </a:lnTo>
                    <a:lnTo>
                      <a:pt x="4470" y="768"/>
                    </a:lnTo>
                    <a:lnTo>
                      <a:pt x="4470" y="768"/>
                    </a:lnTo>
                    <a:lnTo>
                      <a:pt x="4476" y="768"/>
                    </a:lnTo>
                    <a:lnTo>
                      <a:pt x="4476" y="768"/>
                    </a:lnTo>
                    <a:lnTo>
                      <a:pt x="4476" y="768"/>
                    </a:lnTo>
                    <a:lnTo>
                      <a:pt x="4476" y="768"/>
                    </a:lnTo>
                    <a:lnTo>
                      <a:pt x="4476" y="768"/>
                    </a:lnTo>
                    <a:lnTo>
                      <a:pt x="4476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8" y="768"/>
                    </a:lnTo>
                    <a:lnTo>
                      <a:pt x="4488" y="768"/>
                    </a:lnTo>
                    <a:lnTo>
                      <a:pt x="4488" y="768"/>
                    </a:lnTo>
                    <a:lnTo>
                      <a:pt x="4488" y="768"/>
                    </a:lnTo>
                    <a:lnTo>
                      <a:pt x="4488" y="768"/>
                    </a:lnTo>
                    <a:lnTo>
                      <a:pt x="4488" y="768"/>
                    </a:lnTo>
                    <a:lnTo>
                      <a:pt x="4494" y="768"/>
                    </a:lnTo>
                    <a:lnTo>
                      <a:pt x="4494" y="768"/>
                    </a:lnTo>
                    <a:lnTo>
                      <a:pt x="4494" y="768"/>
                    </a:lnTo>
                    <a:lnTo>
                      <a:pt x="4494" y="768"/>
                    </a:lnTo>
                    <a:lnTo>
                      <a:pt x="4494" y="768"/>
                    </a:lnTo>
                    <a:lnTo>
                      <a:pt x="4494" y="768"/>
                    </a:lnTo>
                    <a:lnTo>
                      <a:pt x="4500" y="768"/>
                    </a:lnTo>
                    <a:lnTo>
                      <a:pt x="4500" y="768"/>
                    </a:lnTo>
                    <a:lnTo>
                      <a:pt x="4500" y="768"/>
                    </a:lnTo>
                    <a:lnTo>
                      <a:pt x="4500" y="768"/>
                    </a:lnTo>
                    <a:lnTo>
                      <a:pt x="4500" y="768"/>
                    </a:lnTo>
                    <a:lnTo>
                      <a:pt x="4500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12" y="768"/>
                    </a:lnTo>
                    <a:lnTo>
                      <a:pt x="4512" y="768"/>
                    </a:lnTo>
                    <a:lnTo>
                      <a:pt x="4512" y="768"/>
                    </a:lnTo>
                    <a:lnTo>
                      <a:pt x="4512" y="768"/>
                    </a:lnTo>
                    <a:lnTo>
                      <a:pt x="4512" y="768"/>
                    </a:lnTo>
                    <a:lnTo>
                      <a:pt x="4512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6" y="768"/>
                    </a:lnTo>
                    <a:lnTo>
                      <a:pt x="4536" y="768"/>
                    </a:lnTo>
                    <a:lnTo>
                      <a:pt x="4536" y="768"/>
                    </a:lnTo>
                    <a:lnTo>
                      <a:pt x="4536" y="768"/>
                    </a:lnTo>
                    <a:lnTo>
                      <a:pt x="4536" y="768"/>
                    </a:lnTo>
                    <a:lnTo>
                      <a:pt x="4536" y="768"/>
                    </a:lnTo>
                    <a:lnTo>
                      <a:pt x="4542" y="768"/>
                    </a:lnTo>
                    <a:lnTo>
                      <a:pt x="4542" y="768"/>
                    </a:lnTo>
                    <a:lnTo>
                      <a:pt x="4542" y="768"/>
                    </a:lnTo>
                    <a:lnTo>
                      <a:pt x="4542" y="768"/>
                    </a:lnTo>
                    <a:lnTo>
                      <a:pt x="4542" y="768"/>
                    </a:lnTo>
                    <a:lnTo>
                      <a:pt x="4542" y="768"/>
                    </a:lnTo>
                    <a:lnTo>
                      <a:pt x="4548" y="768"/>
                    </a:lnTo>
                    <a:lnTo>
                      <a:pt x="4548" y="768"/>
                    </a:lnTo>
                    <a:lnTo>
                      <a:pt x="4548" y="768"/>
                    </a:lnTo>
                    <a:lnTo>
                      <a:pt x="4548" y="768"/>
                    </a:lnTo>
                    <a:lnTo>
                      <a:pt x="4548" y="768"/>
                    </a:lnTo>
                    <a:lnTo>
                      <a:pt x="4548" y="768"/>
                    </a:lnTo>
                    <a:lnTo>
                      <a:pt x="4554" y="768"/>
                    </a:lnTo>
                    <a:lnTo>
                      <a:pt x="4554" y="768"/>
                    </a:lnTo>
                    <a:lnTo>
                      <a:pt x="4554" y="768"/>
                    </a:lnTo>
                    <a:lnTo>
                      <a:pt x="4554" y="768"/>
                    </a:lnTo>
                    <a:lnTo>
                      <a:pt x="4554" y="768"/>
                    </a:lnTo>
                    <a:lnTo>
                      <a:pt x="4554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6" y="768"/>
                    </a:lnTo>
                    <a:lnTo>
                      <a:pt x="4566" y="768"/>
                    </a:lnTo>
                    <a:lnTo>
                      <a:pt x="4566" y="768"/>
                    </a:lnTo>
                    <a:lnTo>
                      <a:pt x="4566" y="768"/>
                    </a:lnTo>
                    <a:lnTo>
                      <a:pt x="4566" y="768"/>
                    </a:lnTo>
                    <a:lnTo>
                      <a:pt x="4566" y="768"/>
                    </a:lnTo>
                    <a:lnTo>
                      <a:pt x="4572" y="768"/>
                    </a:lnTo>
                    <a:lnTo>
                      <a:pt x="4572" y="768"/>
                    </a:lnTo>
                    <a:lnTo>
                      <a:pt x="4572" y="768"/>
                    </a:lnTo>
                    <a:lnTo>
                      <a:pt x="4572" y="768"/>
                    </a:lnTo>
                    <a:lnTo>
                      <a:pt x="4572" y="768"/>
                    </a:lnTo>
                    <a:lnTo>
                      <a:pt x="4572" y="768"/>
                    </a:lnTo>
                    <a:lnTo>
                      <a:pt x="4578" y="768"/>
                    </a:lnTo>
                    <a:lnTo>
                      <a:pt x="4578" y="768"/>
                    </a:lnTo>
                    <a:lnTo>
                      <a:pt x="4578" y="768"/>
                    </a:lnTo>
                    <a:lnTo>
                      <a:pt x="4578" y="768"/>
                    </a:lnTo>
                    <a:lnTo>
                      <a:pt x="4578" y="768"/>
                    </a:lnTo>
                    <a:lnTo>
                      <a:pt x="4578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602" y="768"/>
                    </a:lnTo>
                    <a:lnTo>
                      <a:pt x="4602" y="768"/>
                    </a:lnTo>
                    <a:lnTo>
                      <a:pt x="4602" y="768"/>
                    </a:lnTo>
                    <a:lnTo>
                      <a:pt x="4602" y="768"/>
                    </a:lnTo>
                    <a:lnTo>
                      <a:pt x="4602" y="768"/>
                    </a:lnTo>
                    <a:lnTo>
                      <a:pt x="4602" y="768"/>
                    </a:lnTo>
                    <a:lnTo>
                      <a:pt x="4608" y="768"/>
                    </a:lnTo>
                    <a:lnTo>
                      <a:pt x="4608" y="768"/>
                    </a:lnTo>
                    <a:lnTo>
                      <a:pt x="4608" y="768"/>
                    </a:lnTo>
                    <a:lnTo>
                      <a:pt x="4608" y="768"/>
                    </a:lnTo>
                    <a:lnTo>
                      <a:pt x="4608" y="768"/>
                    </a:lnTo>
                    <a:lnTo>
                      <a:pt x="4608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20" y="768"/>
                    </a:lnTo>
                    <a:lnTo>
                      <a:pt x="4620" y="768"/>
                    </a:lnTo>
                    <a:lnTo>
                      <a:pt x="4620" y="768"/>
                    </a:lnTo>
                    <a:lnTo>
                      <a:pt x="4620" y="768"/>
                    </a:lnTo>
                    <a:lnTo>
                      <a:pt x="4620" y="768"/>
                    </a:lnTo>
                    <a:lnTo>
                      <a:pt x="4620" y="768"/>
                    </a:lnTo>
                    <a:lnTo>
                      <a:pt x="4626" y="768"/>
                    </a:lnTo>
                    <a:lnTo>
                      <a:pt x="4626" y="768"/>
                    </a:lnTo>
                    <a:lnTo>
                      <a:pt x="4626" y="768"/>
                    </a:lnTo>
                    <a:lnTo>
                      <a:pt x="4626" y="768"/>
                    </a:lnTo>
                    <a:lnTo>
                      <a:pt x="4626" y="768"/>
                    </a:lnTo>
                    <a:lnTo>
                      <a:pt x="4626" y="768"/>
                    </a:lnTo>
                    <a:lnTo>
                      <a:pt x="4632" y="768"/>
                    </a:lnTo>
                    <a:lnTo>
                      <a:pt x="4632" y="768"/>
                    </a:lnTo>
                    <a:lnTo>
                      <a:pt x="4632" y="768"/>
                    </a:lnTo>
                    <a:lnTo>
                      <a:pt x="4632" y="768"/>
                    </a:lnTo>
                    <a:lnTo>
                      <a:pt x="4632" y="768"/>
                    </a:lnTo>
                    <a:lnTo>
                      <a:pt x="4632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44" y="768"/>
                    </a:lnTo>
                    <a:lnTo>
                      <a:pt x="4644" y="768"/>
                    </a:lnTo>
                    <a:lnTo>
                      <a:pt x="4644" y="768"/>
                    </a:lnTo>
                    <a:lnTo>
                      <a:pt x="4644" y="768"/>
                    </a:lnTo>
                    <a:lnTo>
                      <a:pt x="4644" y="768"/>
                    </a:lnTo>
                    <a:lnTo>
                      <a:pt x="4644" y="768"/>
                    </a:lnTo>
                    <a:lnTo>
                      <a:pt x="4650" y="768"/>
                    </a:lnTo>
                    <a:lnTo>
                      <a:pt x="4650" y="768"/>
                    </a:lnTo>
                    <a:lnTo>
                      <a:pt x="4650" y="768"/>
                    </a:lnTo>
                    <a:lnTo>
                      <a:pt x="4650" y="768"/>
                    </a:lnTo>
                    <a:lnTo>
                      <a:pt x="4650" y="768"/>
                    </a:lnTo>
                    <a:lnTo>
                      <a:pt x="4650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74" y="768"/>
                    </a:lnTo>
                    <a:lnTo>
                      <a:pt x="4674" y="768"/>
                    </a:lnTo>
                    <a:lnTo>
                      <a:pt x="4674" y="768"/>
                    </a:lnTo>
                    <a:lnTo>
                      <a:pt x="4674" y="768"/>
                    </a:lnTo>
                    <a:lnTo>
                      <a:pt x="4674" y="768"/>
                    </a:lnTo>
                    <a:lnTo>
                      <a:pt x="4674" y="768"/>
                    </a:lnTo>
                    <a:lnTo>
                      <a:pt x="4680" y="768"/>
                    </a:lnTo>
                    <a:lnTo>
                      <a:pt x="4680" y="768"/>
                    </a:lnTo>
                    <a:lnTo>
                      <a:pt x="4680" y="768"/>
                    </a:lnTo>
                    <a:lnTo>
                      <a:pt x="4680" y="768"/>
                    </a:lnTo>
                    <a:lnTo>
                      <a:pt x="4680" y="768"/>
                    </a:lnTo>
                    <a:lnTo>
                      <a:pt x="4680" y="768"/>
                    </a:lnTo>
                    <a:lnTo>
                      <a:pt x="4686" y="768"/>
                    </a:lnTo>
                    <a:lnTo>
                      <a:pt x="4686" y="768"/>
                    </a:lnTo>
                    <a:lnTo>
                      <a:pt x="4686" y="768"/>
                    </a:lnTo>
                    <a:lnTo>
                      <a:pt x="4686" y="768"/>
                    </a:lnTo>
                    <a:lnTo>
                      <a:pt x="4686" y="768"/>
                    </a:lnTo>
                    <a:lnTo>
                      <a:pt x="4686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8" y="768"/>
                    </a:lnTo>
                    <a:lnTo>
                      <a:pt x="4698" y="768"/>
                    </a:lnTo>
                    <a:lnTo>
                      <a:pt x="4698" y="768"/>
                    </a:lnTo>
                    <a:lnTo>
                      <a:pt x="4698" y="768"/>
                    </a:lnTo>
                    <a:lnTo>
                      <a:pt x="4698" y="768"/>
                    </a:lnTo>
                    <a:lnTo>
                      <a:pt x="4698" y="768"/>
                    </a:lnTo>
                    <a:lnTo>
                      <a:pt x="4704" y="768"/>
                    </a:lnTo>
                    <a:lnTo>
                      <a:pt x="4704" y="768"/>
                    </a:lnTo>
                    <a:lnTo>
                      <a:pt x="4704" y="768"/>
                    </a:lnTo>
                    <a:lnTo>
                      <a:pt x="4704" y="768"/>
                    </a:lnTo>
                    <a:lnTo>
                      <a:pt x="4704" y="768"/>
                    </a:lnTo>
                    <a:lnTo>
                      <a:pt x="4704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2"/>
                    </a:lnTo>
                    <a:lnTo>
                      <a:pt x="4740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52" y="762"/>
                    </a:lnTo>
                    <a:lnTo>
                      <a:pt x="4752" y="762"/>
                    </a:lnTo>
                    <a:lnTo>
                      <a:pt x="4752" y="762"/>
                    </a:lnTo>
                    <a:lnTo>
                      <a:pt x="4752" y="762"/>
                    </a:lnTo>
                    <a:lnTo>
                      <a:pt x="4752" y="762"/>
                    </a:lnTo>
                    <a:lnTo>
                      <a:pt x="4752" y="762"/>
                    </a:lnTo>
                    <a:lnTo>
                      <a:pt x="4758" y="762"/>
                    </a:lnTo>
                    <a:lnTo>
                      <a:pt x="4758" y="762"/>
                    </a:lnTo>
                    <a:lnTo>
                      <a:pt x="4758" y="762"/>
                    </a:lnTo>
                    <a:lnTo>
                      <a:pt x="4758" y="762"/>
                    </a:lnTo>
                    <a:lnTo>
                      <a:pt x="4758" y="762"/>
                    </a:lnTo>
                    <a:lnTo>
                      <a:pt x="4758" y="762"/>
                    </a:lnTo>
                    <a:lnTo>
                      <a:pt x="4764" y="762"/>
                    </a:lnTo>
                    <a:lnTo>
                      <a:pt x="4764" y="762"/>
                    </a:lnTo>
                    <a:lnTo>
                      <a:pt x="4764" y="762"/>
                    </a:lnTo>
                    <a:lnTo>
                      <a:pt x="4764" y="762"/>
                    </a:lnTo>
                    <a:lnTo>
                      <a:pt x="4764" y="762"/>
                    </a:lnTo>
                    <a:lnTo>
                      <a:pt x="4764" y="762"/>
                    </a:lnTo>
                    <a:lnTo>
                      <a:pt x="4770" y="762"/>
                    </a:lnTo>
                    <a:lnTo>
                      <a:pt x="4770" y="762"/>
                    </a:lnTo>
                    <a:lnTo>
                      <a:pt x="4770" y="762"/>
                    </a:lnTo>
                    <a:lnTo>
                      <a:pt x="4770" y="762"/>
                    </a:lnTo>
                    <a:lnTo>
                      <a:pt x="4770" y="762"/>
                    </a:lnTo>
                    <a:lnTo>
                      <a:pt x="4770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82" y="762"/>
                    </a:lnTo>
                    <a:lnTo>
                      <a:pt x="4782" y="762"/>
                    </a:lnTo>
                    <a:lnTo>
                      <a:pt x="4782" y="762"/>
                    </a:lnTo>
                    <a:lnTo>
                      <a:pt x="4782" y="762"/>
                    </a:lnTo>
                    <a:lnTo>
                      <a:pt x="4782" y="762"/>
                    </a:lnTo>
                    <a:lnTo>
                      <a:pt x="4782" y="762"/>
                    </a:lnTo>
                    <a:lnTo>
                      <a:pt x="4788" y="762"/>
                    </a:lnTo>
                    <a:lnTo>
                      <a:pt x="4788" y="762"/>
                    </a:lnTo>
                    <a:lnTo>
                      <a:pt x="4788" y="762"/>
                    </a:lnTo>
                    <a:lnTo>
                      <a:pt x="4788" y="762"/>
                    </a:lnTo>
                    <a:lnTo>
                      <a:pt x="4788" y="762"/>
                    </a:lnTo>
                    <a:lnTo>
                      <a:pt x="4788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6" y="762"/>
                    </a:lnTo>
                    <a:lnTo>
                      <a:pt x="4806" y="762"/>
                    </a:lnTo>
                    <a:lnTo>
                      <a:pt x="4806" y="762"/>
                    </a:lnTo>
                    <a:lnTo>
                      <a:pt x="4806" y="762"/>
                    </a:lnTo>
                    <a:lnTo>
                      <a:pt x="4806" y="762"/>
                    </a:lnTo>
                    <a:lnTo>
                      <a:pt x="4806" y="756"/>
                    </a:lnTo>
                    <a:lnTo>
                      <a:pt x="4812" y="756"/>
                    </a:lnTo>
                    <a:lnTo>
                      <a:pt x="4812" y="756"/>
                    </a:lnTo>
                    <a:lnTo>
                      <a:pt x="4812" y="756"/>
                    </a:lnTo>
                    <a:lnTo>
                      <a:pt x="4812" y="756"/>
                    </a:lnTo>
                    <a:lnTo>
                      <a:pt x="4812" y="756"/>
                    </a:lnTo>
                    <a:lnTo>
                      <a:pt x="4812" y="756"/>
                    </a:lnTo>
                    <a:lnTo>
                      <a:pt x="4818" y="756"/>
                    </a:lnTo>
                    <a:lnTo>
                      <a:pt x="4818" y="756"/>
                    </a:lnTo>
                    <a:lnTo>
                      <a:pt x="4818" y="756"/>
                    </a:lnTo>
                    <a:lnTo>
                      <a:pt x="4818" y="756"/>
                    </a:lnTo>
                    <a:lnTo>
                      <a:pt x="4818" y="756"/>
                    </a:lnTo>
                    <a:lnTo>
                      <a:pt x="4818" y="756"/>
                    </a:lnTo>
                    <a:lnTo>
                      <a:pt x="4824" y="756"/>
                    </a:lnTo>
                    <a:lnTo>
                      <a:pt x="4824" y="756"/>
                    </a:lnTo>
                    <a:lnTo>
                      <a:pt x="4824" y="756"/>
                    </a:lnTo>
                    <a:lnTo>
                      <a:pt x="4824" y="756"/>
                    </a:lnTo>
                    <a:lnTo>
                      <a:pt x="4824" y="756"/>
                    </a:lnTo>
                    <a:lnTo>
                      <a:pt x="4824" y="756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81" name="Rectangle 133"/>
              <p:cNvSpPr>
                <a:spLocks noChangeArrowheads="1"/>
              </p:cNvSpPr>
              <p:nvPr/>
            </p:nvSpPr>
            <p:spPr bwMode="auto">
              <a:xfrm>
                <a:off x="1063" y="3582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2" name="Freeform 134"/>
              <p:cNvSpPr>
                <a:spLocks/>
              </p:cNvSpPr>
              <p:nvPr/>
            </p:nvSpPr>
            <p:spPr bwMode="auto">
              <a:xfrm>
                <a:off x="415" y="2730"/>
                <a:ext cx="4824" cy="624"/>
              </a:xfrm>
              <a:custGeom>
                <a:avLst/>
                <a:gdLst/>
                <a:ahLst/>
                <a:cxnLst>
                  <a:cxn ang="0">
                    <a:pos x="72" y="186"/>
                  </a:cxn>
                  <a:cxn ang="0">
                    <a:pos x="150" y="186"/>
                  </a:cxn>
                  <a:cxn ang="0">
                    <a:pos x="228" y="186"/>
                  </a:cxn>
                  <a:cxn ang="0">
                    <a:pos x="300" y="204"/>
                  </a:cxn>
                  <a:cxn ang="0">
                    <a:pos x="378" y="228"/>
                  </a:cxn>
                  <a:cxn ang="0">
                    <a:pos x="456" y="264"/>
                  </a:cxn>
                  <a:cxn ang="0">
                    <a:pos x="534" y="312"/>
                  </a:cxn>
                  <a:cxn ang="0">
                    <a:pos x="606" y="360"/>
                  </a:cxn>
                  <a:cxn ang="0">
                    <a:pos x="684" y="408"/>
                  </a:cxn>
                  <a:cxn ang="0">
                    <a:pos x="762" y="450"/>
                  </a:cxn>
                  <a:cxn ang="0">
                    <a:pos x="834" y="480"/>
                  </a:cxn>
                  <a:cxn ang="0">
                    <a:pos x="912" y="504"/>
                  </a:cxn>
                  <a:cxn ang="0">
                    <a:pos x="990" y="528"/>
                  </a:cxn>
                  <a:cxn ang="0">
                    <a:pos x="1068" y="546"/>
                  </a:cxn>
                  <a:cxn ang="0">
                    <a:pos x="1140" y="588"/>
                  </a:cxn>
                  <a:cxn ang="0">
                    <a:pos x="1218" y="612"/>
                  </a:cxn>
                  <a:cxn ang="0">
                    <a:pos x="1296" y="624"/>
                  </a:cxn>
                  <a:cxn ang="0">
                    <a:pos x="1368" y="612"/>
                  </a:cxn>
                  <a:cxn ang="0">
                    <a:pos x="1446" y="594"/>
                  </a:cxn>
                  <a:cxn ang="0">
                    <a:pos x="1524" y="564"/>
                  </a:cxn>
                  <a:cxn ang="0">
                    <a:pos x="1602" y="498"/>
                  </a:cxn>
                  <a:cxn ang="0">
                    <a:pos x="1674" y="414"/>
                  </a:cxn>
                  <a:cxn ang="0">
                    <a:pos x="1752" y="330"/>
                  </a:cxn>
                  <a:cxn ang="0">
                    <a:pos x="1830" y="246"/>
                  </a:cxn>
                  <a:cxn ang="0">
                    <a:pos x="1902" y="180"/>
                  </a:cxn>
                  <a:cxn ang="0">
                    <a:pos x="1980" y="114"/>
                  </a:cxn>
                  <a:cxn ang="0">
                    <a:pos x="2058" y="48"/>
                  </a:cxn>
                  <a:cxn ang="0">
                    <a:pos x="2136" y="0"/>
                  </a:cxn>
                  <a:cxn ang="0">
                    <a:pos x="2208" y="0"/>
                  </a:cxn>
                  <a:cxn ang="0">
                    <a:pos x="2286" y="6"/>
                  </a:cxn>
                  <a:cxn ang="0">
                    <a:pos x="2364" y="6"/>
                  </a:cxn>
                  <a:cxn ang="0">
                    <a:pos x="2442" y="12"/>
                  </a:cxn>
                  <a:cxn ang="0">
                    <a:pos x="2514" y="6"/>
                  </a:cxn>
                  <a:cxn ang="0">
                    <a:pos x="2592" y="0"/>
                  </a:cxn>
                  <a:cxn ang="0">
                    <a:pos x="2670" y="0"/>
                  </a:cxn>
                  <a:cxn ang="0">
                    <a:pos x="2742" y="30"/>
                  </a:cxn>
                  <a:cxn ang="0">
                    <a:pos x="2820" y="96"/>
                  </a:cxn>
                  <a:cxn ang="0">
                    <a:pos x="2898" y="162"/>
                  </a:cxn>
                  <a:cxn ang="0">
                    <a:pos x="2970" y="228"/>
                  </a:cxn>
                  <a:cxn ang="0">
                    <a:pos x="3048" y="306"/>
                  </a:cxn>
                  <a:cxn ang="0">
                    <a:pos x="3126" y="390"/>
                  </a:cxn>
                  <a:cxn ang="0">
                    <a:pos x="3204" y="474"/>
                  </a:cxn>
                  <a:cxn ang="0">
                    <a:pos x="3276" y="552"/>
                  </a:cxn>
                  <a:cxn ang="0">
                    <a:pos x="3354" y="588"/>
                  </a:cxn>
                  <a:cxn ang="0">
                    <a:pos x="3432" y="606"/>
                  </a:cxn>
                  <a:cxn ang="0">
                    <a:pos x="3510" y="624"/>
                  </a:cxn>
                  <a:cxn ang="0">
                    <a:pos x="3582" y="618"/>
                  </a:cxn>
                  <a:cxn ang="0">
                    <a:pos x="3660" y="594"/>
                  </a:cxn>
                  <a:cxn ang="0">
                    <a:pos x="3738" y="558"/>
                  </a:cxn>
                  <a:cxn ang="0">
                    <a:pos x="3816" y="534"/>
                  </a:cxn>
                  <a:cxn ang="0">
                    <a:pos x="3888" y="510"/>
                  </a:cxn>
                  <a:cxn ang="0">
                    <a:pos x="3966" y="486"/>
                  </a:cxn>
                  <a:cxn ang="0">
                    <a:pos x="4044" y="462"/>
                  </a:cxn>
                  <a:cxn ang="0">
                    <a:pos x="4116" y="420"/>
                  </a:cxn>
                  <a:cxn ang="0">
                    <a:pos x="4194" y="372"/>
                  </a:cxn>
                  <a:cxn ang="0">
                    <a:pos x="4272" y="324"/>
                  </a:cxn>
                  <a:cxn ang="0">
                    <a:pos x="4344" y="276"/>
                  </a:cxn>
                  <a:cxn ang="0">
                    <a:pos x="4422" y="240"/>
                  </a:cxn>
                  <a:cxn ang="0">
                    <a:pos x="4500" y="210"/>
                  </a:cxn>
                  <a:cxn ang="0">
                    <a:pos x="4578" y="192"/>
                  </a:cxn>
                  <a:cxn ang="0">
                    <a:pos x="4650" y="186"/>
                  </a:cxn>
                  <a:cxn ang="0">
                    <a:pos x="4728" y="186"/>
                  </a:cxn>
                  <a:cxn ang="0">
                    <a:pos x="4806" y="186"/>
                  </a:cxn>
                </a:cxnLst>
                <a:rect l="0" t="0" r="r" b="b"/>
                <a:pathLst>
                  <a:path w="4824" h="624">
                    <a:moveTo>
                      <a:pt x="0" y="186"/>
                    </a:move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6" y="186"/>
                    </a:lnTo>
                    <a:lnTo>
                      <a:pt x="6" y="186"/>
                    </a:lnTo>
                    <a:lnTo>
                      <a:pt x="6" y="186"/>
                    </a:lnTo>
                    <a:lnTo>
                      <a:pt x="6" y="186"/>
                    </a:lnTo>
                    <a:lnTo>
                      <a:pt x="6" y="186"/>
                    </a:lnTo>
                    <a:lnTo>
                      <a:pt x="6" y="186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30" y="186"/>
                    </a:lnTo>
                    <a:lnTo>
                      <a:pt x="30" y="186"/>
                    </a:lnTo>
                    <a:lnTo>
                      <a:pt x="30" y="186"/>
                    </a:lnTo>
                    <a:lnTo>
                      <a:pt x="30" y="186"/>
                    </a:lnTo>
                    <a:lnTo>
                      <a:pt x="30" y="186"/>
                    </a:lnTo>
                    <a:lnTo>
                      <a:pt x="30" y="186"/>
                    </a:lnTo>
                    <a:lnTo>
                      <a:pt x="36" y="186"/>
                    </a:lnTo>
                    <a:lnTo>
                      <a:pt x="36" y="186"/>
                    </a:lnTo>
                    <a:lnTo>
                      <a:pt x="36" y="186"/>
                    </a:lnTo>
                    <a:lnTo>
                      <a:pt x="36" y="186"/>
                    </a:lnTo>
                    <a:lnTo>
                      <a:pt x="36" y="186"/>
                    </a:lnTo>
                    <a:lnTo>
                      <a:pt x="36" y="186"/>
                    </a:lnTo>
                    <a:lnTo>
                      <a:pt x="42" y="186"/>
                    </a:lnTo>
                    <a:lnTo>
                      <a:pt x="42" y="186"/>
                    </a:lnTo>
                    <a:lnTo>
                      <a:pt x="42" y="186"/>
                    </a:lnTo>
                    <a:lnTo>
                      <a:pt x="42" y="186"/>
                    </a:lnTo>
                    <a:lnTo>
                      <a:pt x="42" y="186"/>
                    </a:lnTo>
                    <a:lnTo>
                      <a:pt x="42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54" y="186"/>
                    </a:lnTo>
                    <a:lnTo>
                      <a:pt x="54" y="186"/>
                    </a:lnTo>
                    <a:lnTo>
                      <a:pt x="54" y="186"/>
                    </a:lnTo>
                    <a:lnTo>
                      <a:pt x="54" y="186"/>
                    </a:lnTo>
                    <a:lnTo>
                      <a:pt x="54" y="186"/>
                    </a:lnTo>
                    <a:lnTo>
                      <a:pt x="54" y="186"/>
                    </a:lnTo>
                    <a:lnTo>
                      <a:pt x="60" y="186"/>
                    </a:lnTo>
                    <a:lnTo>
                      <a:pt x="60" y="186"/>
                    </a:lnTo>
                    <a:lnTo>
                      <a:pt x="60" y="186"/>
                    </a:lnTo>
                    <a:lnTo>
                      <a:pt x="60" y="186"/>
                    </a:lnTo>
                    <a:lnTo>
                      <a:pt x="60" y="186"/>
                    </a:lnTo>
                    <a:lnTo>
                      <a:pt x="60" y="186"/>
                    </a:lnTo>
                    <a:lnTo>
                      <a:pt x="66" y="186"/>
                    </a:lnTo>
                    <a:lnTo>
                      <a:pt x="66" y="186"/>
                    </a:lnTo>
                    <a:lnTo>
                      <a:pt x="66" y="186"/>
                    </a:lnTo>
                    <a:lnTo>
                      <a:pt x="66" y="186"/>
                    </a:lnTo>
                    <a:lnTo>
                      <a:pt x="66" y="186"/>
                    </a:lnTo>
                    <a:lnTo>
                      <a:pt x="66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84" y="186"/>
                    </a:lnTo>
                    <a:lnTo>
                      <a:pt x="84" y="186"/>
                    </a:lnTo>
                    <a:lnTo>
                      <a:pt x="84" y="186"/>
                    </a:lnTo>
                    <a:lnTo>
                      <a:pt x="84" y="186"/>
                    </a:lnTo>
                    <a:lnTo>
                      <a:pt x="84" y="186"/>
                    </a:lnTo>
                    <a:lnTo>
                      <a:pt x="84" y="186"/>
                    </a:lnTo>
                    <a:lnTo>
                      <a:pt x="90" y="186"/>
                    </a:lnTo>
                    <a:lnTo>
                      <a:pt x="90" y="186"/>
                    </a:lnTo>
                    <a:lnTo>
                      <a:pt x="90" y="186"/>
                    </a:lnTo>
                    <a:lnTo>
                      <a:pt x="90" y="186"/>
                    </a:lnTo>
                    <a:lnTo>
                      <a:pt x="90" y="186"/>
                    </a:lnTo>
                    <a:lnTo>
                      <a:pt x="90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8" y="186"/>
                    </a:lnTo>
                    <a:lnTo>
                      <a:pt x="108" y="186"/>
                    </a:lnTo>
                    <a:lnTo>
                      <a:pt x="108" y="186"/>
                    </a:lnTo>
                    <a:lnTo>
                      <a:pt x="108" y="186"/>
                    </a:lnTo>
                    <a:lnTo>
                      <a:pt x="108" y="186"/>
                    </a:lnTo>
                    <a:lnTo>
                      <a:pt x="108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20" y="186"/>
                    </a:lnTo>
                    <a:lnTo>
                      <a:pt x="120" y="186"/>
                    </a:lnTo>
                    <a:lnTo>
                      <a:pt x="120" y="186"/>
                    </a:lnTo>
                    <a:lnTo>
                      <a:pt x="120" y="186"/>
                    </a:lnTo>
                    <a:lnTo>
                      <a:pt x="120" y="186"/>
                    </a:lnTo>
                    <a:lnTo>
                      <a:pt x="120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8" y="186"/>
                    </a:lnTo>
                    <a:lnTo>
                      <a:pt x="138" y="186"/>
                    </a:lnTo>
                    <a:lnTo>
                      <a:pt x="138" y="186"/>
                    </a:lnTo>
                    <a:lnTo>
                      <a:pt x="138" y="186"/>
                    </a:lnTo>
                    <a:lnTo>
                      <a:pt x="138" y="186"/>
                    </a:lnTo>
                    <a:lnTo>
                      <a:pt x="138" y="186"/>
                    </a:lnTo>
                    <a:lnTo>
                      <a:pt x="144" y="186"/>
                    </a:lnTo>
                    <a:lnTo>
                      <a:pt x="144" y="186"/>
                    </a:lnTo>
                    <a:lnTo>
                      <a:pt x="144" y="186"/>
                    </a:lnTo>
                    <a:lnTo>
                      <a:pt x="144" y="186"/>
                    </a:lnTo>
                    <a:lnTo>
                      <a:pt x="144" y="186"/>
                    </a:lnTo>
                    <a:lnTo>
                      <a:pt x="144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62" y="186"/>
                    </a:lnTo>
                    <a:lnTo>
                      <a:pt x="162" y="186"/>
                    </a:lnTo>
                    <a:lnTo>
                      <a:pt x="162" y="186"/>
                    </a:lnTo>
                    <a:lnTo>
                      <a:pt x="162" y="186"/>
                    </a:lnTo>
                    <a:lnTo>
                      <a:pt x="162" y="186"/>
                    </a:lnTo>
                    <a:lnTo>
                      <a:pt x="162" y="186"/>
                    </a:lnTo>
                    <a:lnTo>
                      <a:pt x="168" y="186"/>
                    </a:lnTo>
                    <a:lnTo>
                      <a:pt x="168" y="186"/>
                    </a:lnTo>
                    <a:lnTo>
                      <a:pt x="168" y="186"/>
                    </a:lnTo>
                    <a:lnTo>
                      <a:pt x="168" y="186"/>
                    </a:lnTo>
                    <a:lnTo>
                      <a:pt x="168" y="186"/>
                    </a:lnTo>
                    <a:lnTo>
                      <a:pt x="168" y="186"/>
                    </a:lnTo>
                    <a:lnTo>
                      <a:pt x="174" y="186"/>
                    </a:lnTo>
                    <a:lnTo>
                      <a:pt x="174" y="186"/>
                    </a:lnTo>
                    <a:lnTo>
                      <a:pt x="174" y="186"/>
                    </a:lnTo>
                    <a:lnTo>
                      <a:pt x="174" y="186"/>
                    </a:lnTo>
                    <a:lnTo>
                      <a:pt x="174" y="186"/>
                    </a:lnTo>
                    <a:lnTo>
                      <a:pt x="174" y="186"/>
                    </a:lnTo>
                    <a:lnTo>
                      <a:pt x="180" y="186"/>
                    </a:lnTo>
                    <a:lnTo>
                      <a:pt x="180" y="186"/>
                    </a:lnTo>
                    <a:lnTo>
                      <a:pt x="180" y="186"/>
                    </a:lnTo>
                    <a:lnTo>
                      <a:pt x="180" y="186"/>
                    </a:lnTo>
                    <a:lnTo>
                      <a:pt x="180" y="186"/>
                    </a:lnTo>
                    <a:lnTo>
                      <a:pt x="180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8" y="186"/>
                    </a:lnTo>
                    <a:lnTo>
                      <a:pt x="198" y="186"/>
                    </a:lnTo>
                    <a:lnTo>
                      <a:pt x="198" y="186"/>
                    </a:lnTo>
                    <a:lnTo>
                      <a:pt x="198" y="186"/>
                    </a:lnTo>
                    <a:lnTo>
                      <a:pt x="198" y="186"/>
                    </a:lnTo>
                    <a:lnTo>
                      <a:pt x="198" y="186"/>
                    </a:lnTo>
                    <a:lnTo>
                      <a:pt x="204" y="186"/>
                    </a:lnTo>
                    <a:lnTo>
                      <a:pt x="204" y="186"/>
                    </a:lnTo>
                    <a:lnTo>
                      <a:pt x="204" y="186"/>
                    </a:lnTo>
                    <a:lnTo>
                      <a:pt x="204" y="186"/>
                    </a:lnTo>
                    <a:lnTo>
                      <a:pt x="204" y="186"/>
                    </a:lnTo>
                    <a:lnTo>
                      <a:pt x="204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22" y="186"/>
                    </a:lnTo>
                    <a:lnTo>
                      <a:pt x="222" y="186"/>
                    </a:lnTo>
                    <a:lnTo>
                      <a:pt x="222" y="186"/>
                    </a:lnTo>
                    <a:lnTo>
                      <a:pt x="222" y="186"/>
                    </a:lnTo>
                    <a:lnTo>
                      <a:pt x="222" y="186"/>
                    </a:lnTo>
                    <a:lnTo>
                      <a:pt x="222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6" y="192"/>
                    </a:lnTo>
                    <a:lnTo>
                      <a:pt x="246" y="192"/>
                    </a:lnTo>
                    <a:lnTo>
                      <a:pt x="246" y="192"/>
                    </a:lnTo>
                    <a:lnTo>
                      <a:pt x="246" y="192"/>
                    </a:lnTo>
                    <a:lnTo>
                      <a:pt x="246" y="192"/>
                    </a:lnTo>
                    <a:lnTo>
                      <a:pt x="246" y="192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64" y="192"/>
                    </a:lnTo>
                    <a:lnTo>
                      <a:pt x="264" y="192"/>
                    </a:lnTo>
                    <a:lnTo>
                      <a:pt x="264" y="192"/>
                    </a:lnTo>
                    <a:lnTo>
                      <a:pt x="264" y="192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10"/>
                    </a:lnTo>
                    <a:lnTo>
                      <a:pt x="312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24" y="210"/>
                    </a:lnTo>
                    <a:lnTo>
                      <a:pt x="324" y="210"/>
                    </a:lnTo>
                    <a:lnTo>
                      <a:pt x="324" y="210"/>
                    </a:lnTo>
                    <a:lnTo>
                      <a:pt x="324" y="210"/>
                    </a:lnTo>
                    <a:lnTo>
                      <a:pt x="324" y="210"/>
                    </a:lnTo>
                    <a:lnTo>
                      <a:pt x="324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60" y="222"/>
                    </a:lnTo>
                    <a:lnTo>
                      <a:pt x="360" y="222"/>
                    </a:lnTo>
                    <a:lnTo>
                      <a:pt x="360" y="222"/>
                    </a:lnTo>
                    <a:lnTo>
                      <a:pt x="360" y="222"/>
                    </a:lnTo>
                    <a:lnTo>
                      <a:pt x="360" y="222"/>
                    </a:lnTo>
                    <a:lnTo>
                      <a:pt x="360" y="222"/>
                    </a:lnTo>
                    <a:lnTo>
                      <a:pt x="366" y="222"/>
                    </a:lnTo>
                    <a:lnTo>
                      <a:pt x="366" y="222"/>
                    </a:lnTo>
                    <a:lnTo>
                      <a:pt x="366" y="222"/>
                    </a:lnTo>
                    <a:lnTo>
                      <a:pt x="366" y="222"/>
                    </a:lnTo>
                    <a:lnTo>
                      <a:pt x="366" y="228"/>
                    </a:lnTo>
                    <a:lnTo>
                      <a:pt x="366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84" y="228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96" y="234"/>
                    </a:lnTo>
                    <a:lnTo>
                      <a:pt x="396" y="234"/>
                    </a:lnTo>
                    <a:lnTo>
                      <a:pt x="396" y="234"/>
                    </a:lnTo>
                    <a:lnTo>
                      <a:pt x="396" y="234"/>
                    </a:lnTo>
                    <a:lnTo>
                      <a:pt x="396" y="240"/>
                    </a:lnTo>
                    <a:lnTo>
                      <a:pt x="396" y="240"/>
                    </a:lnTo>
                    <a:lnTo>
                      <a:pt x="396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46"/>
                    </a:lnTo>
                    <a:lnTo>
                      <a:pt x="414" y="246"/>
                    </a:lnTo>
                    <a:lnTo>
                      <a:pt x="414" y="246"/>
                    </a:lnTo>
                    <a:lnTo>
                      <a:pt x="414" y="246"/>
                    </a:lnTo>
                    <a:lnTo>
                      <a:pt x="414" y="246"/>
                    </a:lnTo>
                    <a:lnTo>
                      <a:pt x="414" y="246"/>
                    </a:lnTo>
                    <a:lnTo>
                      <a:pt x="414" y="246"/>
                    </a:lnTo>
                    <a:lnTo>
                      <a:pt x="420" y="246"/>
                    </a:lnTo>
                    <a:lnTo>
                      <a:pt x="420" y="246"/>
                    </a:lnTo>
                    <a:lnTo>
                      <a:pt x="420" y="246"/>
                    </a:lnTo>
                    <a:lnTo>
                      <a:pt x="420" y="246"/>
                    </a:lnTo>
                    <a:lnTo>
                      <a:pt x="420" y="246"/>
                    </a:lnTo>
                    <a:lnTo>
                      <a:pt x="420" y="246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32" y="252"/>
                    </a:lnTo>
                    <a:lnTo>
                      <a:pt x="432" y="252"/>
                    </a:lnTo>
                    <a:lnTo>
                      <a:pt x="432" y="252"/>
                    </a:lnTo>
                    <a:lnTo>
                      <a:pt x="432" y="252"/>
                    </a:lnTo>
                    <a:lnTo>
                      <a:pt x="432" y="252"/>
                    </a:lnTo>
                    <a:lnTo>
                      <a:pt x="432" y="252"/>
                    </a:lnTo>
                    <a:lnTo>
                      <a:pt x="438" y="258"/>
                    </a:lnTo>
                    <a:lnTo>
                      <a:pt x="438" y="258"/>
                    </a:lnTo>
                    <a:lnTo>
                      <a:pt x="438" y="258"/>
                    </a:lnTo>
                    <a:lnTo>
                      <a:pt x="438" y="258"/>
                    </a:lnTo>
                    <a:lnTo>
                      <a:pt x="438" y="258"/>
                    </a:lnTo>
                    <a:lnTo>
                      <a:pt x="438" y="258"/>
                    </a:lnTo>
                    <a:lnTo>
                      <a:pt x="444" y="258"/>
                    </a:lnTo>
                    <a:lnTo>
                      <a:pt x="444" y="258"/>
                    </a:lnTo>
                    <a:lnTo>
                      <a:pt x="444" y="258"/>
                    </a:lnTo>
                    <a:lnTo>
                      <a:pt x="444" y="258"/>
                    </a:lnTo>
                    <a:lnTo>
                      <a:pt x="444" y="258"/>
                    </a:lnTo>
                    <a:lnTo>
                      <a:pt x="444" y="258"/>
                    </a:lnTo>
                    <a:lnTo>
                      <a:pt x="450" y="258"/>
                    </a:lnTo>
                    <a:lnTo>
                      <a:pt x="450" y="264"/>
                    </a:lnTo>
                    <a:lnTo>
                      <a:pt x="450" y="264"/>
                    </a:lnTo>
                    <a:lnTo>
                      <a:pt x="450" y="264"/>
                    </a:lnTo>
                    <a:lnTo>
                      <a:pt x="450" y="264"/>
                    </a:lnTo>
                    <a:lnTo>
                      <a:pt x="450" y="264"/>
                    </a:lnTo>
                    <a:lnTo>
                      <a:pt x="450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70"/>
                    </a:lnTo>
                    <a:lnTo>
                      <a:pt x="462" y="270"/>
                    </a:lnTo>
                    <a:lnTo>
                      <a:pt x="462" y="270"/>
                    </a:lnTo>
                    <a:lnTo>
                      <a:pt x="462" y="270"/>
                    </a:lnTo>
                    <a:lnTo>
                      <a:pt x="462" y="270"/>
                    </a:lnTo>
                    <a:lnTo>
                      <a:pt x="462" y="270"/>
                    </a:lnTo>
                    <a:lnTo>
                      <a:pt x="462" y="270"/>
                    </a:lnTo>
                    <a:lnTo>
                      <a:pt x="468" y="270"/>
                    </a:lnTo>
                    <a:lnTo>
                      <a:pt x="468" y="270"/>
                    </a:lnTo>
                    <a:lnTo>
                      <a:pt x="468" y="270"/>
                    </a:lnTo>
                    <a:lnTo>
                      <a:pt x="468" y="270"/>
                    </a:lnTo>
                    <a:lnTo>
                      <a:pt x="468" y="276"/>
                    </a:lnTo>
                    <a:lnTo>
                      <a:pt x="468" y="276"/>
                    </a:lnTo>
                    <a:lnTo>
                      <a:pt x="474" y="276"/>
                    </a:lnTo>
                    <a:lnTo>
                      <a:pt x="474" y="276"/>
                    </a:lnTo>
                    <a:lnTo>
                      <a:pt x="474" y="276"/>
                    </a:lnTo>
                    <a:lnTo>
                      <a:pt x="474" y="276"/>
                    </a:lnTo>
                    <a:lnTo>
                      <a:pt x="474" y="276"/>
                    </a:lnTo>
                    <a:lnTo>
                      <a:pt x="474" y="276"/>
                    </a:lnTo>
                    <a:lnTo>
                      <a:pt x="480" y="276"/>
                    </a:lnTo>
                    <a:lnTo>
                      <a:pt x="480" y="276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8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94"/>
                    </a:lnTo>
                    <a:lnTo>
                      <a:pt x="498" y="294"/>
                    </a:lnTo>
                    <a:lnTo>
                      <a:pt x="498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6" y="300"/>
                    </a:lnTo>
                    <a:lnTo>
                      <a:pt x="516" y="300"/>
                    </a:lnTo>
                    <a:lnTo>
                      <a:pt x="516" y="300"/>
                    </a:lnTo>
                    <a:lnTo>
                      <a:pt x="516" y="300"/>
                    </a:lnTo>
                    <a:lnTo>
                      <a:pt x="516" y="306"/>
                    </a:lnTo>
                    <a:lnTo>
                      <a:pt x="516" y="306"/>
                    </a:lnTo>
                    <a:lnTo>
                      <a:pt x="522" y="306"/>
                    </a:lnTo>
                    <a:lnTo>
                      <a:pt x="522" y="306"/>
                    </a:lnTo>
                    <a:lnTo>
                      <a:pt x="522" y="306"/>
                    </a:lnTo>
                    <a:lnTo>
                      <a:pt x="522" y="306"/>
                    </a:lnTo>
                    <a:lnTo>
                      <a:pt x="522" y="306"/>
                    </a:lnTo>
                    <a:lnTo>
                      <a:pt x="522" y="306"/>
                    </a:lnTo>
                    <a:lnTo>
                      <a:pt x="528" y="306"/>
                    </a:lnTo>
                    <a:lnTo>
                      <a:pt x="528" y="306"/>
                    </a:lnTo>
                    <a:lnTo>
                      <a:pt x="528" y="312"/>
                    </a:lnTo>
                    <a:lnTo>
                      <a:pt x="528" y="312"/>
                    </a:lnTo>
                    <a:lnTo>
                      <a:pt x="528" y="312"/>
                    </a:lnTo>
                    <a:lnTo>
                      <a:pt x="528" y="312"/>
                    </a:lnTo>
                    <a:lnTo>
                      <a:pt x="534" y="312"/>
                    </a:lnTo>
                    <a:lnTo>
                      <a:pt x="534" y="312"/>
                    </a:lnTo>
                    <a:lnTo>
                      <a:pt x="534" y="312"/>
                    </a:lnTo>
                    <a:lnTo>
                      <a:pt x="534" y="312"/>
                    </a:lnTo>
                    <a:lnTo>
                      <a:pt x="534" y="312"/>
                    </a:lnTo>
                    <a:lnTo>
                      <a:pt x="534" y="312"/>
                    </a:lnTo>
                    <a:lnTo>
                      <a:pt x="534" y="318"/>
                    </a:lnTo>
                    <a:lnTo>
                      <a:pt x="540" y="318"/>
                    </a:lnTo>
                    <a:lnTo>
                      <a:pt x="540" y="318"/>
                    </a:lnTo>
                    <a:lnTo>
                      <a:pt x="540" y="318"/>
                    </a:lnTo>
                    <a:lnTo>
                      <a:pt x="540" y="318"/>
                    </a:lnTo>
                    <a:lnTo>
                      <a:pt x="540" y="318"/>
                    </a:lnTo>
                    <a:lnTo>
                      <a:pt x="540" y="318"/>
                    </a:lnTo>
                    <a:lnTo>
                      <a:pt x="546" y="318"/>
                    </a:lnTo>
                    <a:lnTo>
                      <a:pt x="546" y="318"/>
                    </a:lnTo>
                    <a:lnTo>
                      <a:pt x="546" y="318"/>
                    </a:lnTo>
                    <a:lnTo>
                      <a:pt x="546" y="324"/>
                    </a:lnTo>
                    <a:lnTo>
                      <a:pt x="546" y="324"/>
                    </a:lnTo>
                    <a:lnTo>
                      <a:pt x="546" y="324"/>
                    </a:lnTo>
                    <a:lnTo>
                      <a:pt x="552" y="324"/>
                    </a:lnTo>
                    <a:lnTo>
                      <a:pt x="552" y="324"/>
                    </a:lnTo>
                    <a:lnTo>
                      <a:pt x="552" y="324"/>
                    </a:lnTo>
                    <a:lnTo>
                      <a:pt x="552" y="324"/>
                    </a:lnTo>
                    <a:lnTo>
                      <a:pt x="552" y="324"/>
                    </a:lnTo>
                    <a:lnTo>
                      <a:pt x="552" y="324"/>
                    </a:lnTo>
                    <a:lnTo>
                      <a:pt x="558" y="324"/>
                    </a:lnTo>
                    <a:lnTo>
                      <a:pt x="558" y="330"/>
                    </a:lnTo>
                    <a:lnTo>
                      <a:pt x="558" y="330"/>
                    </a:lnTo>
                    <a:lnTo>
                      <a:pt x="558" y="330"/>
                    </a:lnTo>
                    <a:lnTo>
                      <a:pt x="558" y="330"/>
                    </a:lnTo>
                    <a:lnTo>
                      <a:pt x="558" y="330"/>
                    </a:lnTo>
                    <a:lnTo>
                      <a:pt x="564" y="330"/>
                    </a:lnTo>
                    <a:lnTo>
                      <a:pt x="564" y="330"/>
                    </a:lnTo>
                    <a:lnTo>
                      <a:pt x="564" y="330"/>
                    </a:lnTo>
                    <a:lnTo>
                      <a:pt x="564" y="330"/>
                    </a:lnTo>
                    <a:lnTo>
                      <a:pt x="564" y="330"/>
                    </a:lnTo>
                    <a:lnTo>
                      <a:pt x="564" y="336"/>
                    </a:lnTo>
                    <a:lnTo>
                      <a:pt x="564" y="336"/>
                    </a:lnTo>
                    <a:lnTo>
                      <a:pt x="570" y="336"/>
                    </a:lnTo>
                    <a:lnTo>
                      <a:pt x="570" y="336"/>
                    </a:lnTo>
                    <a:lnTo>
                      <a:pt x="570" y="336"/>
                    </a:lnTo>
                    <a:lnTo>
                      <a:pt x="570" y="336"/>
                    </a:lnTo>
                    <a:lnTo>
                      <a:pt x="570" y="336"/>
                    </a:lnTo>
                    <a:lnTo>
                      <a:pt x="570" y="336"/>
                    </a:lnTo>
                    <a:lnTo>
                      <a:pt x="576" y="336"/>
                    </a:lnTo>
                    <a:lnTo>
                      <a:pt x="576" y="336"/>
                    </a:lnTo>
                    <a:lnTo>
                      <a:pt x="576" y="342"/>
                    </a:lnTo>
                    <a:lnTo>
                      <a:pt x="576" y="342"/>
                    </a:lnTo>
                    <a:lnTo>
                      <a:pt x="576" y="342"/>
                    </a:lnTo>
                    <a:lnTo>
                      <a:pt x="576" y="342"/>
                    </a:lnTo>
                    <a:lnTo>
                      <a:pt x="582" y="342"/>
                    </a:lnTo>
                    <a:lnTo>
                      <a:pt x="582" y="342"/>
                    </a:lnTo>
                    <a:lnTo>
                      <a:pt x="582" y="342"/>
                    </a:lnTo>
                    <a:lnTo>
                      <a:pt x="582" y="342"/>
                    </a:lnTo>
                    <a:lnTo>
                      <a:pt x="582" y="342"/>
                    </a:lnTo>
                    <a:lnTo>
                      <a:pt x="582" y="342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94" y="348"/>
                    </a:lnTo>
                    <a:lnTo>
                      <a:pt x="594" y="348"/>
                    </a:lnTo>
                    <a:lnTo>
                      <a:pt x="594" y="348"/>
                    </a:lnTo>
                    <a:lnTo>
                      <a:pt x="594" y="354"/>
                    </a:lnTo>
                    <a:lnTo>
                      <a:pt x="594" y="354"/>
                    </a:lnTo>
                    <a:lnTo>
                      <a:pt x="594" y="354"/>
                    </a:lnTo>
                    <a:lnTo>
                      <a:pt x="600" y="354"/>
                    </a:lnTo>
                    <a:lnTo>
                      <a:pt x="600" y="354"/>
                    </a:lnTo>
                    <a:lnTo>
                      <a:pt x="600" y="354"/>
                    </a:lnTo>
                    <a:lnTo>
                      <a:pt x="600" y="354"/>
                    </a:lnTo>
                    <a:lnTo>
                      <a:pt x="600" y="354"/>
                    </a:lnTo>
                    <a:lnTo>
                      <a:pt x="600" y="354"/>
                    </a:lnTo>
                    <a:lnTo>
                      <a:pt x="606" y="354"/>
                    </a:lnTo>
                    <a:lnTo>
                      <a:pt x="606" y="360"/>
                    </a:lnTo>
                    <a:lnTo>
                      <a:pt x="606" y="360"/>
                    </a:lnTo>
                    <a:lnTo>
                      <a:pt x="606" y="360"/>
                    </a:lnTo>
                    <a:lnTo>
                      <a:pt x="606" y="360"/>
                    </a:lnTo>
                    <a:lnTo>
                      <a:pt x="606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24" y="366"/>
                    </a:lnTo>
                    <a:lnTo>
                      <a:pt x="624" y="366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30" y="372"/>
                    </a:lnTo>
                    <a:lnTo>
                      <a:pt x="630" y="372"/>
                    </a:lnTo>
                    <a:lnTo>
                      <a:pt x="630" y="372"/>
                    </a:lnTo>
                    <a:lnTo>
                      <a:pt x="630" y="372"/>
                    </a:lnTo>
                    <a:lnTo>
                      <a:pt x="630" y="372"/>
                    </a:lnTo>
                    <a:lnTo>
                      <a:pt x="630" y="372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42" y="378"/>
                    </a:lnTo>
                    <a:lnTo>
                      <a:pt x="642" y="378"/>
                    </a:lnTo>
                    <a:lnTo>
                      <a:pt x="642" y="378"/>
                    </a:lnTo>
                    <a:lnTo>
                      <a:pt x="642" y="378"/>
                    </a:lnTo>
                    <a:lnTo>
                      <a:pt x="642" y="384"/>
                    </a:lnTo>
                    <a:lnTo>
                      <a:pt x="642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54" y="384"/>
                    </a:lnTo>
                    <a:lnTo>
                      <a:pt x="654" y="390"/>
                    </a:lnTo>
                    <a:lnTo>
                      <a:pt x="654" y="390"/>
                    </a:lnTo>
                    <a:lnTo>
                      <a:pt x="654" y="390"/>
                    </a:lnTo>
                    <a:lnTo>
                      <a:pt x="654" y="390"/>
                    </a:lnTo>
                    <a:lnTo>
                      <a:pt x="654" y="390"/>
                    </a:lnTo>
                    <a:lnTo>
                      <a:pt x="660" y="390"/>
                    </a:lnTo>
                    <a:lnTo>
                      <a:pt x="660" y="390"/>
                    </a:lnTo>
                    <a:lnTo>
                      <a:pt x="660" y="390"/>
                    </a:lnTo>
                    <a:lnTo>
                      <a:pt x="660" y="390"/>
                    </a:lnTo>
                    <a:lnTo>
                      <a:pt x="660" y="390"/>
                    </a:lnTo>
                    <a:lnTo>
                      <a:pt x="660" y="396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8" y="402"/>
                    </a:lnTo>
                    <a:lnTo>
                      <a:pt x="678" y="402"/>
                    </a:lnTo>
                    <a:lnTo>
                      <a:pt x="678" y="402"/>
                    </a:lnTo>
                    <a:lnTo>
                      <a:pt x="678" y="402"/>
                    </a:lnTo>
                    <a:lnTo>
                      <a:pt x="678" y="402"/>
                    </a:lnTo>
                    <a:lnTo>
                      <a:pt x="678" y="402"/>
                    </a:lnTo>
                    <a:lnTo>
                      <a:pt x="684" y="408"/>
                    </a:lnTo>
                    <a:lnTo>
                      <a:pt x="684" y="408"/>
                    </a:lnTo>
                    <a:lnTo>
                      <a:pt x="684" y="408"/>
                    </a:lnTo>
                    <a:lnTo>
                      <a:pt x="684" y="408"/>
                    </a:lnTo>
                    <a:lnTo>
                      <a:pt x="684" y="408"/>
                    </a:lnTo>
                    <a:lnTo>
                      <a:pt x="684" y="408"/>
                    </a:lnTo>
                    <a:lnTo>
                      <a:pt x="690" y="408"/>
                    </a:lnTo>
                    <a:lnTo>
                      <a:pt x="690" y="408"/>
                    </a:lnTo>
                    <a:lnTo>
                      <a:pt x="690" y="408"/>
                    </a:lnTo>
                    <a:lnTo>
                      <a:pt x="690" y="408"/>
                    </a:lnTo>
                    <a:lnTo>
                      <a:pt x="690" y="414"/>
                    </a:lnTo>
                    <a:lnTo>
                      <a:pt x="690" y="414"/>
                    </a:lnTo>
                    <a:lnTo>
                      <a:pt x="696" y="414"/>
                    </a:lnTo>
                    <a:lnTo>
                      <a:pt x="696" y="414"/>
                    </a:lnTo>
                    <a:lnTo>
                      <a:pt x="696" y="414"/>
                    </a:lnTo>
                    <a:lnTo>
                      <a:pt x="696" y="414"/>
                    </a:lnTo>
                    <a:lnTo>
                      <a:pt x="696" y="414"/>
                    </a:lnTo>
                    <a:lnTo>
                      <a:pt x="696" y="414"/>
                    </a:lnTo>
                    <a:lnTo>
                      <a:pt x="702" y="414"/>
                    </a:lnTo>
                    <a:lnTo>
                      <a:pt x="702" y="414"/>
                    </a:lnTo>
                    <a:lnTo>
                      <a:pt x="702" y="420"/>
                    </a:lnTo>
                    <a:lnTo>
                      <a:pt x="702" y="420"/>
                    </a:lnTo>
                    <a:lnTo>
                      <a:pt x="702" y="420"/>
                    </a:lnTo>
                    <a:lnTo>
                      <a:pt x="702" y="420"/>
                    </a:lnTo>
                    <a:lnTo>
                      <a:pt x="702" y="420"/>
                    </a:lnTo>
                    <a:lnTo>
                      <a:pt x="708" y="420"/>
                    </a:lnTo>
                    <a:lnTo>
                      <a:pt x="708" y="420"/>
                    </a:lnTo>
                    <a:lnTo>
                      <a:pt x="708" y="420"/>
                    </a:lnTo>
                    <a:lnTo>
                      <a:pt x="708" y="420"/>
                    </a:lnTo>
                    <a:lnTo>
                      <a:pt x="708" y="420"/>
                    </a:lnTo>
                    <a:lnTo>
                      <a:pt x="708" y="426"/>
                    </a:lnTo>
                    <a:lnTo>
                      <a:pt x="714" y="426"/>
                    </a:lnTo>
                    <a:lnTo>
                      <a:pt x="714" y="426"/>
                    </a:lnTo>
                    <a:lnTo>
                      <a:pt x="714" y="426"/>
                    </a:lnTo>
                    <a:lnTo>
                      <a:pt x="714" y="426"/>
                    </a:lnTo>
                    <a:lnTo>
                      <a:pt x="714" y="426"/>
                    </a:lnTo>
                    <a:lnTo>
                      <a:pt x="714" y="426"/>
                    </a:lnTo>
                    <a:lnTo>
                      <a:pt x="720" y="426"/>
                    </a:lnTo>
                    <a:lnTo>
                      <a:pt x="720" y="426"/>
                    </a:lnTo>
                    <a:lnTo>
                      <a:pt x="720" y="426"/>
                    </a:lnTo>
                    <a:lnTo>
                      <a:pt x="720" y="432"/>
                    </a:lnTo>
                    <a:lnTo>
                      <a:pt x="720" y="432"/>
                    </a:lnTo>
                    <a:lnTo>
                      <a:pt x="720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32" y="438"/>
                    </a:lnTo>
                    <a:lnTo>
                      <a:pt x="732" y="438"/>
                    </a:lnTo>
                    <a:lnTo>
                      <a:pt x="732" y="438"/>
                    </a:lnTo>
                    <a:lnTo>
                      <a:pt x="732" y="438"/>
                    </a:lnTo>
                    <a:lnTo>
                      <a:pt x="732" y="438"/>
                    </a:lnTo>
                    <a:lnTo>
                      <a:pt x="732" y="438"/>
                    </a:lnTo>
                    <a:lnTo>
                      <a:pt x="738" y="438"/>
                    </a:lnTo>
                    <a:lnTo>
                      <a:pt x="738" y="438"/>
                    </a:lnTo>
                    <a:lnTo>
                      <a:pt x="738" y="438"/>
                    </a:lnTo>
                    <a:lnTo>
                      <a:pt x="738" y="438"/>
                    </a:lnTo>
                    <a:lnTo>
                      <a:pt x="738" y="444"/>
                    </a:lnTo>
                    <a:lnTo>
                      <a:pt x="738" y="444"/>
                    </a:lnTo>
                    <a:lnTo>
                      <a:pt x="744" y="444"/>
                    </a:lnTo>
                    <a:lnTo>
                      <a:pt x="744" y="444"/>
                    </a:lnTo>
                    <a:lnTo>
                      <a:pt x="744" y="444"/>
                    </a:lnTo>
                    <a:lnTo>
                      <a:pt x="744" y="444"/>
                    </a:lnTo>
                    <a:lnTo>
                      <a:pt x="744" y="444"/>
                    </a:lnTo>
                    <a:lnTo>
                      <a:pt x="744" y="444"/>
                    </a:lnTo>
                    <a:lnTo>
                      <a:pt x="750" y="444"/>
                    </a:lnTo>
                    <a:lnTo>
                      <a:pt x="750" y="444"/>
                    </a:lnTo>
                    <a:lnTo>
                      <a:pt x="750" y="444"/>
                    </a:lnTo>
                    <a:lnTo>
                      <a:pt x="750" y="444"/>
                    </a:lnTo>
                    <a:lnTo>
                      <a:pt x="750" y="450"/>
                    </a:lnTo>
                    <a:lnTo>
                      <a:pt x="750" y="450"/>
                    </a:lnTo>
                    <a:lnTo>
                      <a:pt x="750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62" y="450"/>
                    </a:lnTo>
                    <a:lnTo>
                      <a:pt x="762" y="450"/>
                    </a:lnTo>
                    <a:lnTo>
                      <a:pt x="762" y="450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74" y="456"/>
                    </a:lnTo>
                    <a:lnTo>
                      <a:pt x="774" y="456"/>
                    </a:lnTo>
                    <a:lnTo>
                      <a:pt x="774" y="456"/>
                    </a:lnTo>
                    <a:lnTo>
                      <a:pt x="774" y="456"/>
                    </a:lnTo>
                    <a:lnTo>
                      <a:pt x="774" y="462"/>
                    </a:lnTo>
                    <a:lnTo>
                      <a:pt x="774" y="462"/>
                    </a:lnTo>
                    <a:lnTo>
                      <a:pt x="774" y="462"/>
                    </a:lnTo>
                    <a:lnTo>
                      <a:pt x="780" y="462"/>
                    </a:lnTo>
                    <a:lnTo>
                      <a:pt x="780" y="462"/>
                    </a:lnTo>
                    <a:lnTo>
                      <a:pt x="780" y="462"/>
                    </a:lnTo>
                    <a:lnTo>
                      <a:pt x="780" y="462"/>
                    </a:lnTo>
                    <a:lnTo>
                      <a:pt x="780" y="462"/>
                    </a:lnTo>
                    <a:lnTo>
                      <a:pt x="786" y="462"/>
                    </a:lnTo>
                    <a:lnTo>
                      <a:pt x="786" y="462"/>
                    </a:lnTo>
                    <a:lnTo>
                      <a:pt x="786" y="462"/>
                    </a:lnTo>
                    <a:lnTo>
                      <a:pt x="786" y="462"/>
                    </a:lnTo>
                    <a:lnTo>
                      <a:pt x="786" y="462"/>
                    </a:lnTo>
                    <a:lnTo>
                      <a:pt x="786" y="462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10" y="474"/>
                    </a:lnTo>
                    <a:lnTo>
                      <a:pt x="810" y="474"/>
                    </a:lnTo>
                    <a:lnTo>
                      <a:pt x="810" y="474"/>
                    </a:lnTo>
                    <a:lnTo>
                      <a:pt x="810" y="474"/>
                    </a:lnTo>
                    <a:lnTo>
                      <a:pt x="810" y="474"/>
                    </a:lnTo>
                    <a:lnTo>
                      <a:pt x="810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6" y="480"/>
                    </a:lnTo>
                    <a:lnTo>
                      <a:pt x="846" y="480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52" y="486"/>
                    </a:lnTo>
                    <a:lnTo>
                      <a:pt x="852" y="486"/>
                    </a:lnTo>
                    <a:lnTo>
                      <a:pt x="852" y="486"/>
                    </a:lnTo>
                    <a:lnTo>
                      <a:pt x="852" y="486"/>
                    </a:lnTo>
                    <a:lnTo>
                      <a:pt x="852" y="486"/>
                    </a:lnTo>
                    <a:lnTo>
                      <a:pt x="852" y="486"/>
                    </a:lnTo>
                    <a:lnTo>
                      <a:pt x="858" y="486"/>
                    </a:lnTo>
                    <a:lnTo>
                      <a:pt x="858" y="486"/>
                    </a:lnTo>
                    <a:lnTo>
                      <a:pt x="858" y="486"/>
                    </a:lnTo>
                    <a:lnTo>
                      <a:pt x="858" y="486"/>
                    </a:lnTo>
                    <a:lnTo>
                      <a:pt x="858" y="486"/>
                    </a:lnTo>
                    <a:lnTo>
                      <a:pt x="858" y="486"/>
                    </a:lnTo>
                    <a:lnTo>
                      <a:pt x="864" y="486"/>
                    </a:lnTo>
                    <a:lnTo>
                      <a:pt x="864" y="486"/>
                    </a:lnTo>
                    <a:lnTo>
                      <a:pt x="864" y="486"/>
                    </a:lnTo>
                    <a:lnTo>
                      <a:pt x="864" y="486"/>
                    </a:lnTo>
                    <a:lnTo>
                      <a:pt x="864" y="486"/>
                    </a:lnTo>
                    <a:lnTo>
                      <a:pt x="864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6" y="492"/>
                    </a:lnTo>
                    <a:lnTo>
                      <a:pt x="876" y="492"/>
                    </a:lnTo>
                    <a:lnTo>
                      <a:pt x="876" y="492"/>
                    </a:lnTo>
                    <a:lnTo>
                      <a:pt x="876" y="492"/>
                    </a:lnTo>
                    <a:lnTo>
                      <a:pt x="876" y="492"/>
                    </a:lnTo>
                    <a:lnTo>
                      <a:pt x="876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8" y="492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94" y="498"/>
                    </a:lnTo>
                    <a:lnTo>
                      <a:pt x="894" y="498"/>
                    </a:lnTo>
                    <a:lnTo>
                      <a:pt x="894" y="498"/>
                    </a:lnTo>
                    <a:lnTo>
                      <a:pt x="894" y="498"/>
                    </a:lnTo>
                    <a:lnTo>
                      <a:pt x="894" y="498"/>
                    </a:lnTo>
                    <a:lnTo>
                      <a:pt x="894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6" y="498"/>
                    </a:lnTo>
                    <a:lnTo>
                      <a:pt x="906" y="498"/>
                    </a:lnTo>
                    <a:lnTo>
                      <a:pt x="906" y="498"/>
                    </a:lnTo>
                    <a:lnTo>
                      <a:pt x="906" y="504"/>
                    </a:lnTo>
                    <a:lnTo>
                      <a:pt x="906" y="504"/>
                    </a:lnTo>
                    <a:lnTo>
                      <a:pt x="906" y="504"/>
                    </a:lnTo>
                    <a:lnTo>
                      <a:pt x="912" y="504"/>
                    </a:lnTo>
                    <a:lnTo>
                      <a:pt x="912" y="504"/>
                    </a:lnTo>
                    <a:lnTo>
                      <a:pt x="912" y="504"/>
                    </a:lnTo>
                    <a:lnTo>
                      <a:pt x="912" y="504"/>
                    </a:lnTo>
                    <a:lnTo>
                      <a:pt x="912" y="504"/>
                    </a:lnTo>
                    <a:lnTo>
                      <a:pt x="912" y="504"/>
                    </a:lnTo>
                    <a:lnTo>
                      <a:pt x="918" y="504"/>
                    </a:lnTo>
                    <a:lnTo>
                      <a:pt x="918" y="504"/>
                    </a:lnTo>
                    <a:lnTo>
                      <a:pt x="918" y="504"/>
                    </a:lnTo>
                    <a:lnTo>
                      <a:pt x="918" y="504"/>
                    </a:lnTo>
                    <a:lnTo>
                      <a:pt x="918" y="504"/>
                    </a:lnTo>
                    <a:lnTo>
                      <a:pt x="918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30" y="510"/>
                    </a:lnTo>
                    <a:lnTo>
                      <a:pt x="930" y="510"/>
                    </a:lnTo>
                    <a:lnTo>
                      <a:pt x="930" y="510"/>
                    </a:lnTo>
                    <a:lnTo>
                      <a:pt x="930" y="510"/>
                    </a:lnTo>
                    <a:lnTo>
                      <a:pt x="930" y="510"/>
                    </a:lnTo>
                    <a:lnTo>
                      <a:pt x="930" y="510"/>
                    </a:lnTo>
                    <a:lnTo>
                      <a:pt x="936" y="510"/>
                    </a:lnTo>
                    <a:lnTo>
                      <a:pt x="936" y="510"/>
                    </a:lnTo>
                    <a:lnTo>
                      <a:pt x="936" y="510"/>
                    </a:lnTo>
                    <a:lnTo>
                      <a:pt x="936" y="510"/>
                    </a:lnTo>
                    <a:lnTo>
                      <a:pt x="936" y="510"/>
                    </a:lnTo>
                    <a:lnTo>
                      <a:pt x="936" y="510"/>
                    </a:lnTo>
                    <a:lnTo>
                      <a:pt x="942" y="510"/>
                    </a:lnTo>
                    <a:lnTo>
                      <a:pt x="942" y="510"/>
                    </a:lnTo>
                    <a:lnTo>
                      <a:pt x="942" y="510"/>
                    </a:lnTo>
                    <a:lnTo>
                      <a:pt x="942" y="510"/>
                    </a:lnTo>
                    <a:lnTo>
                      <a:pt x="942" y="510"/>
                    </a:lnTo>
                    <a:lnTo>
                      <a:pt x="942" y="510"/>
                    </a:lnTo>
                    <a:lnTo>
                      <a:pt x="948" y="510"/>
                    </a:lnTo>
                    <a:lnTo>
                      <a:pt x="948" y="510"/>
                    </a:lnTo>
                    <a:lnTo>
                      <a:pt x="948" y="510"/>
                    </a:lnTo>
                    <a:lnTo>
                      <a:pt x="948" y="516"/>
                    </a:lnTo>
                    <a:lnTo>
                      <a:pt x="948" y="516"/>
                    </a:lnTo>
                    <a:lnTo>
                      <a:pt x="948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60" y="516"/>
                    </a:lnTo>
                    <a:lnTo>
                      <a:pt x="960" y="516"/>
                    </a:lnTo>
                    <a:lnTo>
                      <a:pt x="960" y="516"/>
                    </a:lnTo>
                    <a:lnTo>
                      <a:pt x="960" y="516"/>
                    </a:lnTo>
                    <a:lnTo>
                      <a:pt x="960" y="516"/>
                    </a:lnTo>
                    <a:lnTo>
                      <a:pt x="960" y="516"/>
                    </a:lnTo>
                    <a:lnTo>
                      <a:pt x="966" y="516"/>
                    </a:lnTo>
                    <a:lnTo>
                      <a:pt x="966" y="516"/>
                    </a:lnTo>
                    <a:lnTo>
                      <a:pt x="966" y="516"/>
                    </a:lnTo>
                    <a:lnTo>
                      <a:pt x="966" y="516"/>
                    </a:lnTo>
                    <a:lnTo>
                      <a:pt x="966" y="516"/>
                    </a:lnTo>
                    <a:lnTo>
                      <a:pt x="966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90" y="522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34"/>
                    </a:lnTo>
                    <a:lnTo>
                      <a:pt x="1008" y="534"/>
                    </a:lnTo>
                    <a:lnTo>
                      <a:pt x="1014" y="534"/>
                    </a:lnTo>
                    <a:lnTo>
                      <a:pt x="1014" y="534"/>
                    </a:lnTo>
                    <a:lnTo>
                      <a:pt x="1014" y="534"/>
                    </a:lnTo>
                    <a:lnTo>
                      <a:pt x="1014" y="534"/>
                    </a:lnTo>
                    <a:lnTo>
                      <a:pt x="1014" y="534"/>
                    </a:lnTo>
                    <a:lnTo>
                      <a:pt x="1014" y="534"/>
                    </a:lnTo>
                    <a:lnTo>
                      <a:pt x="1020" y="534"/>
                    </a:lnTo>
                    <a:lnTo>
                      <a:pt x="1020" y="534"/>
                    </a:lnTo>
                    <a:lnTo>
                      <a:pt x="1020" y="534"/>
                    </a:lnTo>
                    <a:lnTo>
                      <a:pt x="1020" y="534"/>
                    </a:lnTo>
                    <a:lnTo>
                      <a:pt x="1020" y="534"/>
                    </a:lnTo>
                    <a:lnTo>
                      <a:pt x="1020" y="534"/>
                    </a:lnTo>
                    <a:lnTo>
                      <a:pt x="1026" y="534"/>
                    </a:lnTo>
                    <a:lnTo>
                      <a:pt x="1026" y="534"/>
                    </a:lnTo>
                    <a:lnTo>
                      <a:pt x="1026" y="534"/>
                    </a:lnTo>
                    <a:lnTo>
                      <a:pt x="1026" y="534"/>
                    </a:lnTo>
                    <a:lnTo>
                      <a:pt x="1026" y="534"/>
                    </a:lnTo>
                    <a:lnTo>
                      <a:pt x="1026" y="534"/>
                    </a:lnTo>
                    <a:lnTo>
                      <a:pt x="1032" y="534"/>
                    </a:lnTo>
                    <a:lnTo>
                      <a:pt x="1032" y="540"/>
                    </a:lnTo>
                    <a:lnTo>
                      <a:pt x="1032" y="540"/>
                    </a:lnTo>
                    <a:lnTo>
                      <a:pt x="1032" y="540"/>
                    </a:lnTo>
                    <a:lnTo>
                      <a:pt x="1032" y="540"/>
                    </a:lnTo>
                    <a:lnTo>
                      <a:pt x="1032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44" y="540"/>
                    </a:lnTo>
                    <a:lnTo>
                      <a:pt x="1044" y="540"/>
                    </a:lnTo>
                    <a:lnTo>
                      <a:pt x="1044" y="540"/>
                    </a:lnTo>
                    <a:lnTo>
                      <a:pt x="1044" y="540"/>
                    </a:lnTo>
                    <a:lnTo>
                      <a:pt x="1044" y="540"/>
                    </a:lnTo>
                    <a:lnTo>
                      <a:pt x="1044" y="540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0" y="546"/>
                    </a:lnTo>
                    <a:lnTo>
                      <a:pt x="1050" y="546"/>
                    </a:lnTo>
                    <a:lnTo>
                      <a:pt x="1050" y="546"/>
                    </a:lnTo>
                    <a:lnTo>
                      <a:pt x="1056" y="546"/>
                    </a:lnTo>
                    <a:lnTo>
                      <a:pt x="1056" y="546"/>
                    </a:lnTo>
                    <a:lnTo>
                      <a:pt x="1056" y="546"/>
                    </a:lnTo>
                    <a:lnTo>
                      <a:pt x="1056" y="546"/>
                    </a:lnTo>
                    <a:lnTo>
                      <a:pt x="1056" y="546"/>
                    </a:lnTo>
                    <a:lnTo>
                      <a:pt x="1056" y="546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74" y="552"/>
                    </a:lnTo>
                    <a:lnTo>
                      <a:pt x="1074" y="552"/>
                    </a:lnTo>
                    <a:lnTo>
                      <a:pt x="1074" y="552"/>
                    </a:lnTo>
                    <a:lnTo>
                      <a:pt x="1074" y="552"/>
                    </a:lnTo>
                    <a:lnTo>
                      <a:pt x="1074" y="552"/>
                    </a:lnTo>
                    <a:lnTo>
                      <a:pt x="1074" y="552"/>
                    </a:lnTo>
                    <a:lnTo>
                      <a:pt x="1080" y="552"/>
                    </a:lnTo>
                    <a:lnTo>
                      <a:pt x="1080" y="552"/>
                    </a:lnTo>
                    <a:lnTo>
                      <a:pt x="1080" y="552"/>
                    </a:lnTo>
                    <a:lnTo>
                      <a:pt x="1080" y="552"/>
                    </a:lnTo>
                    <a:lnTo>
                      <a:pt x="1080" y="552"/>
                    </a:lnTo>
                    <a:lnTo>
                      <a:pt x="1080" y="552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92" y="558"/>
                    </a:lnTo>
                    <a:lnTo>
                      <a:pt x="1092" y="558"/>
                    </a:lnTo>
                    <a:lnTo>
                      <a:pt x="1092" y="558"/>
                    </a:lnTo>
                    <a:lnTo>
                      <a:pt x="1092" y="558"/>
                    </a:lnTo>
                    <a:lnTo>
                      <a:pt x="1092" y="564"/>
                    </a:lnTo>
                    <a:lnTo>
                      <a:pt x="1092" y="564"/>
                    </a:lnTo>
                    <a:lnTo>
                      <a:pt x="1092" y="564"/>
                    </a:lnTo>
                    <a:lnTo>
                      <a:pt x="1098" y="564"/>
                    </a:lnTo>
                    <a:lnTo>
                      <a:pt x="1098" y="564"/>
                    </a:lnTo>
                    <a:lnTo>
                      <a:pt x="1098" y="564"/>
                    </a:lnTo>
                    <a:lnTo>
                      <a:pt x="1098" y="564"/>
                    </a:lnTo>
                    <a:lnTo>
                      <a:pt x="1098" y="564"/>
                    </a:lnTo>
                    <a:lnTo>
                      <a:pt x="1098" y="564"/>
                    </a:lnTo>
                    <a:lnTo>
                      <a:pt x="1104" y="564"/>
                    </a:lnTo>
                    <a:lnTo>
                      <a:pt x="1104" y="564"/>
                    </a:lnTo>
                    <a:lnTo>
                      <a:pt x="1104" y="570"/>
                    </a:lnTo>
                    <a:lnTo>
                      <a:pt x="1104" y="570"/>
                    </a:lnTo>
                    <a:lnTo>
                      <a:pt x="1104" y="570"/>
                    </a:lnTo>
                    <a:lnTo>
                      <a:pt x="1104" y="570"/>
                    </a:lnTo>
                    <a:lnTo>
                      <a:pt x="1110" y="570"/>
                    </a:lnTo>
                    <a:lnTo>
                      <a:pt x="1110" y="570"/>
                    </a:lnTo>
                    <a:lnTo>
                      <a:pt x="1110" y="570"/>
                    </a:lnTo>
                    <a:lnTo>
                      <a:pt x="1110" y="570"/>
                    </a:lnTo>
                    <a:lnTo>
                      <a:pt x="1110" y="570"/>
                    </a:lnTo>
                    <a:lnTo>
                      <a:pt x="1110" y="570"/>
                    </a:lnTo>
                    <a:lnTo>
                      <a:pt x="1116" y="570"/>
                    </a:lnTo>
                    <a:lnTo>
                      <a:pt x="1116" y="576"/>
                    </a:lnTo>
                    <a:lnTo>
                      <a:pt x="1116" y="576"/>
                    </a:lnTo>
                    <a:lnTo>
                      <a:pt x="1116" y="576"/>
                    </a:lnTo>
                    <a:lnTo>
                      <a:pt x="1116" y="576"/>
                    </a:lnTo>
                    <a:lnTo>
                      <a:pt x="1116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8" y="582"/>
                    </a:lnTo>
                    <a:lnTo>
                      <a:pt x="1128" y="582"/>
                    </a:lnTo>
                    <a:lnTo>
                      <a:pt x="1128" y="582"/>
                    </a:lnTo>
                    <a:lnTo>
                      <a:pt x="1128" y="582"/>
                    </a:lnTo>
                    <a:lnTo>
                      <a:pt x="1128" y="582"/>
                    </a:lnTo>
                    <a:lnTo>
                      <a:pt x="1128" y="582"/>
                    </a:lnTo>
                    <a:lnTo>
                      <a:pt x="1134" y="582"/>
                    </a:lnTo>
                    <a:lnTo>
                      <a:pt x="1134" y="582"/>
                    </a:lnTo>
                    <a:lnTo>
                      <a:pt x="1134" y="582"/>
                    </a:lnTo>
                    <a:lnTo>
                      <a:pt x="1134" y="582"/>
                    </a:lnTo>
                    <a:lnTo>
                      <a:pt x="1134" y="582"/>
                    </a:lnTo>
                    <a:lnTo>
                      <a:pt x="1134" y="582"/>
                    </a:lnTo>
                    <a:lnTo>
                      <a:pt x="1140" y="582"/>
                    </a:lnTo>
                    <a:lnTo>
                      <a:pt x="1140" y="588"/>
                    </a:lnTo>
                    <a:lnTo>
                      <a:pt x="1140" y="588"/>
                    </a:lnTo>
                    <a:lnTo>
                      <a:pt x="1140" y="588"/>
                    </a:lnTo>
                    <a:lnTo>
                      <a:pt x="1140" y="588"/>
                    </a:lnTo>
                    <a:lnTo>
                      <a:pt x="1140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52" y="588"/>
                    </a:lnTo>
                    <a:lnTo>
                      <a:pt x="1152" y="588"/>
                    </a:lnTo>
                    <a:lnTo>
                      <a:pt x="1152" y="594"/>
                    </a:lnTo>
                    <a:lnTo>
                      <a:pt x="1152" y="594"/>
                    </a:lnTo>
                    <a:lnTo>
                      <a:pt x="1152" y="594"/>
                    </a:lnTo>
                    <a:lnTo>
                      <a:pt x="1152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64" y="594"/>
                    </a:lnTo>
                    <a:lnTo>
                      <a:pt x="1164" y="594"/>
                    </a:lnTo>
                    <a:lnTo>
                      <a:pt x="1164" y="594"/>
                    </a:lnTo>
                    <a:lnTo>
                      <a:pt x="1164" y="594"/>
                    </a:lnTo>
                    <a:lnTo>
                      <a:pt x="1164" y="594"/>
                    </a:lnTo>
                    <a:lnTo>
                      <a:pt x="1164" y="594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82" y="600"/>
                    </a:lnTo>
                    <a:lnTo>
                      <a:pt x="1182" y="600"/>
                    </a:lnTo>
                    <a:lnTo>
                      <a:pt x="1182" y="600"/>
                    </a:lnTo>
                    <a:lnTo>
                      <a:pt x="1182" y="600"/>
                    </a:lnTo>
                    <a:lnTo>
                      <a:pt x="1182" y="606"/>
                    </a:lnTo>
                    <a:lnTo>
                      <a:pt x="1182" y="606"/>
                    </a:lnTo>
                    <a:lnTo>
                      <a:pt x="1188" y="606"/>
                    </a:lnTo>
                    <a:lnTo>
                      <a:pt x="1188" y="606"/>
                    </a:lnTo>
                    <a:lnTo>
                      <a:pt x="1188" y="606"/>
                    </a:lnTo>
                    <a:lnTo>
                      <a:pt x="1188" y="606"/>
                    </a:lnTo>
                    <a:lnTo>
                      <a:pt x="1188" y="606"/>
                    </a:lnTo>
                    <a:lnTo>
                      <a:pt x="1188" y="606"/>
                    </a:lnTo>
                    <a:lnTo>
                      <a:pt x="1194" y="606"/>
                    </a:lnTo>
                    <a:lnTo>
                      <a:pt x="1194" y="606"/>
                    </a:lnTo>
                    <a:lnTo>
                      <a:pt x="1194" y="606"/>
                    </a:lnTo>
                    <a:lnTo>
                      <a:pt x="1194" y="606"/>
                    </a:lnTo>
                    <a:lnTo>
                      <a:pt x="1194" y="606"/>
                    </a:lnTo>
                    <a:lnTo>
                      <a:pt x="1194" y="606"/>
                    </a:lnTo>
                    <a:lnTo>
                      <a:pt x="1200" y="606"/>
                    </a:lnTo>
                    <a:lnTo>
                      <a:pt x="1200" y="606"/>
                    </a:lnTo>
                    <a:lnTo>
                      <a:pt x="1200" y="606"/>
                    </a:lnTo>
                    <a:lnTo>
                      <a:pt x="1200" y="606"/>
                    </a:lnTo>
                    <a:lnTo>
                      <a:pt x="1200" y="606"/>
                    </a:lnTo>
                    <a:lnTo>
                      <a:pt x="1200" y="606"/>
                    </a:lnTo>
                    <a:lnTo>
                      <a:pt x="1200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12" y="612"/>
                    </a:lnTo>
                    <a:lnTo>
                      <a:pt x="1212" y="612"/>
                    </a:lnTo>
                    <a:lnTo>
                      <a:pt x="1212" y="612"/>
                    </a:lnTo>
                    <a:lnTo>
                      <a:pt x="1212" y="612"/>
                    </a:lnTo>
                    <a:lnTo>
                      <a:pt x="1212" y="612"/>
                    </a:lnTo>
                    <a:lnTo>
                      <a:pt x="1212" y="612"/>
                    </a:lnTo>
                    <a:lnTo>
                      <a:pt x="1218" y="612"/>
                    </a:lnTo>
                    <a:lnTo>
                      <a:pt x="1218" y="612"/>
                    </a:lnTo>
                    <a:lnTo>
                      <a:pt x="1218" y="612"/>
                    </a:lnTo>
                    <a:lnTo>
                      <a:pt x="1218" y="612"/>
                    </a:lnTo>
                    <a:lnTo>
                      <a:pt x="1218" y="612"/>
                    </a:lnTo>
                    <a:lnTo>
                      <a:pt x="1218" y="612"/>
                    </a:lnTo>
                    <a:lnTo>
                      <a:pt x="1224" y="612"/>
                    </a:lnTo>
                    <a:lnTo>
                      <a:pt x="1224" y="612"/>
                    </a:lnTo>
                    <a:lnTo>
                      <a:pt x="1224" y="612"/>
                    </a:lnTo>
                    <a:lnTo>
                      <a:pt x="1224" y="612"/>
                    </a:lnTo>
                    <a:lnTo>
                      <a:pt x="1224" y="612"/>
                    </a:lnTo>
                    <a:lnTo>
                      <a:pt x="1224" y="612"/>
                    </a:lnTo>
                    <a:lnTo>
                      <a:pt x="1230" y="618"/>
                    </a:lnTo>
                    <a:lnTo>
                      <a:pt x="1230" y="618"/>
                    </a:lnTo>
                    <a:lnTo>
                      <a:pt x="1230" y="618"/>
                    </a:lnTo>
                    <a:lnTo>
                      <a:pt x="1230" y="618"/>
                    </a:lnTo>
                    <a:lnTo>
                      <a:pt x="1230" y="618"/>
                    </a:lnTo>
                    <a:lnTo>
                      <a:pt x="1230" y="618"/>
                    </a:lnTo>
                    <a:lnTo>
                      <a:pt x="1236" y="618"/>
                    </a:lnTo>
                    <a:lnTo>
                      <a:pt x="1236" y="618"/>
                    </a:lnTo>
                    <a:lnTo>
                      <a:pt x="1236" y="618"/>
                    </a:lnTo>
                    <a:lnTo>
                      <a:pt x="1236" y="618"/>
                    </a:lnTo>
                    <a:lnTo>
                      <a:pt x="1236" y="618"/>
                    </a:lnTo>
                    <a:lnTo>
                      <a:pt x="1236" y="618"/>
                    </a:lnTo>
                    <a:lnTo>
                      <a:pt x="1242" y="618"/>
                    </a:lnTo>
                    <a:lnTo>
                      <a:pt x="1242" y="618"/>
                    </a:lnTo>
                    <a:lnTo>
                      <a:pt x="1242" y="618"/>
                    </a:lnTo>
                    <a:lnTo>
                      <a:pt x="1242" y="618"/>
                    </a:lnTo>
                    <a:lnTo>
                      <a:pt x="1242" y="618"/>
                    </a:lnTo>
                    <a:lnTo>
                      <a:pt x="1242" y="618"/>
                    </a:lnTo>
                    <a:lnTo>
                      <a:pt x="1248" y="618"/>
                    </a:lnTo>
                    <a:lnTo>
                      <a:pt x="1248" y="618"/>
                    </a:lnTo>
                    <a:lnTo>
                      <a:pt x="1248" y="618"/>
                    </a:lnTo>
                    <a:lnTo>
                      <a:pt x="1248" y="618"/>
                    </a:lnTo>
                    <a:lnTo>
                      <a:pt x="1248" y="618"/>
                    </a:lnTo>
                    <a:lnTo>
                      <a:pt x="1248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60" y="618"/>
                    </a:lnTo>
                    <a:lnTo>
                      <a:pt x="1260" y="618"/>
                    </a:lnTo>
                    <a:lnTo>
                      <a:pt x="1260" y="618"/>
                    </a:lnTo>
                    <a:lnTo>
                      <a:pt x="1260" y="618"/>
                    </a:lnTo>
                    <a:lnTo>
                      <a:pt x="1260" y="618"/>
                    </a:lnTo>
                    <a:lnTo>
                      <a:pt x="1260" y="618"/>
                    </a:lnTo>
                    <a:lnTo>
                      <a:pt x="1266" y="618"/>
                    </a:lnTo>
                    <a:lnTo>
                      <a:pt x="1266" y="618"/>
                    </a:lnTo>
                    <a:lnTo>
                      <a:pt x="1266" y="618"/>
                    </a:lnTo>
                    <a:lnTo>
                      <a:pt x="1266" y="618"/>
                    </a:lnTo>
                    <a:lnTo>
                      <a:pt x="1266" y="618"/>
                    </a:lnTo>
                    <a:lnTo>
                      <a:pt x="1266" y="618"/>
                    </a:lnTo>
                    <a:lnTo>
                      <a:pt x="1272" y="618"/>
                    </a:lnTo>
                    <a:lnTo>
                      <a:pt x="1272" y="624"/>
                    </a:lnTo>
                    <a:lnTo>
                      <a:pt x="1272" y="624"/>
                    </a:lnTo>
                    <a:lnTo>
                      <a:pt x="1272" y="624"/>
                    </a:lnTo>
                    <a:lnTo>
                      <a:pt x="1272" y="624"/>
                    </a:lnTo>
                    <a:lnTo>
                      <a:pt x="1272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84" y="624"/>
                    </a:lnTo>
                    <a:lnTo>
                      <a:pt x="1284" y="624"/>
                    </a:lnTo>
                    <a:lnTo>
                      <a:pt x="1284" y="624"/>
                    </a:lnTo>
                    <a:lnTo>
                      <a:pt x="1284" y="624"/>
                    </a:lnTo>
                    <a:lnTo>
                      <a:pt x="1284" y="624"/>
                    </a:lnTo>
                    <a:lnTo>
                      <a:pt x="1284" y="624"/>
                    </a:lnTo>
                    <a:lnTo>
                      <a:pt x="1290" y="624"/>
                    </a:lnTo>
                    <a:lnTo>
                      <a:pt x="1290" y="624"/>
                    </a:lnTo>
                    <a:lnTo>
                      <a:pt x="1290" y="624"/>
                    </a:lnTo>
                    <a:lnTo>
                      <a:pt x="1290" y="624"/>
                    </a:lnTo>
                    <a:lnTo>
                      <a:pt x="1290" y="624"/>
                    </a:lnTo>
                    <a:lnTo>
                      <a:pt x="1290" y="624"/>
                    </a:lnTo>
                    <a:lnTo>
                      <a:pt x="1296" y="624"/>
                    </a:lnTo>
                    <a:lnTo>
                      <a:pt x="1296" y="624"/>
                    </a:lnTo>
                    <a:lnTo>
                      <a:pt x="1296" y="624"/>
                    </a:lnTo>
                    <a:lnTo>
                      <a:pt x="1296" y="624"/>
                    </a:lnTo>
                    <a:lnTo>
                      <a:pt x="1296" y="624"/>
                    </a:lnTo>
                    <a:lnTo>
                      <a:pt x="1296" y="624"/>
                    </a:lnTo>
                    <a:lnTo>
                      <a:pt x="1302" y="624"/>
                    </a:lnTo>
                    <a:lnTo>
                      <a:pt x="1302" y="624"/>
                    </a:lnTo>
                    <a:lnTo>
                      <a:pt x="1302" y="624"/>
                    </a:lnTo>
                    <a:lnTo>
                      <a:pt x="1302" y="624"/>
                    </a:lnTo>
                    <a:lnTo>
                      <a:pt x="1302" y="624"/>
                    </a:lnTo>
                    <a:lnTo>
                      <a:pt x="1302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14" y="624"/>
                    </a:lnTo>
                    <a:lnTo>
                      <a:pt x="1314" y="624"/>
                    </a:lnTo>
                    <a:lnTo>
                      <a:pt x="1314" y="624"/>
                    </a:lnTo>
                    <a:lnTo>
                      <a:pt x="1314" y="624"/>
                    </a:lnTo>
                    <a:lnTo>
                      <a:pt x="1314" y="624"/>
                    </a:lnTo>
                    <a:lnTo>
                      <a:pt x="1314" y="624"/>
                    </a:lnTo>
                    <a:lnTo>
                      <a:pt x="1320" y="624"/>
                    </a:lnTo>
                    <a:lnTo>
                      <a:pt x="1320" y="624"/>
                    </a:lnTo>
                    <a:lnTo>
                      <a:pt x="1320" y="624"/>
                    </a:lnTo>
                    <a:lnTo>
                      <a:pt x="1320" y="624"/>
                    </a:lnTo>
                    <a:lnTo>
                      <a:pt x="1320" y="624"/>
                    </a:lnTo>
                    <a:lnTo>
                      <a:pt x="1320" y="618"/>
                    </a:lnTo>
                    <a:lnTo>
                      <a:pt x="1326" y="618"/>
                    </a:lnTo>
                    <a:lnTo>
                      <a:pt x="1326" y="618"/>
                    </a:lnTo>
                    <a:lnTo>
                      <a:pt x="1326" y="618"/>
                    </a:lnTo>
                    <a:lnTo>
                      <a:pt x="1326" y="618"/>
                    </a:lnTo>
                    <a:lnTo>
                      <a:pt x="1326" y="618"/>
                    </a:lnTo>
                    <a:lnTo>
                      <a:pt x="1326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8" y="618"/>
                    </a:lnTo>
                    <a:lnTo>
                      <a:pt x="1338" y="618"/>
                    </a:lnTo>
                    <a:lnTo>
                      <a:pt x="1338" y="618"/>
                    </a:lnTo>
                    <a:lnTo>
                      <a:pt x="1338" y="618"/>
                    </a:lnTo>
                    <a:lnTo>
                      <a:pt x="1338" y="618"/>
                    </a:lnTo>
                    <a:lnTo>
                      <a:pt x="1338" y="618"/>
                    </a:lnTo>
                    <a:lnTo>
                      <a:pt x="1344" y="618"/>
                    </a:lnTo>
                    <a:lnTo>
                      <a:pt x="1344" y="618"/>
                    </a:lnTo>
                    <a:lnTo>
                      <a:pt x="1344" y="618"/>
                    </a:lnTo>
                    <a:lnTo>
                      <a:pt x="1344" y="618"/>
                    </a:lnTo>
                    <a:lnTo>
                      <a:pt x="1344" y="618"/>
                    </a:lnTo>
                    <a:lnTo>
                      <a:pt x="1344" y="618"/>
                    </a:lnTo>
                    <a:lnTo>
                      <a:pt x="1350" y="618"/>
                    </a:lnTo>
                    <a:lnTo>
                      <a:pt x="1350" y="618"/>
                    </a:lnTo>
                    <a:lnTo>
                      <a:pt x="1350" y="618"/>
                    </a:lnTo>
                    <a:lnTo>
                      <a:pt x="1350" y="618"/>
                    </a:lnTo>
                    <a:lnTo>
                      <a:pt x="1350" y="618"/>
                    </a:lnTo>
                    <a:lnTo>
                      <a:pt x="1350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62" y="618"/>
                    </a:lnTo>
                    <a:lnTo>
                      <a:pt x="1362" y="618"/>
                    </a:lnTo>
                    <a:lnTo>
                      <a:pt x="1362" y="618"/>
                    </a:lnTo>
                    <a:lnTo>
                      <a:pt x="1362" y="618"/>
                    </a:lnTo>
                    <a:lnTo>
                      <a:pt x="1362" y="618"/>
                    </a:lnTo>
                    <a:lnTo>
                      <a:pt x="1362" y="612"/>
                    </a:lnTo>
                    <a:lnTo>
                      <a:pt x="1368" y="612"/>
                    </a:lnTo>
                    <a:lnTo>
                      <a:pt x="1368" y="612"/>
                    </a:lnTo>
                    <a:lnTo>
                      <a:pt x="1368" y="612"/>
                    </a:lnTo>
                    <a:lnTo>
                      <a:pt x="1368" y="612"/>
                    </a:lnTo>
                    <a:lnTo>
                      <a:pt x="1368" y="612"/>
                    </a:lnTo>
                    <a:lnTo>
                      <a:pt x="1368" y="612"/>
                    </a:lnTo>
                    <a:lnTo>
                      <a:pt x="1374" y="612"/>
                    </a:lnTo>
                    <a:lnTo>
                      <a:pt x="1374" y="612"/>
                    </a:lnTo>
                    <a:lnTo>
                      <a:pt x="1374" y="612"/>
                    </a:lnTo>
                    <a:lnTo>
                      <a:pt x="1374" y="612"/>
                    </a:lnTo>
                    <a:lnTo>
                      <a:pt x="1374" y="612"/>
                    </a:lnTo>
                    <a:lnTo>
                      <a:pt x="1374" y="612"/>
                    </a:lnTo>
                    <a:lnTo>
                      <a:pt x="1380" y="612"/>
                    </a:lnTo>
                    <a:lnTo>
                      <a:pt x="1380" y="612"/>
                    </a:lnTo>
                    <a:lnTo>
                      <a:pt x="1380" y="612"/>
                    </a:lnTo>
                    <a:lnTo>
                      <a:pt x="1380" y="612"/>
                    </a:lnTo>
                    <a:lnTo>
                      <a:pt x="1380" y="612"/>
                    </a:lnTo>
                    <a:lnTo>
                      <a:pt x="1380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92" y="606"/>
                    </a:lnTo>
                    <a:lnTo>
                      <a:pt x="1392" y="606"/>
                    </a:lnTo>
                    <a:lnTo>
                      <a:pt x="1392" y="606"/>
                    </a:lnTo>
                    <a:lnTo>
                      <a:pt x="1392" y="606"/>
                    </a:lnTo>
                    <a:lnTo>
                      <a:pt x="1392" y="606"/>
                    </a:lnTo>
                    <a:lnTo>
                      <a:pt x="1392" y="606"/>
                    </a:lnTo>
                    <a:lnTo>
                      <a:pt x="1398" y="606"/>
                    </a:lnTo>
                    <a:lnTo>
                      <a:pt x="1398" y="606"/>
                    </a:lnTo>
                    <a:lnTo>
                      <a:pt x="1398" y="606"/>
                    </a:lnTo>
                    <a:lnTo>
                      <a:pt x="1398" y="606"/>
                    </a:lnTo>
                    <a:lnTo>
                      <a:pt x="1398" y="606"/>
                    </a:lnTo>
                    <a:lnTo>
                      <a:pt x="1398" y="606"/>
                    </a:lnTo>
                    <a:lnTo>
                      <a:pt x="1404" y="606"/>
                    </a:lnTo>
                    <a:lnTo>
                      <a:pt x="1404" y="606"/>
                    </a:lnTo>
                    <a:lnTo>
                      <a:pt x="1404" y="606"/>
                    </a:lnTo>
                    <a:lnTo>
                      <a:pt x="1404" y="606"/>
                    </a:lnTo>
                    <a:lnTo>
                      <a:pt x="1404" y="606"/>
                    </a:lnTo>
                    <a:lnTo>
                      <a:pt x="1404" y="606"/>
                    </a:lnTo>
                    <a:lnTo>
                      <a:pt x="1410" y="606"/>
                    </a:lnTo>
                    <a:lnTo>
                      <a:pt x="1410" y="606"/>
                    </a:lnTo>
                    <a:lnTo>
                      <a:pt x="1410" y="606"/>
                    </a:lnTo>
                    <a:lnTo>
                      <a:pt x="1410" y="606"/>
                    </a:lnTo>
                    <a:lnTo>
                      <a:pt x="1410" y="600"/>
                    </a:lnTo>
                    <a:lnTo>
                      <a:pt x="1410" y="600"/>
                    </a:lnTo>
                    <a:lnTo>
                      <a:pt x="1410" y="600"/>
                    </a:lnTo>
                    <a:lnTo>
                      <a:pt x="1416" y="600"/>
                    </a:lnTo>
                    <a:lnTo>
                      <a:pt x="1416" y="600"/>
                    </a:lnTo>
                    <a:lnTo>
                      <a:pt x="1416" y="600"/>
                    </a:lnTo>
                    <a:lnTo>
                      <a:pt x="1416" y="600"/>
                    </a:lnTo>
                    <a:lnTo>
                      <a:pt x="1416" y="600"/>
                    </a:lnTo>
                    <a:lnTo>
                      <a:pt x="1416" y="600"/>
                    </a:lnTo>
                    <a:lnTo>
                      <a:pt x="1422" y="600"/>
                    </a:lnTo>
                    <a:lnTo>
                      <a:pt x="1422" y="600"/>
                    </a:lnTo>
                    <a:lnTo>
                      <a:pt x="1422" y="600"/>
                    </a:lnTo>
                    <a:lnTo>
                      <a:pt x="1422" y="600"/>
                    </a:lnTo>
                    <a:lnTo>
                      <a:pt x="1422" y="600"/>
                    </a:lnTo>
                    <a:lnTo>
                      <a:pt x="1422" y="600"/>
                    </a:lnTo>
                    <a:lnTo>
                      <a:pt x="1428" y="600"/>
                    </a:lnTo>
                    <a:lnTo>
                      <a:pt x="1428" y="600"/>
                    </a:lnTo>
                    <a:lnTo>
                      <a:pt x="1428" y="600"/>
                    </a:lnTo>
                    <a:lnTo>
                      <a:pt x="1428" y="600"/>
                    </a:lnTo>
                    <a:lnTo>
                      <a:pt x="1428" y="600"/>
                    </a:lnTo>
                    <a:lnTo>
                      <a:pt x="1428" y="600"/>
                    </a:lnTo>
                    <a:lnTo>
                      <a:pt x="1434" y="600"/>
                    </a:lnTo>
                    <a:lnTo>
                      <a:pt x="1434" y="594"/>
                    </a:lnTo>
                    <a:lnTo>
                      <a:pt x="1434" y="594"/>
                    </a:lnTo>
                    <a:lnTo>
                      <a:pt x="1434" y="594"/>
                    </a:lnTo>
                    <a:lnTo>
                      <a:pt x="1434" y="594"/>
                    </a:lnTo>
                    <a:lnTo>
                      <a:pt x="1434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6" y="594"/>
                    </a:lnTo>
                    <a:lnTo>
                      <a:pt x="1446" y="594"/>
                    </a:lnTo>
                    <a:lnTo>
                      <a:pt x="1446" y="594"/>
                    </a:lnTo>
                    <a:lnTo>
                      <a:pt x="1446" y="594"/>
                    </a:lnTo>
                    <a:lnTo>
                      <a:pt x="1446" y="594"/>
                    </a:lnTo>
                    <a:lnTo>
                      <a:pt x="1446" y="594"/>
                    </a:lnTo>
                    <a:lnTo>
                      <a:pt x="1452" y="594"/>
                    </a:lnTo>
                    <a:lnTo>
                      <a:pt x="1452" y="594"/>
                    </a:lnTo>
                    <a:lnTo>
                      <a:pt x="1452" y="594"/>
                    </a:lnTo>
                    <a:lnTo>
                      <a:pt x="1452" y="588"/>
                    </a:lnTo>
                    <a:lnTo>
                      <a:pt x="1452" y="588"/>
                    </a:lnTo>
                    <a:lnTo>
                      <a:pt x="1452" y="588"/>
                    </a:lnTo>
                    <a:lnTo>
                      <a:pt x="1458" y="588"/>
                    </a:lnTo>
                    <a:lnTo>
                      <a:pt x="1458" y="588"/>
                    </a:lnTo>
                    <a:lnTo>
                      <a:pt x="1458" y="588"/>
                    </a:lnTo>
                    <a:lnTo>
                      <a:pt x="1458" y="588"/>
                    </a:lnTo>
                    <a:lnTo>
                      <a:pt x="1458" y="588"/>
                    </a:lnTo>
                    <a:lnTo>
                      <a:pt x="1458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6" y="582"/>
                    </a:lnTo>
                    <a:lnTo>
                      <a:pt x="1476" y="582"/>
                    </a:lnTo>
                    <a:lnTo>
                      <a:pt x="1476" y="582"/>
                    </a:lnTo>
                    <a:lnTo>
                      <a:pt x="1476" y="582"/>
                    </a:lnTo>
                    <a:lnTo>
                      <a:pt x="1476" y="582"/>
                    </a:lnTo>
                    <a:lnTo>
                      <a:pt x="1476" y="582"/>
                    </a:lnTo>
                    <a:lnTo>
                      <a:pt x="1482" y="582"/>
                    </a:lnTo>
                    <a:lnTo>
                      <a:pt x="1482" y="582"/>
                    </a:lnTo>
                    <a:lnTo>
                      <a:pt x="1482" y="582"/>
                    </a:lnTo>
                    <a:lnTo>
                      <a:pt x="1482" y="582"/>
                    </a:lnTo>
                    <a:lnTo>
                      <a:pt x="1482" y="582"/>
                    </a:lnTo>
                    <a:lnTo>
                      <a:pt x="1482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94" y="582"/>
                    </a:lnTo>
                    <a:lnTo>
                      <a:pt x="1494" y="582"/>
                    </a:lnTo>
                    <a:lnTo>
                      <a:pt x="1494" y="582"/>
                    </a:lnTo>
                    <a:lnTo>
                      <a:pt x="1494" y="576"/>
                    </a:lnTo>
                    <a:lnTo>
                      <a:pt x="1494" y="576"/>
                    </a:lnTo>
                    <a:lnTo>
                      <a:pt x="1494" y="576"/>
                    </a:lnTo>
                    <a:lnTo>
                      <a:pt x="1500" y="576"/>
                    </a:lnTo>
                    <a:lnTo>
                      <a:pt x="1500" y="576"/>
                    </a:lnTo>
                    <a:lnTo>
                      <a:pt x="1500" y="576"/>
                    </a:lnTo>
                    <a:lnTo>
                      <a:pt x="1500" y="576"/>
                    </a:lnTo>
                    <a:lnTo>
                      <a:pt x="1500" y="576"/>
                    </a:lnTo>
                    <a:lnTo>
                      <a:pt x="1500" y="576"/>
                    </a:lnTo>
                    <a:lnTo>
                      <a:pt x="1506" y="576"/>
                    </a:lnTo>
                    <a:lnTo>
                      <a:pt x="1506" y="576"/>
                    </a:lnTo>
                    <a:lnTo>
                      <a:pt x="1506" y="576"/>
                    </a:lnTo>
                    <a:lnTo>
                      <a:pt x="1506" y="576"/>
                    </a:lnTo>
                    <a:lnTo>
                      <a:pt x="1506" y="576"/>
                    </a:lnTo>
                    <a:lnTo>
                      <a:pt x="1506" y="576"/>
                    </a:lnTo>
                    <a:lnTo>
                      <a:pt x="1512" y="576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24" y="570"/>
                    </a:lnTo>
                    <a:lnTo>
                      <a:pt x="1524" y="564"/>
                    </a:lnTo>
                    <a:lnTo>
                      <a:pt x="1524" y="564"/>
                    </a:lnTo>
                    <a:lnTo>
                      <a:pt x="1524" y="564"/>
                    </a:lnTo>
                    <a:lnTo>
                      <a:pt x="1524" y="564"/>
                    </a:lnTo>
                    <a:lnTo>
                      <a:pt x="1524" y="564"/>
                    </a:lnTo>
                    <a:lnTo>
                      <a:pt x="1530" y="564"/>
                    </a:lnTo>
                    <a:lnTo>
                      <a:pt x="1530" y="564"/>
                    </a:lnTo>
                    <a:lnTo>
                      <a:pt x="1530" y="564"/>
                    </a:lnTo>
                    <a:lnTo>
                      <a:pt x="1530" y="564"/>
                    </a:lnTo>
                    <a:lnTo>
                      <a:pt x="1530" y="564"/>
                    </a:lnTo>
                    <a:lnTo>
                      <a:pt x="1530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42" y="558"/>
                    </a:lnTo>
                    <a:lnTo>
                      <a:pt x="1542" y="552"/>
                    </a:lnTo>
                    <a:lnTo>
                      <a:pt x="1542" y="552"/>
                    </a:lnTo>
                    <a:lnTo>
                      <a:pt x="1542" y="552"/>
                    </a:lnTo>
                    <a:lnTo>
                      <a:pt x="1542" y="552"/>
                    </a:lnTo>
                    <a:lnTo>
                      <a:pt x="1542" y="552"/>
                    </a:lnTo>
                    <a:lnTo>
                      <a:pt x="1548" y="552"/>
                    </a:lnTo>
                    <a:lnTo>
                      <a:pt x="1548" y="552"/>
                    </a:lnTo>
                    <a:lnTo>
                      <a:pt x="1548" y="552"/>
                    </a:lnTo>
                    <a:lnTo>
                      <a:pt x="1548" y="546"/>
                    </a:lnTo>
                    <a:lnTo>
                      <a:pt x="1548" y="546"/>
                    </a:lnTo>
                    <a:lnTo>
                      <a:pt x="1548" y="546"/>
                    </a:lnTo>
                    <a:lnTo>
                      <a:pt x="1554" y="546"/>
                    </a:lnTo>
                    <a:lnTo>
                      <a:pt x="1554" y="546"/>
                    </a:lnTo>
                    <a:lnTo>
                      <a:pt x="1554" y="546"/>
                    </a:lnTo>
                    <a:lnTo>
                      <a:pt x="1554" y="546"/>
                    </a:lnTo>
                    <a:lnTo>
                      <a:pt x="1554" y="546"/>
                    </a:lnTo>
                    <a:lnTo>
                      <a:pt x="1554" y="540"/>
                    </a:lnTo>
                    <a:lnTo>
                      <a:pt x="1554" y="540"/>
                    </a:lnTo>
                    <a:lnTo>
                      <a:pt x="1560" y="540"/>
                    </a:lnTo>
                    <a:lnTo>
                      <a:pt x="1560" y="540"/>
                    </a:lnTo>
                    <a:lnTo>
                      <a:pt x="1560" y="540"/>
                    </a:lnTo>
                    <a:lnTo>
                      <a:pt x="1560" y="540"/>
                    </a:lnTo>
                    <a:lnTo>
                      <a:pt x="1560" y="540"/>
                    </a:lnTo>
                    <a:lnTo>
                      <a:pt x="1560" y="534"/>
                    </a:lnTo>
                    <a:lnTo>
                      <a:pt x="1566" y="534"/>
                    </a:lnTo>
                    <a:lnTo>
                      <a:pt x="1566" y="534"/>
                    </a:lnTo>
                    <a:lnTo>
                      <a:pt x="1566" y="534"/>
                    </a:lnTo>
                    <a:lnTo>
                      <a:pt x="1566" y="534"/>
                    </a:lnTo>
                    <a:lnTo>
                      <a:pt x="1566" y="534"/>
                    </a:lnTo>
                    <a:lnTo>
                      <a:pt x="1566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578" y="522"/>
                    </a:lnTo>
                    <a:lnTo>
                      <a:pt x="1578" y="522"/>
                    </a:lnTo>
                    <a:lnTo>
                      <a:pt x="1578" y="522"/>
                    </a:lnTo>
                    <a:lnTo>
                      <a:pt x="1578" y="522"/>
                    </a:lnTo>
                    <a:lnTo>
                      <a:pt x="1578" y="522"/>
                    </a:lnTo>
                    <a:lnTo>
                      <a:pt x="1578" y="522"/>
                    </a:lnTo>
                    <a:lnTo>
                      <a:pt x="1578" y="516"/>
                    </a:lnTo>
                    <a:lnTo>
                      <a:pt x="1584" y="516"/>
                    </a:lnTo>
                    <a:lnTo>
                      <a:pt x="1584" y="516"/>
                    </a:lnTo>
                    <a:lnTo>
                      <a:pt x="1584" y="516"/>
                    </a:lnTo>
                    <a:lnTo>
                      <a:pt x="1584" y="516"/>
                    </a:lnTo>
                    <a:lnTo>
                      <a:pt x="1584" y="510"/>
                    </a:lnTo>
                    <a:lnTo>
                      <a:pt x="1584" y="510"/>
                    </a:lnTo>
                    <a:lnTo>
                      <a:pt x="1590" y="510"/>
                    </a:lnTo>
                    <a:lnTo>
                      <a:pt x="1590" y="510"/>
                    </a:lnTo>
                    <a:lnTo>
                      <a:pt x="1590" y="510"/>
                    </a:lnTo>
                    <a:lnTo>
                      <a:pt x="1590" y="510"/>
                    </a:lnTo>
                    <a:lnTo>
                      <a:pt x="1590" y="504"/>
                    </a:lnTo>
                    <a:lnTo>
                      <a:pt x="1590" y="504"/>
                    </a:lnTo>
                    <a:lnTo>
                      <a:pt x="1596" y="504"/>
                    </a:lnTo>
                    <a:lnTo>
                      <a:pt x="1596" y="504"/>
                    </a:lnTo>
                    <a:lnTo>
                      <a:pt x="1596" y="504"/>
                    </a:lnTo>
                    <a:lnTo>
                      <a:pt x="1596" y="498"/>
                    </a:lnTo>
                    <a:lnTo>
                      <a:pt x="1596" y="498"/>
                    </a:lnTo>
                    <a:lnTo>
                      <a:pt x="1596" y="498"/>
                    </a:lnTo>
                    <a:lnTo>
                      <a:pt x="1602" y="498"/>
                    </a:lnTo>
                    <a:lnTo>
                      <a:pt x="1602" y="498"/>
                    </a:lnTo>
                    <a:lnTo>
                      <a:pt x="1602" y="498"/>
                    </a:lnTo>
                    <a:lnTo>
                      <a:pt x="1602" y="492"/>
                    </a:lnTo>
                    <a:lnTo>
                      <a:pt x="1602" y="492"/>
                    </a:lnTo>
                    <a:lnTo>
                      <a:pt x="1602" y="492"/>
                    </a:lnTo>
                    <a:lnTo>
                      <a:pt x="1602" y="492"/>
                    </a:lnTo>
                    <a:lnTo>
                      <a:pt x="1608" y="492"/>
                    </a:lnTo>
                    <a:lnTo>
                      <a:pt x="1608" y="492"/>
                    </a:lnTo>
                    <a:lnTo>
                      <a:pt x="1608" y="486"/>
                    </a:lnTo>
                    <a:lnTo>
                      <a:pt x="1608" y="486"/>
                    </a:lnTo>
                    <a:lnTo>
                      <a:pt x="1608" y="486"/>
                    </a:lnTo>
                    <a:lnTo>
                      <a:pt x="1608" y="486"/>
                    </a:lnTo>
                    <a:lnTo>
                      <a:pt x="1614" y="486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20" y="480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6" y="468"/>
                    </a:lnTo>
                    <a:lnTo>
                      <a:pt x="1626" y="468"/>
                    </a:lnTo>
                    <a:lnTo>
                      <a:pt x="1626" y="468"/>
                    </a:lnTo>
                    <a:lnTo>
                      <a:pt x="1626" y="468"/>
                    </a:lnTo>
                    <a:lnTo>
                      <a:pt x="1626" y="468"/>
                    </a:lnTo>
                    <a:lnTo>
                      <a:pt x="1626" y="468"/>
                    </a:lnTo>
                    <a:lnTo>
                      <a:pt x="1632" y="462"/>
                    </a:lnTo>
                    <a:lnTo>
                      <a:pt x="1632" y="462"/>
                    </a:lnTo>
                    <a:lnTo>
                      <a:pt x="1632" y="462"/>
                    </a:lnTo>
                    <a:lnTo>
                      <a:pt x="1632" y="462"/>
                    </a:lnTo>
                    <a:lnTo>
                      <a:pt x="1632" y="462"/>
                    </a:lnTo>
                    <a:lnTo>
                      <a:pt x="1632" y="462"/>
                    </a:lnTo>
                    <a:lnTo>
                      <a:pt x="1632" y="456"/>
                    </a:lnTo>
                    <a:lnTo>
                      <a:pt x="1638" y="456"/>
                    </a:lnTo>
                    <a:lnTo>
                      <a:pt x="1638" y="456"/>
                    </a:lnTo>
                    <a:lnTo>
                      <a:pt x="1638" y="456"/>
                    </a:lnTo>
                    <a:lnTo>
                      <a:pt x="1638" y="456"/>
                    </a:lnTo>
                    <a:lnTo>
                      <a:pt x="1638" y="450"/>
                    </a:lnTo>
                    <a:lnTo>
                      <a:pt x="1638" y="450"/>
                    </a:lnTo>
                    <a:lnTo>
                      <a:pt x="1644" y="450"/>
                    </a:lnTo>
                    <a:lnTo>
                      <a:pt x="1644" y="450"/>
                    </a:lnTo>
                    <a:lnTo>
                      <a:pt x="1644" y="450"/>
                    </a:lnTo>
                    <a:lnTo>
                      <a:pt x="1644" y="450"/>
                    </a:lnTo>
                    <a:lnTo>
                      <a:pt x="1644" y="444"/>
                    </a:lnTo>
                    <a:lnTo>
                      <a:pt x="1644" y="444"/>
                    </a:lnTo>
                    <a:lnTo>
                      <a:pt x="1650" y="444"/>
                    </a:lnTo>
                    <a:lnTo>
                      <a:pt x="1650" y="444"/>
                    </a:lnTo>
                    <a:lnTo>
                      <a:pt x="1650" y="444"/>
                    </a:lnTo>
                    <a:lnTo>
                      <a:pt x="1650" y="444"/>
                    </a:lnTo>
                    <a:lnTo>
                      <a:pt x="1650" y="438"/>
                    </a:lnTo>
                    <a:lnTo>
                      <a:pt x="1650" y="438"/>
                    </a:lnTo>
                    <a:lnTo>
                      <a:pt x="1656" y="438"/>
                    </a:lnTo>
                    <a:lnTo>
                      <a:pt x="1656" y="438"/>
                    </a:lnTo>
                    <a:lnTo>
                      <a:pt x="1656" y="438"/>
                    </a:lnTo>
                    <a:lnTo>
                      <a:pt x="1656" y="432"/>
                    </a:lnTo>
                    <a:lnTo>
                      <a:pt x="1656" y="432"/>
                    </a:lnTo>
                    <a:lnTo>
                      <a:pt x="1656" y="432"/>
                    </a:lnTo>
                    <a:lnTo>
                      <a:pt x="1656" y="432"/>
                    </a:lnTo>
                    <a:lnTo>
                      <a:pt x="1662" y="432"/>
                    </a:lnTo>
                    <a:lnTo>
                      <a:pt x="1662" y="432"/>
                    </a:lnTo>
                    <a:lnTo>
                      <a:pt x="1662" y="426"/>
                    </a:lnTo>
                    <a:lnTo>
                      <a:pt x="1662" y="426"/>
                    </a:lnTo>
                    <a:lnTo>
                      <a:pt x="1662" y="426"/>
                    </a:lnTo>
                    <a:lnTo>
                      <a:pt x="1662" y="426"/>
                    </a:lnTo>
                    <a:lnTo>
                      <a:pt x="1668" y="426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74" y="420"/>
                    </a:lnTo>
                    <a:lnTo>
                      <a:pt x="1674" y="414"/>
                    </a:lnTo>
                    <a:lnTo>
                      <a:pt x="1674" y="414"/>
                    </a:lnTo>
                    <a:lnTo>
                      <a:pt x="1674" y="414"/>
                    </a:lnTo>
                    <a:lnTo>
                      <a:pt x="1674" y="414"/>
                    </a:lnTo>
                    <a:lnTo>
                      <a:pt x="1674" y="414"/>
                    </a:lnTo>
                    <a:lnTo>
                      <a:pt x="1680" y="414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2"/>
                    </a:lnTo>
                    <a:lnTo>
                      <a:pt x="1686" y="402"/>
                    </a:lnTo>
                    <a:lnTo>
                      <a:pt x="1686" y="402"/>
                    </a:lnTo>
                    <a:lnTo>
                      <a:pt x="1686" y="402"/>
                    </a:lnTo>
                    <a:lnTo>
                      <a:pt x="1686" y="402"/>
                    </a:lnTo>
                    <a:lnTo>
                      <a:pt x="1686" y="402"/>
                    </a:lnTo>
                    <a:lnTo>
                      <a:pt x="1686" y="396"/>
                    </a:lnTo>
                    <a:lnTo>
                      <a:pt x="1692" y="396"/>
                    </a:lnTo>
                    <a:lnTo>
                      <a:pt x="1692" y="396"/>
                    </a:lnTo>
                    <a:lnTo>
                      <a:pt x="1692" y="396"/>
                    </a:lnTo>
                    <a:lnTo>
                      <a:pt x="1692" y="396"/>
                    </a:lnTo>
                    <a:lnTo>
                      <a:pt x="1692" y="390"/>
                    </a:lnTo>
                    <a:lnTo>
                      <a:pt x="1692" y="390"/>
                    </a:lnTo>
                    <a:lnTo>
                      <a:pt x="1698" y="390"/>
                    </a:lnTo>
                    <a:lnTo>
                      <a:pt x="1698" y="390"/>
                    </a:lnTo>
                    <a:lnTo>
                      <a:pt x="1698" y="390"/>
                    </a:lnTo>
                    <a:lnTo>
                      <a:pt x="1698" y="390"/>
                    </a:lnTo>
                    <a:lnTo>
                      <a:pt x="1698" y="384"/>
                    </a:lnTo>
                    <a:lnTo>
                      <a:pt x="1698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2"/>
                    </a:lnTo>
                    <a:lnTo>
                      <a:pt x="1710" y="372"/>
                    </a:lnTo>
                    <a:lnTo>
                      <a:pt x="1710" y="372"/>
                    </a:lnTo>
                    <a:lnTo>
                      <a:pt x="1710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22" y="366"/>
                    </a:lnTo>
                    <a:lnTo>
                      <a:pt x="1722" y="366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8" y="360"/>
                    </a:lnTo>
                    <a:lnTo>
                      <a:pt x="1728" y="354"/>
                    </a:lnTo>
                    <a:lnTo>
                      <a:pt x="1728" y="354"/>
                    </a:lnTo>
                    <a:lnTo>
                      <a:pt x="1728" y="354"/>
                    </a:lnTo>
                    <a:lnTo>
                      <a:pt x="1728" y="354"/>
                    </a:lnTo>
                    <a:lnTo>
                      <a:pt x="1728" y="354"/>
                    </a:lnTo>
                    <a:lnTo>
                      <a:pt x="1734" y="354"/>
                    </a:lnTo>
                    <a:lnTo>
                      <a:pt x="1734" y="348"/>
                    </a:lnTo>
                    <a:lnTo>
                      <a:pt x="1734" y="348"/>
                    </a:lnTo>
                    <a:lnTo>
                      <a:pt x="1734" y="348"/>
                    </a:lnTo>
                    <a:lnTo>
                      <a:pt x="1734" y="348"/>
                    </a:lnTo>
                    <a:lnTo>
                      <a:pt x="1734" y="348"/>
                    </a:lnTo>
                    <a:lnTo>
                      <a:pt x="1734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36"/>
                    </a:lnTo>
                    <a:lnTo>
                      <a:pt x="1746" y="336"/>
                    </a:lnTo>
                    <a:lnTo>
                      <a:pt x="1746" y="336"/>
                    </a:lnTo>
                    <a:lnTo>
                      <a:pt x="1746" y="336"/>
                    </a:lnTo>
                    <a:lnTo>
                      <a:pt x="1746" y="336"/>
                    </a:lnTo>
                    <a:lnTo>
                      <a:pt x="1746" y="336"/>
                    </a:lnTo>
                    <a:lnTo>
                      <a:pt x="1746" y="330"/>
                    </a:lnTo>
                    <a:lnTo>
                      <a:pt x="1752" y="330"/>
                    </a:lnTo>
                    <a:lnTo>
                      <a:pt x="1752" y="330"/>
                    </a:lnTo>
                    <a:lnTo>
                      <a:pt x="1752" y="330"/>
                    </a:lnTo>
                    <a:lnTo>
                      <a:pt x="1752" y="330"/>
                    </a:lnTo>
                    <a:lnTo>
                      <a:pt x="1752" y="324"/>
                    </a:lnTo>
                    <a:lnTo>
                      <a:pt x="1752" y="324"/>
                    </a:lnTo>
                    <a:lnTo>
                      <a:pt x="1758" y="324"/>
                    </a:lnTo>
                    <a:lnTo>
                      <a:pt x="1758" y="324"/>
                    </a:lnTo>
                    <a:lnTo>
                      <a:pt x="1758" y="324"/>
                    </a:lnTo>
                    <a:lnTo>
                      <a:pt x="1758" y="324"/>
                    </a:lnTo>
                    <a:lnTo>
                      <a:pt x="1758" y="318"/>
                    </a:lnTo>
                    <a:lnTo>
                      <a:pt x="1758" y="318"/>
                    </a:lnTo>
                    <a:lnTo>
                      <a:pt x="1764" y="318"/>
                    </a:lnTo>
                    <a:lnTo>
                      <a:pt x="1764" y="318"/>
                    </a:lnTo>
                    <a:lnTo>
                      <a:pt x="1764" y="318"/>
                    </a:lnTo>
                    <a:lnTo>
                      <a:pt x="1764" y="312"/>
                    </a:lnTo>
                    <a:lnTo>
                      <a:pt x="1764" y="312"/>
                    </a:lnTo>
                    <a:lnTo>
                      <a:pt x="1764" y="312"/>
                    </a:lnTo>
                    <a:lnTo>
                      <a:pt x="1764" y="312"/>
                    </a:lnTo>
                    <a:lnTo>
                      <a:pt x="1770" y="312"/>
                    </a:lnTo>
                    <a:lnTo>
                      <a:pt x="1770" y="312"/>
                    </a:lnTo>
                    <a:lnTo>
                      <a:pt x="1770" y="306"/>
                    </a:lnTo>
                    <a:lnTo>
                      <a:pt x="1770" y="306"/>
                    </a:lnTo>
                    <a:lnTo>
                      <a:pt x="1770" y="306"/>
                    </a:lnTo>
                    <a:lnTo>
                      <a:pt x="1770" y="306"/>
                    </a:lnTo>
                    <a:lnTo>
                      <a:pt x="1776" y="306"/>
                    </a:lnTo>
                    <a:lnTo>
                      <a:pt x="1776" y="306"/>
                    </a:lnTo>
                    <a:lnTo>
                      <a:pt x="1776" y="300"/>
                    </a:lnTo>
                    <a:lnTo>
                      <a:pt x="1776" y="300"/>
                    </a:lnTo>
                    <a:lnTo>
                      <a:pt x="1776" y="300"/>
                    </a:lnTo>
                    <a:lnTo>
                      <a:pt x="1776" y="300"/>
                    </a:lnTo>
                    <a:lnTo>
                      <a:pt x="1782" y="300"/>
                    </a:lnTo>
                    <a:lnTo>
                      <a:pt x="1782" y="294"/>
                    </a:lnTo>
                    <a:lnTo>
                      <a:pt x="1782" y="294"/>
                    </a:lnTo>
                    <a:lnTo>
                      <a:pt x="1782" y="294"/>
                    </a:lnTo>
                    <a:lnTo>
                      <a:pt x="1782" y="294"/>
                    </a:lnTo>
                    <a:lnTo>
                      <a:pt x="1782" y="294"/>
                    </a:lnTo>
                    <a:lnTo>
                      <a:pt x="1788" y="294"/>
                    </a:lnTo>
                    <a:lnTo>
                      <a:pt x="1788" y="288"/>
                    </a:lnTo>
                    <a:lnTo>
                      <a:pt x="1788" y="288"/>
                    </a:lnTo>
                    <a:lnTo>
                      <a:pt x="1788" y="288"/>
                    </a:lnTo>
                    <a:lnTo>
                      <a:pt x="1788" y="288"/>
                    </a:lnTo>
                    <a:lnTo>
                      <a:pt x="1788" y="288"/>
                    </a:lnTo>
                    <a:lnTo>
                      <a:pt x="1788" y="288"/>
                    </a:lnTo>
                    <a:lnTo>
                      <a:pt x="1794" y="282"/>
                    </a:lnTo>
                    <a:lnTo>
                      <a:pt x="1794" y="282"/>
                    </a:lnTo>
                    <a:lnTo>
                      <a:pt x="1794" y="282"/>
                    </a:lnTo>
                    <a:lnTo>
                      <a:pt x="1794" y="282"/>
                    </a:lnTo>
                    <a:lnTo>
                      <a:pt x="1794" y="282"/>
                    </a:lnTo>
                    <a:lnTo>
                      <a:pt x="1794" y="276"/>
                    </a:lnTo>
                    <a:lnTo>
                      <a:pt x="1800" y="276"/>
                    </a:lnTo>
                    <a:lnTo>
                      <a:pt x="1800" y="276"/>
                    </a:lnTo>
                    <a:lnTo>
                      <a:pt x="1800" y="276"/>
                    </a:lnTo>
                    <a:lnTo>
                      <a:pt x="1800" y="276"/>
                    </a:lnTo>
                    <a:lnTo>
                      <a:pt x="1800" y="276"/>
                    </a:lnTo>
                    <a:lnTo>
                      <a:pt x="1800" y="276"/>
                    </a:lnTo>
                    <a:lnTo>
                      <a:pt x="1806" y="270"/>
                    </a:lnTo>
                    <a:lnTo>
                      <a:pt x="1806" y="270"/>
                    </a:lnTo>
                    <a:lnTo>
                      <a:pt x="1806" y="270"/>
                    </a:lnTo>
                    <a:lnTo>
                      <a:pt x="1806" y="270"/>
                    </a:lnTo>
                    <a:lnTo>
                      <a:pt x="1806" y="270"/>
                    </a:lnTo>
                    <a:lnTo>
                      <a:pt x="1806" y="270"/>
                    </a:lnTo>
                    <a:lnTo>
                      <a:pt x="1806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6" y="240"/>
                    </a:lnTo>
                    <a:lnTo>
                      <a:pt x="1836" y="240"/>
                    </a:lnTo>
                    <a:lnTo>
                      <a:pt x="1836" y="240"/>
                    </a:lnTo>
                    <a:lnTo>
                      <a:pt x="1836" y="240"/>
                    </a:lnTo>
                    <a:lnTo>
                      <a:pt x="1836" y="240"/>
                    </a:lnTo>
                    <a:lnTo>
                      <a:pt x="1836" y="240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54" y="228"/>
                    </a:lnTo>
                    <a:lnTo>
                      <a:pt x="1854" y="228"/>
                    </a:lnTo>
                    <a:lnTo>
                      <a:pt x="1854" y="222"/>
                    </a:lnTo>
                    <a:lnTo>
                      <a:pt x="1854" y="222"/>
                    </a:lnTo>
                    <a:lnTo>
                      <a:pt x="1854" y="222"/>
                    </a:lnTo>
                    <a:lnTo>
                      <a:pt x="1854" y="222"/>
                    </a:lnTo>
                    <a:lnTo>
                      <a:pt x="1854" y="222"/>
                    </a:lnTo>
                    <a:lnTo>
                      <a:pt x="1860" y="222"/>
                    </a:lnTo>
                    <a:lnTo>
                      <a:pt x="1860" y="222"/>
                    </a:lnTo>
                    <a:lnTo>
                      <a:pt x="1860" y="222"/>
                    </a:lnTo>
                    <a:lnTo>
                      <a:pt x="1860" y="216"/>
                    </a:lnTo>
                    <a:lnTo>
                      <a:pt x="1860" y="216"/>
                    </a:lnTo>
                    <a:lnTo>
                      <a:pt x="1860" y="216"/>
                    </a:lnTo>
                    <a:lnTo>
                      <a:pt x="1866" y="216"/>
                    </a:lnTo>
                    <a:lnTo>
                      <a:pt x="1866" y="216"/>
                    </a:lnTo>
                    <a:lnTo>
                      <a:pt x="1866" y="216"/>
                    </a:lnTo>
                    <a:lnTo>
                      <a:pt x="1866" y="216"/>
                    </a:lnTo>
                    <a:lnTo>
                      <a:pt x="1866" y="210"/>
                    </a:lnTo>
                    <a:lnTo>
                      <a:pt x="1866" y="210"/>
                    </a:lnTo>
                    <a:lnTo>
                      <a:pt x="1872" y="210"/>
                    </a:lnTo>
                    <a:lnTo>
                      <a:pt x="1872" y="210"/>
                    </a:lnTo>
                    <a:lnTo>
                      <a:pt x="1872" y="210"/>
                    </a:lnTo>
                    <a:lnTo>
                      <a:pt x="1872" y="210"/>
                    </a:lnTo>
                    <a:lnTo>
                      <a:pt x="1872" y="210"/>
                    </a:lnTo>
                    <a:lnTo>
                      <a:pt x="1872" y="204"/>
                    </a:lnTo>
                    <a:lnTo>
                      <a:pt x="1872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90" y="198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896" y="192"/>
                    </a:lnTo>
                    <a:lnTo>
                      <a:pt x="1896" y="192"/>
                    </a:lnTo>
                    <a:lnTo>
                      <a:pt x="1896" y="186"/>
                    </a:lnTo>
                    <a:lnTo>
                      <a:pt x="1896" y="186"/>
                    </a:lnTo>
                    <a:lnTo>
                      <a:pt x="1896" y="186"/>
                    </a:lnTo>
                    <a:lnTo>
                      <a:pt x="1896" y="186"/>
                    </a:lnTo>
                    <a:lnTo>
                      <a:pt x="1902" y="186"/>
                    </a:lnTo>
                    <a:lnTo>
                      <a:pt x="1902" y="186"/>
                    </a:lnTo>
                    <a:lnTo>
                      <a:pt x="1902" y="186"/>
                    </a:lnTo>
                    <a:lnTo>
                      <a:pt x="1902" y="180"/>
                    </a:lnTo>
                    <a:lnTo>
                      <a:pt x="1902" y="180"/>
                    </a:lnTo>
                    <a:lnTo>
                      <a:pt x="1902" y="180"/>
                    </a:lnTo>
                    <a:lnTo>
                      <a:pt x="1902" y="180"/>
                    </a:lnTo>
                    <a:lnTo>
                      <a:pt x="1908" y="180"/>
                    </a:lnTo>
                    <a:lnTo>
                      <a:pt x="1908" y="180"/>
                    </a:lnTo>
                    <a:lnTo>
                      <a:pt x="1908" y="180"/>
                    </a:lnTo>
                    <a:lnTo>
                      <a:pt x="1908" y="180"/>
                    </a:lnTo>
                    <a:lnTo>
                      <a:pt x="1908" y="174"/>
                    </a:lnTo>
                    <a:lnTo>
                      <a:pt x="1908" y="174"/>
                    </a:lnTo>
                    <a:lnTo>
                      <a:pt x="1914" y="174"/>
                    </a:lnTo>
                    <a:lnTo>
                      <a:pt x="1914" y="174"/>
                    </a:lnTo>
                    <a:lnTo>
                      <a:pt x="1914" y="174"/>
                    </a:lnTo>
                    <a:lnTo>
                      <a:pt x="1914" y="174"/>
                    </a:lnTo>
                    <a:lnTo>
                      <a:pt x="1914" y="174"/>
                    </a:lnTo>
                    <a:lnTo>
                      <a:pt x="1914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32" y="162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44"/>
                    </a:lnTo>
                    <a:lnTo>
                      <a:pt x="1944" y="144"/>
                    </a:lnTo>
                    <a:lnTo>
                      <a:pt x="1944" y="144"/>
                    </a:lnTo>
                    <a:lnTo>
                      <a:pt x="1950" y="144"/>
                    </a:lnTo>
                    <a:lnTo>
                      <a:pt x="1950" y="144"/>
                    </a:lnTo>
                    <a:lnTo>
                      <a:pt x="1950" y="144"/>
                    </a:lnTo>
                    <a:lnTo>
                      <a:pt x="1950" y="144"/>
                    </a:lnTo>
                    <a:lnTo>
                      <a:pt x="1950" y="144"/>
                    </a:lnTo>
                    <a:lnTo>
                      <a:pt x="1950" y="138"/>
                    </a:lnTo>
                    <a:lnTo>
                      <a:pt x="1956" y="138"/>
                    </a:lnTo>
                    <a:lnTo>
                      <a:pt x="1956" y="138"/>
                    </a:lnTo>
                    <a:lnTo>
                      <a:pt x="1956" y="138"/>
                    </a:lnTo>
                    <a:lnTo>
                      <a:pt x="1956" y="138"/>
                    </a:lnTo>
                    <a:lnTo>
                      <a:pt x="1956" y="138"/>
                    </a:lnTo>
                    <a:lnTo>
                      <a:pt x="1956" y="138"/>
                    </a:lnTo>
                    <a:lnTo>
                      <a:pt x="1956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8" y="126"/>
                    </a:lnTo>
                    <a:lnTo>
                      <a:pt x="1968" y="126"/>
                    </a:lnTo>
                    <a:lnTo>
                      <a:pt x="1968" y="126"/>
                    </a:lnTo>
                    <a:lnTo>
                      <a:pt x="1968" y="126"/>
                    </a:lnTo>
                    <a:lnTo>
                      <a:pt x="1968" y="126"/>
                    </a:lnTo>
                    <a:lnTo>
                      <a:pt x="1968" y="126"/>
                    </a:lnTo>
                    <a:lnTo>
                      <a:pt x="1974" y="126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80" y="120"/>
                    </a:lnTo>
                    <a:lnTo>
                      <a:pt x="1980" y="120"/>
                    </a:lnTo>
                    <a:lnTo>
                      <a:pt x="1980" y="120"/>
                    </a:lnTo>
                    <a:lnTo>
                      <a:pt x="1980" y="114"/>
                    </a:lnTo>
                    <a:lnTo>
                      <a:pt x="1980" y="114"/>
                    </a:lnTo>
                    <a:lnTo>
                      <a:pt x="1980" y="114"/>
                    </a:lnTo>
                    <a:lnTo>
                      <a:pt x="1980" y="114"/>
                    </a:lnTo>
                    <a:lnTo>
                      <a:pt x="1986" y="114"/>
                    </a:lnTo>
                    <a:lnTo>
                      <a:pt x="1986" y="114"/>
                    </a:lnTo>
                    <a:lnTo>
                      <a:pt x="1986" y="114"/>
                    </a:lnTo>
                    <a:lnTo>
                      <a:pt x="1986" y="108"/>
                    </a:lnTo>
                    <a:lnTo>
                      <a:pt x="1986" y="108"/>
                    </a:lnTo>
                    <a:lnTo>
                      <a:pt x="1986" y="108"/>
                    </a:lnTo>
                    <a:lnTo>
                      <a:pt x="1992" y="108"/>
                    </a:lnTo>
                    <a:lnTo>
                      <a:pt x="1992" y="108"/>
                    </a:lnTo>
                    <a:lnTo>
                      <a:pt x="1992" y="108"/>
                    </a:lnTo>
                    <a:lnTo>
                      <a:pt x="1992" y="108"/>
                    </a:lnTo>
                    <a:lnTo>
                      <a:pt x="1992" y="102"/>
                    </a:lnTo>
                    <a:lnTo>
                      <a:pt x="1992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6" y="90"/>
                    </a:lnTo>
                    <a:lnTo>
                      <a:pt x="2016" y="84"/>
                    </a:lnTo>
                    <a:lnTo>
                      <a:pt x="2016" y="84"/>
                    </a:lnTo>
                    <a:lnTo>
                      <a:pt x="2016" y="84"/>
                    </a:lnTo>
                    <a:lnTo>
                      <a:pt x="2016" y="84"/>
                    </a:lnTo>
                    <a:lnTo>
                      <a:pt x="2016" y="84"/>
                    </a:lnTo>
                    <a:lnTo>
                      <a:pt x="2022" y="84"/>
                    </a:lnTo>
                    <a:lnTo>
                      <a:pt x="2022" y="84"/>
                    </a:lnTo>
                    <a:lnTo>
                      <a:pt x="2022" y="84"/>
                    </a:lnTo>
                    <a:lnTo>
                      <a:pt x="2022" y="78"/>
                    </a:lnTo>
                    <a:lnTo>
                      <a:pt x="2022" y="78"/>
                    </a:lnTo>
                    <a:lnTo>
                      <a:pt x="2022" y="78"/>
                    </a:lnTo>
                    <a:lnTo>
                      <a:pt x="2028" y="78"/>
                    </a:lnTo>
                    <a:lnTo>
                      <a:pt x="2028" y="78"/>
                    </a:lnTo>
                    <a:lnTo>
                      <a:pt x="2028" y="78"/>
                    </a:lnTo>
                    <a:lnTo>
                      <a:pt x="2028" y="78"/>
                    </a:lnTo>
                    <a:lnTo>
                      <a:pt x="2028" y="72"/>
                    </a:lnTo>
                    <a:lnTo>
                      <a:pt x="2028" y="72"/>
                    </a:lnTo>
                    <a:lnTo>
                      <a:pt x="2034" y="72"/>
                    </a:lnTo>
                    <a:lnTo>
                      <a:pt x="2034" y="72"/>
                    </a:lnTo>
                    <a:lnTo>
                      <a:pt x="2034" y="72"/>
                    </a:lnTo>
                    <a:lnTo>
                      <a:pt x="2034" y="72"/>
                    </a:lnTo>
                    <a:lnTo>
                      <a:pt x="2034" y="72"/>
                    </a:lnTo>
                    <a:lnTo>
                      <a:pt x="2034" y="66"/>
                    </a:lnTo>
                    <a:lnTo>
                      <a:pt x="2034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6" y="60"/>
                    </a:lnTo>
                    <a:lnTo>
                      <a:pt x="2046" y="60"/>
                    </a:lnTo>
                    <a:lnTo>
                      <a:pt x="2046" y="60"/>
                    </a:lnTo>
                    <a:lnTo>
                      <a:pt x="2046" y="60"/>
                    </a:lnTo>
                    <a:lnTo>
                      <a:pt x="2046" y="60"/>
                    </a:lnTo>
                    <a:lnTo>
                      <a:pt x="2046" y="60"/>
                    </a:lnTo>
                    <a:lnTo>
                      <a:pt x="2052" y="60"/>
                    </a:lnTo>
                    <a:lnTo>
                      <a:pt x="2052" y="54"/>
                    </a:lnTo>
                    <a:lnTo>
                      <a:pt x="2052" y="54"/>
                    </a:lnTo>
                    <a:lnTo>
                      <a:pt x="2052" y="54"/>
                    </a:lnTo>
                    <a:lnTo>
                      <a:pt x="2052" y="54"/>
                    </a:lnTo>
                    <a:lnTo>
                      <a:pt x="2052" y="54"/>
                    </a:lnTo>
                    <a:lnTo>
                      <a:pt x="2058" y="54"/>
                    </a:lnTo>
                    <a:lnTo>
                      <a:pt x="2058" y="54"/>
                    </a:lnTo>
                    <a:lnTo>
                      <a:pt x="2058" y="48"/>
                    </a:lnTo>
                    <a:lnTo>
                      <a:pt x="2058" y="48"/>
                    </a:lnTo>
                    <a:lnTo>
                      <a:pt x="2058" y="48"/>
                    </a:lnTo>
                    <a:lnTo>
                      <a:pt x="2058" y="48"/>
                    </a:lnTo>
                    <a:lnTo>
                      <a:pt x="2058" y="48"/>
                    </a:lnTo>
                    <a:lnTo>
                      <a:pt x="2064" y="48"/>
                    </a:lnTo>
                    <a:lnTo>
                      <a:pt x="2064" y="48"/>
                    </a:lnTo>
                    <a:lnTo>
                      <a:pt x="2064" y="42"/>
                    </a:lnTo>
                    <a:lnTo>
                      <a:pt x="2064" y="42"/>
                    </a:lnTo>
                    <a:lnTo>
                      <a:pt x="2064" y="42"/>
                    </a:lnTo>
                    <a:lnTo>
                      <a:pt x="2064" y="42"/>
                    </a:lnTo>
                    <a:lnTo>
                      <a:pt x="2070" y="42"/>
                    </a:lnTo>
                    <a:lnTo>
                      <a:pt x="2070" y="42"/>
                    </a:lnTo>
                    <a:lnTo>
                      <a:pt x="2070" y="42"/>
                    </a:lnTo>
                    <a:lnTo>
                      <a:pt x="2070" y="42"/>
                    </a:lnTo>
                    <a:lnTo>
                      <a:pt x="2070" y="36"/>
                    </a:lnTo>
                    <a:lnTo>
                      <a:pt x="2070" y="36"/>
                    </a:lnTo>
                    <a:lnTo>
                      <a:pt x="2076" y="36"/>
                    </a:lnTo>
                    <a:lnTo>
                      <a:pt x="2076" y="36"/>
                    </a:lnTo>
                    <a:lnTo>
                      <a:pt x="2076" y="36"/>
                    </a:lnTo>
                    <a:lnTo>
                      <a:pt x="2076" y="36"/>
                    </a:lnTo>
                    <a:lnTo>
                      <a:pt x="2076" y="36"/>
                    </a:lnTo>
                    <a:lnTo>
                      <a:pt x="2076" y="30"/>
                    </a:lnTo>
                    <a:lnTo>
                      <a:pt x="2082" y="30"/>
                    </a:lnTo>
                    <a:lnTo>
                      <a:pt x="2082" y="30"/>
                    </a:lnTo>
                    <a:lnTo>
                      <a:pt x="2082" y="30"/>
                    </a:lnTo>
                    <a:lnTo>
                      <a:pt x="2082" y="30"/>
                    </a:lnTo>
                    <a:lnTo>
                      <a:pt x="2082" y="30"/>
                    </a:lnTo>
                    <a:lnTo>
                      <a:pt x="2082" y="30"/>
                    </a:lnTo>
                    <a:lnTo>
                      <a:pt x="2088" y="24"/>
                    </a:lnTo>
                    <a:lnTo>
                      <a:pt x="2088" y="24"/>
                    </a:lnTo>
                    <a:lnTo>
                      <a:pt x="2088" y="24"/>
                    </a:lnTo>
                    <a:lnTo>
                      <a:pt x="2088" y="24"/>
                    </a:lnTo>
                    <a:lnTo>
                      <a:pt x="2088" y="24"/>
                    </a:lnTo>
                    <a:lnTo>
                      <a:pt x="2088" y="24"/>
                    </a:lnTo>
                    <a:lnTo>
                      <a:pt x="2094" y="24"/>
                    </a:lnTo>
                    <a:lnTo>
                      <a:pt x="2094" y="24"/>
                    </a:lnTo>
                    <a:lnTo>
                      <a:pt x="2094" y="24"/>
                    </a:lnTo>
                    <a:lnTo>
                      <a:pt x="2094" y="18"/>
                    </a:lnTo>
                    <a:lnTo>
                      <a:pt x="2094" y="18"/>
                    </a:lnTo>
                    <a:lnTo>
                      <a:pt x="2094" y="18"/>
                    </a:lnTo>
                    <a:lnTo>
                      <a:pt x="2100" y="18"/>
                    </a:lnTo>
                    <a:lnTo>
                      <a:pt x="2100" y="18"/>
                    </a:lnTo>
                    <a:lnTo>
                      <a:pt x="2100" y="18"/>
                    </a:lnTo>
                    <a:lnTo>
                      <a:pt x="2100" y="18"/>
                    </a:lnTo>
                    <a:lnTo>
                      <a:pt x="2100" y="18"/>
                    </a:lnTo>
                    <a:lnTo>
                      <a:pt x="2100" y="18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12" y="12"/>
                    </a:lnTo>
                    <a:lnTo>
                      <a:pt x="2112" y="12"/>
                    </a:lnTo>
                    <a:lnTo>
                      <a:pt x="2112" y="12"/>
                    </a:lnTo>
                    <a:lnTo>
                      <a:pt x="2112" y="12"/>
                    </a:lnTo>
                    <a:lnTo>
                      <a:pt x="2112" y="12"/>
                    </a:lnTo>
                    <a:lnTo>
                      <a:pt x="2112" y="6"/>
                    </a:lnTo>
                    <a:lnTo>
                      <a:pt x="2118" y="6"/>
                    </a:lnTo>
                    <a:lnTo>
                      <a:pt x="2118" y="6"/>
                    </a:lnTo>
                    <a:lnTo>
                      <a:pt x="2118" y="6"/>
                    </a:lnTo>
                    <a:lnTo>
                      <a:pt x="2118" y="6"/>
                    </a:lnTo>
                    <a:lnTo>
                      <a:pt x="2118" y="6"/>
                    </a:lnTo>
                    <a:lnTo>
                      <a:pt x="2118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30" y="6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6"/>
                    </a:lnTo>
                    <a:lnTo>
                      <a:pt x="2262" y="6"/>
                    </a:lnTo>
                    <a:lnTo>
                      <a:pt x="2268" y="6"/>
                    </a:lnTo>
                    <a:lnTo>
                      <a:pt x="2268" y="6"/>
                    </a:lnTo>
                    <a:lnTo>
                      <a:pt x="2268" y="6"/>
                    </a:lnTo>
                    <a:lnTo>
                      <a:pt x="2268" y="6"/>
                    </a:lnTo>
                    <a:lnTo>
                      <a:pt x="2268" y="6"/>
                    </a:lnTo>
                    <a:lnTo>
                      <a:pt x="2268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80" y="6"/>
                    </a:lnTo>
                    <a:lnTo>
                      <a:pt x="2280" y="6"/>
                    </a:lnTo>
                    <a:lnTo>
                      <a:pt x="2280" y="6"/>
                    </a:lnTo>
                    <a:lnTo>
                      <a:pt x="2280" y="6"/>
                    </a:lnTo>
                    <a:lnTo>
                      <a:pt x="2280" y="6"/>
                    </a:lnTo>
                    <a:lnTo>
                      <a:pt x="2280" y="6"/>
                    </a:lnTo>
                    <a:lnTo>
                      <a:pt x="2286" y="6"/>
                    </a:lnTo>
                    <a:lnTo>
                      <a:pt x="2286" y="6"/>
                    </a:lnTo>
                    <a:lnTo>
                      <a:pt x="2286" y="6"/>
                    </a:lnTo>
                    <a:lnTo>
                      <a:pt x="2286" y="6"/>
                    </a:lnTo>
                    <a:lnTo>
                      <a:pt x="2286" y="6"/>
                    </a:lnTo>
                    <a:lnTo>
                      <a:pt x="2286" y="6"/>
                    </a:lnTo>
                    <a:lnTo>
                      <a:pt x="2292" y="6"/>
                    </a:lnTo>
                    <a:lnTo>
                      <a:pt x="2292" y="6"/>
                    </a:lnTo>
                    <a:lnTo>
                      <a:pt x="2292" y="6"/>
                    </a:lnTo>
                    <a:lnTo>
                      <a:pt x="2292" y="6"/>
                    </a:lnTo>
                    <a:lnTo>
                      <a:pt x="2292" y="6"/>
                    </a:lnTo>
                    <a:lnTo>
                      <a:pt x="2292" y="6"/>
                    </a:lnTo>
                    <a:lnTo>
                      <a:pt x="2298" y="6"/>
                    </a:lnTo>
                    <a:lnTo>
                      <a:pt x="2298" y="6"/>
                    </a:lnTo>
                    <a:lnTo>
                      <a:pt x="2298" y="6"/>
                    </a:lnTo>
                    <a:lnTo>
                      <a:pt x="2298" y="6"/>
                    </a:lnTo>
                    <a:lnTo>
                      <a:pt x="2298" y="6"/>
                    </a:lnTo>
                    <a:lnTo>
                      <a:pt x="2298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10" y="6"/>
                    </a:lnTo>
                    <a:lnTo>
                      <a:pt x="2310" y="6"/>
                    </a:lnTo>
                    <a:lnTo>
                      <a:pt x="2310" y="6"/>
                    </a:lnTo>
                    <a:lnTo>
                      <a:pt x="2310" y="6"/>
                    </a:lnTo>
                    <a:lnTo>
                      <a:pt x="2310" y="6"/>
                    </a:lnTo>
                    <a:lnTo>
                      <a:pt x="2310" y="6"/>
                    </a:lnTo>
                    <a:lnTo>
                      <a:pt x="2316" y="6"/>
                    </a:lnTo>
                    <a:lnTo>
                      <a:pt x="2316" y="6"/>
                    </a:lnTo>
                    <a:lnTo>
                      <a:pt x="2316" y="6"/>
                    </a:lnTo>
                    <a:lnTo>
                      <a:pt x="2316" y="6"/>
                    </a:lnTo>
                    <a:lnTo>
                      <a:pt x="2316" y="6"/>
                    </a:lnTo>
                    <a:lnTo>
                      <a:pt x="2316" y="6"/>
                    </a:lnTo>
                    <a:lnTo>
                      <a:pt x="2322" y="6"/>
                    </a:lnTo>
                    <a:lnTo>
                      <a:pt x="2322" y="6"/>
                    </a:lnTo>
                    <a:lnTo>
                      <a:pt x="2322" y="6"/>
                    </a:lnTo>
                    <a:lnTo>
                      <a:pt x="2322" y="6"/>
                    </a:lnTo>
                    <a:lnTo>
                      <a:pt x="2322" y="6"/>
                    </a:lnTo>
                    <a:lnTo>
                      <a:pt x="2322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34" y="6"/>
                    </a:lnTo>
                    <a:lnTo>
                      <a:pt x="2334" y="6"/>
                    </a:lnTo>
                    <a:lnTo>
                      <a:pt x="2334" y="6"/>
                    </a:lnTo>
                    <a:lnTo>
                      <a:pt x="2334" y="6"/>
                    </a:lnTo>
                    <a:lnTo>
                      <a:pt x="2334" y="6"/>
                    </a:lnTo>
                    <a:lnTo>
                      <a:pt x="2334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70" y="6"/>
                    </a:lnTo>
                    <a:lnTo>
                      <a:pt x="2370" y="12"/>
                    </a:lnTo>
                    <a:lnTo>
                      <a:pt x="2370" y="12"/>
                    </a:lnTo>
                    <a:lnTo>
                      <a:pt x="2370" y="12"/>
                    </a:lnTo>
                    <a:lnTo>
                      <a:pt x="2370" y="12"/>
                    </a:lnTo>
                    <a:lnTo>
                      <a:pt x="2370" y="12"/>
                    </a:lnTo>
                    <a:lnTo>
                      <a:pt x="2376" y="12"/>
                    </a:lnTo>
                    <a:lnTo>
                      <a:pt x="2376" y="12"/>
                    </a:lnTo>
                    <a:lnTo>
                      <a:pt x="2376" y="12"/>
                    </a:lnTo>
                    <a:lnTo>
                      <a:pt x="2376" y="12"/>
                    </a:lnTo>
                    <a:lnTo>
                      <a:pt x="2376" y="12"/>
                    </a:lnTo>
                    <a:lnTo>
                      <a:pt x="2376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8" y="12"/>
                    </a:lnTo>
                    <a:lnTo>
                      <a:pt x="2388" y="12"/>
                    </a:lnTo>
                    <a:lnTo>
                      <a:pt x="2388" y="12"/>
                    </a:lnTo>
                    <a:lnTo>
                      <a:pt x="2388" y="12"/>
                    </a:lnTo>
                    <a:lnTo>
                      <a:pt x="2388" y="12"/>
                    </a:lnTo>
                    <a:lnTo>
                      <a:pt x="2388" y="12"/>
                    </a:lnTo>
                    <a:lnTo>
                      <a:pt x="2394" y="12"/>
                    </a:lnTo>
                    <a:lnTo>
                      <a:pt x="2394" y="12"/>
                    </a:lnTo>
                    <a:lnTo>
                      <a:pt x="2394" y="12"/>
                    </a:lnTo>
                    <a:lnTo>
                      <a:pt x="2394" y="12"/>
                    </a:lnTo>
                    <a:lnTo>
                      <a:pt x="2394" y="12"/>
                    </a:lnTo>
                    <a:lnTo>
                      <a:pt x="2394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12" y="12"/>
                    </a:lnTo>
                    <a:lnTo>
                      <a:pt x="2412" y="12"/>
                    </a:lnTo>
                    <a:lnTo>
                      <a:pt x="2412" y="12"/>
                    </a:lnTo>
                    <a:lnTo>
                      <a:pt x="2412" y="12"/>
                    </a:lnTo>
                    <a:lnTo>
                      <a:pt x="2412" y="12"/>
                    </a:lnTo>
                    <a:lnTo>
                      <a:pt x="2418" y="12"/>
                    </a:lnTo>
                    <a:lnTo>
                      <a:pt x="2418" y="12"/>
                    </a:lnTo>
                    <a:lnTo>
                      <a:pt x="2418" y="12"/>
                    </a:lnTo>
                    <a:lnTo>
                      <a:pt x="2418" y="12"/>
                    </a:lnTo>
                    <a:lnTo>
                      <a:pt x="2418" y="12"/>
                    </a:lnTo>
                    <a:lnTo>
                      <a:pt x="2418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30" y="12"/>
                    </a:lnTo>
                    <a:lnTo>
                      <a:pt x="2430" y="12"/>
                    </a:lnTo>
                    <a:lnTo>
                      <a:pt x="2430" y="12"/>
                    </a:lnTo>
                    <a:lnTo>
                      <a:pt x="2430" y="12"/>
                    </a:lnTo>
                    <a:lnTo>
                      <a:pt x="2430" y="12"/>
                    </a:lnTo>
                    <a:lnTo>
                      <a:pt x="2430" y="12"/>
                    </a:lnTo>
                    <a:lnTo>
                      <a:pt x="2436" y="12"/>
                    </a:lnTo>
                    <a:lnTo>
                      <a:pt x="2436" y="12"/>
                    </a:lnTo>
                    <a:lnTo>
                      <a:pt x="2436" y="12"/>
                    </a:lnTo>
                    <a:lnTo>
                      <a:pt x="2436" y="12"/>
                    </a:lnTo>
                    <a:lnTo>
                      <a:pt x="2436" y="12"/>
                    </a:lnTo>
                    <a:lnTo>
                      <a:pt x="2436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8" y="12"/>
                    </a:lnTo>
                    <a:lnTo>
                      <a:pt x="2448" y="12"/>
                    </a:lnTo>
                    <a:lnTo>
                      <a:pt x="2448" y="12"/>
                    </a:lnTo>
                    <a:lnTo>
                      <a:pt x="2448" y="12"/>
                    </a:lnTo>
                    <a:lnTo>
                      <a:pt x="2448" y="12"/>
                    </a:lnTo>
                    <a:lnTo>
                      <a:pt x="2448" y="12"/>
                    </a:lnTo>
                    <a:lnTo>
                      <a:pt x="2454" y="12"/>
                    </a:lnTo>
                    <a:lnTo>
                      <a:pt x="2454" y="12"/>
                    </a:lnTo>
                    <a:lnTo>
                      <a:pt x="2454" y="12"/>
                    </a:lnTo>
                    <a:lnTo>
                      <a:pt x="2454" y="12"/>
                    </a:lnTo>
                    <a:lnTo>
                      <a:pt x="2454" y="12"/>
                    </a:lnTo>
                    <a:lnTo>
                      <a:pt x="2454" y="6"/>
                    </a:lnTo>
                    <a:lnTo>
                      <a:pt x="2460" y="6"/>
                    </a:lnTo>
                    <a:lnTo>
                      <a:pt x="2460" y="6"/>
                    </a:lnTo>
                    <a:lnTo>
                      <a:pt x="2460" y="6"/>
                    </a:lnTo>
                    <a:lnTo>
                      <a:pt x="2460" y="6"/>
                    </a:lnTo>
                    <a:lnTo>
                      <a:pt x="2460" y="6"/>
                    </a:lnTo>
                    <a:lnTo>
                      <a:pt x="2460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8" y="6"/>
                    </a:lnTo>
                    <a:lnTo>
                      <a:pt x="2478" y="6"/>
                    </a:lnTo>
                    <a:lnTo>
                      <a:pt x="2478" y="6"/>
                    </a:lnTo>
                    <a:lnTo>
                      <a:pt x="2478" y="6"/>
                    </a:lnTo>
                    <a:lnTo>
                      <a:pt x="2478" y="6"/>
                    </a:lnTo>
                    <a:lnTo>
                      <a:pt x="2478" y="6"/>
                    </a:lnTo>
                    <a:lnTo>
                      <a:pt x="2484" y="6"/>
                    </a:lnTo>
                    <a:lnTo>
                      <a:pt x="2484" y="6"/>
                    </a:lnTo>
                    <a:lnTo>
                      <a:pt x="2484" y="6"/>
                    </a:lnTo>
                    <a:lnTo>
                      <a:pt x="2484" y="6"/>
                    </a:lnTo>
                    <a:lnTo>
                      <a:pt x="2484" y="6"/>
                    </a:lnTo>
                    <a:lnTo>
                      <a:pt x="2484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502" y="6"/>
                    </a:lnTo>
                    <a:lnTo>
                      <a:pt x="2502" y="6"/>
                    </a:lnTo>
                    <a:lnTo>
                      <a:pt x="2502" y="6"/>
                    </a:lnTo>
                    <a:lnTo>
                      <a:pt x="2502" y="6"/>
                    </a:lnTo>
                    <a:lnTo>
                      <a:pt x="2502" y="6"/>
                    </a:lnTo>
                    <a:lnTo>
                      <a:pt x="2502" y="6"/>
                    </a:lnTo>
                    <a:lnTo>
                      <a:pt x="2508" y="6"/>
                    </a:lnTo>
                    <a:lnTo>
                      <a:pt x="2508" y="6"/>
                    </a:lnTo>
                    <a:lnTo>
                      <a:pt x="2508" y="6"/>
                    </a:lnTo>
                    <a:lnTo>
                      <a:pt x="2508" y="6"/>
                    </a:lnTo>
                    <a:lnTo>
                      <a:pt x="2508" y="6"/>
                    </a:lnTo>
                    <a:lnTo>
                      <a:pt x="2508" y="6"/>
                    </a:lnTo>
                    <a:lnTo>
                      <a:pt x="2514" y="6"/>
                    </a:lnTo>
                    <a:lnTo>
                      <a:pt x="2514" y="6"/>
                    </a:lnTo>
                    <a:lnTo>
                      <a:pt x="2514" y="6"/>
                    </a:lnTo>
                    <a:lnTo>
                      <a:pt x="2514" y="6"/>
                    </a:lnTo>
                    <a:lnTo>
                      <a:pt x="2514" y="6"/>
                    </a:lnTo>
                    <a:lnTo>
                      <a:pt x="2514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32" y="6"/>
                    </a:lnTo>
                    <a:lnTo>
                      <a:pt x="2532" y="6"/>
                    </a:lnTo>
                    <a:lnTo>
                      <a:pt x="2532" y="6"/>
                    </a:lnTo>
                    <a:lnTo>
                      <a:pt x="2532" y="6"/>
                    </a:lnTo>
                    <a:lnTo>
                      <a:pt x="2532" y="6"/>
                    </a:lnTo>
                    <a:lnTo>
                      <a:pt x="2532" y="6"/>
                    </a:lnTo>
                    <a:lnTo>
                      <a:pt x="2538" y="6"/>
                    </a:lnTo>
                    <a:lnTo>
                      <a:pt x="2538" y="6"/>
                    </a:lnTo>
                    <a:lnTo>
                      <a:pt x="2538" y="6"/>
                    </a:lnTo>
                    <a:lnTo>
                      <a:pt x="2538" y="6"/>
                    </a:lnTo>
                    <a:lnTo>
                      <a:pt x="2538" y="6"/>
                    </a:lnTo>
                    <a:lnTo>
                      <a:pt x="2538" y="6"/>
                    </a:lnTo>
                    <a:lnTo>
                      <a:pt x="2544" y="6"/>
                    </a:lnTo>
                    <a:lnTo>
                      <a:pt x="2544" y="6"/>
                    </a:lnTo>
                    <a:lnTo>
                      <a:pt x="2544" y="6"/>
                    </a:lnTo>
                    <a:lnTo>
                      <a:pt x="2544" y="6"/>
                    </a:lnTo>
                    <a:lnTo>
                      <a:pt x="2544" y="6"/>
                    </a:lnTo>
                    <a:lnTo>
                      <a:pt x="2544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6" y="6"/>
                    </a:lnTo>
                    <a:lnTo>
                      <a:pt x="2556" y="6"/>
                    </a:lnTo>
                    <a:lnTo>
                      <a:pt x="2556" y="6"/>
                    </a:lnTo>
                    <a:lnTo>
                      <a:pt x="2556" y="6"/>
                    </a:lnTo>
                    <a:lnTo>
                      <a:pt x="2556" y="6"/>
                    </a:lnTo>
                    <a:lnTo>
                      <a:pt x="2556" y="6"/>
                    </a:lnTo>
                    <a:lnTo>
                      <a:pt x="2562" y="6"/>
                    </a:lnTo>
                    <a:lnTo>
                      <a:pt x="2562" y="6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6" y="6"/>
                    </a:lnTo>
                    <a:lnTo>
                      <a:pt x="2706" y="6"/>
                    </a:lnTo>
                    <a:lnTo>
                      <a:pt x="2706" y="6"/>
                    </a:lnTo>
                    <a:lnTo>
                      <a:pt x="2706" y="6"/>
                    </a:lnTo>
                    <a:lnTo>
                      <a:pt x="2706" y="6"/>
                    </a:lnTo>
                    <a:lnTo>
                      <a:pt x="2706" y="6"/>
                    </a:lnTo>
                    <a:lnTo>
                      <a:pt x="2712" y="6"/>
                    </a:lnTo>
                    <a:lnTo>
                      <a:pt x="2712" y="12"/>
                    </a:lnTo>
                    <a:lnTo>
                      <a:pt x="2712" y="12"/>
                    </a:lnTo>
                    <a:lnTo>
                      <a:pt x="2712" y="12"/>
                    </a:lnTo>
                    <a:lnTo>
                      <a:pt x="2712" y="12"/>
                    </a:lnTo>
                    <a:lnTo>
                      <a:pt x="2712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24" y="18"/>
                    </a:lnTo>
                    <a:lnTo>
                      <a:pt x="2724" y="18"/>
                    </a:lnTo>
                    <a:lnTo>
                      <a:pt x="2724" y="18"/>
                    </a:lnTo>
                    <a:lnTo>
                      <a:pt x="2724" y="18"/>
                    </a:lnTo>
                    <a:lnTo>
                      <a:pt x="2724" y="18"/>
                    </a:lnTo>
                    <a:lnTo>
                      <a:pt x="2724" y="18"/>
                    </a:lnTo>
                    <a:lnTo>
                      <a:pt x="2730" y="18"/>
                    </a:lnTo>
                    <a:lnTo>
                      <a:pt x="2730" y="18"/>
                    </a:lnTo>
                    <a:lnTo>
                      <a:pt x="2730" y="18"/>
                    </a:lnTo>
                    <a:lnTo>
                      <a:pt x="2730" y="24"/>
                    </a:lnTo>
                    <a:lnTo>
                      <a:pt x="2730" y="24"/>
                    </a:lnTo>
                    <a:lnTo>
                      <a:pt x="2730" y="24"/>
                    </a:lnTo>
                    <a:lnTo>
                      <a:pt x="2736" y="24"/>
                    </a:lnTo>
                    <a:lnTo>
                      <a:pt x="2736" y="24"/>
                    </a:lnTo>
                    <a:lnTo>
                      <a:pt x="2736" y="24"/>
                    </a:lnTo>
                    <a:lnTo>
                      <a:pt x="2736" y="24"/>
                    </a:lnTo>
                    <a:lnTo>
                      <a:pt x="2736" y="24"/>
                    </a:lnTo>
                    <a:lnTo>
                      <a:pt x="2736" y="24"/>
                    </a:lnTo>
                    <a:lnTo>
                      <a:pt x="2742" y="30"/>
                    </a:lnTo>
                    <a:lnTo>
                      <a:pt x="2742" y="30"/>
                    </a:lnTo>
                    <a:lnTo>
                      <a:pt x="2742" y="30"/>
                    </a:lnTo>
                    <a:lnTo>
                      <a:pt x="2742" y="30"/>
                    </a:lnTo>
                    <a:lnTo>
                      <a:pt x="2742" y="30"/>
                    </a:lnTo>
                    <a:lnTo>
                      <a:pt x="2742" y="30"/>
                    </a:lnTo>
                    <a:lnTo>
                      <a:pt x="2748" y="30"/>
                    </a:lnTo>
                    <a:lnTo>
                      <a:pt x="2748" y="36"/>
                    </a:lnTo>
                    <a:lnTo>
                      <a:pt x="2748" y="36"/>
                    </a:lnTo>
                    <a:lnTo>
                      <a:pt x="2748" y="36"/>
                    </a:lnTo>
                    <a:lnTo>
                      <a:pt x="2748" y="36"/>
                    </a:lnTo>
                    <a:lnTo>
                      <a:pt x="2748" y="36"/>
                    </a:lnTo>
                    <a:lnTo>
                      <a:pt x="2754" y="36"/>
                    </a:lnTo>
                    <a:lnTo>
                      <a:pt x="2754" y="36"/>
                    </a:lnTo>
                    <a:lnTo>
                      <a:pt x="2754" y="42"/>
                    </a:lnTo>
                    <a:lnTo>
                      <a:pt x="2754" y="42"/>
                    </a:lnTo>
                    <a:lnTo>
                      <a:pt x="2754" y="42"/>
                    </a:lnTo>
                    <a:lnTo>
                      <a:pt x="2754" y="42"/>
                    </a:lnTo>
                    <a:lnTo>
                      <a:pt x="2760" y="42"/>
                    </a:lnTo>
                    <a:lnTo>
                      <a:pt x="2760" y="42"/>
                    </a:lnTo>
                    <a:lnTo>
                      <a:pt x="2760" y="42"/>
                    </a:lnTo>
                    <a:lnTo>
                      <a:pt x="2760" y="42"/>
                    </a:lnTo>
                    <a:lnTo>
                      <a:pt x="2760" y="48"/>
                    </a:lnTo>
                    <a:lnTo>
                      <a:pt x="2760" y="48"/>
                    </a:lnTo>
                    <a:lnTo>
                      <a:pt x="2766" y="48"/>
                    </a:lnTo>
                    <a:lnTo>
                      <a:pt x="2766" y="48"/>
                    </a:lnTo>
                    <a:lnTo>
                      <a:pt x="2766" y="48"/>
                    </a:lnTo>
                    <a:lnTo>
                      <a:pt x="2766" y="48"/>
                    </a:lnTo>
                    <a:lnTo>
                      <a:pt x="2766" y="48"/>
                    </a:lnTo>
                    <a:lnTo>
                      <a:pt x="2766" y="54"/>
                    </a:lnTo>
                    <a:lnTo>
                      <a:pt x="2766" y="54"/>
                    </a:lnTo>
                    <a:lnTo>
                      <a:pt x="2772" y="54"/>
                    </a:lnTo>
                    <a:lnTo>
                      <a:pt x="2772" y="54"/>
                    </a:lnTo>
                    <a:lnTo>
                      <a:pt x="2772" y="54"/>
                    </a:lnTo>
                    <a:lnTo>
                      <a:pt x="2772" y="54"/>
                    </a:lnTo>
                    <a:lnTo>
                      <a:pt x="2772" y="54"/>
                    </a:lnTo>
                    <a:lnTo>
                      <a:pt x="2772" y="60"/>
                    </a:lnTo>
                    <a:lnTo>
                      <a:pt x="2778" y="60"/>
                    </a:lnTo>
                    <a:lnTo>
                      <a:pt x="2778" y="60"/>
                    </a:lnTo>
                    <a:lnTo>
                      <a:pt x="2778" y="60"/>
                    </a:lnTo>
                    <a:lnTo>
                      <a:pt x="2778" y="60"/>
                    </a:lnTo>
                    <a:lnTo>
                      <a:pt x="2778" y="60"/>
                    </a:lnTo>
                    <a:lnTo>
                      <a:pt x="2778" y="60"/>
                    </a:lnTo>
                    <a:lnTo>
                      <a:pt x="2784" y="66"/>
                    </a:lnTo>
                    <a:lnTo>
                      <a:pt x="2784" y="66"/>
                    </a:lnTo>
                    <a:lnTo>
                      <a:pt x="2784" y="66"/>
                    </a:lnTo>
                    <a:lnTo>
                      <a:pt x="2784" y="66"/>
                    </a:lnTo>
                    <a:lnTo>
                      <a:pt x="2784" y="66"/>
                    </a:lnTo>
                    <a:lnTo>
                      <a:pt x="2784" y="66"/>
                    </a:lnTo>
                    <a:lnTo>
                      <a:pt x="2790" y="66"/>
                    </a:lnTo>
                    <a:lnTo>
                      <a:pt x="2790" y="66"/>
                    </a:lnTo>
                    <a:lnTo>
                      <a:pt x="2790" y="72"/>
                    </a:lnTo>
                    <a:lnTo>
                      <a:pt x="2790" y="72"/>
                    </a:lnTo>
                    <a:lnTo>
                      <a:pt x="2790" y="72"/>
                    </a:lnTo>
                    <a:lnTo>
                      <a:pt x="2790" y="72"/>
                    </a:lnTo>
                    <a:lnTo>
                      <a:pt x="2790" y="72"/>
                    </a:lnTo>
                    <a:lnTo>
                      <a:pt x="2796" y="72"/>
                    </a:lnTo>
                    <a:lnTo>
                      <a:pt x="2796" y="72"/>
                    </a:lnTo>
                    <a:lnTo>
                      <a:pt x="2796" y="78"/>
                    </a:lnTo>
                    <a:lnTo>
                      <a:pt x="2796" y="78"/>
                    </a:lnTo>
                    <a:lnTo>
                      <a:pt x="2796" y="78"/>
                    </a:lnTo>
                    <a:lnTo>
                      <a:pt x="2796" y="78"/>
                    </a:lnTo>
                    <a:lnTo>
                      <a:pt x="2802" y="78"/>
                    </a:lnTo>
                    <a:lnTo>
                      <a:pt x="2802" y="78"/>
                    </a:lnTo>
                    <a:lnTo>
                      <a:pt x="2802" y="78"/>
                    </a:lnTo>
                    <a:lnTo>
                      <a:pt x="2802" y="84"/>
                    </a:lnTo>
                    <a:lnTo>
                      <a:pt x="2802" y="84"/>
                    </a:lnTo>
                    <a:lnTo>
                      <a:pt x="2802" y="84"/>
                    </a:lnTo>
                    <a:lnTo>
                      <a:pt x="2808" y="84"/>
                    </a:lnTo>
                    <a:lnTo>
                      <a:pt x="2808" y="84"/>
                    </a:lnTo>
                    <a:lnTo>
                      <a:pt x="2808" y="84"/>
                    </a:lnTo>
                    <a:lnTo>
                      <a:pt x="2808" y="84"/>
                    </a:lnTo>
                    <a:lnTo>
                      <a:pt x="2808" y="84"/>
                    </a:lnTo>
                    <a:lnTo>
                      <a:pt x="2808" y="90"/>
                    </a:lnTo>
                    <a:lnTo>
                      <a:pt x="2814" y="90"/>
                    </a:lnTo>
                    <a:lnTo>
                      <a:pt x="2814" y="90"/>
                    </a:lnTo>
                    <a:lnTo>
                      <a:pt x="2814" y="90"/>
                    </a:lnTo>
                    <a:lnTo>
                      <a:pt x="2814" y="90"/>
                    </a:lnTo>
                    <a:lnTo>
                      <a:pt x="2814" y="90"/>
                    </a:lnTo>
                    <a:lnTo>
                      <a:pt x="2814" y="90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6" y="102"/>
                    </a:lnTo>
                    <a:lnTo>
                      <a:pt x="2826" y="102"/>
                    </a:lnTo>
                    <a:lnTo>
                      <a:pt x="2826" y="102"/>
                    </a:lnTo>
                    <a:lnTo>
                      <a:pt x="2826" y="102"/>
                    </a:lnTo>
                    <a:lnTo>
                      <a:pt x="2826" y="102"/>
                    </a:lnTo>
                    <a:lnTo>
                      <a:pt x="2826" y="102"/>
                    </a:lnTo>
                    <a:lnTo>
                      <a:pt x="2832" y="102"/>
                    </a:lnTo>
                    <a:lnTo>
                      <a:pt x="2832" y="102"/>
                    </a:lnTo>
                    <a:lnTo>
                      <a:pt x="2832" y="108"/>
                    </a:lnTo>
                    <a:lnTo>
                      <a:pt x="2832" y="108"/>
                    </a:lnTo>
                    <a:lnTo>
                      <a:pt x="2832" y="108"/>
                    </a:lnTo>
                    <a:lnTo>
                      <a:pt x="2832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14"/>
                    </a:lnTo>
                    <a:lnTo>
                      <a:pt x="2838" y="114"/>
                    </a:lnTo>
                    <a:lnTo>
                      <a:pt x="2838" y="114"/>
                    </a:lnTo>
                    <a:lnTo>
                      <a:pt x="2844" y="114"/>
                    </a:lnTo>
                    <a:lnTo>
                      <a:pt x="2844" y="114"/>
                    </a:lnTo>
                    <a:lnTo>
                      <a:pt x="2844" y="114"/>
                    </a:lnTo>
                    <a:lnTo>
                      <a:pt x="2844" y="114"/>
                    </a:lnTo>
                    <a:lnTo>
                      <a:pt x="2844" y="120"/>
                    </a:lnTo>
                    <a:lnTo>
                      <a:pt x="2844" y="120"/>
                    </a:lnTo>
                    <a:lnTo>
                      <a:pt x="2844" y="120"/>
                    </a:lnTo>
                    <a:lnTo>
                      <a:pt x="2850" y="120"/>
                    </a:lnTo>
                    <a:lnTo>
                      <a:pt x="2850" y="120"/>
                    </a:lnTo>
                    <a:lnTo>
                      <a:pt x="2850" y="120"/>
                    </a:lnTo>
                    <a:lnTo>
                      <a:pt x="2850" y="120"/>
                    </a:lnTo>
                    <a:lnTo>
                      <a:pt x="2850" y="120"/>
                    </a:lnTo>
                    <a:lnTo>
                      <a:pt x="2850" y="126"/>
                    </a:lnTo>
                    <a:lnTo>
                      <a:pt x="2856" y="126"/>
                    </a:lnTo>
                    <a:lnTo>
                      <a:pt x="2856" y="126"/>
                    </a:lnTo>
                    <a:lnTo>
                      <a:pt x="2856" y="126"/>
                    </a:lnTo>
                    <a:lnTo>
                      <a:pt x="2856" y="126"/>
                    </a:lnTo>
                    <a:lnTo>
                      <a:pt x="2856" y="126"/>
                    </a:lnTo>
                    <a:lnTo>
                      <a:pt x="2856" y="126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8" y="132"/>
                    </a:lnTo>
                    <a:lnTo>
                      <a:pt x="2868" y="138"/>
                    </a:lnTo>
                    <a:lnTo>
                      <a:pt x="2868" y="138"/>
                    </a:lnTo>
                    <a:lnTo>
                      <a:pt x="2868" y="138"/>
                    </a:lnTo>
                    <a:lnTo>
                      <a:pt x="2868" y="138"/>
                    </a:lnTo>
                    <a:lnTo>
                      <a:pt x="2868" y="138"/>
                    </a:lnTo>
                    <a:lnTo>
                      <a:pt x="2868" y="138"/>
                    </a:lnTo>
                    <a:lnTo>
                      <a:pt x="2874" y="138"/>
                    </a:lnTo>
                    <a:lnTo>
                      <a:pt x="2874" y="144"/>
                    </a:lnTo>
                    <a:lnTo>
                      <a:pt x="2874" y="144"/>
                    </a:lnTo>
                    <a:lnTo>
                      <a:pt x="2874" y="144"/>
                    </a:lnTo>
                    <a:lnTo>
                      <a:pt x="2874" y="144"/>
                    </a:lnTo>
                    <a:lnTo>
                      <a:pt x="2874" y="144"/>
                    </a:lnTo>
                    <a:lnTo>
                      <a:pt x="2880" y="144"/>
                    </a:lnTo>
                    <a:lnTo>
                      <a:pt x="2880" y="144"/>
                    </a:lnTo>
                    <a:lnTo>
                      <a:pt x="2880" y="144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6"/>
                    </a:lnTo>
                    <a:lnTo>
                      <a:pt x="2886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904" y="168"/>
                    </a:lnTo>
                    <a:lnTo>
                      <a:pt x="2904" y="168"/>
                    </a:lnTo>
                    <a:lnTo>
                      <a:pt x="2904" y="168"/>
                    </a:lnTo>
                    <a:lnTo>
                      <a:pt x="2904" y="168"/>
                    </a:lnTo>
                    <a:lnTo>
                      <a:pt x="2904" y="168"/>
                    </a:lnTo>
                    <a:lnTo>
                      <a:pt x="2904" y="168"/>
                    </a:lnTo>
                    <a:lnTo>
                      <a:pt x="2910" y="168"/>
                    </a:lnTo>
                    <a:lnTo>
                      <a:pt x="2910" y="174"/>
                    </a:lnTo>
                    <a:lnTo>
                      <a:pt x="2910" y="174"/>
                    </a:lnTo>
                    <a:lnTo>
                      <a:pt x="2910" y="174"/>
                    </a:lnTo>
                    <a:lnTo>
                      <a:pt x="2910" y="174"/>
                    </a:lnTo>
                    <a:lnTo>
                      <a:pt x="2910" y="174"/>
                    </a:lnTo>
                    <a:lnTo>
                      <a:pt x="2916" y="174"/>
                    </a:lnTo>
                    <a:lnTo>
                      <a:pt x="2916" y="174"/>
                    </a:lnTo>
                    <a:lnTo>
                      <a:pt x="2916" y="180"/>
                    </a:lnTo>
                    <a:lnTo>
                      <a:pt x="2916" y="180"/>
                    </a:lnTo>
                    <a:lnTo>
                      <a:pt x="2916" y="180"/>
                    </a:lnTo>
                    <a:lnTo>
                      <a:pt x="2916" y="180"/>
                    </a:lnTo>
                    <a:lnTo>
                      <a:pt x="2922" y="180"/>
                    </a:lnTo>
                    <a:lnTo>
                      <a:pt x="2922" y="180"/>
                    </a:lnTo>
                    <a:lnTo>
                      <a:pt x="2922" y="180"/>
                    </a:lnTo>
                    <a:lnTo>
                      <a:pt x="2922" y="180"/>
                    </a:lnTo>
                    <a:lnTo>
                      <a:pt x="2922" y="186"/>
                    </a:lnTo>
                    <a:lnTo>
                      <a:pt x="2922" y="186"/>
                    </a:lnTo>
                    <a:lnTo>
                      <a:pt x="2922" y="186"/>
                    </a:lnTo>
                    <a:lnTo>
                      <a:pt x="2928" y="186"/>
                    </a:lnTo>
                    <a:lnTo>
                      <a:pt x="2928" y="186"/>
                    </a:lnTo>
                    <a:lnTo>
                      <a:pt x="2928" y="186"/>
                    </a:lnTo>
                    <a:lnTo>
                      <a:pt x="2928" y="186"/>
                    </a:lnTo>
                    <a:lnTo>
                      <a:pt x="2928" y="192"/>
                    </a:lnTo>
                    <a:lnTo>
                      <a:pt x="2928" y="192"/>
                    </a:lnTo>
                    <a:lnTo>
                      <a:pt x="2934" y="192"/>
                    </a:lnTo>
                    <a:lnTo>
                      <a:pt x="2934" y="192"/>
                    </a:lnTo>
                    <a:lnTo>
                      <a:pt x="2934" y="192"/>
                    </a:lnTo>
                    <a:lnTo>
                      <a:pt x="2934" y="192"/>
                    </a:lnTo>
                    <a:lnTo>
                      <a:pt x="2934" y="192"/>
                    </a:lnTo>
                    <a:lnTo>
                      <a:pt x="2934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6" y="198"/>
                    </a:lnTo>
                    <a:lnTo>
                      <a:pt x="2946" y="204"/>
                    </a:lnTo>
                    <a:lnTo>
                      <a:pt x="2946" y="204"/>
                    </a:lnTo>
                    <a:lnTo>
                      <a:pt x="2946" y="204"/>
                    </a:lnTo>
                    <a:lnTo>
                      <a:pt x="2946" y="204"/>
                    </a:lnTo>
                    <a:lnTo>
                      <a:pt x="2946" y="204"/>
                    </a:lnTo>
                    <a:lnTo>
                      <a:pt x="2952" y="204"/>
                    </a:lnTo>
                    <a:lnTo>
                      <a:pt x="2952" y="204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6"/>
                    </a:lnTo>
                    <a:lnTo>
                      <a:pt x="2958" y="216"/>
                    </a:lnTo>
                    <a:lnTo>
                      <a:pt x="2958" y="216"/>
                    </a:lnTo>
                    <a:lnTo>
                      <a:pt x="2958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70" y="222"/>
                    </a:lnTo>
                    <a:lnTo>
                      <a:pt x="2970" y="222"/>
                    </a:lnTo>
                    <a:lnTo>
                      <a:pt x="2970" y="222"/>
                    </a:lnTo>
                    <a:lnTo>
                      <a:pt x="2970" y="222"/>
                    </a:lnTo>
                    <a:lnTo>
                      <a:pt x="2970" y="222"/>
                    </a:lnTo>
                    <a:lnTo>
                      <a:pt x="2970" y="228"/>
                    </a:lnTo>
                    <a:lnTo>
                      <a:pt x="2970" y="228"/>
                    </a:lnTo>
                    <a:lnTo>
                      <a:pt x="2976" y="228"/>
                    </a:lnTo>
                    <a:lnTo>
                      <a:pt x="2976" y="228"/>
                    </a:lnTo>
                    <a:lnTo>
                      <a:pt x="2976" y="228"/>
                    </a:lnTo>
                    <a:lnTo>
                      <a:pt x="2976" y="228"/>
                    </a:lnTo>
                    <a:lnTo>
                      <a:pt x="2976" y="228"/>
                    </a:lnTo>
                    <a:lnTo>
                      <a:pt x="2976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8" y="240"/>
                    </a:lnTo>
                    <a:lnTo>
                      <a:pt x="2988" y="240"/>
                    </a:lnTo>
                    <a:lnTo>
                      <a:pt x="2988" y="240"/>
                    </a:lnTo>
                    <a:lnTo>
                      <a:pt x="2988" y="240"/>
                    </a:lnTo>
                    <a:lnTo>
                      <a:pt x="2988" y="240"/>
                    </a:lnTo>
                    <a:lnTo>
                      <a:pt x="2988" y="240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3000" y="252"/>
                    </a:lnTo>
                    <a:lnTo>
                      <a:pt x="3000" y="252"/>
                    </a:lnTo>
                    <a:lnTo>
                      <a:pt x="3000" y="252"/>
                    </a:lnTo>
                    <a:lnTo>
                      <a:pt x="3000" y="252"/>
                    </a:lnTo>
                    <a:lnTo>
                      <a:pt x="3000" y="252"/>
                    </a:lnTo>
                    <a:lnTo>
                      <a:pt x="3000" y="252"/>
                    </a:lnTo>
                    <a:lnTo>
                      <a:pt x="3006" y="252"/>
                    </a:lnTo>
                    <a:lnTo>
                      <a:pt x="3006" y="258"/>
                    </a:lnTo>
                    <a:lnTo>
                      <a:pt x="3006" y="258"/>
                    </a:lnTo>
                    <a:lnTo>
                      <a:pt x="3006" y="258"/>
                    </a:lnTo>
                    <a:lnTo>
                      <a:pt x="3006" y="258"/>
                    </a:lnTo>
                    <a:lnTo>
                      <a:pt x="3006" y="258"/>
                    </a:lnTo>
                    <a:lnTo>
                      <a:pt x="3012" y="258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8" y="264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24" y="276"/>
                    </a:lnTo>
                    <a:lnTo>
                      <a:pt x="3024" y="276"/>
                    </a:lnTo>
                    <a:lnTo>
                      <a:pt x="3024" y="276"/>
                    </a:lnTo>
                    <a:lnTo>
                      <a:pt x="3024" y="276"/>
                    </a:lnTo>
                    <a:lnTo>
                      <a:pt x="3024" y="276"/>
                    </a:lnTo>
                    <a:lnTo>
                      <a:pt x="3024" y="276"/>
                    </a:lnTo>
                    <a:lnTo>
                      <a:pt x="3030" y="276"/>
                    </a:lnTo>
                    <a:lnTo>
                      <a:pt x="3030" y="282"/>
                    </a:lnTo>
                    <a:lnTo>
                      <a:pt x="3030" y="282"/>
                    </a:lnTo>
                    <a:lnTo>
                      <a:pt x="3030" y="282"/>
                    </a:lnTo>
                    <a:lnTo>
                      <a:pt x="3030" y="282"/>
                    </a:lnTo>
                    <a:lnTo>
                      <a:pt x="3030" y="282"/>
                    </a:lnTo>
                    <a:lnTo>
                      <a:pt x="3036" y="288"/>
                    </a:lnTo>
                    <a:lnTo>
                      <a:pt x="3036" y="288"/>
                    </a:lnTo>
                    <a:lnTo>
                      <a:pt x="3036" y="288"/>
                    </a:lnTo>
                    <a:lnTo>
                      <a:pt x="3036" y="288"/>
                    </a:lnTo>
                    <a:lnTo>
                      <a:pt x="3036" y="288"/>
                    </a:lnTo>
                    <a:lnTo>
                      <a:pt x="3036" y="288"/>
                    </a:lnTo>
                    <a:lnTo>
                      <a:pt x="3036" y="294"/>
                    </a:lnTo>
                    <a:lnTo>
                      <a:pt x="3042" y="294"/>
                    </a:lnTo>
                    <a:lnTo>
                      <a:pt x="3042" y="294"/>
                    </a:lnTo>
                    <a:lnTo>
                      <a:pt x="3042" y="294"/>
                    </a:lnTo>
                    <a:lnTo>
                      <a:pt x="3042" y="294"/>
                    </a:lnTo>
                    <a:lnTo>
                      <a:pt x="3042" y="294"/>
                    </a:lnTo>
                    <a:lnTo>
                      <a:pt x="3042" y="300"/>
                    </a:lnTo>
                    <a:lnTo>
                      <a:pt x="3048" y="300"/>
                    </a:lnTo>
                    <a:lnTo>
                      <a:pt x="3048" y="300"/>
                    </a:lnTo>
                    <a:lnTo>
                      <a:pt x="3048" y="300"/>
                    </a:lnTo>
                    <a:lnTo>
                      <a:pt x="3048" y="300"/>
                    </a:lnTo>
                    <a:lnTo>
                      <a:pt x="3048" y="306"/>
                    </a:lnTo>
                    <a:lnTo>
                      <a:pt x="3048" y="306"/>
                    </a:lnTo>
                    <a:lnTo>
                      <a:pt x="3054" y="306"/>
                    </a:lnTo>
                    <a:lnTo>
                      <a:pt x="3054" y="306"/>
                    </a:lnTo>
                    <a:lnTo>
                      <a:pt x="3054" y="306"/>
                    </a:lnTo>
                    <a:lnTo>
                      <a:pt x="3054" y="306"/>
                    </a:lnTo>
                    <a:lnTo>
                      <a:pt x="3054" y="312"/>
                    </a:lnTo>
                    <a:lnTo>
                      <a:pt x="3054" y="312"/>
                    </a:lnTo>
                    <a:lnTo>
                      <a:pt x="3060" y="312"/>
                    </a:lnTo>
                    <a:lnTo>
                      <a:pt x="3060" y="312"/>
                    </a:lnTo>
                    <a:lnTo>
                      <a:pt x="3060" y="312"/>
                    </a:lnTo>
                    <a:lnTo>
                      <a:pt x="3060" y="312"/>
                    </a:lnTo>
                    <a:lnTo>
                      <a:pt x="3060" y="318"/>
                    </a:lnTo>
                    <a:lnTo>
                      <a:pt x="3060" y="318"/>
                    </a:lnTo>
                    <a:lnTo>
                      <a:pt x="3060" y="318"/>
                    </a:lnTo>
                    <a:lnTo>
                      <a:pt x="3066" y="318"/>
                    </a:lnTo>
                    <a:lnTo>
                      <a:pt x="3066" y="318"/>
                    </a:lnTo>
                    <a:lnTo>
                      <a:pt x="3066" y="324"/>
                    </a:lnTo>
                    <a:lnTo>
                      <a:pt x="3066" y="324"/>
                    </a:lnTo>
                    <a:lnTo>
                      <a:pt x="3066" y="324"/>
                    </a:lnTo>
                    <a:lnTo>
                      <a:pt x="3066" y="324"/>
                    </a:lnTo>
                    <a:lnTo>
                      <a:pt x="3072" y="324"/>
                    </a:lnTo>
                    <a:lnTo>
                      <a:pt x="3072" y="324"/>
                    </a:lnTo>
                    <a:lnTo>
                      <a:pt x="3072" y="330"/>
                    </a:lnTo>
                    <a:lnTo>
                      <a:pt x="3072" y="330"/>
                    </a:lnTo>
                    <a:lnTo>
                      <a:pt x="3072" y="330"/>
                    </a:lnTo>
                    <a:lnTo>
                      <a:pt x="3072" y="330"/>
                    </a:lnTo>
                    <a:lnTo>
                      <a:pt x="3078" y="330"/>
                    </a:lnTo>
                    <a:lnTo>
                      <a:pt x="3078" y="336"/>
                    </a:lnTo>
                    <a:lnTo>
                      <a:pt x="3078" y="336"/>
                    </a:lnTo>
                    <a:lnTo>
                      <a:pt x="3078" y="336"/>
                    </a:lnTo>
                    <a:lnTo>
                      <a:pt x="3078" y="336"/>
                    </a:lnTo>
                    <a:lnTo>
                      <a:pt x="3078" y="336"/>
                    </a:lnTo>
                    <a:lnTo>
                      <a:pt x="3084" y="336"/>
                    </a:lnTo>
                    <a:lnTo>
                      <a:pt x="3084" y="342"/>
                    </a:lnTo>
                    <a:lnTo>
                      <a:pt x="3084" y="342"/>
                    </a:lnTo>
                    <a:lnTo>
                      <a:pt x="3084" y="342"/>
                    </a:lnTo>
                    <a:lnTo>
                      <a:pt x="3084" y="342"/>
                    </a:lnTo>
                    <a:lnTo>
                      <a:pt x="3084" y="342"/>
                    </a:lnTo>
                    <a:lnTo>
                      <a:pt x="3090" y="342"/>
                    </a:lnTo>
                    <a:lnTo>
                      <a:pt x="3090" y="348"/>
                    </a:lnTo>
                    <a:lnTo>
                      <a:pt x="3090" y="348"/>
                    </a:lnTo>
                    <a:lnTo>
                      <a:pt x="3090" y="348"/>
                    </a:lnTo>
                    <a:lnTo>
                      <a:pt x="3090" y="348"/>
                    </a:lnTo>
                    <a:lnTo>
                      <a:pt x="3090" y="348"/>
                    </a:lnTo>
                    <a:lnTo>
                      <a:pt x="3090" y="354"/>
                    </a:lnTo>
                    <a:lnTo>
                      <a:pt x="3096" y="354"/>
                    </a:lnTo>
                    <a:lnTo>
                      <a:pt x="3096" y="354"/>
                    </a:lnTo>
                    <a:lnTo>
                      <a:pt x="3096" y="354"/>
                    </a:lnTo>
                    <a:lnTo>
                      <a:pt x="3096" y="354"/>
                    </a:lnTo>
                    <a:lnTo>
                      <a:pt x="3096" y="354"/>
                    </a:lnTo>
                    <a:lnTo>
                      <a:pt x="3096" y="360"/>
                    </a:lnTo>
                    <a:lnTo>
                      <a:pt x="3102" y="360"/>
                    </a:lnTo>
                    <a:lnTo>
                      <a:pt x="3102" y="360"/>
                    </a:lnTo>
                    <a:lnTo>
                      <a:pt x="3102" y="360"/>
                    </a:lnTo>
                    <a:lnTo>
                      <a:pt x="3102" y="360"/>
                    </a:lnTo>
                    <a:lnTo>
                      <a:pt x="3102" y="366"/>
                    </a:lnTo>
                    <a:lnTo>
                      <a:pt x="3102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72"/>
                    </a:lnTo>
                    <a:lnTo>
                      <a:pt x="3108" y="372"/>
                    </a:lnTo>
                    <a:lnTo>
                      <a:pt x="3114" y="372"/>
                    </a:lnTo>
                    <a:lnTo>
                      <a:pt x="3114" y="372"/>
                    </a:lnTo>
                    <a:lnTo>
                      <a:pt x="3114" y="372"/>
                    </a:lnTo>
                    <a:lnTo>
                      <a:pt x="3114" y="372"/>
                    </a:lnTo>
                    <a:lnTo>
                      <a:pt x="3114" y="378"/>
                    </a:lnTo>
                    <a:lnTo>
                      <a:pt x="3114" y="378"/>
                    </a:lnTo>
                    <a:lnTo>
                      <a:pt x="3114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84"/>
                    </a:lnTo>
                    <a:lnTo>
                      <a:pt x="3120" y="384"/>
                    </a:lnTo>
                    <a:lnTo>
                      <a:pt x="3120" y="384"/>
                    </a:lnTo>
                    <a:lnTo>
                      <a:pt x="3120" y="384"/>
                    </a:lnTo>
                    <a:lnTo>
                      <a:pt x="3126" y="384"/>
                    </a:lnTo>
                    <a:lnTo>
                      <a:pt x="3126" y="384"/>
                    </a:lnTo>
                    <a:lnTo>
                      <a:pt x="3126" y="390"/>
                    </a:lnTo>
                    <a:lnTo>
                      <a:pt x="3126" y="390"/>
                    </a:lnTo>
                    <a:lnTo>
                      <a:pt x="3126" y="390"/>
                    </a:lnTo>
                    <a:lnTo>
                      <a:pt x="3126" y="390"/>
                    </a:lnTo>
                    <a:lnTo>
                      <a:pt x="3132" y="390"/>
                    </a:lnTo>
                    <a:lnTo>
                      <a:pt x="3132" y="390"/>
                    </a:lnTo>
                    <a:lnTo>
                      <a:pt x="3132" y="396"/>
                    </a:lnTo>
                    <a:lnTo>
                      <a:pt x="3132" y="396"/>
                    </a:lnTo>
                    <a:lnTo>
                      <a:pt x="3132" y="396"/>
                    </a:lnTo>
                    <a:lnTo>
                      <a:pt x="3132" y="396"/>
                    </a:lnTo>
                    <a:lnTo>
                      <a:pt x="3138" y="396"/>
                    </a:lnTo>
                    <a:lnTo>
                      <a:pt x="3138" y="402"/>
                    </a:lnTo>
                    <a:lnTo>
                      <a:pt x="3138" y="402"/>
                    </a:lnTo>
                    <a:lnTo>
                      <a:pt x="3138" y="402"/>
                    </a:lnTo>
                    <a:lnTo>
                      <a:pt x="3138" y="402"/>
                    </a:lnTo>
                    <a:lnTo>
                      <a:pt x="3138" y="402"/>
                    </a:lnTo>
                    <a:lnTo>
                      <a:pt x="3144" y="402"/>
                    </a:lnTo>
                    <a:lnTo>
                      <a:pt x="3144" y="408"/>
                    </a:lnTo>
                    <a:lnTo>
                      <a:pt x="3144" y="408"/>
                    </a:lnTo>
                    <a:lnTo>
                      <a:pt x="3144" y="408"/>
                    </a:lnTo>
                    <a:lnTo>
                      <a:pt x="3144" y="408"/>
                    </a:lnTo>
                    <a:lnTo>
                      <a:pt x="3144" y="408"/>
                    </a:lnTo>
                    <a:lnTo>
                      <a:pt x="3144" y="414"/>
                    </a:lnTo>
                    <a:lnTo>
                      <a:pt x="3150" y="414"/>
                    </a:lnTo>
                    <a:lnTo>
                      <a:pt x="3150" y="414"/>
                    </a:lnTo>
                    <a:lnTo>
                      <a:pt x="3150" y="414"/>
                    </a:lnTo>
                    <a:lnTo>
                      <a:pt x="3150" y="414"/>
                    </a:lnTo>
                    <a:lnTo>
                      <a:pt x="3150" y="414"/>
                    </a:lnTo>
                    <a:lnTo>
                      <a:pt x="3150" y="420"/>
                    </a:lnTo>
                    <a:lnTo>
                      <a:pt x="3156" y="420"/>
                    </a:lnTo>
                    <a:lnTo>
                      <a:pt x="3156" y="420"/>
                    </a:lnTo>
                    <a:lnTo>
                      <a:pt x="3156" y="420"/>
                    </a:lnTo>
                    <a:lnTo>
                      <a:pt x="3156" y="420"/>
                    </a:lnTo>
                    <a:lnTo>
                      <a:pt x="3156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74" y="438"/>
                    </a:lnTo>
                    <a:lnTo>
                      <a:pt x="3174" y="438"/>
                    </a:lnTo>
                    <a:lnTo>
                      <a:pt x="3174" y="444"/>
                    </a:lnTo>
                    <a:lnTo>
                      <a:pt x="3174" y="444"/>
                    </a:lnTo>
                    <a:lnTo>
                      <a:pt x="3174" y="444"/>
                    </a:lnTo>
                    <a:lnTo>
                      <a:pt x="3174" y="444"/>
                    </a:lnTo>
                    <a:lnTo>
                      <a:pt x="3180" y="444"/>
                    </a:lnTo>
                    <a:lnTo>
                      <a:pt x="3180" y="444"/>
                    </a:lnTo>
                    <a:lnTo>
                      <a:pt x="3180" y="450"/>
                    </a:lnTo>
                    <a:lnTo>
                      <a:pt x="3180" y="450"/>
                    </a:lnTo>
                    <a:lnTo>
                      <a:pt x="3180" y="450"/>
                    </a:lnTo>
                    <a:lnTo>
                      <a:pt x="3180" y="450"/>
                    </a:lnTo>
                    <a:lnTo>
                      <a:pt x="3186" y="450"/>
                    </a:lnTo>
                    <a:lnTo>
                      <a:pt x="3186" y="450"/>
                    </a:lnTo>
                    <a:lnTo>
                      <a:pt x="3186" y="456"/>
                    </a:lnTo>
                    <a:lnTo>
                      <a:pt x="3186" y="456"/>
                    </a:lnTo>
                    <a:lnTo>
                      <a:pt x="3186" y="456"/>
                    </a:lnTo>
                    <a:lnTo>
                      <a:pt x="3186" y="456"/>
                    </a:lnTo>
                    <a:lnTo>
                      <a:pt x="3192" y="456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80"/>
                    </a:lnTo>
                    <a:lnTo>
                      <a:pt x="3210" y="480"/>
                    </a:lnTo>
                    <a:lnTo>
                      <a:pt x="3210" y="480"/>
                    </a:lnTo>
                    <a:lnTo>
                      <a:pt x="3210" y="480"/>
                    </a:lnTo>
                    <a:lnTo>
                      <a:pt x="3210" y="480"/>
                    </a:lnTo>
                    <a:lnTo>
                      <a:pt x="3210" y="480"/>
                    </a:lnTo>
                    <a:lnTo>
                      <a:pt x="3210" y="486"/>
                    </a:lnTo>
                    <a:lnTo>
                      <a:pt x="3216" y="486"/>
                    </a:lnTo>
                    <a:lnTo>
                      <a:pt x="3216" y="486"/>
                    </a:lnTo>
                    <a:lnTo>
                      <a:pt x="3216" y="486"/>
                    </a:lnTo>
                    <a:lnTo>
                      <a:pt x="3216" y="486"/>
                    </a:lnTo>
                    <a:lnTo>
                      <a:pt x="3216" y="492"/>
                    </a:lnTo>
                    <a:lnTo>
                      <a:pt x="3216" y="492"/>
                    </a:lnTo>
                    <a:lnTo>
                      <a:pt x="3222" y="492"/>
                    </a:lnTo>
                    <a:lnTo>
                      <a:pt x="3222" y="492"/>
                    </a:lnTo>
                    <a:lnTo>
                      <a:pt x="3222" y="492"/>
                    </a:lnTo>
                    <a:lnTo>
                      <a:pt x="3222" y="492"/>
                    </a:lnTo>
                    <a:lnTo>
                      <a:pt x="3222" y="498"/>
                    </a:lnTo>
                    <a:lnTo>
                      <a:pt x="3222" y="498"/>
                    </a:lnTo>
                    <a:lnTo>
                      <a:pt x="3222" y="498"/>
                    </a:lnTo>
                    <a:lnTo>
                      <a:pt x="3228" y="498"/>
                    </a:lnTo>
                    <a:lnTo>
                      <a:pt x="3228" y="498"/>
                    </a:lnTo>
                    <a:lnTo>
                      <a:pt x="3228" y="498"/>
                    </a:lnTo>
                    <a:lnTo>
                      <a:pt x="3228" y="504"/>
                    </a:lnTo>
                    <a:lnTo>
                      <a:pt x="3228" y="504"/>
                    </a:lnTo>
                    <a:lnTo>
                      <a:pt x="3228" y="504"/>
                    </a:lnTo>
                    <a:lnTo>
                      <a:pt x="3234" y="504"/>
                    </a:lnTo>
                    <a:lnTo>
                      <a:pt x="3234" y="504"/>
                    </a:lnTo>
                    <a:lnTo>
                      <a:pt x="3234" y="510"/>
                    </a:lnTo>
                    <a:lnTo>
                      <a:pt x="3234" y="510"/>
                    </a:lnTo>
                    <a:lnTo>
                      <a:pt x="3234" y="510"/>
                    </a:lnTo>
                    <a:lnTo>
                      <a:pt x="3234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6" y="516"/>
                    </a:lnTo>
                    <a:lnTo>
                      <a:pt x="3246" y="522"/>
                    </a:lnTo>
                    <a:lnTo>
                      <a:pt x="3246" y="522"/>
                    </a:lnTo>
                    <a:lnTo>
                      <a:pt x="3246" y="522"/>
                    </a:lnTo>
                    <a:lnTo>
                      <a:pt x="3246" y="522"/>
                    </a:lnTo>
                    <a:lnTo>
                      <a:pt x="3246" y="522"/>
                    </a:lnTo>
                    <a:lnTo>
                      <a:pt x="3246" y="522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8" y="528"/>
                    </a:lnTo>
                    <a:lnTo>
                      <a:pt x="3258" y="534"/>
                    </a:lnTo>
                    <a:lnTo>
                      <a:pt x="3258" y="534"/>
                    </a:lnTo>
                    <a:lnTo>
                      <a:pt x="3258" y="534"/>
                    </a:lnTo>
                    <a:lnTo>
                      <a:pt x="3258" y="534"/>
                    </a:lnTo>
                    <a:lnTo>
                      <a:pt x="3258" y="534"/>
                    </a:lnTo>
                    <a:lnTo>
                      <a:pt x="3264" y="534"/>
                    </a:lnTo>
                    <a:lnTo>
                      <a:pt x="3264" y="540"/>
                    </a:lnTo>
                    <a:lnTo>
                      <a:pt x="3264" y="540"/>
                    </a:lnTo>
                    <a:lnTo>
                      <a:pt x="3264" y="540"/>
                    </a:lnTo>
                    <a:lnTo>
                      <a:pt x="3264" y="540"/>
                    </a:lnTo>
                    <a:lnTo>
                      <a:pt x="3264" y="540"/>
                    </a:lnTo>
                    <a:lnTo>
                      <a:pt x="3270" y="540"/>
                    </a:lnTo>
                    <a:lnTo>
                      <a:pt x="3270" y="540"/>
                    </a:lnTo>
                    <a:lnTo>
                      <a:pt x="3270" y="546"/>
                    </a:lnTo>
                    <a:lnTo>
                      <a:pt x="3270" y="546"/>
                    </a:lnTo>
                    <a:lnTo>
                      <a:pt x="3270" y="546"/>
                    </a:lnTo>
                    <a:lnTo>
                      <a:pt x="3270" y="546"/>
                    </a:lnTo>
                    <a:lnTo>
                      <a:pt x="3270" y="546"/>
                    </a:lnTo>
                    <a:lnTo>
                      <a:pt x="3276" y="546"/>
                    </a:lnTo>
                    <a:lnTo>
                      <a:pt x="3276" y="546"/>
                    </a:lnTo>
                    <a:lnTo>
                      <a:pt x="3276" y="546"/>
                    </a:lnTo>
                    <a:lnTo>
                      <a:pt x="3276" y="552"/>
                    </a:lnTo>
                    <a:lnTo>
                      <a:pt x="3276" y="552"/>
                    </a:lnTo>
                    <a:lnTo>
                      <a:pt x="3276" y="552"/>
                    </a:lnTo>
                    <a:lnTo>
                      <a:pt x="3282" y="552"/>
                    </a:lnTo>
                    <a:lnTo>
                      <a:pt x="3282" y="552"/>
                    </a:lnTo>
                    <a:lnTo>
                      <a:pt x="3282" y="552"/>
                    </a:lnTo>
                    <a:lnTo>
                      <a:pt x="3282" y="552"/>
                    </a:lnTo>
                    <a:lnTo>
                      <a:pt x="3282" y="552"/>
                    </a:lnTo>
                    <a:lnTo>
                      <a:pt x="3282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94" y="558"/>
                    </a:lnTo>
                    <a:lnTo>
                      <a:pt x="3294" y="564"/>
                    </a:lnTo>
                    <a:lnTo>
                      <a:pt x="3294" y="564"/>
                    </a:lnTo>
                    <a:lnTo>
                      <a:pt x="3294" y="564"/>
                    </a:lnTo>
                    <a:lnTo>
                      <a:pt x="3294" y="564"/>
                    </a:lnTo>
                    <a:lnTo>
                      <a:pt x="3294" y="564"/>
                    </a:lnTo>
                    <a:lnTo>
                      <a:pt x="3300" y="564"/>
                    </a:lnTo>
                    <a:lnTo>
                      <a:pt x="3300" y="564"/>
                    </a:lnTo>
                    <a:lnTo>
                      <a:pt x="3300" y="564"/>
                    </a:lnTo>
                    <a:lnTo>
                      <a:pt x="3300" y="564"/>
                    </a:lnTo>
                    <a:lnTo>
                      <a:pt x="3300" y="564"/>
                    </a:lnTo>
                    <a:lnTo>
                      <a:pt x="3300" y="570"/>
                    </a:lnTo>
                    <a:lnTo>
                      <a:pt x="3306" y="570"/>
                    </a:lnTo>
                    <a:lnTo>
                      <a:pt x="3306" y="570"/>
                    </a:lnTo>
                    <a:lnTo>
                      <a:pt x="3306" y="570"/>
                    </a:lnTo>
                    <a:lnTo>
                      <a:pt x="3306" y="570"/>
                    </a:lnTo>
                    <a:lnTo>
                      <a:pt x="3306" y="570"/>
                    </a:lnTo>
                    <a:lnTo>
                      <a:pt x="3306" y="570"/>
                    </a:lnTo>
                    <a:lnTo>
                      <a:pt x="3312" y="570"/>
                    </a:lnTo>
                    <a:lnTo>
                      <a:pt x="3312" y="570"/>
                    </a:lnTo>
                    <a:lnTo>
                      <a:pt x="3312" y="570"/>
                    </a:lnTo>
                    <a:lnTo>
                      <a:pt x="3312" y="570"/>
                    </a:lnTo>
                    <a:lnTo>
                      <a:pt x="3312" y="570"/>
                    </a:lnTo>
                    <a:lnTo>
                      <a:pt x="3312" y="576"/>
                    </a:lnTo>
                    <a:lnTo>
                      <a:pt x="3318" y="576"/>
                    </a:lnTo>
                    <a:lnTo>
                      <a:pt x="3318" y="576"/>
                    </a:lnTo>
                    <a:lnTo>
                      <a:pt x="3318" y="576"/>
                    </a:lnTo>
                    <a:lnTo>
                      <a:pt x="3318" y="576"/>
                    </a:lnTo>
                    <a:lnTo>
                      <a:pt x="3318" y="576"/>
                    </a:lnTo>
                    <a:lnTo>
                      <a:pt x="3318" y="576"/>
                    </a:lnTo>
                    <a:lnTo>
                      <a:pt x="3324" y="576"/>
                    </a:lnTo>
                    <a:lnTo>
                      <a:pt x="3324" y="576"/>
                    </a:lnTo>
                    <a:lnTo>
                      <a:pt x="3324" y="576"/>
                    </a:lnTo>
                    <a:lnTo>
                      <a:pt x="3324" y="576"/>
                    </a:lnTo>
                    <a:lnTo>
                      <a:pt x="3324" y="576"/>
                    </a:lnTo>
                    <a:lnTo>
                      <a:pt x="3324" y="576"/>
                    </a:lnTo>
                    <a:lnTo>
                      <a:pt x="3330" y="576"/>
                    </a:lnTo>
                    <a:lnTo>
                      <a:pt x="3330" y="576"/>
                    </a:lnTo>
                    <a:lnTo>
                      <a:pt x="3330" y="576"/>
                    </a:lnTo>
                    <a:lnTo>
                      <a:pt x="3330" y="582"/>
                    </a:lnTo>
                    <a:lnTo>
                      <a:pt x="3330" y="582"/>
                    </a:lnTo>
                    <a:lnTo>
                      <a:pt x="3330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42" y="582"/>
                    </a:lnTo>
                    <a:lnTo>
                      <a:pt x="3342" y="582"/>
                    </a:lnTo>
                    <a:lnTo>
                      <a:pt x="3342" y="582"/>
                    </a:lnTo>
                    <a:lnTo>
                      <a:pt x="3342" y="582"/>
                    </a:lnTo>
                    <a:lnTo>
                      <a:pt x="3342" y="582"/>
                    </a:lnTo>
                    <a:lnTo>
                      <a:pt x="3342" y="582"/>
                    </a:lnTo>
                    <a:lnTo>
                      <a:pt x="3348" y="582"/>
                    </a:lnTo>
                    <a:lnTo>
                      <a:pt x="3348" y="582"/>
                    </a:lnTo>
                    <a:lnTo>
                      <a:pt x="3348" y="582"/>
                    </a:lnTo>
                    <a:lnTo>
                      <a:pt x="3348" y="582"/>
                    </a:lnTo>
                    <a:lnTo>
                      <a:pt x="3348" y="582"/>
                    </a:lnTo>
                    <a:lnTo>
                      <a:pt x="3348" y="582"/>
                    </a:lnTo>
                    <a:lnTo>
                      <a:pt x="3354" y="588"/>
                    </a:lnTo>
                    <a:lnTo>
                      <a:pt x="3354" y="588"/>
                    </a:lnTo>
                    <a:lnTo>
                      <a:pt x="3354" y="588"/>
                    </a:lnTo>
                    <a:lnTo>
                      <a:pt x="3354" y="588"/>
                    </a:lnTo>
                    <a:lnTo>
                      <a:pt x="3354" y="588"/>
                    </a:lnTo>
                    <a:lnTo>
                      <a:pt x="3354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8" y="594"/>
                    </a:lnTo>
                    <a:lnTo>
                      <a:pt x="3378" y="594"/>
                    </a:lnTo>
                    <a:lnTo>
                      <a:pt x="3378" y="594"/>
                    </a:lnTo>
                    <a:lnTo>
                      <a:pt x="3378" y="594"/>
                    </a:lnTo>
                    <a:lnTo>
                      <a:pt x="3378" y="594"/>
                    </a:lnTo>
                    <a:lnTo>
                      <a:pt x="3378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402" y="600"/>
                    </a:lnTo>
                    <a:lnTo>
                      <a:pt x="3402" y="600"/>
                    </a:lnTo>
                    <a:lnTo>
                      <a:pt x="3402" y="600"/>
                    </a:lnTo>
                    <a:lnTo>
                      <a:pt x="3402" y="600"/>
                    </a:lnTo>
                    <a:lnTo>
                      <a:pt x="3402" y="600"/>
                    </a:lnTo>
                    <a:lnTo>
                      <a:pt x="3402" y="600"/>
                    </a:lnTo>
                    <a:lnTo>
                      <a:pt x="3408" y="600"/>
                    </a:lnTo>
                    <a:lnTo>
                      <a:pt x="3408" y="600"/>
                    </a:lnTo>
                    <a:lnTo>
                      <a:pt x="3408" y="600"/>
                    </a:lnTo>
                    <a:lnTo>
                      <a:pt x="3408" y="600"/>
                    </a:lnTo>
                    <a:lnTo>
                      <a:pt x="3408" y="600"/>
                    </a:lnTo>
                    <a:lnTo>
                      <a:pt x="3408" y="600"/>
                    </a:lnTo>
                    <a:lnTo>
                      <a:pt x="3414" y="600"/>
                    </a:lnTo>
                    <a:lnTo>
                      <a:pt x="3414" y="600"/>
                    </a:lnTo>
                    <a:lnTo>
                      <a:pt x="3414" y="600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20" y="606"/>
                    </a:lnTo>
                    <a:lnTo>
                      <a:pt x="3420" y="606"/>
                    </a:lnTo>
                    <a:lnTo>
                      <a:pt x="3420" y="606"/>
                    </a:lnTo>
                    <a:lnTo>
                      <a:pt x="3420" y="606"/>
                    </a:lnTo>
                    <a:lnTo>
                      <a:pt x="3420" y="606"/>
                    </a:lnTo>
                    <a:lnTo>
                      <a:pt x="3420" y="606"/>
                    </a:lnTo>
                    <a:lnTo>
                      <a:pt x="3426" y="606"/>
                    </a:lnTo>
                    <a:lnTo>
                      <a:pt x="3426" y="606"/>
                    </a:lnTo>
                    <a:lnTo>
                      <a:pt x="3426" y="606"/>
                    </a:lnTo>
                    <a:lnTo>
                      <a:pt x="3426" y="606"/>
                    </a:lnTo>
                    <a:lnTo>
                      <a:pt x="3426" y="606"/>
                    </a:lnTo>
                    <a:lnTo>
                      <a:pt x="3426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44" y="612"/>
                    </a:lnTo>
                    <a:lnTo>
                      <a:pt x="3444" y="612"/>
                    </a:lnTo>
                    <a:lnTo>
                      <a:pt x="3444" y="612"/>
                    </a:lnTo>
                    <a:lnTo>
                      <a:pt x="3444" y="612"/>
                    </a:lnTo>
                    <a:lnTo>
                      <a:pt x="3444" y="612"/>
                    </a:lnTo>
                    <a:lnTo>
                      <a:pt x="3444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62" y="612"/>
                    </a:lnTo>
                    <a:lnTo>
                      <a:pt x="3462" y="618"/>
                    </a:lnTo>
                    <a:lnTo>
                      <a:pt x="3462" y="618"/>
                    </a:lnTo>
                    <a:lnTo>
                      <a:pt x="3462" y="618"/>
                    </a:lnTo>
                    <a:lnTo>
                      <a:pt x="3462" y="618"/>
                    </a:lnTo>
                    <a:lnTo>
                      <a:pt x="3462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74" y="618"/>
                    </a:lnTo>
                    <a:lnTo>
                      <a:pt x="3474" y="618"/>
                    </a:lnTo>
                    <a:lnTo>
                      <a:pt x="3474" y="618"/>
                    </a:lnTo>
                    <a:lnTo>
                      <a:pt x="3474" y="618"/>
                    </a:lnTo>
                    <a:lnTo>
                      <a:pt x="3474" y="618"/>
                    </a:lnTo>
                    <a:lnTo>
                      <a:pt x="3474" y="618"/>
                    </a:lnTo>
                    <a:lnTo>
                      <a:pt x="3480" y="618"/>
                    </a:lnTo>
                    <a:lnTo>
                      <a:pt x="3480" y="618"/>
                    </a:lnTo>
                    <a:lnTo>
                      <a:pt x="3480" y="618"/>
                    </a:lnTo>
                    <a:lnTo>
                      <a:pt x="3480" y="618"/>
                    </a:lnTo>
                    <a:lnTo>
                      <a:pt x="3480" y="618"/>
                    </a:lnTo>
                    <a:lnTo>
                      <a:pt x="3480" y="618"/>
                    </a:lnTo>
                    <a:lnTo>
                      <a:pt x="3486" y="618"/>
                    </a:lnTo>
                    <a:lnTo>
                      <a:pt x="3486" y="618"/>
                    </a:lnTo>
                    <a:lnTo>
                      <a:pt x="3486" y="618"/>
                    </a:lnTo>
                    <a:lnTo>
                      <a:pt x="3486" y="618"/>
                    </a:lnTo>
                    <a:lnTo>
                      <a:pt x="3486" y="618"/>
                    </a:lnTo>
                    <a:lnTo>
                      <a:pt x="3486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504" y="618"/>
                    </a:lnTo>
                    <a:lnTo>
                      <a:pt x="3504" y="624"/>
                    </a:lnTo>
                    <a:lnTo>
                      <a:pt x="3504" y="624"/>
                    </a:lnTo>
                    <a:lnTo>
                      <a:pt x="3504" y="624"/>
                    </a:lnTo>
                    <a:lnTo>
                      <a:pt x="3504" y="624"/>
                    </a:lnTo>
                    <a:lnTo>
                      <a:pt x="3504" y="624"/>
                    </a:lnTo>
                    <a:lnTo>
                      <a:pt x="3510" y="624"/>
                    </a:lnTo>
                    <a:lnTo>
                      <a:pt x="3510" y="624"/>
                    </a:lnTo>
                    <a:lnTo>
                      <a:pt x="3510" y="624"/>
                    </a:lnTo>
                    <a:lnTo>
                      <a:pt x="3510" y="624"/>
                    </a:lnTo>
                    <a:lnTo>
                      <a:pt x="3510" y="624"/>
                    </a:lnTo>
                    <a:lnTo>
                      <a:pt x="3510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8" y="624"/>
                    </a:lnTo>
                    <a:lnTo>
                      <a:pt x="3528" y="624"/>
                    </a:lnTo>
                    <a:lnTo>
                      <a:pt x="3528" y="624"/>
                    </a:lnTo>
                    <a:lnTo>
                      <a:pt x="3528" y="624"/>
                    </a:lnTo>
                    <a:lnTo>
                      <a:pt x="3528" y="624"/>
                    </a:lnTo>
                    <a:lnTo>
                      <a:pt x="3528" y="624"/>
                    </a:lnTo>
                    <a:lnTo>
                      <a:pt x="3534" y="624"/>
                    </a:lnTo>
                    <a:lnTo>
                      <a:pt x="3534" y="624"/>
                    </a:lnTo>
                    <a:lnTo>
                      <a:pt x="3534" y="624"/>
                    </a:lnTo>
                    <a:lnTo>
                      <a:pt x="3534" y="624"/>
                    </a:lnTo>
                    <a:lnTo>
                      <a:pt x="3534" y="624"/>
                    </a:lnTo>
                    <a:lnTo>
                      <a:pt x="3534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52" y="624"/>
                    </a:lnTo>
                    <a:lnTo>
                      <a:pt x="3552" y="624"/>
                    </a:lnTo>
                    <a:lnTo>
                      <a:pt x="3552" y="624"/>
                    </a:lnTo>
                    <a:lnTo>
                      <a:pt x="3552" y="624"/>
                    </a:lnTo>
                    <a:lnTo>
                      <a:pt x="3552" y="624"/>
                    </a:lnTo>
                    <a:lnTo>
                      <a:pt x="3552" y="618"/>
                    </a:lnTo>
                    <a:lnTo>
                      <a:pt x="3558" y="618"/>
                    </a:lnTo>
                    <a:lnTo>
                      <a:pt x="3558" y="618"/>
                    </a:lnTo>
                    <a:lnTo>
                      <a:pt x="3558" y="618"/>
                    </a:lnTo>
                    <a:lnTo>
                      <a:pt x="3558" y="618"/>
                    </a:lnTo>
                    <a:lnTo>
                      <a:pt x="3558" y="618"/>
                    </a:lnTo>
                    <a:lnTo>
                      <a:pt x="3558" y="618"/>
                    </a:lnTo>
                    <a:lnTo>
                      <a:pt x="3564" y="618"/>
                    </a:lnTo>
                    <a:lnTo>
                      <a:pt x="3564" y="618"/>
                    </a:lnTo>
                    <a:lnTo>
                      <a:pt x="3564" y="618"/>
                    </a:lnTo>
                    <a:lnTo>
                      <a:pt x="3564" y="618"/>
                    </a:lnTo>
                    <a:lnTo>
                      <a:pt x="3564" y="618"/>
                    </a:lnTo>
                    <a:lnTo>
                      <a:pt x="3564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6" y="618"/>
                    </a:lnTo>
                    <a:lnTo>
                      <a:pt x="3576" y="618"/>
                    </a:lnTo>
                    <a:lnTo>
                      <a:pt x="3576" y="618"/>
                    </a:lnTo>
                    <a:lnTo>
                      <a:pt x="3576" y="618"/>
                    </a:lnTo>
                    <a:lnTo>
                      <a:pt x="3576" y="618"/>
                    </a:lnTo>
                    <a:lnTo>
                      <a:pt x="3576" y="618"/>
                    </a:lnTo>
                    <a:lnTo>
                      <a:pt x="3582" y="618"/>
                    </a:lnTo>
                    <a:lnTo>
                      <a:pt x="3582" y="618"/>
                    </a:lnTo>
                    <a:lnTo>
                      <a:pt x="3582" y="618"/>
                    </a:lnTo>
                    <a:lnTo>
                      <a:pt x="3582" y="618"/>
                    </a:lnTo>
                    <a:lnTo>
                      <a:pt x="3582" y="618"/>
                    </a:lnTo>
                    <a:lnTo>
                      <a:pt x="3582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6" y="612"/>
                    </a:lnTo>
                    <a:lnTo>
                      <a:pt x="3606" y="612"/>
                    </a:lnTo>
                    <a:lnTo>
                      <a:pt x="3606" y="612"/>
                    </a:lnTo>
                    <a:lnTo>
                      <a:pt x="3606" y="612"/>
                    </a:lnTo>
                    <a:lnTo>
                      <a:pt x="3606" y="612"/>
                    </a:lnTo>
                    <a:lnTo>
                      <a:pt x="3612" y="612"/>
                    </a:lnTo>
                    <a:lnTo>
                      <a:pt x="3612" y="612"/>
                    </a:lnTo>
                    <a:lnTo>
                      <a:pt x="3612" y="612"/>
                    </a:lnTo>
                    <a:lnTo>
                      <a:pt x="3612" y="612"/>
                    </a:lnTo>
                    <a:lnTo>
                      <a:pt x="3612" y="612"/>
                    </a:lnTo>
                    <a:lnTo>
                      <a:pt x="3612" y="612"/>
                    </a:lnTo>
                    <a:lnTo>
                      <a:pt x="3618" y="612"/>
                    </a:lnTo>
                    <a:lnTo>
                      <a:pt x="3618" y="612"/>
                    </a:lnTo>
                    <a:lnTo>
                      <a:pt x="3618" y="612"/>
                    </a:lnTo>
                    <a:lnTo>
                      <a:pt x="3618" y="612"/>
                    </a:lnTo>
                    <a:lnTo>
                      <a:pt x="3618" y="612"/>
                    </a:lnTo>
                    <a:lnTo>
                      <a:pt x="3618" y="612"/>
                    </a:lnTo>
                    <a:lnTo>
                      <a:pt x="3624" y="612"/>
                    </a:lnTo>
                    <a:lnTo>
                      <a:pt x="3624" y="606"/>
                    </a:lnTo>
                    <a:lnTo>
                      <a:pt x="3624" y="606"/>
                    </a:lnTo>
                    <a:lnTo>
                      <a:pt x="3624" y="606"/>
                    </a:lnTo>
                    <a:lnTo>
                      <a:pt x="3624" y="606"/>
                    </a:lnTo>
                    <a:lnTo>
                      <a:pt x="3624" y="606"/>
                    </a:lnTo>
                    <a:lnTo>
                      <a:pt x="3624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42" y="606"/>
                    </a:lnTo>
                    <a:lnTo>
                      <a:pt x="3642" y="606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60" y="594"/>
                    </a:lnTo>
                    <a:lnTo>
                      <a:pt x="3660" y="594"/>
                    </a:lnTo>
                    <a:lnTo>
                      <a:pt x="3660" y="594"/>
                    </a:lnTo>
                    <a:lnTo>
                      <a:pt x="3660" y="594"/>
                    </a:lnTo>
                    <a:lnTo>
                      <a:pt x="3660" y="594"/>
                    </a:lnTo>
                    <a:lnTo>
                      <a:pt x="3660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88"/>
                    </a:lnTo>
                    <a:lnTo>
                      <a:pt x="3672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84" y="588"/>
                    </a:lnTo>
                    <a:lnTo>
                      <a:pt x="3684" y="588"/>
                    </a:lnTo>
                    <a:lnTo>
                      <a:pt x="3684" y="588"/>
                    </a:lnTo>
                    <a:lnTo>
                      <a:pt x="3684" y="588"/>
                    </a:lnTo>
                    <a:lnTo>
                      <a:pt x="3684" y="588"/>
                    </a:lnTo>
                    <a:lnTo>
                      <a:pt x="3684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0"/>
                    </a:lnTo>
                    <a:lnTo>
                      <a:pt x="3714" y="570"/>
                    </a:lnTo>
                    <a:lnTo>
                      <a:pt x="3714" y="570"/>
                    </a:lnTo>
                    <a:lnTo>
                      <a:pt x="3714" y="570"/>
                    </a:lnTo>
                    <a:lnTo>
                      <a:pt x="3714" y="570"/>
                    </a:lnTo>
                    <a:lnTo>
                      <a:pt x="3714" y="570"/>
                    </a:lnTo>
                    <a:lnTo>
                      <a:pt x="3714" y="570"/>
                    </a:lnTo>
                    <a:lnTo>
                      <a:pt x="3720" y="570"/>
                    </a:lnTo>
                    <a:lnTo>
                      <a:pt x="3720" y="570"/>
                    </a:lnTo>
                    <a:lnTo>
                      <a:pt x="3720" y="570"/>
                    </a:lnTo>
                    <a:lnTo>
                      <a:pt x="3720" y="570"/>
                    </a:lnTo>
                    <a:lnTo>
                      <a:pt x="3720" y="564"/>
                    </a:lnTo>
                    <a:lnTo>
                      <a:pt x="3720" y="564"/>
                    </a:lnTo>
                    <a:lnTo>
                      <a:pt x="3726" y="564"/>
                    </a:lnTo>
                    <a:lnTo>
                      <a:pt x="3726" y="564"/>
                    </a:lnTo>
                    <a:lnTo>
                      <a:pt x="3726" y="564"/>
                    </a:lnTo>
                    <a:lnTo>
                      <a:pt x="3726" y="564"/>
                    </a:lnTo>
                    <a:lnTo>
                      <a:pt x="3726" y="564"/>
                    </a:lnTo>
                    <a:lnTo>
                      <a:pt x="3726" y="564"/>
                    </a:lnTo>
                    <a:lnTo>
                      <a:pt x="3732" y="564"/>
                    </a:lnTo>
                    <a:lnTo>
                      <a:pt x="3732" y="564"/>
                    </a:lnTo>
                    <a:lnTo>
                      <a:pt x="3732" y="564"/>
                    </a:lnTo>
                    <a:lnTo>
                      <a:pt x="3732" y="558"/>
                    </a:lnTo>
                    <a:lnTo>
                      <a:pt x="3732" y="558"/>
                    </a:lnTo>
                    <a:lnTo>
                      <a:pt x="3732" y="558"/>
                    </a:lnTo>
                    <a:lnTo>
                      <a:pt x="3732" y="558"/>
                    </a:lnTo>
                    <a:lnTo>
                      <a:pt x="3738" y="558"/>
                    </a:lnTo>
                    <a:lnTo>
                      <a:pt x="3738" y="558"/>
                    </a:lnTo>
                    <a:lnTo>
                      <a:pt x="3738" y="558"/>
                    </a:lnTo>
                    <a:lnTo>
                      <a:pt x="3738" y="558"/>
                    </a:lnTo>
                    <a:lnTo>
                      <a:pt x="3738" y="558"/>
                    </a:lnTo>
                    <a:lnTo>
                      <a:pt x="3738" y="558"/>
                    </a:lnTo>
                    <a:lnTo>
                      <a:pt x="3744" y="552"/>
                    </a:lnTo>
                    <a:lnTo>
                      <a:pt x="3744" y="552"/>
                    </a:lnTo>
                    <a:lnTo>
                      <a:pt x="3744" y="552"/>
                    </a:lnTo>
                    <a:lnTo>
                      <a:pt x="3744" y="552"/>
                    </a:lnTo>
                    <a:lnTo>
                      <a:pt x="3744" y="552"/>
                    </a:lnTo>
                    <a:lnTo>
                      <a:pt x="3744" y="552"/>
                    </a:lnTo>
                    <a:lnTo>
                      <a:pt x="3750" y="552"/>
                    </a:lnTo>
                    <a:lnTo>
                      <a:pt x="3750" y="552"/>
                    </a:lnTo>
                    <a:lnTo>
                      <a:pt x="3750" y="552"/>
                    </a:lnTo>
                    <a:lnTo>
                      <a:pt x="3750" y="552"/>
                    </a:lnTo>
                    <a:lnTo>
                      <a:pt x="3750" y="552"/>
                    </a:lnTo>
                    <a:lnTo>
                      <a:pt x="3750" y="552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62" y="546"/>
                    </a:lnTo>
                    <a:lnTo>
                      <a:pt x="3762" y="546"/>
                    </a:lnTo>
                    <a:lnTo>
                      <a:pt x="3762" y="546"/>
                    </a:lnTo>
                    <a:lnTo>
                      <a:pt x="3762" y="546"/>
                    </a:lnTo>
                    <a:lnTo>
                      <a:pt x="3762" y="546"/>
                    </a:lnTo>
                    <a:lnTo>
                      <a:pt x="3762" y="546"/>
                    </a:lnTo>
                    <a:lnTo>
                      <a:pt x="3768" y="546"/>
                    </a:lnTo>
                    <a:lnTo>
                      <a:pt x="3768" y="546"/>
                    </a:lnTo>
                    <a:lnTo>
                      <a:pt x="3768" y="546"/>
                    </a:lnTo>
                    <a:lnTo>
                      <a:pt x="3768" y="546"/>
                    </a:lnTo>
                    <a:lnTo>
                      <a:pt x="3768" y="546"/>
                    </a:lnTo>
                    <a:lnTo>
                      <a:pt x="3768" y="546"/>
                    </a:lnTo>
                    <a:lnTo>
                      <a:pt x="3774" y="546"/>
                    </a:lnTo>
                    <a:lnTo>
                      <a:pt x="3774" y="546"/>
                    </a:lnTo>
                    <a:lnTo>
                      <a:pt x="3774" y="546"/>
                    </a:lnTo>
                    <a:lnTo>
                      <a:pt x="3774" y="540"/>
                    </a:lnTo>
                    <a:lnTo>
                      <a:pt x="3774" y="540"/>
                    </a:lnTo>
                    <a:lnTo>
                      <a:pt x="3774" y="540"/>
                    </a:lnTo>
                    <a:lnTo>
                      <a:pt x="3780" y="540"/>
                    </a:lnTo>
                    <a:lnTo>
                      <a:pt x="3780" y="540"/>
                    </a:lnTo>
                    <a:lnTo>
                      <a:pt x="3780" y="540"/>
                    </a:lnTo>
                    <a:lnTo>
                      <a:pt x="3780" y="540"/>
                    </a:lnTo>
                    <a:lnTo>
                      <a:pt x="3780" y="540"/>
                    </a:lnTo>
                    <a:lnTo>
                      <a:pt x="3780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92" y="540"/>
                    </a:lnTo>
                    <a:lnTo>
                      <a:pt x="3792" y="540"/>
                    </a:lnTo>
                    <a:lnTo>
                      <a:pt x="3792" y="540"/>
                    </a:lnTo>
                    <a:lnTo>
                      <a:pt x="3792" y="540"/>
                    </a:lnTo>
                    <a:lnTo>
                      <a:pt x="3792" y="540"/>
                    </a:lnTo>
                    <a:lnTo>
                      <a:pt x="3792" y="534"/>
                    </a:lnTo>
                    <a:lnTo>
                      <a:pt x="3798" y="534"/>
                    </a:lnTo>
                    <a:lnTo>
                      <a:pt x="3798" y="534"/>
                    </a:lnTo>
                    <a:lnTo>
                      <a:pt x="3798" y="534"/>
                    </a:lnTo>
                    <a:lnTo>
                      <a:pt x="3798" y="534"/>
                    </a:lnTo>
                    <a:lnTo>
                      <a:pt x="3798" y="534"/>
                    </a:lnTo>
                    <a:lnTo>
                      <a:pt x="3798" y="534"/>
                    </a:lnTo>
                    <a:lnTo>
                      <a:pt x="3804" y="534"/>
                    </a:lnTo>
                    <a:lnTo>
                      <a:pt x="3804" y="534"/>
                    </a:lnTo>
                    <a:lnTo>
                      <a:pt x="3804" y="534"/>
                    </a:lnTo>
                    <a:lnTo>
                      <a:pt x="3804" y="534"/>
                    </a:lnTo>
                    <a:lnTo>
                      <a:pt x="3804" y="534"/>
                    </a:lnTo>
                    <a:lnTo>
                      <a:pt x="3804" y="534"/>
                    </a:lnTo>
                    <a:lnTo>
                      <a:pt x="3810" y="534"/>
                    </a:lnTo>
                    <a:lnTo>
                      <a:pt x="3810" y="534"/>
                    </a:lnTo>
                    <a:lnTo>
                      <a:pt x="3810" y="534"/>
                    </a:lnTo>
                    <a:lnTo>
                      <a:pt x="3810" y="534"/>
                    </a:lnTo>
                    <a:lnTo>
                      <a:pt x="3810" y="534"/>
                    </a:lnTo>
                    <a:lnTo>
                      <a:pt x="3810" y="534"/>
                    </a:lnTo>
                    <a:lnTo>
                      <a:pt x="3816" y="534"/>
                    </a:lnTo>
                    <a:lnTo>
                      <a:pt x="3816" y="534"/>
                    </a:lnTo>
                    <a:lnTo>
                      <a:pt x="3816" y="528"/>
                    </a:lnTo>
                    <a:lnTo>
                      <a:pt x="3816" y="528"/>
                    </a:lnTo>
                    <a:lnTo>
                      <a:pt x="3816" y="528"/>
                    </a:lnTo>
                    <a:lnTo>
                      <a:pt x="3816" y="528"/>
                    </a:lnTo>
                    <a:lnTo>
                      <a:pt x="3816" y="528"/>
                    </a:lnTo>
                    <a:lnTo>
                      <a:pt x="3822" y="528"/>
                    </a:lnTo>
                    <a:lnTo>
                      <a:pt x="3822" y="528"/>
                    </a:lnTo>
                    <a:lnTo>
                      <a:pt x="3822" y="528"/>
                    </a:lnTo>
                    <a:lnTo>
                      <a:pt x="3822" y="528"/>
                    </a:lnTo>
                    <a:lnTo>
                      <a:pt x="3822" y="528"/>
                    </a:lnTo>
                    <a:lnTo>
                      <a:pt x="3822" y="528"/>
                    </a:lnTo>
                    <a:lnTo>
                      <a:pt x="3828" y="528"/>
                    </a:lnTo>
                    <a:lnTo>
                      <a:pt x="3828" y="528"/>
                    </a:lnTo>
                    <a:lnTo>
                      <a:pt x="3828" y="528"/>
                    </a:lnTo>
                    <a:lnTo>
                      <a:pt x="3828" y="528"/>
                    </a:lnTo>
                    <a:lnTo>
                      <a:pt x="3828" y="528"/>
                    </a:lnTo>
                    <a:lnTo>
                      <a:pt x="3828" y="528"/>
                    </a:lnTo>
                    <a:lnTo>
                      <a:pt x="3834" y="528"/>
                    </a:lnTo>
                    <a:lnTo>
                      <a:pt x="3834" y="528"/>
                    </a:lnTo>
                    <a:lnTo>
                      <a:pt x="3834" y="528"/>
                    </a:lnTo>
                    <a:lnTo>
                      <a:pt x="3834" y="528"/>
                    </a:lnTo>
                    <a:lnTo>
                      <a:pt x="3834" y="528"/>
                    </a:lnTo>
                    <a:lnTo>
                      <a:pt x="3834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52" y="522"/>
                    </a:lnTo>
                    <a:lnTo>
                      <a:pt x="3852" y="522"/>
                    </a:lnTo>
                    <a:lnTo>
                      <a:pt x="3852" y="522"/>
                    </a:lnTo>
                    <a:lnTo>
                      <a:pt x="3852" y="522"/>
                    </a:lnTo>
                    <a:lnTo>
                      <a:pt x="3852" y="522"/>
                    </a:lnTo>
                    <a:lnTo>
                      <a:pt x="3852" y="522"/>
                    </a:lnTo>
                    <a:lnTo>
                      <a:pt x="3858" y="522"/>
                    </a:lnTo>
                    <a:lnTo>
                      <a:pt x="3858" y="516"/>
                    </a:lnTo>
                    <a:lnTo>
                      <a:pt x="3858" y="516"/>
                    </a:lnTo>
                    <a:lnTo>
                      <a:pt x="3858" y="516"/>
                    </a:lnTo>
                    <a:lnTo>
                      <a:pt x="3858" y="516"/>
                    </a:lnTo>
                    <a:lnTo>
                      <a:pt x="3858" y="516"/>
                    </a:lnTo>
                    <a:lnTo>
                      <a:pt x="3864" y="516"/>
                    </a:lnTo>
                    <a:lnTo>
                      <a:pt x="3864" y="516"/>
                    </a:lnTo>
                    <a:lnTo>
                      <a:pt x="3864" y="516"/>
                    </a:lnTo>
                    <a:lnTo>
                      <a:pt x="3864" y="516"/>
                    </a:lnTo>
                    <a:lnTo>
                      <a:pt x="3864" y="516"/>
                    </a:lnTo>
                    <a:lnTo>
                      <a:pt x="3864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0"/>
                    </a:lnTo>
                    <a:lnTo>
                      <a:pt x="3876" y="510"/>
                    </a:lnTo>
                    <a:lnTo>
                      <a:pt x="3876" y="510"/>
                    </a:lnTo>
                    <a:lnTo>
                      <a:pt x="3882" y="510"/>
                    </a:lnTo>
                    <a:lnTo>
                      <a:pt x="3882" y="510"/>
                    </a:lnTo>
                    <a:lnTo>
                      <a:pt x="3882" y="510"/>
                    </a:lnTo>
                    <a:lnTo>
                      <a:pt x="3882" y="510"/>
                    </a:lnTo>
                    <a:lnTo>
                      <a:pt x="3882" y="510"/>
                    </a:lnTo>
                    <a:lnTo>
                      <a:pt x="3882" y="510"/>
                    </a:lnTo>
                    <a:lnTo>
                      <a:pt x="3888" y="510"/>
                    </a:lnTo>
                    <a:lnTo>
                      <a:pt x="3888" y="510"/>
                    </a:lnTo>
                    <a:lnTo>
                      <a:pt x="3888" y="510"/>
                    </a:lnTo>
                    <a:lnTo>
                      <a:pt x="3888" y="510"/>
                    </a:lnTo>
                    <a:lnTo>
                      <a:pt x="3888" y="510"/>
                    </a:lnTo>
                    <a:lnTo>
                      <a:pt x="3888" y="510"/>
                    </a:lnTo>
                    <a:lnTo>
                      <a:pt x="3894" y="510"/>
                    </a:lnTo>
                    <a:lnTo>
                      <a:pt x="3894" y="510"/>
                    </a:lnTo>
                    <a:lnTo>
                      <a:pt x="3894" y="510"/>
                    </a:lnTo>
                    <a:lnTo>
                      <a:pt x="3894" y="510"/>
                    </a:lnTo>
                    <a:lnTo>
                      <a:pt x="3894" y="510"/>
                    </a:lnTo>
                    <a:lnTo>
                      <a:pt x="3894" y="510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6" y="504"/>
                    </a:lnTo>
                    <a:lnTo>
                      <a:pt x="3906" y="504"/>
                    </a:lnTo>
                    <a:lnTo>
                      <a:pt x="3906" y="504"/>
                    </a:lnTo>
                    <a:lnTo>
                      <a:pt x="3906" y="504"/>
                    </a:lnTo>
                    <a:lnTo>
                      <a:pt x="3906" y="504"/>
                    </a:lnTo>
                    <a:lnTo>
                      <a:pt x="3906" y="504"/>
                    </a:lnTo>
                    <a:lnTo>
                      <a:pt x="3912" y="504"/>
                    </a:lnTo>
                    <a:lnTo>
                      <a:pt x="3912" y="504"/>
                    </a:lnTo>
                    <a:lnTo>
                      <a:pt x="3912" y="504"/>
                    </a:lnTo>
                    <a:lnTo>
                      <a:pt x="3912" y="504"/>
                    </a:lnTo>
                    <a:lnTo>
                      <a:pt x="3912" y="504"/>
                    </a:lnTo>
                    <a:lnTo>
                      <a:pt x="3912" y="504"/>
                    </a:lnTo>
                    <a:lnTo>
                      <a:pt x="3918" y="504"/>
                    </a:lnTo>
                    <a:lnTo>
                      <a:pt x="3918" y="504"/>
                    </a:lnTo>
                    <a:lnTo>
                      <a:pt x="3918" y="504"/>
                    </a:lnTo>
                    <a:lnTo>
                      <a:pt x="3918" y="498"/>
                    </a:lnTo>
                    <a:lnTo>
                      <a:pt x="3918" y="498"/>
                    </a:lnTo>
                    <a:lnTo>
                      <a:pt x="3918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30" y="498"/>
                    </a:lnTo>
                    <a:lnTo>
                      <a:pt x="3930" y="498"/>
                    </a:lnTo>
                    <a:lnTo>
                      <a:pt x="3930" y="498"/>
                    </a:lnTo>
                    <a:lnTo>
                      <a:pt x="3930" y="498"/>
                    </a:lnTo>
                    <a:lnTo>
                      <a:pt x="3930" y="498"/>
                    </a:lnTo>
                    <a:lnTo>
                      <a:pt x="3930" y="498"/>
                    </a:lnTo>
                    <a:lnTo>
                      <a:pt x="3936" y="498"/>
                    </a:lnTo>
                    <a:lnTo>
                      <a:pt x="3936" y="498"/>
                    </a:lnTo>
                    <a:lnTo>
                      <a:pt x="3936" y="498"/>
                    </a:lnTo>
                    <a:lnTo>
                      <a:pt x="3936" y="498"/>
                    </a:lnTo>
                    <a:lnTo>
                      <a:pt x="3936" y="498"/>
                    </a:lnTo>
                    <a:lnTo>
                      <a:pt x="3936" y="492"/>
                    </a:lnTo>
                    <a:lnTo>
                      <a:pt x="3942" y="492"/>
                    </a:lnTo>
                    <a:lnTo>
                      <a:pt x="3942" y="492"/>
                    </a:lnTo>
                    <a:lnTo>
                      <a:pt x="3942" y="492"/>
                    </a:lnTo>
                    <a:lnTo>
                      <a:pt x="3942" y="492"/>
                    </a:lnTo>
                    <a:lnTo>
                      <a:pt x="3942" y="492"/>
                    </a:lnTo>
                    <a:lnTo>
                      <a:pt x="3942" y="492"/>
                    </a:lnTo>
                    <a:lnTo>
                      <a:pt x="3948" y="492"/>
                    </a:lnTo>
                    <a:lnTo>
                      <a:pt x="3948" y="492"/>
                    </a:lnTo>
                    <a:lnTo>
                      <a:pt x="3948" y="492"/>
                    </a:lnTo>
                    <a:lnTo>
                      <a:pt x="3948" y="492"/>
                    </a:lnTo>
                    <a:lnTo>
                      <a:pt x="3948" y="492"/>
                    </a:lnTo>
                    <a:lnTo>
                      <a:pt x="3948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60" y="492"/>
                    </a:lnTo>
                    <a:lnTo>
                      <a:pt x="3960" y="486"/>
                    </a:lnTo>
                    <a:lnTo>
                      <a:pt x="3960" y="486"/>
                    </a:lnTo>
                    <a:lnTo>
                      <a:pt x="3960" y="486"/>
                    </a:lnTo>
                    <a:lnTo>
                      <a:pt x="3960" y="486"/>
                    </a:lnTo>
                    <a:lnTo>
                      <a:pt x="3960" y="486"/>
                    </a:lnTo>
                    <a:lnTo>
                      <a:pt x="3966" y="486"/>
                    </a:lnTo>
                    <a:lnTo>
                      <a:pt x="3966" y="486"/>
                    </a:lnTo>
                    <a:lnTo>
                      <a:pt x="3966" y="486"/>
                    </a:lnTo>
                    <a:lnTo>
                      <a:pt x="3966" y="486"/>
                    </a:lnTo>
                    <a:lnTo>
                      <a:pt x="3966" y="486"/>
                    </a:lnTo>
                    <a:lnTo>
                      <a:pt x="3966" y="486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4002" y="480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14" y="474"/>
                    </a:lnTo>
                    <a:lnTo>
                      <a:pt x="4014" y="474"/>
                    </a:lnTo>
                    <a:lnTo>
                      <a:pt x="4014" y="474"/>
                    </a:lnTo>
                    <a:lnTo>
                      <a:pt x="4014" y="474"/>
                    </a:lnTo>
                    <a:lnTo>
                      <a:pt x="4014" y="474"/>
                    </a:lnTo>
                    <a:lnTo>
                      <a:pt x="4014" y="474"/>
                    </a:lnTo>
                    <a:lnTo>
                      <a:pt x="4020" y="474"/>
                    </a:lnTo>
                    <a:lnTo>
                      <a:pt x="4020" y="474"/>
                    </a:lnTo>
                    <a:lnTo>
                      <a:pt x="4020" y="468"/>
                    </a:lnTo>
                    <a:lnTo>
                      <a:pt x="4020" y="468"/>
                    </a:lnTo>
                    <a:lnTo>
                      <a:pt x="4020" y="468"/>
                    </a:lnTo>
                    <a:lnTo>
                      <a:pt x="4020" y="468"/>
                    </a:lnTo>
                    <a:lnTo>
                      <a:pt x="4026" y="468"/>
                    </a:lnTo>
                    <a:lnTo>
                      <a:pt x="4026" y="468"/>
                    </a:lnTo>
                    <a:lnTo>
                      <a:pt x="4026" y="468"/>
                    </a:lnTo>
                    <a:lnTo>
                      <a:pt x="4026" y="468"/>
                    </a:lnTo>
                    <a:lnTo>
                      <a:pt x="4026" y="468"/>
                    </a:lnTo>
                    <a:lnTo>
                      <a:pt x="4026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44" y="462"/>
                    </a:lnTo>
                    <a:lnTo>
                      <a:pt x="4044" y="462"/>
                    </a:lnTo>
                    <a:lnTo>
                      <a:pt x="4044" y="462"/>
                    </a:lnTo>
                    <a:lnTo>
                      <a:pt x="4044" y="462"/>
                    </a:lnTo>
                    <a:lnTo>
                      <a:pt x="4044" y="462"/>
                    </a:lnTo>
                    <a:lnTo>
                      <a:pt x="4050" y="462"/>
                    </a:lnTo>
                    <a:lnTo>
                      <a:pt x="4050" y="462"/>
                    </a:lnTo>
                    <a:lnTo>
                      <a:pt x="4050" y="462"/>
                    </a:lnTo>
                    <a:lnTo>
                      <a:pt x="4050" y="456"/>
                    </a:lnTo>
                    <a:lnTo>
                      <a:pt x="4050" y="456"/>
                    </a:lnTo>
                    <a:lnTo>
                      <a:pt x="4050" y="456"/>
                    </a:lnTo>
                    <a:lnTo>
                      <a:pt x="4050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74" y="450"/>
                    </a:lnTo>
                    <a:lnTo>
                      <a:pt x="4074" y="450"/>
                    </a:lnTo>
                    <a:lnTo>
                      <a:pt x="4074" y="450"/>
                    </a:lnTo>
                    <a:lnTo>
                      <a:pt x="4074" y="444"/>
                    </a:lnTo>
                    <a:lnTo>
                      <a:pt x="4074" y="444"/>
                    </a:lnTo>
                    <a:lnTo>
                      <a:pt x="4074" y="444"/>
                    </a:lnTo>
                    <a:lnTo>
                      <a:pt x="4074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6" y="444"/>
                    </a:lnTo>
                    <a:lnTo>
                      <a:pt x="4086" y="444"/>
                    </a:lnTo>
                    <a:lnTo>
                      <a:pt x="4086" y="438"/>
                    </a:lnTo>
                    <a:lnTo>
                      <a:pt x="4086" y="438"/>
                    </a:lnTo>
                    <a:lnTo>
                      <a:pt x="4086" y="438"/>
                    </a:lnTo>
                    <a:lnTo>
                      <a:pt x="4086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26"/>
                    </a:lnTo>
                    <a:lnTo>
                      <a:pt x="4104" y="426"/>
                    </a:lnTo>
                    <a:lnTo>
                      <a:pt x="4104" y="426"/>
                    </a:lnTo>
                    <a:lnTo>
                      <a:pt x="4110" y="426"/>
                    </a:lnTo>
                    <a:lnTo>
                      <a:pt x="4110" y="426"/>
                    </a:lnTo>
                    <a:lnTo>
                      <a:pt x="4110" y="426"/>
                    </a:lnTo>
                    <a:lnTo>
                      <a:pt x="4110" y="426"/>
                    </a:lnTo>
                    <a:lnTo>
                      <a:pt x="4110" y="426"/>
                    </a:lnTo>
                    <a:lnTo>
                      <a:pt x="4110" y="426"/>
                    </a:lnTo>
                    <a:lnTo>
                      <a:pt x="4116" y="426"/>
                    </a:lnTo>
                    <a:lnTo>
                      <a:pt x="4116" y="420"/>
                    </a:lnTo>
                    <a:lnTo>
                      <a:pt x="4116" y="420"/>
                    </a:lnTo>
                    <a:lnTo>
                      <a:pt x="4116" y="420"/>
                    </a:lnTo>
                    <a:lnTo>
                      <a:pt x="4116" y="420"/>
                    </a:lnTo>
                    <a:lnTo>
                      <a:pt x="4116" y="420"/>
                    </a:lnTo>
                    <a:lnTo>
                      <a:pt x="4122" y="420"/>
                    </a:lnTo>
                    <a:lnTo>
                      <a:pt x="4122" y="420"/>
                    </a:lnTo>
                    <a:lnTo>
                      <a:pt x="4122" y="420"/>
                    </a:lnTo>
                    <a:lnTo>
                      <a:pt x="4122" y="420"/>
                    </a:lnTo>
                    <a:lnTo>
                      <a:pt x="4122" y="420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8" y="414"/>
                    </a:lnTo>
                    <a:lnTo>
                      <a:pt x="4128" y="414"/>
                    </a:lnTo>
                    <a:lnTo>
                      <a:pt x="4128" y="414"/>
                    </a:lnTo>
                    <a:lnTo>
                      <a:pt x="4128" y="414"/>
                    </a:lnTo>
                    <a:lnTo>
                      <a:pt x="4128" y="414"/>
                    </a:lnTo>
                    <a:lnTo>
                      <a:pt x="4128" y="414"/>
                    </a:lnTo>
                    <a:lnTo>
                      <a:pt x="4134" y="414"/>
                    </a:lnTo>
                    <a:lnTo>
                      <a:pt x="4134" y="414"/>
                    </a:lnTo>
                    <a:lnTo>
                      <a:pt x="4134" y="408"/>
                    </a:lnTo>
                    <a:lnTo>
                      <a:pt x="4134" y="408"/>
                    </a:lnTo>
                    <a:lnTo>
                      <a:pt x="4134" y="408"/>
                    </a:lnTo>
                    <a:lnTo>
                      <a:pt x="4134" y="408"/>
                    </a:lnTo>
                    <a:lnTo>
                      <a:pt x="4140" y="408"/>
                    </a:lnTo>
                    <a:lnTo>
                      <a:pt x="4140" y="408"/>
                    </a:lnTo>
                    <a:lnTo>
                      <a:pt x="4140" y="408"/>
                    </a:lnTo>
                    <a:lnTo>
                      <a:pt x="4140" y="408"/>
                    </a:lnTo>
                    <a:lnTo>
                      <a:pt x="4140" y="408"/>
                    </a:lnTo>
                    <a:lnTo>
                      <a:pt x="4140" y="408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52" y="402"/>
                    </a:lnTo>
                    <a:lnTo>
                      <a:pt x="4152" y="402"/>
                    </a:lnTo>
                    <a:lnTo>
                      <a:pt x="4152" y="402"/>
                    </a:lnTo>
                    <a:lnTo>
                      <a:pt x="4152" y="402"/>
                    </a:lnTo>
                    <a:lnTo>
                      <a:pt x="4152" y="396"/>
                    </a:lnTo>
                    <a:lnTo>
                      <a:pt x="4152" y="396"/>
                    </a:lnTo>
                    <a:lnTo>
                      <a:pt x="4152" y="396"/>
                    </a:lnTo>
                    <a:lnTo>
                      <a:pt x="4158" y="396"/>
                    </a:lnTo>
                    <a:lnTo>
                      <a:pt x="4158" y="396"/>
                    </a:lnTo>
                    <a:lnTo>
                      <a:pt x="4158" y="396"/>
                    </a:lnTo>
                    <a:lnTo>
                      <a:pt x="4158" y="396"/>
                    </a:lnTo>
                    <a:lnTo>
                      <a:pt x="4158" y="396"/>
                    </a:lnTo>
                    <a:lnTo>
                      <a:pt x="4158" y="396"/>
                    </a:lnTo>
                    <a:lnTo>
                      <a:pt x="4164" y="396"/>
                    </a:lnTo>
                    <a:lnTo>
                      <a:pt x="4164" y="390"/>
                    </a:lnTo>
                    <a:lnTo>
                      <a:pt x="4164" y="390"/>
                    </a:lnTo>
                    <a:lnTo>
                      <a:pt x="4164" y="390"/>
                    </a:lnTo>
                    <a:lnTo>
                      <a:pt x="4164" y="390"/>
                    </a:lnTo>
                    <a:lnTo>
                      <a:pt x="4164" y="390"/>
                    </a:lnTo>
                    <a:lnTo>
                      <a:pt x="4170" y="390"/>
                    </a:lnTo>
                    <a:lnTo>
                      <a:pt x="4170" y="390"/>
                    </a:lnTo>
                    <a:lnTo>
                      <a:pt x="4170" y="390"/>
                    </a:lnTo>
                    <a:lnTo>
                      <a:pt x="4170" y="390"/>
                    </a:lnTo>
                    <a:lnTo>
                      <a:pt x="4170" y="390"/>
                    </a:lnTo>
                    <a:lnTo>
                      <a:pt x="4170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82" y="384"/>
                    </a:lnTo>
                    <a:lnTo>
                      <a:pt x="4182" y="384"/>
                    </a:lnTo>
                    <a:lnTo>
                      <a:pt x="4182" y="378"/>
                    </a:lnTo>
                    <a:lnTo>
                      <a:pt x="4182" y="378"/>
                    </a:lnTo>
                    <a:lnTo>
                      <a:pt x="4182" y="378"/>
                    </a:lnTo>
                    <a:lnTo>
                      <a:pt x="4182" y="378"/>
                    </a:lnTo>
                    <a:lnTo>
                      <a:pt x="4188" y="378"/>
                    </a:lnTo>
                    <a:lnTo>
                      <a:pt x="4188" y="378"/>
                    </a:lnTo>
                    <a:lnTo>
                      <a:pt x="4188" y="378"/>
                    </a:lnTo>
                    <a:lnTo>
                      <a:pt x="4188" y="378"/>
                    </a:lnTo>
                    <a:lnTo>
                      <a:pt x="4188" y="378"/>
                    </a:lnTo>
                    <a:lnTo>
                      <a:pt x="4188" y="378"/>
                    </a:lnTo>
                    <a:lnTo>
                      <a:pt x="4194" y="372"/>
                    </a:lnTo>
                    <a:lnTo>
                      <a:pt x="4194" y="372"/>
                    </a:lnTo>
                    <a:lnTo>
                      <a:pt x="4194" y="372"/>
                    </a:lnTo>
                    <a:lnTo>
                      <a:pt x="4194" y="372"/>
                    </a:lnTo>
                    <a:lnTo>
                      <a:pt x="4194" y="372"/>
                    </a:lnTo>
                    <a:lnTo>
                      <a:pt x="4194" y="372"/>
                    </a:lnTo>
                    <a:lnTo>
                      <a:pt x="4200" y="372"/>
                    </a:lnTo>
                    <a:lnTo>
                      <a:pt x="4200" y="372"/>
                    </a:lnTo>
                    <a:lnTo>
                      <a:pt x="4200" y="372"/>
                    </a:lnTo>
                    <a:lnTo>
                      <a:pt x="4200" y="372"/>
                    </a:lnTo>
                    <a:lnTo>
                      <a:pt x="4200" y="366"/>
                    </a:lnTo>
                    <a:lnTo>
                      <a:pt x="4200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12" y="366"/>
                    </a:lnTo>
                    <a:lnTo>
                      <a:pt x="4212" y="360"/>
                    </a:lnTo>
                    <a:lnTo>
                      <a:pt x="4212" y="360"/>
                    </a:lnTo>
                    <a:lnTo>
                      <a:pt x="4212" y="360"/>
                    </a:lnTo>
                    <a:lnTo>
                      <a:pt x="4212" y="360"/>
                    </a:lnTo>
                    <a:lnTo>
                      <a:pt x="4212" y="360"/>
                    </a:lnTo>
                    <a:lnTo>
                      <a:pt x="4218" y="360"/>
                    </a:lnTo>
                    <a:lnTo>
                      <a:pt x="4218" y="360"/>
                    </a:lnTo>
                    <a:lnTo>
                      <a:pt x="4218" y="360"/>
                    </a:lnTo>
                    <a:lnTo>
                      <a:pt x="4218" y="360"/>
                    </a:lnTo>
                    <a:lnTo>
                      <a:pt x="4218" y="360"/>
                    </a:lnTo>
                    <a:lnTo>
                      <a:pt x="4218" y="354"/>
                    </a:lnTo>
                    <a:lnTo>
                      <a:pt x="4224" y="354"/>
                    </a:lnTo>
                    <a:lnTo>
                      <a:pt x="4224" y="354"/>
                    </a:lnTo>
                    <a:lnTo>
                      <a:pt x="4224" y="354"/>
                    </a:lnTo>
                    <a:lnTo>
                      <a:pt x="4224" y="354"/>
                    </a:lnTo>
                    <a:lnTo>
                      <a:pt x="4224" y="354"/>
                    </a:lnTo>
                    <a:lnTo>
                      <a:pt x="4224" y="354"/>
                    </a:lnTo>
                    <a:lnTo>
                      <a:pt x="4230" y="354"/>
                    </a:lnTo>
                    <a:lnTo>
                      <a:pt x="4230" y="354"/>
                    </a:lnTo>
                    <a:lnTo>
                      <a:pt x="4230" y="354"/>
                    </a:lnTo>
                    <a:lnTo>
                      <a:pt x="4230" y="348"/>
                    </a:lnTo>
                    <a:lnTo>
                      <a:pt x="4230" y="348"/>
                    </a:lnTo>
                    <a:lnTo>
                      <a:pt x="4230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42" y="342"/>
                    </a:lnTo>
                    <a:lnTo>
                      <a:pt x="4242" y="342"/>
                    </a:lnTo>
                    <a:lnTo>
                      <a:pt x="4242" y="342"/>
                    </a:lnTo>
                    <a:lnTo>
                      <a:pt x="4242" y="342"/>
                    </a:lnTo>
                    <a:lnTo>
                      <a:pt x="4242" y="342"/>
                    </a:lnTo>
                    <a:lnTo>
                      <a:pt x="4242" y="342"/>
                    </a:lnTo>
                    <a:lnTo>
                      <a:pt x="4248" y="342"/>
                    </a:lnTo>
                    <a:lnTo>
                      <a:pt x="4248" y="342"/>
                    </a:lnTo>
                    <a:lnTo>
                      <a:pt x="4248" y="342"/>
                    </a:lnTo>
                    <a:lnTo>
                      <a:pt x="4248" y="342"/>
                    </a:lnTo>
                    <a:lnTo>
                      <a:pt x="4248" y="336"/>
                    </a:lnTo>
                    <a:lnTo>
                      <a:pt x="4248" y="336"/>
                    </a:lnTo>
                    <a:lnTo>
                      <a:pt x="4254" y="336"/>
                    </a:lnTo>
                    <a:lnTo>
                      <a:pt x="4254" y="336"/>
                    </a:lnTo>
                    <a:lnTo>
                      <a:pt x="4254" y="336"/>
                    </a:lnTo>
                    <a:lnTo>
                      <a:pt x="4254" y="336"/>
                    </a:lnTo>
                    <a:lnTo>
                      <a:pt x="4254" y="336"/>
                    </a:lnTo>
                    <a:lnTo>
                      <a:pt x="4254" y="336"/>
                    </a:lnTo>
                    <a:lnTo>
                      <a:pt x="4260" y="336"/>
                    </a:lnTo>
                    <a:lnTo>
                      <a:pt x="4260" y="336"/>
                    </a:lnTo>
                    <a:lnTo>
                      <a:pt x="4260" y="330"/>
                    </a:lnTo>
                    <a:lnTo>
                      <a:pt x="4260" y="330"/>
                    </a:lnTo>
                    <a:lnTo>
                      <a:pt x="4260" y="330"/>
                    </a:lnTo>
                    <a:lnTo>
                      <a:pt x="4260" y="330"/>
                    </a:lnTo>
                    <a:lnTo>
                      <a:pt x="4260" y="330"/>
                    </a:lnTo>
                    <a:lnTo>
                      <a:pt x="4266" y="330"/>
                    </a:lnTo>
                    <a:lnTo>
                      <a:pt x="4266" y="330"/>
                    </a:lnTo>
                    <a:lnTo>
                      <a:pt x="4266" y="330"/>
                    </a:lnTo>
                    <a:lnTo>
                      <a:pt x="4266" y="330"/>
                    </a:lnTo>
                    <a:lnTo>
                      <a:pt x="4266" y="330"/>
                    </a:lnTo>
                    <a:lnTo>
                      <a:pt x="4266" y="324"/>
                    </a:lnTo>
                    <a:lnTo>
                      <a:pt x="4272" y="324"/>
                    </a:lnTo>
                    <a:lnTo>
                      <a:pt x="4272" y="324"/>
                    </a:lnTo>
                    <a:lnTo>
                      <a:pt x="4272" y="324"/>
                    </a:lnTo>
                    <a:lnTo>
                      <a:pt x="4272" y="324"/>
                    </a:lnTo>
                    <a:lnTo>
                      <a:pt x="4272" y="324"/>
                    </a:lnTo>
                    <a:lnTo>
                      <a:pt x="4272" y="324"/>
                    </a:lnTo>
                    <a:lnTo>
                      <a:pt x="4278" y="324"/>
                    </a:lnTo>
                    <a:lnTo>
                      <a:pt x="4278" y="324"/>
                    </a:lnTo>
                    <a:lnTo>
                      <a:pt x="4278" y="324"/>
                    </a:lnTo>
                    <a:lnTo>
                      <a:pt x="4278" y="318"/>
                    </a:lnTo>
                    <a:lnTo>
                      <a:pt x="4278" y="318"/>
                    </a:lnTo>
                    <a:lnTo>
                      <a:pt x="4278" y="318"/>
                    </a:lnTo>
                    <a:lnTo>
                      <a:pt x="4284" y="318"/>
                    </a:lnTo>
                    <a:lnTo>
                      <a:pt x="4284" y="318"/>
                    </a:lnTo>
                    <a:lnTo>
                      <a:pt x="4284" y="318"/>
                    </a:lnTo>
                    <a:lnTo>
                      <a:pt x="4284" y="318"/>
                    </a:lnTo>
                    <a:lnTo>
                      <a:pt x="4284" y="318"/>
                    </a:lnTo>
                    <a:lnTo>
                      <a:pt x="4284" y="318"/>
                    </a:lnTo>
                    <a:lnTo>
                      <a:pt x="4290" y="318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06"/>
                    </a:lnTo>
                    <a:lnTo>
                      <a:pt x="4296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8" y="306"/>
                    </a:lnTo>
                    <a:lnTo>
                      <a:pt x="4308" y="306"/>
                    </a:lnTo>
                    <a:lnTo>
                      <a:pt x="4308" y="300"/>
                    </a:lnTo>
                    <a:lnTo>
                      <a:pt x="4308" y="300"/>
                    </a:lnTo>
                    <a:lnTo>
                      <a:pt x="4308" y="300"/>
                    </a:lnTo>
                    <a:lnTo>
                      <a:pt x="4308" y="300"/>
                    </a:lnTo>
                    <a:lnTo>
                      <a:pt x="4314" y="300"/>
                    </a:lnTo>
                    <a:lnTo>
                      <a:pt x="4314" y="300"/>
                    </a:lnTo>
                    <a:lnTo>
                      <a:pt x="4314" y="300"/>
                    </a:lnTo>
                    <a:lnTo>
                      <a:pt x="4314" y="300"/>
                    </a:lnTo>
                    <a:lnTo>
                      <a:pt x="4314" y="300"/>
                    </a:lnTo>
                    <a:lnTo>
                      <a:pt x="4314" y="300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6" y="294"/>
                    </a:lnTo>
                    <a:lnTo>
                      <a:pt x="4326" y="294"/>
                    </a:lnTo>
                    <a:lnTo>
                      <a:pt x="4326" y="294"/>
                    </a:lnTo>
                    <a:lnTo>
                      <a:pt x="4326" y="288"/>
                    </a:lnTo>
                    <a:lnTo>
                      <a:pt x="4326" y="288"/>
                    </a:lnTo>
                    <a:lnTo>
                      <a:pt x="4326" y="288"/>
                    </a:lnTo>
                    <a:lnTo>
                      <a:pt x="4332" y="288"/>
                    </a:lnTo>
                    <a:lnTo>
                      <a:pt x="4332" y="288"/>
                    </a:lnTo>
                    <a:lnTo>
                      <a:pt x="4332" y="288"/>
                    </a:lnTo>
                    <a:lnTo>
                      <a:pt x="4332" y="288"/>
                    </a:lnTo>
                    <a:lnTo>
                      <a:pt x="4332" y="288"/>
                    </a:lnTo>
                    <a:lnTo>
                      <a:pt x="4332" y="288"/>
                    </a:lnTo>
                    <a:lnTo>
                      <a:pt x="4338" y="288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44" y="282"/>
                    </a:lnTo>
                    <a:lnTo>
                      <a:pt x="4344" y="282"/>
                    </a:lnTo>
                    <a:lnTo>
                      <a:pt x="4344" y="282"/>
                    </a:lnTo>
                    <a:lnTo>
                      <a:pt x="4344" y="282"/>
                    </a:lnTo>
                    <a:lnTo>
                      <a:pt x="4344" y="282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0"/>
                    </a:lnTo>
                    <a:lnTo>
                      <a:pt x="4356" y="270"/>
                    </a:lnTo>
                    <a:lnTo>
                      <a:pt x="4356" y="270"/>
                    </a:lnTo>
                    <a:lnTo>
                      <a:pt x="4356" y="270"/>
                    </a:lnTo>
                    <a:lnTo>
                      <a:pt x="4362" y="270"/>
                    </a:lnTo>
                    <a:lnTo>
                      <a:pt x="4362" y="270"/>
                    </a:lnTo>
                    <a:lnTo>
                      <a:pt x="4362" y="270"/>
                    </a:lnTo>
                    <a:lnTo>
                      <a:pt x="4362" y="270"/>
                    </a:lnTo>
                    <a:lnTo>
                      <a:pt x="4362" y="270"/>
                    </a:lnTo>
                    <a:lnTo>
                      <a:pt x="4362" y="270"/>
                    </a:lnTo>
                    <a:lnTo>
                      <a:pt x="4368" y="270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58"/>
                    </a:lnTo>
                    <a:lnTo>
                      <a:pt x="4380" y="258"/>
                    </a:lnTo>
                    <a:lnTo>
                      <a:pt x="4380" y="258"/>
                    </a:lnTo>
                    <a:lnTo>
                      <a:pt x="4380" y="258"/>
                    </a:lnTo>
                    <a:lnTo>
                      <a:pt x="4380" y="258"/>
                    </a:lnTo>
                    <a:lnTo>
                      <a:pt x="4380" y="258"/>
                    </a:lnTo>
                    <a:lnTo>
                      <a:pt x="4380" y="258"/>
                    </a:lnTo>
                    <a:lnTo>
                      <a:pt x="4386" y="258"/>
                    </a:lnTo>
                    <a:lnTo>
                      <a:pt x="4386" y="258"/>
                    </a:lnTo>
                    <a:lnTo>
                      <a:pt x="4386" y="258"/>
                    </a:lnTo>
                    <a:lnTo>
                      <a:pt x="4386" y="258"/>
                    </a:lnTo>
                    <a:lnTo>
                      <a:pt x="4386" y="258"/>
                    </a:lnTo>
                    <a:lnTo>
                      <a:pt x="4386" y="258"/>
                    </a:lnTo>
                    <a:lnTo>
                      <a:pt x="4392" y="252"/>
                    </a:lnTo>
                    <a:lnTo>
                      <a:pt x="4392" y="252"/>
                    </a:lnTo>
                    <a:lnTo>
                      <a:pt x="4392" y="252"/>
                    </a:lnTo>
                    <a:lnTo>
                      <a:pt x="4392" y="252"/>
                    </a:lnTo>
                    <a:lnTo>
                      <a:pt x="4392" y="252"/>
                    </a:lnTo>
                    <a:lnTo>
                      <a:pt x="4392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404" y="246"/>
                    </a:lnTo>
                    <a:lnTo>
                      <a:pt x="4404" y="246"/>
                    </a:lnTo>
                    <a:lnTo>
                      <a:pt x="4404" y="246"/>
                    </a:lnTo>
                    <a:lnTo>
                      <a:pt x="4404" y="246"/>
                    </a:lnTo>
                    <a:lnTo>
                      <a:pt x="4404" y="246"/>
                    </a:lnTo>
                    <a:lnTo>
                      <a:pt x="4404" y="246"/>
                    </a:lnTo>
                    <a:lnTo>
                      <a:pt x="4410" y="246"/>
                    </a:lnTo>
                    <a:lnTo>
                      <a:pt x="4410" y="246"/>
                    </a:lnTo>
                    <a:lnTo>
                      <a:pt x="4410" y="246"/>
                    </a:lnTo>
                    <a:lnTo>
                      <a:pt x="4410" y="246"/>
                    </a:lnTo>
                    <a:lnTo>
                      <a:pt x="4410" y="246"/>
                    </a:lnTo>
                    <a:lnTo>
                      <a:pt x="4410" y="246"/>
                    </a:lnTo>
                    <a:lnTo>
                      <a:pt x="4416" y="246"/>
                    </a:lnTo>
                    <a:lnTo>
                      <a:pt x="4416" y="240"/>
                    </a:lnTo>
                    <a:lnTo>
                      <a:pt x="4416" y="240"/>
                    </a:lnTo>
                    <a:lnTo>
                      <a:pt x="4416" y="240"/>
                    </a:lnTo>
                    <a:lnTo>
                      <a:pt x="4416" y="240"/>
                    </a:lnTo>
                    <a:lnTo>
                      <a:pt x="4416" y="240"/>
                    </a:lnTo>
                    <a:lnTo>
                      <a:pt x="4422" y="240"/>
                    </a:lnTo>
                    <a:lnTo>
                      <a:pt x="4422" y="240"/>
                    </a:lnTo>
                    <a:lnTo>
                      <a:pt x="4422" y="240"/>
                    </a:lnTo>
                    <a:lnTo>
                      <a:pt x="4422" y="240"/>
                    </a:lnTo>
                    <a:lnTo>
                      <a:pt x="4422" y="240"/>
                    </a:lnTo>
                    <a:lnTo>
                      <a:pt x="4428" y="240"/>
                    </a:lnTo>
                    <a:lnTo>
                      <a:pt x="4428" y="240"/>
                    </a:lnTo>
                    <a:lnTo>
                      <a:pt x="4428" y="240"/>
                    </a:lnTo>
                    <a:lnTo>
                      <a:pt x="4428" y="234"/>
                    </a:lnTo>
                    <a:lnTo>
                      <a:pt x="4428" y="234"/>
                    </a:lnTo>
                    <a:lnTo>
                      <a:pt x="4428" y="234"/>
                    </a:lnTo>
                    <a:lnTo>
                      <a:pt x="4428" y="234"/>
                    </a:lnTo>
                    <a:lnTo>
                      <a:pt x="4434" y="234"/>
                    </a:lnTo>
                    <a:lnTo>
                      <a:pt x="4434" y="234"/>
                    </a:lnTo>
                    <a:lnTo>
                      <a:pt x="4434" y="234"/>
                    </a:lnTo>
                    <a:lnTo>
                      <a:pt x="4434" y="234"/>
                    </a:lnTo>
                    <a:lnTo>
                      <a:pt x="4434" y="234"/>
                    </a:lnTo>
                    <a:lnTo>
                      <a:pt x="4434" y="234"/>
                    </a:lnTo>
                    <a:lnTo>
                      <a:pt x="4440" y="234"/>
                    </a:lnTo>
                    <a:lnTo>
                      <a:pt x="4440" y="234"/>
                    </a:lnTo>
                    <a:lnTo>
                      <a:pt x="4440" y="234"/>
                    </a:lnTo>
                    <a:lnTo>
                      <a:pt x="4440" y="234"/>
                    </a:lnTo>
                    <a:lnTo>
                      <a:pt x="4440" y="234"/>
                    </a:lnTo>
                    <a:lnTo>
                      <a:pt x="4440" y="228"/>
                    </a:lnTo>
                    <a:lnTo>
                      <a:pt x="4446" y="228"/>
                    </a:lnTo>
                    <a:lnTo>
                      <a:pt x="4446" y="228"/>
                    </a:lnTo>
                    <a:lnTo>
                      <a:pt x="4446" y="228"/>
                    </a:lnTo>
                    <a:lnTo>
                      <a:pt x="4446" y="228"/>
                    </a:lnTo>
                    <a:lnTo>
                      <a:pt x="4446" y="228"/>
                    </a:lnTo>
                    <a:lnTo>
                      <a:pt x="4446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8" y="228"/>
                    </a:lnTo>
                    <a:lnTo>
                      <a:pt x="4458" y="228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6" y="222"/>
                    </a:lnTo>
                    <a:lnTo>
                      <a:pt x="4476" y="216"/>
                    </a:lnTo>
                    <a:lnTo>
                      <a:pt x="4476" y="216"/>
                    </a:lnTo>
                    <a:lnTo>
                      <a:pt x="4476" y="216"/>
                    </a:lnTo>
                    <a:lnTo>
                      <a:pt x="4476" y="216"/>
                    </a:lnTo>
                    <a:lnTo>
                      <a:pt x="4476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8" y="216"/>
                    </a:lnTo>
                    <a:lnTo>
                      <a:pt x="4488" y="216"/>
                    </a:lnTo>
                    <a:lnTo>
                      <a:pt x="4488" y="216"/>
                    </a:lnTo>
                    <a:lnTo>
                      <a:pt x="4488" y="216"/>
                    </a:lnTo>
                    <a:lnTo>
                      <a:pt x="4488" y="216"/>
                    </a:lnTo>
                    <a:lnTo>
                      <a:pt x="4488" y="216"/>
                    </a:lnTo>
                    <a:lnTo>
                      <a:pt x="4494" y="210"/>
                    </a:lnTo>
                    <a:lnTo>
                      <a:pt x="4494" y="210"/>
                    </a:lnTo>
                    <a:lnTo>
                      <a:pt x="4494" y="210"/>
                    </a:lnTo>
                    <a:lnTo>
                      <a:pt x="4494" y="210"/>
                    </a:lnTo>
                    <a:lnTo>
                      <a:pt x="4494" y="210"/>
                    </a:lnTo>
                    <a:lnTo>
                      <a:pt x="4494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12" y="210"/>
                    </a:lnTo>
                    <a:lnTo>
                      <a:pt x="4512" y="210"/>
                    </a:lnTo>
                    <a:lnTo>
                      <a:pt x="4512" y="204"/>
                    </a:lnTo>
                    <a:lnTo>
                      <a:pt x="4512" y="204"/>
                    </a:lnTo>
                    <a:lnTo>
                      <a:pt x="4512" y="204"/>
                    </a:lnTo>
                    <a:lnTo>
                      <a:pt x="4512" y="204"/>
                    </a:lnTo>
                    <a:lnTo>
                      <a:pt x="4518" y="204"/>
                    </a:lnTo>
                    <a:lnTo>
                      <a:pt x="4518" y="204"/>
                    </a:lnTo>
                    <a:lnTo>
                      <a:pt x="4518" y="204"/>
                    </a:lnTo>
                    <a:lnTo>
                      <a:pt x="4518" y="204"/>
                    </a:lnTo>
                    <a:lnTo>
                      <a:pt x="4518" y="204"/>
                    </a:lnTo>
                    <a:lnTo>
                      <a:pt x="4518" y="204"/>
                    </a:lnTo>
                    <a:lnTo>
                      <a:pt x="4524" y="204"/>
                    </a:lnTo>
                    <a:lnTo>
                      <a:pt x="4524" y="204"/>
                    </a:lnTo>
                    <a:lnTo>
                      <a:pt x="4524" y="204"/>
                    </a:lnTo>
                    <a:lnTo>
                      <a:pt x="4524" y="204"/>
                    </a:lnTo>
                    <a:lnTo>
                      <a:pt x="4524" y="204"/>
                    </a:lnTo>
                    <a:lnTo>
                      <a:pt x="4524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6" y="198"/>
                    </a:lnTo>
                    <a:lnTo>
                      <a:pt x="4536" y="198"/>
                    </a:lnTo>
                    <a:lnTo>
                      <a:pt x="4536" y="198"/>
                    </a:lnTo>
                    <a:lnTo>
                      <a:pt x="4536" y="198"/>
                    </a:lnTo>
                    <a:lnTo>
                      <a:pt x="4536" y="198"/>
                    </a:lnTo>
                    <a:lnTo>
                      <a:pt x="4536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8" y="198"/>
                    </a:lnTo>
                    <a:lnTo>
                      <a:pt x="4548" y="198"/>
                    </a:lnTo>
                    <a:lnTo>
                      <a:pt x="4548" y="198"/>
                    </a:lnTo>
                    <a:lnTo>
                      <a:pt x="4548" y="198"/>
                    </a:lnTo>
                    <a:lnTo>
                      <a:pt x="4548" y="198"/>
                    </a:lnTo>
                    <a:lnTo>
                      <a:pt x="4548" y="198"/>
                    </a:lnTo>
                    <a:lnTo>
                      <a:pt x="4554" y="198"/>
                    </a:lnTo>
                    <a:lnTo>
                      <a:pt x="4554" y="198"/>
                    </a:lnTo>
                    <a:lnTo>
                      <a:pt x="4554" y="198"/>
                    </a:lnTo>
                    <a:lnTo>
                      <a:pt x="4554" y="198"/>
                    </a:lnTo>
                    <a:lnTo>
                      <a:pt x="4554" y="198"/>
                    </a:lnTo>
                    <a:lnTo>
                      <a:pt x="4554" y="198"/>
                    </a:lnTo>
                    <a:lnTo>
                      <a:pt x="4560" y="198"/>
                    </a:lnTo>
                    <a:lnTo>
                      <a:pt x="4560" y="198"/>
                    </a:lnTo>
                    <a:lnTo>
                      <a:pt x="4560" y="198"/>
                    </a:lnTo>
                    <a:lnTo>
                      <a:pt x="4560" y="192"/>
                    </a:lnTo>
                    <a:lnTo>
                      <a:pt x="4560" y="192"/>
                    </a:lnTo>
                    <a:lnTo>
                      <a:pt x="4560" y="192"/>
                    </a:lnTo>
                    <a:lnTo>
                      <a:pt x="4560" y="192"/>
                    </a:lnTo>
                    <a:lnTo>
                      <a:pt x="4566" y="192"/>
                    </a:lnTo>
                    <a:lnTo>
                      <a:pt x="4566" y="192"/>
                    </a:lnTo>
                    <a:lnTo>
                      <a:pt x="4566" y="192"/>
                    </a:lnTo>
                    <a:lnTo>
                      <a:pt x="4566" y="192"/>
                    </a:lnTo>
                    <a:lnTo>
                      <a:pt x="4566" y="192"/>
                    </a:lnTo>
                    <a:lnTo>
                      <a:pt x="4566" y="192"/>
                    </a:lnTo>
                    <a:lnTo>
                      <a:pt x="4572" y="192"/>
                    </a:lnTo>
                    <a:lnTo>
                      <a:pt x="4572" y="192"/>
                    </a:lnTo>
                    <a:lnTo>
                      <a:pt x="4572" y="192"/>
                    </a:lnTo>
                    <a:lnTo>
                      <a:pt x="4572" y="192"/>
                    </a:lnTo>
                    <a:lnTo>
                      <a:pt x="4572" y="192"/>
                    </a:lnTo>
                    <a:lnTo>
                      <a:pt x="4572" y="192"/>
                    </a:lnTo>
                    <a:lnTo>
                      <a:pt x="4578" y="192"/>
                    </a:lnTo>
                    <a:lnTo>
                      <a:pt x="4578" y="192"/>
                    </a:lnTo>
                    <a:lnTo>
                      <a:pt x="4578" y="192"/>
                    </a:lnTo>
                    <a:lnTo>
                      <a:pt x="4578" y="192"/>
                    </a:lnTo>
                    <a:lnTo>
                      <a:pt x="4578" y="192"/>
                    </a:lnTo>
                    <a:lnTo>
                      <a:pt x="4578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90" y="192"/>
                    </a:lnTo>
                    <a:lnTo>
                      <a:pt x="4590" y="192"/>
                    </a:lnTo>
                    <a:lnTo>
                      <a:pt x="4590" y="192"/>
                    </a:lnTo>
                    <a:lnTo>
                      <a:pt x="4590" y="192"/>
                    </a:lnTo>
                    <a:lnTo>
                      <a:pt x="4590" y="192"/>
                    </a:lnTo>
                    <a:lnTo>
                      <a:pt x="4590" y="192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6" y="186"/>
                    </a:lnTo>
                    <a:lnTo>
                      <a:pt x="4626" y="186"/>
                    </a:lnTo>
                    <a:lnTo>
                      <a:pt x="4626" y="186"/>
                    </a:lnTo>
                    <a:lnTo>
                      <a:pt x="4626" y="186"/>
                    </a:lnTo>
                    <a:lnTo>
                      <a:pt x="4626" y="186"/>
                    </a:lnTo>
                    <a:lnTo>
                      <a:pt x="4626" y="186"/>
                    </a:lnTo>
                    <a:lnTo>
                      <a:pt x="4632" y="186"/>
                    </a:lnTo>
                    <a:lnTo>
                      <a:pt x="4632" y="186"/>
                    </a:lnTo>
                    <a:lnTo>
                      <a:pt x="4632" y="186"/>
                    </a:lnTo>
                    <a:lnTo>
                      <a:pt x="4632" y="186"/>
                    </a:lnTo>
                    <a:lnTo>
                      <a:pt x="4632" y="186"/>
                    </a:lnTo>
                    <a:lnTo>
                      <a:pt x="4632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44" y="186"/>
                    </a:lnTo>
                    <a:lnTo>
                      <a:pt x="4644" y="186"/>
                    </a:lnTo>
                    <a:lnTo>
                      <a:pt x="4644" y="186"/>
                    </a:lnTo>
                    <a:lnTo>
                      <a:pt x="4644" y="186"/>
                    </a:lnTo>
                    <a:lnTo>
                      <a:pt x="4644" y="186"/>
                    </a:lnTo>
                    <a:lnTo>
                      <a:pt x="4644" y="186"/>
                    </a:lnTo>
                    <a:lnTo>
                      <a:pt x="4650" y="186"/>
                    </a:lnTo>
                    <a:lnTo>
                      <a:pt x="4650" y="186"/>
                    </a:lnTo>
                    <a:lnTo>
                      <a:pt x="4650" y="186"/>
                    </a:lnTo>
                    <a:lnTo>
                      <a:pt x="4650" y="186"/>
                    </a:lnTo>
                    <a:lnTo>
                      <a:pt x="4650" y="186"/>
                    </a:lnTo>
                    <a:lnTo>
                      <a:pt x="4650" y="186"/>
                    </a:lnTo>
                    <a:lnTo>
                      <a:pt x="4656" y="186"/>
                    </a:lnTo>
                    <a:lnTo>
                      <a:pt x="4656" y="186"/>
                    </a:lnTo>
                    <a:lnTo>
                      <a:pt x="4656" y="186"/>
                    </a:lnTo>
                    <a:lnTo>
                      <a:pt x="4656" y="186"/>
                    </a:lnTo>
                    <a:lnTo>
                      <a:pt x="4656" y="186"/>
                    </a:lnTo>
                    <a:lnTo>
                      <a:pt x="4656" y="186"/>
                    </a:lnTo>
                    <a:lnTo>
                      <a:pt x="4662" y="186"/>
                    </a:lnTo>
                    <a:lnTo>
                      <a:pt x="4662" y="186"/>
                    </a:lnTo>
                    <a:lnTo>
                      <a:pt x="4662" y="186"/>
                    </a:lnTo>
                    <a:lnTo>
                      <a:pt x="4662" y="186"/>
                    </a:lnTo>
                    <a:lnTo>
                      <a:pt x="4662" y="186"/>
                    </a:lnTo>
                    <a:lnTo>
                      <a:pt x="4662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74" y="186"/>
                    </a:lnTo>
                    <a:lnTo>
                      <a:pt x="4674" y="186"/>
                    </a:lnTo>
                    <a:lnTo>
                      <a:pt x="4674" y="186"/>
                    </a:lnTo>
                    <a:lnTo>
                      <a:pt x="4674" y="186"/>
                    </a:lnTo>
                    <a:lnTo>
                      <a:pt x="4674" y="186"/>
                    </a:lnTo>
                    <a:lnTo>
                      <a:pt x="4674" y="186"/>
                    </a:lnTo>
                    <a:lnTo>
                      <a:pt x="4680" y="186"/>
                    </a:lnTo>
                    <a:lnTo>
                      <a:pt x="4680" y="186"/>
                    </a:lnTo>
                    <a:lnTo>
                      <a:pt x="4680" y="186"/>
                    </a:lnTo>
                    <a:lnTo>
                      <a:pt x="4680" y="186"/>
                    </a:lnTo>
                    <a:lnTo>
                      <a:pt x="4680" y="186"/>
                    </a:lnTo>
                    <a:lnTo>
                      <a:pt x="4680" y="186"/>
                    </a:lnTo>
                    <a:lnTo>
                      <a:pt x="4686" y="186"/>
                    </a:lnTo>
                    <a:lnTo>
                      <a:pt x="4686" y="186"/>
                    </a:lnTo>
                    <a:lnTo>
                      <a:pt x="4686" y="186"/>
                    </a:lnTo>
                    <a:lnTo>
                      <a:pt x="4686" y="186"/>
                    </a:lnTo>
                    <a:lnTo>
                      <a:pt x="4686" y="186"/>
                    </a:lnTo>
                    <a:lnTo>
                      <a:pt x="4686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8" y="186"/>
                    </a:lnTo>
                    <a:lnTo>
                      <a:pt x="4698" y="186"/>
                    </a:lnTo>
                    <a:lnTo>
                      <a:pt x="4698" y="186"/>
                    </a:lnTo>
                    <a:lnTo>
                      <a:pt x="4698" y="186"/>
                    </a:lnTo>
                    <a:lnTo>
                      <a:pt x="4698" y="186"/>
                    </a:lnTo>
                    <a:lnTo>
                      <a:pt x="4698" y="186"/>
                    </a:lnTo>
                    <a:lnTo>
                      <a:pt x="4704" y="186"/>
                    </a:lnTo>
                    <a:lnTo>
                      <a:pt x="4704" y="186"/>
                    </a:lnTo>
                    <a:lnTo>
                      <a:pt x="4704" y="186"/>
                    </a:lnTo>
                    <a:lnTo>
                      <a:pt x="4704" y="186"/>
                    </a:lnTo>
                    <a:lnTo>
                      <a:pt x="4704" y="186"/>
                    </a:lnTo>
                    <a:lnTo>
                      <a:pt x="4704" y="186"/>
                    </a:lnTo>
                    <a:lnTo>
                      <a:pt x="4710" y="186"/>
                    </a:lnTo>
                    <a:lnTo>
                      <a:pt x="4710" y="186"/>
                    </a:lnTo>
                    <a:lnTo>
                      <a:pt x="4710" y="186"/>
                    </a:lnTo>
                    <a:lnTo>
                      <a:pt x="4710" y="186"/>
                    </a:lnTo>
                    <a:lnTo>
                      <a:pt x="4710" y="186"/>
                    </a:lnTo>
                    <a:lnTo>
                      <a:pt x="4710" y="186"/>
                    </a:lnTo>
                    <a:lnTo>
                      <a:pt x="4716" y="186"/>
                    </a:lnTo>
                    <a:lnTo>
                      <a:pt x="4716" y="186"/>
                    </a:lnTo>
                    <a:lnTo>
                      <a:pt x="4716" y="186"/>
                    </a:lnTo>
                    <a:lnTo>
                      <a:pt x="4716" y="186"/>
                    </a:lnTo>
                    <a:lnTo>
                      <a:pt x="4716" y="186"/>
                    </a:lnTo>
                    <a:lnTo>
                      <a:pt x="4716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8" y="186"/>
                    </a:lnTo>
                    <a:lnTo>
                      <a:pt x="4728" y="186"/>
                    </a:lnTo>
                    <a:lnTo>
                      <a:pt x="4728" y="186"/>
                    </a:lnTo>
                    <a:lnTo>
                      <a:pt x="4728" y="186"/>
                    </a:lnTo>
                    <a:lnTo>
                      <a:pt x="4728" y="186"/>
                    </a:lnTo>
                    <a:lnTo>
                      <a:pt x="4728" y="186"/>
                    </a:lnTo>
                    <a:lnTo>
                      <a:pt x="4734" y="186"/>
                    </a:lnTo>
                    <a:lnTo>
                      <a:pt x="4734" y="186"/>
                    </a:lnTo>
                    <a:lnTo>
                      <a:pt x="4734" y="186"/>
                    </a:lnTo>
                    <a:lnTo>
                      <a:pt x="4734" y="186"/>
                    </a:lnTo>
                    <a:lnTo>
                      <a:pt x="4734" y="186"/>
                    </a:lnTo>
                    <a:lnTo>
                      <a:pt x="4734" y="186"/>
                    </a:lnTo>
                    <a:lnTo>
                      <a:pt x="4740" y="186"/>
                    </a:lnTo>
                    <a:lnTo>
                      <a:pt x="4740" y="186"/>
                    </a:lnTo>
                    <a:lnTo>
                      <a:pt x="4740" y="186"/>
                    </a:lnTo>
                    <a:lnTo>
                      <a:pt x="4740" y="186"/>
                    </a:lnTo>
                    <a:lnTo>
                      <a:pt x="4740" y="186"/>
                    </a:lnTo>
                    <a:lnTo>
                      <a:pt x="4740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52" y="186"/>
                    </a:lnTo>
                    <a:lnTo>
                      <a:pt x="4752" y="186"/>
                    </a:lnTo>
                    <a:lnTo>
                      <a:pt x="4752" y="186"/>
                    </a:lnTo>
                    <a:lnTo>
                      <a:pt x="4752" y="186"/>
                    </a:lnTo>
                    <a:lnTo>
                      <a:pt x="4752" y="186"/>
                    </a:lnTo>
                    <a:lnTo>
                      <a:pt x="4752" y="186"/>
                    </a:lnTo>
                    <a:lnTo>
                      <a:pt x="4758" y="186"/>
                    </a:lnTo>
                    <a:lnTo>
                      <a:pt x="4758" y="186"/>
                    </a:lnTo>
                    <a:lnTo>
                      <a:pt x="4758" y="186"/>
                    </a:lnTo>
                    <a:lnTo>
                      <a:pt x="4758" y="186"/>
                    </a:lnTo>
                    <a:lnTo>
                      <a:pt x="4758" y="186"/>
                    </a:lnTo>
                    <a:lnTo>
                      <a:pt x="4758" y="186"/>
                    </a:lnTo>
                    <a:lnTo>
                      <a:pt x="4764" y="186"/>
                    </a:lnTo>
                    <a:lnTo>
                      <a:pt x="4764" y="186"/>
                    </a:lnTo>
                    <a:lnTo>
                      <a:pt x="4764" y="186"/>
                    </a:lnTo>
                    <a:lnTo>
                      <a:pt x="4764" y="186"/>
                    </a:lnTo>
                    <a:lnTo>
                      <a:pt x="4764" y="186"/>
                    </a:lnTo>
                    <a:lnTo>
                      <a:pt x="4764" y="186"/>
                    </a:lnTo>
                    <a:lnTo>
                      <a:pt x="4770" y="186"/>
                    </a:lnTo>
                    <a:lnTo>
                      <a:pt x="4770" y="186"/>
                    </a:lnTo>
                    <a:lnTo>
                      <a:pt x="4770" y="186"/>
                    </a:lnTo>
                    <a:lnTo>
                      <a:pt x="4770" y="186"/>
                    </a:lnTo>
                    <a:lnTo>
                      <a:pt x="4770" y="186"/>
                    </a:lnTo>
                    <a:lnTo>
                      <a:pt x="4770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82" y="186"/>
                    </a:lnTo>
                    <a:lnTo>
                      <a:pt x="4782" y="186"/>
                    </a:lnTo>
                    <a:lnTo>
                      <a:pt x="4782" y="186"/>
                    </a:lnTo>
                    <a:lnTo>
                      <a:pt x="4782" y="186"/>
                    </a:lnTo>
                    <a:lnTo>
                      <a:pt x="4782" y="186"/>
                    </a:lnTo>
                    <a:lnTo>
                      <a:pt x="4782" y="186"/>
                    </a:lnTo>
                    <a:lnTo>
                      <a:pt x="4788" y="186"/>
                    </a:lnTo>
                    <a:lnTo>
                      <a:pt x="4788" y="186"/>
                    </a:lnTo>
                    <a:lnTo>
                      <a:pt x="4788" y="186"/>
                    </a:lnTo>
                    <a:lnTo>
                      <a:pt x="4788" y="186"/>
                    </a:lnTo>
                    <a:lnTo>
                      <a:pt x="4788" y="186"/>
                    </a:lnTo>
                    <a:lnTo>
                      <a:pt x="4788" y="186"/>
                    </a:lnTo>
                    <a:lnTo>
                      <a:pt x="4794" y="186"/>
                    </a:lnTo>
                    <a:lnTo>
                      <a:pt x="4794" y="186"/>
                    </a:lnTo>
                    <a:lnTo>
                      <a:pt x="4794" y="186"/>
                    </a:lnTo>
                    <a:lnTo>
                      <a:pt x="4794" y="186"/>
                    </a:lnTo>
                    <a:lnTo>
                      <a:pt x="4794" y="186"/>
                    </a:lnTo>
                    <a:lnTo>
                      <a:pt x="4794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6" y="186"/>
                    </a:lnTo>
                    <a:lnTo>
                      <a:pt x="4806" y="186"/>
                    </a:lnTo>
                    <a:lnTo>
                      <a:pt x="4806" y="186"/>
                    </a:lnTo>
                    <a:lnTo>
                      <a:pt x="4806" y="186"/>
                    </a:lnTo>
                    <a:lnTo>
                      <a:pt x="4806" y="186"/>
                    </a:lnTo>
                    <a:lnTo>
                      <a:pt x="4806" y="186"/>
                    </a:lnTo>
                    <a:lnTo>
                      <a:pt x="4812" y="186"/>
                    </a:lnTo>
                    <a:lnTo>
                      <a:pt x="4812" y="186"/>
                    </a:lnTo>
                    <a:lnTo>
                      <a:pt x="4812" y="186"/>
                    </a:lnTo>
                    <a:lnTo>
                      <a:pt x="4812" y="186"/>
                    </a:lnTo>
                    <a:lnTo>
                      <a:pt x="4812" y="186"/>
                    </a:lnTo>
                    <a:lnTo>
                      <a:pt x="4812" y="186"/>
                    </a:lnTo>
                    <a:lnTo>
                      <a:pt x="4818" y="186"/>
                    </a:lnTo>
                    <a:lnTo>
                      <a:pt x="4818" y="186"/>
                    </a:lnTo>
                    <a:lnTo>
                      <a:pt x="4818" y="186"/>
                    </a:lnTo>
                    <a:lnTo>
                      <a:pt x="4818" y="186"/>
                    </a:lnTo>
                    <a:lnTo>
                      <a:pt x="4818" y="186"/>
                    </a:lnTo>
                    <a:lnTo>
                      <a:pt x="4818" y="186"/>
                    </a:lnTo>
                    <a:lnTo>
                      <a:pt x="4824" y="186"/>
                    </a:lnTo>
                    <a:lnTo>
                      <a:pt x="4824" y="186"/>
                    </a:lnTo>
                    <a:lnTo>
                      <a:pt x="4824" y="186"/>
                    </a:lnTo>
                    <a:lnTo>
                      <a:pt x="4824" y="186"/>
                    </a:lnTo>
                    <a:lnTo>
                      <a:pt x="4824" y="186"/>
                    </a:lnTo>
                    <a:lnTo>
                      <a:pt x="4824" y="186"/>
                    </a:lnTo>
                  </a:path>
                </a:pathLst>
              </a:custGeom>
              <a:noFill/>
              <a:ln w="158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83" name="Rectangle 135"/>
              <p:cNvSpPr>
                <a:spLocks noChangeArrowheads="1"/>
              </p:cNvSpPr>
              <p:nvPr/>
            </p:nvSpPr>
            <p:spPr bwMode="auto">
              <a:xfrm>
                <a:off x="1483" y="3582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4" name="Freeform 136"/>
              <p:cNvSpPr>
                <a:spLocks/>
              </p:cNvSpPr>
              <p:nvPr/>
            </p:nvSpPr>
            <p:spPr bwMode="auto">
              <a:xfrm>
                <a:off x="415" y="2916"/>
                <a:ext cx="4824" cy="1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150" y="0"/>
                  </a:cxn>
                  <a:cxn ang="0">
                    <a:pos x="228" y="0"/>
                  </a:cxn>
                  <a:cxn ang="0">
                    <a:pos x="300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34" y="0"/>
                  </a:cxn>
                  <a:cxn ang="0">
                    <a:pos x="606" y="0"/>
                  </a:cxn>
                  <a:cxn ang="0">
                    <a:pos x="684" y="0"/>
                  </a:cxn>
                  <a:cxn ang="0">
                    <a:pos x="762" y="0"/>
                  </a:cxn>
                  <a:cxn ang="0">
                    <a:pos x="834" y="0"/>
                  </a:cxn>
                  <a:cxn ang="0">
                    <a:pos x="912" y="0"/>
                  </a:cxn>
                  <a:cxn ang="0">
                    <a:pos x="990" y="0"/>
                  </a:cxn>
                  <a:cxn ang="0">
                    <a:pos x="1068" y="0"/>
                  </a:cxn>
                  <a:cxn ang="0">
                    <a:pos x="1140" y="0"/>
                  </a:cxn>
                  <a:cxn ang="0">
                    <a:pos x="1218" y="0"/>
                  </a:cxn>
                  <a:cxn ang="0">
                    <a:pos x="1296" y="0"/>
                  </a:cxn>
                  <a:cxn ang="0">
                    <a:pos x="1368" y="0"/>
                  </a:cxn>
                  <a:cxn ang="0">
                    <a:pos x="1446" y="0"/>
                  </a:cxn>
                  <a:cxn ang="0">
                    <a:pos x="1524" y="0"/>
                  </a:cxn>
                  <a:cxn ang="0">
                    <a:pos x="1602" y="0"/>
                  </a:cxn>
                  <a:cxn ang="0">
                    <a:pos x="1674" y="0"/>
                  </a:cxn>
                  <a:cxn ang="0">
                    <a:pos x="1752" y="0"/>
                  </a:cxn>
                  <a:cxn ang="0">
                    <a:pos x="1830" y="0"/>
                  </a:cxn>
                  <a:cxn ang="0">
                    <a:pos x="1902" y="0"/>
                  </a:cxn>
                  <a:cxn ang="0">
                    <a:pos x="1980" y="0"/>
                  </a:cxn>
                  <a:cxn ang="0">
                    <a:pos x="2058" y="0"/>
                  </a:cxn>
                  <a:cxn ang="0">
                    <a:pos x="2136" y="0"/>
                  </a:cxn>
                  <a:cxn ang="0">
                    <a:pos x="2208" y="0"/>
                  </a:cxn>
                  <a:cxn ang="0">
                    <a:pos x="2286" y="0"/>
                  </a:cxn>
                  <a:cxn ang="0">
                    <a:pos x="2364" y="0"/>
                  </a:cxn>
                  <a:cxn ang="0">
                    <a:pos x="2442" y="0"/>
                  </a:cxn>
                  <a:cxn ang="0">
                    <a:pos x="2514" y="0"/>
                  </a:cxn>
                  <a:cxn ang="0">
                    <a:pos x="2592" y="0"/>
                  </a:cxn>
                  <a:cxn ang="0">
                    <a:pos x="2670" y="0"/>
                  </a:cxn>
                  <a:cxn ang="0">
                    <a:pos x="2742" y="0"/>
                  </a:cxn>
                  <a:cxn ang="0">
                    <a:pos x="2820" y="0"/>
                  </a:cxn>
                  <a:cxn ang="0">
                    <a:pos x="2898" y="0"/>
                  </a:cxn>
                  <a:cxn ang="0">
                    <a:pos x="2970" y="0"/>
                  </a:cxn>
                  <a:cxn ang="0">
                    <a:pos x="3048" y="0"/>
                  </a:cxn>
                  <a:cxn ang="0">
                    <a:pos x="3126" y="0"/>
                  </a:cxn>
                  <a:cxn ang="0">
                    <a:pos x="3204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2" y="0"/>
                  </a:cxn>
                  <a:cxn ang="0">
                    <a:pos x="3660" y="0"/>
                  </a:cxn>
                  <a:cxn ang="0">
                    <a:pos x="3738" y="0"/>
                  </a:cxn>
                  <a:cxn ang="0">
                    <a:pos x="3816" y="0"/>
                  </a:cxn>
                  <a:cxn ang="0">
                    <a:pos x="3888" y="0"/>
                  </a:cxn>
                  <a:cxn ang="0">
                    <a:pos x="3966" y="0"/>
                  </a:cxn>
                  <a:cxn ang="0">
                    <a:pos x="4044" y="0"/>
                  </a:cxn>
                  <a:cxn ang="0">
                    <a:pos x="4116" y="0"/>
                  </a:cxn>
                  <a:cxn ang="0">
                    <a:pos x="4194" y="0"/>
                  </a:cxn>
                  <a:cxn ang="0">
                    <a:pos x="4272" y="0"/>
                  </a:cxn>
                  <a:cxn ang="0">
                    <a:pos x="4344" y="0"/>
                  </a:cxn>
                  <a:cxn ang="0">
                    <a:pos x="4422" y="0"/>
                  </a:cxn>
                  <a:cxn ang="0">
                    <a:pos x="4500" y="0"/>
                  </a:cxn>
                  <a:cxn ang="0">
                    <a:pos x="4578" y="0"/>
                  </a:cxn>
                  <a:cxn ang="0">
                    <a:pos x="4650" y="0"/>
                  </a:cxn>
                  <a:cxn ang="0">
                    <a:pos x="4728" y="0"/>
                  </a:cxn>
                  <a:cxn ang="0">
                    <a:pos x="4806" y="0"/>
                  </a:cxn>
                </a:cxnLst>
                <a:rect l="0" t="0" r="r" b="b"/>
                <a:pathLst>
                  <a:path w="482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85" name="Rectangle 137"/>
              <p:cNvSpPr>
                <a:spLocks noChangeArrowheads="1"/>
              </p:cNvSpPr>
              <p:nvPr/>
            </p:nvSpPr>
            <p:spPr bwMode="auto">
              <a:xfrm>
                <a:off x="1903" y="3582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6" name="Rectangle 138"/>
              <p:cNvSpPr>
                <a:spLocks noChangeArrowheads="1"/>
              </p:cNvSpPr>
              <p:nvPr/>
            </p:nvSpPr>
            <p:spPr bwMode="auto">
              <a:xfrm>
                <a:off x="565" y="3684"/>
                <a:ext cx="3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87" name="Rectangle 139"/>
              <p:cNvSpPr>
                <a:spLocks noChangeArrowheads="1"/>
              </p:cNvSpPr>
              <p:nvPr/>
            </p:nvSpPr>
            <p:spPr bwMode="auto">
              <a:xfrm>
                <a:off x="1141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88" name="Rectangle 140"/>
              <p:cNvSpPr>
                <a:spLocks noChangeArrowheads="1"/>
              </p:cNvSpPr>
              <p:nvPr/>
            </p:nvSpPr>
            <p:spPr bwMode="auto">
              <a:xfrm>
                <a:off x="1489" y="3684"/>
                <a:ext cx="3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89" name="Rectangle 141"/>
              <p:cNvSpPr>
                <a:spLocks noChangeArrowheads="1"/>
              </p:cNvSpPr>
              <p:nvPr/>
            </p:nvSpPr>
            <p:spPr bwMode="auto">
              <a:xfrm>
                <a:off x="1909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0" name="Rectangle 142"/>
              <p:cNvSpPr>
                <a:spLocks noChangeArrowheads="1"/>
              </p:cNvSpPr>
              <p:nvPr/>
            </p:nvSpPr>
            <p:spPr bwMode="auto">
              <a:xfrm>
                <a:off x="2197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1" name="Rectangle 143"/>
              <p:cNvSpPr>
                <a:spLocks noChangeArrowheads="1"/>
              </p:cNvSpPr>
              <p:nvPr/>
            </p:nvSpPr>
            <p:spPr bwMode="auto">
              <a:xfrm>
                <a:off x="2491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2" name="Rectangle 144"/>
              <p:cNvSpPr>
                <a:spLocks noChangeArrowheads="1"/>
              </p:cNvSpPr>
              <p:nvPr/>
            </p:nvSpPr>
            <p:spPr bwMode="auto">
              <a:xfrm>
                <a:off x="2779" y="3672"/>
                <a:ext cx="9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3" name="Rectangle 145"/>
              <p:cNvSpPr>
                <a:spLocks noChangeArrowheads="1"/>
              </p:cNvSpPr>
              <p:nvPr/>
            </p:nvSpPr>
            <p:spPr bwMode="auto">
              <a:xfrm>
                <a:off x="3073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4" name="Rectangle 146"/>
              <p:cNvSpPr>
                <a:spLocks noChangeArrowheads="1"/>
              </p:cNvSpPr>
              <p:nvPr/>
            </p:nvSpPr>
            <p:spPr bwMode="auto">
              <a:xfrm>
                <a:off x="3367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5" name="Rectangle 147"/>
              <p:cNvSpPr>
                <a:spLocks noChangeArrowheads="1"/>
              </p:cNvSpPr>
              <p:nvPr/>
            </p:nvSpPr>
            <p:spPr bwMode="auto">
              <a:xfrm>
                <a:off x="3655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6" name="Rectangle 148"/>
              <p:cNvSpPr>
                <a:spLocks noChangeArrowheads="1"/>
              </p:cNvSpPr>
              <p:nvPr/>
            </p:nvSpPr>
            <p:spPr bwMode="auto">
              <a:xfrm>
                <a:off x="3847" y="3684"/>
                <a:ext cx="3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7" name="Rectangle 149"/>
              <p:cNvSpPr>
                <a:spLocks noChangeArrowheads="1"/>
              </p:cNvSpPr>
              <p:nvPr/>
            </p:nvSpPr>
            <p:spPr bwMode="auto">
              <a:xfrm>
                <a:off x="4423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8" name="Rectangle 150"/>
              <p:cNvSpPr>
                <a:spLocks noChangeArrowheads="1"/>
              </p:cNvSpPr>
              <p:nvPr/>
            </p:nvSpPr>
            <p:spPr bwMode="auto">
              <a:xfrm>
                <a:off x="4771" y="3684"/>
                <a:ext cx="3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9" name="Rectangle 151"/>
              <p:cNvSpPr>
                <a:spLocks noChangeArrowheads="1"/>
              </p:cNvSpPr>
              <p:nvPr/>
            </p:nvSpPr>
            <p:spPr bwMode="auto">
              <a:xfrm>
                <a:off x="5245" y="36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59" name="Rectangle 8"/>
            <p:cNvSpPr>
              <a:spLocks noChangeArrowheads="1"/>
            </p:cNvSpPr>
            <p:nvPr/>
          </p:nvSpPr>
          <p:spPr bwMode="auto">
            <a:xfrm>
              <a:off x="1960242" y="5754824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0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60" name="Rectangle 8"/>
            <p:cNvSpPr>
              <a:spLocks noChangeArrowheads="1"/>
            </p:cNvSpPr>
            <p:nvPr/>
          </p:nvSpPr>
          <p:spPr bwMode="auto">
            <a:xfrm>
              <a:off x="6379843" y="5747567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0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61" name="Rectangle 8"/>
            <p:cNvSpPr>
              <a:spLocks noChangeArrowheads="1"/>
            </p:cNvSpPr>
            <p:nvPr/>
          </p:nvSpPr>
          <p:spPr bwMode="auto">
            <a:xfrm>
              <a:off x="2968986" y="5754825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1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62" name="Rectangle 8"/>
            <p:cNvSpPr>
              <a:spLocks noChangeArrowheads="1"/>
            </p:cNvSpPr>
            <p:nvPr/>
          </p:nvSpPr>
          <p:spPr bwMode="auto">
            <a:xfrm>
              <a:off x="3368130" y="5747568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2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63" name="Rectangle 8"/>
            <p:cNvSpPr>
              <a:spLocks noChangeArrowheads="1"/>
            </p:cNvSpPr>
            <p:nvPr/>
          </p:nvSpPr>
          <p:spPr bwMode="auto">
            <a:xfrm>
              <a:off x="3781788" y="5740312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3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64" name="Rectangle 8"/>
            <p:cNvSpPr>
              <a:spLocks noChangeArrowheads="1"/>
            </p:cNvSpPr>
            <p:nvPr/>
          </p:nvSpPr>
          <p:spPr bwMode="auto">
            <a:xfrm>
              <a:off x="4217217" y="5762082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4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65" name="Rectangle 8"/>
            <p:cNvSpPr>
              <a:spLocks noChangeArrowheads="1"/>
            </p:cNvSpPr>
            <p:nvPr/>
          </p:nvSpPr>
          <p:spPr bwMode="auto">
            <a:xfrm>
              <a:off x="4580073" y="5740311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3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68" name="Rectangle 8"/>
            <p:cNvSpPr>
              <a:spLocks noChangeArrowheads="1"/>
            </p:cNvSpPr>
            <p:nvPr/>
          </p:nvSpPr>
          <p:spPr bwMode="auto">
            <a:xfrm>
              <a:off x="4950188" y="5762082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2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69" name="Rectangle 8"/>
            <p:cNvSpPr>
              <a:spLocks noChangeArrowheads="1"/>
            </p:cNvSpPr>
            <p:nvPr/>
          </p:nvSpPr>
          <p:spPr bwMode="auto">
            <a:xfrm>
              <a:off x="5327557" y="5754825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1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</p:grpSp>
      <p:sp>
        <p:nvSpPr>
          <p:cNvPr id="1029" name="Rectangle 2"/>
          <p:cNvSpPr txBox="1">
            <a:spLocks noChangeArrowheads="1"/>
          </p:cNvSpPr>
          <p:nvPr/>
        </p:nvSpPr>
        <p:spPr bwMode="auto">
          <a:xfrm>
            <a:off x="-39688" y="158750"/>
            <a:ext cx="9183688" cy="51276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 anchor="ctr"/>
          <a:lstStyle/>
          <a:p>
            <a:pPr algn="ctr" eaLnBrk="1" hangingPunct="1">
              <a:lnSpc>
                <a:spcPct val="85000"/>
              </a:lnSpc>
            </a:pPr>
            <a:r>
              <a:rPr lang="en-US" sz="3200" dirty="0" smtClean="0">
                <a:solidFill>
                  <a:srgbClr val="00B050"/>
                </a:solidFill>
              </a:rPr>
              <a:t>Path-length Delay Chicane </a:t>
            </a:r>
            <a:r>
              <a:rPr lang="en-US" sz="3200" dirty="0" smtClean="0">
                <a:solidFill>
                  <a:srgbClr val="00B050"/>
                </a:solidFill>
                <a:latin typeface="Symbol" pitchFamily="18" charset="2"/>
              </a:rPr>
              <a:t>-</a:t>
            </a:r>
            <a:r>
              <a:rPr lang="en-US" sz="3200" dirty="0" smtClean="0">
                <a:solidFill>
                  <a:srgbClr val="00B050"/>
                </a:solidFill>
              </a:rPr>
              <a:t> Optics</a:t>
            </a:r>
            <a:endParaRPr lang="ru-RU" sz="3200" dirty="0">
              <a:solidFill>
                <a:srgbClr val="00B050"/>
              </a:solidFill>
            </a:endParaRPr>
          </a:p>
        </p:txBody>
      </p:sp>
      <p:sp>
        <p:nvSpPr>
          <p:cNvPr id="10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148424" y="6552343"/>
            <a:ext cx="2190714" cy="30565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grpSp>
        <p:nvGrpSpPr>
          <p:cNvPr id="171" name="Group 170"/>
          <p:cNvGrpSpPr/>
          <p:nvPr/>
        </p:nvGrpSpPr>
        <p:grpSpPr>
          <a:xfrm>
            <a:off x="1095376" y="1270001"/>
            <a:ext cx="6517367" cy="2494155"/>
            <a:chOff x="1080862" y="1045029"/>
            <a:chExt cx="6517367" cy="2494155"/>
          </a:xfrm>
        </p:grpSpPr>
        <p:grpSp>
          <p:nvGrpSpPr>
            <p:cNvPr id="2" name="Group 7"/>
            <p:cNvGrpSpPr>
              <a:grpSpLocks noChangeAspect="1"/>
            </p:cNvGrpSpPr>
            <p:nvPr/>
          </p:nvGrpSpPr>
          <p:grpSpPr bwMode="auto">
            <a:xfrm>
              <a:off x="1080862" y="1045029"/>
              <a:ext cx="6517367" cy="2164140"/>
              <a:chOff x="562" y="700"/>
              <a:chExt cx="4525" cy="1512"/>
            </a:xfrm>
          </p:grpSpPr>
          <p:sp>
            <p:nvSpPr>
              <p:cNvPr id="53254" name="AutoShape 6"/>
              <p:cNvSpPr>
                <a:spLocks noChangeAspect="1" noChangeArrowheads="1" noTextEdit="1"/>
              </p:cNvSpPr>
              <p:nvPr/>
            </p:nvSpPr>
            <p:spPr bwMode="auto">
              <a:xfrm>
                <a:off x="563" y="700"/>
                <a:ext cx="4488" cy="15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56" name="Rectangle 8"/>
              <p:cNvSpPr>
                <a:spLocks noChangeArrowheads="1"/>
              </p:cNvSpPr>
              <p:nvPr/>
            </p:nvSpPr>
            <p:spPr bwMode="auto">
              <a:xfrm>
                <a:off x="563" y="700"/>
                <a:ext cx="4488" cy="1512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57" name="Rectangle 9"/>
              <p:cNvSpPr>
                <a:spLocks noChangeArrowheads="1"/>
              </p:cNvSpPr>
              <p:nvPr/>
            </p:nvSpPr>
            <p:spPr bwMode="auto">
              <a:xfrm>
                <a:off x="635" y="844"/>
                <a:ext cx="4344" cy="121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58" name="Rectangle 10"/>
              <p:cNvSpPr>
                <a:spLocks noChangeArrowheads="1"/>
              </p:cNvSpPr>
              <p:nvPr/>
            </p:nvSpPr>
            <p:spPr bwMode="auto">
              <a:xfrm>
                <a:off x="4727" y="2074"/>
                <a:ext cx="164" cy="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15.89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59" name="Rectangle 11"/>
              <p:cNvSpPr>
                <a:spLocks noChangeArrowheads="1"/>
              </p:cNvSpPr>
              <p:nvPr/>
            </p:nvSpPr>
            <p:spPr bwMode="auto">
              <a:xfrm>
                <a:off x="635" y="2074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1" name="Rectangle 13"/>
              <p:cNvSpPr>
                <a:spLocks noChangeArrowheads="1"/>
              </p:cNvSpPr>
              <p:nvPr/>
            </p:nvSpPr>
            <p:spPr bwMode="auto">
              <a:xfrm>
                <a:off x="683" y="778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2" name="Rectangle 14"/>
              <p:cNvSpPr>
                <a:spLocks noChangeArrowheads="1"/>
              </p:cNvSpPr>
              <p:nvPr/>
            </p:nvSpPr>
            <p:spPr bwMode="auto">
              <a:xfrm rot="16200000">
                <a:off x="554" y="804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3" name="Rectangle 15"/>
              <p:cNvSpPr>
                <a:spLocks noChangeArrowheads="1"/>
              </p:cNvSpPr>
              <p:nvPr/>
            </p:nvSpPr>
            <p:spPr bwMode="auto">
              <a:xfrm rot="16200000">
                <a:off x="574" y="1978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4" name="Rectangle 16"/>
              <p:cNvSpPr>
                <a:spLocks noChangeArrowheads="1"/>
              </p:cNvSpPr>
              <p:nvPr/>
            </p:nvSpPr>
            <p:spPr bwMode="auto">
              <a:xfrm rot="16200000">
                <a:off x="4997" y="789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5" name="Rectangle 17"/>
              <p:cNvSpPr>
                <a:spLocks noChangeArrowheads="1"/>
              </p:cNvSpPr>
              <p:nvPr/>
            </p:nvSpPr>
            <p:spPr bwMode="auto">
              <a:xfrm rot="16200000">
                <a:off x="4985" y="1965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6" name="Rectangle 18"/>
              <p:cNvSpPr>
                <a:spLocks noChangeArrowheads="1"/>
              </p:cNvSpPr>
              <p:nvPr/>
            </p:nvSpPr>
            <p:spPr bwMode="auto">
              <a:xfrm rot="16200000">
                <a:off x="340" y="1330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7" name="Rectangle 19"/>
              <p:cNvSpPr>
                <a:spLocks noChangeArrowheads="1"/>
              </p:cNvSpPr>
              <p:nvPr/>
            </p:nvSpPr>
            <p:spPr bwMode="auto">
              <a:xfrm rot="16200000">
                <a:off x="4781" y="1347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8" name="Line 20"/>
              <p:cNvSpPr>
                <a:spLocks noChangeShapeType="1"/>
              </p:cNvSpPr>
              <p:nvPr/>
            </p:nvSpPr>
            <p:spPr bwMode="auto">
              <a:xfrm flipH="1">
                <a:off x="4949" y="96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69" name="Line 21"/>
              <p:cNvSpPr>
                <a:spLocks noChangeShapeType="1"/>
              </p:cNvSpPr>
              <p:nvPr/>
            </p:nvSpPr>
            <p:spPr bwMode="auto">
              <a:xfrm>
                <a:off x="635" y="96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0" name="Line 22"/>
              <p:cNvSpPr>
                <a:spLocks noChangeShapeType="1"/>
              </p:cNvSpPr>
              <p:nvPr/>
            </p:nvSpPr>
            <p:spPr bwMode="auto">
              <a:xfrm flipV="1">
                <a:off x="1067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1" name="Line 23"/>
              <p:cNvSpPr>
                <a:spLocks noChangeShapeType="1"/>
              </p:cNvSpPr>
              <p:nvPr/>
            </p:nvSpPr>
            <p:spPr bwMode="auto">
              <a:xfrm>
                <a:off x="1067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2" name="Line 24"/>
              <p:cNvSpPr>
                <a:spLocks noChangeShapeType="1"/>
              </p:cNvSpPr>
              <p:nvPr/>
            </p:nvSpPr>
            <p:spPr bwMode="auto">
              <a:xfrm flipH="1">
                <a:off x="4949" y="108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3" name="Line 25"/>
              <p:cNvSpPr>
                <a:spLocks noChangeShapeType="1"/>
              </p:cNvSpPr>
              <p:nvPr/>
            </p:nvSpPr>
            <p:spPr bwMode="auto">
              <a:xfrm>
                <a:off x="635" y="108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4" name="Line 26"/>
              <p:cNvSpPr>
                <a:spLocks noChangeShapeType="1"/>
              </p:cNvSpPr>
              <p:nvPr/>
            </p:nvSpPr>
            <p:spPr bwMode="auto">
              <a:xfrm flipV="1">
                <a:off x="1499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5" name="Line 27"/>
              <p:cNvSpPr>
                <a:spLocks noChangeShapeType="1"/>
              </p:cNvSpPr>
              <p:nvPr/>
            </p:nvSpPr>
            <p:spPr bwMode="auto">
              <a:xfrm>
                <a:off x="1499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6" name="Line 28"/>
              <p:cNvSpPr>
                <a:spLocks noChangeShapeType="1"/>
              </p:cNvSpPr>
              <p:nvPr/>
            </p:nvSpPr>
            <p:spPr bwMode="auto">
              <a:xfrm flipH="1">
                <a:off x="4949" y="1210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7" name="Line 29"/>
              <p:cNvSpPr>
                <a:spLocks noChangeShapeType="1"/>
              </p:cNvSpPr>
              <p:nvPr/>
            </p:nvSpPr>
            <p:spPr bwMode="auto">
              <a:xfrm>
                <a:off x="635" y="1210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8" name="Line 30"/>
              <p:cNvSpPr>
                <a:spLocks noChangeShapeType="1"/>
              </p:cNvSpPr>
              <p:nvPr/>
            </p:nvSpPr>
            <p:spPr bwMode="auto">
              <a:xfrm flipV="1">
                <a:off x="1937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9" name="Line 31"/>
              <p:cNvSpPr>
                <a:spLocks noChangeShapeType="1"/>
              </p:cNvSpPr>
              <p:nvPr/>
            </p:nvSpPr>
            <p:spPr bwMode="auto">
              <a:xfrm>
                <a:off x="1937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0" name="Line 32"/>
              <p:cNvSpPr>
                <a:spLocks noChangeShapeType="1"/>
              </p:cNvSpPr>
              <p:nvPr/>
            </p:nvSpPr>
            <p:spPr bwMode="auto">
              <a:xfrm flipH="1">
                <a:off x="4949" y="1330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1" name="Line 33"/>
              <p:cNvSpPr>
                <a:spLocks noChangeShapeType="1"/>
              </p:cNvSpPr>
              <p:nvPr/>
            </p:nvSpPr>
            <p:spPr bwMode="auto">
              <a:xfrm>
                <a:off x="635" y="1330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2" name="Line 34"/>
              <p:cNvSpPr>
                <a:spLocks noChangeShapeType="1"/>
              </p:cNvSpPr>
              <p:nvPr/>
            </p:nvSpPr>
            <p:spPr bwMode="auto">
              <a:xfrm flipV="1">
                <a:off x="2369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3" name="Line 35"/>
              <p:cNvSpPr>
                <a:spLocks noChangeShapeType="1"/>
              </p:cNvSpPr>
              <p:nvPr/>
            </p:nvSpPr>
            <p:spPr bwMode="auto">
              <a:xfrm>
                <a:off x="2369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4" name="Line 36"/>
              <p:cNvSpPr>
                <a:spLocks noChangeShapeType="1"/>
              </p:cNvSpPr>
              <p:nvPr/>
            </p:nvSpPr>
            <p:spPr bwMode="auto">
              <a:xfrm flipH="1">
                <a:off x="4949" y="145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5" name="Line 37"/>
              <p:cNvSpPr>
                <a:spLocks noChangeShapeType="1"/>
              </p:cNvSpPr>
              <p:nvPr/>
            </p:nvSpPr>
            <p:spPr bwMode="auto">
              <a:xfrm>
                <a:off x="635" y="145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6" name="Line 38"/>
              <p:cNvSpPr>
                <a:spLocks noChangeShapeType="1"/>
              </p:cNvSpPr>
              <p:nvPr/>
            </p:nvSpPr>
            <p:spPr bwMode="auto">
              <a:xfrm flipV="1">
                <a:off x="2807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7" name="Line 39"/>
              <p:cNvSpPr>
                <a:spLocks noChangeShapeType="1"/>
              </p:cNvSpPr>
              <p:nvPr/>
            </p:nvSpPr>
            <p:spPr bwMode="auto">
              <a:xfrm>
                <a:off x="2807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8" name="Line 40"/>
              <p:cNvSpPr>
                <a:spLocks noChangeShapeType="1"/>
              </p:cNvSpPr>
              <p:nvPr/>
            </p:nvSpPr>
            <p:spPr bwMode="auto">
              <a:xfrm flipH="1">
                <a:off x="4949" y="157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9" name="Line 41"/>
              <p:cNvSpPr>
                <a:spLocks noChangeShapeType="1"/>
              </p:cNvSpPr>
              <p:nvPr/>
            </p:nvSpPr>
            <p:spPr bwMode="auto">
              <a:xfrm>
                <a:off x="635" y="157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0" name="Line 42"/>
              <p:cNvSpPr>
                <a:spLocks noChangeShapeType="1"/>
              </p:cNvSpPr>
              <p:nvPr/>
            </p:nvSpPr>
            <p:spPr bwMode="auto">
              <a:xfrm flipV="1">
                <a:off x="3239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1" name="Line 43"/>
              <p:cNvSpPr>
                <a:spLocks noChangeShapeType="1"/>
              </p:cNvSpPr>
              <p:nvPr/>
            </p:nvSpPr>
            <p:spPr bwMode="auto">
              <a:xfrm>
                <a:off x="3239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2" name="Line 44"/>
              <p:cNvSpPr>
                <a:spLocks noChangeShapeType="1"/>
              </p:cNvSpPr>
              <p:nvPr/>
            </p:nvSpPr>
            <p:spPr bwMode="auto">
              <a:xfrm flipH="1">
                <a:off x="4949" y="169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3" name="Line 45"/>
              <p:cNvSpPr>
                <a:spLocks noChangeShapeType="1"/>
              </p:cNvSpPr>
              <p:nvPr/>
            </p:nvSpPr>
            <p:spPr bwMode="auto">
              <a:xfrm>
                <a:off x="635" y="169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4" name="Line 46"/>
              <p:cNvSpPr>
                <a:spLocks noChangeShapeType="1"/>
              </p:cNvSpPr>
              <p:nvPr/>
            </p:nvSpPr>
            <p:spPr bwMode="auto">
              <a:xfrm flipV="1">
                <a:off x="3671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5" name="Line 47"/>
              <p:cNvSpPr>
                <a:spLocks noChangeShapeType="1"/>
              </p:cNvSpPr>
              <p:nvPr/>
            </p:nvSpPr>
            <p:spPr bwMode="auto">
              <a:xfrm>
                <a:off x="3671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6" name="Line 48"/>
              <p:cNvSpPr>
                <a:spLocks noChangeShapeType="1"/>
              </p:cNvSpPr>
              <p:nvPr/>
            </p:nvSpPr>
            <p:spPr bwMode="auto">
              <a:xfrm flipH="1">
                <a:off x="4949" y="182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7" name="Line 49"/>
              <p:cNvSpPr>
                <a:spLocks noChangeShapeType="1"/>
              </p:cNvSpPr>
              <p:nvPr/>
            </p:nvSpPr>
            <p:spPr bwMode="auto">
              <a:xfrm>
                <a:off x="635" y="182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8" name="Line 50"/>
              <p:cNvSpPr>
                <a:spLocks noChangeShapeType="1"/>
              </p:cNvSpPr>
              <p:nvPr/>
            </p:nvSpPr>
            <p:spPr bwMode="auto">
              <a:xfrm flipV="1">
                <a:off x="4109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9" name="Line 51"/>
              <p:cNvSpPr>
                <a:spLocks noChangeShapeType="1"/>
              </p:cNvSpPr>
              <p:nvPr/>
            </p:nvSpPr>
            <p:spPr bwMode="auto">
              <a:xfrm>
                <a:off x="4109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0" name="Line 52"/>
              <p:cNvSpPr>
                <a:spLocks noChangeShapeType="1"/>
              </p:cNvSpPr>
              <p:nvPr/>
            </p:nvSpPr>
            <p:spPr bwMode="auto">
              <a:xfrm flipH="1">
                <a:off x="4949" y="194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1" name="Line 53"/>
              <p:cNvSpPr>
                <a:spLocks noChangeShapeType="1"/>
              </p:cNvSpPr>
              <p:nvPr/>
            </p:nvSpPr>
            <p:spPr bwMode="auto">
              <a:xfrm>
                <a:off x="635" y="194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2" name="Line 54"/>
              <p:cNvSpPr>
                <a:spLocks noChangeShapeType="1"/>
              </p:cNvSpPr>
              <p:nvPr/>
            </p:nvSpPr>
            <p:spPr bwMode="auto">
              <a:xfrm flipV="1">
                <a:off x="4541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3" name="Line 55"/>
              <p:cNvSpPr>
                <a:spLocks noChangeShapeType="1"/>
              </p:cNvSpPr>
              <p:nvPr/>
            </p:nvSpPr>
            <p:spPr bwMode="auto">
              <a:xfrm>
                <a:off x="4541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4" name="Freeform 56"/>
              <p:cNvSpPr>
                <a:spLocks/>
              </p:cNvSpPr>
              <p:nvPr/>
            </p:nvSpPr>
            <p:spPr bwMode="auto">
              <a:xfrm>
                <a:off x="635" y="1708"/>
                <a:ext cx="4338" cy="336"/>
              </a:xfrm>
              <a:custGeom>
                <a:avLst/>
                <a:gdLst/>
                <a:ahLst/>
                <a:cxnLst>
                  <a:cxn ang="0">
                    <a:pos x="66" y="162"/>
                  </a:cxn>
                  <a:cxn ang="0">
                    <a:pos x="132" y="162"/>
                  </a:cxn>
                  <a:cxn ang="0">
                    <a:pos x="204" y="168"/>
                  </a:cxn>
                  <a:cxn ang="0">
                    <a:pos x="270" y="174"/>
                  </a:cxn>
                  <a:cxn ang="0">
                    <a:pos x="342" y="186"/>
                  </a:cxn>
                  <a:cxn ang="0">
                    <a:pos x="408" y="198"/>
                  </a:cxn>
                  <a:cxn ang="0">
                    <a:pos x="474" y="192"/>
                  </a:cxn>
                  <a:cxn ang="0">
                    <a:pos x="546" y="180"/>
                  </a:cxn>
                  <a:cxn ang="0">
                    <a:pos x="612" y="180"/>
                  </a:cxn>
                  <a:cxn ang="0">
                    <a:pos x="684" y="198"/>
                  </a:cxn>
                  <a:cxn ang="0">
                    <a:pos x="750" y="204"/>
                  </a:cxn>
                  <a:cxn ang="0">
                    <a:pos x="822" y="192"/>
                  </a:cxn>
                  <a:cxn ang="0">
                    <a:pos x="888" y="186"/>
                  </a:cxn>
                  <a:cxn ang="0">
                    <a:pos x="960" y="180"/>
                  </a:cxn>
                  <a:cxn ang="0">
                    <a:pos x="1026" y="174"/>
                  </a:cxn>
                  <a:cxn ang="0">
                    <a:pos x="1092" y="174"/>
                  </a:cxn>
                  <a:cxn ang="0">
                    <a:pos x="1164" y="168"/>
                  </a:cxn>
                  <a:cxn ang="0">
                    <a:pos x="1230" y="186"/>
                  </a:cxn>
                  <a:cxn ang="0">
                    <a:pos x="1302" y="216"/>
                  </a:cxn>
                  <a:cxn ang="0">
                    <a:pos x="1368" y="240"/>
                  </a:cxn>
                  <a:cxn ang="0">
                    <a:pos x="1440" y="258"/>
                  </a:cxn>
                  <a:cxn ang="0">
                    <a:pos x="1506" y="264"/>
                  </a:cxn>
                  <a:cxn ang="0">
                    <a:pos x="1578" y="234"/>
                  </a:cxn>
                  <a:cxn ang="0">
                    <a:pos x="1644" y="186"/>
                  </a:cxn>
                  <a:cxn ang="0">
                    <a:pos x="1710" y="120"/>
                  </a:cxn>
                  <a:cxn ang="0">
                    <a:pos x="1782" y="42"/>
                  </a:cxn>
                  <a:cxn ang="0">
                    <a:pos x="1848" y="6"/>
                  </a:cxn>
                  <a:cxn ang="0">
                    <a:pos x="1920" y="120"/>
                  </a:cxn>
                  <a:cxn ang="0">
                    <a:pos x="1986" y="222"/>
                  </a:cxn>
                  <a:cxn ang="0">
                    <a:pos x="2058" y="288"/>
                  </a:cxn>
                  <a:cxn ang="0">
                    <a:pos x="2124" y="330"/>
                  </a:cxn>
                  <a:cxn ang="0">
                    <a:pos x="2196" y="336"/>
                  </a:cxn>
                  <a:cxn ang="0">
                    <a:pos x="2262" y="306"/>
                  </a:cxn>
                  <a:cxn ang="0">
                    <a:pos x="2328" y="246"/>
                  </a:cxn>
                  <a:cxn ang="0">
                    <a:pos x="2400" y="150"/>
                  </a:cxn>
                  <a:cxn ang="0">
                    <a:pos x="2466" y="30"/>
                  </a:cxn>
                  <a:cxn ang="0">
                    <a:pos x="2538" y="18"/>
                  </a:cxn>
                  <a:cxn ang="0">
                    <a:pos x="2604" y="102"/>
                  </a:cxn>
                  <a:cxn ang="0">
                    <a:pos x="2676" y="168"/>
                  </a:cxn>
                  <a:cxn ang="0">
                    <a:pos x="2742" y="222"/>
                  </a:cxn>
                  <a:cxn ang="0">
                    <a:pos x="2814" y="258"/>
                  </a:cxn>
                  <a:cxn ang="0">
                    <a:pos x="2880" y="264"/>
                  </a:cxn>
                  <a:cxn ang="0">
                    <a:pos x="2946" y="246"/>
                  </a:cxn>
                  <a:cxn ang="0">
                    <a:pos x="3018" y="222"/>
                  </a:cxn>
                  <a:cxn ang="0">
                    <a:pos x="3084" y="198"/>
                  </a:cxn>
                  <a:cxn ang="0">
                    <a:pos x="3156" y="168"/>
                  </a:cxn>
                  <a:cxn ang="0">
                    <a:pos x="3222" y="174"/>
                  </a:cxn>
                  <a:cxn ang="0">
                    <a:pos x="3294" y="174"/>
                  </a:cxn>
                  <a:cxn ang="0">
                    <a:pos x="3360" y="180"/>
                  </a:cxn>
                  <a:cxn ang="0">
                    <a:pos x="3432" y="186"/>
                  </a:cxn>
                  <a:cxn ang="0">
                    <a:pos x="3498" y="192"/>
                  </a:cxn>
                  <a:cxn ang="0">
                    <a:pos x="3564" y="198"/>
                  </a:cxn>
                  <a:cxn ang="0">
                    <a:pos x="3636" y="198"/>
                  </a:cxn>
                  <a:cxn ang="0">
                    <a:pos x="3702" y="186"/>
                  </a:cxn>
                  <a:cxn ang="0">
                    <a:pos x="3774" y="180"/>
                  </a:cxn>
                  <a:cxn ang="0">
                    <a:pos x="3840" y="192"/>
                  </a:cxn>
                  <a:cxn ang="0">
                    <a:pos x="3912" y="198"/>
                  </a:cxn>
                  <a:cxn ang="0">
                    <a:pos x="3978" y="192"/>
                  </a:cxn>
                  <a:cxn ang="0">
                    <a:pos x="4044" y="180"/>
                  </a:cxn>
                  <a:cxn ang="0">
                    <a:pos x="4116" y="174"/>
                  </a:cxn>
                  <a:cxn ang="0">
                    <a:pos x="4182" y="168"/>
                  </a:cxn>
                  <a:cxn ang="0">
                    <a:pos x="4254" y="162"/>
                  </a:cxn>
                  <a:cxn ang="0">
                    <a:pos x="4320" y="156"/>
                  </a:cxn>
                </a:cxnLst>
                <a:rect l="0" t="0" r="r" b="b"/>
                <a:pathLst>
                  <a:path w="4338" h="336">
                    <a:moveTo>
                      <a:pt x="0" y="156"/>
                    </a:move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44" y="162"/>
                    </a:lnTo>
                    <a:lnTo>
                      <a:pt x="144" y="162"/>
                    </a:lnTo>
                    <a:lnTo>
                      <a:pt x="144" y="162"/>
                    </a:lnTo>
                    <a:lnTo>
                      <a:pt x="144" y="162"/>
                    </a:lnTo>
                    <a:lnTo>
                      <a:pt x="144" y="168"/>
                    </a:lnTo>
                    <a:lnTo>
                      <a:pt x="144" y="168"/>
                    </a:lnTo>
                    <a:lnTo>
                      <a:pt x="144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22" y="168"/>
                    </a:lnTo>
                    <a:lnTo>
                      <a:pt x="222" y="168"/>
                    </a:lnTo>
                    <a:lnTo>
                      <a:pt x="222" y="174"/>
                    </a:lnTo>
                    <a:lnTo>
                      <a:pt x="222" y="174"/>
                    </a:lnTo>
                    <a:lnTo>
                      <a:pt x="222" y="174"/>
                    </a:lnTo>
                    <a:lnTo>
                      <a:pt x="222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52" y="174"/>
                    </a:lnTo>
                    <a:lnTo>
                      <a:pt x="252" y="174"/>
                    </a:lnTo>
                    <a:lnTo>
                      <a:pt x="252" y="174"/>
                    </a:lnTo>
                    <a:lnTo>
                      <a:pt x="252" y="174"/>
                    </a:lnTo>
                    <a:lnTo>
                      <a:pt x="252" y="174"/>
                    </a:lnTo>
                    <a:lnTo>
                      <a:pt x="252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2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54" y="186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4" y="192"/>
                    </a:lnTo>
                    <a:lnTo>
                      <a:pt x="384" y="192"/>
                    </a:lnTo>
                    <a:lnTo>
                      <a:pt x="384" y="192"/>
                    </a:lnTo>
                    <a:lnTo>
                      <a:pt x="384" y="192"/>
                    </a:lnTo>
                    <a:lnTo>
                      <a:pt x="384" y="192"/>
                    </a:lnTo>
                    <a:lnTo>
                      <a:pt x="384" y="198"/>
                    </a:lnTo>
                    <a:lnTo>
                      <a:pt x="384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20" y="198"/>
                    </a:lnTo>
                    <a:lnTo>
                      <a:pt x="420" y="198"/>
                    </a:lnTo>
                    <a:lnTo>
                      <a:pt x="420" y="204"/>
                    </a:lnTo>
                    <a:lnTo>
                      <a:pt x="420" y="204"/>
                    </a:lnTo>
                    <a:lnTo>
                      <a:pt x="420" y="204"/>
                    </a:lnTo>
                    <a:lnTo>
                      <a:pt x="420" y="204"/>
                    </a:lnTo>
                    <a:lnTo>
                      <a:pt x="420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62" y="198"/>
                    </a:lnTo>
                    <a:lnTo>
                      <a:pt x="462" y="198"/>
                    </a:lnTo>
                    <a:lnTo>
                      <a:pt x="462" y="198"/>
                    </a:lnTo>
                    <a:lnTo>
                      <a:pt x="462" y="198"/>
                    </a:lnTo>
                    <a:lnTo>
                      <a:pt x="462" y="198"/>
                    </a:lnTo>
                    <a:lnTo>
                      <a:pt x="462" y="198"/>
                    </a:lnTo>
                    <a:lnTo>
                      <a:pt x="462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92" y="192"/>
                    </a:lnTo>
                    <a:lnTo>
                      <a:pt x="492" y="192"/>
                    </a:lnTo>
                    <a:lnTo>
                      <a:pt x="492" y="192"/>
                    </a:lnTo>
                    <a:lnTo>
                      <a:pt x="492" y="192"/>
                    </a:lnTo>
                    <a:lnTo>
                      <a:pt x="492" y="192"/>
                    </a:lnTo>
                    <a:lnTo>
                      <a:pt x="492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8" y="180"/>
                    </a:lnTo>
                    <a:lnTo>
                      <a:pt x="618" y="180"/>
                    </a:lnTo>
                    <a:lnTo>
                      <a:pt x="618" y="180"/>
                    </a:lnTo>
                    <a:lnTo>
                      <a:pt x="618" y="180"/>
                    </a:lnTo>
                    <a:lnTo>
                      <a:pt x="618" y="180"/>
                    </a:lnTo>
                    <a:lnTo>
                      <a:pt x="618" y="186"/>
                    </a:lnTo>
                    <a:lnTo>
                      <a:pt x="618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8"/>
                    </a:lnTo>
                    <a:lnTo>
                      <a:pt x="672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8" y="198"/>
                    </a:lnTo>
                    <a:lnTo>
                      <a:pt x="708" y="204"/>
                    </a:lnTo>
                    <a:lnTo>
                      <a:pt x="708" y="204"/>
                    </a:lnTo>
                    <a:lnTo>
                      <a:pt x="708" y="204"/>
                    </a:lnTo>
                    <a:lnTo>
                      <a:pt x="708" y="204"/>
                    </a:lnTo>
                    <a:lnTo>
                      <a:pt x="708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8" y="204"/>
                    </a:lnTo>
                    <a:lnTo>
                      <a:pt x="768" y="204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10" y="198"/>
                    </a:lnTo>
                    <a:lnTo>
                      <a:pt x="810" y="198"/>
                    </a:lnTo>
                    <a:lnTo>
                      <a:pt x="810" y="192"/>
                    </a:lnTo>
                    <a:lnTo>
                      <a:pt x="810" y="192"/>
                    </a:lnTo>
                    <a:lnTo>
                      <a:pt x="810" y="192"/>
                    </a:lnTo>
                    <a:lnTo>
                      <a:pt x="810" y="192"/>
                    </a:lnTo>
                    <a:lnTo>
                      <a:pt x="810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8" y="192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6" y="180"/>
                    </a:lnTo>
                    <a:lnTo>
                      <a:pt x="966" y="180"/>
                    </a:lnTo>
                    <a:lnTo>
                      <a:pt x="966" y="180"/>
                    </a:lnTo>
                    <a:lnTo>
                      <a:pt x="966" y="180"/>
                    </a:lnTo>
                    <a:lnTo>
                      <a:pt x="966" y="180"/>
                    </a:lnTo>
                    <a:lnTo>
                      <a:pt x="966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8" y="180"/>
                    </a:lnTo>
                    <a:lnTo>
                      <a:pt x="1008" y="180"/>
                    </a:lnTo>
                    <a:lnTo>
                      <a:pt x="1008" y="174"/>
                    </a:lnTo>
                    <a:lnTo>
                      <a:pt x="1008" y="174"/>
                    </a:lnTo>
                    <a:lnTo>
                      <a:pt x="1008" y="174"/>
                    </a:lnTo>
                    <a:lnTo>
                      <a:pt x="1008" y="174"/>
                    </a:lnTo>
                    <a:lnTo>
                      <a:pt x="1008" y="174"/>
                    </a:lnTo>
                    <a:lnTo>
                      <a:pt x="1014" y="174"/>
                    </a:lnTo>
                    <a:lnTo>
                      <a:pt x="1014" y="174"/>
                    </a:lnTo>
                    <a:lnTo>
                      <a:pt x="1014" y="174"/>
                    </a:lnTo>
                    <a:lnTo>
                      <a:pt x="1014" y="174"/>
                    </a:lnTo>
                    <a:lnTo>
                      <a:pt x="1014" y="174"/>
                    </a:lnTo>
                    <a:lnTo>
                      <a:pt x="1014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8" y="174"/>
                    </a:lnTo>
                    <a:lnTo>
                      <a:pt x="1098" y="174"/>
                    </a:lnTo>
                    <a:lnTo>
                      <a:pt x="1098" y="174"/>
                    </a:lnTo>
                    <a:lnTo>
                      <a:pt x="1098" y="174"/>
                    </a:lnTo>
                    <a:lnTo>
                      <a:pt x="1098" y="174"/>
                    </a:lnTo>
                    <a:lnTo>
                      <a:pt x="1098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6" y="174"/>
                    </a:lnTo>
                    <a:lnTo>
                      <a:pt x="1116" y="174"/>
                    </a:lnTo>
                    <a:lnTo>
                      <a:pt x="1116" y="174"/>
                    </a:lnTo>
                    <a:lnTo>
                      <a:pt x="1116" y="174"/>
                    </a:lnTo>
                    <a:lnTo>
                      <a:pt x="1116" y="174"/>
                    </a:lnTo>
                    <a:lnTo>
                      <a:pt x="1116" y="174"/>
                    </a:lnTo>
                    <a:lnTo>
                      <a:pt x="1116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8" y="168"/>
                    </a:lnTo>
                    <a:lnTo>
                      <a:pt x="1188" y="174"/>
                    </a:lnTo>
                    <a:lnTo>
                      <a:pt x="1188" y="174"/>
                    </a:lnTo>
                    <a:lnTo>
                      <a:pt x="1188" y="174"/>
                    </a:lnTo>
                    <a:lnTo>
                      <a:pt x="1188" y="174"/>
                    </a:lnTo>
                    <a:lnTo>
                      <a:pt x="1188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200" y="174"/>
                    </a:lnTo>
                    <a:lnTo>
                      <a:pt x="1200" y="174"/>
                    </a:lnTo>
                    <a:lnTo>
                      <a:pt x="1200" y="174"/>
                    </a:lnTo>
                    <a:lnTo>
                      <a:pt x="1200" y="174"/>
                    </a:lnTo>
                    <a:lnTo>
                      <a:pt x="1200" y="174"/>
                    </a:lnTo>
                    <a:lnTo>
                      <a:pt x="1200" y="174"/>
                    </a:lnTo>
                    <a:lnTo>
                      <a:pt x="1206" y="174"/>
                    </a:lnTo>
                    <a:lnTo>
                      <a:pt x="1206" y="174"/>
                    </a:lnTo>
                    <a:lnTo>
                      <a:pt x="1206" y="174"/>
                    </a:lnTo>
                    <a:lnTo>
                      <a:pt x="1206" y="174"/>
                    </a:lnTo>
                    <a:lnTo>
                      <a:pt x="1206" y="174"/>
                    </a:lnTo>
                    <a:lnTo>
                      <a:pt x="1206" y="180"/>
                    </a:lnTo>
                    <a:lnTo>
                      <a:pt x="1206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24" y="180"/>
                    </a:lnTo>
                    <a:lnTo>
                      <a:pt x="1224" y="186"/>
                    </a:lnTo>
                    <a:lnTo>
                      <a:pt x="1224" y="186"/>
                    </a:lnTo>
                    <a:lnTo>
                      <a:pt x="1224" y="186"/>
                    </a:lnTo>
                    <a:lnTo>
                      <a:pt x="1224" y="186"/>
                    </a:lnTo>
                    <a:lnTo>
                      <a:pt x="1224" y="186"/>
                    </a:lnTo>
                    <a:lnTo>
                      <a:pt x="1224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8" y="192"/>
                    </a:lnTo>
                    <a:lnTo>
                      <a:pt x="1248" y="192"/>
                    </a:lnTo>
                    <a:lnTo>
                      <a:pt x="1248" y="192"/>
                    </a:lnTo>
                    <a:lnTo>
                      <a:pt x="1248" y="198"/>
                    </a:lnTo>
                    <a:lnTo>
                      <a:pt x="1248" y="198"/>
                    </a:lnTo>
                    <a:lnTo>
                      <a:pt x="1248" y="198"/>
                    </a:lnTo>
                    <a:lnTo>
                      <a:pt x="1248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204"/>
                    </a:lnTo>
                    <a:lnTo>
                      <a:pt x="1260" y="204"/>
                    </a:lnTo>
                    <a:lnTo>
                      <a:pt x="1260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90" y="210"/>
                    </a:lnTo>
                    <a:lnTo>
                      <a:pt x="1290" y="210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20" y="222"/>
                    </a:lnTo>
                    <a:lnTo>
                      <a:pt x="1320" y="222"/>
                    </a:lnTo>
                    <a:lnTo>
                      <a:pt x="1320" y="222"/>
                    </a:lnTo>
                    <a:lnTo>
                      <a:pt x="1320" y="222"/>
                    </a:lnTo>
                    <a:lnTo>
                      <a:pt x="1320" y="222"/>
                    </a:lnTo>
                    <a:lnTo>
                      <a:pt x="1320" y="228"/>
                    </a:lnTo>
                    <a:lnTo>
                      <a:pt x="1320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8" y="228"/>
                    </a:lnTo>
                    <a:lnTo>
                      <a:pt x="1338" y="228"/>
                    </a:lnTo>
                    <a:lnTo>
                      <a:pt x="1338" y="228"/>
                    </a:lnTo>
                    <a:lnTo>
                      <a:pt x="1338" y="228"/>
                    </a:lnTo>
                    <a:lnTo>
                      <a:pt x="1338" y="234"/>
                    </a:lnTo>
                    <a:lnTo>
                      <a:pt x="1338" y="234"/>
                    </a:lnTo>
                    <a:lnTo>
                      <a:pt x="1338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6" y="234"/>
                    </a:lnTo>
                    <a:lnTo>
                      <a:pt x="1356" y="234"/>
                    </a:lnTo>
                    <a:lnTo>
                      <a:pt x="1356" y="234"/>
                    </a:lnTo>
                    <a:lnTo>
                      <a:pt x="1356" y="234"/>
                    </a:lnTo>
                    <a:lnTo>
                      <a:pt x="1356" y="240"/>
                    </a:lnTo>
                    <a:lnTo>
                      <a:pt x="1356" y="240"/>
                    </a:lnTo>
                    <a:lnTo>
                      <a:pt x="1356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74" y="240"/>
                    </a:lnTo>
                    <a:lnTo>
                      <a:pt x="1374" y="240"/>
                    </a:lnTo>
                    <a:lnTo>
                      <a:pt x="1374" y="240"/>
                    </a:lnTo>
                    <a:lnTo>
                      <a:pt x="1374" y="240"/>
                    </a:lnTo>
                    <a:lnTo>
                      <a:pt x="1374" y="240"/>
                    </a:lnTo>
                    <a:lnTo>
                      <a:pt x="1374" y="240"/>
                    </a:lnTo>
                    <a:lnTo>
                      <a:pt x="1374" y="246"/>
                    </a:lnTo>
                    <a:lnTo>
                      <a:pt x="1380" y="246"/>
                    </a:lnTo>
                    <a:lnTo>
                      <a:pt x="1380" y="246"/>
                    </a:lnTo>
                    <a:lnTo>
                      <a:pt x="1380" y="246"/>
                    </a:lnTo>
                    <a:lnTo>
                      <a:pt x="1380" y="246"/>
                    </a:lnTo>
                    <a:lnTo>
                      <a:pt x="1380" y="246"/>
                    </a:lnTo>
                    <a:lnTo>
                      <a:pt x="1380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52"/>
                    </a:lnTo>
                    <a:lnTo>
                      <a:pt x="1398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22" y="252"/>
                    </a:lnTo>
                    <a:lnTo>
                      <a:pt x="1422" y="252"/>
                    </a:lnTo>
                    <a:lnTo>
                      <a:pt x="1422" y="252"/>
                    </a:lnTo>
                    <a:lnTo>
                      <a:pt x="1422" y="252"/>
                    </a:lnTo>
                    <a:lnTo>
                      <a:pt x="1422" y="252"/>
                    </a:lnTo>
                    <a:lnTo>
                      <a:pt x="1422" y="258"/>
                    </a:lnTo>
                    <a:lnTo>
                      <a:pt x="1422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52" y="258"/>
                    </a:lnTo>
                    <a:lnTo>
                      <a:pt x="1452" y="258"/>
                    </a:lnTo>
                    <a:lnTo>
                      <a:pt x="1452" y="258"/>
                    </a:lnTo>
                    <a:lnTo>
                      <a:pt x="1452" y="258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64" y="264"/>
                    </a:lnTo>
                    <a:lnTo>
                      <a:pt x="1464" y="264"/>
                    </a:lnTo>
                    <a:lnTo>
                      <a:pt x="1464" y="264"/>
                    </a:lnTo>
                    <a:lnTo>
                      <a:pt x="1464" y="264"/>
                    </a:lnTo>
                    <a:lnTo>
                      <a:pt x="1464" y="264"/>
                    </a:lnTo>
                    <a:lnTo>
                      <a:pt x="1464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58"/>
                    </a:lnTo>
                    <a:lnTo>
                      <a:pt x="1524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42" y="258"/>
                    </a:lnTo>
                    <a:lnTo>
                      <a:pt x="1542" y="258"/>
                    </a:lnTo>
                    <a:lnTo>
                      <a:pt x="1542" y="258"/>
                    </a:lnTo>
                    <a:lnTo>
                      <a:pt x="1542" y="252"/>
                    </a:lnTo>
                    <a:lnTo>
                      <a:pt x="1542" y="252"/>
                    </a:lnTo>
                    <a:lnTo>
                      <a:pt x="1542" y="252"/>
                    </a:lnTo>
                    <a:lnTo>
                      <a:pt x="1542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54" y="252"/>
                    </a:lnTo>
                    <a:lnTo>
                      <a:pt x="1554" y="252"/>
                    </a:lnTo>
                    <a:lnTo>
                      <a:pt x="1554" y="246"/>
                    </a:lnTo>
                    <a:lnTo>
                      <a:pt x="1554" y="246"/>
                    </a:lnTo>
                    <a:lnTo>
                      <a:pt x="1554" y="246"/>
                    </a:lnTo>
                    <a:lnTo>
                      <a:pt x="1554" y="246"/>
                    </a:lnTo>
                    <a:lnTo>
                      <a:pt x="1554" y="246"/>
                    </a:lnTo>
                    <a:lnTo>
                      <a:pt x="1560" y="246"/>
                    </a:lnTo>
                    <a:lnTo>
                      <a:pt x="1560" y="246"/>
                    </a:lnTo>
                    <a:lnTo>
                      <a:pt x="1560" y="246"/>
                    </a:lnTo>
                    <a:lnTo>
                      <a:pt x="1560" y="246"/>
                    </a:lnTo>
                    <a:lnTo>
                      <a:pt x="1560" y="246"/>
                    </a:lnTo>
                    <a:lnTo>
                      <a:pt x="1560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72" y="240"/>
                    </a:lnTo>
                    <a:lnTo>
                      <a:pt x="1572" y="240"/>
                    </a:lnTo>
                    <a:lnTo>
                      <a:pt x="1572" y="240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8" y="234"/>
                    </a:lnTo>
                    <a:lnTo>
                      <a:pt x="1578" y="234"/>
                    </a:lnTo>
                    <a:lnTo>
                      <a:pt x="1578" y="234"/>
                    </a:lnTo>
                    <a:lnTo>
                      <a:pt x="1578" y="234"/>
                    </a:lnTo>
                    <a:lnTo>
                      <a:pt x="1578" y="234"/>
                    </a:lnTo>
                    <a:lnTo>
                      <a:pt x="1578" y="234"/>
                    </a:lnTo>
                    <a:lnTo>
                      <a:pt x="1584" y="234"/>
                    </a:lnTo>
                    <a:lnTo>
                      <a:pt x="1584" y="228"/>
                    </a:lnTo>
                    <a:lnTo>
                      <a:pt x="1584" y="228"/>
                    </a:lnTo>
                    <a:lnTo>
                      <a:pt x="1584" y="228"/>
                    </a:lnTo>
                    <a:lnTo>
                      <a:pt x="1584" y="228"/>
                    </a:lnTo>
                    <a:lnTo>
                      <a:pt x="1584" y="228"/>
                    </a:lnTo>
                    <a:lnTo>
                      <a:pt x="1584" y="228"/>
                    </a:lnTo>
                    <a:lnTo>
                      <a:pt x="1590" y="228"/>
                    </a:lnTo>
                    <a:lnTo>
                      <a:pt x="1590" y="228"/>
                    </a:lnTo>
                    <a:lnTo>
                      <a:pt x="1590" y="228"/>
                    </a:lnTo>
                    <a:lnTo>
                      <a:pt x="1590" y="228"/>
                    </a:lnTo>
                    <a:lnTo>
                      <a:pt x="1590" y="222"/>
                    </a:lnTo>
                    <a:lnTo>
                      <a:pt x="1590" y="222"/>
                    </a:lnTo>
                    <a:lnTo>
                      <a:pt x="1590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0"/>
                    </a:lnTo>
                    <a:lnTo>
                      <a:pt x="1608" y="210"/>
                    </a:lnTo>
                    <a:lnTo>
                      <a:pt x="1608" y="210"/>
                    </a:lnTo>
                    <a:lnTo>
                      <a:pt x="1608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32" y="198"/>
                    </a:lnTo>
                    <a:lnTo>
                      <a:pt x="1632" y="198"/>
                    </a:lnTo>
                    <a:lnTo>
                      <a:pt x="1632" y="192"/>
                    </a:lnTo>
                    <a:lnTo>
                      <a:pt x="1632" y="192"/>
                    </a:lnTo>
                    <a:lnTo>
                      <a:pt x="1632" y="192"/>
                    </a:lnTo>
                    <a:lnTo>
                      <a:pt x="1632" y="192"/>
                    </a:lnTo>
                    <a:lnTo>
                      <a:pt x="1632" y="192"/>
                    </a:lnTo>
                    <a:lnTo>
                      <a:pt x="1638" y="192"/>
                    </a:lnTo>
                    <a:lnTo>
                      <a:pt x="1638" y="192"/>
                    </a:lnTo>
                    <a:lnTo>
                      <a:pt x="1638" y="192"/>
                    </a:lnTo>
                    <a:lnTo>
                      <a:pt x="1638" y="186"/>
                    </a:lnTo>
                    <a:lnTo>
                      <a:pt x="1638" y="186"/>
                    </a:lnTo>
                    <a:lnTo>
                      <a:pt x="1638" y="186"/>
                    </a:lnTo>
                    <a:lnTo>
                      <a:pt x="1638" y="186"/>
                    </a:lnTo>
                    <a:lnTo>
                      <a:pt x="1644" y="186"/>
                    </a:lnTo>
                    <a:lnTo>
                      <a:pt x="1644" y="186"/>
                    </a:lnTo>
                    <a:lnTo>
                      <a:pt x="1644" y="186"/>
                    </a:lnTo>
                    <a:lnTo>
                      <a:pt x="1644" y="186"/>
                    </a:lnTo>
                    <a:lnTo>
                      <a:pt x="1644" y="180"/>
                    </a:lnTo>
                    <a:lnTo>
                      <a:pt x="1644" y="180"/>
                    </a:lnTo>
                    <a:lnTo>
                      <a:pt x="1644" y="180"/>
                    </a:lnTo>
                    <a:lnTo>
                      <a:pt x="1650" y="180"/>
                    </a:lnTo>
                    <a:lnTo>
                      <a:pt x="1650" y="180"/>
                    </a:lnTo>
                    <a:lnTo>
                      <a:pt x="1650" y="180"/>
                    </a:lnTo>
                    <a:lnTo>
                      <a:pt x="1650" y="180"/>
                    </a:lnTo>
                    <a:lnTo>
                      <a:pt x="1650" y="180"/>
                    </a:lnTo>
                    <a:lnTo>
                      <a:pt x="1650" y="180"/>
                    </a:lnTo>
                    <a:lnTo>
                      <a:pt x="1650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8" y="168"/>
                    </a:lnTo>
                    <a:lnTo>
                      <a:pt x="1668" y="162"/>
                    </a:lnTo>
                    <a:lnTo>
                      <a:pt x="1668" y="162"/>
                    </a:lnTo>
                    <a:lnTo>
                      <a:pt x="1668" y="162"/>
                    </a:lnTo>
                    <a:lnTo>
                      <a:pt x="1668" y="162"/>
                    </a:lnTo>
                    <a:lnTo>
                      <a:pt x="1668" y="162"/>
                    </a:lnTo>
                    <a:lnTo>
                      <a:pt x="1668" y="162"/>
                    </a:lnTo>
                    <a:lnTo>
                      <a:pt x="1674" y="162"/>
                    </a:lnTo>
                    <a:lnTo>
                      <a:pt x="1674" y="162"/>
                    </a:lnTo>
                    <a:lnTo>
                      <a:pt x="1674" y="156"/>
                    </a:lnTo>
                    <a:lnTo>
                      <a:pt x="1674" y="156"/>
                    </a:lnTo>
                    <a:lnTo>
                      <a:pt x="1674" y="156"/>
                    </a:lnTo>
                    <a:lnTo>
                      <a:pt x="1674" y="156"/>
                    </a:lnTo>
                    <a:lnTo>
                      <a:pt x="1674" y="156"/>
                    </a:lnTo>
                    <a:lnTo>
                      <a:pt x="1680" y="156"/>
                    </a:lnTo>
                    <a:lnTo>
                      <a:pt x="1680" y="156"/>
                    </a:lnTo>
                    <a:lnTo>
                      <a:pt x="1680" y="156"/>
                    </a:lnTo>
                    <a:lnTo>
                      <a:pt x="1680" y="150"/>
                    </a:lnTo>
                    <a:lnTo>
                      <a:pt x="1680" y="150"/>
                    </a:lnTo>
                    <a:lnTo>
                      <a:pt x="1680" y="150"/>
                    </a:lnTo>
                    <a:lnTo>
                      <a:pt x="1680" y="150"/>
                    </a:lnTo>
                    <a:lnTo>
                      <a:pt x="1686" y="150"/>
                    </a:lnTo>
                    <a:lnTo>
                      <a:pt x="1686" y="150"/>
                    </a:lnTo>
                    <a:lnTo>
                      <a:pt x="1686" y="150"/>
                    </a:lnTo>
                    <a:lnTo>
                      <a:pt x="1686" y="144"/>
                    </a:lnTo>
                    <a:lnTo>
                      <a:pt x="1686" y="144"/>
                    </a:lnTo>
                    <a:lnTo>
                      <a:pt x="1686" y="144"/>
                    </a:lnTo>
                    <a:lnTo>
                      <a:pt x="1686" y="144"/>
                    </a:lnTo>
                    <a:lnTo>
                      <a:pt x="1692" y="144"/>
                    </a:lnTo>
                    <a:lnTo>
                      <a:pt x="1692" y="144"/>
                    </a:lnTo>
                    <a:lnTo>
                      <a:pt x="1692" y="144"/>
                    </a:lnTo>
                    <a:lnTo>
                      <a:pt x="1692" y="138"/>
                    </a:lnTo>
                    <a:lnTo>
                      <a:pt x="1692" y="138"/>
                    </a:lnTo>
                    <a:lnTo>
                      <a:pt x="1692" y="138"/>
                    </a:lnTo>
                    <a:lnTo>
                      <a:pt x="1692" y="138"/>
                    </a:lnTo>
                    <a:lnTo>
                      <a:pt x="1698" y="138"/>
                    </a:lnTo>
                    <a:lnTo>
                      <a:pt x="1698" y="138"/>
                    </a:lnTo>
                    <a:lnTo>
                      <a:pt x="1698" y="138"/>
                    </a:lnTo>
                    <a:lnTo>
                      <a:pt x="1698" y="132"/>
                    </a:lnTo>
                    <a:lnTo>
                      <a:pt x="1698" y="132"/>
                    </a:lnTo>
                    <a:lnTo>
                      <a:pt x="1698" y="132"/>
                    </a:lnTo>
                    <a:lnTo>
                      <a:pt x="1698" y="132"/>
                    </a:lnTo>
                    <a:lnTo>
                      <a:pt x="1704" y="132"/>
                    </a:lnTo>
                    <a:lnTo>
                      <a:pt x="1704" y="132"/>
                    </a:lnTo>
                    <a:lnTo>
                      <a:pt x="1704" y="132"/>
                    </a:lnTo>
                    <a:lnTo>
                      <a:pt x="1704" y="126"/>
                    </a:lnTo>
                    <a:lnTo>
                      <a:pt x="1704" y="126"/>
                    </a:lnTo>
                    <a:lnTo>
                      <a:pt x="1704" y="126"/>
                    </a:lnTo>
                    <a:lnTo>
                      <a:pt x="1704" y="126"/>
                    </a:lnTo>
                    <a:lnTo>
                      <a:pt x="1710" y="126"/>
                    </a:lnTo>
                    <a:lnTo>
                      <a:pt x="1710" y="126"/>
                    </a:lnTo>
                    <a:lnTo>
                      <a:pt x="1710" y="126"/>
                    </a:lnTo>
                    <a:lnTo>
                      <a:pt x="1710" y="120"/>
                    </a:lnTo>
                    <a:lnTo>
                      <a:pt x="1710" y="120"/>
                    </a:lnTo>
                    <a:lnTo>
                      <a:pt x="1710" y="120"/>
                    </a:lnTo>
                    <a:lnTo>
                      <a:pt x="1710" y="120"/>
                    </a:lnTo>
                    <a:lnTo>
                      <a:pt x="1716" y="120"/>
                    </a:lnTo>
                    <a:lnTo>
                      <a:pt x="1716" y="120"/>
                    </a:lnTo>
                    <a:lnTo>
                      <a:pt x="1716" y="120"/>
                    </a:lnTo>
                    <a:lnTo>
                      <a:pt x="1716" y="114"/>
                    </a:lnTo>
                    <a:lnTo>
                      <a:pt x="1716" y="114"/>
                    </a:lnTo>
                    <a:lnTo>
                      <a:pt x="1716" y="114"/>
                    </a:lnTo>
                    <a:lnTo>
                      <a:pt x="1716" y="114"/>
                    </a:lnTo>
                    <a:lnTo>
                      <a:pt x="1722" y="114"/>
                    </a:lnTo>
                    <a:lnTo>
                      <a:pt x="1722" y="114"/>
                    </a:lnTo>
                    <a:lnTo>
                      <a:pt x="1722" y="114"/>
                    </a:lnTo>
                    <a:lnTo>
                      <a:pt x="1722" y="108"/>
                    </a:lnTo>
                    <a:lnTo>
                      <a:pt x="1722" y="108"/>
                    </a:lnTo>
                    <a:lnTo>
                      <a:pt x="1722" y="108"/>
                    </a:lnTo>
                    <a:lnTo>
                      <a:pt x="1722" y="108"/>
                    </a:lnTo>
                    <a:lnTo>
                      <a:pt x="1728" y="108"/>
                    </a:lnTo>
                    <a:lnTo>
                      <a:pt x="1728" y="108"/>
                    </a:lnTo>
                    <a:lnTo>
                      <a:pt x="1728" y="102"/>
                    </a:lnTo>
                    <a:lnTo>
                      <a:pt x="1728" y="102"/>
                    </a:lnTo>
                    <a:lnTo>
                      <a:pt x="1728" y="102"/>
                    </a:lnTo>
                    <a:lnTo>
                      <a:pt x="1728" y="102"/>
                    </a:lnTo>
                    <a:lnTo>
                      <a:pt x="1728" y="102"/>
                    </a:lnTo>
                    <a:lnTo>
                      <a:pt x="1734" y="102"/>
                    </a:lnTo>
                    <a:lnTo>
                      <a:pt x="1734" y="102"/>
                    </a:lnTo>
                    <a:lnTo>
                      <a:pt x="1734" y="96"/>
                    </a:lnTo>
                    <a:lnTo>
                      <a:pt x="1734" y="96"/>
                    </a:lnTo>
                    <a:lnTo>
                      <a:pt x="1734" y="96"/>
                    </a:lnTo>
                    <a:lnTo>
                      <a:pt x="1734" y="96"/>
                    </a:lnTo>
                    <a:lnTo>
                      <a:pt x="1734" y="96"/>
                    </a:lnTo>
                    <a:lnTo>
                      <a:pt x="1740" y="96"/>
                    </a:lnTo>
                    <a:lnTo>
                      <a:pt x="1740" y="90"/>
                    </a:lnTo>
                    <a:lnTo>
                      <a:pt x="1740" y="90"/>
                    </a:lnTo>
                    <a:lnTo>
                      <a:pt x="1740" y="90"/>
                    </a:lnTo>
                    <a:lnTo>
                      <a:pt x="1740" y="90"/>
                    </a:lnTo>
                    <a:lnTo>
                      <a:pt x="1740" y="90"/>
                    </a:lnTo>
                    <a:lnTo>
                      <a:pt x="1740" y="90"/>
                    </a:lnTo>
                    <a:lnTo>
                      <a:pt x="1746" y="84"/>
                    </a:lnTo>
                    <a:lnTo>
                      <a:pt x="1746" y="84"/>
                    </a:lnTo>
                    <a:lnTo>
                      <a:pt x="1746" y="84"/>
                    </a:lnTo>
                    <a:lnTo>
                      <a:pt x="1746" y="84"/>
                    </a:lnTo>
                    <a:lnTo>
                      <a:pt x="1746" y="84"/>
                    </a:lnTo>
                    <a:lnTo>
                      <a:pt x="1746" y="84"/>
                    </a:lnTo>
                    <a:lnTo>
                      <a:pt x="1752" y="84"/>
                    </a:lnTo>
                    <a:lnTo>
                      <a:pt x="1752" y="78"/>
                    </a:lnTo>
                    <a:lnTo>
                      <a:pt x="1752" y="78"/>
                    </a:lnTo>
                    <a:lnTo>
                      <a:pt x="1752" y="78"/>
                    </a:lnTo>
                    <a:lnTo>
                      <a:pt x="1752" y="78"/>
                    </a:lnTo>
                    <a:lnTo>
                      <a:pt x="1752" y="78"/>
                    </a:lnTo>
                    <a:lnTo>
                      <a:pt x="1752" y="78"/>
                    </a:lnTo>
                    <a:lnTo>
                      <a:pt x="1758" y="72"/>
                    </a:lnTo>
                    <a:lnTo>
                      <a:pt x="1758" y="72"/>
                    </a:lnTo>
                    <a:lnTo>
                      <a:pt x="1758" y="72"/>
                    </a:lnTo>
                    <a:lnTo>
                      <a:pt x="1758" y="72"/>
                    </a:lnTo>
                    <a:lnTo>
                      <a:pt x="1758" y="72"/>
                    </a:lnTo>
                    <a:lnTo>
                      <a:pt x="1758" y="72"/>
                    </a:lnTo>
                    <a:lnTo>
                      <a:pt x="1758" y="66"/>
                    </a:lnTo>
                    <a:lnTo>
                      <a:pt x="1764" y="66"/>
                    </a:lnTo>
                    <a:lnTo>
                      <a:pt x="1764" y="66"/>
                    </a:lnTo>
                    <a:lnTo>
                      <a:pt x="1764" y="66"/>
                    </a:lnTo>
                    <a:lnTo>
                      <a:pt x="1764" y="66"/>
                    </a:lnTo>
                    <a:lnTo>
                      <a:pt x="1764" y="66"/>
                    </a:lnTo>
                    <a:lnTo>
                      <a:pt x="1764" y="60"/>
                    </a:lnTo>
                    <a:lnTo>
                      <a:pt x="1764" y="60"/>
                    </a:lnTo>
                    <a:lnTo>
                      <a:pt x="1770" y="60"/>
                    </a:lnTo>
                    <a:lnTo>
                      <a:pt x="1770" y="60"/>
                    </a:lnTo>
                    <a:lnTo>
                      <a:pt x="1770" y="60"/>
                    </a:lnTo>
                    <a:lnTo>
                      <a:pt x="1770" y="60"/>
                    </a:lnTo>
                    <a:lnTo>
                      <a:pt x="1770" y="54"/>
                    </a:lnTo>
                    <a:lnTo>
                      <a:pt x="1770" y="54"/>
                    </a:lnTo>
                    <a:lnTo>
                      <a:pt x="1770" y="54"/>
                    </a:lnTo>
                    <a:lnTo>
                      <a:pt x="1776" y="54"/>
                    </a:lnTo>
                    <a:lnTo>
                      <a:pt x="1776" y="54"/>
                    </a:lnTo>
                    <a:lnTo>
                      <a:pt x="1776" y="54"/>
                    </a:lnTo>
                    <a:lnTo>
                      <a:pt x="1776" y="48"/>
                    </a:lnTo>
                    <a:lnTo>
                      <a:pt x="1776" y="48"/>
                    </a:lnTo>
                    <a:lnTo>
                      <a:pt x="1776" y="48"/>
                    </a:lnTo>
                    <a:lnTo>
                      <a:pt x="1776" y="48"/>
                    </a:lnTo>
                    <a:lnTo>
                      <a:pt x="1782" y="48"/>
                    </a:lnTo>
                    <a:lnTo>
                      <a:pt x="1782" y="42"/>
                    </a:lnTo>
                    <a:lnTo>
                      <a:pt x="1782" y="42"/>
                    </a:lnTo>
                    <a:lnTo>
                      <a:pt x="1782" y="42"/>
                    </a:lnTo>
                    <a:lnTo>
                      <a:pt x="1782" y="42"/>
                    </a:lnTo>
                    <a:lnTo>
                      <a:pt x="1782" y="42"/>
                    </a:lnTo>
                    <a:lnTo>
                      <a:pt x="1782" y="42"/>
                    </a:lnTo>
                    <a:lnTo>
                      <a:pt x="1788" y="36"/>
                    </a:lnTo>
                    <a:lnTo>
                      <a:pt x="1788" y="36"/>
                    </a:lnTo>
                    <a:lnTo>
                      <a:pt x="1788" y="36"/>
                    </a:lnTo>
                    <a:lnTo>
                      <a:pt x="1788" y="36"/>
                    </a:lnTo>
                    <a:lnTo>
                      <a:pt x="1788" y="36"/>
                    </a:lnTo>
                    <a:lnTo>
                      <a:pt x="1788" y="36"/>
                    </a:lnTo>
                    <a:lnTo>
                      <a:pt x="1788" y="30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794" y="24"/>
                    </a:lnTo>
                    <a:lnTo>
                      <a:pt x="1794" y="24"/>
                    </a:lnTo>
                    <a:lnTo>
                      <a:pt x="1794" y="24"/>
                    </a:lnTo>
                    <a:lnTo>
                      <a:pt x="1800" y="24"/>
                    </a:lnTo>
                    <a:lnTo>
                      <a:pt x="1800" y="24"/>
                    </a:lnTo>
                    <a:lnTo>
                      <a:pt x="1800" y="24"/>
                    </a:lnTo>
                    <a:lnTo>
                      <a:pt x="1800" y="18"/>
                    </a:lnTo>
                    <a:lnTo>
                      <a:pt x="1800" y="18"/>
                    </a:lnTo>
                    <a:lnTo>
                      <a:pt x="1800" y="18"/>
                    </a:lnTo>
                    <a:lnTo>
                      <a:pt x="1806" y="18"/>
                    </a:lnTo>
                    <a:lnTo>
                      <a:pt x="1806" y="18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12" y="12"/>
                    </a:lnTo>
                    <a:lnTo>
                      <a:pt x="1812" y="12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8" y="6"/>
                    </a:lnTo>
                    <a:lnTo>
                      <a:pt x="1818" y="6"/>
                    </a:lnTo>
                    <a:lnTo>
                      <a:pt x="1818" y="6"/>
                    </a:lnTo>
                    <a:lnTo>
                      <a:pt x="1818" y="6"/>
                    </a:lnTo>
                    <a:lnTo>
                      <a:pt x="1818" y="6"/>
                    </a:lnTo>
                    <a:lnTo>
                      <a:pt x="1818" y="6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6"/>
                    </a:lnTo>
                    <a:lnTo>
                      <a:pt x="1842" y="6"/>
                    </a:lnTo>
                    <a:lnTo>
                      <a:pt x="1842" y="6"/>
                    </a:lnTo>
                    <a:lnTo>
                      <a:pt x="1842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54" y="6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60" y="12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30"/>
                    </a:lnTo>
                    <a:lnTo>
                      <a:pt x="1866" y="30"/>
                    </a:lnTo>
                    <a:lnTo>
                      <a:pt x="1872" y="30"/>
                    </a:lnTo>
                    <a:lnTo>
                      <a:pt x="1872" y="30"/>
                    </a:lnTo>
                    <a:lnTo>
                      <a:pt x="1872" y="36"/>
                    </a:lnTo>
                    <a:lnTo>
                      <a:pt x="1872" y="36"/>
                    </a:lnTo>
                    <a:lnTo>
                      <a:pt x="1872" y="36"/>
                    </a:lnTo>
                    <a:lnTo>
                      <a:pt x="1872" y="36"/>
                    </a:lnTo>
                    <a:lnTo>
                      <a:pt x="1872" y="36"/>
                    </a:lnTo>
                    <a:lnTo>
                      <a:pt x="1878" y="42"/>
                    </a:lnTo>
                    <a:lnTo>
                      <a:pt x="1878" y="42"/>
                    </a:lnTo>
                    <a:lnTo>
                      <a:pt x="1878" y="42"/>
                    </a:lnTo>
                    <a:lnTo>
                      <a:pt x="1878" y="42"/>
                    </a:lnTo>
                    <a:lnTo>
                      <a:pt x="1878" y="48"/>
                    </a:lnTo>
                    <a:lnTo>
                      <a:pt x="1878" y="48"/>
                    </a:lnTo>
                    <a:lnTo>
                      <a:pt x="1878" y="48"/>
                    </a:lnTo>
                    <a:lnTo>
                      <a:pt x="1884" y="54"/>
                    </a:lnTo>
                    <a:lnTo>
                      <a:pt x="1884" y="54"/>
                    </a:lnTo>
                    <a:lnTo>
                      <a:pt x="1884" y="54"/>
                    </a:lnTo>
                    <a:lnTo>
                      <a:pt x="1884" y="54"/>
                    </a:lnTo>
                    <a:lnTo>
                      <a:pt x="1884" y="60"/>
                    </a:lnTo>
                    <a:lnTo>
                      <a:pt x="1884" y="60"/>
                    </a:lnTo>
                    <a:lnTo>
                      <a:pt x="1884" y="60"/>
                    </a:lnTo>
                    <a:lnTo>
                      <a:pt x="1890" y="60"/>
                    </a:lnTo>
                    <a:lnTo>
                      <a:pt x="1890" y="66"/>
                    </a:lnTo>
                    <a:lnTo>
                      <a:pt x="1890" y="66"/>
                    </a:lnTo>
                    <a:lnTo>
                      <a:pt x="1890" y="66"/>
                    </a:lnTo>
                    <a:lnTo>
                      <a:pt x="1890" y="72"/>
                    </a:lnTo>
                    <a:lnTo>
                      <a:pt x="1890" y="72"/>
                    </a:lnTo>
                    <a:lnTo>
                      <a:pt x="1890" y="72"/>
                    </a:lnTo>
                    <a:lnTo>
                      <a:pt x="1896" y="72"/>
                    </a:lnTo>
                    <a:lnTo>
                      <a:pt x="1896" y="78"/>
                    </a:lnTo>
                    <a:lnTo>
                      <a:pt x="1896" y="78"/>
                    </a:lnTo>
                    <a:lnTo>
                      <a:pt x="1896" y="78"/>
                    </a:lnTo>
                    <a:lnTo>
                      <a:pt x="1896" y="78"/>
                    </a:lnTo>
                    <a:lnTo>
                      <a:pt x="1896" y="84"/>
                    </a:lnTo>
                    <a:lnTo>
                      <a:pt x="1896" y="84"/>
                    </a:lnTo>
                    <a:lnTo>
                      <a:pt x="1902" y="84"/>
                    </a:lnTo>
                    <a:lnTo>
                      <a:pt x="1902" y="90"/>
                    </a:lnTo>
                    <a:lnTo>
                      <a:pt x="1902" y="90"/>
                    </a:lnTo>
                    <a:lnTo>
                      <a:pt x="1902" y="90"/>
                    </a:lnTo>
                    <a:lnTo>
                      <a:pt x="1902" y="90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8" y="96"/>
                    </a:lnTo>
                    <a:lnTo>
                      <a:pt x="1908" y="96"/>
                    </a:lnTo>
                    <a:lnTo>
                      <a:pt x="1908" y="102"/>
                    </a:lnTo>
                    <a:lnTo>
                      <a:pt x="1908" y="102"/>
                    </a:lnTo>
                    <a:lnTo>
                      <a:pt x="1908" y="102"/>
                    </a:lnTo>
                    <a:lnTo>
                      <a:pt x="1908" y="102"/>
                    </a:lnTo>
                    <a:lnTo>
                      <a:pt x="1908" y="108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14" y="114"/>
                    </a:lnTo>
                    <a:lnTo>
                      <a:pt x="1914" y="114"/>
                    </a:lnTo>
                    <a:lnTo>
                      <a:pt x="1914" y="114"/>
                    </a:lnTo>
                    <a:lnTo>
                      <a:pt x="1914" y="114"/>
                    </a:lnTo>
                    <a:lnTo>
                      <a:pt x="1920" y="120"/>
                    </a:lnTo>
                    <a:lnTo>
                      <a:pt x="1920" y="120"/>
                    </a:lnTo>
                    <a:lnTo>
                      <a:pt x="1920" y="120"/>
                    </a:lnTo>
                    <a:lnTo>
                      <a:pt x="1920" y="120"/>
                    </a:lnTo>
                    <a:lnTo>
                      <a:pt x="1920" y="126"/>
                    </a:lnTo>
                    <a:lnTo>
                      <a:pt x="1920" y="126"/>
                    </a:lnTo>
                    <a:lnTo>
                      <a:pt x="1920" y="126"/>
                    </a:lnTo>
                    <a:lnTo>
                      <a:pt x="1926" y="126"/>
                    </a:lnTo>
                    <a:lnTo>
                      <a:pt x="1926" y="132"/>
                    </a:lnTo>
                    <a:lnTo>
                      <a:pt x="1926" y="132"/>
                    </a:lnTo>
                    <a:lnTo>
                      <a:pt x="1926" y="132"/>
                    </a:lnTo>
                    <a:lnTo>
                      <a:pt x="1926" y="132"/>
                    </a:lnTo>
                    <a:lnTo>
                      <a:pt x="1926" y="138"/>
                    </a:lnTo>
                    <a:lnTo>
                      <a:pt x="1926" y="138"/>
                    </a:lnTo>
                    <a:lnTo>
                      <a:pt x="1932" y="138"/>
                    </a:lnTo>
                    <a:lnTo>
                      <a:pt x="1932" y="138"/>
                    </a:lnTo>
                    <a:lnTo>
                      <a:pt x="1932" y="138"/>
                    </a:lnTo>
                    <a:lnTo>
                      <a:pt x="1932" y="144"/>
                    </a:lnTo>
                    <a:lnTo>
                      <a:pt x="1932" y="144"/>
                    </a:lnTo>
                    <a:lnTo>
                      <a:pt x="1932" y="144"/>
                    </a:lnTo>
                    <a:lnTo>
                      <a:pt x="1932" y="144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44" y="156"/>
                    </a:lnTo>
                    <a:lnTo>
                      <a:pt x="1944" y="156"/>
                    </a:lnTo>
                    <a:lnTo>
                      <a:pt x="1944" y="162"/>
                    </a:lnTo>
                    <a:lnTo>
                      <a:pt x="1944" y="162"/>
                    </a:lnTo>
                    <a:lnTo>
                      <a:pt x="1944" y="162"/>
                    </a:lnTo>
                    <a:lnTo>
                      <a:pt x="1944" y="162"/>
                    </a:lnTo>
                    <a:lnTo>
                      <a:pt x="1950" y="168"/>
                    </a:lnTo>
                    <a:lnTo>
                      <a:pt x="1950" y="168"/>
                    </a:lnTo>
                    <a:lnTo>
                      <a:pt x="1950" y="168"/>
                    </a:lnTo>
                    <a:lnTo>
                      <a:pt x="1950" y="168"/>
                    </a:lnTo>
                    <a:lnTo>
                      <a:pt x="1950" y="168"/>
                    </a:lnTo>
                    <a:lnTo>
                      <a:pt x="1950" y="174"/>
                    </a:lnTo>
                    <a:lnTo>
                      <a:pt x="1950" y="174"/>
                    </a:lnTo>
                    <a:lnTo>
                      <a:pt x="1956" y="174"/>
                    </a:lnTo>
                    <a:lnTo>
                      <a:pt x="1956" y="174"/>
                    </a:lnTo>
                    <a:lnTo>
                      <a:pt x="1956" y="174"/>
                    </a:lnTo>
                    <a:lnTo>
                      <a:pt x="1956" y="180"/>
                    </a:lnTo>
                    <a:lnTo>
                      <a:pt x="1956" y="180"/>
                    </a:lnTo>
                    <a:lnTo>
                      <a:pt x="1956" y="180"/>
                    </a:lnTo>
                    <a:lnTo>
                      <a:pt x="1956" y="180"/>
                    </a:lnTo>
                    <a:lnTo>
                      <a:pt x="1962" y="180"/>
                    </a:lnTo>
                    <a:lnTo>
                      <a:pt x="1962" y="186"/>
                    </a:lnTo>
                    <a:lnTo>
                      <a:pt x="1962" y="186"/>
                    </a:lnTo>
                    <a:lnTo>
                      <a:pt x="1962" y="186"/>
                    </a:lnTo>
                    <a:lnTo>
                      <a:pt x="1962" y="186"/>
                    </a:lnTo>
                    <a:lnTo>
                      <a:pt x="1962" y="192"/>
                    </a:lnTo>
                    <a:lnTo>
                      <a:pt x="1962" y="192"/>
                    </a:lnTo>
                    <a:lnTo>
                      <a:pt x="1968" y="192"/>
                    </a:lnTo>
                    <a:lnTo>
                      <a:pt x="1968" y="192"/>
                    </a:lnTo>
                    <a:lnTo>
                      <a:pt x="1968" y="198"/>
                    </a:lnTo>
                    <a:lnTo>
                      <a:pt x="1968" y="198"/>
                    </a:lnTo>
                    <a:lnTo>
                      <a:pt x="1968" y="198"/>
                    </a:lnTo>
                    <a:lnTo>
                      <a:pt x="1968" y="198"/>
                    </a:lnTo>
                    <a:lnTo>
                      <a:pt x="1974" y="198"/>
                    </a:lnTo>
                    <a:lnTo>
                      <a:pt x="1974" y="198"/>
                    </a:lnTo>
                    <a:lnTo>
                      <a:pt x="1974" y="204"/>
                    </a:lnTo>
                    <a:lnTo>
                      <a:pt x="1974" y="204"/>
                    </a:lnTo>
                    <a:lnTo>
                      <a:pt x="1974" y="204"/>
                    </a:lnTo>
                    <a:lnTo>
                      <a:pt x="1974" y="204"/>
                    </a:lnTo>
                    <a:lnTo>
                      <a:pt x="1974" y="204"/>
                    </a:lnTo>
                    <a:lnTo>
                      <a:pt x="1980" y="210"/>
                    </a:lnTo>
                    <a:lnTo>
                      <a:pt x="1980" y="210"/>
                    </a:lnTo>
                    <a:lnTo>
                      <a:pt x="1980" y="210"/>
                    </a:lnTo>
                    <a:lnTo>
                      <a:pt x="1980" y="210"/>
                    </a:lnTo>
                    <a:lnTo>
                      <a:pt x="1980" y="210"/>
                    </a:lnTo>
                    <a:lnTo>
                      <a:pt x="1980" y="216"/>
                    </a:lnTo>
                    <a:lnTo>
                      <a:pt x="1980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22"/>
                    </a:lnTo>
                    <a:lnTo>
                      <a:pt x="1986" y="222"/>
                    </a:lnTo>
                    <a:lnTo>
                      <a:pt x="1986" y="222"/>
                    </a:lnTo>
                    <a:lnTo>
                      <a:pt x="1992" y="222"/>
                    </a:lnTo>
                    <a:lnTo>
                      <a:pt x="1992" y="222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8" y="228"/>
                    </a:lnTo>
                    <a:lnTo>
                      <a:pt x="1998" y="234"/>
                    </a:lnTo>
                    <a:lnTo>
                      <a:pt x="1998" y="234"/>
                    </a:lnTo>
                    <a:lnTo>
                      <a:pt x="1998" y="234"/>
                    </a:lnTo>
                    <a:lnTo>
                      <a:pt x="1998" y="234"/>
                    </a:lnTo>
                    <a:lnTo>
                      <a:pt x="1998" y="234"/>
                    </a:lnTo>
                    <a:lnTo>
                      <a:pt x="1998" y="234"/>
                    </a:lnTo>
                    <a:lnTo>
                      <a:pt x="2004" y="240"/>
                    </a:lnTo>
                    <a:lnTo>
                      <a:pt x="2004" y="240"/>
                    </a:lnTo>
                    <a:lnTo>
                      <a:pt x="2004" y="240"/>
                    </a:lnTo>
                    <a:lnTo>
                      <a:pt x="2004" y="240"/>
                    </a:lnTo>
                    <a:lnTo>
                      <a:pt x="2004" y="240"/>
                    </a:lnTo>
                    <a:lnTo>
                      <a:pt x="2004" y="240"/>
                    </a:lnTo>
                    <a:lnTo>
                      <a:pt x="2004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52"/>
                    </a:lnTo>
                    <a:lnTo>
                      <a:pt x="2010" y="252"/>
                    </a:lnTo>
                    <a:lnTo>
                      <a:pt x="2016" y="252"/>
                    </a:lnTo>
                    <a:lnTo>
                      <a:pt x="2016" y="252"/>
                    </a:lnTo>
                    <a:lnTo>
                      <a:pt x="2016" y="252"/>
                    </a:lnTo>
                    <a:lnTo>
                      <a:pt x="2016" y="252"/>
                    </a:lnTo>
                    <a:lnTo>
                      <a:pt x="2016" y="252"/>
                    </a:lnTo>
                    <a:lnTo>
                      <a:pt x="2016" y="258"/>
                    </a:lnTo>
                    <a:lnTo>
                      <a:pt x="2016" y="258"/>
                    </a:lnTo>
                    <a:lnTo>
                      <a:pt x="2022" y="258"/>
                    </a:lnTo>
                    <a:lnTo>
                      <a:pt x="2022" y="258"/>
                    </a:lnTo>
                    <a:lnTo>
                      <a:pt x="2022" y="258"/>
                    </a:lnTo>
                    <a:lnTo>
                      <a:pt x="2022" y="258"/>
                    </a:lnTo>
                    <a:lnTo>
                      <a:pt x="2022" y="258"/>
                    </a:lnTo>
                    <a:lnTo>
                      <a:pt x="2022" y="264"/>
                    </a:lnTo>
                    <a:lnTo>
                      <a:pt x="2022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70"/>
                    </a:lnTo>
                    <a:lnTo>
                      <a:pt x="2034" y="270"/>
                    </a:lnTo>
                    <a:lnTo>
                      <a:pt x="2034" y="270"/>
                    </a:lnTo>
                    <a:lnTo>
                      <a:pt x="2034" y="270"/>
                    </a:lnTo>
                    <a:lnTo>
                      <a:pt x="2034" y="270"/>
                    </a:lnTo>
                    <a:lnTo>
                      <a:pt x="2034" y="270"/>
                    </a:lnTo>
                    <a:lnTo>
                      <a:pt x="2034" y="270"/>
                    </a:lnTo>
                    <a:lnTo>
                      <a:pt x="2034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52" y="282"/>
                    </a:lnTo>
                    <a:lnTo>
                      <a:pt x="2052" y="288"/>
                    </a:lnTo>
                    <a:lnTo>
                      <a:pt x="2052" y="288"/>
                    </a:lnTo>
                    <a:lnTo>
                      <a:pt x="2052" y="288"/>
                    </a:lnTo>
                    <a:lnTo>
                      <a:pt x="2052" y="288"/>
                    </a:lnTo>
                    <a:lnTo>
                      <a:pt x="2052" y="288"/>
                    </a:lnTo>
                    <a:lnTo>
                      <a:pt x="2052" y="288"/>
                    </a:lnTo>
                    <a:lnTo>
                      <a:pt x="2058" y="288"/>
                    </a:lnTo>
                    <a:lnTo>
                      <a:pt x="2058" y="288"/>
                    </a:lnTo>
                    <a:lnTo>
                      <a:pt x="2058" y="288"/>
                    </a:lnTo>
                    <a:lnTo>
                      <a:pt x="2058" y="294"/>
                    </a:lnTo>
                    <a:lnTo>
                      <a:pt x="2058" y="294"/>
                    </a:lnTo>
                    <a:lnTo>
                      <a:pt x="2058" y="294"/>
                    </a:lnTo>
                    <a:lnTo>
                      <a:pt x="2058" y="294"/>
                    </a:lnTo>
                    <a:lnTo>
                      <a:pt x="2064" y="294"/>
                    </a:lnTo>
                    <a:lnTo>
                      <a:pt x="2064" y="294"/>
                    </a:lnTo>
                    <a:lnTo>
                      <a:pt x="2064" y="294"/>
                    </a:lnTo>
                    <a:lnTo>
                      <a:pt x="2064" y="294"/>
                    </a:lnTo>
                    <a:lnTo>
                      <a:pt x="2064" y="294"/>
                    </a:lnTo>
                    <a:lnTo>
                      <a:pt x="2064" y="300"/>
                    </a:lnTo>
                    <a:lnTo>
                      <a:pt x="2064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6" y="300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82" y="306"/>
                    </a:lnTo>
                    <a:lnTo>
                      <a:pt x="2082" y="306"/>
                    </a:lnTo>
                    <a:lnTo>
                      <a:pt x="2082" y="306"/>
                    </a:lnTo>
                    <a:lnTo>
                      <a:pt x="2082" y="306"/>
                    </a:lnTo>
                    <a:lnTo>
                      <a:pt x="2082" y="306"/>
                    </a:lnTo>
                    <a:lnTo>
                      <a:pt x="2082" y="312"/>
                    </a:lnTo>
                    <a:lnTo>
                      <a:pt x="2082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6" y="318"/>
                    </a:lnTo>
                    <a:lnTo>
                      <a:pt x="2106" y="318"/>
                    </a:lnTo>
                    <a:lnTo>
                      <a:pt x="2106" y="318"/>
                    </a:lnTo>
                    <a:lnTo>
                      <a:pt x="2106" y="324"/>
                    </a:lnTo>
                    <a:lnTo>
                      <a:pt x="2106" y="324"/>
                    </a:lnTo>
                    <a:lnTo>
                      <a:pt x="2106" y="324"/>
                    </a:lnTo>
                    <a:lnTo>
                      <a:pt x="2106" y="324"/>
                    </a:lnTo>
                    <a:lnTo>
                      <a:pt x="2112" y="324"/>
                    </a:lnTo>
                    <a:lnTo>
                      <a:pt x="2112" y="324"/>
                    </a:lnTo>
                    <a:lnTo>
                      <a:pt x="2112" y="324"/>
                    </a:lnTo>
                    <a:lnTo>
                      <a:pt x="2112" y="324"/>
                    </a:lnTo>
                    <a:lnTo>
                      <a:pt x="2112" y="324"/>
                    </a:lnTo>
                    <a:lnTo>
                      <a:pt x="2112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24" y="324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42" y="330"/>
                    </a:lnTo>
                    <a:lnTo>
                      <a:pt x="2142" y="330"/>
                    </a:lnTo>
                    <a:lnTo>
                      <a:pt x="2142" y="330"/>
                    </a:lnTo>
                    <a:lnTo>
                      <a:pt x="2142" y="330"/>
                    </a:lnTo>
                    <a:lnTo>
                      <a:pt x="2142" y="330"/>
                    </a:lnTo>
                    <a:lnTo>
                      <a:pt x="2142" y="336"/>
                    </a:lnTo>
                    <a:lnTo>
                      <a:pt x="2142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72" y="336"/>
                    </a:lnTo>
                    <a:lnTo>
                      <a:pt x="2172" y="336"/>
                    </a:lnTo>
                    <a:lnTo>
                      <a:pt x="2172" y="336"/>
                    </a:lnTo>
                    <a:lnTo>
                      <a:pt x="2172" y="336"/>
                    </a:lnTo>
                    <a:lnTo>
                      <a:pt x="2172" y="336"/>
                    </a:lnTo>
                    <a:lnTo>
                      <a:pt x="2172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6" y="336"/>
                    </a:lnTo>
                    <a:lnTo>
                      <a:pt x="2196" y="336"/>
                    </a:lnTo>
                    <a:lnTo>
                      <a:pt x="2196" y="330"/>
                    </a:lnTo>
                    <a:lnTo>
                      <a:pt x="2196" y="330"/>
                    </a:lnTo>
                    <a:lnTo>
                      <a:pt x="2196" y="330"/>
                    </a:lnTo>
                    <a:lnTo>
                      <a:pt x="2196" y="330"/>
                    </a:lnTo>
                    <a:lnTo>
                      <a:pt x="2196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14" y="330"/>
                    </a:lnTo>
                    <a:lnTo>
                      <a:pt x="2214" y="330"/>
                    </a:lnTo>
                    <a:lnTo>
                      <a:pt x="2214" y="330"/>
                    </a:lnTo>
                    <a:lnTo>
                      <a:pt x="2214" y="330"/>
                    </a:lnTo>
                    <a:lnTo>
                      <a:pt x="2214" y="330"/>
                    </a:lnTo>
                    <a:lnTo>
                      <a:pt x="2214" y="330"/>
                    </a:lnTo>
                    <a:lnTo>
                      <a:pt x="2214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6" y="324"/>
                    </a:lnTo>
                    <a:lnTo>
                      <a:pt x="2226" y="324"/>
                    </a:lnTo>
                    <a:lnTo>
                      <a:pt x="2226" y="324"/>
                    </a:lnTo>
                    <a:lnTo>
                      <a:pt x="2226" y="324"/>
                    </a:lnTo>
                    <a:lnTo>
                      <a:pt x="2226" y="324"/>
                    </a:lnTo>
                    <a:lnTo>
                      <a:pt x="2226" y="324"/>
                    </a:lnTo>
                    <a:lnTo>
                      <a:pt x="2232" y="324"/>
                    </a:lnTo>
                    <a:lnTo>
                      <a:pt x="2232" y="324"/>
                    </a:lnTo>
                    <a:lnTo>
                      <a:pt x="2232" y="324"/>
                    </a:lnTo>
                    <a:lnTo>
                      <a:pt x="2232" y="324"/>
                    </a:lnTo>
                    <a:lnTo>
                      <a:pt x="2232" y="318"/>
                    </a:lnTo>
                    <a:lnTo>
                      <a:pt x="2232" y="318"/>
                    </a:lnTo>
                    <a:lnTo>
                      <a:pt x="2232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44" y="318"/>
                    </a:lnTo>
                    <a:lnTo>
                      <a:pt x="2244" y="318"/>
                    </a:lnTo>
                    <a:lnTo>
                      <a:pt x="2244" y="318"/>
                    </a:lnTo>
                    <a:lnTo>
                      <a:pt x="2244" y="318"/>
                    </a:lnTo>
                    <a:lnTo>
                      <a:pt x="2244" y="312"/>
                    </a:lnTo>
                    <a:lnTo>
                      <a:pt x="2244" y="312"/>
                    </a:lnTo>
                    <a:lnTo>
                      <a:pt x="2244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6" y="312"/>
                    </a:lnTo>
                    <a:lnTo>
                      <a:pt x="2256" y="312"/>
                    </a:lnTo>
                    <a:lnTo>
                      <a:pt x="2256" y="306"/>
                    </a:lnTo>
                    <a:lnTo>
                      <a:pt x="2256" y="306"/>
                    </a:lnTo>
                    <a:lnTo>
                      <a:pt x="2256" y="306"/>
                    </a:lnTo>
                    <a:lnTo>
                      <a:pt x="2256" y="306"/>
                    </a:lnTo>
                    <a:lnTo>
                      <a:pt x="2256" y="306"/>
                    </a:lnTo>
                    <a:lnTo>
                      <a:pt x="2262" y="306"/>
                    </a:lnTo>
                    <a:lnTo>
                      <a:pt x="2262" y="306"/>
                    </a:lnTo>
                    <a:lnTo>
                      <a:pt x="2262" y="306"/>
                    </a:lnTo>
                    <a:lnTo>
                      <a:pt x="2262" y="306"/>
                    </a:lnTo>
                    <a:lnTo>
                      <a:pt x="2262" y="306"/>
                    </a:lnTo>
                    <a:lnTo>
                      <a:pt x="2262" y="306"/>
                    </a:lnTo>
                    <a:lnTo>
                      <a:pt x="2262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74" y="300"/>
                    </a:lnTo>
                    <a:lnTo>
                      <a:pt x="2274" y="300"/>
                    </a:lnTo>
                    <a:lnTo>
                      <a:pt x="2274" y="294"/>
                    </a:lnTo>
                    <a:lnTo>
                      <a:pt x="2274" y="294"/>
                    </a:lnTo>
                    <a:lnTo>
                      <a:pt x="2274" y="294"/>
                    </a:lnTo>
                    <a:lnTo>
                      <a:pt x="2274" y="294"/>
                    </a:lnTo>
                    <a:lnTo>
                      <a:pt x="2274" y="294"/>
                    </a:lnTo>
                    <a:lnTo>
                      <a:pt x="2280" y="294"/>
                    </a:lnTo>
                    <a:lnTo>
                      <a:pt x="2280" y="294"/>
                    </a:lnTo>
                    <a:lnTo>
                      <a:pt x="2280" y="294"/>
                    </a:lnTo>
                    <a:lnTo>
                      <a:pt x="2280" y="294"/>
                    </a:lnTo>
                    <a:lnTo>
                      <a:pt x="2280" y="288"/>
                    </a:lnTo>
                    <a:lnTo>
                      <a:pt x="2280" y="288"/>
                    </a:lnTo>
                    <a:lnTo>
                      <a:pt x="2280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304" y="276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10" y="270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6" y="264"/>
                    </a:lnTo>
                    <a:lnTo>
                      <a:pt x="2316" y="264"/>
                    </a:lnTo>
                    <a:lnTo>
                      <a:pt x="2316" y="258"/>
                    </a:lnTo>
                    <a:lnTo>
                      <a:pt x="2316" y="258"/>
                    </a:lnTo>
                    <a:lnTo>
                      <a:pt x="2316" y="258"/>
                    </a:lnTo>
                    <a:lnTo>
                      <a:pt x="2316" y="258"/>
                    </a:lnTo>
                    <a:lnTo>
                      <a:pt x="2316" y="258"/>
                    </a:lnTo>
                    <a:lnTo>
                      <a:pt x="2322" y="258"/>
                    </a:lnTo>
                    <a:lnTo>
                      <a:pt x="2322" y="258"/>
                    </a:lnTo>
                    <a:lnTo>
                      <a:pt x="2322" y="252"/>
                    </a:lnTo>
                    <a:lnTo>
                      <a:pt x="2322" y="252"/>
                    </a:lnTo>
                    <a:lnTo>
                      <a:pt x="2322" y="252"/>
                    </a:lnTo>
                    <a:lnTo>
                      <a:pt x="2322" y="252"/>
                    </a:lnTo>
                    <a:lnTo>
                      <a:pt x="2322" y="252"/>
                    </a:lnTo>
                    <a:lnTo>
                      <a:pt x="2328" y="252"/>
                    </a:lnTo>
                    <a:lnTo>
                      <a:pt x="2328" y="252"/>
                    </a:lnTo>
                    <a:lnTo>
                      <a:pt x="2328" y="246"/>
                    </a:lnTo>
                    <a:lnTo>
                      <a:pt x="2328" y="246"/>
                    </a:lnTo>
                    <a:lnTo>
                      <a:pt x="2328" y="246"/>
                    </a:lnTo>
                    <a:lnTo>
                      <a:pt x="2328" y="246"/>
                    </a:lnTo>
                    <a:lnTo>
                      <a:pt x="2328" y="246"/>
                    </a:lnTo>
                    <a:lnTo>
                      <a:pt x="2334" y="246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40" y="234"/>
                    </a:lnTo>
                    <a:lnTo>
                      <a:pt x="2340" y="234"/>
                    </a:lnTo>
                    <a:lnTo>
                      <a:pt x="2340" y="234"/>
                    </a:lnTo>
                    <a:lnTo>
                      <a:pt x="2340" y="234"/>
                    </a:lnTo>
                    <a:lnTo>
                      <a:pt x="2340" y="234"/>
                    </a:lnTo>
                    <a:lnTo>
                      <a:pt x="2340" y="234"/>
                    </a:lnTo>
                    <a:lnTo>
                      <a:pt x="2340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52" y="222"/>
                    </a:lnTo>
                    <a:lnTo>
                      <a:pt x="2352" y="222"/>
                    </a:lnTo>
                    <a:lnTo>
                      <a:pt x="2352" y="222"/>
                    </a:lnTo>
                    <a:lnTo>
                      <a:pt x="2352" y="216"/>
                    </a:lnTo>
                    <a:lnTo>
                      <a:pt x="2352" y="216"/>
                    </a:lnTo>
                    <a:lnTo>
                      <a:pt x="2352" y="216"/>
                    </a:lnTo>
                    <a:lnTo>
                      <a:pt x="2352" y="216"/>
                    </a:lnTo>
                    <a:lnTo>
                      <a:pt x="2358" y="216"/>
                    </a:lnTo>
                    <a:lnTo>
                      <a:pt x="2358" y="216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64" y="204"/>
                    </a:lnTo>
                    <a:lnTo>
                      <a:pt x="2364" y="204"/>
                    </a:lnTo>
                    <a:lnTo>
                      <a:pt x="2364" y="204"/>
                    </a:lnTo>
                    <a:lnTo>
                      <a:pt x="2364" y="204"/>
                    </a:lnTo>
                    <a:lnTo>
                      <a:pt x="2364" y="204"/>
                    </a:lnTo>
                    <a:lnTo>
                      <a:pt x="2364" y="198"/>
                    </a:lnTo>
                    <a:lnTo>
                      <a:pt x="2364" y="198"/>
                    </a:lnTo>
                    <a:lnTo>
                      <a:pt x="2370" y="198"/>
                    </a:lnTo>
                    <a:lnTo>
                      <a:pt x="2370" y="198"/>
                    </a:lnTo>
                    <a:lnTo>
                      <a:pt x="2370" y="198"/>
                    </a:lnTo>
                    <a:lnTo>
                      <a:pt x="2370" y="198"/>
                    </a:lnTo>
                    <a:lnTo>
                      <a:pt x="2370" y="192"/>
                    </a:lnTo>
                    <a:lnTo>
                      <a:pt x="2370" y="192"/>
                    </a:lnTo>
                    <a:lnTo>
                      <a:pt x="2370" y="192"/>
                    </a:lnTo>
                    <a:lnTo>
                      <a:pt x="2376" y="192"/>
                    </a:lnTo>
                    <a:lnTo>
                      <a:pt x="2376" y="186"/>
                    </a:lnTo>
                    <a:lnTo>
                      <a:pt x="2376" y="186"/>
                    </a:lnTo>
                    <a:lnTo>
                      <a:pt x="2376" y="186"/>
                    </a:lnTo>
                    <a:lnTo>
                      <a:pt x="2376" y="186"/>
                    </a:lnTo>
                    <a:lnTo>
                      <a:pt x="2376" y="180"/>
                    </a:lnTo>
                    <a:lnTo>
                      <a:pt x="2382" y="180"/>
                    </a:lnTo>
                    <a:lnTo>
                      <a:pt x="2382" y="180"/>
                    </a:lnTo>
                    <a:lnTo>
                      <a:pt x="2382" y="180"/>
                    </a:lnTo>
                    <a:lnTo>
                      <a:pt x="2382" y="180"/>
                    </a:lnTo>
                    <a:lnTo>
                      <a:pt x="2382" y="174"/>
                    </a:lnTo>
                    <a:lnTo>
                      <a:pt x="2382" y="174"/>
                    </a:lnTo>
                    <a:lnTo>
                      <a:pt x="2382" y="174"/>
                    </a:lnTo>
                    <a:lnTo>
                      <a:pt x="2388" y="174"/>
                    </a:lnTo>
                    <a:lnTo>
                      <a:pt x="2388" y="174"/>
                    </a:lnTo>
                    <a:lnTo>
                      <a:pt x="2388" y="168"/>
                    </a:lnTo>
                    <a:lnTo>
                      <a:pt x="2388" y="168"/>
                    </a:lnTo>
                    <a:lnTo>
                      <a:pt x="2388" y="168"/>
                    </a:lnTo>
                    <a:lnTo>
                      <a:pt x="2388" y="168"/>
                    </a:lnTo>
                    <a:lnTo>
                      <a:pt x="2388" y="168"/>
                    </a:lnTo>
                    <a:lnTo>
                      <a:pt x="2394" y="162"/>
                    </a:lnTo>
                    <a:lnTo>
                      <a:pt x="2394" y="162"/>
                    </a:lnTo>
                    <a:lnTo>
                      <a:pt x="2394" y="162"/>
                    </a:lnTo>
                    <a:lnTo>
                      <a:pt x="2394" y="162"/>
                    </a:lnTo>
                    <a:lnTo>
                      <a:pt x="2394" y="156"/>
                    </a:lnTo>
                    <a:lnTo>
                      <a:pt x="2394" y="156"/>
                    </a:lnTo>
                    <a:lnTo>
                      <a:pt x="2400" y="156"/>
                    </a:lnTo>
                    <a:lnTo>
                      <a:pt x="2400" y="156"/>
                    </a:lnTo>
                    <a:lnTo>
                      <a:pt x="2400" y="156"/>
                    </a:lnTo>
                    <a:lnTo>
                      <a:pt x="2400" y="150"/>
                    </a:lnTo>
                    <a:lnTo>
                      <a:pt x="2400" y="150"/>
                    </a:lnTo>
                    <a:lnTo>
                      <a:pt x="2400" y="150"/>
                    </a:lnTo>
                    <a:lnTo>
                      <a:pt x="2400" y="150"/>
                    </a:lnTo>
                    <a:lnTo>
                      <a:pt x="2406" y="144"/>
                    </a:lnTo>
                    <a:lnTo>
                      <a:pt x="2406" y="144"/>
                    </a:lnTo>
                    <a:lnTo>
                      <a:pt x="2406" y="144"/>
                    </a:lnTo>
                    <a:lnTo>
                      <a:pt x="2406" y="144"/>
                    </a:lnTo>
                    <a:lnTo>
                      <a:pt x="2406" y="138"/>
                    </a:lnTo>
                    <a:lnTo>
                      <a:pt x="2406" y="138"/>
                    </a:lnTo>
                    <a:lnTo>
                      <a:pt x="2406" y="138"/>
                    </a:lnTo>
                    <a:lnTo>
                      <a:pt x="2412" y="138"/>
                    </a:lnTo>
                    <a:lnTo>
                      <a:pt x="2412" y="138"/>
                    </a:lnTo>
                    <a:lnTo>
                      <a:pt x="2412" y="132"/>
                    </a:lnTo>
                    <a:lnTo>
                      <a:pt x="2412" y="132"/>
                    </a:lnTo>
                    <a:lnTo>
                      <a:pt x="2412" y="132"/>
                    </a:lnTo>
                    <a:lnTo>
                      <a:pt x="2412" y="132"/>
                    </a:lnTo>
                    <a:lnTo>
                      <a:pt x="2412" y="126"/>
                    </a:lnTo>
                    <a:lnTo>
                      <a:pt x="2418" y="126"/>
                    </a:lnTo>
                    <a:lnTo>
                      <a:pt x="2418" y="126"/>
                    </a:lnTo>
                    <a:lnTo>
                      <a:pt x="2418" y="126"/>
                    </a:lnTo>
                    <a:lnTo>
                      <a:pt x="2418" y="120"/>
                    </a:lnTo>
                    <a:lnTo>
                      <a:pt x="2418" y="120"/>
                    </a:lnTo>
                    <a:lnTo>
                      <a:pt x="2418" y="120"/>
                    </a:lnTo>
                    <a:lnTo>
                      <a:pt x="2418" y="120"/>
                    </a:lnTo>
                    <a:lnTo>
                      <a:pt x="2424" y="114"/>
                    </a:lnTo>
                    <a:lnTo>
                      <a:pt x="2424" y="114"/>
                    </a:lnTo>
                    <a:lnTo>
                      <a:pt x="2424" y="114"/>
                    </a:lnTo>
                    <a:lnTo>
                      <a:pt x="2424" y="114"/>
                    </a:lnTo>
                    <a:lnTo>
                      <a:pt x="2424" y="108"/>
                    </a:lnTo>
                    <a:lnTo>
                      <a:pt x="2424" y="108"/>
                    </a:lnTo>
                    <a:lnTo>
                      <a:pt x="2424" y="108"/>
                    </a:lnTo>
                    <a:lnTo>
                      <a:pt x="2430" y="108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96"/>
                    </a:lnTo>
                    <a:lnTo>
                      <a:pt x="2430" y="96"/>
                    </a:lnTo>
                    <a:lnTo>
                      <a:pt x="2436" y="96"/>
                    </a:lnTo>
                    <a:lnTo>
                      <a:pt x="2436" y="96"/>
                    </a:lnTo>
                    <a:lnTo>
                      <a:pt x="2436" y="90"/>
                    </a:lnTo>
                    <a:lnTo>
                      <a:pt x="2436" y="90"/>
                    </a:lnTo>
                    <a:lnTo>
                      <a:pt x="2436" y="90"/>
                    </a:lnTo>
                    <a:lnTo>
                      <a:pt x="2436" y="90"/>
                    </a:lnTo>
                    <a:lnTo>
                      <a:pt x="2436" y="84"/>
                    </a:lnTo>
                    <a:lnTo>
                      <a:pt x="2442" y="84"/>
                    </a:lnTo>
                    <a:lnTo>
                      <a:pt x="2442" y="84"/>
                    </a:lnTo>
                    <a:lnTo>
                      <a:pt x="2442" y="78"/>
                    </a:lnTo>
                    <a:lnTo>
                      <a:pt x="2442" y="78"/>
                    </a:lnTo>
                    <a:lnTo>
                      <a:pt x="2442" y="78"/>
                    </a:lnTo>
                    <a:lnTo>
                      <a:pt x="2442" y="78"/>
                    </a:lnTo>
                    <a:lnTo>
                      <a:pt x="2442" y="72"/>
                    </a:lnTo>
                    <a:lnTo>
                      <a:pt x="2448" y="72"/>
                    </a:lnTo>
                    <a:lnTo>
                      <a:pt x="2448" y="72"/>
                    </a:lnTo>
                    <a:lnTo>
                      <a:pt x="2448" y="72"/>
                    </a:lnTo>
                    <a:lnTo>
                      <a:pt x="2448" y="66"/>
                    </a:lnTo>
                    <a:lnTo>
                      <a:pt x="2448" y="66"/>
                    </a:lnTo>
                    <a:lnTo>
                      <a:pt x="2448" y="66"/>
                    </a:lnTo>
                    <a:lnTo>
                      <a:pt x="2448" y="60"/>
                    </a:lnTo>
                    <a:lnTo>
                      <a:pt x="2454" y="60"/>
                    </a:lnTo>
                    <a:lnTo>
                      <a:pt x="2454" y="60"/>
                    </a:lnTo>
                    <a:lnTo>
                      <a:pt x="2454" y="60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2"/>
                    </a:lnTo>
                    <a:lnTo>
                      <a:pt x="2460" y="42"/>
                    </a:lnTo>
                    <a:lnTo>
                      <a:pt x="2460" y="42"/>
                    </a:lnTo>
                    <a:lnTo>
                      <a:pt x="2460" y="42"/>
                    </a:lnTo>
                    <a:lnTo>
                      <a:pt x="2466" y="36"/>
                    </a:lnTo>
                    <a:lnTo>
                      <a:pt x="2466" y="36"/>
                    </a:lnTo>
                    <a:lnTo>
                      <a:pt x="2466" y="36"/>
                    </a:lnTo>
                    <a:lnTo>
                      <a:pt x="2466" y="36"/>
                    </a:lnTo>
                    <a:lnTo>
                      <a:pt x="2466" y="36"/>
                    </a:lnTo>
                    <a:lnTo>
                      <a:pt x="2466" y="30"/>
                    </a:lnTo>
                    <a:lnTo>
                      <a:pt x="2466" y="30"/>
                    </a:lnTo>
                    <a:lnTo>
                      <a:pt x="2472" y="30"/>
                    </a:lnTo>
                    <a:lnTo>
                      <a:pt x="2472" y="30"/>
                    </a:lnTo>
                    <a:lnTo>
                      <a:pt x="2472" y="24"/>
                    </a:lnTo>
                    <a:lnTo>
                      <a:pt x="2472" y="24"/>
                    </a:lnTo>
                    <a:lnTo>
                      <a:pt x="2472" y="24"/>
                    </a:lnTo>
                    <a:lnTo>
                      <a:pt x="2472" y="24"/>
                    </a:lnTo>
                    <a:lnTo>
                      <a:pt x="2472" y="24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78" y="12"/>
                    </a:lnTo>
                    <a:lnTo>
                      <a:pt x="2484" y="12"/>
                    </a:lnTo>
                    <a:lnTo>
                      <a:pt x="2484" y="12"/>
                    </a:lnTo>
                    <a:lnTo>
                      <a:pt x="2484" y="12"/>
                    </a:lnTo>
                    <a:lnTo>
                      <a:pt x="2484" y="12"/>
                    </a:lnTo>
                    <a:lnTo>
                      <a:pt x="2484" y="12"/>
                    </a:lnTo>
                    <a:lnTo>
                      <a:pt x="2484" y="12"/>
                    </a:lnTo>
                    <a:lnTo>
                      <a:pt x="2484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12"/>
                    </a:lnTo>
                    <a:lnTo>
                      <a:pt x="2526" y="12"/>
                    </a:lnTo>
                    <a:lnTo>
                      <a:pt x="2532" y="12"/>
                    </a:lnTo>
                    <a:lnTo>
                      <a:pt x="2532" y="12"/>
                    </a:lnTo>
                    <a:lnTo>
                      <a:pt x="2532" y="12"/>
                    </a:lnTo>
                    <a:lnTo>
                      <a:pt x="2532" y="12"/>
                    </a:lnTo>
                    <a:lnTo>
                      <a:pt x="2532" y="12"/>
                    </a:lnTo>
                    <a:lnTo>
                      <a:pt x="2532" y="18"/>
                    </a:lnTo>
                    <a:lnTo>
                      <a:pt x="2532" y="18"/>
                    </a:lnTo>
                    <a:lnTo>
                      <a:pt x="2538" y="18"/>
                    </a:lnTo>
                    <a:lnTo>
                      <a:pt x="2538" y="18"/>
                    </a:lnTo>
                    <a:lnTo>
                      <a:pt x="2538" y="18"/>
                    </a:lnTo>
                    <a:lnTo>
                      <a:pt x="2538" y="24"/>
                    </a:lnTo>
                    <a:lnTo>
                      <a:pt x="2538" y="24"/>
                    </a:lnTo>
                    <a:lnTo>
                      <a:pt x="2538" y="24"/>
                    </a:lnTo>
                    <a:lnTo>
                      <a:pt x="2544" y="24"/>
                    </a:lnTo>
                    <a:lnTo>
                      <a:pt x="2544" y="24"/>
                    </a:lnTo>
                    <a:lnTo>
                      <a:pt x="2544" y="24"/>
                    </a:lnTo>
                    <a:lnTo>
                      <a:pt x="2544" y="30"/>
                    </a:lnTo>
                    <a:lnTo>
                      <a:pt x="2544" y="30"/>
                    </a:lnTo>
                    <a:lnTo>
                      <a:pt x="2544" y="30"/>
                    </a:lnTo>
                    <a:lnTo>
                      <a:pt x="2544" y="30"/>
                    </a:lnTo>
                    <a:lnTo>
                      <a:pt x="2550" y="30"/>
                    </a:lnTo>
                    <a:lnTo>
                      <a:pt x="2550" y="36"/>
                    </a:lnTo>
                    <a:lnTo>
                      <a:pt x="2550" y="36"/>
                    </a:lnTo>
                    <a:lnTo>
                      <a:pt x="2550" y="36"/>
                    </a:lnTo>
                    <a:lnTo>
                      <a:pt x="2550" y="36"/>
                    </a:lnTo>
                    <a:lnTo>
                      <a:pt x="2550" y="36"/>
                    </a:lnTo>
                    <a:lnTo>
                      <a:pt x="2550" y="36"/>
                    </a:lnTo>
                    <a:lnTo>
                      <a:pt x="2556" y="42"/>
                    </a:lnTo>
                    <a:lnTo>
                      <a:pt x="2556" y="42"/>
                    </a:lnTo>
                    <a:lnTo>
                      <a:pt x="2556" y="42"/>
                    </a:lnTo>
                    <a:lnTo>
                      <a:pt x="2556" y="42"/>
                    </a:lnTo>
                    <a:lnTo>
                      <a:pt x="2556" y="42"/>
                    </a:lnTo>
                    <a:lnTo>
                      <a:pt x="2556" y="42"/>
                    </a:lnTo>
                    <a:lnTo>
                      <a:pt x="2556" y="48"/>
                    </a:lnTo>
                    <a:lnTo>
                      <a:pt x="2562" y="48"/>
                    </a:lnTo>
                    <a:lnTo>
                      <a:pt x="2562" y="48"/>
                    </a:lnTo>
                    <a:lnTo>
                      <a:pt x="2562" y="48"/>
                    </a:lnTo>
                    <a:lnTo>
                      <a:pt x="2562" y="48"/>
                    </a:lnTo>
                    <a:lnTo>
                      <a:pt x="2562" y="54"/>
                    </a:lnTo>
                    <a:lnTo>
                      <a:pt x="2562" y="54"/>
                    </a:lnTo>
                    <a:lnTo>
                      <a:pt x="2562" y="54"/>
                    </a:lnTo>
                    <a:lnTo>
                      <a:pt x="2568" y="54"/>
                    </a:lnTo>
                    <a:lnTo>
                      <a:pt x="2568" y="54"/>
                    </a:lnTo>
                    <a:lnTo>
                      <a:pt x="2568" y="54"/>
                    </a:lnTo>
                    <a:lnTo>
                      <a:pt x="2568" y="60"/>
                    </a:lnTo>
                    <a:lnTo>
                      <a:pt x="2568" y="60"/>
                    </a:lnTo>
                    <a:lnTo>
                      <a:pt x="2568" y="60"/>
                    </a:lnTo>
                    <a:lnTo>
                      <a:pt x="2568" y="60"/>
                    </a:lnTo>
                    <a:lnTo>
                      <a:pt x="2574" y="60"/>
                    </a:lnTo>
                    <a:lnTo>
                      <a:pt x="2574" y="60"/>
                    </a:lnTo>
                    <a:lnTo>
                      <a:pt x="2574" y="66"/>
                    </a:lnTo>
                    <a:lnTo>
                      <a:pt x="2574" y="66"/>
                    </a:lnTo>
                    <a:lnTo>
                      <a:pt x="2574" y="66"/>
                    </a:lnTo>
                    <a:lnTo>
                      <a:pt x="2574" y="66"/>
                    </a:lnTo>
                    <a:lnTo>
                      <a:pt x="2574" y="66"/>
                    </a:lnTo>
                    <a:lnTo>
                      <a:pt x="2580" y="66"/>
                    </a:lnTo>
                    <a:lnTo>
                      <a:pt x="2580" y="72"/>
                    </a:lnTo>
                    <a:lnTo>
                      <a:pt x="2580" y="72"/>
                    </a:lnTo>
                    <a:lnTo>
                      <a:pt x="2580" y="72"/>
                    </a:lnTo>
                    <a:lnTo>
                      <a:pt x="2580" y="72"/>
                    </a:lnTo>
                    <a:lnTo>
                      <a:pt x="2580" y="72"/>
                    </a:lnTo>
                    <a:lnTo>
                      <a:pt x="2580" y="72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84"/>
                    </a:lnTo>
                    <a:lnTo>
                      <a:pt x="2592" y="84"/>
                    </a:lnTo>
                    <a:lnTo>
                      <a:pt x="2592" y="84"/>
                    </a:lnTo>
                    <a:lnTo>
                      <a:pt x="2592" y="84"/>
                    </a:lnTo>
                    <a:lnTo>
                      <a:pt x="2592" y="84"/>
                    </a:lnTo>
                    <a:lnTo>
                      <a:pt x="2592" y="84"/>
                    </a:lnTo>
                    <a:lnTo>
                      <a:pt x="2592" y="84"/>
                    </a:lnTo>
                    <a:lnTo>
                      <a:pt x="2598" y="90"/>
                    </a:lnTo>
                    <a:lnTo>
                      <a:pt x="2598" y="90"/>
                    </a:lnTo>
                    <a:lnTo>
                      <a:pt x="2598" y="90"/>
                    </a:lnTo>
                    <a:lnTo>
                      <a:pt x="2598" y="90"/>
                    </a:lnTo>
                    <a:lnTo>
                      <a:pt x="2598" y="90"/>
                    </a:lnTo>
                    <a:lnTo>
                      <a:pt x="2598" y="90"/>
                    </a:lnTo>
                    <a:lnTo>
                      <a:pt x="2598" y="96"/>
                    </a:lnTo>
                    <a:lnTo>
                      <a:pt x="2604" y="96"/>
                    </a:lnTo>
                    <a:lnTo>
                      <a:pt x="2604" y="96"/>
                    </a:lnTo>
                    <a:lnTo>
                      <a:pt x="2604" y="96"/>
                    </a:lnTo>
                    <a:lnTo>
                      <a:pt x="2604" y="96"/>
                    </a:lnTo>
                    <a:lnTo>
                      <a:pt x="2604" y="96"/>
                    </a:lnTo>
                    <a:lnTo>
                      <a:pt x="2604" y="102"/>
                    </a:lnTo>
                    <a:lnTo>
                      <a:pt x="2604" y="102"/>
                    </a:lnTo>
                    <a:lnTo>
                      <a:pt x="2610" y="102"/>
                    </a:lnTo>
                    <a:lnTo>
                      <a:pt x="2610" y="102"/>
                    </a:lnTo>
                    <a:lnTo>
                      <a:pt x="2610" y="102"/>
                    </a:lnTo>
                    <a:lnTo>
                      <a:pt x="2610" y="102"/>
                    </a:lnTo>
                    <a:lnTo>
                      <a:pt x="2610" y="102"/>
                    </a:lnTo>
                    <a:lnTo>
                      <a:pt x="2610" y="108"/>
                    </a:lnTo>
                    <a:lnTo>
                      <a:pt x="2610" y="108"/>
                    </a:lnTo>
                    <a:lnTo>
                      <a:pt x="2616" y="108"/>
                    </a:lnTo>
                    <a:lnTo>
                      <a:pt x="2616" y="108"/>
                    </a:lnTo>
                    <a:lnTo>
                      <a:pt x="2616" y="108"/>
                    </a:lnTo>
                    <a:lnTo>
                      <a:pt x="2616" y="108"/>
                    </a:lnTo>
                    <a:lnTo>
                      <a:pt x="2616" y="114"/>
                    </a:lnTo>
                    <a:lnTo>
                      <a:pt x="2616" y="114"/>
                    </a:lnTo>
                    <a:lnTo>
                      <a:pt x="2616" y="114"/>
                    </a:lnTo>
                    <a:lnTo>
                      <a:pt x="2622" y="114"/>
                    </a:lnTo>
                    <a:lnTo>
                      <a:pt x="2622" y="114"/>
                    </a:lnTo>
                    <a:lnTo>
                      <a:pt x="2622" y="114"/>
                    </a:lnTo>
                    <a:lnTo>
                      <a:pt x="2622" y="114"/>
                    </a:lnTo>
                    <a:lnTo>
                      <a:pt x="2622" y="120"/>
                    </a:lnTo>
                    <a:lnTo>
                      <a:pt x="2622" y="120"/>
                    </a:lnTo>
                    <a:lnTo>
                      <a:pt x="2622" y="120"/>
                    </a:lnTo>
                    <a:lnTo>
                      <a:pt x="2628" y="120"/>
                    </a:lnTo>
                    <a:lnTo>
                      <a:pt x="2628" y="120"/>
                    </a:lnTo>
                    <a:lnTo>
                      <a:pt x="2628" y="120"/>
                    </a:lnTo>
                    <a:lnTo>
                      <a:pt x="2628" y="120"/>
                    </a:lnTo>
                    <a:lnTo>
                      <a:pt x="2628" y="126"/>
                    </a:lnTo>
                    <a:lnTo>
                      <a:pt x="2628" y="126"/>
                    </a:lnTo>
                    <a:lnTo>
                      <a:pt x="2628" y="126"/>
                    </a:lnTo>
                    <a:lnTo>
                      <a:pt x="2634" y="126"/>
                    </a:lnTo>
                    <a:lnTo>
                      <a:pt x="2634" y="126"/>
                    </a:lnTo>
                    <a:lnTo>
                      <a:pt x="2634" y="126"/>
                    </a:lnTo>
                    <a:lnTo>
                      <a:pt x="2634" y="126"/>
                    </a:lnTo>
                    <a:lnTo>
                      <a:pt x="2634" y="132"/>
                    </a:lnTo>
                    <a:lnTo>
                      <a:pt x="2634" y="132"/>
                    </a:lnTo>
                    <a:lnTo>
                      <a:pt x="2634" y="132"/>
                    </a:lnTo>
                    <a:lnTo>
                      <a:pt x="2640" y="132"/>
                    </a:lnTo>
                    <a:lnTo>
                      <a:pt x="2640" y="132"/>
                    </a:lnTo>
                    <a:lnTo>
                      <a:pt x="2640" y="132"/>
                    </a:lnTo>
                    <a:lnTo>
                      <a:pt x="2640" y="132"/>
                    </a:lnTo>
                    <a:lnTo>
                      <a:pt x="2640" y="138"/>
                    </a:lnTo>
                    <a:lnTo>
                      <a:pt x="2640" y="138"/>
                    </a:lnTo>
                    <a:lnTo>
                      <a:pt x="2640" y="138"/>
                    </a:lnTo>
                    <a:lnTo>
                      <a:pt x="2646" y="138"/>
                    </a:lnTo>
                    <a:lnTo>
                      <a:pt x="2646" y="138"/>
                    </a:lnTo>
                    <a:lnTo>
                      <a:pt x="2646" y="138"/>
                    </a:lnTo>
                    <a:lnTo>
                      <a:pt x="2646" y="138"/>
                    </a:lnTo>
                    <a:lnTo>
                      <a:pt x="2646" y="144"/>
                    </a:lnTo>
                    <a:lnTo>
                      <a:pt x="2646" y="144"/>
                    </a:lnTo>
                    <a:lnTo>
                      <a:pt x="2646" y="144"/>
                    </a:lnTo>
                    <a:lnTo>
                      <a:pt x="2652" y="144"/>
                    </a:lnTo>
                    <a:lnTo>
                      <a:pt x="2652" y="144"/>
                    </a:lnTo>
                    <a:lnTo>
                      <a:pt x="2652" y="144"/>
                    </a:lnTo>
                    <a:lnTo>
                      <a:pt x="2652" y="144"/>
                    </a:lnTo>
                    <a:lnTo>
                      <a:pt x="2652" y="150"/>
                    </a:lnTo>
                    <a:lnTo>
                      <a:pt x="2652" y="150"/>
                    </a:lnTo>
                    <a:lnTo>
                      <a:pt x="2652" y="150"/>
                    </a:lnTo>
                    <a:lnTo>
                      <a:pt x="2658" y="150"/>
                    </a:lnTo>
                    <a:lnTo>
                      <a:pt x="2658" y="150"/>
                    </a:lnTo>
                    <a:lnTo>
                      <a:pt x="2658" y="150"/>
                    </a:lnTo>
                    <a:lnTo>
                      <a:pt x="2658" y="150"/>
                    </a:lnTo>
                    <a:lnTo>
                      <a:pt x="2658" y="156"/>
                    </a:lnTo>
                    <a:lnTo>
                      <a:pt x="2658" y="156"/>
                    </a:lnTo>
                    <a:lnTo>
                      <a:pt x="2658" y="156"/>
                    </a:lnTo>
                    <a:lnTo>
                      <a:pt x="2664" y="156"/>
                    </a:lnTo>
                    <a:lnTo>
                      <a:pt x="2664" y="156"/>
                    </a:lnTo>
                    <a:lnTo>
                      <a:pt x="2664" y="156"/>
                    </a:lnTo>
                    <a:lnTo>
                      <a:pt x="2664" y="156"/>
                    </a:lnTo>
                    <a:lnTo>
                      <a:pt x="2664" y="156"/>
                    </a:lnTo>
                    <a:lnTo>
                      <a:pt x="2664" y="162"/>
                    </a:lnTo>
                    <a:lnTo>
                      <a:pt x="2664" y="162"/>
                    </a:lnTo>
                    <a:lnTo>
                      <a:pt x="2670" y="162"/>
                    </a:lnTo>
                    <a:lnTo>
                      <a:pt x="2670" y="162"/>
                    </a:lnTo>
                    <a:lnTo>
                      <a:pt x="2670" y="162"/>
                    </a:lnTo>
                    <a:lnTo>
                      <a:pt x="2670" y="162"/>
                    </a:lnTo>
                    <a:lnTo>
                      <a:pt x="2670" y="162"/>
                    </a:lnTo>
                    <a:lnTo>
                      <a:pt x="2670" y="162"/>
                    </a:lnTo>
                    <a:lnTo>
                      <a:pt x="2670" y="168"/>
                    </a:lnTo>
                    <a:lnTo>
                      <a:pt x="2676" y="168"/>
                    </a:lnTo>
                    <a:lnTo>
                      <a:pt x="2676" y="168"/>
                    </a:lnTo>
                    <a:lnTo>
                      <a:pt x="2676" y="168"/>
                    </a:lnTo>
                    <a:lnTo>
                      <a:pt x="2676" y="168"/>
                    </a:lnTo>
                    <a:lnTo>
                      <a:pt x="2676" y="168"/>
                    </a:lnTo>
                    <a:lnTo>
                      <a:pt x="2676" y="168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8" y="174"/>
                    </a:lnTo>
                    <a:lnTo>
                      <a:pt x="2688" y="180"/>
                    </a:lnTo>
                    <a:lnTo>
                      <a:pt x="2688" y="180"/>
                    </a:lnTo>
                    <a:lnTo>
                      <a:pt x="2688" y="180"/>
                    </a:lnTo>
                    <a:lnTo>
                      <a:pt x="2688" y="180"/>
                    </a:lnTo>
                    <a:lnTo>
                      <a:pt x="2688" y="180"/>
                    </a:lnTo>
                    <a:lnTo>
                      <a:pt x="2688" y="180"/>
                    </a:lnTo>
                    <a:lnTo>
                      <a:pt x="2694" y="180"/>
                    </a:lnTo>
                    <a:lnTo>
                      <a:pt x="2694" y="180"/>
                    </a:lnTo>
                    <a:lnTo>
                      <a:pt x="2694" y="180"/>
                    </a:lnTo>
                    <a:lnTo>
                      <a:pt x="2694" y="186"/>
                    </a:lnTo>
                    <a:lnTo>
                      <a:pt x="2694" y="186"/>
                    </a:lnTo>
                    <a:lnTo>
                      <a:pt x="2694" y="186"/>
                    </a:lnTo>
                    <a:lnTo>
                      <a:pt x="2694" y="186"/>
                    </a:lnTo>
                    <a:lnTo>
                      <a:pt x="2700" y="186"/>
                    </a:lnTo>
                    <a:lnTo>
                      <a:pt x="2700" y="186"/>
                    </a:lnTo>
                    <a:lnTo>
                      <a:pt x="2700" y="186"/>
                    </a:lnTo>
                    <a:lnTo>
                      <a:pt x="2700" y="186"/>
                    </a:lnTo>
                    <a:lnTo>
                      <a:pt x="2700" y="192"/>
                    </a:lnTo>
                    <a:lnTo>
                      <a:pt x="2700" y="192"/>
                    </a:lnTo>
                    <a:lnTo>
                      <a:pt x="2700" y="192"/>
                    </a:lnTo>
                    <a:lnTo>
                      <a:pt x="2706" y="192"/>
                    </a:lnTo>
                    <a:lnTo>
                      <a:pt x="2706" y="192"/>
                    </a:lnTo>
                    <a:lnTo>
                      <a:pt x="2706" y="192"/>
                    </a:lnTo>
                    <a:lnTo>
                      <a:pt x="2706" y="192"/>
                    </a:lnTo>
                    <a:lnTo>
                      <a:pt x="2706" y="192"/>
                    </a:lnTo>
                    <a:lnTo>
                      <a:pt x="2706" y="198"/>
                    </a:lnTo>
                    <a:lnTo>
                      <a:pt x="2706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24" y="204"/>
                    </a:lnTo>
                    <a:lnTo>
                      <a:pt x="2724" y="204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6"/>
                    </a:lnTo>
                    <a:lnTo>
                      <a:pt x="2730" y="216"/>
                    </a:lnTo>
                    <a:lnTo>
                      <a:pt x="2730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8" y="222"/>
                    </a:lnTo>
                    <a:lnTo>
                      <a:pt x="2748" y="222"/>
                    </a:lnTo>
                    <a:lnTo>
                      <a:pt x="2748" y="222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6" y="234"/>
                    </a:lnTo>
                    <a:lnTo>
                      <a:pt x="2766" y="234"/>
                    </a:lnTo>
                    <a:lnTo>
                      <a:pt x="2766" y="234"/>
                    </a:lnTo>
                    <a:lnTo>
                      <a:pt x="2766" y="234"/>
                    </a:lnTo>
                    <a:lnTo>
                      <a:pt x="2766" y="240"/>
                    </a:lnTo>
                    <a:lnTo>
                      <a:pt x="2766" y="240"/>
                    </a:lnTo>
                    <a:lnTo>
                      <a:pt x="2766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8" y="240"/>
                    </a:lnTo>
                    <a:lnTo>
                      <a:pt x="2778" y="246"/>
                    </a:lnTo>
                    <a:lnTo>
                      <a:pt x="2778" y="246"/>
                    </a:lnTo>
                    <a:lnTo>
                      <a:pt x="2778" y="246"/>
                    </a:lnTo>
                    <a:lnTo>
                      <a:pt x="2778" y="246"/>
                    </a:lnTo>
                    <a:lnTo>
                      <a:pt x="2778" y="246"/>
                    </a:lnTo>
                    <a:lnTo>
                      <a:pt x="2778" y="246"/>
                    </a:lnTo>
                    <a:lnTo>
                      <a:pt x="2784" y="246"/>
                    </a:lnTo>
                    <a:lnTo>
                      <a:pt x="2784" y="246"/>
                    </a:lnTo>
                    <a:lnTo>
                      <a:pt x="2784" y="246"/>
                    </a:lnTo>
                    <a:lnTo>
                      <a:pt x="2784" y="246"/>
                    </a:lnTo>
                    <a:lnTo>
                      <a:pt x="2784" y="252"/>
                    </a:lnTo>
                    <a:lnTo>
                      <a:pt x="2784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6" y="252"/>
                    </a:lnTo>
                    <a:lnTo>
                      <a:pt x="2796" y="252"/>
                    </a:lnTo>
                    <a:lnTo>
                      <a:pt x="2796" y="252"/>
                    </a:lnTo>
                    <a:lnTo>
                      <a:pt x="2796" y="252"/>
                    </a:lnTo>
                    <a:lnTo>
                      <a:pt x="2796" y="258"/>
                    </a:lnTo>
                    <a:lnTo>
                      <a:pt x="2796" y="258"/>
                    </a:lnTo>
                    <a:lnTo>
                      <a:pt x="2796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14" y="258"/>
                    </a:lnTo>
                    <a:lnTo>
                      <a:pt x="2814" y="258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74" y="264"/>
                    </a:lnTo>
                    <a:lnTo>
                      <a:pt x="2874" y="264"/>
                    </a:lnTo>
                    <a:lnTo>
                      <a:pt x="2874" y="264"/>
                    </a:lnTo>
                    <a:lnTo>
                      <a:pt x="2874" y="264"/>
                    </a:lnTo>
                    <a:lnTo>
                      <a:pt x="2874" y="264"/>
                    </a:lnTo>
                    <a:lnTo>
                      <a:pt x="2874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6" y="264"/>
                    </a:lnTo>
                    <a:lnTo>
                      <a:pt x="2886" y="264"/>
                    </a:lnTo>
                    <a:lnTo>
                      <a:pt x="2886" y="264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6" y="258"/>
                    </a:lnTo>
                    <a:lnTo>
                      <a:pt x="2916" y="258"/>
                    </a:lnTo>
                    <a:lnTo>
                      <a:pt x="2916" y="252"/>
                    </a:lnTo>
                    <a:lnTo>
                      <a:pt x="2916" y="252"/>
                    </a:lnTo>
                    <a:lnTo>
                      <a:pt x="2916" y="252"/>
                    </a:lnTo>
                    <a:lnTo>
                      <a:pt x="2916" y="252"/>
                    </a:lnTo>
                    <a:lnTo>
                      <a:pt x="2916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40" y="252"/>
                    </a:lnTo>
                    <a:lnTo>
                      <a:pt x="2940" y="252"/>
                    </a:lnTo>
                    <a:lnTo>
                      <a:pt x="2940" y="246"/>
                    </a:lnTo>
                    <a:lnTo>
                      <a:pt x="2940" y="246"/>
                    </a:lnTo>
                    <a:lnTo>
                      <a:pt x="2940" y="246"/>
                    </a:lnTo>
                    <a:lnTo>
                      <a:pt x="2940" y="246"/>
                    </a:lnTo>
                    <a:lnTo>
                      <a:pt x="2940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64" y="246"/>
                    </a:lnTo>
                    <a:lnTo>
                      <a:pt x="2964" y="240"/>
                    </a:lnTo>
                    <a:lnTo>
                      <a:pt x="2964" y="240"/>
                    </a:lnTo>
                    <a:lnTo>
                      <a:pt x="2964" y="240"/>
                    </a:lnTo>
                    <a:lnTo>
                      <a:pt x="2964" y="240"/>
                    </a:lnTo>
                    <a:lnTo>
                      <a:pt x="2964" y="240"/>
                    </a:lnTo>
                    <a:lnTo>
                      <a:pt x="2964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3000" y="234"/>
                    </a:lnTo>
                    <a:lnTo>
                      <a:pt x="3000" y="234"/>
                    </a:lnTo>
                    <a:lnTo>
                      <a:pt x="3000" y="234"/>
                    </a:lnTo>
                    <a:lnTo>
                      <a:pt x="3000" y="228"/>
                    </a:lnTo>
                    <a:lnTo>
                      <a:pt x="3000" y="228"/>
                    </a:lnTo>
                    <a:lnTo>
                      <a:pt x="3000" y="228"/>
                    </a:lnTo>
                    <a:lnTo>
                      <a:pt x="3000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8" y="228"/>
                    </a:lnTo>
                    <a:lnTo>
                      <a:pt x="3018" y="228"/>
                    </a:lnTo>
                    <a:lnTo>
                      <a:pt x="3018" y="222"/>
                    </a:lnTo>
                    <a:lnTo>
                      <a:pt x="3018" y="222"/>
                    </a:lnTo>
                    <a:lnTo>
                      <a:pt x="3018" y="222"/>
                    </a:lnTo>
                    <a:lnTo>
                      <a:pt x="3018" y="222"/>
                    </a:lnTo>
                    <a:lnTo>
                      <a:pt x="3018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8" y="216"/>
                    </a:lnTo>
                    <a:lnTo>
                      <a:pt x="3048" y="216"/>
                    </a:lnTo>
                    <a:lnTo>
                      <a:pt x="3048" y="216"/>
                    </a:lnTo>
                    <a:lnTo>
                      <a:pt x="3048" y="216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8" y="204"/>
                    </a:lnTo>
                    <a:lnTo>
                      <a:pt x="3078" y="204"/>
                    </a:lnTo>
                    <a:lnTo>
                      <a:pt x="3078" y="204"/>
                    </a:lnTo>
                    <a:lnTo>
                      <a:pt x="3078" y="198"/>
                    </a:lnTo>
                    <a:lnTo>
                      <a:pt x="3078" y="198"/>
                    </a:lnTo>
                    <a:lnTo>
                      <a:pt x="3078" y="198"/>
                    </a:lnTo>
                    <a:lnTo>
                      <a:pt x="3078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90" y="198"/>
                    </a:lnTo>
                    <a:lnTo>
                      <a:pt x="3090" y="198"/>
                    </a:lnTo>
                    <a:lnTo>
                      <a:pt x="3090" y="198"/>
                    </a:lnTo>
                    <a:lnTo>
                      <a:pt x="3090" y="198"/>
                    </a:lnTo>
                    <a:lnTo>
                      <a:pt x="3090" y="192"/>
                    </a:lnTo>
                    <a:lnTo>
                      <a:pt x="3090" y="192"/>
                    </a:lnTo>
                    <a:lnTo>
                      <a:pt x="3090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102" y="192"/>
                    </a:lnTo>
                    <a:lnTo>
                      <a:pt x="3102" y="192"/>
                    </a:lnTo>
                    <a:lnTo>
                      <a:pt x="3102" y="192"/>
                    </a:lnTo>
                    <a:lnTo>
                      <a:pt x="3102" y="192"/>
                    </a:lnTo>
                    <a:lnTo>
                      <a:pt x="3102" y="192"/>
                    </a:lnTo>
                    <a:lnTo>
                      <a:pt x="3102" y="186"/>
                    </a:lnTo>
                    <a:lnTo>
                      <a:pt x="3102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32" y="180"/>
                    </a:lnTo>
                    <a:lnTo>
                      <a:pt x="3132" y="180"/>
                    </a:lnTo>
                    <a:lnTo>
                      <a:pt x="3132" y="174"/>
                    </a:lnTo>
                    <a:lnTo>
                      <a:pt x="3132" y="174"/>
                    </a:lnTo>
                    <a:lnTo>
                      <a:pt x="3132" y="174"/>
                    </a:lnTo>
                    <a:lnTo>
                      <a:pt x="3132" y="174"/>
                    </a:lnTo>
                    <a:lnTo>
                      <a:pt x="3132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50" y="174"/>
                    </a:lnTo>
                    <a:lnTo>
                      <a:pt x="3150" y="174"/>
                    </a:lnTo>
                    <a:lnTo>
                      <a:pt x="3150" y="174"/>
                    </a:lnTo>
                    <a:lnTo>
                      <a:pt x="3150" y="174"/>
                    </a:lnTo>
                    <a:lnTo>
                      <a:pt x="3150" y="174"/>
                    </a:lnTo>
                    <a:lnTo>
                      <a:pt x="3150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22" y="168"/>
                    </a:lnTo>
                    <a:lnTo>
                      <a:pt x="3222" y="174"/>
                    </a:lnTo>
                    <a:lnTo>
                      <a:pt x="3222" y="174"/>
                    </a:lnTo>
                    <a:lnTo>
                      <a:pt x="3222" y="174"/>
                    </a:lnTo>
                    <a:lnTo>
                      <a:pt x="3222" y="174"/>
                    </a:lnTo>
                    <a:lnTo>
                      <a:pt x="3222" y="174"/>
                    </a:lnTo>
                    <a:lnTo>
                      <a:pt x="3222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40" y="174"/>
                    </a:lnTo>
                    <a:lnTo>
                      <a:pt x="3240" y="174"/>
                    </a:lnTo>
                    <a:lnTo>
                      <a:pt x="3240" y="174"/>
                    </a:lnTo>
                    <a:lnTo>
                      <a:pt x="3240" y="174"/>
                    </a:lnTo>
                    <a:lnTo>
                      <a:pt x="3240" y="174"/>
                    </a:lnTo>
                    <a:lnTo>
                      <a:pt x="3240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24" y="174"/>
                    </a:lnTo>
                    <a:lnTo>
                      <a:pt x="3324" y="174"/>
                    </a:lnTo>
                    <a:lnTo>
                      <a:pt x="3324" y="174"/>
                    </a:lnTo>
                    <a:lnTo>
                      <a:pt x="3324" y="174"/>
                    </a:lnTo>
                    <a:lnTo>
                      <a:pt x="3324" y="174"/>
                    </a:lnTo>
                    <a:lnTo>
                      <a:pt x="3324" y="174"/>
                    </a:lnTo>
                    <a:lnTo>
                      <a:pt x="3330" y="174"/>
                    </a:lnTo>
                    <a:lnTo>
                      <a:pt x="3330" y="174"/>
                    </a:lnTo>
                    <a:lnTo>
                      <a:pt x="3330" y="174"/>
                    </a:lnTo>
                    <a:lnTo>
                      <a:pt x="3330" y="174"/>
                    </a:lnTo>
                    <a:lnTo>
                      <a:pt x="3330" y="174"/>
                    </a:lnTo>
                    <a:lnTo>
                      <a:pt x="3330" y="180"/>
                    </a:lnTo>
                    <a:lnTo>
                      <a:pt x="3330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72" y="180"/>
                    </a:lnTo>
                    <a:lnTo>
                      <a:pt x="3372" y="180"/>
                    </a:lnTo>
                    <a:lnTo>
                      <a:pt x="3372" y="180"/>
                    </a:lnTo>
                    <a:lnTo>
                      <a:pt x="3372" y="180"/>
                    </a:lnTo>
                    <a:lnTo>
                      <a:pt x="3372" y="180"/>
                    </a:lnTo>
                    <a:lnTo>
                      <a:pt x="3372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402" y="180"/>
                    </a:lnTo>
                    <a:lnTo>
                      <a:pt x="3402" y="180"/>
                    </a:lnTo>
                    <a:lnTo>
                      <a:pt x="3402" y="180"/>
                    </a:lnTo>
                    <a:lnTo>
                      <a:pt x="3402" y="180"/>
                    </a:lnTo>
                    <a:lnTo>
                      <a:pt x="3402" y="180"/>
                    </a:lnTo>
                    <a:lnTo>
                      <a:pt x="3402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6" y="180"/>
                    </a:lnTo>
                    <a:lnTo>
                      <a:pt x="3426" y="186"/>
                    </a:lnTo>
                    <a:lnTo>
                      <a:pt x="3426" y="186"/>
                    </a:lnTo>
                    <a:lnTo>
                      <a:pt x="3426" y="186"/>
                    </a:lnTo>
                    <a:lnTo>
                      <a:pt x="3426" y="186"/>
                    </a:lnTo>
                    <a:lnTo>
                      <a:pt x="3426" y="186"/>
                    </a:lnTo>
                    <a:lnTo>
                      <a:pt x="3426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74" y="186"/>
                    </a:lnTo>
                    <a:lnTo>
                      <a:pt x="3474" y="186"/>
                    </a:lnTo>
                    <a:lnTo>
                      <a:pt x="3474" y="186"/>
                    </a:lnTo>
                    <a:lnTo>
                      <a:pt x="3474" y="186"/>
                    </a:lnTo>
                    <a:lnTo>
                      <a:pt x="3474" y="186"/>
                    </a:lnTo>
                    <a:lnTo>
                      <a:pt x="3474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8" y="192"/>
                    </a:lnTo>
                    <a:lnTo>
                      <a:pt x="3528" y="192"/>
                    </a:lnTo>
                    <a:lnTo>
                      <a:pt x="3528" y="192"/>
                    </a:lnTo>
                    <a:lnTo>
                      <a:pt x="3528" y="192"/>
                    </a:lnTo>
                    <a:lnTo>
                      <a:pt x="3528" y="192"/>
                    </a:lnTo>
                    <a:lnTo>
                      <a:pt x="3528" y="198"/>
                    </a:lnTo>
                    <a:lnTo>
                      <a:pt x="3528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52" y="198"/>
                    </a:lnTo>
                    <a:lnTo>
                      <a:pt x="3552" y="198"/>
                    </a:lnTo>
                    <a:lnTo>
                      <a:pt x="3552" y="198"/>
                    </a:lnTo>
                    <a:lnTo>
                      <a:pt x="3552" y="198"/>
                    </a:lnTo>
                    <a:lnTo>
                      <a:pt x="3552" y="198"/>
                    </a:lnTo>
                    <a:lnTo>
                      <a:pt x="3552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204"/>
                    </a:lnTo>
                    <a:lnTo>
                      <a:pt x="3570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30" y="204"/>
                    </a:lnTo>
                    <a:lnTo>
                      <a:pt x="3630" y="204"/>
                    </a:lnTo>
                    <a:lnTo>
                      <a:pt x="3630" y="204"/>
                    </a:lnTo>
                    <a:lnTo>
                      <a:pt x="3630" y="204"/>
                    </a:lnTo>
                    <a:lnTo>
                      <a:pt x="3630" y="204"/>
                    </a:lnTo>
                    <a:lnTo>
                      <a:pt x="3630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6" y="198"/>
                    </a:lnTo>
                    <a:lnTo>
                      <a:pt x="3666" y="198"/>
                    </a:lnTo>
                    <a:lnTo>
                      <a:pt x="3666" y="192"/>
                    </a:lnTo>
                    <a:lnTo>
                      <a:pt x="3666" y="192"/>
                    </a:lnTo>
                    <a:lnTo>
                      <a:pt x="3666" y="192"/>
                    </a:lnTo>
                    <a:lnTo>
                      <a:pt x="3666" y="192"/>
                    </a:lnTo>
                    <a:lnTo>
                      <a:pt x="3666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84" y="192"/>
                    </a:lnTo>
                    <a:lnTo>
                      <a:pt x="3684" y="192"/>
                    </a:lnTo>
                    <a:lnTo>
                      <a:pt x="3684" y="192"/>
                    </a:lnTo>
                    <a:lnTo>
                      <a:pt x="3684" y="192"/>
                    </a:lnTo>
                    <a:lnTo>
                      <a:pt x="3684" y="192"/>
                    </a:lnTo>
                    <a:lnTo>
                      <a:pt x="3684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20" y="186"/>
                    </a:lnTo>
                    <a:lnTo>
                      <a:pt x="3720" y="186"/>
                    </a:lnTo>
                    <a:lnTo>
                      <a:pt x="3720" y="180"/>
                    </a:lnTo>
                    <a:lnTo>
                      <a:pt x="3720" y="180"/>
                    </a:lnTo>
                    <a:lnTo>
                      <a:pt x="3720" y="180"/>
                    </a:lnTo>
                    <a:lnTo>
                      <a:pt x="3720" y="180"/>
                    </a:lnTo>
                    <a:lnTo>
                      <a:pt x="3720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32" y="180"/>
                    </a:lnTo>
                    <a:lnTo>
                      <a:pt x="3732" y="180"/>
                    </a:lnTo>
                    <a:lnTo>
                      <a:pt x="3732" y="180"/>
                    </a:lnTo>
                    <a:lnTo>
                      <a:pt x="3732" y="180"/>
                    </a:lnTo>
                    <a:lnTo>
                      <a:pt x="3732" y="180"/>
                    </a:lnTo>
                    <a:lnTo>
                      <a:pt x="3732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10" y="180"/>
                    </a:lnTo>
                    <a:lnTo>
                      <a:pt x="3810" y="186"/>
                    </a:lnTo>
                    <a:lnTo>
                      <a:pt x="3810" y="186"/>
                    </a:lnTo>
                    <a:lnTo>
                      <a:pt x="3810" y="186"/>
                    </a:lnTo>
                    <a:lnTo>
                      <a:pt x="3810" y="186"/>
                    </a:lnTo>
                    <a:lnTo>
                      <a:pt x="3810" y="186"/>
                    </a:lnTo>
                    <a:lnTo>
                      <a:pt x="3810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40" y="186"/>
                    </a:lnTo>
                    <a:lnTo>
                      <a:pt x="3840" y="186"/>
                    </a:lnTo>
                    <a:lnTo>
                      <a:pt x="3840" y="192"/>
                    </a:lnTo>
                    <a:lnTo>
                      <a:pt x="3840" y="192"/>
                    </a:lnTo>
                    <a:lnTo>
                      <a:pt x="3840" y="192"/>
                    </a:lnTo>
                    <a:lnTo>
                      <a:pt x="3840" y="192"/>
                    </a:lnTo>
                    <a:lnTo>
                      <a:pt x="3840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6" y="192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8" y="198"/>
                    </a:lnTo>
                    <a:lnTo>
                      <a:pt x="3918" y="204"/>
                    </a:lnTo>
                    <a:lnTo>
                      <a:pt x="3918" y="204"/>
                    </a:lnTo>
                    <a:lnTo>
                      <a:pt x="3918" y="204"/>
                    </a:lnTo>
                    <a:lnTo>
                      <a:pt x="3918" y="204"/>
                    </a:lnTo>
                    <a:lnTo>
                      <a:pt x="3918" y="198"/>
                    </a:lnTo>
                    <a:lnTo>
                      <a:pt x="3918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6" y="198"/>
                    </a:lnTo>
                    <a:lnTo>
                      <a:pt x="3936" y="198"/>
                    </a:lnTo>
                    <a:lnTo>
                      <a:pt x="3936" y="198"/>
                    </a:lnTo>
                    <a:lnTo>
                      <a:pt x="3936" y="198"/>
                    </a:lnTo>
                    <a:lnTo>
                      <a:pt x="3936" y="198"/>
                    </a:lnTo>
                    <a:lnTo>
                      <a:pt x="3936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84" y="192"/>
                    </a:lnTo>
                    <a:lnTo>
                      <a:pt x="3984" y="192"/>
                    </a:lnTo>
                    <a:lnTo>
                      <a:pt x="3984" y="192"/>
                    </a:lnTo>
                    <a:lnTo>
                      <a:pt x="3984" y="192"/>
                    </a:lnTo>
                    <a:lnTo>
                      <a:pt x="3984" y="192"/>
                    </a:lnTo>
                    <a:lnTo>
                      <a:pt x="3984" y="192"/>
                    </a:lnTo>
                    <a:lnTo>
                      <a:pt x="3984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8" y="186"/>
                    </a:lnTo>
                    <a:lnTo>
                      <a:pt x="4008" y="186"/>
                    </a:lnTo>
                    <a:lnTo>
                      <a:pt x="4008" y="186"/>
                    </a:lnTo>
                    <a:lnTo>
                      <a:pt x="4008" y="186"/>
                    </a:lnTo>
                    <a:lnTo>
                      <a:pt x="4008" y="186"/>
                    </a:lnTo>
                    <a:lnTo>
                      <a:pt x="4008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6" y="186"/>
                    </a:lnTo>
                    <a:lnTo>
                      <a:pt x="4026" y="180"/>
                    </a:lnTo>
                    <a:lnTo>
                      <a:pt x="4026" y="180"/>
                    </a:lnTo>
                    <a:lnTo>
                      <a:pt x="4026" y="180"/>
                    </a:lnTo>
                    <a:lnTo>
                      <a:pt x="4026" y="180"/>
                    </a:lnTo>
                    <a:lnTo>
                      <a:pt x="4026" y="180"/>
                    </a:lnTo>
                    <a:lnTo>
                      <a:pt x="4026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6" y="174"/>
                    </a:lnTo>
                    <a:lnTo>
                      <a:pt x="4086" y="174"/>
                    </a:lnTo>
                    <a:lnTo>
                      <a:pt x="4086" y="174"/>
                    </a:lnTo>
                    <a:lnTo>
                      <a:pt x="4086" y="174"/>
                    </a:lnTo>
                    <a:lnTo>
                      <a:pt x="4086" y="174"/>
                    </a:lnTo>
                    <a:lnTo>
                      <a:pt x="4086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6" y="174"/>
                    </a:lnTo>
                    <a:lnTo>
                      <a:pt x="4116" y="174"/>
                    </a:lnTo>
                    <a:lnTo>
                      <a:pt x="4116" y="174"/>
                    </a:lnTo>
                    <a:lnTo>
                      <a:pt x="4116" y="174"/>
                    </a:lnTo>
                    <a:lnTo>
                      <a:pt x="4116" y="168"/>
                    </a:lnTo>
                    <a:lnTo>
                      <a:pt x="4116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8" y="168"/>
                    </a:lnTo>
                    <a:lnTo>
                      <a:pt x="4158" y="168"/>
                    </a:lnTo>
                    <a:lnTo>
                      <a:pt x="4158" y="168"/>
                    </a:lnTo>
                    <a:lnTo>
                      <a:pt x="4158" y="168"/>
                    </a:lnTo>
                    <a:lnTo>
                      <a:pt x="4158" y="168"/>
                    </a:lnTo>
                    <a:lnTo>
                      <a:pt x="4158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94" y="168"/>
                    </a:lnTo>
                    <a:lnTo>
                      <a:pt x="4194" y="168"/>
                    </a:lnTo>
                    <a:lnTo>
                      <a:pt x="4194" y="168"/>
                    </a:lnTo>
                    <a:lnTo>
                      <a:pt x="4194" y="162"/>
                    </a:lnTo>
                    <a:lnTo>
                      <a:pt x="4194" y="162"/>
                    </a:lnTo>
                    <a:lnTo>
                      <a:pt x="4194" y="162"/>
                    </a:lnTo>
                    <a:lnTo>
                      <a:pt x="4194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42" y="162"/>
                    </a:lnTo>
                    <a:lnTo>
                      <a:pt x="4242" y="162"/>
                    </a:lnTo>
                    <a:lnTo>
                      <a:pt x="4242" y="162"/>
                    </a:lnTo>
                    <a:lnTo>
                      <a:pt x="4242" y="162"/>
                    </a:lnTo>
                    <a:lnTo>
                      <a:pt x="4242" y="162"/>
                    </a:lnTo>
                    <a:lnTo>
                      <a:pt x="4242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90" y="162"/>
                    </a:lnTo>
                    <a:lnTo>
                      <a:pt x="4290" y="156"/>
                    </a:lnTo>
                    <a:lnTo>
                      <a:pt x="4290" y="156"/>
                    </a:lnTo>
                    <a:lnTo>
                      <a:pt x="4290" y="156"/>
                    </a:lnTo>
                    <a:lnTo>
                      <a:pt x="4290" y="156"/>
                    </a:lnTo>
                    <a:lnTo>
                      <a:pt x="4290" y="156"/>
                    </a:lnTo>
                    <a:lnTo>
                      <a:pt x="4290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8" y="156"/>
                    </a:lnTo>
                    <a:lnTo>
                      <a:pt x="4338" y="156"/>
                    </a:lnTo>
                    <a:lnTo>
                      <a:pt x="4338" y="156"/>
                    </a:lnTo>
                    <a:lnTo>
                      <a:pt x="4338" y="156"/>
                    </a:lnTo>
                    <a:lnTo>
                      <a:pt x="4338" y="156"/>
                    </a:lnTo>
                    <a:lnTo>
                      <a:pt x="4338" y="156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5" name="Rectangle 57"/>
              <p:cNvSpPr>
                <a:spLocks noChangeArrowheads="1"/>
              </p:cNvSpPr>
              <p:nvPr/>
            </p:nvSpPr>
            <p:spPr bwMode="auto">
              <a:xfrm>
                <a:off x="863" y="2074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06" name="Freeform 58"/>
              <p:cNvSpPr>
                <a:spLocks/>
              </p:cNvSpPr>
              <p:nvPr/>
            </p:nvSpPr>
            <p:spPr bwMode="auto">
              <a:xfrm>
                <a:off x="635" y="1294"/>
                <a:ext cx="4338" cy="666"/>
              </a:xfrm>
              <a:custGeom>
                <a:avLst/>
                <a:gdLst/>
                <a:ahLst/>
                <a:cxnLst>
                  <a:cxn ang="0">
                    <a:pos x="66" y="576"/>
                  </a:cxn>
                  <a:cxn ang="0">
                    <a:pos x="132" y="576"/>
                  </a:cxn>
                  <a:cxn ang="0">
                    <a:pos x="204" y="582"/>
                  </a:cxn>
                  <a:cxn ang="0">
                    <a:pos x="270" y="576"/>
                  </a:cxn>
                  <a:cxn ang="0">
                    <a:pos x="342" y="576"/>
                  </a:cxn>
                  <a:cxn ang="0">
                    <a:pos x="408" y="570"/>
                  </a:cxn>
                  <a:cxn ang="0">
                    <a:pos x="474" y="582"/>
                  </a:cxn>
                  <a:cxn ang="0">
                    <a:pos x="546" y="600"/>
                  </a:cxn>
                  <a:cxn ang="0">
                    <a:pos x="612" y="594"/>
                  </a:cxn>
                  <a:cxn ang="0">
                    <a:pos x="684" y="564"/>
                  </a:cxn>
                  <a:cxn ang="0">
                    <a:pos x="750" y="546"/>
                  </a:cxn>
                  <a:cxn ang="0">
                    <a:pos x="822" y="546"/>
                  </a:cxn>
                  <a:cxn ang="0">
                    <a:pos x="888" y="540"/>
                  </a:cxn>
                  <a:cxn ang="0">
                    <a:pos x="960" y="534"/>
                  </a:cxn>
                  <a:cxn ang="0">
                    <a:pos x="1026" y="528"/>
                  </a:cxn>
                  <a:cxn ang="0">
                    <a:pos x="1092" y="516"/>
                  </a:cxn>
                  <a:cxn ang="0">
                    <a:pos x="1164" y="504"/>
                  </a:cxn>
                  <a:cxn ang="0">
                    <a:pos x="1230" y="438"/>
                  </a:cxn>
                  <a:cxn ang="0">
                    <a:pos x="1302" y="342"/>
                  </a:cxn>
                  <a:cxn ang="0">
                    <a:pos x="1368" y="228"/>
                  </a:cxn>
                  <a:cxn ang="0">
                    <a:pos x="1440" y="102"/>
                  </a:cxn>
                  <a:cxn ang="0">
                    <a:pos x="1506" y="0"/>
                  </a:cxn>
                  <a:cxn ang="0">
                    <a:pos x="1578" y="144"/>
                  </a:cxn>
                  <a:cxn ang="0">
                    <a:pos x="1644" y="324"/>
                  </a:cxn>
                  <a:cxn ang="0">
                    <a:pos x="1710" y="474"/>
                  </a:cxn>
                  <a:cxn ang="0">
                    <a:pos x="1782" y="588"/>
                  </a:cxn>
                  <a:cxn ang="0">
                    <a:pos x="1848" y="660"/>
                  </a:cxn>
                  <a:cxn ang="0">
                    <a:pos x="1920" y="660"/>
                  </a:cxn>
                  <a:cxn ang="0">
                    <a:pos x="1986" y="654"/>
                  </a:cxn>
                  <a:cxn ang="0">
                    <a:pos x="2058" y="642"/>
                  </a:cxn>
                  <a:cxn ang="0">
                    <a:pos x="2124" y="630"/>
                  </a:cxn>
                  <a:cxn ang="0">
                    <a:pos x="2196" y="624"/>
                  </a:cxn>
                  <a:cxn ang="0">
                    <a:pos x="2262" y="636"/>
                  </a:cxn>
                  <a:cxn ang="0">
                    <a:pos x="2328" y="654"/>
                  </a:cxn>
                  <a:cxn ang="0">
                    <a:pos x="2400" y="660"/>
                  </a:cxn>
                  <a:cxn ang="0">
                    <a:pos x="2466" y="666"/>
                  </a:cxn>
                  <a:cxn ang="0">
                    <a:pos x="2538" y="618"/>
                  </a:cxn>
                  <a:cxn ang="0">
                    <a:pos x="2604" y="510"/>
                  </a:cxn>
                  <a:cxn ang="0">
                    <a:pos x="2676" y="372"/>
                  </a:cxn>
                  <a:cxn ang="0">
                    <a:pos x="2742" y="198"/>
                  </a:cxn>
                  <a:cxn ang="0">
                    <a:pos x="2814" y="18"/>
                  </a:cxn>
                  <a:cxn ang="0">
                    <a:pos x="2880" y="60"/>
                  </a:cxn>
                  <a:cxn ang="0">
                    <a:pos x="2946" y="192"/>
                  </a:cxn>
                  <a:cxn ang="0">
                    <a:pos x="3018" y="312"/>
                  </a:cxn>
                  <a:cxn ang="0">
                    <a:pos x="3084" y="414"/>
                  </a:cxn>
                  <a:cxn ang="0">
                    <a:pos x="3156" y="492"/>
                  </a:cxn>
                  <a:cxn ang="0">
                    <a:pos x="3222" y="516"/>
                  </a:cxn>
                  <a:cxn ang="0">
                    <a:pos x="3294" y="522"/>
                  </a:cxn>
                  <a:cxn ang="0">
                    <a:pos x="3360" y="534"/>
                  </a:cxn>
                  <a:cxn ang="0">
                    <a:pos x="3432" y="540"/>
                  </a:cxn>
                  <a:cxn ang="0">
                    <a:pos x="3498" y="540"/>
                  </a:cxn>
                  <a:cxn ang="0">
                    <a:pos x="3564" y="546"/>
                  </a:cxn>
                  <a:cxn ang="0">
                    <a:pos x="3636" y="558"/>
                  </a:cxn>
                  <a:cxn ang="0">
                    <a:pos x="3702" y="588"/>
                  </a:cxn>
                  <a:cxn ang="0">
                    <a:pos x="3774" y="600"/>
                  </a:cxn>
                  <a:cxn ang="0">
                    <a:pos x="3840" y="588"/>
                  </a:cxn>
                  <a:cxn ang="0">
                    <a:pos x="3912" y="570"/>
                  </a:cxn>
                  <a:cxn ang="0">
                    <a:pos x="3978" y="576"/>
                  </a:cxn>
                  <a:cxn ang="0">
                    <a:pos x="4044" y="576"/>
                  </a:cxn>
                  <a:cxn ang="0">
                    <a:pos x="4116" y="582"/>
                  </a:cxn>
                  <a:cxn ang="0">
                    <a:pos x="4182" y="582"/>
                  </a:cxn>
                  <a:cxn ang="0">
                    <a:pos x="4254" y="576"/>
                  </a:cxn>
                  <a:cxn ang="0">
                    <a:pos x="4320" y="570"/>
                  </a:cxn>
                </a:cxnLst>
                <a:rect l="0" t="0" r="r" b="b"/>
                <a:pathLst>
                  <a:path w="4338" h="666">
                    <a:moveTo>
                      <a:pt x="0" y="570"/>
                    </a:move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50" y="576"/>
                    </a:lnTo>
                    <a:lnTo>
                      <a:pt x="150" y="576"/>
                    </a:lnTo>
                    <a:lnTo>
                      <a:pt x="150" y="582"/>
                    </a:lnTo>
                    <a:lnTo>
                      <a:pt x="150" y="582"/>
                    </a:lnTo>
                    <a:lnTo>
                      <a:pt x="150" y="582"/>
                    </a:lnTo>
                    <a:lnTo>
                      <a:pt x="150" y="582"/>
                    </a:lnTo>
                    <a:lnTo>
                      <a:pt x="150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80" y="582"/>
                    </a:lnTo>
                    <a:lnTo>
                      <a:pt x="180" y="582"/>
                    </a:lnTo>
                    <a:lnTo>
                      <a:pt x="180" y="582"/>
                    </a:lnTo>
                    <a:lnTo>
                      <a:pt x="180" y="582"/>
                    </a:lnTo>
                    <a:lnTo>
                      <a:pt x="180" y="582"/>
                    </a:lnTo>
                    <a:lnTo>
                      <a:pt x="180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22" y="582"/>
                    </a:lnTo>
                    <a:lnTo>
                      <a:pt x="222" y="582"/>
                    </a:lnTo>
                    <a:lnTo>
                      <a:pt x="222" y="582"/>
                    </a:lnTo>
                    <a:lnTo>
                      <a:pt x="222" y="582"/>
                    </a:lnTo>
                    <a:lnTo>
                      <a:pt x="222" y="582"/>
                    </a:lnTo>
                    <a:lnTo>
                      <a:pt x="222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8" y="582"/>
                    </a:lnTo>
                    <a:lnTo>
                      <a:pt x="258" y="576"/>
                    </a:lnTo>
                    <a:lnTo>
                      <a:pt x="258" y="576"/>
                    </a:lnTo>
                    <a:lnTo>
                      <a:pt x="258" y="576"/>
                    </a:lnTo>
                    <a:lnTo>
                      <a:pt x="258" y="576"/>
                    </a:lnTo>
                    <a:lnTo>
                      <a:pt x="258" y="576"/>
                    </a:lnTo>
                    <a:lnTo>
                      <a:pt x="258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60" y="576"/>
                    </a:lnTo>
                    <a:lnTo>
                      <a:pt x="360" y="576"/>
                    </a:lnTo>
                    <a:lnTo>
                      <a:pt x="360" y="576"/>
                    </a:lnTo>
                    <a:lnTo>
                      <a:pt x="360" y="576"/>
                    </a:lnTo>
                    <a:lnTo>
                      <a:pt x="360" y="576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62" y="576"/>
                    </a:lnTo>
                    <a:lnTo>
                      <a:pt x="462" y="576"/>
                    </a:lnTo>
                    <a:lnTo>
                      <a:pt x="462" y="576"/>
                    </a:lnTo>
                    <a:lnTo>
                      <a:pt x="462" y="576"/>
                    </a:lnTo>
                    <a:lnTo>
                      <a:pt x="462" y="576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92" y="588"/>
                    </a:lnTo>
                    <a:lnTo>
                      <a:pt x="492" y="588"/>
                    </a:lnTo>
                    <a:lnTo>
                      <a:pt x="492" y="588"/>
                    </a:lnTo>
                    <a:lnTo>
                      <a:pt x="492" y="588"/>
                    </a:lnTo>
                    <a:lnTo>
                      <a:pt x="492" y="588"/>
                    </a:lnTo>
                    <a:lnTo>
                      <a:pt x="492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6" y="594"/>
                    </a:lnTo>
                    <a:lnTo>
                      <a:pt x="516" y="594"/>
                    </a:lnTo>
                    <a:lnTo>
                      <a:pt x="516" y="594"/>
                    </a:lnTo>
                    <a:lnTo>
                      <a:pt x="516" y="594"/>
                    </a:lnTo>
                    <a:lnTo>
                      <a:pt x="516" y="594"/>
                    </a:lnTo>
                    <a:lnTo>
                      <a:pt x="516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40" y="594"/>
                    </a:lnTo>
                    <a:lnTo>
                      <a:pt x="540" y="594"/>
                    </a:lnTo>
                    <a:lnTo>
                      <a:pt x="540" y="594"/>
                    </a:lnTo>
                    <a:lnTo>
                      <a:pt x="540" y="594"/>
                    </a:lnTo>
                    <a:lnTo>
                      <a:pt x="540" y="594"/>
                    </a:lnTo>
                    <a:lnTo>
                      <a:pt x="540" y="594"/>
                    </a:lnTo>
                    <a:lnTo>
                      <a:pt x="540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94" y="600"/>
                    </a:lnTo>
                    <a:lnTo>
                      <a:pt x="594" y="600"/>
                    </a:lnTo>
                    <a:lnTo>
                      <a:pt x="594" y="594"/>
                    </a:lnTo>
                    <a:lnTo>
                      <a:pt x="594" y="594"/>
                    </a:lnTo>
                    <a:lnTo>
                      <a:pt x="594" y="594"/>
                    </a:lnTo>
                    <a:lnTo>
                      <a:pt x="594" y="594"/>
                    </a:lnTo>
                    <a:lnTo>
                      <a:pt x="594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6" y="594"/>
                    </a:lnTo>
                    <a:lnTo>
                      <a:pt x="606" y="594"/>
                    </a:lnTo>
                    <a:lnTo>
                      <a:pt x="606" y="594"/>
                    </a:lnTo>
                    <a:lnTo>
                      <a:pt x="606" y="594"/>
                    </a:lnTo>
                    <a:lnTo>
                      <a:pt x="606" y="594"/>
                    </a:lnTo>
                    <a:lnTo>
                      <a:pt x="606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8" y="594"/>
                    </a:lnTo>
                    <a:lnTo>
                      <a:pt x="618" y="594"/>
                    </a:lnTo>
                    <a:lnTo>
                      <a:pt x="618" y="594"/>
                    </a:lnTo>
                    <a:lnTo>
                      <a:pt x="618" y="588"/>
                    </a:lnTo>
                    <a:lnTo>
                      <a:pt x="618" y="588"/>
                    </a:lnTo>
                    <a:lnTo>
                      <a:pt x="618" y="588"/>
                    </a:lnTo>
                    <a:lnTo>
                      <a:pt x="618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6" y="588"/>
                    </a:lnTo>
                    <a:lnTo>
                      <a:pt x="636" y="588"/>
                    </a:lnTo>
                    <a:lnTo>
                      <a:pt x="636" y="582"/>
                    </a:lnTo>
                    <a:lnTo>
                      <a:pt x="636" y="582"/>
                    </a:lnTo>
                    <a:lnTo>
                      <a:pt x="636" y="582"/>
                    </a:lnTo>
                    <a:lnTo>
                      <a:pt x="636" y="582"/>
                    </a:lnTo>
                    <a:lnTo>
                      <a:pt x="636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60" y="576"/>
                    </a:lnTo>
                    <a:lnTo>
                      <a:pt x="660" y="576"/>
                    </a:lnTo>
                    <a:lnTo>
                      <a:pt x="660" y="576"/>
                    </a:lnTo>
                    <a:lnTo>
                      <a:pt x="660" y="576"/>
                    </a:lnTo>
                    <a:lnTo>
                      <a:pt x="660" y="576"/>
                    </a:lnTo>
                    <a:lnTo>
                      <a:pt x="660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0"/>
                    </a:lnTo>
                    <a:lnTo>
                      <a:pt x="666" y="570"/>
                    </a:lnTo>
                    <a:lnTo>
                      <a:pt x="666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84" y="570"/>
                    </a:lnTo>
                    <a:lnTo>
                      <a:pt x="684" y="564"/>
                    </a:lnTo>
                    <a:lnTo>
                      <a:pt x="684" y="564"/>
                    </a:lnTo>
                    <a:lnTo>
                      <a:pt x="684" y="564"/>
                    </a:lnTo>
                    <a:lnTo>
                      <a:pt x="684" y="564"/>
                    </a:lnTo>
                    <a:lnTo>
                      <a:pt x="684" y="564"/>
                    </a:lnTo>
                    <a:lnTo>
                      <a:pt x="684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58"/>
                    </a:lnTo>
                    <a:lnTo>
                      <a:pt x="696" y="558"/>
                    </a:lnTo>
                    <a:lnTo>
                      <a:pt x="696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8" y="558"/>
                    </a:lnTo>
                    <a:lnTo>
                      <a:pt x="708" y="558"/>
                    </a:lnTo>
                    <a:lnTo>
                      <a:pt x="708" y="558"/>
                    </a:lnTo>
                    <a:lnTo>
                      <a:pt x="708" y="558"/>
                    </a:lnTo>
                    <a:lnTo>
                      <a:pt x="708" y="558"/>
                    </a:lnTo>
                    <a:lnTo>
                      <a:pt x="708" y="558"/>
                    </a:lnTo>
                    <a:lnTo>
                      <a:pt x="714" y="558"/>
                    </a:lnTo>
                    <a:lnTo>
                      <a:pt x="714" y="552"/>
                    </a:lnTo>
                    <a:lnTo>
                      <a:pt x="714" y="552"/>
                    </a:lnTo>
                    <a:lnTo>
                      <a:pt x="714" y="552"/>
                    </a:lnTo>
                    <a:lnTo>
                      <a:pt x="714" y="552"/>
                    </a:lnTo>
                    <a:lnTo>
                      <a:pt x="714" y="552"/>
                    </a:lnTo>
                    <a:lnTo>
                      <a:pt x="714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6" y="552"/>
                    </a:lnTo>
                    <a:lnTo>
                      <a:pt x="726" y="552"/>
                    </a:lnTo>
                    <a:lnTo>
                      <a:pt x="726" y="552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6" y="546"/>
                    </a:lnTo>
                    <a:lnTo>
                      <a:pt x="786" y="546"/>
                    </a:lnTo>
                    <a:lnTo>
                      <a:pt x="786" y="546"/>
                    </a:lnTo>
                    <a:lnTo>
                      <a:pt x="786" y="546"/>
                    </a:lnTo>
                    <a:lnTo>
                      <a:pt x="786" y="546"/>
                    </a:lnTo>
                    <a:lnTo>
                      <a:pt x="786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8" y="546"/>
                    </a:lnTo>
                    <a:lnTo>
                      <a:pt x="828" y="546"/>
                    </a:lnTo>
                    <a:lnTo>
                      <a:pt x="828" y="546"/>
                    </a:lnTo>
                    <a:lnTo>
                      <a:pt x="828" y="546"/>
                    </a:lnTo>
                    <a:lnTo>
                      <a:pt x="828" y="546"/>
                    </a:lnTo>
                    <a:lnTo>
                      <a:pt x="828" y="540"/>
                    </a:lnTo>
                    <a:lnTo>
                      <a:pt x="828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64" y="540"/>
                    </a:lnTo>
                    <a:lnTo>
                      <a:pt x="864" y="540"/>
                    </a:lnTo>
                    <a:lnTo>
                      <a:pt x="864" y="540"/>
                    </a:lnTo>
                    <a:lnTo>
                      <a:pt x="864" y="540"/>
                    </a:lnTo>
                    <a:lnTo>
                      <a:pt x="864" y="540"/>
                    </a:lnTo>
                    <a:lnTo>
                      <a:pt x="864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30" y="540"/>
                    </a:lnTo>
                    <a:lnTo>
                      <a:pt x="930" y="540"/>
                    </a:lnTo>
                    <a:lnTo>
                      <a:pt x="930" y="534"/>
                    </a:lnTo>
                    <a:lnTo>
                      <a:pt x="930" y="534"/>
                    </a:lnTo>
                    <a:lnTo>
                      <a:pt x="930" y="534"/>
                    </a:lnTo>
                    <a:lnTo>
                      <a:pt x="930" y="534"/>
                    </a:lnTo>
                    <a:lnTo>
                      <a:pt x="930" y="534"/>
                    </a:lnTo>
                    <a:lnTo>
                      <a:pt x="936" y="534"/>
                    </a:lnTo>
                    <a:lnTo>
                      <a:pt x="936" y="534"/>
                    </a:lnTo>
                    <a:lnTo>
                      <a:pt x="936" y="534"/>
                    </a:lnTo>
                    <a:lnTo>
                      <a:pt x="936" y="534"/>
                    </a:lnTo>
                    <a:lnTo>
                      <a:pt x="936" y="534"/>
                    </a:lnTo>
                    <a:lnTo>
                      <a:pt x="936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90" y="534"/>
                    </a:lnTo>
                    <a:lnTo>
                      <a:pt x="990" y="534"/>
                    </a:lnTo>
                    <a:lnTo>
                      <a:pt x="990" y="534"/>
                    </a:lnTo>
                    <a:lnTo>
                      <a:pt x="990" y="534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14" y="528"/>
                    </a:lnTo>
                    <a:lnTo>
                      <a:pt x="1014" y="528"/>
                    </a:lnTo>
                    <a:lnTo>
                      <a:pt x="1014" y="528"/>
                    </a:lnTo>
                    <a:lnTo>
                      <a:pt x="1014" y="528"/>
                    </a:lnTo>
                    <a:lnTo>
                      <a:pt x="1014" y="528"/>
                    </a:lnTo>
                    <a:lnTo>
                      <a:pt x="1014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22"/>
                    </a:lnTo>
                    <a:lnTo>
                      <a:pt x="1038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80" y="522"/>
                    </a:lnTo>
                    <a:lnTo>
                      <a:pt x="1080" y="522"/>
                    </a:lnTo>
                    <a:lnTo>
                      <a:pt x="1080" y="516"/>
                    </a:lnTo>
                    <a:lnTo>
                      <a:pt x="1080" y="516"/>
                    </a:lnTo>
                    <a:lnTo>
                      <a:pt x="1080" y="516"/>
                    </a:lnTo>
                    <a:lnTo>
                      <a:pt x="1080" y="516"/>
                    </a:lnTo>
                    <a:lnTo>
                      <a:pt x="1080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8" y="516"/>
                    </a:lnTo>
                    <a:lnTo>
                      <a:pt x="1098" y="516"/>
                    </a:lnTo>
                    <a:lnTo>
                      <a:pt x="1098" y="516"/>
                    </a:lnTo>
                    <a:lnTo>
                      <a:pt x="1098" y="516"/>
                    </a:lnTo>
                    <a:lnTo>
                      <a:pt x="1098" y="516"/>
                    </a:lnTo>
                    <a:lnTo>
                      <a:pt x="1098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6" y="516"/>
                    </a:lnTo>
                    <a:lnTo>
                      <a:pt x="1116" y="516"/>
                    </a:lnTo>
                    <a:lnTo>
                      <a:pt x="1116" y="516"/>
                    </a:lnTo>
                    <a:lnTo>
                      <a:pt x="1116" y="510"/>
                    </a:lnTo>
                    <a:lnTo>
                      <a:pt x="1116" y="510"/>
                    </a:lnTo>
                    <a:lnTo>
                      <a:pt x="1116" y="510"/>
                    </a:lnTo>
                    <a:lnTo>
                      <a:pt x="1116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6" y="510"/>
                    </a:lnTo>
                    <a:lnTo>
                      <a:pt x="1146" y="510"/>
                    </a:lnTo>
                    <a:lnTo>
                      <a:pt x="1146" y="510"/>
                    </a:lnTo>
                    <a:lnTo>
                      <a:pt x="1146" y="510"/>
                    </a:lnTo>
                    <a:lnTo>
                      <a:pt x="1146" y="510"/>
                    </a:lnTo>
                    <a:lnTo>
                      <a:pt x="1146" y="504"/>
                    </a:lnTo>
                    <a:lnTo>
                      <a:pt x="1146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64" y="504"/>
                    </a:lnTo>
                    <a:lnTo>
                      <a:pt x="1164" y="504"/>
                    </a:lnTo>
                    <a:lnTo>
                      <a:pt x="1164" y="504"/>
                    </a:lnTo>
                    <a:lnTo>
                      <a:pt x="1164" y="504"/>
                    </a:lnTo>
                    <a:lnTo>
                      <a:pt x="1164" y="504"/>
                    </a:lnTo>
                    <a:lnTo>
                      <a:pt x="1164" y="498"/>
                    </a:lnTo>
                    <a:lnTo>
                      <a:pt x="1164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6" y="498"/>
                    </a:lnTo>
                    <a:lnTo>
                      <a:pt x="1176" y="498"/>
                    </a:lnTo>
                    <a:lnTo>
                      <a:pt x="1176" y="498"/>
                    </a:lnTo>
                    <a:lnTo>
                      <a:pt x="1176" y="498"/>
                    </a:lnTo>
                    <a:lnTo>
                      <a:pt x="1176" y="492"/>
                    </a:lnTo>
                    <a:lnTo>
                      <a:pt x="1176" y="492"/>
                    </a:lnTo>
                    <a:lnTo>
                      <a:pt x="1176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8" y="492"/>
                    </a:lnTo>
                    <a:lnTo>
                      <a:pt x="1188" y="486"/>
                    </a:lnTo>
                    <a:lnTo>
                      <a:pt x="1188" y="486"/>
                    </a:lnTo>
                    <a:lnTo>
                      <a:pt x="1188" y="486"/>
                    </a:lnTo>
                    <a:lnTo>
                      <a:pt x="1188" y="486"/>
                    </a:lnTo>
                    <a:lnTo>
                      <a:pt x="1188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0"/>
                    </a:lnTo>
                    <a:lnTo>
                      <a:pt x="1194" y="480"/>
                    </a:lnTo>
                    <a:lnTo>
                      <a:pt x="1194" y="480"/>
                    </a:lnTo>
                    <a:lnTo>
                      <a:pt x="1194" y="480"/>
                    </a:lnTo>
                    <a:lnTo>
                      <a:pt x="1200" y="480"/>
                    </a:lnTo>
                    <a:lnTo>
                      <a:pt x="1200" y="480"/>
                    </a:lnTo>
                    <a:lnTo>
                      <a:pt x="1200" y="480"/>
                    </a:lnTo>
                    <a:lnTo>
                      <a:pt x="1200" y="480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12" y="468"/>
                    </a:lnTo>
                    <a:lnTo>
                      <a:pt x="1212" y="468"/>
                    </a:lnTo>
                    <a:lnTo>
                      <a:pt x="1212" y="468"/>
                    </a:lnTo>
                    <a:lnTo>
                      <a:pt x="1212" y="468"/>
                    </a:lnTo>
                    <a:lnTo>
                      <a:pt x="1212" y="468"/>
                    </a:lnTo>
                    <a:lnTo>
                      <a:pt x="1212" y="462"/>
                    </a:lnTo>
                    <a:lnTo>
                      <a:pt x="1212" y="462"/>
                    </a:lnTo>
                    <a:lnTo>
                      <a:pt x="1218" y="462"/>
                    </a:lnTo>
                    <a:lnTo>
                      <a:pt x="1218" y="462"/>
                    </a:lnTo>
                    <a:lnTo>
                      <a:pt x="1218" y="462"/>
                    </a:lnTo>
                    <a:lnTo>
                      <a:pt x="1218" y="462"/>
                    </a:lnTo>
                    <a:lnTo>
                      <a:pt x="1218" y="456"/>
                    </a:lnTo>
                    <a:lnTo>
                      <a:pt x="1218" y="456"/>
                    </a:lnTo>
                    <a:lnTo>
                      <a:pt x="1218" y="456"/>
                    </a:lnTo>
                    <a:lnTo>
                      <a:pt x="1224" y="456"/>
                    </a:lnTo>
                    <a:lnTo>
                      <a:pt x="1224" y="456"/>
                    </a:lnTo>
                    <a:lnTo>
                      <a:pt x="1224" y="456"/>
                    </a:lnTo>
                    <a:lnTo>
                      <a:pt x="1224" y="450"/>
                    </a:lnTo>
                    <a:lnTo>
                      <a:pt x="1224" y="450"/>
                    </a:lnTo>
                    <a:lnTo>
                      <a:pt x="1224" y="450"/>
                    </a:lnTo>
                    <a:lnTo>
                      <a:pt x="1224" y="450"/>
                    </a:lnTo>
                    <a:lnTo>
                      <a:pt x="1230" y="450"/>
                    </a:lnTo>
                    <a:lnTo>
                      <a:pt x="1230" y="444"/>
                    </a:lnTo>
                    <a:lnTo>
                      <a:pt x="1230" y="444"/>
                    </a:lnTo>
                    <a:lnTo>
                      <a:pt x="1230" y="444"/>
                    </a:lnTo>
                    <a:lnTo>
                      <a:pt x="1230" y="444"/>
                    </a:lnTo>
                    <a:lnTo>
                      <a:pt x="1230" y="444"/>
                    </a:lnTo>
                    <a:lnTo>
                      <a:pt x="1230" y="438"/>
                    </a:lnTo>
                    <a:lnTo>
                      <a:pt x="1236" y="438"/>
                    </a:lnTo>
                    <a:lnTo>
                      <a:pt x="1236" y="438"/>
                    </a:lnTo>
                    <a:lnTo>
                      <a:pt x="1236" y="438"/>
                    </a:lnTo>
                    <a:lnTo>
                      <a:pt x="1236" y="438"/>
                    </a:lnTo>
                    <a:lnTo>
                      <a:pt x="1236" y="438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42" y="432"/>
                    </a:lnTo>
                    <a:lnTo>
                      <a:pt x="1242" y="432"/>
                    </a:lnTo>
                    <a:lnTo>
                      <a:pt x="1242" y="432"/>
                    </a:lnTo>
                    <a:lnTo>
                      <a:pt x="1242" y="426"/>
                    </a:lnTo>
                    <a:lnTo>
                      <a:pt x="1242" y="426"/>
                    </a:lnTo>
                    <a:lnTo>
                      <a:pt x="1242" y="426"/>
                    </a:lnTo>
                    <a:lnTo>
                      <a:pt x="1242" y="426"/>
                    </a:lnTo>
                    <a:lnTo>
                      <a:pt x="1248" y="426"/>
                    </a:lnTo>
                    <a:lnTo>
                      <a:pt x="1248" y="420"/>
                    </a:lnTo>
                    <a:lnTo>
                      <a:pt x="1248" y="420"/>
                    </a:lnTo>
                    <a:lnTo>
                      <a:pt x="1248" y="420"/>
                    </a:lnTo>
                    <a:lnTo>
                      <a:pt x="1248" y="420"/>
                    </a:lnTo>
                    <a:lnTo>
                      <a:pt x="1248" y="420"/>
                    </a:lnTo>
                    <a:lnTo>
                      <a:pt x="1248" y="414"/>
                    </a:lnTo>
                    <a:lnTo>
                      <a:pt x="1254" y="414"/>
                    </a:lnTo>
                    <a:lnTo>
                      <a:pt x="1254" y="414"/>
                    </a:lnTo>
                    <a:lnTo>
                      <a:pt x="1254" y="414"/>
                    </a:lnTo>
                    <a:lnTo>
                      <a:pt x="1254" y="414"/>
                    </a:lnTo>
                    <a:lnTo>
                      <a:pt x="1254" y="408"/>
                    </a:lnTo>
                    <a:lnTo>
                      <a:pt x="1254" y="408"/>
                    </a:lnTo>
                    <a:lnTo>
                      <a:pt x="1254" y="408"/>
                    </a:lnTo>
                    <a:lnTo>
                      <a:pt x="1260" y="408"/>
                    </a:lnTo>
                    <a:lnTo>
                      <a:pt x="1260" y="408"/>
                    </a:lnTo>
                    <a:lnTo>
                      <a:pt x="1260" y="402"/>
                    </a:lnTo>
                    <a:lnTo>
                      <a:pt x="1260" y="402"/>
                    </a:lnTo>
                    <a:lnTo>
                      <a:pt x="1260" y="402"/>
                    </a:lnTo>
                    <a:lnTo>
                      <a:pt x="1260" y="402"/>
                    </a:lnTo>
                    <a:lnTo>
                      <a:pt x="1260" y="402"/>
                    </a:lnTo>
                    <a:lnTo>
                      <a:pt x="1266" y="396"/>
                    </a:lnTo>
                    <a:lnTo>
                      <a:pt x="1266" y="396"/>
                    </a:lnTo>
                    <a:lnTo>
                      <a:pt x="1266" y="396"/>
                    </a:lnTo>
                    <a:lnTo>
                      <a:pt x="1266" y="396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72" y="390"/>
                    </a:lnTo>
                    <a:lnTo>
                      <a:pt x="1272" y="390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8" y="378"/>
                    </a:lnTo>
                    <a:lnTo>
                      <a:pt x="1278" y="378"/>
                    </a:lnTo>
                    <a:lnTo>
                      <a:pt x="1278" y="378"/>
                    </a:lnTo>
                    <a:lnTo>
                      <a:pt x="1278" y="378"/>
                    </a:lnTo>
                    <a:lnTo>
                      <a:pt x="1278" y="378"/>
                    </a:lnTo>
                    <a:lnTo>
                      <a:pt x="1278" y="372"/>
                    </a:lnTo>
                    <a:lnTo>
                      <a:pt x="1278" y="372"/>
                    </a:lnTo>
                    <a:lnTo>
                      <a:pt x="1284" y="372"/>
                    </a:lnTo>
                    <a:lnTo>
                      <a:pt x="1284" y="372"/>
                    </a:lnTo>
                    <a:lnTo>
                      <a:pt x="1284" y="366"/>
                    </a:lnTo>
                    <a:lnTo>
                      <a:pt x="1284" y="366"/>
                    </a:lnTo>
                    <a:lnTo>
                      <a:pt x="1284" y="366"/>
                    </a:lnTo>
                    <a:lnTo>
                      <a:pt x="1284" y="366"/>
                    </a:lnTo>
                    <a:lnTo>
                      <a:pt x="1284" y="366"/>
                    </a:lnTo>
                    <a:lnTo>
                      <a:pt x="1290" y="360"/>
                    </a:lnTo>
                    <a:lnTo>
                      <a:pt x="1290" y="360"/>
                    </a:lnTo>
                    <a:lnTo>
                      <a:pt x="1290" y="360"/>
                    </a:lnTo>
                    <a:lnTo>
                      <a:pt x="1290" y="360"/>
                    </a:lnTo>
                    <a:lnTo>
                      <a:pt x="1290" y="360"/>
                    </a:lnTo>
                    <a:lnTo>
                      <a:pt x="1290" y="354"/>
                    </a:lnTo>
                    <a:lnTo>
                      <a:pt x="1296" y="354"/>
                    </a:lnTo>
                    <a:lnTo>
                      <a:pt x="1296" y="354"/>
                    </a:lnTo>
                    <a:lnTo>
                      <a:pt x="1296" y="354"/>
                    </a:lnTo>
                    <a:lnTo>
                      <a:pt x="1296" y="348"/>
                    </a:lnTo>
                    <a:lnTo>
                      <a:pt x="1296" y="348"/>
                    </a:lnTo>
                    <a:lnTo>
                      <a:pt x="1296" y="348"/>
                    </a:lnTo>
                    <a:lnTo>
                      <a:pt x="1296" y="348"/>
                    </a:lnTo>
                    <a:lnTo>
                      <a:pt x="1302" y="348"/>
                    </a:lnTo>
                    <a:lnTo>
                      <a:pt x="1302" y="342"/>
                    </a:lnTo>
                    <a:lnTo>
                      <a:pt x="1302" y="342"/>
                    </a:lnTo>
                    <a:lnTo>
                      <a:pt x="1302" y="342"/>
                    </a:lnTo>
                    <a:lnTo>
                      <a:pt x="1302" y="342"/>
                    </a:lnTo>
                    <a:lnTo>
                      <a:pt x="1302" y="336"/>
                    </a:lnTo>
                    <a:lnTo>
                      <a:pt x="1302" y="336"/>
                    </a:lnTo>
                    <a:lnTo>
                      <a:pt x="1308" y="336"/>
                    </a:lnTo>
                    <a:lnTo>
                      <a:pt x="1308" y="336"/>
                    </a:lnTo>
                    <a:lnTo>
                      <a:pt x="1308" y="336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14" y="318"/>
                    </a:lnTo>
                    <a:lnTo>
                      <a:pt x="1314" y="318"/>
                    </a:lnTo>
                    <a:lnTo>
                      <a:pt x="1314" y="318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0" y="312"/>
                    </a:lnTo>
                    <a:lnTo>
                      <a:pt x="1320" y="312"/>
                    </a:lnTo>
                    <a:lnTo>
                      <a:pt x="1320" y="312"/>
                    </a:lnTo>
                    <a:lnTo>
                      <a:pt x="1320" y="312"/>
                    </a:lnTo>
                    <a:lnTo>
                      <a:pt x="1320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32" y="300"/>
                    </a:lnTo>
                    <a:lnTo>
                      <a:pt x="1332" y="294"/>
                    </a:lnTo>
                    <a:lnTo>
                      <a:pt x="1332" y="294"/>
                    </a:lnTo>
                    <a:lnTo>
                      <a:pt x="1332" y="294"/>
                    </a:lnTo>
                    <a:lnTo>
                      <a:pt x="1332" y="294"/>
                    </a:lnTo>
                    <a:lnTo>
                      <a:pt x="1332" y="288"/>
                    </a:lnTo>
                    <a:lnTo>
                      <a:pt x="1332" y="288"/>
                    </a:lnTo>
                    <a:lnTo>
                      <a:pt x="1338" y="288"/>
                    </a:lnTo>
                    <a:lnTo>
                      <a:pt x="1338" y="288"/>
                    </a:lnTo>
                    <a:lnTo>
                      <a:pt x="1338" y="282"/>
                    </a:lnTo>
                    <a:lnTo>
                      <a:pt x="1338" y="282"/>
                    </a:lnTo>
                    <a:lnTo>
                      <a:pt x="1338" y="282"/>
                    </a:lnTo>
                    <a:lnTo>
                      <a:pt x="1338" y="282"/>
                    </a:lnTo>
                    <a:lnTo>
                      <a:pt x="1338" y="276"/>
                    </a:lnTo>
                    <a:lnTo>
                      <a:pt x="1344" y="276"/>
                    </a:lnTo>
                    <a:lnTo>
                      <a:pt x="1344" y="276"/>
                    </a:lnTo>
                    <a:lnTo>
                      <a:pt x="1344" y="276"/>
                    </a:lnTo>
                    <a:lnTo>
                      <a:pt x="1344" y="270"/>
                    </a:lnTo>
                    <a:lnTo>
                      <a:pt x="1344" y="270"/>
                    </a:lnTo>
                    <a:lnTo>
                      <a:pt x="1344" y="270"/>
                    </a:lnTo>
                    <a:lnTo>
                      <a:pt x="1344" y="270"/>
                    </a:lnTo>
                    <a:lnTo>
                      <a:pt x="1350" y="270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58"/>
                    </a:lnTo>
                    <a:lnTo>
                      <a:pt x="1350" y="258"/>
                    </a:lnTo>
                    <a:lnTo>
                      <a:pt x="1356" y="258"/>
                    </a:lnTo>
                    <a:lnTo>
                      <a:pt x="1356" y="258"/>
                    </a:lnTo>
                    <a:lnTo>
                      <a:pt x="1356" y="252"/>
                    </a:lnTo>
                    <a:lnTo>
                      <a:pt x="1356" y="252"/>
                    </a:lnTo>
                    <a:lnTo>
                      <a:pt x="1356" y="252"/>
                    </a:lnTo>
                    <a:lnTo>
                      <a:pt x="1356" y="252"/>
                    </a:lnTo>
                    <a:lnTo>
                      <a:pt x="1356" y="246"/>
                    </a:lnTo>
                    <a:lnTo>
                      <a:pt x="1362" y="246"/>
                    </a:lnTo>
                    <a:lnTo>
                      <a:pt x="1362" y="246"/>
                    </a:lnTo>
                    <a:lnTo>
                      <a:pt x="1362" y="246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8" y="234"/>
                    </a:lnTo>
                    <a:lnTo>
                      <a:pt x="1368" y="234"/>
                    </a:lnTo>
                    <a:lnTo>
                      <a:pt x="1368" y="234"/>
                    </a:lnTo>
                    <a:lnTo>
                      <a:pt x="1368" y="234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74" y="228"/>
                    </a:lnTo>
                    <a:lnTo>
                      <a:pt x="1374" y="222"/>
                    </a:lnTo>
                    <a:lnTo>
                      <a:pt x="1374" y="222"/>
                    </a:lnTo>
                    <a:lnTo>
                      <a:pt x="1374" y="222"/>
                    </a:lnTo>
                    <a:lnTo>
                      <a:pt x="1374" y="222"/>
                    </a:lnTo>
                    <a:lnTo>
                      <a:pt x="1374" y="216"/>
                    </a:lnTo>
                    <a:lnTo>
                      <a:pt x="1374" y="216"/>
                    </a:lnTo>
                    <a:lnTo>
                      <a:pt x="1380" y="216"/>
                    </a:lnTo>
                    <a:lnTo>
                      <a:pt x="1380" y="216"/>
                    </a:lnTo>
                    <a:lnTo>
                      <a:pt x="1380" y="210"/>
                    </a:lnTo>
                    <a:lnTo>
                      <a:pt x="1380" y="210"/>
                    </a:lnTo>
                    <a:lnTo>
                      <a:pt x="1380" y="210"/>
                    </a:lnTo>
                    <a:lnTo>
                      <a:pt x="1380" y="210"/>
                    </a:lnTo>
                    <a:lnTo>
                      <a:pt x="1386" y="204"/>
                    </a:lnTo>
                    <a:lnTo>
                      <a:pt x="1386" y="204"/>
                    </a:lnTo>
                    <a:lnTo>
                      <a:pt x="1386" y="204"/>
                    </a:lnTo>
                    <a:lnTo>
                      <a:pt x="1386" y="198"/>
                    </a:lnTo>
                    <a:lnTo>
                      <a:pt x="1386" y="198"/>
                    </a:lnTo>
                    <a:lnTo>
                      <a:pt x="1386" y="198"/>
                    </a:lnTo>
                    <a:lnTo>
                      <a:pt x="1386" y="198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86"/>
                    </a:lnTo>
                    <a:lnTo>
                      <a:pt x="1392" y="186"/>
                    </a:lnTo>
                    <a:lnTo>
                      <a:pt x="1392" y="186"/>
                    </a:lnTo>
                    <a:lnTo>
                      <a:pt x="1398" y="180"/>
                    </a:lnTo>
                    <a:lnTo>
                      <a:pt x="1398" y="180"/>
                    </a:lnTo>
                    <a:lnTo>
                      <a:pt x="1398" y="180"/>
                    </a:lnTo>
                    <a:lnTo>
                      <a:pt x="1398" y="180"/>
                    </a:lnTo>
                    <a:lnTo>
                      <a:pt x="1398" y="174"/>
                    </a:lnTo>
                    <a:lnTo>
                      <a:pt x="1398" y="174"/>
                    </a:lnTo>
                    <a:lnTo>
                      <a:pt x="1404" y="174"/>
                    </a:lnTo>
                    <a:lnTo>
                      <a:pt x="1404" y="168"/>
                    </a:lnTo>
                    <a:lnTo>
                      <a:pt x="1404" y="168"/>
                    </a:lnTo>
                    <a:lnTo>
                      <a:pt x="1404" y="168"/>
                    </a:lnTo>
                    <a:lnTo>
                      <a:pt x="1404" y="168"/>
                    </a:lnTo>
                    <a:lnTo>
                      <a:pt x="1404" y="162"/>
                    </a:lnTo>
                    <a:lnTo>
                      <a:pt x="1404" y="162"/>
                    </a:lnTo>
                    <a:lnTo>
                      <a:pt x="1410" y="162"/>
                    </a:lnTo>
                    <a:lnTo>
                      <a:pt x="1410" y="162"/>
                    </a:lnTo>
                    <a:lnTo>
                      <a:pt x="1410" y="156"/>
                    </a:lnTo>
                    <a:lnTo>
                      <a:pt x="1410" y="156"/>
                    </a:lnTo>
                    <a:lnTo>
                      <a:pt x="1410" y="156"/>
                    </a:lnTo>
                    <a:lnTo>
                      <a:pt x="1410" y="156"/>
                    </a:lnTo>
                    <a:lnTo>
                      <a:pt x="1410" y="150"/>
                    </a:lnTo>
                    <a:lnTo>
                      <a:pt x="1416" y="150"/>
                    </a:lnTo>
                    <a:lnTo>
                      <a:pt x="1416" y="150"/>
                    </a:lnTo>
                    <a:lnTo>
                      <a:pt x="1416" y="144"/>
                    </a:lnTo>
                    <a:lnTo>
                      <a:pt x="1416" y="144"/>
                    </a:lnTo>
                    <a:lnTo>
                      <a:pt x="1416" y="144"/>
                    </a:lnTo>
                    <a:lnTo>
                      <a:pt x="1416" y="144"/>
                    </a:lnTo>
                    <a:lnTo>
                      <a:pt x="1416" y="138"/>
                    </a:lnTo>
                    <a:lnTo>
                      <a:pt x="1422" y="138"/>
                    </a:lnTo>
                    <a:lnTo>
                      <a:pt x="1422" y="138"/>
                    </a:lnTo>
                    <a:lnTo>
                      <a:pt x="1422" y="132"/>
                    </a:lnTo>
                    <a:lnTo>
                      <a:pt x="1422" y="132"/>
                    </a:lnTo>
                    <a:lnTo>
                      <a:pt x="1422" y="132"/>
                    </a:lnTo>
                    <a:lnTo>
                      <a:pt x="1422" y="132"/>
                    </a:lnTo>
                    <a:lnTo>
                      <a:pt x="1422" y="126"/>
                    </a:lnTo>
                    <a:lnTo>
                      <a:pt x="1428" y="126"/>
                    </a:lnTo>
                    <a:lnTo>
                      <a:pt x="1428" y="126"/>
                    </a:lnTo>
                    <a:lnTo>
                      <a:pt x="1428" y="126"/>
                    </a:lnTo>
                    <a:lnTo>
                      <a:pt x="1428" y="120"/>
                    </a:lnTo>
                    <a:lnTo>
                      <a:pt x="1428" y="120"/>
                    </a:lnTo>
                    <a:lnTo>
                      <a:pt x="1428" y="120"/>
                    </a:lnTo>
                    <a:lnTo>
                      <a:pt x="1428" y="114"/>
                    </a:lnTo>
                    <a:lnTo>
                      <a:pt x="1434" y="114"/>
                    </a:lnTo>
                    <a:lnTo>
                      <a:pt x="1434" y="114"/>
                    </a:lnTo>
                    <a:lnTo>
                      <a:pt x="1434" y="114"/>
                    </a:lnTo>
                    <a:lnTo>
                      <a:pt x="1434" y="108"/>
                    </a:lnTo>
                    <a:lnTo>
                      <a:pt x="1434" y="108"/>
                    </a:lnTo>
                    <a:lnTo>
                      <a:pt x="1434" y="108"/>
                    </a:lnTo>
                    <a:lnTo>
                      <a:pt x="1434" y="102"/>
                    </a:lnTo>
                    <a:lnTo>
                      <a:pt x="1440" y="102"/>
                    </a:lnTo>
                    <a:lnTo>
                      <a:pt x="1440" y="102"/>
                    </a:lnTo>
                    <a:lnTo>
                      <a:pt x="1440" y="102"/>
                    </a:lnTo>
                    <a:lnTo>
                      <a:pt x="1440" y="96"/>
                    </a:lnTo>
                    <a:lnTo>
                      <a:pt x="1440" y="96"/>
                    </a:lnTo>
                    <a:lnTo>
                      <a:pt x="1440" y="96"/>
                    </a:lnTo>
                    <a:lnTo>
                      <a:pt x="1440" y="90"/>
                    </a:lnTo>
                    <a:lnTo>
                      <a:pt x="1446" y="90"/>
                    </a:lnTo>
                    <a:lnTo>
                      <a:pt x="1446" y="90"/>
                    </a:lnTo>
                    <a:lnTo>
                      <a:pt x="1446" y="90"/>
                    </a:lnTo>
                    <a:lnTo>
                      <a:pt x="1446" y="84"/>
                    </a:lnTo>
                    <a:lnTo>
                      <a:pt x="1446" y="84"/>
                    </a:lnTo>
                    <a:lnTo>
                      <a:pt x="1446" y="84"/>
                    </a:lnTo>
                    <a:lnTo>
                      <a:pt x="1446" y="78"/>
                    </a:lnTo>
                    <a:lnTo>
                      <a:pt x="1452" y="78"/>
                    </a:lnTo>
                    <a:lnTo>
                      <a:pt x="1452" y="78"/>
                    </a:lnTo>
                    <a:lnTo>
                      <a:pt x="1452" y="78"/>
                    </a:lnTo>
                    <a:lnTo>
                      <a:pt x="1452" y="72"/>
                    </a:lnTo>
                    <a:lnTo>
                      <a:pt x="1452" y="72"/>
                    </a:lnTo>
                    <a:lnTo>
                      <a:pt x="1452" y="72"/>
                    </a:lnTo>
                    <a:lnTo>
                      <a:pt x="1452" y="66"/>
                    </a:lnTo>
                    <a:lnTo>
                      <a:pt x="1458" y="66"/>
                    </a:lnTo>
                    <a:lnTo>
                      <a:pt x="1458" y="66"/>
                    </a:lnTo>
                    <a:lnTo>
                      <a:pt x="1458" y="66"/>
                    </a:lnTo>
                    <a:lnTo>
                      <a:pt x="1458" y="60"/>
                    </a:lnTo>
                    <a:lnTo>
                      <a:pt x="1458" y="60"/>
                    </a:lnTo>
                    <a:lnTo>
                      <a:pt x="1458" y="60"/>
                    </a:lnTo>
                    <a:lnTo>
                      <a:pt x="1458" y="54"/>
                    </a:lnTo>
                    <a:lnTo>
                      <a:pt x="1464" y="54"/>
                    </a:lnTo>
                    <a:lnTo>
                      <a:pt x="1464" y="54"/>
                    </a:lnTo>
                    <a:lnTo>
                      <a:pt x="1464" y="54"/>
                    </a:lnTo>
                    <a:lnTo>
                      <a:pt x="1464" y="48"/>
                    </a:lnTo>
                    <a:lnTo>
                      <a:pt x="1464" y="48"/>
                    </a:lnTo>
                    <a:lnTo>
                      <a:pt x="1464" y="48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36"/>
                    </a:lnTo>
                    <a:lnTo>
                      <a:pt x="1470" y="36"/>
                    </a:lnTo>
                    <a:lnTo>
                      <a:pt x="1470" y="36"/>
                    </a:lnTo>
                    <a:lnTo>
                      <a:pt x="1470" y="36"/>
                    </a:lnTo>
                    <a:lnTo>
                      <a:pt x="1476" y="30"/>
                    </a:lnTo>
                    <a:lnTo>
                      <a:pt x="1476" y="30"/>
                    </a:lnTo>
                    <a:lnTo>
                      <a:pt x="1476" y="30"/>
                    </a:lnTo>
                    <a:lnTo>
                      <a:pt x="1476" y="24"/>
                    </a:lnTo>
                    <a:lnTo>
                      <a:pt x="1476" y="24"/>
                    </a:lnTo>
                    <a:lnTo>
                      <a:pt x="1476" y="24"/>
                    </a:lnTo>
                    <a:lnTo>
                      <a:pt x="1476" y="24"/>
                    </a:lnTo>
                    <a:lnTo>
                      <a:pt x="1482" y="18"/>
                    </a:lnTo>
                    <a:lnTo>
                      <a:pt x="1482" y="18"/>
                    </a:lnTo>
                    <a:lnTo>
                      <a:pt x="1482" y="18"/>
                    </a:lnTo>
                    <a:lnTo>
                      <a:pt x="1482" y="18"/>
                    </a:lnTo>
                    <a:lnTo>
                      <a:pt x="1482" y="18"/>
                    </a:lnTo>
                    <a:lnTo>
                      <a:pt x="1482" y="12"/>
                    </a:lnTo>
                    <a:lnTo>
                      <a:pt x="1482" y="12"/>
                    </a:lnTo>
                    <a:lnTo>
                      <a:pt x="1488" y="12"/>
                    </a:lnTo>
                    <a:lnTo>
                      <a:pt x="1488" y="12"/>
                    </a:lnTo>
                    <a:lnTo>
                      <a:pt x="1488" y="12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24" y="6"/>
                    </a:lnTo>
                    <a:lnTo>
                      <a:pt x="1524" y="12"/>
                    </a:lnTo>
                    <a:lnTo>
                      <a:pt x="1524" y="12"/>
                    </a:lnTo>
                    <a:lnTo>
                      <a:pt x="1524" y="12"/>
                    </a:lnTo>
                    <a:lnTo>
                      <a:pt x="1524" y="12"/>
                    </a:lnTo>
                    <a:lnTo>
                      <a:pt x="1524" y="12"/>
                    </a:lnTo>
                    <a:lnTo>
                      <a:pt x="1524" y="18"/>
                    </a:lnTo>
                    <a:lnTo>
                      <a:pt x="1530" y="18"/>
                    </a:lnTo>
                    <a:lnTo>
                      <a:pt x="1530" y="18"/>
                    </a:lnTo>
                    <a:lnTo>
                      <a:pt x="1530" y="18"/>
                    </a:lnTo>
                    <a:lnTo>
                      <a:pt x="1530" y="18"/>
                    </a:lnTo>
                    <a:lnTo>
                      <a:pt x="1530" y="24"/>
                    </a:lnTo>
                    <a:lnTo>
                      <a:pt x="1530" y="24"/>
                    </a:lnTo>
                    <a:lnTo>
                      <a:pt x="1530" y="24"/>
                    </a:lnTo>
                    <a:lnTo>
                      <a:pt x="1536" y="24"/>
                    </a:lnTo>
                    <a:lnTo>
                      <a:pt x="1536" y="30"/>
                    </a:lnTo>
                    <a:lnTo>
                      <a:pt x="1536" y="30"/>
                    </a:lnTo>
                    <a:lnTo>
                      <a:pt x="1536" y="30"/>
                    </a:lnTo>
                    <a:lnTo>
                      <a:pt x="1536" y="36"/>
                    </a:lnTo>
                    <a:lnTo>
                      <a:pt x="1536" y="36"/>
                    </a:lnTo>
                    <a:lnTo>
                      <a:pt x="1536" y="36"/>
                    </a:lnTo>
                    <a:lnTo>
                      <a:pt x="1542" y="36"/>
                    </a:lnTo>
                    <a:lnTo>
                      <a:pt x="1542" y="42"/>
                    </a:lnTo>
                    <a:lnTo>
                      <a:pt x="1542" y="42"/>
                    </a:lnTo>
                    <a:lnTo>
                      <a:pt x="1542" y="42"/>
                    </a:lnTo>
                    <a:lnTo>
                      <a:pt x="1542" y="48"/>
                    </a:lnTo>
                    <a:lnTo>
                      <a:pt x="1542" y="48"/>
                    </a:lnTo>
                    <a:lnTo>
                      <a:pt x="1542" y="48"/>
                    </a:lnTo>
                    <a:lnTo>
                      <a:pt x="1548" y="54"/>
                    </a:lnTo>
                    <a:lnTo>
                      <a:pt x="1548" y="54"/>
                    </a:lnTo>
                    <a:lnTo>
                      <a:pt x="1548" y="60"/>
                    </a:lnTo>
                    <a:lnTo>
                      <a:pt x="1548" y="60"/>
                    </a:lnTo>
                    <a:lnTo>
                      <a:pt x="1548" y="60"/>
                    </a:lnTo>
                    <a:lnTo>
                      <a:pt x="1548" y="66"/>
                    </a:lnTo>
                    <a:lnTo>
                      <a:pt x="1548" y="66"/>
                    </a:lnTo>
                    <a:lnTo>
                      <a:pt x="1554" y="72"/>
                    </a:lnTo>
                    <a:lnTo>
                      <a:pt x="1554" y="72"/>
                    </a:lnTo>
                    <a:lnTo>
                      <a:pt x="1554" y="72"/>
                    </a:lnTo>
                    <a:lnTo>
                      <a:pt x="1554" y="78"/>
                    </a:lnTo>
                    <a:lnTo>
                      <a:pt x="1554" y="78"/>
                    </a:lnTo>
                    <a:lnTo>
                      <a:pt x="1554" y="84"/>
                    </a:lnTo>
                    <a:lnTo>
                      <a:pt x="1554" y="84"/>
                    </a:lnTo>
                    <a:lnTo>
                      <a:pt x="1560" y="90"/>
                    </a:lnTo>
                    <a:lnTo>
                      <a:pt x="1560" y="90"/>
                    </a:lnTo>
                    <a:lnTo>
                      <a:pt x="1560" y="96"/>
                    </a:lnTo>
                    <a:lnTo>
                      <a:pt x="1560" y="96"/>
                    </a:lnTo>
                    <a:lnTo>
                      <a:pt x="1560" y="102"/>
                    </a:lnTo>
                    <a:lnTo>
                      <a:pt x="1560" y="102"/>
                    </a:lnTo>
                    <a:lnTo>
                      <a:pt x="1566" y="108"/>
                    </a:lnTo>
                    <a:lnTo>
                      <a:pt x="1566" y="108"/>
                    </a:lnTo>
                    <a:lnTo>
                      <a:pt x="1566" y="108"/>
                    </a:lnTo>
                    <a:lnTo>
                      <a:pt x="1566" y="114"/>
                    </a:lnTo>
                    <a:lnTo>
                      <a:pt x="1566" y="114"/>
                    </a:lnTo>
                    <a:lnTo>
                      <a:pt x="1566" y="120"/>
                    </a:lnTo>
                    <a:lnTo>
                      <a:pt x="1566" y="120"/>
                    </a:lnTo>
                    <a:lnTo>
                      <a:pt x="1572" y="126"/>
                    </a:lnTo>
                    <a:lnTo>
                      <a:pt x="1572" y="126"/>
                    </a:lnTo>
                    <a:lnTo>
                      <a:pt x="1572" y="126"/>
                    </a:lnTo>
                    <a:lnTo>
                      <a:pt x="1572" y="132"/>
                    </a:lnTo>
                    <a:lnTo>
                      <a:pt x="1572" y="132"/>
                    </a:lnTo>
                    <a:lnTo>
                      <a:pt x="1572" y="138"/>
                    </a:lnTo>
                    <a:lnTo>
                      <a:pt x="1572" y="138"/>
                    </a:lnTo>
                    <a:lnTo>
                      <a:pt x="1578" y="144"/>
                    </a:lnTo>
                    <a:lnTo>
                      <a:pt x="1578" y="144"/>
                    </a:lnTo>
                    <a:lnTo>
                      <a:pt x="1578" y="144"/>
                    </a:lnTo>
                    <a:lnTo>
                      <a:pt x="1578" y="150"/>
                    </a:lnTo>
                    <a:lnTo>
                      <a:pt x="1578" y="150"/>
                    </a:lnTo>
                    <a:lnTo>
                      <a:pt x="1578" y="156"/>
                    </a:lnTo>
                    <a:lnTo>
                      <a:pt x="1584" y="156"/>
                    </a:lnTo>
                    <a:lnTo>
                      <a:pt x="1584" y="156"/>
                    </a:lnTo>
                    <a:lnTo>
                      <a:pt x="1584" y="162"/>
                    </a:lnTo>
                    <a:lnTo>
                      <a:pt x="1584" y="162"/>
                    </a:lnTo>
                    <a:lnTo>
                      <a:pt x="1584" y="168"/>
                    </a:lnTo>
                    <a:lnTo>
                      <a:pt x="1584" y="168"/>
                    </a:lnTo>
                    <a:lnTo>
                      <a:pt x="1584" y="168"/>
                    </a:lnTo>
                    <a:lnTo>
                      <a:pt x="1590" y="174"/>
                    </a:lnTo>
                    <a:lnTo>
                      <a:pt x="1590" y="174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8"/>
                    </a:lnTo>
                    <a:lnTo>
                      <a:pt x="1596" y="198"/>
                    </a:lnTo>
                    <a:lnTo>
                      <a:pt x="1596" y="204"/>
                    </a:lnTo>
                    <a:lnTo>
                      <a:pt x="1596" y="204"/>
                    </a:lnTo>
                    <a:lnTo>
                      <a:pt x="1602" y="204"/>
                    </a:lnTo>
                    <a:lnTo>
                      <a:pt x="1602" y="210"/>
                    </a:lnTo>
                    <a:lnTo>
                      <a:pt x="1602" y="210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22"/>
                    </a:lnTo>
                    <a:lnTo>
                      <a:pt x="1608" y="222"/>
                    </a:lnTo>
                    <a:lnTo>
                      <a:pt x="1608" y="228"/>
                    </a:lnTo>
                    <a:lnTo>
                      <a:pt x="1608" y="228"/>
                    </a:lnTo>
                    <a:lnTo>
                      <a:pt x="1608" y="228"/>
                    </a:lnTo>
                    <a:lnTo>
                      <a:pt x="1608" y="234"/>
                    </a:lnTo>
                    <a:lnTo>
                      <a:pt x="1608" y="234"/>
                    </a:lnTo>
                    <a:lnTo>
                      <a:pt x="1608" y="234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20" y="258"/>
                    </a:lnTo>
                    <a:lnTo>
                      <a:pt x="1620" y="258"/>
                    </a:lnTo>
                    <a:lnTo>
                      <a:pt x="1620" y="258"/>
                    </a:lnTo>
                    <a:lnTo>
                      <a:pt x="1620" y="264"/>
                    </a:lnTo>
                    <a:lnTo>
                      <a:pt x="1620" y="264"/>
                    </a:lnTo>
                    <a:lnTo>
                      <a:pt x="1620" y="264"/>
                    </a:lnTo>
                    <a:lnTo>
                      <a:pt x="1620" y="270"/>
                    </a:lnTo>
                    <a:lnTo>
                      <a:pt x="1626" y="270"/>
                    </a:lnTo>
                    <a:lnTo>
                      <a:pt x="1626" y="270"/>
                    </a:lnTo>
                    <a:lnTo>
                      <a:pt x="1626" y="276"/>
                    </a:lnTo>
                    <a:lnTo>
                      <a:pt x="1626" y="276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32" y="288"/>
                    </a:lnTo>
                    <a:lnTo>
                      <a:pt x="1632" y="288"/>
                    </a:lnTo>
                    <a:lnTo>
                      <a:pt x="1632" y="288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300"/>
                    </a:lnTo>
                    <a:lnTo>
                      <a:pt x="1638" y="300"/>
                    </a:lnTo>
                    <a:lnTo>
                      <a:pt x="1638" y="306"/>
                    </a:lnTo>
                    <a:lnTo>
                      <a:pt x="1638" y="306"/>
                    </a:lnTo>
                    <a:lnTo>
                      <a:pt x="1638" y="306"/>
                    </a:lnTo>
                    <a:lnTo>
                      <a:pt x="1638" y="312"/>
                    </a:lnTo>
                    <a:lnTo>
                      <a:pt x="1638" y="312"/>
                    </a:lnTo>
                    <a:lnTo>
                      <a:pt x="1638" y="312"/>
                    </a:lnTo>
                    <a:lnTo>
                      <a:pt x="1644" y="318"/>
                    </a:lnTo>
                    <a:lnTo>
                      <a:pt x="1644" y="318"/>
                    </a:lnTo>
                    <a:lnTo>
                      <a:pt x="1644" y="318"/>
                    </a:lnTo>
                    <a:lnTo>
                      <a:pt x="1644" y="324"/>
                    </a:lnTo>
                    <a:lnTo>
                      <a:pt x="1644" y="324"/>
                    </a:lnTo>
                    <a:lnTo>
                      <a:pt x="1644" y="324"/>
                    </a:lnTo>
                    <a:lnTo>
                      <a:pt x="1644" y="330"/>
                    </a:lnTo>
                    <a:lnTo>
                      <a:pt x="1650" y="330"/>
                    </a:lnTo>
                    <a:lnTo>
                      <a:pt x="1650" y="330"/>
                    </a:lnTo>
                    <a:lnTo>
                      <a:pt x="1650" y="336"/>
                    </a:lnTo>
                    <a:lnTo>
                      <a:pt x="1650" y="336"/>
                    </a:lnTo>
                    <a:lnTo>
                      <a:pt x="1650" y="336"/>
                    </a:lnTo>
                    <a:lnTo>
                      <a:pt x="1650" y="342"/>
                    </a:lnTo>
                    <a:lnTo>
                      <a:pt x="1650" y="342"/>
                    </a:lnTo>
                    <a:lnTo>
                      <a:pt x="1656" y="342"/>
                    </a:lnTo>
                    <a:lnTo>
                      <a:pt x="1656" y="348"/>
                    </a:lnTo>
                    <a:lnTo>
                      <a:pt x="1656" y="348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60"/>
                    </a:lnTo>
                    <a:lnTo>
                      <a:pt x="1662" y="360"/>
                    </a:lnTo>
                    <a:lnTo>
                      <a:pt x="1662" y="360"/>
                    </a:lnTo>
                    <a:lnTo>
                      <a:pt x="1662" y="366"/>
                    </a:lnTo>
                    <a:lnTo>
                      <a:pt x="1662" y="366"/>
                    </a:lnTo>
                    <a:lnTo>
                      <a:pt x="1662" y="366"/>
                    </a:lnTo>
                    <a:lnTo>
                      <a:pt x="1662" y="372"/>
                    </a:lnTo>
                    <a:lnTo>
                      <a:pt x="1668" y="372"/>
                    </a:lnTo>
                    <a:lnTo>
                      <a:pt x="1668" y="372"/>
                    </a:lnTo>
                    <a:lnTo>
                      <a:pt x="1668" y="372"/>
                    </a:lnTo>
                    <a:lnTo>
                      <a:pt x="1668" y="378"/>
                    </a:lnTo>
                    <a:lnTo>
                      <a:pt x="1668" y="378"/>
                    </a:lnTo>
                    <a:lnTo>
                      <a:pt x="1668" y="378"/>
                    </a:lnTo>
                    <a:lnTo>
                      <a:pt x="1668" y="384"/>
                    </a:lnTo>
                    <a:lnTo>
                      <a:pt x="1674" y="384"/>
                    </a:lnTo>
                    <a:lnTo>
                      <a:pt x="1674" y="384"/>
                    </a:lnTo>
                    <a:lnTo>
                      <a:pt x="1674" y="390"/>
                    </a:lnTo>
                    <a:lnTo>
                      <a:pt x="1674" y="390"/>
                    </a:lnTo>
                    <a:lnTo>
                      <a:pt x="1674" y="390"/>
                    </a:lnTo>
                    <a:lnTo>
                      <a:pt x="1674" y="396"/>
                    </a:lnTo>
                    <a:lnTo>
                      <a:pt x="1674" y="396"/>
                    </a:lnTo>
                    <a:lnTo>
                      <a:pt x="1680" y="396"/>
                    </a:lnTo>
                    <a:lnTo>
                      <a:pt x="1680" y="402"/>
                    </a:lnTo>
                    <a:lnTo>
                      <a:pt x="1680" y="402"/>
                    </a:lnTo>
                    <a:lnTo>
                      <a:pt x="1680" y="402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6" y="414"/>
                    </a:lnTo>
                    <a:lnTo>
                      <a:pt x="1686" y="414"/>
                    </a:lnTo>
                    <a:lnTo>
                      <a:pt x="1686" y="414"/>
                    </a:lnTo>
                    <a:lnTo>
                      <a:pt x="1686" y="414"/>
                    </a:lnTo>
                    <a:lnTo>
                      <a:pt x="1686" y="420"/>
                    </a:lnTo>
                    <a:lnTo>
                      <a:pt x="1686" y="420"/>
                    </a:lnTo>
                    <a:lnTo>
                      <a:pt x="1686" y="420"/>
                    </a:lnTo>
                    <a:lnTo>
                      <a:pt x="1692" y="426"/>
                    </a:lnTo>
                    <a:lnTo>
                      <a:pt x="1692" y="426"/>
                    </a:lnTo>
                    <a:lnTo>
                      <a:pt x="1692" y="426"/>
                    </a:lnTo>
                    <a:lnTo>
                      <a:pt x="1692" y="432"/>
                    </a:lnTo>
                    <a:lnTo>
                      <a:pt x="1692" y="432"/>
                    </a:lnTo>
                    <a:lnTo>
                      <a:pt x="1692" y="432"/>
                    </a:lnTo>
                    <a:lnTo>
                      <a:pt x="1692" y="432"/>
                    </a:lnTo>
                    <a:lnTo>
                      <a:pt x="1698" y="438"/>
                    </a:lnTo>
                    <a:lnTo>
                      <a:pt x="1698" y="438"/>
                    </a:lnTo>
                    <a:lnTo>
                      <a:pt x="1698" y="438"/>
                    </a:lnTo>
                    <a:lnTo>
                      <a:pt x="1698" y="444"/>
                    </a:lnTo>
                    <a:lnTo>
                      <a:pt x="1698" y="444"/>
                    </a:lnTo>
                    <a:lnTo>
                      <a:pt x="1698" y="444"/>
                    </a:lnTo>
                    <a:lnTo>
                      <a:pt x="1698" y="450"/>
                    </a:lnTo>
                    <a:lnTo>
                      <a:pt x="1704" y="450"/>
                    </a:lnTo>
                    <a:lnTo>
                      <a:pt x="1704" y="450"/>
                    </a:lnTo>
                    <a:lnTo>
                      <a:pt x="1704" y="450"/>
                    </a:lnTo>
                    <a:lnTo>
                      <a:pt x="1704" y="456"/>
                    </a:lnTo>
                    <a:lnTo>
                      <a:pt x="1704" y="456"/>
                    </a:lnTo>
                    <a:lnTo>
                      <a:pt x="1704" y="456"/>
                    </a:lnTo>
                    <a:lnTo>
                      <a:pt x="1704" y="462"/>
                    </a:lnTo>
                    <a:lnTo>
                      <a:pt x="1710" y="462"/>
                    </a:lnTo>
                    <a:lnTo>
                      <a:pt x="1710" y="462"/>
                    </a:lnTo>
                    <a:lnTo>
                      <a:pt x="1710" y="462"/>
                    </a:lnTo>
                    <a:lnTo>
                      <a:pt x="1710" y="468"/>
                    </a:lnTo>
                    <a:lnTo>
                      <a:pt x="1710" y="468"/>
                    </a:lnTo>
                    <a:lnTo>
                      <a:pt x="1710" y="468"/>
                    </a:lnTo>
                    <a:lnTo>
                      <a:pt x="1710" y="474"/>
                    </a:lnTo>
                    <a:lnTo>
                      <a:pt x="1716" y="474"/>
                    </a:lnTo>
                    <a:lnTo>
                      <a:pt x="1716" y="474"/>
                    </a:lnTo>
                    <a:lnTo>
                      <a:pt x="1716" y="474"/>
                    </a:lnTo>
                    <a:lnTo>
                      <a:pt x="1716" y="480"/>
                    </a:lnTo>
                    <a:lnTo>
                      <a:pt x="1716" y="480"/>
                    </a:lnTo>
                    <a:lnTo>
                      <a:pt x="1716" y="480"/>
                    </a:lnTo>
                    <a:lnTo>
                      <a:pt x="1716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92"/>
                    </a:lnTo>
                    <a:lnTo>
                      <a:pt x="1722" y="492"/>
                    </a:lnTo>
                    <a:lnTo>
                      <a:pt x="1722" y="492"/>
                    </a:lnTo>
                    <a:lnTo>
                      <a:pt x="1722" y="492"/>
                    </a:lnTo>
                    <a:lnTo>
                      <a:pt x="1728" y="498"/>
                    </a:lnTo>
                    <a:lnTo>
                      <a:pt x="1728" y="498"/>
                    </a:lnTo>
                    <a:lnTo>
                      <a:pt x="1728" y="498"/>
                    </a:lnTo>
                    <a:lnTo>
                      <a:pt x="1728" y="504"/>
                    </a:lnTo>
                    <a:lnTo>
                      <a:pt x="1728" y="504"/>
                    </a:lnTo>
                    <a:lnTo>
                      <a:pt x="1728" y="504"/>
                    </a:lnTo>
                    <a:lnTo>
                      <a:pt x="1728" y="504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34" y="516"/>
                    </a:lnTo>
                    <a:lnTo>
                      <a:pt x="1734" y="516"/>
                    </a:lnTo>
                    <a:lnTo>
                      <a:pt x="1734" y="516"/>
                    </a:lnTo>
                    <a:lnTo>
                      <a:pt x="1740" y="516"/>
                    </a:lnTo>
                    <a:lnTo>
                      <a:pt x="1740" y="522"/>
                    </a:lnTo>
                    <a:lnTo>
                      <a:pt x="1740" y="522"/>
                    </a:lnTo>
                    <a:lnTo>
                      <a:pt x="1740" y="522"/>
                    </a:lnTo>
                    <a:lnTo>
                      <a:pt x="1740" y="522"/>
                    </a:lnTo>
                    <a:lnTo>
                      <a:pt x="1740" y="528"/>
                    </a:lnTo>
                    <a:lnTo>
                      <a:pt x="1740" y="528"/>
                    </a:lnTo>
                    <a:lnTo>
                      <a:pt x="1746" y="528"/>
                    </a:lnTo>
                    <a:lnTo>
                      <a:pt x="1746" y="528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52" y="540"/>
                    </a:lnTo>
                    <a:lnTo>
                      <a:pt x="1752" y="540"/>
                    </a:lnTo>
                    <a:lnTo>
                      <a:pt x="1752" y="540"/>
                    </a:lnTo>
                    <a:lnTo>
                      <a:pt x="1752" y="540"/>
                    </a:lnTo>
                    <a:lnTo>
                      <a:pt x="1752" y="546"/>
                    </a:lnTo>
                    <a:lnTo>
                      <a:pt x="1752" y="546"/>
                    </a:lnTo>
                    <a:lnTo>
                      <a:pt x="1752" y="546"/>
                    </a:lnTo>
                    <a:lnTo>
                      <a:pt x="1758" y="546"/>
                    </a:lnTo>
                    <a:lnTo>
                      <a:pt x="1758" y="552"/>
                    </a:lnTo>
                    <a:lnTo>
                      <a:pt x="1758" y="552"/>
                    </a:lnTo>
                    <a:lnTo>
                      <a:pt x="1758" y="552"/>
                    </a:lnTo>
                    <a:lnTo>
                      <a:pt x="1758" y="552"/>
                    </a:lnTo>
                    <a:lnTo>
                      <a:pt x="1758" y="558"/>
                    </a:lnTo>
                    <a:lnTo>
                      <a:pt x="1758" y="558"/>
                    </a:lnTo>
                    <a:lnTo>
                      <a:pt x="1764" y="558"/>
                    </a:lnTo>
                    <a:lnTo>
                      <a:pt x="1764" y="558"/>
                    </a:lnTo>
                    <a:lnTo>
                      <a:pt x="1764" y="558"/>
                    </a:lnTo>
                    <a:lnTo>
                      <a:pt x="1764" y="564"/>
                    </a:lnTo>
                    <a:lnTo>
                      <a:pt x="1764" y="564"/>
                    </a:lnTo>
                    <a:lnTo>
                      <a:pt x="1764" y="564"/>
                    </a:lnTo>
                    <a:lnTo>
                      <a:pt x="1764" y="564"/>
                    </a:lnTo>
                    <a:lnTo>
                      <a:pt x="1770" y="570"/>
                    </a:lnTo>
                    <a:lnTo>
                      <a:pt x="1770" y="570"/>
                    </a:lnTo>
                    <a:lnTo>
                      <a:pt x="1770" y="570"/>
                    </a:lnTo>
                    <a:lnTo>
                      <a:pt x="1770" y="570"/>
                    </a:lnTo>
                    <a:lnTo>
                      <a:pt x="1770" y="576"/>
                    </a:lnTo>
                    <a:lnTo>
                      <a:pt x="1770" y="576"/>
                    </a:lnTo>
                    <a:lnTo>
                      <a:pt x="1770" y="576"/>
                    </a:lnTo>
                    <a:lnTo>
                      <a:pt x="1776" y="576"/>
                    </a:lnTo>
                    <a:lnTo>
                      <a:pt x="1776" y="576"/>
                    </a:lnTo>
                    <a:lnTo>
                      <a:pt x="1776" y="582"/>
                    </a:lnTo>
                    <a:lnTo>
                      <a:pt x="1776" y="582"/>
                    </a:lnTo>
                    <a:lnTo>
                      <a:pt x="1776" y="582"/>
                    </a:lnTo>
                    <a:lnTo>
                      <a:pt x="1776" y="582"/>
                    </a:lnTo>
                    <a:lnTo>
                      <a:pt x="1776" y="582"/>
                    </a:lnTo>
                    <a:lnTo>
                      <a:pt x="1782" y="588"/>
                    </a:lnTo>
                    <a:lnTo>
                      <a:pt x="1782" y="588"/>
                    </a:lnTo>
                    <a:lnTo>
                      <a:pt x="1782" y="588"/>
                    </a:lnTo>
                    <a:lnTo>
                      <a:pt x="1782" y="588"/>
                    </a:lnTo>
                    <a:lnTo>
                      <a:pt x="1782" y="594"/>
                    </a:lnTo>
                    <a:lnTo>
                      <a:pt x="1782" y="594"/>
                    </a:lnTo>
                    <a:lnTo>
                      <a:pt x="1782" y="594"/>
                    </a:lnTo>
                    <a:lnTo>
                      <a:pt x="1788" y="594"/>
                    </a:lnTo>
                    <a:lnTo>
                      <a:pt x="1788" y="594"/>
                    </a:lnTo>
                    <a:lnTo>
                      <a:pt x="1788" y="600"/>
                    </a:lnTo>
                    <a:lnTo>
                      <a:pt x="1788" y="600"/>
                    </a:lnTo>
                    <a:lnTo>
                      <a:pt x="1788" y="600"/>
                    </a:lnTo>
                    <a:lnTo>
                      <a:pt x="1788" y="600"/>
                    </a:lnTo>
                    <a:lnTo>
                      <a:pt x="1788" y="600"/>
                    </a:lnTo>
                    <a:lnTo>
                      <a:pt x="1794" y="606"/>
                    </a:lnTo>
                    <a:lnTo>
                      <a:pt x="1794" y="606"/>
                    </a:lnTo>
                    <a:lnTo>
                      <a:pt x="1794" y="606"/>
                    </a:lnTo>
                    <a:lnTo>
                      <a:pt x="1794" y="606"/>
                    </a:lnTo>
                    <a:lnTo>
                      <a:pt x="1794" y="606"/>
                    </a:lnTo>
                    <a:lnTo>
                      <a:pt x="1794" y="612"/>
                    </a:lnTo>
                    <a:lnTo>
                      <a:pt x="1794" y="612"/>
                    </a:lnTo>
                    <a:lnTo>
                      <a:pt x="1800" y="612"/>
                    </a:lnTo>
                    <a:lnTo>
                      <a:pt x="1800" y="612"/>
                    </a:lnTo>
                    <a:lnTo>
                      <a:pt x="1800" y="612"/>
                    </a:lnTo>
                    <a:lnTo>
                      <a:pt x="1800" y="618"/>
                    </a:lnTo>
                    <a:lnTo>
                      <a:pt x="1800" y="618"/>
                    </a:lnTo>
                    <a:lnTo>
                      <a:pt x="1800" y="618"/>
                    </a:lnTo>
                    <a:lnTo>
                      <a:pt x="1806" y="618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12" y="630"/>
                    </a:lnTo>
                    <a:lnTo>
                      <a:pt x="1812" y="630"/>
                    </a:lnTo>
                    <a:lnTo>
                      <a:pt x="1812" y="630"/>
                    </a:lnTo>
                    <a:lnTo>
                      <a:pt x="1812" y="630"/>
                    </a:lnTo>
                    <a:lnTo>
                      <a:pt x="1812" y="630"/>
                    </a:lnTo>
                    <a:lnTo>
                      <a:pt x="1812" y="630"/>
                    </a:lnTo>
                    <a:lnTo>
                      <a:pt x="1812" y="636"/>
                    </a:lnTo>
                    <a:lnTo>
                      <a:pt x="1818" y="636"/>
                    </a:lnTo>
                    <a:lnTo>
                      <a:pt x="1818" y="636"/>
                    </a:lnTo>
                    <a:lnTo>
                      <a:pt x="1818" y="636"/>
                    </a:lnTo>
                    <a:lnTo>
                      <a:pt x="1818" y="636"/>
                    </a:lnTo>
                    <a:lnTo>
                      <a:pt x="1818" y="636"/>
                    </a:lnTo>
                    <a:lnTo>
                      <a:pt x="1818" y="636"/>
                    </a:lnTo>
                    <a:lnTo>
                      <a:pt x="1818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30" y="642"/>
                    </a:lnTo>
                    <a:lnTo>
                      <a:pt x="1830" y="648"/>
                    </a:lnTo>
                    <a:lnTo>
                      <a:pt x="1830" y="648"/>
                    </a:lnTo>
                    <a:lnTo>
                      <a:pt x="1830" y="648"/>
                    </a:lnTo>
                    <a:lnTo>
                      <a:pt x="1830" y="648"/>
                    </a:lnTo>
                    <a:lnTo>
                      <a:pt x="1830" y="648"/>
                    </a:lnTo>
                    <a:lnTo>
                      <a:pt x="1830" y="648"/>
                    </a:lnTo>
                    <a:lnTo>
                      <a:pt x="1836" y="648"/>
                    </a:lnTo>
                    <a:lnTo>
                      <a:pt x="1836" y="648"/>
                    </a:lnTo>
                    <a:lnTo>
                      <a:pt x="1836" y="648"/>
                    </a:lnTo>
                    <a:lnTo>
                      <a:pt x="1836" y="648"/>
                    </a:lnTo>
                    <a:lnTo>
                      <a:pt x="1836" y="654"/>
                    </a:lnTo>
                    <a:lnTo>
                      <a:pt x="1836" y="654"/>
                    </a:lnTo>
                    <a:lnTo>
                      <a:pt x="1836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8" y="654"/>
                    </a:lnTo>
                    <a:lnTo>
                      <a:pt x="1848" y="654"/>
                    </a:lnTo>
                    <a:lnTo>
                      <a:pt x="1848" y="654"/>
                    </a:lnTo>
                    <a:lnTo>
                      <a:pt x="1848" y="660"/>
                    </a:lnTo>
                    <a:lnTo>
                      <a:pt x="1848" y="660"/>
                    </a:lnTo>
                    <a:lnTo>
                      <a:pt x="1848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72" y="660"/>
                    </a:lnTo>
                    <a:lnTo>
                      <a:pt x="1872" y="666"/>
                    </a:lnTo>
                    <a:lnTo>
                      <a:pt x="1872" y="666"/>
                    </a:lnTo>
                    <a:lnTo>
                      <a:pt x="1872" y="666"/>
                    </a:lnTo>
                    <a:lnTo>
                      <a:pt x="1872" y="666"/>
                    </a:lnTo>
                    <a:lnTo>
                      <a:pt x="1872" y="666"/>
                    </a:lnTo>
                    <a:lnTo>
                      <a:pt x="1872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902" y="666"/>
                    </a:lnTo>
                    <a:lnTo>
                      <a:pt x="1902" y="660"/>
                    </a:lnTo>
                    <a:lnTo>
                      <a:pt x="1902" y="660"/>
                    </a:lnTo>
                    <a:lnTo>
                      <a:pt x="1902" y="660"/>
                    </a:lnTo>
                    <a:lnTo>
                      <a:pt x="1902" y="660"/>
                    </a:lnTo>
                    <a:lnTo>
                      <a:pt x="1902" y="660"/>
                    </a:lnTo>
                    <a:lnTo>
                      <a:pt x="1902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44" y="660"/>
                    </a:lnTo>
                    <a:lnTo>
                      <a:pt x="1944" y="660"/>
                    </a:lnTo>
                    <a:lnTo>
                      <a:pt x="1944" y="660"/>
                    </a:lnTo>
                    <a:lnTo>
                      <a:pt x="1944" y="660"/>
                    </a:lnTo>
                    <a:lnTo>
                      <a:pt x="1944" y="660"/>
                    </a:lnTo>
                    <a:lnTo>
                      <a:pt x="1944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8" y="660"/>
                    </a:lnTo>
                    <a:lnTo>
                      <a:pt x="1968" y="660"/>
                    </a:lnTo>
                    <a:lnTo>
                      <a:pt x="1968" y="660"/>
                    </a:lnTo>
                    <a:lnTo>
                      <a:pt x="1968" y="660"/>
                    </a:lnTo>
                    <a:lnTo>
                      <a:pt x="1968" y="660"/>
                    </a:lnTo>
                    <a:lnTo>
                      <a:pt x="1968" y="660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6" y="648"/>
                    </a:lnTo>
                    <a:lnTo>
                      <a:pt x="2046" y="648"/>
                    </a:lnTo>
                    <a:lnTo>
                      <a:pt x="2046" y="648"/>
                    </a:lnTo>
                    <a:lnTo>
                      <a:pt x="2046" y="648"/>
                    </a:lnTo>
                    <a:lnTo>
                      <a:pt x="2046" y="648"/>
                    </a:lnTo>
                    <a:lnTo>
                      <a:pt x="2046" y="642"/>
                    </a:lnTo>
                    <a:lnTo>
                      <a:pt x="2046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6" y="642"/>
                    </a:lnTo>
                    <a:lnTo>
                      <a:pt x="2076" y="642"/>
                    </a:lnTo>
                    <a:lnTo>
                      <a:pt x="2076" y="642"/>
                    </a:lnTo>
                    <a:lnTo>
                      <a:pt x="2076" y="636"/>
                    </a:lnTo>
                    <a:lnTo>
                      <a:pt x="2076" y="636"/>
                    </a:lnTo>
                    <a:lnTo>
                      <a:pt x="2076" y="636"/>
                    </a:lnTo>
                    <a:lnTo>
                      <a:pt x="2076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0"/>
                    </a:lnTo>
                    <a:lnTo>
                      <a:pt x="2100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12" y="630"/>
                    </a:lnTo>
                    <a:lnTo>
                      <a:pt x="2112" y="630"/>
                    </a:lnTo>
                    <a:lnTo>
                      <a:pt x="2112" y="630"/>
                    </a:lnTo>
                    <a:lnTo>
                      <a:pt x="2112" y="630"/>
                    </a:lnTo>
                    <a:lnTo>
                      <a:pt x="2112" y="630"/>
                    </a:lnTo>
                    <a:lnTo>
                      <a:pt x="2112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24" y="630"/>
                    </a:lnTo>
                    <a:lnTo>
                      <a:pt x="2124" y="630"/>
                    </a:lnTo>
                    <a:lnTo>
                      <a:pt x="2124" y="630"/>
                    </a:lnTo>
                    <a:lnTo>
                      <a:pt x="2124" y="630"/>
                    </a:lnTo>
                    <a:lnTo>
                      <a:pt x="2124" y="630"/>
                    </a:lnTo>
                    <a:lnTo>
                      <a:pt x="2124" y="624"/>
                    </a:lnTo>
                    <a:lnTo>
                      <a:pt x="2124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54" y="624"/>
                    </a:lnTo>
                    <a:lnTo>
                      <a:pt x="2154" y="624"/>
                    </a:lnTo>
                    <a:lnTo>
                      <a:pt x="2154" y="624"/>
                    </a:lnTo>
                    <a:lnTo>
                      <a:pt x="2154" y="624"/>
                    </a:lnTo>
                    <a:lnTo>
                      <a:pt x="2154" y="624"/>
                    </a:lnTo>
                    <a:lnTo>
                      <a:pt x="2154" y="618"/>
                    </a:lnTo>
                    <a:lnTo>
                      <a:pt x="2154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72" y="618"/>
                    </a:lnTo>
                    <a:lnTo>
                      <a:pt x="2172" y="618"/>
                    </a:lnTo>
                    <a:lnTo>
                      <a:pt x="2172" y="618"/>
                    </a:lnTo>
                    <a:lnTo>
                      <a:pt x="2172" y="618"/>
                    </a:lnTo>
                    <a:lnTo>
                      <a:pt x="2172" y="618"/>
                    </a:lnTo>
                    <a:lnTo>
                      <a:pt x="2172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84" y="618"/>
                    </a:lnTo>
                    <a:lnTo>
                      <a:pt x="2184" y="618"/>
                    </a:lnTo>
                    <a:lnTo>
                      <a:pt x="2184" y="624"/>
                    </a:lnTo>
                    <a:lnTo>
                      <a:pt x="2184" y="624"/>
                    </a:lnTo>
                    <a:lnTo>
                      <a:pt x="2184" y="624"/>
                    </a:lnTo>
                    <a:lnTo>
                      <a:pt x="2184" y="624"/>
                    </a:lnTo>
                    <a:lnTo>
                      <a:pt x="2184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14" y="624"/>
                    </a:lnTo>
                    <a:lnTo>
                      <a:pt x="2214" y="624"/>
                    </a:lnTo>
                    <a:lnTo>
                      <a:pt x="2214" y="630"/>
                    </a:lnTo>
                    <a:lnTo>
                      <a:pt x="2214" y="630"/>
                    </a:lnTo>
                    <a:lnTo>
                      <a:pt x="2214" y="630"/>
                    </a:lnTo>
                    <a:lnTo>
                      <a:pt x="2214" y="630"/>
                    </a:lnTo>
                    <a:lnTo>
                      <a:pt x="2214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6" y="630"/>
                    </a:lnTo>
                    <a:lnTo>
                      <a:pt x="2226" y="630"/>
                    </a:lnTo>
                    <a:lnTo>
                      <a:pt x="2226" y="630"/>
                    </a:lnTo>
                    <a:lnTo>
                      <a:pt x="2226" y="630"/>
                    </a:lnTo>
                    <a:lnTo>
                      <a:pt x="2226" y="630"/>
                    </a:lnTo>
                    <a:lnTo>
                      <a:pt x="2226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62" y="636"/>
                    </a:lnTo>
                    <a:lnTo>
                      <a:pt x="2262" y="636"/>
                    </a:lnTo>
                    <a:lnTo>
                      <a:pt x="2262" y="636"/>
                    </a:lnTo>
                    <a:lnTo>
                      <a:pt x="2262" y="636"/>
                    </a:lnTo>
                    <a:lnTo>
                      <a:pt x="2262" y="642"/>
                    </a:lnTo>
                    <a:lnTo>
                      <a:pt x="2262" y="642"/>
                    </a:lnTo>
                    <a:lnTo>
                      <a:pt x="2262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10" y="648"/>
                    </a:lnTo>
                    <a:lnTo>
                      <a:pt x="2310" y="648"/>
                    </a:lnTo>
                    <a:lnTo>
                      <a:pt x="2310" y="648"/>
                    </a:lnTo>
                    <a:lnTo>
                      <a:pt x="2310" y="648"/>
                    </a:lnTo>
                    <a:lnTo>
                      <a:pt x="2310" y="648"/>
                    </a:lnTo>
                    <a:lnTo>
                      <a:pt x="2310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6" y="660"/>
                    </a:lnTo>
                    <a:lnTo>
                      <a:pt x="2376" y="660"/>
                    </a:lnTo>
                    <a:lnTo>
                      <a:pt x="2376" y="660"/>
                    </a:lnTo>
                    <a:lnTo>
                      <a:pt x="2376" y="660"/>
                    </a:lnTo>
                    <a:lnTo>
                      <a:pt x="2376" y="660"/>
                    </a:lnTo>
                    <a:lnTo>
                      <a:pt x="2376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94" y="660"/>
                    </a:lnTo>
                    <a:lnTo>
                      <a:pt x="2394" y="660"/>
                    </a:lnTo>
                    <a:lnTo>
                      <a:pt x="2394" y="660"/>
                    </a:lnTo>
                    <a:lnTo>
                      <a:pt x="2394" y="660"/>
                    </a:lnTo>
                    <a:lnTo>
                      <a:pt x="2394" y="660"/>
                    </a:lnTo>
                    <a:lnTo>
                      <a:pt x="2394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90" y="660"/>
                    </a:lnTo>
                    <a:lnTo>
                      <a:pt x="2490" y="660"/>
                    </a:lnTo>
                    <a:lnTo>
                      <a:pt x="2490" y="660"/>
                    </a:lnTo>
                    <a:lnTo>
                      <a:pt x="2490" y="654"/>
                    </a:lnTo>
                    <a:lnTo>
                      <a:pt x="2490" y="654"/>
                    </a:lnTo>
                    <a:lnTo>
                      <a:pt x="2490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502" y="654"/>
                    </a:lnTo>
                    <a:lnTo>
                      <a:pt x="2502" y="654"/>
                    </a:lnTo>
                    <a:lnTo>
                      <a:pt x="2502" y="654"/>
                    </a:lnTo>
                    <a:lnTo>
                      <a:pt x="2502" y="648"/>
                    </a:lnTo>
                    <a:lnTo>
                      <a:pt x="2502" y="648"/>
                    </a:lnTo>
                    <a:lnTo>
                      <a:pt x="2502" y="648"/>
                    </a:lnTo>
                    <a:lnTo>
                      <a:pt x="2502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20" y="642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6" y="636"/>
                    </a:lnTo>
                    <a:lnTo>
                      <a:pt x="2526" y="630"/>
                    </a:lnTo>
                    <a:lnTo>
                      <a:pt x="2526" y="630"/>
                    </a:lnTo>
                    <a:lnTo>
                      <a:pt x="2526" y="630"/>
                    </a:lnTo>
                    <a:lnTo>
                      <a:pt x="2526" y="630"/>
                    </a:lnTo>
                    <a:lnTo>
                      <a:pt x="2526" y="630"/>
                    </a:lnTo>
                    <a:lnTo>
                      <a:pt x="2526" y="630"/>
                    </a:lnTo>
                    <a:lnTo>
                      <a:pt x="2532" y="624"/>
                    </a:lnTo>
                    <a:lnTo>
                      <a:pt x="2532" y="624"/>
                    </a:lnTo>
                    <a:lnTo>
                      <a:pt x="2532" y="624"/>
                    </a:lnTo>
                    <a:lnTo>
                      <a:pt x="2532" y="624"/>
                    </a:lnTo>
                    <a:lnTo>
                      <a:pt x="2532" y="624"/>
                    </a:lnTo>
                    <a:lnTo>
                      <a:pt x="2532" y="624"/>
                    </a:lnTo>
                    <a:lnTo>
                      <a:pt x="2532" y="618"/>
                    </a:lnTo>
                    <a:lnTo>
                      <a:pt x="2538" y="618"/>
                    </a:lnTo>
                    <a:lnTo>
                      <a:pt x="2538" y="618"/>
                    </a:lnTo>
                    <a:lnTo>
                      <a:pt x="2538" y="618"/>
                    </a:lnTo>
                    <a:lnTo>
                      <a:pt x="2538" y="612"/>
                    </a:lnTo>
                    <a:lnTo>
                      <a:pt x="2538" y="612"/>
                    </a:lnTo>
                    <a:lnTo>
                      <a:pt x="2538" y="612"/>
                    </a:lnTo>
                    <a:lnTo>
                      <a:pt x="2544" y="612"/>
                    </a:lnTo>
                    <a:lnTo>
                      <a:pt x="2544" y="612"/>
                    </a:lnTo>
                    <a:lnTo>
                      <a:pt x="2544" y="606"/>
                    </a:lnTo>
                    <a:lnTo>
                      <a:pt x="2544" y="606"/>
                    </a:lnTo>
                    <a:lnTo>
                      <a:pt x="2544" y="606"/>
                    </a:lnTo>
                    <a:lnTo>
                      <a:pt x="2544" y="606"/>
                    </a:lnTo>
                    <a:lnTo>
                      <a:pt x="2544" y="606"/>
                    </a:lnTo>
                    <a:lnTo>
                      <a:pt x="2550" y="600"/>
                    </a:lnTo>
                    <a:lnTo>
                      <a:pt x="2550" y="600"/>
                    </a:lnTo>
                    <a:lnTo>
                      <a:pt x="2550" y="600"/>
                    </a:lnTo>
                    <a:lnTo>
                      <a:pt x="2550" y="600"/>
                    </a:lnTo>
                    <a:lnTo>
                      <a:pt x="2550" y="600"/>
                    </a:lnTo>
                    <a:lnTo>
                      <a:pt x="2550" y="594"/>
                    </a:lnTo>
                    <a:lnTo>
                      <a:pt x="2550" y="594"/>
                    </a:lnTo>
                    <a:lnTo>
                      <a:pt x="2556" y="594"/>
                    </a:lnTo>
                    <a:lnTo>
                      <a:pt x="2556" y="594"/>
                    </a:lnTo>
                    <a:lnTo>
                      <a:pt x="2556" y="594"/>
                    </a:lnTo>
                    <a:lnTo>
                      <a:pt x="2556" y="588"/>
                    </a:lnTo>
                    <a:lnTo>
                      <a:pt x="2556" y="588"/>
                    </a:lnTo>
                    <a:lnTo>
                      <a:pt x="2556" y="588"/>
                    </a:lnTo>
                    <a:lnTo>
                      <a:pt x="2556" y="588"/>
                    </a:lnTo>
                    <a:lnTo>
                      <a:pt x="2562" y="582"/>
                    </a:lnTo>
                    <a:lnTo>
                      <a:pt x="2562" y="582"/>
                    </a:lnTo>
                    <a:lnTo>
                      <a:pt x="2562" y="582"/>
                    </a:lnTo>
                    <a:lnTo>
                      <a:pt x="2562" y="582"/>
                    </a:lnTo>
                    <a:lnTo>
                      <a:pt x="2562" y="582"/>
                    </a:lnTo>
                    <a:lnTo>
                      <a:pt x="2562" y="576"/>
                    </a:lnTo>
                    <a:lnTo>
                      <a:pt x="2562" y="576"/>
                    </a:lnTo>
                    <a:lnTo>
                      <a:pt x="2568" y="576"/>
                    </a:lnTo>
                    <a:lnTo>
                      <a:pt x="2568" y="576"/>
                    </a:lnTo>
                    <a:lnTo>
                      <a:pt x="2568" y="576"/>
                    </a:lnTo>
                    <a:lnTo>
                      <a:pt x="2568" y="570"/>
                    </a:lnTo>
                    <a:lnTo>
                      <a:pt x="2568" y="570"/>
                    </a:lnTo>
                    <a:lnTo>
                      <a:pt x="2568" y="570"/>
                    </a:lnTo>
                    <a:lnTo>
                      <a:pt x="2568" y="570"/>
                    </a:lnTo>
                    <a:lnTo>
                      <a:pt x="2574" y="564"/>
                    </a:lnTo>
                    <a:lnTo>
                      <a:pt x="2574" y="564"/>
                    </a:lnTo>
                    <a:lnTo>
                      <a:pt x="2574" y="564"/>
                    </a:lnTo>
                    <a:lnTo>
                      <a:pt x="2574" y="564"/>
                    </a:lnTo>
                    <a:lnTo>
                      <a:pt x="2574" y="558"/>
                    </a:lnTo>
                    <a:lnTo>
                      <a:pt x="2574" y="558"/>
                    </a:lnTo>
                    <a:lnTo>
                      <a:pt x="2574" y="558"/>
                    </a:lnTo>
                    <a:lnTo>
                      <a:pt x="2580" y="558"/>
                    </a:lnTo>
                    <a:lnTo>
                      <a:pt x="2580" y="558"/>
                    </a:lnTo>
                    <a:lnTo>
                      <a:pt x="2580" y="552"/>
                    </a:lnTo>
                    <a:lnTo>
                      <a:pt x="2580" y="552"/>
                    </a:lnTo>
                    <a:lnTo>
                      <a:pt x="2580" y="552"/>
                    </a:lnTo>
                    <a:lnTo>
                      <a:pt x="2580" y="552"/>
                    </a:lnTo>
                    <a:lnTo>
                      <a:pt x="2580" y="546"/>
                    </a:lnTo>
                    <a:lnTo>
                      <a:pt x="2586" y="546"/>
                    </a:lnTo>
                    <a:lnTo>
                      <a:pt x="2586" y="546"/>
                    </a:lnTo>
                    <a:lnTo>
                      <a:pt x="2586" y="546"/>
                    </a:lnTo>
                    <a:lnTo>
                      <a:pt x="2586" y="540"/>
                    </a:lnTo>
                    <a:lnTo>
                      <a:pt x="2586" y="540"/>
                    </a:lnTo>
                    <a:lnTo>
                      <a:pt x="2586" y="540"/>
                    </a:lnTo>
                    <a:lnTo>
                      <a:pt x="2586" y="540"/>
                    </a:lnTo>
                    <a:lnTo>
                      <a:pt x="2592" y="534"/>
                    </a:lnTo>
                    <a:lnTo>
                      <a:pt x="2592" y="534"/>
                    </a:lnTo>
                    <a:lnTo>
                      <a:pt x="2592" y="534"/>
                    </a:lnTo>
                    <a:lnTo>
                      <a:pt x="2592" y="534"/>
                    </a:lnTo>
                    <a:lnTo>
                      <a:pt x="2592" y="528"/>
                    </a:lnTo>
                    <a:lnTo>
                      <a:pt x="2592" y="528"/>
                    </a:lnTo>
                    <a:lnTo>
                      <a:pt x="2598" y="528"/>
                    </a:lnTo>
                    <a:lnTo>
                      <a:pt x="2598" y="528"/>
                    </a:lnTo>
                    <a:lnTo>
                      <a:pt x="2598" y="522"/>
                    </a:lnTo>
                    <a:lnTo>
                      <a:pt x="2598" y="522"/>
                    </a:lnTo>
                    <a:lnTo>
                      <a:pt x="2598" y="522"/>
                    </a:lnTo>
                    <a:lnTo>
                      <a:pt x="2598" y="522"/>
                    </a:lnTo>
                    <a:lnTo>
                      <a:pt x="2598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10" y="504"/>
                    </a:lnTo>
                    <a:lnTo>
                      <a:pt x="2610" y="504"/>
                    </a:lnTo>
                    <a:lnTo>
                      <a:pt x="2610" y="504"/>
                    </a:lnTo>
                    <a:lnTo>
                      <a:pt x="2610" y="504"/>
                    </a:lnTo>
                    <a:lnTo>
                      <a:pt x="2610" y="498"/>
                    </a:lnTo>
                    <a:lnTo>
                      <a:pt x="2610" y="498"/>
                    </a:lnTo>
                    <a:lnTo>
                      <a:pt x="2610" y="498"/>
                    </a:lnTo>
                    <a:lnTo>
                      <a:pt x="2616" y="492"/>
                    </a:lnTo>
                    <a:lnTo>
                      <a:pt x="2616" y="492"/>
                    </a:lnTo>
                    <a:lnTo>
                      <a:pt x="2616" y="492"/>
                    </a:lnTo>
                    <a:lnTo>
                      <a:pt x="2616" y="492"/>
                    </a:lnTo>
                    <a:lnTo>
                      <a:pt x="2616" y="486"/>
                    </a:lnTo>
                    <a:lnTo>
                      <a:pt x="2616" y="486"/>
                    </a:lnTo>
                    <a:lnTo>
                      <a:pt x="2616" y="486"/>
                    </a:lnTo>
                    <a:lnTo>
                      <a:pt x="2622" y="486"/>
                    </a:lnTo>
                    <a:lnTo>
                      <a:pt x="2622" y="480"/>
                    </a:lnTo>
                    <a:lnTo>
                      <a:pt x="2622" y="480"/>
                    </a:lnTo>
                    <a:lnTo>
                      <a:pt x="2622" y="480"/>
                    </a:lnTo>
                    <a:lnTo>
                      <a:pt x="2622" y="474"/>
                    </a:lnTo>
                    <a:lnTo>
                      <a:pt x="2622" y="474"/>
                    </a:lnTo>
                    <a:lnTo>
                      <a:pt x="2622" y="474"/>
                    </a:lnTo>
                    <a:lnTo>
                      <a:pt x="2628" y="474"/>
                    </a:lnTo>
                    <a:lnTo>
                      <a:pt x="2628" y="468"/>
                    </a:lnTo>
                    <a:lnTo>
                      <a:pt x="2628" y="468"/>
                    </a:lnTo>
                    <a:lnTo>
                      <a:pt x="2628" y="468"/>
                    </a:lnTo>
                    <a:lnTo>
                      <a:pt x="2628" y="462"/>
                    </a:lnTo>
                    <a:lnTo>
                      <a:pt x="2628" y="462"/>
                    </a:lnTo>
                    <a:lnTo>
                      <a:pt x="2628" y="462"/>
                    </a:lnTo>
                    <a:lnTo>
                      <a:pt x="2634" y="462"/>
                    </a:lnTo>
                    <a:lnTo>
                      <a:pt x="2634" y="456"/>
                    </a:lnTo>
                    <a:lnTo>
                      <a:pt x="2634" y="456"/>
                    </a:lnTo>
                    <a:lnTo>
                      <a:pt x="2634" y="456"/>
                    </a:lnTo>
                    <a:lnTo>
                      <a:pt x="2634" y="450"/>
                    </a:lnTo>
                    <a:lnTo>
                      <a:pt x="2634" y="450"/>
                    </a:lnTo>
                    <a:lnTo>
                      <a:pt x="2634" y="450"/>
                    </a:lnTo>
                    <a:lnTo>
                      <a:pt x="2640" y="450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38"/>
                    </a:lnTo>
                    <a:lnTo>
                      <a:pt x="2640" y="438"/>
                    </a:lnTo>
                    <a:lnTo>
                      <a:pt x="2640" y="438"/>
                    </a:lnTo>
                    <a:lnTo>
                      <a:pt x="2646" y="432"/>
                    </a:lnTo>
                    <a:lnTo>
                      <a:pt x="2646" y="432"/>
                    </a:lnTo>
                    <a:lnTo>
                      <a:pt x="2646" y="432"/>
                    </a:lnTo>
                    <a:lnTo>
                      <a:pt x="2646" y="432"/>
                    </a:lnTo>
                    <a:lnTo>
                      <a:pt x="2646" y="426"/>
                    </a:lnTo>
                    <a:lnTo>
                      <a:pt x="2646" y="426"/>
                    </a:lnTo>
                    <a:lnTo>
                      <a:pt x="2646" y="426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8" y="408"/>
                    </a:lnTo>
                    <a:lnTo>
                      <a:pt x="2658" y="408"/>
                    </a:lnTo>
                    <a:lnTo>
                      <a:pt x="2658" y="408"/>
                    </a:lnTo>
                    <a:lnTo>
                      <a:pt x="2658" y="402"/>
                    </a:lnTo>
                    <a:lnTo>
                      <a:pt x="2658" y="402"/>
                    </a:lnTo>
                    <a:lnTo>
                      <a:pt x="2658" y="402"/>
                    </a:lnTo>
                    <a:lnTo>
                      <a:pt x="2658" y="396"/>
                    </a:lnTo>
                    <a:lnTo>
                      <a:pt x="2664" y="396"/>
                    </a:lnTo>
                    <a:lnTo>
                      <a:pt x="2664" y="396"/>
                    </a:lnTo>
                    <a:lnTo>
                      <a:pt x="2664" y="390"/>
                    </a:lnTo>
                    <a:lnTo>
                      <a:pt x="2664" y="390"/>
                    </a:lnTo>
                    <a:lnTo>
                      <a:pt x="2664" y="390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70" y="384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2"/>
                    </a:lnTo>
                    <a:lnTo>
                      <a:pt x="2670" y="372"/>
                    </a:lnTo>
                    <a:lnTo>
                      <a:pt x="2670" y="372"/>
                    </a:lnTo>
                    <a:lnTo>
                      <a:pt x="2676" y="372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82" y="360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48"/>
                    </a:lnTo>
                    <a:lnTo>
                      <a:pt x="2682" y="348"/>
                    </a:lnTo>
                    <a:lnTo>
                      <a:pt x="2682" y="342"/>
                    </a:lnTo>
                    <a:lnTo>
                      <a:pt x="2688" y="342"/>
                    </a:lnTo>
                    <a:lnTo>
                      <a:pt x="2688" y="342"/>
                    </a:lnTo>
                    <a:lnTo>
                      <a:pt x="2688" y="336"/>
                    </a:lnTo>
                    <a:lnTo>
                      <a:pt x="2688" y="336"/>
                    </a:lnTo>
                    <a:lnTo>
                      <a:pt x="2688" y="336"/>
                    </a:lnTo>
                    <a:lnTo>
                      <a:pt x="2688" y="330"/>
                    </a:lnTo>
                    <a:lnTo>
                      <a:pt x="2688" y="330"/>
                    </a:lnTo>
                    <a:lnTo>
                      <a:pt x="2694" y="330"/>
                    </a:lnTo>
                    <a:lnTo>
                      <a:pt x="2694" y="324"/>
                    </a:lnTo>
                    <a:lnTo>
                      <a:pt x="2694" y="324"/>
                    </a:lnTo>
                    <a:lnTo>
                      <a:pt x="2694" y="324"/>
                    </a:lnTo>
                    <a:lnTo>
                      <a:pt x="2694" y="318"/>
                    </a:lnTo>
                    <a:lnTo>
                      <a:pt x="2694" y="318"/>
                    </a:lnTo>
                    <a:lnTo>
                      <a:pt x="2694" y="318"/>
                    </a:lnTo>
                    <a:lnTo>
                      <a:pt x="2700" y="312"/>
                    </a:lnTo>
                    <a:lnTo>
                      <a:pt x="2700" y="312"/>
                    </a:lnTo>
                    <a:lnTo>
                      <a:pt x="2700" y="312"/>
                    </a:lnTo>
                    <a:lnTo>
                      <a:pt x="2700" y="306"/>
                    </a:lnTo>
                    <a:lnTo>
                      <a:pt x="2700" y="306"/>
                    </a:lnTo>
                    <a:lnTo>
                      <a:pt x="2700" y="306"/>
                    </a:lnTo>
                    <a:lnTo>
                      <a:pt x="2700" y="300"/>
                    </a:lnTo>
                    <a:lnTo>
                      <a:pt x="2706" y="300"/>
                    </a:lnTo>
                    <a:lnTo>
                      <a:pt x="2706" y="294"/>
                    </a:lnTo>
                    <a:lnTo>
                      <a:pt x="2706" y="294"/>
                    </a:lnTo>
                    <a:lnTo>
                      <a:pt x="2706" y="294"/>
                    </a:lnTo>
                    <a:lnTo>
                      <a:pt x="2706" y="288"/>
                    </a:lnTo>
                    <a:lnTo>
                      <a:pt x="2706" y="288"/>
                    </a:lnTo>
                    <a:lnTo>
                      <a:pt x="2706" y="288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76"/>
                    </a:lnTo>
                    <a:lnTo>
                      <a:pt x="2712" y="276"/>
                    </a:lnTo>
                    <a:lnTo>
                      <a:pt x="2712" y="270"/>
                    </a:lnTo>
                    <a:lnTo>
                      <a:pt x="2712" y="270"/>
                    </a:lnTo>
                    <a:lnTo>
                      <a:pt x="2718" y="270"/>
                    </a:lnTo>
                    <a:lnTo>
                      <a:pt x="2718" y="264"/>
                    </a:lnTo>
                    <a:lnTo>
                      <a:pt x="2718" y="264"/>
                    </a:lnTo>
                    <a:lnTo>
                      <a:pt x="2718" y="264"/>
                    </a:lnTo>
                    <a:lnTo>
                      <a:pt x="2718" y="258"/>
                    </a:lnTo>
                    <a:lnTo>
                      <a:pt x="2718" y="258"/>
                    </a:lnTo>
                    <a:lnTo>
                      <a:pt x="2718" y="258"/>
                    </a:lnTo>
                    <a:lnTo>
                      <a:pt x="2724" y="252"/>
                    </a:lnTo>
                    <a:lnTo>
                      <a:pt x="2724" y="252"/>
                    </a:lnTo>
                    <a:lnTo>
                      <a:pt x="2724" y="246"/>
                    </a:lnTo>
                    <a:lnTo>
                      <a:pt x="2724" y="246"/>
                    </a:lnTo>
                    <a:lnTo>
                      <a:pt x="2724" y="246"/>
                    </a:lnTo>
                    <a:lnTo>
                      <a:pt x="2724" y="240"/>
                    </a:lnTo>
                    <a:lnTo>
                      <a:pt x="2724" y="240"/>
                    </a:lnTo>
                    <a:lnTo>
                      <a:pt x="2730" y="234"/>
                    </a:lnTo>
                    <a:lnTo>
                      <a:pt x="2730" y="234"/>
                    </a:lnTo>
                    <a:lnTo>
                      <a:pt x="2730" y="234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2"/>
                    </a:lnTo>
                    <a:lnTo>
                      <a:pt x="2736" y="222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04"/>
                    </a:lnTo>
                    <a:lnTo>
                      <a:pt x="2742" y="204"/>
                    </a:lnTo>
                    <a:lnTo>
                      <a:pt x="2742" y="204"/>
                    </a:lnTo>
                    <a:lnTo>
                      <a:pt x="2742" y="198"/>
                    </a:lnTo>
                    <a:lnTo>
                      <a:pt x="2742" y="198"/>
                    </a:lnTo>
                    <a:lnTo>
                      <a:pt x="2742" y="192"/>
                    </a:lnTo>
                    <a:lnTo>
                      <a:pt x="2742" y="192"/>
                    </a:lnTo>
                    <a:lnTo>
                      <a:pt x="2742" y="192"/>
                    </a:lnTo>
                    <a:lnTo>
                      <a:pt x="2748" y="186"/>
                    </a:lnTo>
                    <a:lnTo>
                      <a:pt x="2748" y="186"/>
                    </a:lnTo>
                    <a:lnTo>
                      <a:pt x="2748" y="180"/>
                    </a:lnTo>
                    <a:lnTo>
                      <a:pt x="2748" y="180"/>
                    </a:lnTo>
                    <a:lnTo>
                      <a:pt x="2748" y="180"/>
                    </a:lnTo>
                    <a:lnTo>
                      <a:pt x="2748" y="174"/>
                    </a:lnTo>
                    <a:lnTo>
                      <a:pt x="2748" y="174"/>
                    </a:lnTo>
                    <a:lnTo>
                      <a:pt x="2754" y="168"/>
                    </a:lnTo>
                    <a:lnTo>
                      <a:pt x="2754" y="168"/>
                    </a:lnTo>
                    <a:lnTo>
                      <a:pt x="2754" y="168"/>
                    </a:lnTo>
                    <a:lnTo>
                      <a:pt x="2754" y="162"/>
                    </a:lnTo>
                    <a:lnTo>
                      <a:pt x="2754" y="162"/>
                    </a:lnTo>
                    <a:lnTo>
                      <a:pt x="2754" y="156"/>
                    </a:lnTo>
                    <a:lnTo>
                      <a:pt x="2754" y="156"/>
                    </a:lnTo>
                    <a:lnTo>
                      <a:pt x="2760" y="156"/>
                    </a:lnTo>
                    <a:lnTo>
                      <a:pt x="2760" y="150"/>
                    </a:lnTo>
                    <a:lnTo>
                      <a:pt x="2760" y="150"/>
                    </a:lnTo>
                    <a:lnTo>
                      <a:pt x="2760" y="144"/>
                    </a:lnTo>
                    <a:lnTo>
                      <a:pt x="2760" y="144"/>
                    </a:lnTo>
                    <a:lnTo>
                      <a:pt x="2760" y="144"/>
                    </a:lnTo>
                    <a:lnTo>
                      <a:pt x="2766" y="138"/>
                    </a:lnTo>
                    <a:lnTo>
                      <a:pt x="2766" y="138"/>
                    </a:lnTo>
                    <a:lnTo>
                      <a:pt x="2766" y="132"/>
                    </a:lnTo>
                    <a:lnTo>
                      <a:pt x="2766" y="132"/>
                    </a:lnTo>
                    <a:lnTo>
                      <a:pt x="2766" y="126"/>
                    </a:lnTo>
                    <a:lnTo>
                      <a:pt x="2766" y="126"/>
                    </a:lnTo>
                    <a:lnTo>
                      <a:pt x="2766" y="126"/>
                    </a:lnTo>
                    <a:lnTo>
                      <a:pt x="2772" y="120"/>
                    </a:lnTo>
                    <a:lnTo>
                      <a:pt x="2772" y="120"/>
                    </a:lnTo>
                    <a:lnTo>
                      <a:pt x="2772" y="114"/>
                    </a:lnTo>
                    <a:lnTo>
                      <a:pt x="2772" y="114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8" y="102"/>
                    </a:lnTo>
                    <a:lnTo>
                      <a:pt x="2778" y="102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78" y="90"/>
                    </a:lnTo>
                    <a:lnTo>
                      <a:pt x="2778" y="90"/>
                    </a:lnTo>
                    <a:lnTo>
                      <a:pt x="2778" y="90"/>
                    </a:lnTo>
                    <a:lnTo>
                      <a:pt x="2784" y="84"/>
                    </a:lnTo>
                    <a:lnTo>
                      <a:pt x="2784" y="78"/>
                    </a:lnTo>
                    <a:lnTo>
                      <a:pt x="2784" y="78"/>
                    </a:lnTo>
                    <a:lnTo>
                      <a:pt x="2784" y="72"/>
                    </a:lnTo>
                    <a:lnTo>
                      <a:pt x="2784" y="72"/>
                    </a:lnTo>
                    <a:lnTo>
                      <a:pt x="2784" y="72"/>
                    </a:lnTo>
                    <a:lnTo>
                      <a:pt x="2790" y="66"/>
                    </a:lnTo>
                    <a:lnTo>
                      <a:pt x="2790" y="66"/>
                    </a:lnTo>
                    <a:lnTo>
                      <a:pt x="2790" y="60"/>
                    </a:lnTo>
                    <a:lnTo>
                      <a:pt x="2790" y="60"/>
                    </a:lnTo>
                    <a:lnTo>
                      <a:pt x="2790" y="60"/>
                    </a:lnTo>
                    <a:lnTo>
                      <a:pt x="2790" y="54"/>
                    </a:lnTo>
                    <a:lnTo>
                      <a:pt x="2790" y="54"/>
                    </a:lnTo>
                    <a:lnTo>
                      <a:pt x="2796" y="48"/>
                    </a:lnTo>
                    <a:lnTo>
                      <a:pt x="2796" y="48"/>
                    </a:lnTo>
                    <a:lnTo>
                      <a:pt x="2796" y="48"/>
                    </a:lnTo>
                    <a:lnTo>
                      <a:pt x="2796" y="42"/>
                    </a:lnTo>
                    <a:lnTo>
                      <a:pt x="2796" y="42"/>
                    </a:lnTo>
                    <a:lnTo>
                      <a:pt x="2796" y="42"/>
                    </a:lnTo>
                    <a:lnTo>
                      <a:pt x="2796" y="36"/>
                    </a:lnTo>
                    <a:lnTo>
                      <a:pt x="2802" y="36"/>
                    </a:lnTo>
                    <a:lnTo>
                      <a:pt x="2802" y="36"/>
                    </a:lnTo>
                    <a:lnTo>
                      <a:pt x="2802" y="36"/>
                    </a:lnTo>
                    <a:lnTo>
                      <a:pt x="2802" y="30"/>
                    </a:lnTo>
                    <a:lnTo>
                      <a:pt x="2802" y="30"/>
                    </a:lnTo>
                    <a:lnTo>
                      <a:pt x="2802" y="30"/>
                    </a:lnTo>
                    <a:lnTo>
                      <a:pt x="2802" y="24"/>
                    </a:lnTo>
                    <a:lnTo>
                      <a:pt x="2808" y="24"/>
                    </a:lnTo>
                    <a:lnTo>
                      <a:pt x="2808" y="24"/>
                    </a:lnTo>
                    <a:lnTo>
                      <a:pt x="2808" y="24"/>
                    </a:lnTo>
                    <a:lnTo>
                      <a:pt x="2808" y="18"/>
                    </a:lnTo>
                    <a:lnTo>
                      <a:pt x="2808" y="18"/>
                    </a:lnTo>
                    <a:lnTo>
                      <a:pt x="2808" y="18"/>
                    </a:lnTo>
                    <a:lnTo>
                      <a:pt x="2808" y="18"/>
                    </a:lnTo>
                    <a:lnTo>
                      <a:pt x="2814" y="18"/>
                    </a:lnTo>
                    <a:lnTo>
                      <a:pt x="2814" y="12"/>
                    </a:lnTo>
                    <a:lnTo>
                      <a:pt x="2814" y="12"/>
                    </a:lnTo>
                    <a:lnTo>
                      <a:pt x="2814" y="12"/>
                    </a:lnTo>
                    <a:lnTo>
                      <a:pt x="2814" y="12"/>
                    </a:lnTo>
                    <a:lnTo>
                      <a:pt x="2814" y="12"/>
                    </a:lnTo>
                    <a:lnTo>
                      <a:pt x="2814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6"/>
                    </a:lnTo>
                    <a:lnTo>
                      <a:pt x="2844" y="6"/>
                    </a:lnTo>
                    <a:lnTo>
                      <a:pt x="2844" y="6"/>
                    </a:lnTo>
                    <a:lnTo>
                      <a:pt x="2844" y="6"/>
                    </a:lnTo>
                    <a:lnTo>
                      <a:pt x="2850" y="6"/>
                    </a:lnTo>
                    <a:lnTo>
                      <a:pt x="2850" y="6"/>
                    </a:lnTo>
                    <a:lnTo>
                      <a:pt x="2850" y="6"/>
                    </a:lnTo>
                    <a:lnTo>
                      <a:pt x="2850" y="6"/>
                    </a:lnTo>
                    <a:lnTo>
                      <a:pt x="2850" y="12"/>
                    </a:lnTo>
                    <a:lnTo>
                      <a:pt x="2850" y="12"/>
                    </a:lnTo>
                    <a:lnTo>
                      <a:pt x="2850" y="12"/>
                    </a:lnTo>
                    <a:lnTo>
                      <a:pt x="2856" y="12"/>
                    </a:lnTo>
                    <a:lnTo>
                      <a:pt x="2856" y="12"/>
                    </a:lnTo>
                    <a:lnTo>
                      <a:pt x="2856" y="18"/>
                    </a:lnTo>
                    <a:lnTo>
                      <a:pt x="2856" y="18"/>
                    </a:lnTo>
                    <a:lnTo>
                      <a:pt x="2856" y="18"/>
                    </a:lnTo>
                    <a:lnTo>
                      <a:pt x="2856" y="18"/>
                    </a:lnTo>
                    <a:lnTo>
                      <a:pt x="2856" y="18"/>
                    </a:lnTo>
                    <a:lnTo>
                      <a:pt x="2862" y="24"/>
                    </a:lnTo>
                    <a:lnTo>
                      <a:pt x="2862" y="24"/>
                    </a:lnTo>
                    <a:lnTo>
                      <a:pt x="2862" y="24"/>
                    </a:lnTo>
                    <a:lnTo>
                      <a:pt x="2862" y="24"/>
                    </a:lnTo>
                    <a:lnTo>
                      <a:pt x="2862" y="30"/>
                    </a:lnTo>
                    <a:lnTo>
                      <a:pt x="2862" y="30"/>
                    </a:lnTo>
                    <a:lnTo>
                      <a:pt x="2862" y="30"/>
                    </a:lnTo>
                    <a:lnTo>
                      <a:pt x="2868" y="36"/>
                    </a:lnTo>
                    <a:lnTo>
                      <a:pt x="2868" y="36"/>
                    </a:lnTo>
                    <a:lnTo>
                      <a:pt x="2868" y="36"/>
                    </a:lnTo>
                    <a:lnTo>
                      <a:pt x="2868" y="36"/>
                    </a:lnTo>
                    <a:lnTo>
                      <a:pt x="2868" y="42"/>
                    </a:lnTo>
                    <a:lnTo>
                      <a:pt x="2868" y="42"/>
                    </a:lnTo>
                    <a:lnTo>
                      <a:pt x="2868" y="42"/>
                    </a:lnTo>
                    <a:lnTo>
                      <a:pt x="2874" y="48"/>
                    </a:lnTo>
                    <a:lnTo>
                      <a:pt x="2874" y="48"/>
                    </a:lnTo>
                    <a:lnTo>
                      <a:pt x="2874" y="48"/>
                    </a:lnTo>
                    <a:lnTo>
                      <a:pt x="2874" y="54"/>
                    </a:lnTo>
                    <a:lnTo>
                      <a:pt x="2874" y="54"/>
                    </a:lnTo>
                    <a:lnTo>
                      <a:pt x="2874" y="54"/>
                    </a:lnTo>
                    <a:lnTo>
                      <a:pt x="2880" y="54"/>
                    </a:lnTo>
                    <a:lnTo>
                      <a:pt x="2880" y="60"/>
                    </a:lnTo>
                    <a:lnTo>
                      <a:pt x="2880" y="60"/>
                    </a:lnTo>
                    <a:lnTo>
                      <a:pt x="2880" y="60"/>
                    </a:lnTo>
                    <a:lnTo>
                      <a:pt x="2880" y="66"/>
                    </a:lnTo>
                    <a:lnTo>
                      <a:pt x="2880" y="66"/>
                    </a:lnTo>
                    <a:lnTo>
                      <a:pt x="2880" y="66"/>
                    </a:lnTo>
                    <a:lnTo>
                      <a:pt x="2886" y="66"/>
                    </a:lnTo>
                    <a:lnTo>
                      <a:pt x="2886" y="72"/>
                    </a:lnTo>
                    <a:lnTo>
                      <a:pt x="2886" y="72"/>
                    </a:lnTo>
                    <a:lnTo>
                      <a:pt x="2886" y="72"/>
                    </a:lnTo>
                    <a:lnTo>
                      <a:pt x="2886" y="78"/>
                    </a:lnTo>
                    <a:lnTo>
                      <a:pt x="2886" y="78"/>
                    </a:lnTo>
                    <a:lnTo>
                      <a:pt x="2886" y="78"/>
                    </a:lnTo>
                    <a:lnTo>
                      <a:pt x="2892" y="78"/>
                    </a:lnTo>
                    <a:lnTo>
                      <a:pt x="2892" y="84"/>
                    </a:lnTo>
                    <a:lnTo>
                      <a:pt x="2892" y="84"/>
                    </a:lnTo>
                    <a:lnTo>
                      <a:pt x="2892" y="84"/>
                    </a:lnTo>
                    <a:lnTo>
                      <a:pt x="2892" y="90"/>
                    </a:lnTo>
                    <a:lnTo>
                      <a:pt x="2892" y="90"/>
                    </a:lnTo>
                    <a:lnTo>
                      <a:pt x="2892" y="90"/>
                    </a:lnTo>
                    <a:lnTo>
                      <a:pt x="2898" y="90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102"/>
                    </a:lnTo>
                    <a:lnTo>
                      <a:pt x="2898" y="102"/>
                    </a:lnTo>
                    <a:lnTo>
                      <a:pt x="2898" y="102"/>
                    </a:lnTo>
                    <a:lnTo>
                      <a:pt x="2904" y="102"/>
                    </a:lnTo>
                    <a:lnTo>
                      <a:pt x="2904" y="108"/>
                    </a:lnTo>
                    <a:lnTo>
                      <a:pt x="2904" y="108"/>
                    </a:lnTo>
                    <a:lnTo>
                      <a:pt x="2904" y="108"/>
                    </a:lnTo>
                    <a:lnTo>
                      <a:pt x="2904" y="114"/>
                    </a:lnTo>
                    <a:lnTo>
                      <a:pt x="2904" y="114"/>
                    </a:lnTo>
                    <a:lnTo>
                      <a:pt x="2904" y="114"/>
                    </a:lnTo>
                    <a:lnTo>
                      <a:pt x="2910" y="114"/>
                    </a:lnTo>
                    <a:lnTo>
                      <a:pt x="2910" y="120"/>
                    </a:lnTo>
                    <a:lnTo>
                      <a:pt x="2910" y="120"/>
                    </a:lnTo>
                    <a:lnTo>
                      <a:pt x="2910" y="120"/>
                    </a:lnTo>
                    <a:lnTo>
                      <a:pt x="2910" y="126"/>
                    </a:lnTo>
                    <a:lnTo>
                      <a:pt x="2910" y="126"/>
                    </a:lnTo>
                    <a:lnTo>
                      <a:pt x="2910" y="126"/>
                    </a:lnTo>
                    <a:lnTo>
                      <a:pt x="2916" y="126"/>
                    </a:lnTo>
                    <a:lnTo>
                      <a:pt x="2916" y="132"/>
                    </a:lnTo>
                    <a:lnTo>
                      <a:pt x="2916" y="132"/>
                    </a:lnTo>
                    <a:lnTo>
                      <a:pt x="2916" y="132"/>
                    </a:lnTo>
                    <a:lnTo>
                      <a:pt x="2916" y="132"/>
                    </a:lnTo>
                    <a:lnTo>
                      <a:pt x="2916" y="138"/>
                    </a:lnTo>
                    <a:lnTo>
                      <a:pt x="2916" y="138"/>
                    </a:lnTo>
                    <a:lnTo>
                      <a:pt x="2922" y="138"/>
                    </a:lnTo>
                    <a:lnTo>
                      <a:pt x="2922" y="144"/>
                    </a:lnTo>
                    <a:lnTo>
                      <a:pt x="2922" y="144"/>
                    </a:lnTo>
                    <a:lnTo>
                      <a:pt x="2922" y="144"/>
                    </a:lnTo>
                    <a:lnTo>
                      <a:pt x="2922" y="144"/>
                    </a:lnTo>
                    <a:lnTo>
                      <a:pt x="2922" y="150"/>
                    </a:lnTo>
                    <a:lnTo>
                      <a:pt x="2922" y="150"/>
                    </a:lnTo>
                    <a:lnTo>
                      <a:pt x="2928" y="150"/>
                    </a:lnTo>
                    <a:lnTo>
                      <a:pt x="2928" y="156"/>
                    </a:lnTo>
                    <a:lnTo>
                      <a:pt x="2928" y="156"/>
                    </a:lnTo>
                    <a:lnTo>
                      <a:pt x="2928" y="156"/>
                    </a:lnTo>
                    <a:lnTo>
                      <a:pt x="2928" y="156"/>
                    </a:lnTo>
                    <a:lnTo>
                      <a:pt x="2928" y="162"/>
                    </a:lnTo>
                    <a:lnTo>
                      <a:pt x="2928" y="162"/>
                    </a:lnTo>
                    <a:lnTo>
                      <a:pt x="2934" y="162"/>
                    </a:lnTo>
                    <a:lnTo>
                      <a:pt x="2934" y="162"/>
                    </a:lnTo>
                    <a:lnTo>
                      <a:pt x="2934" y="168"/>
                    </a:lnTo>
                    <a:lnTo>
                      <a:pt x="2934" y="168"/>
                    </a:lnTo>
                    <a:lnTo>
                      <a:pt x="2934" y="168"/>
                    </a:lnTo>
                    <a:lnTo>
                      <a:pt x="2934" y="168"/>
                    </a:lnTo>
                    <a:lnTo>
                      <a:pt x="2934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0" y="180"/>
                    </a:lnTo>
                    <a:lnTo>
                      <a:pt x="2940" y="180"/>
                    </a:lnTo>
                    <a:lnTo>
                      <a:pt x="2940" y="180"/>
                    </a:lnTo>
                    <a:lnTo>
                      <a:pt x="2940" y="180"/>
                    </a:lnTo>
                    <a:lnTo>
                      <a:pt x="2940" y="186"/>
                    </a:lnTo>
                    <a:lnTo>
                      <a:pt x="2946" y="186"/>
                    </a:lnTo>
                    <a:lnTo>
                      <a:pt x="2946" y="186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2" y="204"/>
                    </a:lnTo>
                    <a:lnTo>
                      <a:pt x="2952" y="204"/>
                    </a:lnTo>
                    <a:lnTo>
                      <a:pt x="2952" y="204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6"/>
                    </a:lnTo>
                    <a:lnTo>
                      <a:pt x="2958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8"/>
                    </a:lnTo>
                    <a:lnTo>
                      <a:pt x="2970" y="228"/>
                    </a:lnTo>
                    <a:lnTo>
                      <a:pt x="2970" y="228"/>
                    </a:lnTo>
                    <a:lnTo>
                      <a:pt x="2970" y="228"/>
                    </a:lnTo>
                    <a:lnTo>
                      <a:pt x="2970" y="234"/>
                    </a:lnTo>
                    <a:lnTo>
                      <a:pt x="2970" y="234"/>
                    </a:lnTo>
                    <a:lnTo>
                      <a:pt x="2970" y="234"/>
                    </a:lnTo>
                    <a:lnTo>
                      <a:pt x="2970" y="234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6"/>
                    </a:lnTo>
                    <a:lnTo>
                      <a:pt x="2976" y="246"/>
                    </a:lnTo>
                    <a:lnTo>
                      <a:pt x="2976" y="246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64"/>
                    </a:lnTo>
                    <a:lnTo>
                      <a:pt x="2988" y="264"/>
                    </a:lnTo>
                    <a:lnTo>
                      <a:pt x="2988" y="264"/>
                    </a:lnTo>
                    <a:lnTo>
                      <a:pt x="2988" y="264"/>
                    </a:lnTo>
                    <a:lnTo>
                      <a:pt x="2988" y="270"/>
                    </a:lnTo>
                    <a:lnTo>
                      <a:pt x="2994" y="270"/>
                    </a:lnTo>
                    <a:lnTo>
                      <a:pt x="2994" y="270"/>
                    </a:lnTo>
                    <a:lnTo>
                      <a:pt x="2994" y="270"/>
                    </a:lnTo>
                    <a:lnTo>
                      <a:pt x="2994" y="270"/>
                    </a:lnTo>
                    <a:lnTo>
                      <a:pt x="2994" y="276"/>
                    </a:lnTo>
                    <a:lnTo>
                      <a:pt x="2994" y="276"/>
                    </a:lnTo>
                    <a:lnTo>
                      <a:pt x="2994" y="276"/>
                    </a:lnTo>
                    <a:lnTo>
                      <a:pt x="3000" y="276"/>
                    </a:lnTo>
                    <a:lnTo>
                      <a:pt x="3000" y="282"/>
                    </a:lnTo>
                    <a:lnTo>
                      <a:pt x="3000" y="282"/>
                    </a:lnTo>
                    <a:lnTo>
                      <a:pt x="3000" y="282"/>
                    </a:lnTo>
                    <a:lnTo>
                      <a:pt x="3000" y="282"/>
                    </a:lnTo>
                    <a:lnTo>
                      <a:pt x="3000" y="288"/>
                    </a:lnTo>
                    <a:lnTo>
                      <a:pt x="3000" y="288"/>
                    </a:lnTo>
                    <a:lnTo>
                      <a:pt x="3006" y="288"/>
                    </a:lnTo>
                    <a:lnTo>
                      <a:pt x="3006" y="288"/>
                    </a:lnTo>
                    <a:lnTo>
                      <a:pt x="3006" y="294"/>
                    </a:lnTo>
                    <a:lnTo>
                      <a:pt x="3006" y="294"/>
                    </a:lnTo>
                    <a:lnTo>
                      <a:pt x="3006" y="294"/>
                    </a:lnTo>
                    <a:lnTo>
                      <a:pt x="3006" y="294"/>
                    </a:lnTo>
                    <a:lnTo>
                      <a:pt x="3006" y="300"/>
                    </a:lnTo>
                    <a:lnTo>
                      <a:pt x="3012" y="300"/>
                    </a:lnTo>
                    <a:lnTo>
                      <a:pt x="3012" y="300"/>
                    </a:lnTo>
                    <a:lnTo>
                      <a:pt x="3012" y="300"/>
                    </a:lnTo>
                    <a:lnTo>
                      <a:pt x="3012" y="300"/>
                    </a:lnTo>
                    <a:lnTo>
                      <a:pt x="3012" y="306"/>
                    </a:lnTo>
                    <a:lnTo>
                      <a:pt x="3012" y="306"/>
                    </a:lnTo>
                    <a:lnTo>
                      <a:pt x="3012" y="306"/>
                    </a:lnTo>
                    <a:lnTo>
                      <a:pt x="3018" y="306"/>
                    </a:lnTo>
                    <a:lnTo>
                      <a:pt x="3018" y="312"/>
                    </a:lnTo>
                    <a:lnTo>
                      <a:pt x="3018" y="312"/>
                    </a:lnTo>
                    <a:lnTo>
                      <a:pt x="3018" y="312"/>
                    </a:lnTo>
                    <a:lnTo>
                      <a:pt x="3018" y="312"/>
                    </a:lnTo>
                    <a:lnTo>
                      <a:pt x="3018" y="318"/>
                    </a:lnTo>
                    <a:lnTo>
                      <a:pt x="3018" y="318"/>
                    </a:lnTo>
                    <a:lnTo>
                      <a:pt x="3024" y="318"/>
                    </a:lnTo>
                    <a:lnTo>
                      <a:pt x="3024" y="318"/>
                    </a:lnTo>
                    <a:lnTo>
                      <a:pt x="3024" y="318"/>
                    </a:lnTo>
                    <a:lnTo>
                      <a:pt x="3024" y="324"/>
                    </a:lnTo>
                    <a:lnTo>
                      <a:pt x="3024" y="324"/>
                    </a:lnTo>
                    <a:lnTo>
                      <a:pt x="3024" y="324"/>
                    </a:lnTo>
                    <a:lnTo>
                      <a:pt x="3024" y="324"/>
                    </a:lnTo>
                    <a:lnTo>
                      <a:pt x="3030" y="330"/>
                    </a:lnTo>
                    <a:lnTo>
                      <a:pt x="3030" y="330"/>
                    </a:lnTo>
                    <a:lnTo>
                      <a:pt x="3030" y="330"/>
                    </a:lnTo>
                    <a:lnTo>
                      <a:pt x="3030" y="330"/>
                    </a:lnTo>
                    <a:lnTo>
                      <a:pt x="3030" y="336"/>
                    </a:lnTo>
                    <a:lnTo>
                      <a:pt x="3030" y="336"/>
                    </a:lnTo>
                    <a:lnTo>
                      <a:pt x="3030" y="336"/>
                    </a:lnTo>
                    <a:lnTo>
                      <a:pt x="3036" y="336"/>
                    </a:lnTo>
                    <a:lnTo>
                      <a:pt x="3036" y="336"/>
                    </a:lnTo>
                    <a:lnTo>
                      <a:pt x="3036" y="342"/>
                    </a:lnTo>
                    <a:lnTo>
                      <a:pt x="3036" y="342"/>
                    </a:lnTo>
                    <a:lnTo>
                      <a:pt x="3036" y="342"/>
                    </a:lnTo>
                    <a:lnTo>
                      <a:pt x="3036" y="342"/>
                    </a:lnTo>
                    <a:lnTo>
                      <a:pt x="3036" y="348"/>
                    </a:lnTo>
                    <a:lnTo>
                      <a:pt x="3042" y="348"/>
                    </a:lnTo>
                    <a:lnTo>
                      <a:pt x="3042" y="348"/>
                    </a:lnTo>
                    <a:lnTo>
                      <a:pt x="3042" y="348"/>
                    </a:lnTo>
                    <a:lnTo>
                      <a:pt x="3042" y="348"/>
                    </a:lnTo>
                    <a:lnTo>
                      <a:pt x="3042" y="354"/>
                    </a:lnTo>
                    <a:lnTo>
                      <a:pt x="3042" y="354"/>
                    </a:lnTo>
                    <a:lnTo>
                      <a:pt x="3042" y="354"/>
                    </a:lnTo>
                    <a:lnTo>
                      <a:pt x="3048" y="354"/>
                    </a:lnTo>
                    <a:lnTo>
                      <a:pt x="3048" y="360"/>
                    </a:lnTo>
                    <a:lnTo>
                      <a:pt x="3048" y="360"/>
                    </a:lnTo>
                    <a:lnTo>
                      <a:pt x="3048" y="360"/>
                    </a:lnTo>
                    <a:lnTo>
                      <a:pt x="3048" y="360"/>
                    </a:lnTo>
                    <a:lnTo>
                      <a:pt x="3048" y="360"/>
                    </a:lnTo>
                    <a:lnTo>
                      <a:pt x="3054" y="366"/>
                    </a:lnTo>
                    <a:lnTo>
                      <a:pt x="3054" y="366"/>
                    </a:lnTo>
                    <a:lnTo>
                      <a:pt x="3054" y="366"/>
                    </a:lnTo>
                    <a:lnTo>
                      <a:pt x="3054" y="366"/>
                    </a:lnTo>
                    <a:lnTo>
                      <a:pt x="3054" y="366"/>
                    </a:lnTo>
                    <a:lnTo>
                      <a:pt x="3054" y="372"/>
                    </a:lnTo>
                    <a:lnTo>
                      <a:pt x="3054" y="372"/>
                    </a:lnTo>
                    <a:lnTo>
                      <a:pt x="3060" y="372"/>
                    </a:lnTo>
                    <a:lnTo>
                      <a:pt x="3060" y="372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6" y="384"/>
                    </a:lnTo>
                    <a:lnTo>
                      <a:pt x="3066" y="384"/>
                    </a:lnTo>
                    <a:lnTo>
                      <a:pt x="3066" y="384"/>
                    </a:lnTo>
                    <a:lnTo>
                      <a:pt x="3066" y="384"/>
                    </a:lnTo>
                    <a:lnTo>
                      <a:pt x="3066" y="384"/>
                    </a:lnTo>
                    <a:lnTo>
                      <a:pt x="3066" y="390"/>
                    </a:lnTo>
                    <a:lnTo>
                      <a:pt x="3066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8" y="402"/>
                    </a:lnTo>
                    <a:lnTo>
                      <a:pt x="3078" y="402"/>
                    </a:lnTo>
                    <a:lnTo>
                      <a:pt x="3078" y="402"/>
                    </a:lnTo>
                    <a:lnTo>
                      <a:pt x="3078" y="402"/>
                    </a:lnTo>
                    <a:lnTo>
                      <a:pt x="3078" y="402"/>
                    </a:lnTo>
                    <a:lnTo>
                      <a:pt x="3078" y="408"/>
                    </a:lnTo>
                    <a:lnTo>
                      <a:pt x="3078" y="408"/>
                    </a:lnTo>
                    <a:lnTo>
                      <a:pt x="3084" y="408"/>
                    </a:lnTo>
                    <a:lnTo>
                      <a:pt x="3084" y="408"/>
                    </a:lnTo>
                    <a:lnTo>
                      <a:pt x="3084" y="408"/>
                    </a:lnTo>
                    <a:lnTo>
                      <a:pt x="3084" y="414"/>
                    </a:lnTo>
                    <a:lnTo>
                      <a:pt x="3084" y="414"/>
                    </a:lnTo>
                    <a:lnTo>
                      <a:pt x="3084" y="414"/>
                    </a:lnTo>
                    <a:lnTo>
                      <a:pt x="3084" y="414"/>
                    </a:lnTo>
                    <a:lnTo>
                      <a:pt x="3090" y="414"/>
                    </a:lnTo>
                    <a:lnTo>
                      <a:pt x="3090" y="420"/>
                    </a:lnTo>
                    <a:lnTo>
                      <a:pt x="3090" y="420"/>
                    </a:lnTo>
                    <a:lnTo>
                      <a:pt x="3090" y="420"/>
                    </a:lnTo>
                    <a:lnTo>
                      <a:pt x="3090" y="420"/>
                    </a:lnTo>
                    <a:lnTo>
                      <a:pt x="3090" y="420"/>
                    </a:lnTo>
                    <a:lnTo>
                      <a:pt x="3090" y="426"/>
                    </a:lnTo>
                    <a:lnTo>
                      <a:pt x="3096" y="426"/>
                    </a:lnTo>
                    <a:lnTo>
                      <a:pt x="3096" y="426"/>
                    </a:lnTo>
                    <a:lnTo>
                      <a:pt x="3096" y="426"/>
                    </a:lnTo>
                    <a:lnTo>
                      <a:pt x="3096" y="426"/>
                    </a:lnTo>
                    <a:lnTo>
                      <a:pt x="3096" y="432"/>
                    </a:lnTo>
                    <a:lnTo>
                      <a:pt x="3096" y="432"/>
                    </a:lnTo>
                    <a:lnTo>
                      <a:pt x="3096" y="432"/>
                    </a:lnTo>
                    <a:lnTo>
                      <a:pt x="3102" y="432"/>
                    </a:lnTo>
                    <a:lnTo>
                      <a:pt x="3102" y="432"/>
                    </a:lnTo>
                    <a:lnTo>
                      <a:pt x="3102" y="438"/>
                    </a:lnTo>
                    <a:lnTo>
                      <a:pt x="3102" y="438"/>
                    </a:lnTo>
                    <a:lnTo>
                      <a:pt x="3102" y="438"/>
                    </a:lnTo>
                    <a:lnTo>
                      <a:pt x="3102" y="438"/>
                    </a:lnTo>
                    <a:lnTo>
                      <a:pt x="3102" y="438"/>
                    </a:lnTo>
                    <a:lnTo>
                      <a:pt x="3108" y="438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20" y="456"/>
                    </a:lnTo>
                    <a:lnTo>
                      <a:pt x="3120" y="456"/>
                    </a:lnTo>
                    <a:lnTo>
                      <a:pt x="3120" y="456"/>
                    </a:lnTo>
                    <a:lnTo>
                      <a:pt x="3120" y="462"/>
                    </a:lnTo>
                    <a:lnTo>
                      <a:pt x="3120" y="462"/>
                    </a:lnTo>
                    <a:lnTo>
                      <a:pt x="3120" y="462"/>
                    </a:lnTo>
                    <a:lnTo>
                      <a:pt x="3120" y="462"/>
                    </a:lnTo>
                    <a:lnTo>
                      <a:pt x="3126" y="462"/>
                    </a:lnTo>
                    <a:lnTo>
                      <a:pt x="3126" y="462"/>
                    </a:lnTo>
                    <a:lnTo>
                      <a:pt x="3126" y="468"/>
                    </a:lnTo>
                    <a:lnTo>
                      <a:pt x="3126" y="468"/>
                    </a:lnTo>
                    <a:lnTo>
                      <a:pt x="3126" y="468"/>
                    </a:lnTo>
                    <a:lnTo>
                      <a:pt x="3126" y="468"/>
                    </a:lnTo>
                    <a:lnTo>
                      <a:pt x="3126" y="468"/>
                    </a:lnTo>
                    <a:lnTo>
                      <a:pt x="3132" y="468"/>
                    </a:lnTo>
                    <a:lnTo>
                      <a:pt x="3132" y="468"/>
                    </a:lnTo>
                    <a:lnTo>
                      <a:pt x="3132" y="474"/>
                    </a:lnTo>
                    <a:lnTo>
                      <a:pt x="3132" y="474"/>
                    </a:lnTo>
                    <a:lnTo>
                      <a:pt x="3132" y="474"/>
                    </a:lnTo>
                    <a:lnTo>
                      <a:pt x="3132" y="474"/>
                    </a:lnTo>
                    <a:lnTo>
                      <a:pt x="3132" y="474"/>
                    </a:lnTo>
                    <a:lnTo>
                      <a:pt x="3138" y="474"/>
                    </a:lnTo>
                    <a:lnTo>
                      <a:pt x="3138" y="474"/>
                    </a:lnTo>
                    <a:lnTo>
                      <a:pt x="3138" y="480"/>
                    </a:lnTo>
                    <a:lnTo>
                      <a:pt x="3138" y="480"/>
                    </a:lnTo>
                    <a:lnTo>
                      <a:pt x="3138" y="480"/>
                    </a:lnTo>
                    <a:lnTo>
                      <a:pt x="3138" y="480"/>
                    </a:lnTo>
                    <a:lnTo>
                      <a:pt x="3144" y="480"/>
                    </a:lnTo>
                    <a:lnTo>
                      <a:pt x="3144" y="480"/>
                    </a:lnTo>
                    <a:lnTo>
                      <a:pt x="3144" y="480"/>
                    </a:lnTo>
                    <a:lnTo>
                      <a:pt x="3144" y="480"/>
                    </a:lnTo>
                    <a:lnTo>
                      <a:pt x="3144" y="486"/>
                    </a:lnTo>
                    <a:lnTo>
                      <a:pt x="3144" y="486"/>
                    </a:lnTo>
                    <a:lnTo>
                      <a:pt x="3144" y="486"/>
                    </a:lnTo>
                    <a:lnTo>
                      <a:pt x="3150" y="486"/>
                    </a:lnTo>
                    <a:lnTo>
                      <a:pt x="3150" y="486"/>
                    </a:lnTo>
                    <a:lnTo>
                      <a:pt x="3150" y="486"/>
                    </a:lnTo>
                    <a:lnTo>
                      <a:pt x="3150" y="486"/>
                    </a:lnTo>
                    <a:lnTo>
                      <a:pt x="3150" y="486"/>
                    </a:lnTo>
                    <a:lnTo>
                      <a:pt x="3150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62" y="492"/>
                    </a:lnTo>
                    <a:lnTo>
                      <a:pt x="3162" y="492"/>
                    </a:lnTo>
                    <a:lnTo>
                      <a:pt x="3162" y="492"/>
                    </a:lnTo>
                    <a:lnTo>
                      <a:pt x="3162" y="498"/>
                    </a:lnTo>
                    <a:lnTo>
                      <a:pt x="3162" y="498"/>
                    </a:lnTo>
                    <a:lnTo>
                      <a:pt x="3162" y="498"/>
                    </a:lnTo>
                    <a:lnTo>
                      <a:pt x="3162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74" y="498"/>
                    </a:lnTo>
                    <a:lnTo>
                      <a:pt x="3174" y="498"/>
                    </a:lnTo>
                    <a:lnTo>
                      <a:pt x="3174" y="504"/>
                    </a:lnTo>
                    <a:lnTo>
                      <a:pt x="3174" y="504"/>
                    </a:lnTo>
                    <a:lnTo>
                      <a:pt x="3174" y="504"/>
                    </a:lnTo>
                    <a:lnTo>
                      <a:pt x="3174" y="504"/>
                    </a:lnTo>
                    <a:lnTo>
                      <a:pt x="3174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92" y="504"/>
                    </a:lnTo>
                    <a:lnTo>
                      <a:pt x="3192" y="504"/>
                    </a:lnTo>
                    <a:lnTo>
                      <a:pt x="3192" y="510"/>
                    </a:lnTo>
                    <a:lnTo>
                      <a:pt x="3192" y="510"/>
                    </a:lnTo>
                    <a:lnTo>
                      <a:pt x="3192" y="510"/>
                    </a:lnTo>
                    <a:lnTo>
                      <a:pt x="3192" y="510"/>
                    </a:lnTo>
                    <a:lnTo>
                      <a:pt x="3192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22" y="510"/>
                    </a:lnTo>
                    <a:lnTo>
                      <a:pt x="3222" y="510"/>
                    </a:lnTo>
                    <a:lnTo>
                      <a:pt x="3222" y="510"/>
                    </a:lnTo>
                    <a:lnTo>
                      <a:pt x="3222" y="510"/>
                    </a:lnTo>
                    <a:lnTo>
                      <a:pt x="3222" y="516"/>
                    </a:lnTo>
                    <a:lnTo>
                      <a:pt x="3222" y="516"/>
                    </a:lnTo>
                    <a:lnTo>
                      <a:pt x="3222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300" y="522"/>
                    </a:lnTo>
                    <a:lnTo>
                      <a:pt x="3300" y="522"/>
                    </a:lnTo>
                    <a:lnTo>
                      <a:pt x="3300" y="528"/>
                    </a:lnTo>
                    <a:lnTo>
                      <a:pt x="3300" y="528"/>
                    </a:lnTo>
                    <a:lnTo>
                      <a:pt x="3300" y="528"/>
                    </a:lnTo>
                    <a:lnTo>
                      <a:pt x="3300" y="528"/>
                    </a:lnTo>
                    <a:lnTo>
                      <a:pt x="3300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24" y="528"/>
                    </a:lnTo>
                    <a:lnTo>
                      <a:pt x="3324" y="528"/>
                    </a:lnTo>
                    <a:lnTo>
                      <a:pt x="3324" y="528"/>
                    </a:lnTo>
                    <a:lnTo>
                      <a:pt x="3324" y="528"/>
                    </a:lnTo>
                    <a:lnTo>
                      <a:pt x="3324" y="528"/>
                    </a:lnTo>
                    <a:lnTo>
                      <a:pt x="3324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8" y="528"/>
                    </a:lnTo>
                    <a:lnTo>
                      <a:pt x="3348" y="528"/>
                    </a:lnTo>
                    <a:lnTo>
                      <a:pt x="3348" y="528"/>
                    </a:lnTo>
                    <a:lnTo>
                      <a:pt x="3348" y="534"/>
                    </a:lnTo>
                    <a:lnTo>
                      <a:pt x="3348" y="534"/>
                    </a:lnTo>
                    <a:lnTo>
                      <a:pt x="3348" y="534"/>
                    </a:lnTo>
                    <a:lnTo>
                      <a:pt x="3348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72" y="534"/>
                    </a:lnTo>
                    <a:lnTo>
                      <a:pt x="3372" y="534"/>
                    </a:lnTo>
                    <a:lnTo>
                      <a:pt x="3372" y="534"/>
                    </a:lnTo>
                    <a:lnTo>
                      <a:pt x="3372" y="534"/>
                    </a:lnTo>
                    <a:lnTo>
                      <a:pt x="3372" y="534"/>
                    </a:lnTo>
                    <a:lnTo>
                      <a:pt x="3372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402" y="534"/>
                    </a:lnTo>
                    <a:lnTo>
                      <a:pt x="3402" y="534"/>
                    </a:lnTo>
                    <a:lnTo>
                      <a:pt x="3402" y="534"/>
                    </a:lnTo>
                    <a:lnTo>
                      <a:pt x="3402" y="534"/>
                    </a:lnTo>
                    <a:lnTo>
                      <a:pt x="3402" y="534"/>
                    </a:lnTo>
                    <a:lnTo>
                      <a:pt x="3402" y="534"/>
                    </a:lnTo>
                    <a:lnTo>
                      <a:pt x="3408" y="534"/>
                    </a:lnTo>
                    <a:lnTo>
                      <a:pt x="3408" y="534"/>
                    </a:lnTo>
                    <a:lnTo>
                      <a:pt x="3408" y="534"/>
                    </a:lnTo>
                    <a:lnTo>
                      <a:pt x="3408" y="534"/>
                    </a:lnTo>
                    <a:lnTo>
                      <a:pt x="3408" y="534"/>
                    </a:lnTo>
                    <a:lnTo>
                      <a:pt x="3408" y="540"/>
                    </a:lnTo>
                    <a:lnTo>
                      <a:pt x="3408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74" y="540"/>
                    </a:lnTo>
                    <a:lnTo>
                      <a:pt x="3474" y="540"/>
                    </a:lnTo>
                    <a:lnTo>
                      <a:pt x="3474" y="540"/>
                    </a:lnTo>
                    <a:lnTo>
                      <a:pt x="3474" y="540"/>
                    </a:lnTo>
                    <a:lnTo>
                      <a:pt x="3474" y="540"/>
                    </a:lnTo>
                    <a:lnTo>
                      <a:pt x="3474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10" y="540"/>
                    </a:lnTo>
                    <a:lnTo>
                      <a:pt x="3510" y="540"/>
                    </a:lnTo>
                    <a:lnTo>
                      <a:pt x="3510" y="546"/>
                    </a:lnTo>
                    <a:lnTo>
                      <a:pt x="3510" y="546"/>
                    </a:lnTo>
                    <a:lnTo>
                      <a:pt x="3510" y="546"/>
                    </a:lnTo>
                    <a:lnTo>
                      <a:pt x="3510" y="546"/>
                    </a:lnTo>
                    <a:lnTo>
                      <a:pt x="3510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52" y="546"/>
                    </a:lnTo>
                    <a:lnTo>
                      <a:pt x="3552" y="546"/>
                    </a:lnTo>
                    <a:lnTo>
                      <a:pt x="3552" y="546"/>
                    </a:lnTo>
                    <a:lnTo>
                      <a:pt x="3552" y="546"/>
                    </a:lnTo>
                    <a:lnTo>
                      <a:pt x="3552" y="546"/>
                    </a:lnTo>
                    <a:lnTo>
                      <a:pt x="3552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12" y="546"/>
                    </a:lnTo>
                    <a:lnTo>
                      <a:pt x="3612" y="546"/>
                    </a:lnTo>
                    <a:lnTo>
                      <a:pt x="3612" y="546"/>
                    </a:lnTo>
                    <a:lnTo>
                      <a:pt x="3612" y="546"/>
                    </a:lnTo>
                    <a:lnTo>
                      <a:pt x="3612" y="552"/>
                    </a:lnTo>
                    <a:lnTo>
                      <a:pt x="3612" y="552"/>
                    </a:lnTo>
                    <a:lnTo>
                      <a:pt x="3612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24" y="552"/>
                    </a:lnTo>
                    <a:lnTo>
                      <a:pt x="3624" y="552"/>
                    </a:lnTo>
                    <a:lnTo>
                      <a:pt x="3624" y="552"/>
                    </a:lnTo>
                    <a:lnTo>
                      <a:pt x="3624" y="552"/>
                    </a:lnTo>
                    <a:lnTo>
                      <a:pt x="3624" y="552"/>
                    </a:lnTo>
                    <a:lnTo>
                      <a:pt x="3624" y="552"/>
                    </a:lnTo>
                    <a:lnTo>
                      <a:pt x="3624" y="558"/>
                    </a:lnTo>
                    <a:lnTo>
                      <a:pt x="3630" y="558"/>
                    </a:lnTo>
                    <a:lnTo>
                      <a:pt x="3630" y="558"/>
                    </a:lnTo>
                    <a:lnTo>
                      <a:pt x="3630" y="558"/>
                    </a:lnTo>
                    <a:lnTo>
                      <a:pt x="3630" y="558"/>
                    </a:lnTo>
                    <a:lnTo>
                      <a:pt x="3630" y="558"/>
                    </a:lnTo>
                    <a:lnTo>
                      <a:pt x="3630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42" y="558"/>
                    </a:lnTo>
                    <a:lnTo>
                      <a:pt x="3642" y="558"/>
                    </a:lnTo>
                    <a:lnTo>
                      <a:pt x="3642" y="558"/>
                    </a:lnTo>
                    <a:lnTo>
                      <a:pt x="3642" y="564"/>
                    </a:lnTo>
                    <a:lnTo>
                      <a:pt x="3642" y="564"/>
                    </a:lnTo>
                    <a:lnTo>
                      <a:pt x="3642" y="564"/>
                    </a:lnTo>
                    <a:lnTo>
                      <a:pt x="3642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54" y="564"/>
                    </a:lnTo>
                    <a:lnTo>
                      <a:pt x="3654" y="564"/>
                    </a:lnTo>
                    <a:lnTo>
                      <a:pt x="3654" y="564"/>
                    </a:lnTo>
                    <a:lnTo>
                      <a:pt x="3654" y="564"/>
                    </a:lnTo>
                    <a:lnTo>
                      <a:pt x="3654" y="564"/>
                    </a:lnTo>
                    <a:lnTo>
                      <a:pt x="3654" y="564"/>
                    </a:lnTo>
                    <a:lnTo>
                      <a:pt x="3654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72" y="570"/>
                    </a:lnTo>
                    <a:lnTo>
                      <a:pt x="3672" y="570"/>
                    </a:lnTo>
                    <a:lnTo>
                      <a:pt x="3672" y="570"/>
                    </a:lnTo>
                    <a:lnTo>
                      <a:pt x="3672" y="576"/>
                    </a:lnTo>
                    <a:lnTo>
                      <a:pt x="3672" y="576"/>
                    </a:lnTo>
                    <a:lnTo>
                      <a:pt x="3672" y="576"/>
                    </a:lnTo>
                    <a:lnTo>
                      <a:pt x="3672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702" y="582"/>
                    </a:lnTo>
                    <a:lnTo>
                      <a:pt x="3702" y="582"/>
                    </a:lnTo>
                    <a:lnTo>
                      <a:pt x="3702" y="582"/>
                    </a:lnTo>
                    <a:lnTo>
                      <a:pt x="3702" y="582"/>
                    </a:lnTo>
                    <a:lnTo>
                      <a:pt x="3702" y="582"/>
                    </a:lnTo>
                    <a:lnTo>
                      <a:pt x="3702" y="588"/>
                    </a:lnTo>
                    <a:lnTo>
                      <a:pt x="3702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94"/>
                    </a:lnTo>
                    <a:lnTo>
                      <a:pt x="3720" y="594"/>
                    </a:lnTo>
                    <a:lnTo>
                      <a:pt x="3720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44" y="594"/>
                    </a:lnTo>
                    <a:lnTo>
                      <a:pt x="3744" y="594"/>
                    </a:lnTo>
                    <a:lnTo>
                      <a:pt x="3744" y="594"/>
                    </a:lnTo>
                    <a:lnTo>
                      <a:pt x="3744" y="594"/>
                    </a:lnTo>
                    <a:lnTo>
                      <a:pt x="3744" y="594"/>
                    </a:lnTo>
                    <a:lnTo>
                      <a:pt x="3744" y="600"/>
                    </a:lnTo>
                    <a:lnTo>
                      <a:pt x="3744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8" y="600"/>
                    </a:lnTo>
                    <a:lnTo>
                      <a:pt x="3798" y="594"/>
                    </a:lnTo>
                    <a:lnTo>
                      <a:pt x="3798" y="594"/>
                    </a:lnTo>
                    <a:lnTo>
                      <a:pt x="3798" y="594"/>
                    </a:lnTo>
                    <a:lnTo>
                      <a:pt x="3798" y="594"/>
                    </a:lnTo>
                    <a:lnTo>
                      <a:pt x="3798" y="594"/>
                    </a:lnTo>
                    <a:lnTo>
                      <a:pt x="3798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52" y="588"/>
                    </a:lnTo>
                    <a:lnTo>
                      <a:pt x="3852" y="588"/>
                    </a:lnTo>
                    <a:lnTo>
                      <a:pt x="3852" y="582"/>
                    </a:lnTo>
                    <a:lnTo>
                      <a:pt x="3852" y="582"/>
                    </a:lnTo>
                    <a:lnTo>
                      <a:pt x="3852" y="582"/>
                    </a:lnTo>
                    <a:lnTo>
                      <a:pt x="3852" y="582"/>
                    </a:lnTo>
                    <a:lnTo>
                      <a:pt x="3852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6" y="582"/>
                    </a:lnTo>
                    <a:lnTo>
                      <a:pt x="3876" y="582"/>
                    </a:lnTo>
                    <a:lnTo>
                      <a:pt x="3876" y="576"/>
                    </a:lnTo>
                    <a:lnTo>
                      <a:pt x="3876" y="576"/>
                    </a:lnTo>
                    <a:lnTo>
                      <a:pt x="3876" y="576"/>
                    </a:lnTo>
                    <a:lnTo>
                      <a:pt x="3876" y="576"/>
                    </a:lnTo>
                    <a:lnTo>
                      <a:pt x="3876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6" y="570"/>
                    </a:lnTo>
                    <a:lnTo>
                      <a:pt x="3936" y="570"/>
                    </a:lnTo>
                    <a:lnTo>
                      <a:pt x="3936" y="570"/>
                    </a:lnTo>
                    <a:lnTo>
                      <a:pt x="3936" y="570"/>
                    </a:lnTo>
                    <a:lnTo>
                      <a:pt x="3936" y="570"/>
                    </a:lnTo>
                    <a:lnTo>
                      <a:pt x="3936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8" y="570"/>
                    </a:lnTo>
                    <a:lnTo>
                      <a:pt x="3978" y="570"/>
                    </a:lnTo>
                    <a:lnTo>
                      <a:pt x="3978" y="576"/>
                    </a:lnTo>
                    <a:lnTo>
                      <a:pt x="3978" y="576"/>
                    </a:lnTo>
                    <a:lnTo>
                      <a:pt x="3978" y="576"/>
                    </a:lnTo>
                    <a:lnTo>
                      <a:pt x="3978" y="576"/>
                    </a:lnTo>
                    <a:lnTo>
                      <a:pt x="3978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8" y="576"/>
                    </a:lnTo>
                    <a:lnTo>
                      <a:pt x="4008" y="576"/>
                    </a:lnTo>
                    <a:lnTo>
                      <a:pt x="4008" y="576"/>
                    </a:lnTo>
                    <a:lnTo>
                      <a:pt x="4008" y="576"/>
                    </a:lnTo>
                    <a:lnTo>
                      <a:pt x="4008" y="576"/>
                    </a:lnTo>
                    <a:lnTo>
                      <a:pt x="4008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80" y="576"/>
                    </a:lnTo>
                    <a:lnTo>
                      <a:pt x="4080" y="576"/>
                    </a:lnTo>
                    <a:lnTo>
                      <a:pt x="4080" y="576"/>
                    </a:lnTo>
                    <a:lnTo>
                      <a:pt x="4080" y="576"/>
                    </a:lnTo>
                    <a:lnTo>
                      <a:pt x="4080" y="576"/>
                    </a:lnTo>
                    <a:lnTo>
                      <a:pt x="4080" y="576"/>
                    </a:lnTo>
                    <a:lnTo>
                      <a:pt x="4080" y="582"/>
                    </a:lnTo>
                    <a:lnTo>
                      <a:pt x="4086" y="582"/>
                    </a:lnTo>
                    <a:lnTo>
                      <a:pt x="4086" y="582"/>
                    </a:lnTo>
                    <a:lnTo>
                      <a:pt x="4086" y="582"/>
                    </a:lnTo>
                    <a:lnTo>
                      <a:pt x="4086" y="582"/>
                    </a:lnTo>
                    <a:lnTo>
                      <a:pt x="4086" y="582"/>
                    </a:lnTo>
                    <a:lnTo>
                      <a:pt x="4086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6" y="582"/>
                    </a:lnTo>
                    <a:lnTo>
                      <a:pt x="4116" y="582"/>
                    </a:lnTo>
                    <a:lnTo>
                      <a:pt x="4116" y="582"/>
                    </a:lnTo>
                    <a:lnTo>
                      <a:pt x="4116" y="582"/>
                    </a:lnTo>
                    <a:lnTo>
                      <a:pt x="4116" y="582"/>
                    </a:lnTo>
                    <a:lnTo>
                      <a:pt x="4116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8" y="582"/>
                    </a:lnTo>
                    <a:lnTo>
                      <a:pt x="4158" y="582"/>
                    </a:lnTo>
                    <a:lnTo>
                      <a:pt x="4158" y="582"/>
                    </a:lnTo>
                    <a:lnTo>
                      <a:pt x="4158" y="582"/>
                    </a:lnTo>
                    <a:lnTo>
                      <a:pt x="4158" y="582"/>
                    </a:lnTo>
                    <a:lnTo>
                      <a:pt x="4158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8" y="582"/>
                    </a:lnTo>
                    <a:lnTo>
                      <a:pt x="4188" y="582"/>
                    </a:lnTo>
                    <a:lnTo>
                      <a:pt x="4188" y="582"/>
                    </a:lnTo>
                    <a:lnTo>
                      <a:pt x="4188" y="582"/>
                    </a:lnTo>
                    <a:lnTo>
                      <a:pt x="4188" y="582"/>
                    </a:lnTo>
                    <a:lnTo>
                      <a:pt x="4188" y="576"/>
                    </a:lnTo>
                    <a:lnTo>
                      <a:pt x="4188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90" y="576"/>
                    </a:lnTo>
                    <a:lnTo>
                      <a:pt x="4290" y="570"/>
                    </a:lnTo>
                    <a:lnTo>
                      <a:pt x="4290" y="570"/>
                    </a:lnTo>
                    <a:lnTo>
                      <a:pt x="4290" y="570"/>
                    </a:lnTo>
                    <a:lnTo>
                      <a:pt x="4290" y="570"/>
                    </a:lnTo>
                    <a:lnTo>
                      <a:pt x="4290" y="570"/>
                    </a:lnTo>
                    <a:lnTo>
                      <a:pt x="4290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8" y="570"/>
                    </a:lnTo>
                    <a:lnTo>
                      <a:pt x="4338" y="570"/>
                    </a:lnTo>
                    <a:lnTo>
                      <a:pt x="4338" y="570"/>
                    </a:lnTo>
                    <a:lnTo>
                      <a:pt x="4338" y="570"/>
                    </a:lnTo>
                    <a:lnTo>
                      <a:pt x="4338" y="570"/>
                    </a:lnTo>
                    <a:lnTo>
                      <a:pt x="4338" y="570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7" name="Rectangle 59"/>
              <p:cNvSpPr>
                <a:spLocks noChangeArrowheads="1"/>
              </p:cNvSpPr>
              <p:nvPr/>
            </p:nvSpPr>
            <p:spPr bwMode="auto">
              <a:xfrm>
                <a:off x="1283" y="2074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08" name="Freeform 60"/>
              <p:cNvSpPr>
                <a:spLocks/>
              </p:cNvSpPr>
              <p:nvPr/>
            </p:nvSpPr>
            <p:spPr bwMode="auto">
              <a:xfrm>
                <a:off x="635" y="1138"/>
                <a:ext cx="4338" cy="450"/>
              </a:xfrm>
              <a:custGeom>
                <a:avLst/>
                <a:gdLst/>
                <a:ahLst/>
                <a:cxnLst>
                  <a:cxn ang="0">
                    <a:pos x="66" y="312"/>
                  </a:cxn>
                  <a:cxn ang="0">
                    <a:pos x="132" y="312"/>
                  </a:cxn>
                  <a:cxn ang="0">
                    <a:pos x="204" y="306"/>
                  </a:cxn>
                  <a:cxn ang="0">
                    <a:pos x="270" y="294"/>
                  </a:cxn>
                  <a:cxn ang="0">
                    <a:pos x="342" y="270"/>
                  </a:cxn>
                  <a:cxn ang="0">
                    <a:pos x="408" y="234"/>
                  </a:cxn>
                  <a:cxn ang="0">
                    <a:pos x="474" y="192"/>
                  </a:cxn>
                  <a:cxn ang="0">
                    <a:pos x="546" y="150"/>
                  </a:cxn>
                  <a:cxn ang="0">
                    <a:pos x="612" y="114"/>
                  </a:cxn>
                  <a:cxn ang="0">
                    <a:pos x="684" y="90"/>
                  </a:cxn>
                  <a:cxn ang="0">
                    <a:pos x="750" y="60"/>
                  </a:cxn>
                  <a:cxn ang="0">
                    <a:pos x="822" y="24"/>
                  </a:cxn>
                  <a:cxn ang="0">
                    <a:pos x="888" y="6"/>
                  </a:cxn>
                  <a:cxn ang="0">
                    <a:pos x="960" y="0"/>
                  </a:cxn>
                  <a:cxn ang="0">
                    <a:pos x="1026" y="12"/>
                  </a:cxn>
                  <a:cxn ang="0">
                    <a:pos x="1092" y="24"/>
                  </a:cxn>
                  <a:cxn ang="0">
                    <a:pos x="1164" y="42"/>
                  </a:cxn>
                  <a:cxn ang="0">
                    <a:pos x="1230" y="78"/>
                  </a:cxn>
                  <a:cxn ang="0">
                    <a:pos x="1302" y="126"/>
                  </a:cxn>
                  <a:cxn ang="0">
                    <a:pos x="1368" y="174"/>
                  </a:cxn>
                  <a:cxn ang="0">
                    <a:pos x="1440" y="222"/>
                  </a:cxn>
                  <a:cxn ang="0">
                    <a:pos x="1506" y="270"/>
                  </a:cxn>
                  <a:cxn ang="0">
                    <a:pos x="1578" y="306"/>
                  </a:cxn>
                  <a:cxn ang="0">
                    <a:pos x="1644" y="348"/>
                  </a:cxn>
                  <a:cxn ang="0">
                    <a:pos x="1710" y="384"/>
                  </a:cxn>
                  <a:cxn ang="0">
                    <a:pos x="1782" y="420"/>
                  </a:cxn>
                  <a:cxn ang="0">
                    <a:pos x="1848" y="450"/>
                  </a:cxn>
                  <a:cxn ang="0">
                    <a:pos x="1920" y="450"/>
                  </a:cxn>
                  <a:cxn ang="0">
                    <a:pos x="1986" y="438"/>
                  </a:cxn>
                  <a:cxn ang="0">
                    <a:pos x="2058" y="432"/>
                  </a:cxn>
                  <a:cxn ang="0">
                    <a:pos x="2124" y="426"/>
                  </a:cxn>
                  <a:cxn ang="0">
                    <a:pos x="2196" y="420"/>
                  </a:cxn>
                  <a:cxn ang="0">
                    <a:pos x="2262" y="432"/>
                  </a:cxn>
                  <a:cxn ang="0">
                    <a:pos x="2328" y="438"/>
                  </a:cxn>
                  <a:cxn ang="0">
                    <a:pos x="2400" y="444"/>
                  </a:cxn>
                  <a:cxn ang="0">
                    <a:pos x="2466" y="450"/>
                  </a:cxn>
                  <a:cxn ang="0">
                    <a:pos x="2538" y="432"/>
                  </a:cxn>
                  <a:cxn ang="0">
                    <a:pos x="2604" y="396"/>
                  </a:cxn>
                  <a:cxn ang="0">
                    <a:pos x="2676" y="360"/>
                  </a:cxn>
                  <a:cxn ang="0">
                    <a:pos x="2742" y="318"/>
                  </a:cxn>
                  <a:cxn ang="0">
                    <a:pos x="2814" y="282"/>
                  </a:cxn>
                  <a:cxn ang="0">
                    <a:pos x="2880" y="234"/>
                  </a:cxn>
                  <a:cxn ang="0">
                    <a:pos x="2946" y="186"/>
                  </a:cxn>
                  <a:cxn ang="0">
                    <a:pos x="3018" y="138"/>
                  </a:cxn>
                  <a:cxn ang="0">
                    <a:pos x="3084" y="90"/>
                  </a:cxn>
                  <a:cxn ang="0">
                    <a:pos x="3156" y="48"/>
                  </a:cxn>
                  <a:cxn ang="0">
                    <a:pos x="3222" y="30"/>
                  </a:cxn>
                  <a:cxn ang="0">
                    <a:pos x="3294" y="12"/>
                  </a:cxn>
                  <a:cxn ang="0">
                    <a:pos x="3360" y="0"/>
                  </a:cxn>
                  <a:cxn ang="0">
                    <a:pos x="3432" y="0"/>
                  </a:cxn>
                  <a:cxn ang="0">
                    <a:pos x="3498" y="18"/>
                  </a:cxn>
                  <a:cxn ang="0">
                    <a:pos x="3564" y="48"/>
                  </a:cxn>
                  <a:cxn ang="0">
                    <a:pos x="3636" y="78"/>
                  </a:cxn>
                  <a:cxn ang="0">
                    <a:pos x="3702" y="108"/>
                  </a:cxn>
                  <a:cxn ang="0">
                    <a:pos x="3774" y="138"/>
                  </a:cxn>
                  <a:cxn ang="0">
                    <a:pos x="3840" y="180"/>
                  </a:cxn>
                  <a:cxn ang="0">
                    <a:pos x="3912" y="222"/>
                  </a:cxn>
                  <a:cxn ang="0">
                    <a:pos x="3978" y="258"/>
                  </a:cxn>
                  <a:cxn ang="0">
                    <a:pos x="4044" y="288"/>
                  </a:cxn>
                  <a:cxn ang="0">
                    <a:pos x="4116" y="306"/>
                  </a:cxn>
                  <a:cxn ang="0">
                    <a:pos x="4182" y="312"/>
                  </a:cxn>
                  <a:cxn ang="0">
                    <a:pos x="4254" y="312"/>
                  </a:cxn>
                  <a:cxn ang="0">
                    <a:pos x="4320" y="312"/>
                  </a:cxn>
                </a:cxnLst>
                <a:rect l="0" t="0" r="r" b="b"/>
                <a:pathLst>
                  <a:path w="4338" h="450">
                    <a:moveTo>
                      <a:pt x="0" y="312"/>
                    </a:move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6" y="312"/>
                    </a:lnTo>
                    <a:lnTo>
                      <a:pt x="96" y="312"/>
                    </a:lnTo>
                    <a:lnTo>
                      <a:pt x="96" y="312"/>
                    </a:lnTo>
                    <a:lnTo>
                      <a:pt x="96" y="312"/>
                    </a:lnTo>
                    <a:lnTo>
                      <a:pt x="96" y="312"/>
                    </a:lnTo>
                    <a:lnTo>
                      <a:pt x="96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80" y="312"/>
                    </a:lnTo>
                    <a:lnTo>
                      <a:pt x="180" y="312"/>
                    </a:lnTo>
                    <a:lnTo>
                      <a:pt x="180" y="312"/>
                    </a:lnTo>
                    <a:lnTo>
                      <a:pt x="180" y="312"/>
                    </a:lnTo>
                    <a:lnTo>
                      <a:pt x="180" y="312"/>
                    </a:lnTo>
                    <a:lnTo>
                      <a:pt x="180" y="312"/>
                    </a:lnTo>
                    <a:lnTo>
                      <a:pt x="186" y="312"/>
                    </a:lnTo>
                    <a:lnTo>
                      <a:pt x="186" y="312"/>
                    </a:lnTo>
                    <a:lnTo>
                      <a:pt x="186" y="312"/>
                    </a:lnTo>
                    <a:lnTo>
                      <a:pt x="186" y="312"/>
                    </a:lnTo>
                    <a:lnTo>
                      <a:pt x="186" y="312"/>
                    </a:lnTo>
                    <a:lnTo>
                      <a:pt x="186" y="312"/>
                    </a:lnTo>
                    <a:lnTo>
                      <a:pt x="186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22" y="306"/>
                    </a:lnTo>
                    <a:lnTo>
                      <a:pt x="222" y="306"/>
                    </a:lnTo>
                    <a:lnTo>
                      <a:pt x="222" y="306"/>
                    </a:lnTo>
                    <a:lnTo>
                      <a:pt x="222" y="306"/>
                    </a:lnTo>
                    <a:lnTo>
                      <a:pt x="222" y="306"/>
                    </a:lnTo>
                    <a:lnTo>
                      <a:pt x="222" y="306"/>
                    </a:lnTo>
                    <a:lnTo>
                      <a:pt x="228" y="306"/>
                    </a:lnTo>
                    <a:lnTo>
                      <a:pt x="228" y="306"/>
                    </a:lnTo>
                    <a:lnTo>
                      <a:pt x="228" y="306"/>
                    </a:lnTo>
                    <a:lnTo>
                      <a:pt x="228" y="300"/>
                    </a:lnTo>
                    <a:lnTo>
                      <a:pt x="228" y="300"/>
                    </a:lnTo>
                    <a:lnTo>
                      <a:pt x="228" y="300"/>
                    </a:lnTo>
                    <a:lnTo>
                      <a:pt x="228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8" y="300"/>
                    </a:lnTo>
                    <a:lnTo>
                      <a:pt x="258" y="294"/>
                    </a:lnTo>
                    <a:lnTo>
                      <a:pt x="258" y="294"/>
                    </a:lnTo>
                    <a:lnTo>
                      <a:pt x="258" y="294"/>
                    </a:lnTo>
                    <a:lnTo>
                      <a:pt x="258" y="294"/>
                    </a:lnTo>
                    <a:lnTo>
                      <a:pt x="258" y="294"/>
                    </a:lnTo>
                    <a:lnTo>
                      <a:pt x="258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6" y="294"/>
                    </a:lnTo>
                    <a:lnTo>
                      <a:pt x="276" y="294"/>
                    </a:lnTo>
                    <a:lnTo>
                      <a:pt x="276" y="294"/>
                    </a:lnTo>
                    <a:lnTo>
                      <a:pt x="276" y="294"/>
                    </a:lnTo>
                    <a:lnTo>
                      <a:pt x="276" y="294"/>
                    </a:lnTo>
                    <a:lnTo>
                      <a:pt x="276" y="288"/>
                    </a:lnTo>
                    <a:lnTo>
                      <a:pt x="276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12" y="282"/>
                    </a:lnTo>
                    <a:lnTo>
                      <a:pt x="312" y="282"/>
                    </a:lnTo>
                    <a:lnTo>
                      <a:pt x="312" y="282"/>
                    </a:lnTo>
                    <a:lnTo>
                      <a:pt x="312" y="282"/>
                    </a:lnTo>
                    <a:lnTo>
                      <a:pt x="312" y="282"/>
                    </a:lnTo>
                    <a:lnTo>
                      <a:pt x="312" y="282"/>
                    </a:lnTo>
                    <a:lnTo>
                      <a:pt x="312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30" y="276"/>
                    </a:lnTo>
                    <a:lnTo>
                      <a:pt x="330" y="276"/>
                    </a:lnTo>
                    <a:lnTo>
                      <a:pt x="330" y="276"/>
                    </a:lnTo>
                    <a:lnTo>
                      <a:pt x="330" y="270"/>
                    </a:lnTo>
                    <a:lnTo>
                      <a:pt x="330" y="270"/>
                    </a:lnTo>
                    <a:lnTo>
                      <a:pt x="330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58"/>
                    </a:lnTo>
                    <a:lnTo>
                      <a:pt x="360" y="258"/>
                    </a:lnTo>
                    <a:lnTo>
                      <a:pt x="360" y="258"/>
                    </a:lnTo>
                    <a:lnTo>
                      <a:pt x="360" y="258"/>
                    </a:lnTo>
                    <a:lnTo>
                      <a:pt x="360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72" y="258"/>
                    </a:lnTo>
                    <a:lnTo>
                      <a:pt x="372" y="258"/>
                    </a:lnTo>
                    <a:lnTo>
                      <a:pt x="372" y="258"/>
                    </a:lnTo>
                    <a:lnTo>
                      <a:pt x="372" y="252"/>
                    </a:lnTo>
                    <a:lnTo>
                      <a:pt x="372" y="252"/>
                    </a:lnTo>
                    <a:lnTo>
                      <a:pt x="372" y="252"/>
                    </a:lnTo>
                    <a:lnTo>
                      <a:pt x="372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84" y="252"/>
                    </a:lnTo>
                    <a:lnTo>
                      <a:pt x="384" y="252"/>
                    </a:lnTo>
                    <a:lnTo>
                      <a:pt x="384" y="252"/>
                    </a:lnTo>
                    <a:lnTo>
                      <a:pt x="384" y="252"/>
                    </a:lnTo>
                    <a:lnTo>
                      <a:pt x="384" y="246"/>
                    </a:lnTo>
                    <a:lnTo>
                      <a:pt x="384" y="246"/>
                    </a:lnTo>
                    <a:lnTo>
                      <a:pt x="384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6" y="246"/>
                    </a:lnTo>
                    <a:lnTo>
                      <a:pt x="396" y="246"/>
                    </a:lnTo>
                    <a:lnTo>
                      <a:pt x="396" y="246"/>
                    </a:lnTo>
                    <a:lnTo>
                      <a:pt x="396" y="240"/>
                    </a:lnTo>
                    <a:lnTo>
                      <a:pt x="396" y="240"/>
                    </a:lnTo>
                    <a:lnTo>
                      <a:pt x="396" y="240"/>
                    </a:lnTo>
                    <a:lnTo>
                      <a:pt x="396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34"/>
                    </a:lnTo>
                    <a:lnTo>
                      <a:pt x="408" y="234"/>
                    </a:lnTo>
                    <a:lnTo>
                      <a:pt x="408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20" y="234"/>
                    </a:lnTo>
                    <a:lnTo>
                      <a:pt x="420" y="234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8" y="222"/>
                    </a:lnTo>
                    <a:lnTo>
                      <a:pt x="438" y="222"/>
                    </a:lnTo>
                    <a:lnTo>
                      <a:pt x="438" y="222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6" y="210"/>
                    </a:lnTo>
                    <a:lnTo>
                      <a:pt x="456" y="210"/>
                    </a:lnTo>
                    <a:lnTo>
                      <a:pt x="456" y="210"/>
                    </a:lnTo>
                    <a:lnTo>
                      <a:pt x="456" y="210"/>
                    </a:lnTo>
                    <a:lnTo>
                      <a:pt x="456" y="204"/>
                    </a:lnTo>
                    <a:lnTo>
                      <a:pt x="456" y="204"/>
                    </a:lnTo>
                    <a:lnTo>
                      <a:pt x="456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74" y="198"/>
                    </a:lnTo>
                    <a:lnTo>
                      <a:pt x="474" y="198"/>
                    </a:lnTo>
                    <a:lnTo>
                      <a:pt x="474" y="198"/>
                    </a:lnTo>
                    <a:lnTo>
                      <a:pt x="474" y="198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6" y="192"/>
                    </a:lnTo>
                    <a:lnTo>
                      <a:pt x="486" y="186"/>
                    </a:lnTo>
                    <a:lnTo>
                      <a:pt x="486" y="186"/>
                    </a:lnTo>
                    <a:lnTo>
                      <a:pt x="486" y="186"/>
                    </a:lnTo>
                    <a:lnTo>
                      <a:pt x="486" y="186"/>
                    </a:lnTo>
                    <a:lnTo>
                      <a:pt x="486" y="186"/>
                    </a:lnTo>
                    <a:lnTo>
                      <a:pt x="486" y="186"/>
                    </a:lnTo>
                    <a:lnTo>
                      <a:pt x="492" y="186"/>
                    </a:lnTo>
                    <a:lnTo>
                      <a:pt x="492" y="186"/>
                    </a:lnTo>
                    <a:lnTo>
                      <a:pt x="492" y="186"/>
                    </a:lnTo>
                    <a:lnTo>
                      <a:pt x="492" y="186"/>
                    </a:lnTo>
                    <a:lnTo>
                      <a:pt x="492" y="186"/>
                    </a:lnTo>
                    <a:lnTo>
                      <a:pt x="492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504" y="180"/>
                    </a:lnTo>
                    <a:lnTo>
                      <a:pt x="504" y="180"/>
                    </a:lnTo>
                    <a:lnTo>
                      <a:pt x="504" y="174"/>
                    </a:lnTo>
                    <a:lnTo>
                      <a:pt x="504" y="174"/>
                    </a:lnTo>
                    <a:lnTo>
                      <a:pt x="504" y="174"/>
                    </a:lnTo>
                    <a:lnTo>
                      <a:pt x="504" y="174"/>
                    </a:lnTo>
                    <a:lnTo>
                      <a:pt x="504" y="174"/>
                    </a:lnTo>
                    <a:lnTo>
                      <a:pt x="510" y="174"/>
                    </a:lnTo>
                    <a:lnTo>
                      <a:pt x="510" y="174"/>
                    </a:lnTo>
                    <a:lnTo>
                      <a:pt x="510" y="174"/>
                    </a:lnTo>
                    <a:lnTo>
                      <a:pt x="510" y="174"/>
                    </a:lnTo>
                    <a:lnTo>
                      <a:pt x="510" y="174"/>
                    </a:lnTo>
                    <a:lnTo>
                      <a:pt x="510" y="174"/>
                    </a:lnTo>
                    <a:lnTo>
                      <a:pt x="510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22" y="168"/>
                    </a:lnTo>
                    <a:lnTo>
                      <a:pt x="522" y="168"/>
                    </a:lnTo>
                    <a:lnTo>
                      <a:pt x="522" y="168"/>
                    </a:lnTo>
                    <a:lnTo>
                      <a:pt x="522" y="162"/>
                    </a:lnTo>
                    <a:lnTo>
                      <a:pt x="522" y="162"/>
                    </a:lnTo>
                    <a:lnTo>
                      <a:pt x="522" y="162"/>
                    </a:lnTo>
                    <a:lnTo>
                      <a:pt x="522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0"/>
                    </a:lnTo>
                    <a:lnTo>
                      <a:pt x="540" y="150"/>
                    </a:lnTo>
                    <a:lnTo>
                      <a:pt x="540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52" y="150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70" y="138"/>
                    </a:lnTo>
                    <a:lnTo>
                      <a:pt x="570" y="138"/>
                    </a:lnTo>
                    <a:lnTo>
                      <a:pt x="570" y="138"/>
                    </a:lnTo>
                    <a:lnTo>
                      <a:pt x="570" y="138"/>
                    </a:lnTo>
                    <a:lnTo>
                      <a:pt x="570" y="132"/>
                    </a:lnTo>
                    <a:lnTo>
                      <a:pt x="570" y="132"/>
                    </a:lnTo>
                    <a:lnTo>
                      <a:pt x="570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82" y="132"/>
                    </a:lnTo>
                    <a:lnTo>
                      <a:pt x="582" y="132"/>
                    </a:lnTo>
                    <a:lnTo>
                      <a:pt x="582" y="132"/>
                    </a:lnTo>
                    <a:lnTo>
                      <a:pt x="582" y="126"/>
                    </a:lnTo>
                    <a:lnTo>
                      <a:pt x="582" y="126"/>
                    </a:lnTo>
                    <a:lnTo>
                      <a:pt x="582" y="126"/>
                    </a:lnTo>
                    <a:lnTo>
                      <a:pt x="582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94" y="126"/>
                    </a:lnTo>
                    <a:lnTo>
                      <a:pt x="594" y="126"/>
                    </a:lnTo>
                    <a:lnTo>
                      <a:pt x="594" y="126"/>
                    </a:lnTo>
                    <a:lnTo>
                      <a:pt x="594" y="126"/>
                    </a:lnTo>
                    <a:lnTo>
                      <a:pt x="594" y="120"/>
                    </a:lnTo>
                    <a:lnTo>
                      <a:pt x="594" y="120"/>
                    </a:lnTo>
                    <a:lnTo>
                      <a:pt x="594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6" y="120"/>
                    </a:lnTo>
                    <a:lnTo>
                      <a:pt x="606" y="120"/>
                    </a:lnTo>
                    <a:lnTo>
                      <a:pt x="606" y="120"/>
                    </a:lnTo>
                    <a:lnTo>
                      <a:pt x="606" y="120"/>
                    </a:lnTo>
                    <a:lnTo>
                      <a:pt x="606" y="120"/>
                    </a:lnTo>
                    <a:lnTo>
                      <a:pt x="606" y="120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08"/>
                    </a:lnTo>
                    <a:lnTo>
                      <a:pt x="624" y="108"/>
                    </a:lnTo>
                    <a:lnTo>
                      <a:pt x="624" y="108"/>
                    </a:lnTo>
                    <a:lnTo>
                      <a:pt x="624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54" y="102"/>
                    </a:lnTo>
                    <a:lnTo>
                      <a:pt x="654" y="102"/>
                    </a:lnTo>
                    <a:lnTo>
                      <a:pt x="654" y="102"/>
                    </a:lnTo>
                    <a:lnTo>
                      <a:pt x="654" y="102"/>
                    </a:lnTo>
                    <a:lnTo>
                      <a:pt x="654" y="102"/>
                    </a:lnTo>
                    <a:lnTo>
                      <a:pt x="654" y="96"/>
                    </a:lnTo>
                    <a:lnTo>
                      <a:pt x="654" y="96"/>
                    </a:lnTo>
                    <a:lnTo>
                      <a:pt x="660" y="96"/>
                    </a:lnTo>
                    <a:lnTo>
                      <a:pt x="660" y="96"/>
                    </a:lnTo>
                    <a:lnTo>
                      <a:pt x="660" y="96"/>
                    </a:lnTo>
                    <a:lnTo>
                      <a:pt x="660" y="96"/>
                    </a:lnTo>
                    <a:lnTo>
                      <a:pt x="660" y="96"/>
                    </a:lnTo>
                    <a:lnTo>
                      <a:pt x="660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702" y="84"/>
                    </a:lnTo>
                    <a:lnTo>
                      <a:pt x="702" y="84"/>
                    </a:lnTo>
                    <a:lnTo>
                      <a:pt x="702" y="84"/>
                    </a:lnTo>
                    <a:lnTo>
                      <a:pt x="702" y="78"/>
                    </a:lnTo>
                    <a:lnTo>
                      <a:pt x="702" y="78"/>
                    </a:lnTo>
                    <a:lnTo>
                      <a:pt x="702" y="78"/>
                    </a:lnTo>
                    <a:lnTo>
                      <a:pt x="702" y="78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20" y="78"/>
                    </a:lnTo>
                    <a:lnTo>
                      <a:pt x="720" y="72"/>
                    </a:lnTo>
                    <a:lnTo>
                      <a:pt x="720" y="72"/>
                    </a:lnTo>
                    <a:lnTo>
                      <a:pt x="720" y="72"/>
                    </a:lnTo>
                    <a:lnTo>
                      <a:pt x="720" y="72"/>
                    </a:lnTo>
                    <a:lnTo>
                      <a:pt x="720" y="72"/>
                    </a:lnTo>
                    <a:lnTo>
                      <a:pt x="720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32" y="72"/>
                    </a:lnTo>
                    <a:lnTo>
                      <a:pt x="732" y="72"/>
                    </a:lnTo>
                    <a:lnTo>
                      <a:pt x="732" y="72"/>
                    </a:lnTo>
                    <a:lnTo>
                      <a:pt x="732" y="72"/>
                    </a:lnTo>
                    <a:lnTo>
                      <a:pt x="732" y="72"/>
                    </a:lnTo>
                    <a:lnTo>
                      <a:pt x="732" y="72"/>
                    </a:lnTo>
                    <a:lnTo>
                      <a:pt x="732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44" y="66"/>
                    </a:lnTo>
                    <a:lnTo>
                      <a:pt x="744" y="66"/>
                    </a:lnTo>
                    <a:lnTo>
                      <a:pt x="744" y="66"/>
                    </a:lnTo>
                    <a:lnTo>
                      <a:pt x="744" y="60"/>
                    </a:lnTo>
                    <a:lnTo>
                      <a:pt x="744" y="60"/>
                    </a:lnTo>
                    <a:lnTo>
                      <a:pt x="744" y="60"/>
                    </a:lnTo>
                    <a:lnTo>
                      <a:pt x="744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6" y="60"/>
                    </a:lnTo>
                    <a:lnTo>
                      <a:pt x="756" y="54"/>
                    </a:lnTo>
                    <a:lnTo>
                      <a:pt x="756" y="54"/>
                    </a:lnTo>
                    <a:lnTo>
                      <a:pt x="756" y="54"/>
                    </a:lnTo>
                    <a:lnTo>
                      <a:pt x="756" y="54"/>
                    </a:lnTo>
                    <a:lnTo>
                      <a:pt x="756" y="54"/>
                    </a:lnTo>
                    <a:lnTo>
                      <a:pt x="756" y="54"/>
                    </a:lnTo>
                    <a:lnTo>
                      <a:pt x="762" y="54"/>
                    </a:lnTo>
                    <a:lnTo>
                      <a:pt x="762" y="54"/>
                    </a:lnTo>
                    <a:lnTo>
                      <a:pt x="762" y="54"/>
                    </a:lnTo>
                    <a:lnTo>
                      <a:pt x="762" y="54"/>
                    </a:lnTo>
                    <a:lnTo>
                      <a:pt x="762" y="54"/>
                    </a:lnTo>
                    <a:lnTo>
                      <a:pt x="762" y="54"/>
                    </a:lnTo>
                    <a:lnTo>
                      <a:pt x="762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74" y="48"/>
                    </a:lnTo>
                    <a:lnTo>
                      <a:pt x="774" y="48"/>
                    </a:lnTo>
                    <a:lnTo>
                      <a:pt x="774" y="48"/>
                    </a:lnTo>
                    <a:lnTo>
                      <a:pt x="774" y="48"/>
                    </a:lnTo>
                    <a:lnTo>
                      <a:pt x="774" y="48"/>
                    </a:lnTo>
                    <a:lnTo>
                      <a:pt x="774" y="42"/>
                    </a:lnTo>
                    <a:lnTo>
                      <a:pt x="774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6" y="42"/>
                    </a:lnTo>
                    <a:lnTo>
                      <a:pt x="786" y="42"/>
                    </a:lnTo>
                    <a:lnTo>
                      <a:pt x="786" y="42"/>
                    </a:lnTo>
                    <a:lnTo>
                      <a:pt x="786" y="42"/>
                    </a:lnTo>
                    <a:lnTo>
                      <a:pt x="786" y="42"/>
                    </a:lnTo>
                    <a:lnTo>
                      <a:pt x="786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6" y="30"/>
                    </a:lnTo>
                    <a:lnTo>
                      <a:pt x="816" y="30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8" y="24"/>
                    </a:lnTo>
                    <a:lnTo>
                      <a:pt x="828" y="24"/>
                    </a:lnTo>
                    <a:lnTo>
                      <a:pt x="828" y="24"/>
                    </a:lnTo>
                    <a:lnTo>
                      <a:pt x="828" y="24"/>
                    </a:lnTo>
                    <a:lnTo>
                      <a:pt x="828" y="24"/>
                    </a:lnTo>
                    <a:lnTo>
                      <a:pt x="828" y="24"/>
                    </a:lnTo>
                    <a:lnTo>
                      <a:pt x="828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6" y="18"/>
                    </a:lnTo>
                    <a:lnTo>
                      <a:pt x="846" y="18"/>
                    </a:lnTo>
                    <a:lnTo>
                      <a:pt x="846" y="18"/>
                    </a:lnTo>
                    <a:lnTo>
                      <a:pt x="846" y="18"/>
                    </a:lnTo>
                    <a:lnTo>
                      <a:pt x="846" y="18"/>
                    </a:lnTo>
                    <a:lnTo>
                      <a:pt x="846" y="18"/>
                    </a:lnTo>
                    <a:lnTo>
                      <a:pt x="846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64" y="12"/>
                    </a:lnTo>
                    <a:lnTo>
                      <a:pt x="864" y="12"/>
                    </a:lnTo>
                    <a:lnTo>
                      <a:pt x="864" y="12"/>
                    </a:lnTo>
                    <a:lnTo>
                      <a:pt x="864" y="12"/>
                    </a:lnTo>
                    <a:lnTo>
                      <a:pt x="864" y="12"/>
                    </a:lnTo>
                    <a:lnTo>
                      <a:pt x="864" y="12"/>
                    </a:lnTo>
                    <a:lnTo>
                      <a:pt x="870" y="12"/>
                    </a:lnTo>
                    <a:lnTo>
                      <a:pt x="870" y="12"/>
                    </a:lnTo>
                    <a:lnTo>
                      <a:pt x="870" y="12"/>
                    </a:lnTo>
                    <a:lnTo>
                      <a:pt x="870" y="12"/>
                    </a:lnTo>
                    <a:lnTo>
                      <a:pt x="870" y="6"/>
                    </a:lnTo>
                    <a:lnTo>
                      <a:pt x="870" y="6"/>
                    </a:lnTo>
                    <a:lnTo>
                      <a:pt x="870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900" y="6"/>
                    </a:lnTo>
                    <a:lnTo>
                      <a:pt x="900" y="6"/>
                    </a:lnTo>
                    <a:lnTo>
                      <a:pt x="900" y="6"/>
                    </a:lnTo>
                    <a:lnTo>
                      <a:pt x="900" y="6"/>
                    </a:lnTo>
                    <a:lnTo>
                      <a:pt x="900" y="6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14" y="6"/>
                    </a:lnTo>
                    <a:lnTo>
                      <a:pt x="1014" y="6"/>
                    </a:lnTo>
                    <a:lnTo>
                      <a:pt x="1014" y="6"/>
                    </a:lnTo>
                    <a:lnTo>
                      <a:pt x="1014" y="6"/>
                    </a:lnTo>
                    <a:lnTo>
                      <a:pt x="1014" y="6"/>
                    </a:lnTo>
                    <a:lnTo>
                      <a:pt x="1014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6" y="6"/>
                    </a:lnTo>
                    <a:lnTo>
                      <a:pt x="1026" y="6"/>
                    </a:lnTo>
                    <a:lnTo>
                      <a:pt x="1026" y="6"/>
                    </a:lnTo>
                    <a:lnTo>
                      <a:pt x="1026" y="12"/>
                    </a:lnTo>
                    <a:lnTo>
                      <a:pt x="1026" y="12"/>
                    </a:lnTo>
                    <a:lnTo>
                      <a:pt x="1026" y="12"/>
                    </a:lnTo>
                    <a:lnTo>
                      <a:pt x="1026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50" y="12"/>
                    </a:lnTo>
                    <a:lnTo>
                      <a:pt x="1050" y="12"/>
                    </a:lnTo>
                    <a:lnTo>
                      <a:pt x="1050" y="12"/>
                    </a:lnTo>
                    <a:lnTo>
                      <a:pt x="1050" y="12"/>
                    </a:lnTo>
                    <a:lnTo>
                      <a:pt x="1050" y="12"/>
                    </a:lnTo>
                    <a:lnTo>
                      <a:pt x="1050" y="18"/>
                    </a:lnTo>
                    <a:lnTo>
                      <a:pt x="1050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80" y="18"/>
                    </a:lnTo>
                    <a:lnTo>
                      <a:pt x="1080" y="24"/>
                    </a:lnTo>
                    <a:lnTo>
                      <a:pt x="1080" y="24"/>
                    </a:lnTo>
                    <a:lnTo>
                      <a:pt x="1080" y="24"/>
                    </a:lnTo>
                    <a:lnTo>
                      <a:pt x="1080" y="24"/>
                    </a:lnTo>
                    <a:lnTo>
                      <a:pt x="1080" y="24"/>
                    </a:lnTo>
                    <a:lnTo>
                      <a:pt x="1080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8" y="24"/>
                    </a:lnTo>
                    <a:lnTo>
                      <a:pt x="1098" y="24"/>
                    </a:lnTo>
                    <a:lnTo>
                      <a:pt x="1098" y="24"/>
                    </a:lnTo>
                    <a:lnTo>
                      <a:pt x="1098" y="24"/>
                    </a:lnTo>
                    <a:lnTo>
                      <a:pt x="1098" y="24"/>
                    </a:lnTo>
                    <a:lnTo>
                      <a:pt x="1098" y="24"/>
                    </a:lnTo>
                    <a:lnTo>
                      <a:pt x="1104" y="24"/>
                    </a:lnTo>
                    <a:lnTo>
                      <a:pt x="1104" y="24"/>
                    </a:lnTo>
                    <a:lnTo>
                      <a:pt x="1104" y="24"/>
                    </a:lnTo>
                    <a:lnTo>
                      <a:pt x="1104" y="24"/>
                    </a:lnTo>
                    <a:lnTo>
                      <a:pt x="1104" y="30"/>
                    </a:lnTo>
                    <a:lnTo>
                      <a:pt x="1104" y="30"/>
                    </a:lnTo>
                    <a:lnTo>
                      <a:pt x="1104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70" y="42"/>
                    </a:lnTo>
                    <a:lnTo>
                      <a:pt x="1170" y="42"/>
                    </a:lnTo>
                    <a:lnTo>
                      <a:pt x="1170" y="42"/>
                    </a:lnTo>
                    <a:lnTo>
                      <a:pt x="1170" y="42"/>
                    </a:lnTo>
                    <a:lnTo>
                      <a:pt x="1170" y="42"/>
                    </a:lnTo>
                    <a:lnTo>
                      <a:pt x="1170" y="42"/>
                    </a:lnTo>
                    <a:lnTo>
                      <a:pt x="1170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8" y="48"/>
                    </a:lnTo>
                    <a:lnTo>
                      <a:pt x="1188" y="54"/>
                    </a:lnTo>
                    <a:lnTo>
                      <a:pt x="1188" y="54"/>
                    </a:lnTo>
                    <a:lnTo>
                      <a:pt x="1188" y="54"/>
                    </a:lnTo>
                    <a:lnTo>
                      <a:pt x="1188" y="54"/>
                    </a:lnTo>
                    <a:lnTo>
                      <a:pt x="1188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200" y="54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8" y="66"/>
                    </a:lnTo>
                    <a:lnTo>
                      <a:pt x="1218" y="66"/>
                    </a:lnTo>
                    <a:lnTo>
                      <a:pt x="1218" y="66"/>
                    </a:lnTo>
                    <a:lnTo>
                      <a:pt x="1218" y="66"/>
                    </a:lnTo>
                    <a:lnTo>
                      <a:pt x="1218" y="72"/>
                    </a:lnTo>
                    <a:lnTo>
                      <a:pt x="1218" y="72"/>
                    </a:lnTo>
                    <a:lnTo>
                      <a:pt x="1218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6" y="78"/>
                    </a:lnTo>
                    <a:lnTo>
                      <a:pt x="1236" y="78"/>
                    </a:lnTo>
                    <a:lnTo>
                      <a:pt x="1236" y="78"/>
                    </a:lnTo>
                    <a:lnTo>
                      <a:pt x="1236" y="84"/>
                    </a:lnTo>
                    <a:lnTo>
                      <a:pt x="1236" y="84"/>
                    </a:lnTo>
                    <a:lnTo>
                      <a:pt x="1236" y="84"/>
                    </a:lnTo>
                    <a:lnTo>
                      <a:pt x="1236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54" y="90"/>
                    </a:lnTo>
                    <a:lnTo>
                      <a:pt x="1254" y="90"/>
                    </a:lnTo>
                    <a:lnTo>
                      <a:pt x="1254" y="96"/>
                    </a:lnTo>
                    <a:lnTo>
                      <a:pt x="1254" y="96"/>
                    </a:lnTo>
                    <a:lnTo>
                      <a:pt x="1254" y="96"/>
                    </a:lnTo>
                    <a:lnTo>
                      <a:pt x="1254" y="96"/>
                    </a:lnTo>
                    <a:lnTo>
                      <a:pt x="1254" y="96"/>
                    </a:lnTo>
                    <a:lnTo>
                      <a:pt x="1260" y="96"/>
                    </a:lnTo>
                    <a:lnTo>
                      <a:pt x="1260" y="96"/>
                    </a:lnTo>
                    <a:lnTo>
                      <a:pt x="1260" y="96"/>
                    </a:lnTo>
                    <a:lnTo>
                      <a:pt x="1260" y="96"/>
                    </a:lnTo>
                    <a:lnTo>
                      <a:pt x="1260" y="96"/>
                    </a:lnTo>
                    <a:lnTo>
                      <a:pt x="1260" y="102"/>
                    </a:lnTo>
                    <a:lnTo>
                      <a:pt x="1260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72" y="102"/>
                    </a:lnTo>
                    <a:lnTo>
                      <a:pt x="1272" y="108"/>
                    </a:lnTo>
                    <a:lnTo>
                      <a:pt x="1272" y="108"/>
                    </a:lnTo>
                    <a:lnTo>
                      <a:pt x="1272" y="108"/>
                    </a:lnTo>
                    <a:lnTo>
                      <a:pt x="1272" y="108"/>
                    </a:lnTo>
                    <a:lnTo>
                      <a:pt x="1272" y="108"/>
                    </a:lnTo>
                    <a:lnTo>
                      <a:pt x="1272" y="108"/>
                    </a:lnTo>
                    <a:lnTo>
                      <a:pt x="1278" y="108"/>
                    </a:lnTo>
                    <a:lnTo>
                      <a:pt x="1278" y="108"/>
                    </a:lnTo>
                    <a:lnTo>
                      <a:pt x="1278" y="108"/>
                    </a:lnTo>
                    <a:lnTo>
                      <a:pt x="1278" y="108"/>
                    </a:lnTo>
                    <a:lnTo>
                      <a:pt x="1278" y="114"/>
                    </a:lnTo>
                    <a:lnTo>
                      <a:pt x="1278" y="114"/>
                    </a:lnTo>
                    <a:lnTo>
                      <a:pt x="1278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90" y="120"/>
                    </a:lnTo>
                    <a:lnTo>
                      <a:pt x="1290" y="120"/>
                    </a:lnTo>
                    <a:lnTo>
                      <a:pt x="1290" y="120"/>
                    </a:lnTo>
                    <a:lnTo>
                      <a:pt x="1290" y="120"/>
                    </a:lnTo>
                    <a:lnTo>
                      <a:pt x="1290" y="120"/>
                    </a:lnTo>
                    <a:lnTo>
                      <a:pt x="1290" y="120"/>
                    </a:lnTo>
                    <a:lnTo>
                      <a:pt x="1296" y="120"/>
                    </a:lnTo>
                    <a:lnTo>
                      <a:pt x="1296" y="120"/>
                    </a:lnTo>
                    <a:lnTo>
                      <a:pt x="1296" y="120"/>
                    </a:lnTo>
                    <a:lnTo>
                      <a:pt x="1296" y="120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14" y="132"/>
                    </a:lnTo>
                    <a:lnTo>
                      <a:pt x="1314" y="132"/>
                    </a:lnTo>
                    <a:lnTo>
                      <a:pt x="1314" y="132"/>
                    </a:lnTo>
                    <a:lnTo>
                      <a:pt x="1314" y="138"/>
                    </a:lnTo>
                    <a:lnTo>
                      <a:pt x="1314" y="138"/>
                    </a:lnTo>
                    <a:lnTo>
                      <a:pt x="1314" y="138"/>
                    </a:lnTo>
                    <a:lnTo>
                      <a:pt x="1314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50"/>
                    </a:lnTo>
                    <a:lnTo>
                      <a:pt x="1332" y="150"/>
                    </a:lnTo>
                    <a:lnTo>
                      <a:pt x="1332" y="150"/>
                    </a:lnTo>
                    <a:lnTo>
                      <a:pt x="1332" y="150"/>
                    </a:lnTo>
                    <a:lnTo>
                      <a:pt x="1332" y="150"/>
                    </a:lnTo>
                    <a:lnTo>
                      <a:pt x="1338" y="150"/>
                    </a:lnTo>
                    <a:lnTo>
                      <a:pt x="1338" y="150"/>
                    </a:lnTo>
                    <a:lnTo>
                      <a:pt x="1338" y="150"/>
                    </a:lnTo>
                    <a:lnTo>
                      <a:pt x="1338" y="150"/>
                    </a:lnTo>
                    <a:lnTo>
                      <a:pt x="1338" y="156"/>
                    </a:lnTo>
                    <a:lnTo>
                      <a:pt x="1338" y="156"/>
                    </a:lnTo>
                    <a:lnTo>
                      <a:pt x="1338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62" y="168"/>
                    </a:lnTo>
                    <a:lnTo>
                      <a:pt x="1362" y="168"/>
                    </a:lnTo>
                    <a:lnTo>
                      <a:pt x="1362" y="168"/>
                    </a:lnTo>
                    <a:lnTo>
                      <a:pt x="1362" y="168"/>
                    </a:lnTo>
                    <a:lnTo>
                      <a:pt x="1362" y="168"/>
                    </a:lnTo>
                    <a:lnTo>
                      <a:pt x="1362" y="168"/>
                    </a:lnTo>
                    <a:lnTo>
                      <a:pt x="1362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80" y="180"/>
                    </a:lnTo>
                    <a:lnTo>
                      <a:pt x="1380" y="180"/>
                    </a:lnTo>
                    <a:lnTo>
                      <a:pt x="1380" y="180"/>
                    </a:lnTo>
                    <a:lnTo>
                      <a:pt x="1380" y="180"/>
                    </a:lnTo>
                    <a:lnTo>
                      <a:pt x="1380" y="180"/>
                    </a:lnTo>
                    <a:lnTo>
                      <a:pt x="1380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92" y="186"/>
                    </a:lnTo>
                    <a:lnTo>
                      <a:pt x="1392" y="186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8" y="192"/>
                    </a:lnTo>
                    <a:lnTo>
                      <a:pt x="1398" y="192"/>
                    </a:lnTo>
                    <a:lnTo>
                      <a:pt x="1398" y="192"/>
                    </a:lnTo>
                    <a:lnTo>
                      <a:pt x="1398" y="192"/>
                    </a:lnTo>
                    <a:lnTo>
                      <a:pt x="1398" y="198"/>
                    </a:lnTo>
                    <a:lnTo>
                      <a:pt x="1398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10" y="198"/>
                    </a:lnTo>
                    <a:lnTo>
                      <a:pt x="1410" y="204"/>
                    </a:lnTo>
                    <a:lnTo>
                      <a:pt x="1410" y="204"/>
                    </a:lnTo>
                    <a:lnTo>
                      <a:pt x="1410" y="204"/>
                    </a:lnTo>
                    <a:lnTo>
                      <a:pt x="1410" y="204"/>
                    </a:lnTo>
                    <a:lnTo>
                      <a:pt x="1410" y="204"/>
                    </a:lnTo>
                    <a:lnTo>
                      <a:pt x="1410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22"/>
                    </a:lnTo>
                    <a:lnTo>
                      <a:pt x="1434" y="222"/>
                    </a:lnTo>
                    <a:lnTo>
                      <a:pt x="1434" y="222"/>
                    </a:lnTo>
                    <a:lnTo>
                      <a:pt x="1434" y="222"/>
                    </a:lnTo>
                    <a:lnTo>
                      <a:pt x="1440" y="222"/>
                    </a:lnTo>
                    <a:lnTo>
                      <a:pt x="1440" y="222"/>
                    </a:lnTo>
                    <a:lnTo>
                      <a:pt x="1440" y="222"/>
                    </a:lnTo>
                    <a:lnTo>
                      <a:pt x="1440" y="222"/>
                    </a:lnTo>
                    <a:lnTo>
                      <a:pt x="1440" y="222"/>
                    </a:lnTo>
                    <a:lnTo>
                      <a:pt x="1440" y="222"/>
                    </a:lnTo>
                    <a:lnTo>
                      <a:pt x="1440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52" y="228"/>
                    </a:lnTo>
                    <a:lnTo>
                      <a:pt x="1452" y="228"/>
                    </a:lnTo>
                    <a:lnTo>
                      <a:pt x="1452" y="234"/>
                    </a:lnTo>
                    <a:lnTo>
                      <a:pt x="1452" y="234"/>
                    </a:lnTo>
                    <a:lnTo>
                      <a:pt x="1452" y="234"/>
                    </a:lnTo>
                    <a:lnTo>
                      <a:pt x="1452" y="234"/>
                    </a:lnTo>
                    <a:lnTo>
                      <a:pt x="1452" y="234"/>
                    </a:lnTo>
                    <a:lnTo>
                      <a:pt x="1458" y="234"/>
                    </a:lnTo>
                    <a:lnTo>
                      <a:pt x="1458" y="234"/>
                    </a:lnTo>
                    <a:lnTo>
                      <a:pt x="1458" y="234"/>
                    </a:lnTo>
                    <a:lnTo>
                      <a:pt x="1458" y="234"/>
                    </a:lnTo>
                    <a:lnTo>
                      <a:pt x="1458" y="234"/>
                    </a:lnTo>
                    <a:lnTo>
                      <a:pt x="1458" y="240"/>
                    </a:lnTo>
                    <a:lnTo>
                      <a:pt x="1458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70" y="240"/>
                    </a:lnTo>
                    <a:lnTo>
                      <a:pt x="1470" y="240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6" y="246"/>
                    </a:lnTo>
                    <a:lnTo>
                      <a:pt x="1476" y="246"/>
                    </a:lnTo>
                    <a:lnTo>
                      <a:pt x="1476" y="246"/>
                    </a:lnTo>
                    <a:lnTo>
                      <a:pt x="1476" y="246"/>
                    </a:lnTo>
                    <a:lnTo>
                      <a:pt x="1476" y="246"/>
                    </a:lnTo>
                    <a:lnTo>
                      <a:pt x="1476" y="252"/>
                    </a:lnTo>
                    <a:lnTo>
                      <a:pt x="1476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8" y="252"/>
                    </a:lnTo>
                    <a:lnTo>
                      <a:pt x="1488" y="258"/>
                    </a:lnTo>
                    <a:lnTo>
                      <a:pt x="1488" y="258"/>
                    </a:lnTo>
                    <a:lnTo>
                      <a:pt x="1488" y="258"/>
                    </a:lnTo>
                    <a:lnTo>
                      <a:pt x="1488" y="258"/>
                    </a:lnTo>
                    <a:lnTo>
                      <a:pt x="1488" y="258"/>
                    </a:lnTo>
                    <a:lnTo>
                      <a:pt x="1488" y="258"/>
                    </a:lnTo>
                    <a:lnTo>
                      <a:pt x="1494" y="258"/>
                    </a:lnTo>
                    <a:lnTo>
                      <a:pt x="1494" y="258"/>
                    </a:lnTo>
                    <a:lnTo>
                      <a:pt x="1494" y="258"/>
                    </a:lnTo>
                    <a:lnTo>
                      <a:pt x="1494" y="258"/>
                    </a:lnTo>
                    <a:lnTo>
                      <a:pt x="1494" y="258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70"/>
                    </a:lnTo>
                    <a:lnTo>
                      <a:pt x="1506" y="270"/>
                    </a:lnTo>
                    <a:lnTo>
                      <a:pt x="1506" y="270"/>
                    </a:lnTo>
                    <a:lnTo>
                      <a:pt x="1506" y="270"/>
                    </a:lnTo>
                    <a:lnTo>
                      <a:pt x="1506" y="270"/>
                    </a:lnTo>
                    <a:lnTo>
                      <a:pt x="1512" y="270"/>
                    </a:lnTo>
                    <a:lnTo>
                      <a:pt x="1512" y="270"/>
                    </a:lnTo>
                    <a:lnTo>
                      <a:pt x="1512" y="270"/>
                    </a:lnTo>
                    <a:lnTo>
                      <a:pt x="1512" y="270"/>
                    </a:lnTo>
                    <a:lnTo>
                      <a:pt x="1512" y="270"/>
                    </a:lnTo>
                    <a:lnTo>
                      <a:pt x="1512" y="270"/>
                    </a:lnTo>
                    <a:lnTo>
                      <a:pt x="1512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24" y="276"/>
                    </a:lnTo>
                    <a:lnTo>
                      <a:pt x="1524" y="276"/>
                    </a:lnTo>
                    <a:lnTo>
                      <a:pt x="1524" y="276"/>
                    </a:lnTo>
                    <a:lnTo>
                      <a:pt x="1524" y="276"/>
                    </a:lnTo>
                    <a:lnTo>
                      <a:pt x="1524" y="282"/>
                    </a:lnTo>
                    <a:lnTo>
                      <a:pt x="1524" y="282"/>
                    </a:lnTo>
                    <a:lnTo>
                      <a:pt x="1524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6" y="282"/>
                    </a:lnTo>
                    <a:lnTo>
                      <a:pt x="1536" y="288"/>
                    </a:lnTo>
                    <a:lnTo>
                      <a:pt x="1536" y="288"/>
                    </a:lnTo>
                    <a:lnTo>
                      <a:pt x="1536" y="288"/>
                    </a:lnTo>
                    <a:lnTo>
                      <a:pt x="1536" y="288"/>
                    </a:lnTo>
                    <a:lnTo>
                      <a:pt x="1536" y="288"/>
                    </a:lnTo>
                    <a:lnTo>
                      <a:pt x="1536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54" y="294"/>
                    </a:lnTo>
                    <a:lnTo>
                      <a:pt x="1554" y="294"/>
                    </a:lnTo>
                    <a:lnTo>
                      <a:pt x="1554" y="294"/>
                    </a:lnTo>
                    <a:lnTo>
                      <a:pt x="1554" y="294"/>
                    </a:lnTo>
                    <a:lnTo>
                      <a:pt x="1554" y="294"/>
                    </a:lnTo>
                    <a:lnTo>
                      <a:pt x="1554" y="300"/>
                    </a:lnTo>
                    <a:lnTo>
                      <a:pt x="1554" y="300"/>
                    </a:lnTo>
                    <a:lnTo>
                      <a:pt x="1560" y="300"/>
                    </a:lnTo>
                    <a:lnTo>
                      <a:pt x="1560" y="300"/>
                    </a:lnTo>
                    <a:lnTo>
                      <a:pt x="1560" y="300"/>
                    </a:lnTo>
                    <a:lnTo>
                      <a:pt x="1560" y="300"/>
                    </a:lnTo>
                    <a:lnTo>
                      <a:pt x="1560" y="300"/>
                    </a:lnTo>
                    <a:lnTo>
                      <a:pt x="1560" y="300"/>
                    </a:lnTo>
                    <a:lnTo>
                      <a:pt x="1566" y="300"/>
                    </a:lnTo>
                    <a:lnTo>
                      <a:pt x="1566" y="300"/>
                    </a:lnTo>
                    <a:lnTo>
                      <a:pt x="1566" y="300"/>
                    </a:lnTo>
                    <a:lnTo>
                      <a:pt x="1566" y="300"/>
                    </a:lnTo>
                    <a:lnTo>
                      <a:pt x="1566" y="306"/>
                    </a:lnTo>
                    <a:lnTo>
                      <a:pt x="1566" y="306"/>
                    </a:lnTo>
                    <a:lnTo>
                      <a:pt x="1566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8" y="306"/>
                    </a:lnTo>
                    <a:lnTo>
                      <a:pt x="1578" y="306"/>
                    </a:lnTo>
                    <a:lnTo>
                      <a:pt x="1578" y="312"/>
                    </a:lnTo>
                    <a:lnTo>
                      <a:pt x="1578" y="312"/>
                    </a:lnTo>
                    <a:lnTo>
                      <a:pt x="1578" y="312"/>
                    </a:lnTo>
                    <a:lnTo>
                      <a:pt x="1578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90" y="312"/>
                    </a:lnTo>
                    <a:lnTo>
                      <a:pt x="1590" y="318"/>
                    </a:lnTo>
                    <a:lnTo>
                      <a:pt x="1590" y="318"/>
                    </a:lnTo>
                    <a:lnTo>
                      <a:pt x="1590" y="318"/>
                    </a:lnTo>
                    <a:lnTo>
                      <a:pt x="1590" y="318"/>
                    </a:lnTo>
                    <a:lnTo>
                      <a:pt x="1590" y="318"/>
                    </a:lnTo>
                    <a:lnTo>
                      <a:pt x="1590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8" y="324"/>
                    </a:lnTo>
                    <a:lnTo>
                      <a:pt x="1608" y="324"/>
                    </a:lnTo>
                    <a:lnTo>
                      <a:pt x="1608" y="324"/>
                    </a:lnTo>
                    <a:lnTo>
                      <a:pt x="1608" y="324"/>
                    </a:lnTo>
                    <a:lnTo>
                      <a:pt x="1608" y="324"/>
                    </a:lnTo>
                    <a:lnTo>
                      <a:pt x="1608" y="330"/>
                    </a:lnTo>
                    <a:lnTo>
                      <a:pt x="1608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20" y="330"/>
                    </a:lnTo>
                    <a:lnTo>
                      <a:pt x="1620" y="330"/>
                    </a:lnTo>
                    <a:lnTo>
                      <a:pt x="1620" y="330"/>
                    </a:lnTo>
                    <a:lnTo>
                      <a:pt x="1620" y="330"/>
                    </a:lnTo>
                    <a:lnTo>
                      <a:pt x="1620" y="336"/>
                    </a:lnTo>
                    <a:lnTo>
                      <a:pt x="1620" y="336"/>
                    </a:lnTo>
                    <a:lnTo>
                      <a:pt x="1620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32" y="336"/>
                    </a:lnTo>
                    <a:lnTo>
                      <a:pt x="1632" y="336"/>
                    </a:lnTo>
                    <a:lnTo>
                      <a:pt x="1632" y="342"/>
                    </a:lnTo>
                    <a:lnTo>
                      <a:pt x="1632" y="342"/>
                    </a:lnTo>
                    <a:lnTo>
                      <a:pt x="1632" y="342"/>
                    </a:lnTo>
                    <a:lnTo>
                      <a:pt x="1632" y="342"/>
                    </a:lnTo>
                    <a:lnTo>
                      <a:pt x="1632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44" y="342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50" y="348"/>
                    </a:lnTo>
                    <a:lnTo>
                      <a:pt x="1650" y="348"/>
                    </a:lnTo>
                    <a:lnTo>
                      <a:pt x="1650" y="348"/>
                    </a:lnTo>
                    <a:lnTo>
                      <a:pt x="1650" y="348"/>
                    </a:lnTo>
                    <a:lnTo>
                      <a:pt x="1650" y="348"/>
                    </a:lnTo>
                    <a:lnTo>
                      <a:pt x="1650" y="348"/>
                    </a:lnTo>
                    <a:lnTo>
                      <a:pt x="1650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62" y="354"/>
                    </a:lnTo>
                    <a:lnTo>
                      <a:pt x="1662" y="354"/>
                    </a:lnTo>
                    <a:lnTo>
                      <a:pt x="1662" y="354"/>
                    </a:lnTo>
                    <a:lnTo>
                      <a:pt x="1662" y="354"/>
                    </a:lnTo>
                    <a:lnTo>
                      <a:pt x="1662" y="354"/>
                    </a:lnTo>
                    <a:lnTo>
                      <a:pt x="1662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8" y="372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6" y="384"/>
                    </a:lnTo>
                    <a:lnTo>
                      <a:pt x="1716" y="384"/>
                    </a:lnTo>
                    <a:lnTo>
                      <a:pt x="1716" y="384"/>
                    </a:lnTo>
                    <a:lnTo>
                      <a:pt x="1716" y="384"/>
                    </a:lnTo>
                    <a:lnTo>
                      <a:pt x="1716" y="384"/>
                    </a:lnTo>
                    <a:lnTo>
                      <a:pt x="1716" y="390"/>
                    </a:lnTo>
                    <a:lnTo>
                      <a:pt x="1716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6"/>
                    </a:lnTo>
                    <a:lnTo>
                      <a:pt x="1728" y="396"/>
                    </a:lnTo>
                    <a:lnTo>
                      <a:pt x="1728" y="396"/>
                    </a:lnTo>
                    <a:lnTo>
                      <a:pt x="1728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40" y="396"/>
                    </a:lnTo>
                    <a:lnTo>
                      <a:pt x="1740" y="396"/>
                    </a:lnTo>
                    <a:lnTo>
                      <a:pt x="1740" y="402"/>
                    </a:lnTo>
                    <a:lnTo>
                      <a:pt x="1740" y="402"/>
                    </a:lnTo>
                    <a:lnTo>
                      <a:pt x="1740" y="402"/>
                    </a:lnTo>
                    <a:lnTo>
                      <a:pt x="1740" y="402"/>
                    </a:lnTo>
                    <a:lnTo>
                      <a:pt x="1740" y="402"/>
                    </a:lnTo>
                    <a:lnTo>
                      <a:pt x="1746" y="402"/>
                    </a:lnTo>
                    <a:lnTo>
                      <a:pt x="1746" y="402"/>
                    </a:lnTo>
                    <a:lnTo>
                      <a:pt x="1746" y="402"/>
                    </a:lnTo>
                    <a:lnTo>
                      <a:pt x="1746" y="402"/>
                    </a:lnTo>
                    <a:lnTo>
                      <a:pt x="1746" y="402"/>
                    </a:lnTo>
                    <a:lnTo>
                      <a:pt x="1746" y="402"/>
                    </a:lnTo>
                    <a:lnTo>
                      <a:pt x="1752" y="402"/>
                    </a:lnTo>
                    <a:lnTo>
                      <a:pt x="1752" y="408"/>
                    </a:lnTo>
                    <a:lnTo>
                      <a:pt x="1752" y="408"/>
                    </a:lnTo>
                    <a:lnTo>
                      <a:pt x="1752" y="408"/>
                    </a:lnTo>
                    <a:lnTo>
                      <a:pt x="1752" y="408"/>
                    </a:lnTo>
                    <a:lnTo>
                      <a:pt x="1752" y="408"/>
                    </a:lnTo>
                    <a:lnTo>
                      <a:pt x="1752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70" y="414"/>
                    </a:lnTo>
                    <a:lnTo>
                      <a:pt x="1770" y="414"/>
                    </a:lnTo>
                    <a:lnTo>
                      <a:pt x="1770" y="414"/>
                    </a:lnTo>
                    <a:lnTo>
                      <a:pt x="1770" y="414"/>
                    </a:lnTo>
                    <a:lnTo>
                      <a:pt x="1770" y="414"/>
                    </a:lnTo>
                    <a:lnTo>
                      <a:pt x="1770" y="420"/>
                    </a:lnTo>
                    <a:lnTo>
                      <a:pt x="1770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82" y="420"/>
                    </a:lnTo>
                    <a:lnTo>
                      <a:pt x="1782" y="420"/>
                    </a:lnTo>
                    <a:lnTo>
                      <a:pt x="1782" y="420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94" y="426"/>
                    </a:lnTo>
                    <a:lnTo>
                      <a:pt x="1794" y="426"/>
                    </a:lnTo>
                    <a:lnTo>
                      <a:pt x="1794" y="432"/>
                    </a:lnTo>
                    <a:lnTo>
                      <a:pt x="1794" y="432"/>
                    </a:lnTo>
                    <a:lnTo>
                      <a:pt x="1794" y="432"/>
                    </a:lnTo>
                    <a:lnTo>
                      <a:pt x="1794" y="432"/>
                    </a:lnTo>
                    <a:lnTo>
                      <a:pt x="1794" y="432"/>
                    </a:lnTo>
                    <a:lnTo>
                      <a:pt x="1800" y="432"/>
                    </a:lnTo>
                    <a:lnTo>
                      <a:pt x="1800" y="432"/>
                    </a:lnTo>
                    <a:lnTo>
                      <a:pt x="1800" y="432"/>
                    </a:lnTo>
                    <a:lnTo>
                      <a:pt x="1800" y="432"/>
                    </a:lnTo>
                    <a:lnTo>
                      <a:pt x="1800" y="432"/>
                    </a:lnTo>
                    <a:lnTo>
                      <a:pt x="1800" y="432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8" y="438"/>
                    </a:lnTo>
                    <a:lnTo>
                      <a:pt x="1818" y="444"/>
                    </a:lnTo>
                    <a:lnTo>
                      <a:pt x="1818" y="444"/>
                    </a:lnTo>
                    <a:lnTo>
                      <a:pt x="1818" y="444"/>
                    </a:lnTo>
                    <a:lnTo>
                      <a:pt x="1818" y="444"/>
                    </a:lnTo>
                    <a:lnTo>
                      <a:pt x="1818" y="444"/>
                    </a:lnTo>
                    <a:lnTo>
                      <a:pt x="1818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50"/>
                    </a:lnTo>
                    <a:lnTo>
                      <a:pt x="1830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8" y="450"/>
                    </a:lnTo>
                    <a:lnTo>
                      <a:pt x="1848" y="450"/>
                    </a:lnTo>
                    <a:lnTo>
                      <a:pt x="1848" y="450"/>
                    </a:lnTo>
                    <a:lnTo>
                      <a:pt x="1848" y="450"/>
                    </a:lnTo>
                    <a:lnTo>
                      <a:pt x="1848" y="450"/>
                    </a:lnTo>
                    <a:lnTo>
                      <a:pt x="1848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8" y="432"/>
                    </a:lnTo>
                    <a:lnTo>
                      <a:pt x="2028" y="432"/>
                    </a:lnTo>
                    <a:lnTo>
                      <a:pt x="2028" y="432"/>
                    </a:lnTo>
                    <a:lnTo>
                      <a:pt x="2028" y="432"/>
                    </a:lnTo>
                    <a:lnTo>
                      <a:pt x="2028" y="432"/>
                    </a:lnTo>
                    <a:lnTo>
                      <a:pt x="2028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6" y="432"/>
                    </a:lnTo>
                    <a:lnTo>
                      <a:pt x="2076" y="432"/>
                    </a:lnTo>
                    <a:lnTo>
                      <a:pt x="2076" y="432"/>
                    </a:lnTo>
                    <a:lnTo>
                      <a:pt x="2076" y="432"/>
                    </a:lnTo>
                    <a:lnTo>
                      <a:pt x="2076" y="426"/>
                    </a:lnTo>
                    <a:lnTo>
                      <a:pt x="2076" y="426"/>
                    </a:lnTo>
                    <a:lnTo>
                      <a:pt x="2076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30" y="426"/>
                    </a:lnTo>
                    <a:lnTo>
                      <a:pt x="2130" y="420"/>
                    </a:lnTo>
                    <a:lnTo>
                      <a:pt x="2130" y="420"/>
                    </a:lnTo>
                    <a:lnTo>
                      <a:pt x="2130" y="420"/>
                    </a:lnTo>
                    <a:lnTo>
                      <a:pt x="2130" y="420"/>
                    </a:lnTo>
                    <a:lnTo>
                      <a:pt x="2130" y="420"/>
                    </a:lnTo>
                    <a:lnTo>
                      <a:pt x="2130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72" y="420"/>
                    </a:lnTo>
                    <a:lnTo>
                      <a:pt x="2172" y="420"/>
                    </a:lnTo>
                    <a:lnTo>
                      <a:pt x="2172" y="420"/>
                    </a:lnTo>
                    <a:lnTo>
                      <a:pt x="2172" y="420"/>
                    </a:lnTo>
                    <a:lnTo>
                      <a:pt x="2172" y="420"/>
                    </a:lnTo>
                    <a:lnTo>
                      <a:pt x="2172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8" y="420"/>
                    </a:lnTo>
                    <a:lnTo>
                      <a:pt x="2208" y="420"/>
                    </a:lnTo>
                    <a:lnTo>
                      <a:pt x="2208" y="420"/>
                    </a:lnTo>
                    <a:lnTo>
                      <a:pt x="2208" y="420"/>
                    </a:lnTo>
                    <a:lnTo>
                      <a:pt x="2208" y="420"/>
                    </a:lnTo>
                    <a:lnTo>
                      <a:pt x="2208" y="420"/>
                    </a:lnTo>
                    <a:lnTo>
                      <a:pt x="2208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6" y="426"/>
                    </a:lnTo>
                    <a:lnTo>
                      <a:pt x="2226" y="426"/>
                    </a:lnTo>
                    <a:lnTo>
                      <a:pt x="2226" y="426"/>
                    </a:lnTo>
                    <a:lnTo>
                      <a:pt x="2226" y="426"/>
                    </a:lnTo>
                    <a:lnTo>
                      <a:pt x="2226" y="426"/>
                    </a:lnTo>
                    <a:lnTo>
                      <a:pt x="2226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62" y="426"/>
                    </a:lnTo>
                    <a:lnTo>
                      <a:pt x="2262" y="426"/>
                    </a:lnTo>
                    <a:lnTo>
                      <a:pt x="2262" y="426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64" y="438"/>
                    </a:lnTo>
                    <a:lnTo>
                      <a:pt x="2364" y="438"/>
                    </a:lnTo>
                    <a:lnTo>
                      <a:pt x="2364" y="438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90" y="450"/>
                    </a:lnTo>
                    <a:lnTo>
                      <a:pt x="2490" y="450"/>
                    </a:lnTo>
                    <a:lnTo>
                      <a:pt x="2490" y="450"/>
                    </a:lnTo>
                    <a:lnTo>
                      <a:pt x="2490" y="450"/>
                    </a:lnTo>
                    <a:lnTo>
                      <a:pt x="2490" y="450"/>
                    </a:lnTo>
                    <a:lnTo>
                      <a:pt x="2490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8" y="432"/>
                    </a:lnTo>
                    <a:lnTo>
                      <a:pt x="2538" y="432"/>
                    </a:lnTo>
                    <a:lnTo>
                      <a:pt x="2538" y="432"/>
                    </a:lnTo>
                    <a:lnTo>
                      <a:pt x="2538" y="432"/>
                    </a:lnTo>
                    <a:lnTo>
                      <a:pt x="2538" y="432"/>
                    </a:lnTo>
                    <a:lnTo>
                      <a:pt x="2538" y="432"/>
                    </a:lnTo>
                    <a:lnTo>
                      <a:pt x="2544" y="432"/>
                    </a:lnTo>
                    <a:lnTo>
                      <a:pt x="2544" y="432"/>
                    </a:lnTo>
                    <a:lnTo>
                      <a:pt x="2544" y="432"/>
                    </a:lnTo>
                    <a:lnTo>
                      <a:pt x="2544" y="432"/>
                    </a:lnTo>
                    <a:lnTo>
                      <a:pt x="2544" y="432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6" y="426"/>
                    </a:lnTo>
                    <a:lnTo>
                      <a:pt x="2556" y="426"/>
                    </a:lnTo>
                    <a:lnTo>
                      <a:pt x="2556" y="426"/>
                    </a:lnTo>
                    <a:lnTo>
                      <a:pt x="2556" y="426"/>
                    </a:lnTo>
                    <a:lnTo>
                      <a:pt x="2556" y="420"/>
                    </a:lnTo>
                    <a:lnTo>
                      <a:pt x="2556" y="420"/>
                    </a:lnTo>
                    <a:lnTo>
                      <a:pt x="2556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8" y="420"/>
                    </a:lnTo>
                    <a:lnTo>
                      <a:pt x="2568" y="420"/>
                    </a:lnTo>
                    <a:lnTo>
                      <a:pt x="2568" y="414"/>
                    </a:lnTo>
                    <a:lnTo>
                      <a:pt x="2568" y="414"/>
                    </a:lnTo>
                    <a:lnTo>
                      <a:pt x="2568" y="414"/>
                    </a:lnTo>
                    <a:lnTo>
                      <a:pt x="2568" y="414"/>
                    </a:lnTo>
                    <a:lnTo>
                      <a:pt x="2568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02"/>
                    </a:lnTo>
                    <a:lnTo>
                      <a:pt x="2592" y="402"/>
                    </a:lnTo>
                    <a:lnTo>
                      <a:pt x="2592" y="402"/>
                    </a:lnTo>
                    <a:lnTo>
                      <a:pt x="2592" y="402"/>
                    </a:lnTo>
                    <a:lnTo>
                      <a:pt x="2592" y="402"/>
                    </a:lnTo>
                    <a:lnTo>
                      <a:pt x="2592" y="402"/>
                    </a:lnTo>
                    <a:lnTo>
                      <a:pt x="2592" y="402"/>
                    </a:lnTo>
                    <a:lnTo>
                      <a:pt x="2598" y="402"/>
                    </a:lnTo>
                    <a:lnTo>
                      <a:pt x="2598" y="402"/>
                    </a:lnTo>
                    <a:lnTo>
                      <a:pt x="2598" y="402"/>
                    </a:lnTo>
                    <a:lnTo>
                      <a:pt x="2598" y="402"/>
                    </a:lnTo>
                    <a:lnTo>
                      <a:pt x="2598" y="402"/>
                    </a:lnTo>
                    <a:lnTo>
                      <a:pt x="2598" y="396"/>
                    </a:lnTo>
                    <a:lnTo>
                      <a:pt x="2598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10" y="396"/>
                    </a:lnTo>
                    <a:lnTo>
                      <a:pt x="2610" y="396"/>
                    </a:lnTo>
                    <a:lnTo>
                      <a:pt x="2610" y="396"/>
                    </a:lnTo>
                    <a:lnTo>
                      <a:pt x="2610" y="396"/>
                    </a:lnTo>
                    <a:lnTo>
                      <a:pt x="2610" y="390"/>
                    </a:lnTo>
                    <a:lnTo>
                      <a:pt x="2610" y="390"/>
                    </a:lnTo>
                    <a:lnTo>
                      <a:pt x="2610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34" y="384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52" y="372"/>
                    </a:lnTo>
                    <a:lnTo>
                      <a:pt x="2652" y="372"/>
                    </a:lnTo>
                    <a:lnTo>
                      <a:pt x="2652" y="372"/>
                    </a:lnTo>
                    <a:lnTo>
                      <a:pt x="2652" y="372"/>
                    </a:lnTo>
                    <a:lnTo>
                      <a:pt x="2652" y="372"/>
                    </a:lnTo>
                    <a:lnTo>
                      <a:pt x="2652" y="366"/>
                    </a:lnTo>
                    <a:lnTo>
                      <a:pt x="2652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64" y="366"/>
                    </a:lnTo>
                    <a:lnTo>
                      <a:pt x="2664" y="366"/>
                    </a:lnTo>
                    <a:lnTo>
                      <a:pt x="2664" y="366"/>
                    </a:lnTo>
                    <a:lnTo>
                      <a:pt x="2664" y="360"/>
                    </a:lnTo>
                    <a:lnTo>
                      <a:pt x="2664" y="360"/>
                    </a:lnTo>
                    <a:lnTo>
                      <a:pt x="2664" y="360"/>
                    </a:lnTo>
                    <a:lnTo>
                      <a:pt x="2664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6" y="360"/>
                    </a:lnTo>
                    <a:lnTo>
                      <a:pt x="2676" y="354"/>
                    </a:lnTo>
                    <a:lnTo>
                      <a:pt x="2676" y="354"/>
                    </a:lnTo>
                    <a:lnTo>
                      <a:pt x="2676" y="354"/>
                    </a:lnTo>
                    <a:lnTo>
                      <a:pt x="2676" y="354"/>
                    </a:lnTo>
                    <a:lnTo>
                      <a:pt x="2676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8" y="354"/>
                    </a:lnTo>
                    <a:lnTo>
                      <a:pt x="2688" y="348"/>
                    </a:lnTo>
                    <a:lnTo>
                      <a:pt x="2688" y="348"/>
                    </a:lnTo>
                    <a:lnTo>
                      <a:pt x="2688" y="348"/>
                    </a:lnTo>
                    <a:lnTo>
                      <a:pt x="2688" y="348"/>
                    </a:lnTo>
                    <a:lnTo>
                      <a:pt x="2688" y="348"/>
                    </a:lnTo>
                    <a:lnTo>
                      <a:pt x="2688" y="348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6" y="342"/>
                    </a:lnTo>
                    <a:lnTo>
                      <a:pt x="2706" y="342"/>
                    </a:lnTo>
                    <a:lnTo>
                      <a:pt x="2706" y="342"/>
                    </a:lnTo>
                    <a:lnTo>
                      <a:pt x="2706" y="342"/>
                    </a:lnTo>
                    <a:lnTo>
                      <a:pt x="2706" y="342"/>
                    </a:lnTo>
                    <a:lnTo>
                      <a:pt x="2706" y="336"/>
                    </a:lnTo>
                    <a:lnTo>
                      <a:pt x="2706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8" y="336"/>
                    </a:lnTo>
                    <a:lnTo>
                      <a:pt x="2718" y="336"/>
                    </a:lnTo>
                    <a:lnTo>
                      <a:pt x="2718" y="336"/>
                    </a:lnTo>
                    <a:lnTo>
                      <a:pt x="2718" y="330"/>
                    </a:lnTo>
                    <a:lnTo>
                      <a:pt x="2718" y="330"/>
                    </a:lnTo>
                    <a:lnTo>
                      <a:pt x="2718" y="330"/>
                    </a:lnTo>
                    <a:lnTo>
                      <a:pt x="2718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30" y="330"/>
                    </a:lnTo>
                    <a:lnTo>
                      <a:pt x="2730" y="330"/>
                    </a:lnTo>
                    <a:lnTo>
                      <a:pt x="2730" y="324"/>
                    </a:lnTo>
                    <a:lnTo>
                      <a:pt x="2730" y="324"/>
                    </a:lnTo>
                    <a:lnTo>
                      <a:pt x="2730" y="324"/>
                    </a:lnTo>
                    <a:lnTo>
                      <a:pt x="2730" y="324"/>
                    </a:lnTo>
                    <a:lnTo>
                      <a:pt x="2730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8" y="318"/>
                    </a:lnTo>
                    <a:lnTo>
                      <a:pt x="2748" y="318"/>
                    </a:lnTo>
                    <a:lnTo>
                      <a:pt x="2748" y="318"/>
                    </a:lnTo>
                    <a:lnTo>
                      <a:pt x="2748" y="318"/>
                    </a:lnTo>
                    <a:lnTo>
                      <a:pt x="2748" y="318"/>
                    </a:lnTo>
                    <a:lnTo>
                      <a:pt x="2748" y="318"/>
                    </a:lnTo>
                    <a:lnTo>
                      <a:pt x="2748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60" y="312"/>
                    </a:lnTo>
                    <a:lnTo>
                      <a:pt x="2760" y="312"/>
                    </a:lnTo>
                    <a:lnTo>
                      <a:pt x="2760" y="312"/>
                    </a:lnTo>
                    <a:lnTo>
                      <a:pt x="2760" y="312"/>
                    </a:lnTo>
                    <a:lnTo>
                      <a:pt x="2760" y="306"/>
                    </a:lnTo>
                    <a:lnTo>
                      <a:pt x="2760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72" y="306"/>
                    </a:lnTo>
                    <a:lnTo>
                      <a:pt x="2772" y="306"/>
                    </a:lnTo>
                    <a:lnTo>
                      <a:pt x="2772" y="306"/>
                    </a:lnTo>
                    <a:lnTo>
                      <a:pt x="2772" y="300"/>
                    </a:lnTo>
                    <a:lnTo>
                      <a:pt x="2772" y="300"/>
                    </a:lnTo>
                    <a:lnTo>
                      <a:pt x="2772" y="300"/>
                    </a:lnTo>
                    <a:lnTo>
                      <a:pt x="2772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84" y="300"/>
                    </a:lnTo>
                    <a:lnTo>
                      <a:pt x="2784" y="294"/>
                    </a:lnTo>
                    <a:lnTo>
                      <a:pt x="2784" y="294"/>
                    </a:lnTo>
                    <a:lnTo>
                      <a:pt x="2784" y="294"/>
                    </a:lnTo>
                    <a:lnTo>
                      <a:pt x="2784" y="294"/>
                    </a:lnTo>
                    <a:lnTo>
                      <a:pt x="2784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802" y="288"/>
                    </a:lnTo>
                    <a:lnTo>
                      <a:pt x="2802" y="288"/>
                    </a:lnTo>
                    <a:lnTo>
                      <a:pt x="2802" y="288"/>
                    </a:lnTo>
                    <a:lnTo>
                      <a:pt x="2802" y="288"/>
                    </a:lnTo>
                    <a:lnTo>
                      <a:pt x="2802" y="288"/>
                    </a:lnTo>
                    <a:lnTo>
                      <a:pt x="2802" y="288"/>
                    </a:lnTo>
                    <a:lnTo>
                      <a:pt x="2802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14" y="282"/>
                    </a:lnTo>
                    <a:lnTo>
                      <a:pt x="2814" y="282"/>
                    </a:lnTo>
                    <a:lnTo>
                      <a:pt x="2814" y="282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6" y="276"/>
                    </a:lnTo>
                    <a:lnTo>
                      <a:pt x="2826" y="270"/>
                    </a:lnTo>
                    <a:lnTo>
                      <a:pt x="2826" y="270"/>
                    </a:lnTo>
                    <a:lnTo>
                      <a:pt x="2826" y="270"/>
                    </a:lnTo>
                    <a:lnTo>
                      <a:pt x="2826" y="270"/>
                    </a:lnTo>
                    <a:lnTo>
                      <a:pt x="2826" y="270"/>
                    </a:lnTo>
                    <a:lnTo>
                      <a:pt x="2826" y="270"/>
                    </a:lnTo>
                    <a:lnTo>
                      <a:pt x="2832" y="270"/>
                    </a:lnTo>
                    <a:lnTo>
                      <a:pt x="2832" y="270"/>
                    </a:lnTo>
                    <a:lnTo>
                      <a:pt x="2832" y="270"/>
                    </a:lnTo>
                    <a:lnTo>
                      <a:pt x="2832" y="270"/>
                    </a:lnTo>
                    <a:lnTo>
                      <a:pt x="2832" y="270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58"/>
                    </a:lnTo>
                    <a:lnTo>
                      <a:pt x="2844" y="258"/>
                    </a:lnTo>
                    <a:lnTo>
                      <a:pt x="2844" y="258"/>
                    </a:lnTo>
                    <a:lnTo>
                      <a:pt x="2844" y="258"/>
                    </a:lnTo>
                    <a:lnTo>
                      <a:pt x="2844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62" y="252"/>
                    </a:lnTo>
                    <a:lnTo>
                      <a:pt x="2862" y="252"/>
                    </a:lnTo>
                    <a:lnTo>
                      <a:pt x="2862" y="246"/>
                    </a:lnTo>
                    <a:lnTo>
                      <a:pt x="2862" y="246"/>
                    </a:lnTo>
                    <a:lnTo>
                      <a:pt x="2862" y="246"/>
                    </a:lnTo>
                    <a:lnTo>
                      <a:pt x="2862" y="246"/>
                    </a:lnTo>
                    <a:lnTo>
                      <a:pt x="2862" y="246"/>
                    </a:lnTo>
                    <a:lnTo>
                      <a:pt x="2868" y="246"/>
                    </a:lnTo>
                    <a:lnTo>
                      <a:pt x="2868" y="246"/>
                    </a:lnTo>
                    <a:lnTo>
                      <a:pt x="2868" y="246"/>
                    </a:lnTo>
                    <a:lnTo>
                      <a:pt x="2868" y="246"/>
                    </a:lnTo>
                    <a:lnTo>
                      <a:pt x="2868" y="246"/>
                    </a:lnTo>
                    <a:lnTo>
                      <a:pt x="2868" y="240"/>
                    </a:lnTo>
                    <a:lnTo>
                      <a:pt x="2868" y="240"/>
                    </a:lnTo>
                    <a:lnTo>
                      <a:pt x="2874" y="240"/>
                    </a:lnTo>
                    <a:lnTo>
                      <a:pt x="2874" y="240"/>
                    </a:lnTo>
                    <a:lnTo>
                      <a:pt x="2874" y="240"/>
                    </a:lnTo>
                    <a:lnTo>
                      <a:pt x="2874" y="240"/>
                    </a:lnTo>
                    <a:lnTo>
                      <a:pt x="2874" y="240"/>
                    </a:lnTo>
                    <a:lnTo>
                      <a:pt x="2874" y="240"/>
                    </a:lnTo>
                    <a:lnTo>
                      <a:pt x="2880" y="240"/>
                    </a:lnTo>
                    <a:lnTo>
                      <a:pt x="2880" y="240"/>
                    </a:lnTo>
                    <a:lnTo>
                      <a:pt x="2880" y="234"/>
                    </a:lnTo>
                    <a:lnTo>
                      <a:pt x="2880" y="234"/>
                    </a:lnTo>
                    <a:lnTo>
                      <a:pt x="2880" y="234"/>
                    </a:lnTo>
                    <a:lnTo>
                      <a:pt x="2880" y="234"/>
                    </a:lnTo>
                    <a:lnTo>
                      <a:pt x="2880" y="234"/>
                    </a:lnTo>
                    <a:lnTo>
                      <a:pt x="2886" y="234"/>
                    </a:lnTo>
                    <a:lnTo>
                      <a:pt x="2886" y="234"/>
                    </a:lnTo>
                    <a:lnTo>
                      <a:pt x="2886" y="234"/>
                    </a:lnTo>
                    <a:lnTo>
                      <a:pt x="2886" y="234"/>
                    </a:lnTo>
                    <a:lnTo>
                      <a:pt x="2886" y="234"/>
                    </a:lnTo>
                    <a:lnTo>
                      <a:pt x="2886" y="228"/>
                    </a:lnTo>
                    <a:lnTo>
                      <a:pt x="2886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8" y="228"/>
                    </a:lnTo>
                    <a:lnTo>
                      <a:pt x="2898" y="222"/>
                    </a:lnTo>
                    <a:lnTo>
                      <a:pt x="2898" y="222"/>
                    </a:lnTo>
                    <a:lnTo>
                      <a:pt x="2898" y="222"/>
                    </a:lnTo>
                    <a:lnTo>
                      <a:pt x="2898" y="222"/>
                    </a:lnTo>
                    <a:lnTo>
                      <a:pt x="2898" y="222"/>
                    </a:lnTo>
                    <a:lnTo>
                      <a:pt x="2898" y="222"/>
                    </a:lnTo>
                    <a:lnTo>
                      <a:pt x="2904" y="222"/>
                    </a:lnTo>
                    <a:lnTo>
                      <a:pt x="2904" y="222"/>
                    </a:lnTo>
                    <a:lnTo>
                      <a:pt x="2904" y="222"/>
                    </a:lnTo>
                    <a:lnTo>
                      <a:pt x="2904" y="222"/>
                    </a:lnTo>
                    <a:lnTo>
                      <a:pt x="2904" y="216"/>
                    </a:lnTo>
                    <a:lnTo>
                      <a:pt x="2904" y="216"/>
                    </a:lnTo>
                    <a:lnTo>
                      <a:pt x="2904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04"/>
                    </a:lnTo>
                    <a:lnTo>
                      <a:pt x="2922" y="204"/>
                    </a:lnTo>
                    <a:lnTo>
                      <a:pt x="2922" y="204"/>
                    </a:lnTo>
                    <a:lnTo>
                      <a:pt x="2922" y="204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28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2"/>
                    </a:lnTo>
                    <a:lnTo>
                      <a:pt x="2940" y="192"/>
                    </a:lnTo>
                    <a:lnTo>
                      <a:pt x="2940" y="192"/>
                    </a:lnTo>
                    <a:lnTo>
                      <a:pt x="2940" y="192"/>
                    </a:lnTo>
                    <a:lnTo>
                      <a:pt x="2940" y="192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46" y="186"/>
                    </a:lnTo>
                    <a:lnTo>
                      <a:pt x="2946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8" y="186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74"/>
                    </a:lnTo>
                    <a:lnTo>
                      <a:pt x="2964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6" y="174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3000" y="156"/>
                    </a:lnTo>
                    <a:lnTo>
                      <a:pt x="3000" y="156"/>
                    </a:lnTo>
                    <a:lnTo>
                      <a:pt x="3000" y="156"/>
                    </a:lnTo>
                    <a:lnTo>
                      <a:pt x="3000" y="150"/>
                    </a:lnTo>
                    <a:lnTo>
                      <a:pt x="3000" y="150"/>
                    </a:lnTo>
                    <a:lnTo>
                      <a:pt x="3000" y="150"/>
                    </a:lnTo>
                    <a:lnTo>
                      <a:pt x="3000" y="150"/>
                    </a:lnTo>
                    <a:lnTo>
                      <a:pt x="3006" y="150"/>
                    </a:lnTo>
                    <a:lnTo>
                      <a:pt x="3006" y="150"/>
                    </a:lnTo>
                    <a:lnTo>
                      <a:pt x="3006" y="150"/>
                    </a:lnTo>
                    <a:lnTo>
                      <a:pt x="3006" y="150"/>
                    </a:lnTo>
                    <a:lnTo>
                      <a:pt x="3006" y="150"/>
                    </a:lnTo>
                    <a:lnTo>
                      <a:pt x="3006" y="144"/>
                    </a:lnTo>
                    <a:lnTo>
                      <a:pt x="3006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8" y="144"/>
                    </a:lnTo>
                    <a:lnTo>
                      <a:pt x="3018" y="138"/>
                    </a:lnTo>
                    <a:lnTo>
                      <a:pt x="3018" y="138"/>
                    </a:lnTo>
                    <a:lnTo>
                      <a:pt x="3018" y="138"/>
                    </a:lnTo>
                    <a:lnTo>
                      <a:pt x="3018" y="138"/>
                    </a:lnTo>
                    <a:lnTo>
                      <a:pt x="3018" y="138"/>
                    </a:lnTo>
                    <a:lnTo>
                      <a:pt x="3018" y="138"/>
                    </a:lnTo>
                    <a:lnTo>
                      <a:pt x="3024" y="138"/>
                    </a:lnTo>
                    <a:lnTo>
                      <a:pt x="3024" y="138"/>
                    </a:lnTo>
                    <a:lnTo>
                      <a:pt x="3024" y="138"/>
                    </a:lnTo>
                    <a:lnTo>
                      <a:pt x="3024" y="138"/>
                    </a:lnTo>
                    <a:lnTo>
                      <a:pt x="3024" y="132"/>
                    </a:lnTo>
                    <a:lnTo>
                      <a:pt x="3024" y="132"/>
                    </a:lnTo>
                    <a:lnTo>
                      <a:pt x="3024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42" y="126"/>
                    </a:lnTo>
                    <a:lnTo>
                      <a:pt x="3042" y="126"/>
                    </a:lnTo>
                    <a:lnTo>
                      <a:pt x="3042" y="126"/>
                    </a:lnTo>
                    <a:lnTo>
                      <a:pt x="3042" y="120"/>
                    </a:lnTo>
                    <a:lnTo>
                      <a:pt x="3042" y="120"/>
                    </a:lnTo>
                    <a:lnTo>
                      <a:pt x="3042" y="120"/>
                    </a:lnTo>
                    <a:lnTo>
                      <a:pt x="3042" y="120"/>
                    </a:lnTo>
                    <a:lnTo>
                      <a:pt x="3048" y="120"/>
                    </a:lnTo>
                    <a:lnTo>
                      <a:pt x="3048" y="120"/>
                    </a:lnTo>
                    <a:lnTo>
                      <a:pt x="3048" y="120"/>
                    </a:lnTo>
                    <a:lnTo>
                      <a:pt x="3048" y="120"/>
                    </a:lnTo>
                    <a:lnTo>
                      <a:pt x="3048" y="120"/>
                    </a:lnTo>
                    <a:lnTo>
                      <a:pt x="3048" y="120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60" y="114"/>
                    </a:lnTo>
                    <a:lnTo>
                      <a:pt x="3060" y="114"/>
                    </a:lnTo>
                    <a:lnTo>
                      <a:pt x="3060" y="114"/>
                    </a:lnTo>
                    <a:lnTo>
                      <a:pt x="3060" y="108"/>
                    </a:lnTo>
                    <a:lnTo>
                      <a:pt x="3060" y="108"/>
                    </a:lnTo>
                    <a:lnTo>
                      <a:pt x="3060" y="108"/>
                    </a:lnTo>
                    <a:lnTo>
                      <a:pt x="3060" y="108"/>
                    </a:lnTo>
                    <a:lnTo>
                      <a:pt x="3066" y="108"/>
                    </a:lnTo>
                    <a:lnTo>
                      <a:pt x="3066" y="108"/>
                    </a:lnTo>
                    <a:lnTo>
                      <a:pt x="3066" y="108"/>
                    </a:lnTo>
                    <a:lnTo>
                      <a:pt x="3066" y="108"/>
                    </a:lnTo>
                    <a:lnTo>
                      <a:pt x="3066" y="108"/>
                    </a:lnTo>
                    <a:lnTo>
                      <a:pt x="3066" y="108"/>
                    </a:lnTo>
                    <a:lnTo>
                      <a:pt x="3066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8" y="102"/>
                    </a:lnTo>
                    <a:lnTo>
                      <a:pt x="3078" y="102"/>
                    </a:lnTo>
                    <a:lnTo>
                      <a:pt x="3078" y="96"/>
                    </a:lnTo>
                    <a:lnTo>
                      <a:pt x="3078" y="96"/>
                    </a:lnTo>
                    <a:lnTo>
                      <a:pt x="3078" y="96"/>
                    </a:lnTo>
                    <a:lnTo>
                      <a:pt x="3078" y="96"/>
                    </a:lnTo>
                    <a:lnTo>
                      <a:pt x="3078" y="96"/>
                    </a:lnTo>
                    <a:lnTo>
                      <a:pt x="3084" y="96"/>
                    </a:lnTo>
                    <a:lnTo>
                      <a:pt x="3084" y="96"/>
                    </a:lnTo>
                    <a:lnTo>
                      <a:pt x="3084" y="96"/>
                    </a:lnTo>
                    <a:lnTo>
                      <a:pt x="3084" y="96"/>
                    </a:lnTo>
                    <a:lnTo>
                      <a:pt x="3084" y="96"/>
                    </a:lnTo>
                    <a:lnTo>
                      <a:pt x="3084" y="90"/>
                    </a:lnTo>
                    <a:lnTo>
                      <a:pt x="3084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6" y="90"/>
                    </a:lnTo>
                    <a:lnTo>
                      <a:pt x="3096" y="84"/>
                    </a:lnTo>
                    <a:lnTo>
                      <a:pt x="3096" y="84"/>
                    </a:lnTo>
                    <a:lnTo>
                      <a:pt x="3096" y="84"/>
                    </a:lnTo>
                    <a:lnTo>
                      <a:pt x="3096" y="84"/>
                    </a:lnTo>
                    <a:lnTo>
                      <a:pt x="3096" y="84"/>
                    </a:lnTo>
                    <a:lnTo>
                      <a:pt x="3096" y="84"/>
                    </a:lnTo>
                    <a:lnTo>
                      <a:pt x="3102" y="84"/>
                    </a:lnTo>
                    <a:lnTo>
                      <a:pt x="3102" y="84"/>
                    </a:lnTo>
                    <a:lnTo>
                      <a:pt x="3102" y="84"/>
                    </a:lnTo>
                    <a:lnTo>
                      <a:pt x="3102" y="84"/>
                    </a:lnTo>
                    <a:lnTo>
                      <a:pt x="3102" y="78"/>
                    </a:lnTo>
                    <a:lnTo>
                      <a:pt x="3102" y="78"/>
                    </a:lnTo>
                    <a:lnTo>
                      <a:pt x="3102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20" y="72"/>
                    </a:lnTo>
                    <a:lnTo>
                      <a:pt x="3120" y="72"/>
                    </a:lnTo>
                    <a:lnTo>
                      <a:pt x="3120" y="72"/>
                    </a:lnTo>
                    <a:lnTo>
                      <a:pt x="3120" y="66"/>
                    </a:lnTo>
                    <a:lnTo>
                      <a:pt x="3120" y="66"/>
                    </a:lnTo>
                    <a:lnTo>
                      <a:pt x="3120" y="66"/>
                    </a:lnTo>
                    <a:lnTo>
                      <a:pt x="3120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8" y="60"/>
                    </a:lnTo>
                    <a:lnTo>
                      <a:pt x="3138" y="60"/>
                    </a:lnTo>
                    <a:lnTo>
                      <a:pt x="3138" y="60"/>
                    </a:lnTo>
                    <a:lnTo>
                      <a:pt x="3138" y="60"/>
                    </a:lnTo>
                    <a:lnTo>
                      <a:pt x="3138" y="60"/>
                    </a:lnTo>
                    <a:lnTo>
                      <a:pt x="3138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8" y="48"/>
                    </a:lnTo>
                    <a:lnTo>
                      <a:pt x="3168" y="42"/>
                    </a:lnTo>
                    <a:lnTo>
                      <a:pt x="3168" y="42"/>
                    </a:lnTo>
                    <a:lnTo>
                      <a:pt x="3168" y="42"/>
                    </a:lnTo>
                    <a:lnTo>
                      <a:pt x="3168" y="42"/>
                    </a:lnTo>
                    <a:lnTo>
                      <a:pt x="3168" y="42"/>
                    </a:lnTo>
                    <a:lnTo>
                      <a:pt x="3168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34" y="30"/>
                    </a:lnTo>
                    <a:lnTo>
                      <a:pt x="3234" y="30"/>
                    </a:lnTo>
                    <a:lnTo>
                      <a:pt x="3234" y="30"/>
                    </a:lnTo>
                    <a:lnTo>
                      <a:pt x="3234" y="24"/>
                    </a:lnTo>
                    <a:lnTo>
                      <a:pt x="3234" y="24"/>
                    </a:lnTo>
                    <a:lnTo>
                      <a:pt x="3234" y="24"/>
                    </a:lnTo>
                    <a:lnTo>
                      <a:pt x="3234" y="24"/>
                    </a:lnTo>
                    <a:lnTo>
                      <a:pt x="3240" y="24"/>
                    </a:lnTo>
                    <a:lnTo>
                      <a:pt x="3240" y="24"/>
                    </a:lnTo>
                    <a:lnTo>
                      <a:pt x="3240" y="24"/>
                    </a:lnTo>
                    <a:lnTo>
                      <a:pt x="3240" y="24"/>
                    </a:lnTo>
                    <a:lnTo>
                      <a:pt x="3240" y="24"/>
                    </a:lnTo>
                    <a:lnTo>
                      <a:pt x="3240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8" y="18"/>
                    </a:lnTo>
                    <a:lnTo>
                      <a:pt x="3288" y="18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12" y="12"/>
                    </a:lnTo>
                    <a:lnTo>
                      <a:pt x="3312" y="12"/>
                    </a:lnTo>
                    <a:lnTo>
                      <a:pt x="3312" y="12"/>
                    </a:lnTo>
                    <a:lnTo>
                      <a:pt x="3312" y="12"/>
                    </a:lnTo>
                    <a:lnTo>
                      <a:pt x="3312" y="6"/>
                    </a:lnTo>
                    <a:lnTo>
                      <a:pt x="3312" y="6"/>
                    </a:lnTo>
                    <a:lnTo>
                      <a:pt x="3312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24" y="6"/>
                    </a:lnTo>
                    <a:lnTo>
                      <a:pt x="3324" y="6"/>
                    </a:lnTo>
                    <a:lnTo>
                      <a:pt x="3324" y="6"/>
                    </a:lnTo>
                    <a:lnTo>
                      <a:pt x="3324" y="6"/>
                    </a:lnTo>
                    <a:lnTo>
                      <a:pt x="3324" y="6"/>
                    </a:lnTo>
                    <a:lnTo>
                      <a:pt x="3324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8" y="6"/>
                    </a:lnTo>
                    <a:lnTo>
                      <a:pt x="3468" y="6"/>
                    </a:lnTo>
                    <a:lnTo>
                      <a:pt x="3468" y="6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74" y="12"/>
                    </a:lnTo>
                    <a:lnTo>
                      <a:pt x="3474" y="12"/>
                    </a:lnTo>
                    <a:lnTo>
                      <a:pt x="3474" y="12"/>
                    </a:lnTo>
                    <a:lnTo>
                      <a:pt x="3474" y="12"/>
                    </a:lnTo>
                    <a:lnTo>
                      <a:pt x="3474" y="12"/>
                    </a:lnTo>
                    <a:lnTo>
                      <a:pt x="3474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92" y="12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10" y="18"/>
                    </a:lnTo>
                    <a:lnTo>
                      <a:pt x="3510" y="24"/>
                    </a:lnTo>
                    <a:lnTo>
                      <a:pt x="3510" y="24"/>
                    </a:lnTo>
                    <a:lnTo>
                      <a:pt x="3510" y="24"/>
                    </a:lnTo>
                    <a:lnTo>
                      <a:pt x="3510" y="24"/>
                    </a:lnTo>
                    <a:lnTo>
                      <a:pt x="3510" y="24"/>
                    </a:lnTo>
                    <a:lnTo>
                      <a:pt x="3510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30"/>
                    </a:lnTo>
                    <a:lnTo>
                      <a:pt x="3522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40" y="30"/>
                    </a:lnTo>
                    <a:lnTo>
                      <a:pt x="3540" y="36"/>
                    </a:lnTo>
                    <a:lnTo>
                      <a:pt x="3540" y="36"/>
                    </a:lnTo>
                    <a:lnTo>
                      <a:pt x="3540" y="36"/>
                    </a:lnTo>
                    <a:lnTo>
                      <a:pt x="3540" y="36"/>
                    </a:lnTo>
                    <a:lnTo>
                      <a:pt x="3540" y="36"/>
                    </a:lnTo>
                    <a:lnTo>
                      <a:pt x="3540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52" y="36"/>
                    </a:lnTo>
                    <a:lnTo>
                      <a:pt x="3552" y="42"/>
                    </a:lnTo>
                    <a:lnTo>
                      <a:pt x="3552" y="42"/>
                    </a:lnTo>
                    <a:lnTo>
                      <a:pt x="3552" y="42"/>
                    </a:lnTo>
                    <a:lnTo>
                      <a:pt x="3552" y="42"/>
                    </a:lnTo>
                    <a:lnTo>
                      <a:pt x="3552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64" y="42"/>
                    </a:lnTo>
                    <a:lnTo>
                      <a:pt x="3564" y="42"/>
                    </a:lnTo>
                    <a:lnTo>
                      <a:pt x="3564" y="48"/>
                    </a:lnTo>
                    <a:lnTo>
                      <a:pt x="3564" y="48"/>
                    </a:lnTo>
                    <a:lnTo>
                      <a:pt x="3564" y="48"/>
                    </a:lnTo>
                    <a:lnTo>
                      <a:pt x="3564" y="48"/>
                    </a:lnTo>
                    <a:lnTo>
                      <a:pt x="3564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6" y="48"/>
                    </a:lnTo>
                    <a:lnTo>
                      <a:pt x="3576" y="54"/>
                    </a:lnTo>
                    <a:lnTo>
                      <a:pt x="3576" y="54"/>
                    </a:lnTo>
                    <a:lnTo>
                      <a:pt x="3576" y="54"/>
                    </a:lnTo>
                    <a:lnTo>
                      <a:pt x="3576" y="54"/>
                    </a:lnTo>
                    <a:lnTo>
                      <a:pt x="3576" y="54"/>
                    </a:lnTo>
                    <a:lnTo>
                      <a:pt x="3576" y="54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94" y="60"/>
                    </a:lnTo>
                    <a:lnTo>
                      <a:pt x="3594" y="60"/>
                    </a:lnTo>
                    <a:lnTo>
                      <a:pt x="3594" y="60"/>
                    </a:lnTo>
                    <a:lnTo>
                      <a:pt x="3594" y="60"/>
                    </a:lnTo>
                    <a:lnTo>
                      <a:pt x="3594" y="66"/>
                    </a:lnTo>
                    <a:lnTo>
                      <a:pt x="3594" y="66"/>
                    </a:lnTo>
                    <a:lnTo>
                      <a:pt x="3594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6" y="66"/>
                    </a:lnTo>
                    <a:lnTo>
                      <a:pt x="3606" y="72"/>
                    </a:lnTo>
                    <a:lnTo>
                      <a:pt x="3606" y="72"/>
                    </a:lnTo>
                    <a:lnTo>
                      <a:pt x="3606" y="72"/>
                    </a:lnTo>
                    <a:lnTo>
                      <a:pt x="3606" y="72"/>
                    </a:lnTo>
                    <a:lnTo>
                      <a:pt x="3606" y="72"/>
                    </a:lnTo>
                    <a:lnTo>
                      <a:pt x="3606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8" y="72"/>
                    </a:lnTo>
                    <a:lnTo>
                      <a:pt x="3618" y="72"/>
                    </a:lnTo>
                    <a:lnTo>
                      <a:pt x="3618" y="72"/>
                    </a:lnTo>
                    <a:lnTo>
                      <a:pt x="3618" y="72"/>
                    </a:lnTo>
                    <a:lnTo>
                      <a:pt x="3618" y="72"/>
                    </a:lnTo>
                    <a:lnTo>
                      <a:pt x="3618" y="72"/>
                    </a:lnTo>
                    <a:lnTo>
                      <a:pt x="3618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30" y="78"/>
                    </a:lnTo>
                    <a:lnTo>
                      <a:pt x="3630" y="78"/>
                    </a:lnTo>
                    <a:lnTo>
                      <a:pt x="3630" y="78"/>
                    </a:lnTo>
                    <a:lnTo>
                      <a:pt x="3630" y="78"/>
                    </a:lnTo>
                    <a:lnTo>
                      <a:pt x="3630" y="78"/>
                    </a:lnTo>
                    <a:lnTo>
                      <a:pt x="3630" y="78"/>
                    </a:lnTo>
                    <a:lnTo>
                      <a:pt x="3636" y="78"/>
                    </a:lnTo>
                    <a:lnTo>
                      <a:pt x="3636" y="78"/>
                    </a:lnTo>
                    <a:lnTo>
                      <a:pt x="3636" y="78"/>
                    </a:lnTo>
                    <a:lnTo>
                      <a:pt x="3636" y="78"/>
                    </a:lnTo>
                    <a:lnTo>
                      <a:pt x="3636" y="84"/>
                    </a:lnTo>
                    <a:lnTo>
                      <a:pt x="3636" y="84"/>
                    </a:lnTo>
                    <a:lnTo>
                      <a:pt x="3636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54" y="84"/>
                    </a:lnTo>
                    <a:lnTo>
                      <a:pt x="3654" y="90"/>
                    </a:lnTo>
                    <a:lnTo>
                      <a:pt x="3654" y="90"/>
                    </a:lnTo>
                    <a:lnTo>
                      <a:pt x="3654" y="90"/>
                    </a:lnTo>
                    <a:lnTo>
                      <a:pt x="3654" y="90"/>
                    </a:lnTo>
                    <a:lnTo>
                      <a:pt x="3654" y="90"/>
                    </a:lnTo>
                    <a:lnTo>
                      <a:pt x="3654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6" y="90"/>
                    </a:lnTo>
                    <a:lnTo>
                      <a:pt x="3666" y="90"/>
                    </a:lnTo>
                    <a:lnTo>
                      <a:pt x="3666" y="90"/>
                    </a:lnTo>
                    <a:lnTo>
                      <a:pt x="3666" y="90"/>
                    </a:lnTo>
                    <a:lnTo>
                      <a:pt x="3666" y="90"/>
                    </a:lnTo>
                    <a:lnTo>
                      <a:pt x="3666" y="96"/>
                    </a:lnTo>
                    <a:lnTo>
                      <a:pt x="3666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84" y="96"/>
                    </a:lnTo>
                    <a:lnTo>
                      <a:pt x="3684" y="102"/>
                    </a:lnTo>
                    <a:lnTo>
                      <a:pt x="3684" y="102"/>
                    </a:lnTo>
                    <a:lnTo>
                      <a:pt x="3684" y="102"/>
                    </a:lnTo>
                    <a:lnTo>
                      <a:pt x="3684" y="102"/>
                    </a:lnTo>
                    <a:lnTo>
                      <a:pt x="3684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14" y="108"/>
                    </a:lnTo>
                    <a:lnTo>
                      <a:pt x="3714" y="108"/>
                    </a:lnTo>
                    <a:lnTo>
                      <a:pt x="3714" y="108"/>
                    </a:lnTo>
                    <a:lnTo>
                      <a:pt x="3714" y="108"/>
                    </a:lnTo>
                    <a:lnTo>
                      <a:pt x="3714" y="114"/>
                    </a:lnTo>
                    <a:lnTo>
                      <a:pt x="3714" y="114"/>
                    </a:lnTo>
                    <a:lnTo>
                      <a:pt x="3714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32" y="120"/>
                    </a:lnTo>
                    <a:lnTo>
                      <a:pt x="3732" y="120"/>
                    </a:lnTo>
                    <a:lnTo>
                      <a:pt x="3732" y="120"/>
                    </a:lnTo>
                    <a:lnTo>
                      <a:pt x="3732" y="120"/>
                    </a:lnTo>
                    <a:lnTo>
                      <a:pt x="3732" y="120"/>
                    </a:lnTo>
                    <a:lnTo>
                      <a:pt x="3732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44" y="120"/>
                    </a:lnTo>
                    <a:lnTo>
                      <a:pt x="3744" y="120"/>
                    </a:lnTo>
                    <a:lnTo>
                      <a:pt x="3744" y="120"/>
                    </a:lnTo>
                    <a:lnTo>
                      <a:pt x="3744" y="126"/>
                    </a:lnTo>
                    <a:lnTo>
                      <a:pt x="3744" y="126"/>
                    </a:lnTo>
                    <a:lnTo>
                      <a:pt x="3744" y="126"/>
                    </a:lnTo>
                    <a:lnTo>
                      <a:pt x="3744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6" y="126"/>
                    </a:lnTo>
                    <a:lnTo>
                      <a:pt x="3756" y="126"/>
                    </a:lnTo>
                    <a:lnTo>
                      <a:pt x="3756" y="126"/>
                    </a:lnTo>
                    <a:lnTo>
                      <a:pt x="3756" y="126"/>
                    </a:lnTo>
                    <a:lnTo>
                      <a:pt x="3756" y="132"/>
                    </a:lnTo>
                    <a:lnTo>
                      <a:pt x="3756" y="132"/>
                    </a:lnTo>
                    <a:lnTo>
                      <a:pt x="3756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8" y="132"/>
                    </a:lnTo>
                    <a:lnTo>
                      <a:pt x="3768" y="132"/>
                    </a:lnTo>
                    <a:lnTo>
                      <a:pt x="3768" y="132"/>
                    </a:lnTo>
                    <a:lnTo>
                      <a:pt x="3768" y="138"/>
                    </a:lnTo>
                    <a:lnTo>
                      <a:pt x="3768" y="138"/>
                    </a:lnTo>
                    <a:lnTo>
                      <a:pt x="3768" y="138"/>
                    </a:lnTo>
                    <a:lnTo>
                      <a:pt x="3768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80" y="138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6" y="144"/>
                    </a:lnTo>
                    <a:lnTo>
                      <a:pt x="3786" y="144"/>
                    </a:lnTo>
                    <a:lnTo>
                      <a:pt x="3786" y="144"/>
                    </a:lnTo>
                    <a:lnTo>
                      <a:pt x="3786" y="144"/>
                    </a:lnTo>
                    <a:lnTo>
                      <a:pt x="3786" y="144"/>
                    </a:lnTo>
                    <a:lnTo>
                      <a:pt x="3786" y="144"/>
                    </a:lnTo>
                    <a:lnTo>
                      <a:pt x="3786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8" y="150"/>
                    </a:lnTo>
                    <a:lnTo>
                      <a:pt x="3798" y="150"/>
                    </a:lnTo>
                    <a:lnTo>
                      <a:pt x="3798" y="150"/>
                    </a:lnTo>
                    <a:lnTo>
                      <a:pt x="3798" y="156"/>
                    </a:lnTo>
                    <a:lnTo>
                      <a:pt x="3798" y="156"/>
                    </a:lnTo>
                    <a:lnTo>
                      <a:pt x="3798" y="156"/>
                    </a:lnTo>
                    <a:lnTo>
                      <a:pt x="3798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6" y="162"/>
                    </a:lnTo>
                    <a:lnTo>
                      <a:pt x="3816" y="162"/>
                    </a:lnTo>
                    <a:lnTo>
                      <a:pt x="3816" y="162"/>
                    </a:lnTo>
                    <a:lnTo>
                      <a:pt x="3816" y="162"/>
                    </a:lnTo>
                    <a:lnTo>
                      <a:pt x="3816" y="168"/>
                    </a:lnTo>
                    <a:lnTo>
                      <a:pt x="3816" y="168"/>
                    </a:lnTo>
                    <a:lnTo>
                      <a:pt x="3816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8" y="174"/>
                    </a:lnTo>
                    <a:lnTo>
                      <a:pt x="3828" y="174"/>
                    </a:lnTo>
                    <a:lnTo>
                      <a:pt x="3828" y="174"/>
                    </a:lnTo>
                    <a:lnTo>
                      <a:pt x="3828" y="174"/>
                    </a:lnTo>
                    <a:lnTo>
                      <a:pt x="3828" y="174"/>
                    </a:lnTo>
                    <a:lnTo>
                      <a:pt x="3828" y="174"/>
                    </a:lnTo>
                    <a:lnTo>
                      <a:pt x="3834" y="174"/>
                    </a:lnTo>
                    <a:lnTo>
                      <a:pt x="3834" y="174"/>
                    </a:lnTo>
                    <a:lnTo>
                      <a:pt x="3834" y="174"/>
                    </a:lnTo>
                    <a:lnTo>
                      <a:pt x="3834" y="174"/>
                    </a:lnTo>
                    <a:lnTo>
                      <a:pt x="3834" y="174"/>
                    </a:lnTo>
                    <a:lnTo>
                      <a:pt x="3834" y="180"/>
                    </a:lnTo>
                    <a:lnTo>
                      <a:pt x="3834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6" y="180"/>
                    </a:lnTo>
                    <a:lnTo>
                      <a:pt x="3846" y="186"/>
                    </a:lnTo>
                    <a:lnTo>
                      <a:pt x="3846" y="186"/>
                    </a:lnTo>
                    <a:lnTo>
                      <a:pt x="3846" y="186"/>
                    </a:lnTo>
                    <a:lnTo>
                      <a:pt x="3846" y="186"/>
                    </a:lnTo>
                    <a:lnTo>
                      <a:pt x="3846" y="186"/>
                    </a:lnTo>
                    <a:lnTo>
                      <a:pt x="3852" y="186"/>
                    </a:lnTo>
                    <a:lnTo>
                      <a:pt x="3852" y="186"/>
                    </a:lnTo>
                    <a:lnTo>
                      <a:pt x="3852" y="186"/>
                    </a:lnTo>
                    <a:lnTo>
                      <a:pt x="3852" y="186"/>
                    </a:lnTo>
                    <a:lnTo>
                      <a:pt x="3852" y="186"/>
                    </a:lnTo>
                    <a:lnTo>
                      <a:pt x="3852" y="186"/>
                    </a:lnTo>
                    <a:lnTo>
                      <a:pt x="3852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8"/>
                    </a:lnTo>
                    <a:lnTo>
                      <a:pt x="3864" y="198"/>
                    </a:lnTo>
                    <a:lnTo>
                      <a:pt x="3864" y="198"/>
                    </a:lnTo>
                    <a:lnTo>
                      <a:pt x="3864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82" y="204"/>
                    </a:lnTo>
                    <a:lnTo>
                      <a:pt x="3882" y="204"/>
                    </a:lnTo>
                    <a:lnTo>
                      <a:pt x="3882" y="204"/>
                    </a:lnTo>
                    <a:lnTo>
                      <a:pt x="3882" y="210"/>
                    </a:lnTo>
                    <a:lnTo>
                      <a:pt x="3882" y="210"/>
                    </a:lnTo>
                    <a:lnTo>
                      <a:pt x="3882" y="210"/>
                    </a:lnTo>
                    <a:lnTo>
                      <a:pt x="3882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900" y="216"/>
                    </a:lnTo>
                    <a:lnTo>
                      <a:pt x="3900" y="216"/>
                    </a:lnTo>
                    <a:lnTo>
                      <a:pt x="3900" y="216"/>
                    </a:lnTo>
                    <a:lnTo>
                      <a:pt x="3900" y="216"/>
                    </a:lnTo>
                    <a:lnTo>
                      <a:pt x="3900" y="222"/>
                    </a:lnTo>
                    <a:lnTo>
                      <a:pt x="3900" y="222"/>
                    </a:lnTo>
                    <a:lnTo>
                      <a:pt x="3900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12" y="222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18" y="234"/>
                    </a:lnTo>
                    <a:lnTo>
                      <a:pt x="3918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30" y="234"/>
                    </a:lnTo>
                    <a:lnTo>
                      <a:pt x="3930" y="234"/>
                    </a:lnTo>
                    <a:lnTo>
                      <a:pt x="3930" y="234"/>
                    </a:lnTo>
                    <a:lnTo>
                      <a:pt x="3930" y="240"/>
                    </a:lnTo>
                    <a:lnTo>
                      <a:pt x="3930" y="240"/>
                    </a:lnTo>
                    <a:lnTo>
                      <a:pt x="3930" y="240"/>
                    </a:lnTo>
                    <a:lnTo>
                      <a:pt x="3930" y="240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42" y="240"/>
                    </a:lnTo>
                    <a:lnTo>
                      <a:pt x="3942" y="240"/>
                    </a:lnTo>
                    <a:lnTo>
                      <a:pt x="3942" y="240"/>
                    </a:lnTo>
                    <a:lnTo>
                      <a:pt x="3942" y="240"/>
                    </a:lnTo>
                    <a:lnTo>
                      <a:pt x="3942" y="246"/>
                    </a:lnTo>
                    <a:lnTo>
                      <a:pt x="3942" y="246"/>
                    </a:lnTo>
                    <a:lnTo>
                      <a:pt x="3942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54" y="246"/>
                    </a:lnTo>
                    <a:lnTo>
                      <a:pt x="3954" y="246"/>
                    </a:lnTo>
                    <a:lnTo>
                      <a:pt x="3954" y="246"/>
                    </a:lnTo>
                    <a:lnTo>
                      <a:pt x="3954" y="252"/>
                    </a:lnTo>
                    <a:lnTo>
                      <a:pt x="3954" y="252"/>
                    </a:lnTo>
                    <a:lnTo>
                      <a:pt x="3954" y="252"/>
                    </a:lnTo>
                    <a:lnTo>
                      <a:pt x="3954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6" y="252"/>
                    </a:lnTo>
                    <a:lnTo>
                      <a:pt x="3966" y="252"/>
                    </a:lnTo>
                    <a:lnTo>
                      <a:pt x="3966" y="252"/>
                    </a:lnTo>
                    <a:lnTo>
                      <a:pt x="3966" y="252"/>
                    </a:lnTo>
                    <a:lnTo>
                      <a:pt x="3966" y="258"/>
                    </a:lnTo>
                    <a:lnTo>
                      <a:pt x="3966" y="258"/>
                    </a:lnTo>
                    <a:lnTo>
                      <a:pt x="3966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64"/>
                    </a:lnTo>
                    <a:lnTo>
                      <a:pt x="3978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8" y="270"/>
                    </a:lnTo>
                    <a:lnTo>
                      <a:pt x="4008" y="270"/>
                    </a:lnTo>
                    <a:lnTo>
                      <a:pt x="4008" y="270"/>
                    </a:lnTo>
                    <a:lnTo>
                      <a:pt x="4008" y="276"/>
                    </a:lnTo>
                    <a:lnTo>
                      <a:pt x="4008" y="276"/>
                    </a:lnTo>
                    <a:lnTo>
                      <a:pt x="4008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6" y="276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62" y="288"/>
                    </a:lnTo>
                    <a:lnTo>
                      <a:pt x="4062" y="288"/>
                    </a:lnTo>
                    <a:lnTo>
                      <a:pt x="4062" y="294"/>
                    </a:lnTo>
                    <a:lnTo>
                      <a:pt x="4062" y="294"/>
                    </a:lnTo>
                    <a:lnTo>
                      <a:pt x="4062" y="294"/>
                    </a:lnTo>
                    <a:lnTo>
                      <a:pt x="4062" y="294"/>
                    </a:lnTo>
                    <a:lnTo>
                      <a:pt x="4062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80" y="294"/>
                    </a:lnTo>
                    <a:lnTo>
                      <a:pt x="4080" y="294"/>
                    </a:lnTo>
                    <a:lnTo>
                      <a:pt x="4080" y="294"/>
                    </a:lnTo>
                    <a:lnTo>
                      <a:pt x="4080" y="294"/>
                    </a:lnTo>
                    <a:lnTo>
                      <a:pt x="4080" y="294"/>
                    </a:lnTo>
                    <a:lnTo>
                      <a:pt x="4080" y="294"/>
                    </a:lnTo>
                    <a:lnTo>
                      <a:pt x="4080" y="300"/>
                    </a:lnTo>
                    <a:lnTo>
                      <a:pt x="4086" y="300"/>
                    </a:lnTo>
                    <a:lnTo>
                      <a:pt x="4086" y="300"/>
                    </a:lnTo>
                    <a:lnTo>
                      <a:pt x="4086" y="300"/>
                    </a:lnTo>
                    <a:lnTo>
                      <a:pt x="4086" y="300"/>
                    </a:lnTo>
                    <a:lnTo>
                      <a:pt x="4086" y="300"/>
                    </a:lnTo>
                    <a:lnTo>
                      <a:pt x="4086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10" y="300"/>
                    </a:lnTo>
                    <a:lnTo>
                      <a:pt x="4110" y="300"/>
                    </a:lnTo>
                    <a:lnTo>
                      <a:pt x="4110" y="300"/>
                    </a:lnTo>
                    <a:lnTo>
                      <a:pt x="4110" y="300"/>
                    </a:lnTo>
                    <a:lnTo>
                      <a:pt x="4110" y="306"/>
                    </a:lnTo>
                    <a:lnTo>
                      <a:pt x="4110" y="306"/>
                    </a:lnTo>
                    <a:lnTo>
                      <a:pt x="4110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52" y="306"/>
                    </a:lnTo>
                    <a:lnTo>
                      <a:pt x="4152" y="312"/>
                    </a:lnTo>
                    <a:lnTo>
                      <a:pt x="4152" y="312"/>
                    </a:lnTo>
                    <a:lnTo>
                      <a:pt x="4152" y="312"/>
                    </a:lnTo>
                    <a:lnTo>
                      <a:pt x="4152" y="312"/>
                    </a:lnTo>
                    <a:lnTo>
                      <a:pt x="4152" y="312"/>
                    </a:lnTo>
                    <a:lnTo>
                      <a:pt x="4152" y="312"/>
                    </a:lnTo>
                    <a:lnTo>
                      <a:pt x="4158" y="312"/>
                    </a:lnTo>
                    <a:lnTo>
                      <a:pt x="4158" y="312"/>
                    </a:lnTo>
                    <a:lnTo>
                      <a:pt x="4158" y="312"/>
                    </a:lnTo>
                    <a:lnTo>
                      <a:pt x="4158" y="312"/>
                    </a:lnTo>
                    <a:lnTo>
                      <a:pt x="4158" y="312"/>
                    </a:lnTo>
                    <a:lnTo>
                      <a:pt x="4158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42" y="312"/>
                    </a:lnTo>
                    <a:lnTo>
                      <a:pt x="4242" y="312"/>
                    </a:lnTo>
                    <a:lnTo>
                      <a:pt x="4242" y="312"/>
                    </a:lnTo>
                    <a:lnTo>
                      <a:pt x="4242" y="312"/>
                    </a:lnTo>
                    <a:lnTo>
                      <a:pt x="4242" y="312"/>
                    </a:lnTo>
                    <a:lnTo>
                      <a:pt x="4242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8" y="312"/>
                    </a:lnTo>
                    <a:lnTo>
                      <a:pt x="4338" y="312"/>
                    </a:lnTo>
                    <a:lnTo>
                      <a:pt x="4338" y="312"/>
                    </a:lnTo>
                    <a:lnTo>
                      <a:pt x="4338" y="312"/>
                    </a:lnTo>
                    <a:lnTo>
                      <a:pt x="4338" y="312"/>
                    </a:lnTo>
                    <a:lnTo>
                      <a:pt x="4338" y="312"/>
                    </a:lnTo>
                  </a:path>
                </a:pathLst>
              </a:custGeom>
              <a:noFill/>
              <a:ln w="158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9" name="Rectangle 61"/>
              <p:cNvSpPr>
                <a:spLocks noChangeArrowheads="1"/>
              </p:cNvSpPr>
              <p:nvPr/>
            </p:nvSpPr>
            <p:spPr bwMode="auto">
              <a:xfrm>
                <a:off x="1703" y="2074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10" name="Freeform 62"/>
              <p:cNvSpPr>
                <a:spLocks/>
              </p:cNvSpPr>
              <p:nvPr/>
            </p:nvSpPr>
            <p:spPr bwMode="auto">
              <a:xfrm>
                <a:off x="635" y="1450"/>
                <a:ext cx="4338" cy="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132" y="0"/>
                  </a:cxn>
                  <a:cxn ang="0">
                    <a:pos x="204" y="0"/>
                  </a:cxn>
                  <a:cxn ang="0">
                    <a:pos x="270" y="0"/>
                  </a:cxn>
                  <a:cxn ang="0">
                    <a:pos x="342" y="0"/>
                  </a:cxn>
                  <a:cxn ang="0">
                    <a:pos x="408" y="0"/>
                  </a:cxn>
                  <a:cxn ang="0">
                    <a:pos x="474" y="0"/>
                  </a:cxn>
                  <a:cxn ang="0">
                    <a:pos x="546" y="0"/>
                  </a:cxn>
                  <a:cxn ang="0">
                    <a:pos x="612" y="0"/>
                  </a:cxn>
                  <a:cxn ang="0">
                    <a:pos x="684" y="0"/>
                  </a:cxn>
                  <a:cxn ang="0">
                    <a:pos x="750" y="0"/>
                  </a:cxn>
                  <a:cxn ang="0">
                    <a:pos x="822" y="0"/>
                  </a:cxn>
                  <a:cxn ang="0">
                    <a:pos x="888" y="0"/>
                  </a:cxn>
                  <a:cxn ang="0">
                    <a:pos x="960" y="0"/>
                  </a:cxn>
                  <a:cxn ang="0">
                    <a:pos x="1026" y="0"/>
                  </a:cxn>
                  <a:cxn ang="0">
                    <a:pos x="1092" y="0"/>
                  </a:cxn>
                  <a:cxn ang="0">
                    <a:pos x="1164" y="0"/>
                  </a:cxn>
                  <a:cxn ang="0">
                    <a:pos x="1230" y="0"/>
                  </a:cxn>
                  <a:cxn ang="0">
                    <a:pos x="1302" y="0"/>
                  </a:cxn>
                  <a:cxn ang="0">
                    <a:pos x="1368" y="0"/>
                  </a:cxn>
                  <a:cxn ang="0">
                    <a:pos x="1440" y="0"/>
                  </a:cxn>
                  <a:cxn ang="0">
                    <a:pos x="1506" y="0"/>
                  </a:cxn>
                  <a:cxn ang="0">
                    <a:pos x="1578" y="0"/>
                  </a:cxn>
                  <a:cxn ang="0">
                    <a:pos x="1644" y="0"/>
                  </a:cxn>
                  <a:cxn ang="0">
                    <a:pos x="1710" y="0"/>
                  </a:cxn>
                  <a:cxn ang="0">
                    <a:pos x="1782" y="0"/>
                  </a:cxn>
                  <a:cxn ang="0">
                    <a:pos x="1848" y="0"/>
                  </a:cxn>
                  <a:cxn ang="0">
                    <a:pos x="1920" y="0"/>
                  </a:cxn>
                  <a:cxn ang="0">
                    <a:pos x="1986" y="0"/>
                  </a:cxn>
                  <a:cxn ang="0">
                    <a:pos x="2058" y="0"/>
                  </a:cxn>
                  <a:cxn ang="0">
                    <a:pos x="2124" y="0"/>
                  </a:cxn>
                  <a:cxn ang="0">
                    <a:pos x="2196" y="0"/>
                  </a:cxn>
                  <a:cxn ang="0">
                    <a:pos x="2262" y="0"/>
                  </a:cxn>
                  <a:cxn ang="0">
                    <a:pos x="2328" y="0"/>
                  </a:cxn>
                  <a:cxn ang="0">
                    <a:pos x="2400" y="0"/>
                  </a:cxn>
                  <a:cxn ang="0">
                    <a:pos x="2466" y="0"/>
                  </a:cxn>
                  <a:cxn ang="0">
                    <a:pos x="2538" y="0"/>
                  </a:cxn>
                  <a:cxn ang="0">
                    <a:pos x="2604" y="0"/>
                  </a:cxn>
                  <a:cxn ang="0">
                    <a:pos x="2676" y="0"/>
                  </a:cxn>
                  <a:cxn ang="0">
                    <a:pos x="2742" y="0"/>
                  </a:cxn>
                  <a:cxn ang="0">
                    <a:pos x="2814" y="0"/>
                  </a:cxn>
                  <a:cxn ang="0">
                    <a:pos x="2880" y="0"/>
                  </a:cxn>
                  <a:cxn ang="0">
                    <a:pos x="2946" y="0"/>
                  </a:cxn>
                  <a:cxn ang="0">
                    <a:pos x="3018" y="0"/>
                  </a:cxn>
                  <a:cxn ang="0">
                    <a:pos x="3084" y="0"/>
                  </a:cxn>
                  <a:cxn ang="0">
                    <a:pos x="3156" y="0"/>
                  </a:cxn>
                  <a:cxn ang="0">
                    <a:pos x="3222" y="0"/>
                  </a:cxn>
                  <a:cxn ang="0">
                    <a:pos x="3294" y="0"/>
                  </a:cxn>
                  <a:cxn ang="0">
                    <a:pos x="3360" y="0"/>
                  </a:cxn>
                  <a:cxn ang="0">
                    <a:pos x="3432" y="0"/>
                  </a:cxn>
                  <a:cxn ang="0">
                    <a:pos x="3498" y="0"/>
                  </a:cxn>
                  <a:cxn ang="0">
                    <a:pos x="3564" y="0"/>
                  </a:cxn>
                  <a:cxn ang="0">
                    <a:pos x="3636" y="0"/>
                  </a:cxn>
                  <a:cxn ang="0">
                    <a:pos x="3702" y="0"/>
                  </a:cxn>
                  <a:cxn ang="0">
                    <a:pos x="3774" y="0"/>
                  </a:cxn>
                  <a:cxn ang="0">
                    <a:pos x="3840" y="0"/>
                  </a:cxn>
                  <a:cxn ang="0">
                    <a:pos x="3912" y="0"/>
                  </a:cxn>
                  <a:cxn ang="0">
                    <a:pos x="3978" y="0"/>
                  </a:cxn>
                  <a:cxn ang="0">
                    <a:pos x="4044" y="0"/>
                  </a:cxn>
                  <a:cxn ang="0">
                    <a:pos x="4116" y="0"/>
                  </a:cxn>
                  <a:cxn ang="0">
                    <a:pos x="4182" y="0"/>
                  </a:cxn>
                  <a:cxn ang="0">
                    <a:pos x="4254" y="0"/>
                  </a:cxn>
                  <a:cxn ang="0">
                    <a:pos x="4320" y="0"/>
                  </a:cxn>
                </a:cxnLst>
                <a:rect l="0" t="0" r="r" b="b"/>
                <a:pathLst>
                  <a:path w="433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1" name="Rectangle 63"/>
              <p:cNvSpPr>
                <a:spLocks noChangeArrowheads="1"/>
              </p:cNvSpPr>
              <p:nvPr/>
            </p:nvSpPr>
            <p:spPr bwMode="auto">
              <a:xfrm>
                <a:off x="2123" y="2074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12" name="Rectangle 64"/>
              <p:cNvSpPr>
                <a:spLocks noChangeArrowheads="1"/>
              </p:cNvSpPr>
              <p:nvPr/>
            </p:nvSpPr>
            <p:spPr bwMode="auto">
              <a:xfrm>
                <a:off x="767" y="2176"/>
                <a:ext cx="28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3" name="Rectangle 65"/>
              <p:cNvSpPr>
                <a:spLocks noChangeArrowheads="1"/>
              </p:cNvSpPr>
              <p:nvPr/>
            </p:nvSpPr>
            <p:spPr bwMode="auto">
              <a:xfrm>
                <a:off x="1169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4" name="Rectangle 66"/>
              <p:cNvSpPr>
                <a:spLocks noChangeArrowheads="1"/>
              </p:cNvSpPr>
              <p:nvPr/>
            </p:nvSpPr>
            <p:spPr bwMode="auto">
              <a:xfrm>
                <a:off x="1373" y="2176"/>
                <a:ext cx="28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5" name="Rectangle 67"/>
              <p:cNvSpPr>
                <a:spLocks noChangeArrowheads="1"/>
              </p:cNvSpPr>
              <p:nvPr/>
            </p:nvSpPr>
            <p:spPr bwMode="auto">
              <a:xfrm>
                <a:off x="1781" y="2164"/>
                <a:ext cx="7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6" name="Rectangle 68"/>
              <p:cNvSpPr>
                <a:spLocks noChangeArrowheads="1"/>
              </p:cNvSpPr>
              <p:nvPr/>
            </p:nvSpPr>
            <p:spPr bwMode="auto">
              <a:xfrm>
                <a:off x="2105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7" name="Rectangle 69"/>
              <p:cNvSpPr>
                <a:spLocks noChangeArrowheads="1"/>
              </p:cNvSpPr>
              <p:nvPr/>
            </p:nvSpPr>
            <p:spPr bwMode="auto">
              <a:xfrm>
                <a:off x="2435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8" name="Rectangle 70"/>
              <p:cNvSpPr>
                <a:spLocks noChangeArrowheads="1"/>
              </p:cNvSpPr>
              <p:nvPr/>
            </p:nvSpPr>
            <p:spPr bwMode="auto">
              <a:xfrm>
                <a:off x="2765" y="2164"/>
                <a:ext cx="7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9" name="Rectangle 71"/>
              <p:cNvSpPr>
                <a:spLocks noChangeArrowheads="1"/>
              </p:cNvSpPr>
              <p:nvPr/>
            </p:nvSpPr>
            <p:spPr bwMode="auto">
              <a:xfrm>
                <a:off x="3089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20" name="Rectangle 72"/>
              <p:cNvSpPr>
                <a:spLocks noChangeArrowheads="1"/>
              </p:cNvSpPr>
              <p:nvPr/>
            </p:nvSpPr>
            <p:spPr bwMode="auto">
              <a:xfrm>
                <a:off x="3419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21" name="Rectangle 73"/>
              <p:cNvSpPr>
                <a:spLocks noChangeArrowheads="1"/>
              </p:cNvSpPr>
              <p:nvPr/>
            </p:nvSpPr>
            <p:spPr bwMode="auto">
              <a:xfrm>
                <a:off x="3749" y="2164"/>
                <a:ext cx="7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22" name="Rectangle 74"/>
              <p:cNvSpPr>
                <a:spLocks noChangeArrowheads="1"/>
              </p:cNvSpPr>
              <p:nvPr/>
            </p:nvSpPr>
            <p:spPr bwMode="auto">
              <a:xfrm>
                <a:off x="3953" y="2176"/>
                <a:ext cx="28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23" name="Rectangle 75"/>
              <p:cNvSpPr>
                <a:spLocks noChangeArrowheads="1"/>
              </p:cNvSpPr>
              <p:nvPr/>
            </p:nvSpPr>
            <p:spPr bwMode="auto">
              <a:xfrm>
                <a:off x="4355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24" name="Rectangle 76"/>
              <p:cNvSpPr>
                <a:spLocks noChangeArrowheads="1"/>
              </p:cNvSpPr>
              <p:nvPr/>
            </p:nvSpPr>
            <p:spPr bwMode="auto">
              <a:xfrm>
                <a:off x="4553" y="2176"/>
                <a:ext cx="28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25" name="Rectangle 77"/>
              <p:cNvSpPr>
                <a:spLocks noChangeArrowheads="1"/>
              </p:cNvSpPr>
              <p:nvPr/>
            </p:nvSpPr>
            <p:spPr bwMode="auto">
              <a:xfrm>
                <a:off x="4973" y="2188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8" name="Rectangle 8"/>
            <p:cNvSpPr>
              <a:spLocks noChangeArrowheads="1"/>
            </p:cNvSpPr>
            <p:nvPr/>
          </p:nvSpPr>
          <p:spPr bwMode="auto">
            <a:xfrm>
              <a:off x="1836871" y="3280139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0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49" name="Rectangle 8"/>
            <p:cNvSpPr>
              <a:spLocks noChangeArrowheads="1"/>
            </p:cNvSpPr>
            <p:nvPr/>
          </p:nvSpPr>
          <p:spPr bwMode="auto">
            <a:xfrm>
              <a:off x="6416128" y="3265624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0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50" name="Rectangle 8"/>
            <p:cNvSpPr>
              <a:spLocks noChangeArrowheads="1"/>
            </p:cNvSpPr>
            <p:nvPr/>
          </p:nvSpPr>
          <p:spPr bwMode="auto">
            <a:xfrm>
              <a:off x="2707728" y="3243854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1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51" name="Rectangle 8"/>
            <p:cNvSpPr>
              <a:spLocks noChangeArrowheads="1"/>
            </p:cNvSpPr>
            <p:nvPr/>
          </p:nvSpPr>
          <p:spPr bwMode="auto">
            <a:xfrm>
              <a:off x="3193957" y="3222082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2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52" name="Rectangle 8"/>
            <p:cNvSpPr>
              <a:spLocks noChangeArrowheads="1"/>
            </p:cNvSpPr>
            <p:nvPr/>
          </p:nvSpPr>
          <p:spPr bwMode="auto">
            <a:xfrm>
              <a:off x="3680187" y="3222083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3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53" name="Rectangle 8"/>
            <p:cNvSpPr>
              <a:spLocks noChangeArrowheads="1"/>
            </p:cNvSpPr>
            <p:nvPr/>
          </p:nvSpPr>
          <p:spPr bwMode="auto">
            <a:xfrm>
              <a:off x="4137387" y="3229340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4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54" name="Rectangle 8"/>
            <p:cNvSpPr>
              <a:spLocks noChangeArrowheads="1"/>
            </p:cNvSpPr>
            <p:nvPr/>
          </p:nvSpPr>
          <p:spPr bwMode="auto">
            <a:xfrm>
              <a:off x="4616359" y="3229340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3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55" name="Rectangle 8"/>
            <p:cNvSpPr>
              <a:spLocks noChangeArrowheads="1"/>
            </p:cNvSpPr>
            <p:nvPr/>
          </p:nvSpPr>
          <p:spPr bwMode="auto">
            <a:xfrm>
              <a:off x="5088073" y="3243854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2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56" name="Rectangle 8"/>
            <p:cNvSpPr>
              <a:spLocks noChangeArrowheads="1"/>
            </p:cNvSpPr>
            <p:nvPr/>
          </p:nvSpPr>
          <p:spPr bwMode="auto">
            <a:xfrm>
              <a:off x="5559786" y="3243854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1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</p:grpSp>
      <p:sp>
        <p:nvSpPr>
          <p:cNvPr id="170" name="Rectangle 8"/>
          <p:cNvSpPr>
            <a:spLocks noChangeArrowheads="1"/>
          </p:cNvSpPr>
          <p:nvPr/>
        </p:nvSpPr>
        <p:spPr bwMode="auto">
          <a:xfrm>
            <a:off x="899884" y="928823"/>
            <a:ext cx="7199086" cy="305212"/>
          </a:xfrm>
          <a:prstGeom prst="rect">
            <a:avLst/>
          </a:prstGeom>
          <a:noFill/>
          <a:ln w="12699" algn="ctr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7030A0"/>
                </a:solidFill>
              </a:rPr>
              <a:t>5 free parameters needed to match:  2 betas + 2 alphas + disp. </a:t>
            </a:r>
            <a:endParaRPr lang="en-US" sz="1400" baseline="-25000" dirty="0">
              <a:solidFill>
                <a:srgbClr val="7030A0"/>
              </a:solidFill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6166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Rectangle 2"/>
          <p:cNvSpPr txBox="1">
            <a:spLocks noChangeArrowheads="1"/>
          </p:cNvSpPr>
          <p:nvPr/>
        </p:nvSpPr>
        <p:spPr bwMode="auto">
          <a:xfrm>
            <a:off x="-39688" y="158750"/>
            <a:ext cx="9183688" cy="51276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 anchor="ctr"/>
          <a:lstStyle/>
          <a:p>
            <a:pPr algn="ctr" eaLnBrk="1" hangingPunct="1">
              <a:lnSpc>
                <a:spcPct val="85000"/>
              </a:lnSpc>
            </a:pPr>
            <a:r>
              <a:rPr lang="en-US" sz="3200" dirty="0" smtClean="0">
                <a:solidFill>
                  <a:srgbClr val="00B050"/>
                </a:solidFill>
              </a:rPr>
              <a:t>Delay Chicane </a:t>
            </a:r>
            <a:r>
              <a:rPr lang="en-US" sz="3200" dirty="0" smtClean="0">
                <a:solidFill>
                  <a:srgbClr val="00B050"/>
                </a:solidFill>
                <a:latin typeface="Symbol" pitchFamily="18" charset="2"/>
              </a:rPr>
              <a:t>-</a:t>
            </a:r>
            <a:r>
              <a:rPr lang="en-US" sz="3200" dirty="0" smtClean="0">
                <a:solidFill>
                  <a:srgbClr val="00B050"/>
                </a:solidFill>
              </a:rPr>
              <a:t> Beam Envelope</a:t>
            </a:r>
            <a:endParaRPr lang="ru-RU" sz="3200" dirty="0">
              <a:solidFill>
                <a:srgbClr val="00B050"/>
              </a:solidFill>
            </a:endParaRPr>
          </a:p>
        </p:txBody>
      </p:sp>
      <p:sp>
        <p:nvSpPr>
          <p:cNvPr id="10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219641" y="6564213"/>
            <a:ext cx="2119497" cy="29378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Spring Mtg. May 30, 2014  </a:t>
            </a:r>
          </a:p>
        </p:txBody>
      </p:sp>
      <p:grpSp>
        <p:nvGrpSpPr>
          <p:cNvPr id="62469" name="Group 5"/>
          <p:cNvGrpSpPr>
            <a:grpSpLocks noChangeAspect="1"/>
          </p:cNvGrpSpPr>
          <p:nvPr/>
        </p:nvGrpSpPr>
        <p:grpSpPr bwMode="auto">
          <a:xfrm>
            <a:off x="637721" y="1812471"/>
            <a:ext cx="7468507" cy="3032657"/>
            <a:chOff x="356" y="1128"/>
            <a:chExt cx="5083" cy="2064"/>
          </a:xfrm>
        </p:grpSpPr>
        <p:sp>
          <p:nvSpPr>
            <p:cNvPr id="62468" name="AutoShape 4"/>
            <p:cNvSpPr>
              <a:spLocks noChangeAspect="1" noChangeArrowheads="1" noTextEdit="1"/>
            </p:cNvSpPr>
            <p:nvPr/>
          </p:nvSpPr>
          <p:spPr bwMode="auto">
            <a:xfrm>
              <a:off x="357" y="1128"/>
              <a:ext cx="5046" cy="20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70" name="Rectangle 6"/>
            <p:cNvSpPr>
              <a:spLocks noChangeArrowheads="1"/>
            </p:cNvSpPr>
            <p:nvPr/>
          </p:nvSpPr>
          <p:spPr bwMode="auto">
            <a:xfrm>
              <a:off x="357" y="1128"/>
              <a:ext cx="5046" cy="2064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71" name="Rectangle 7"/>
            <p:cNvSpPr>
              <a:spLocks noChangeArrowheads="1"/>
            </p:cNvSpPr>
            <p:nvPr/>
          </p:nvSpPr>
          <p:spPr bwMode="auto">
            <a:xfrm>
              <a:off x="429" y="1272"/>
              <a:ext cx="4902" cy="177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72" name="Rectangle 8"/>
            <p:cNvSpPr>
              <a:spLocks noChangeArrowheads="1"/>
            </p:cNvSpPr>
            <p:nvPr/>
          </p:nvSpPr>
          <p:spPr bwMode="auto">
            <a:xfrm>
              <a:off x="5079" y="3054"/>
              <a:ext cx="164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15.89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473" name="Rectangle 9"/>
            <p:cNvSpPr>
              <a:spLocks noChangeArrowheads="1"/>
            </p:cNvSpPr>
            <p:nvPr/>
          </p:nvSpPr>
          <p:spPr bwMode="auto">
            <a:xfrm>
              <a:off x="429" y="3054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475" name="Rectangle 11"/>
            <p:cNvSpPr>
              <a:spLocks noChangeArrowheads="1"/>
            </p:cNvSpPr>
            <p:nvPr/>
          </p:nvSpPr>
          <p:spPr bwMode="auto">
            <a:xfrm>
              <a:off x="477" y="1206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476" name="Rectangle 12"/>
            <p:cNvSpPr>
              <a:spLocks noChangeArrowheads="1"/>
            </p:cNvSpPr>
            <p:nvPr/>
          </p:nvSpPr>
          <p:spPr bwMode="auto">
            <a:xfrm rot="16200000">
              <a:off x="347" y="1233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477" name="Rectangle 13"/>
            <p:cNvSpPr>
              <a:spLocks noChangeArrowheads="1"/>
            </p:cNvSpPr>
            <p:nvPr/>
          </p:nvSpPr>
          <p:spPr bwMode="auto">
            <a:xfrm rot="16200000">
              <a:off x="368" y="295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478" name="Rectangle 14"/>
            <p:cNvSpPr>
              <a:spLocks noChangeArrowheads="1"/>
            </p:cNvSpPr>
            <p:nvPr/>
          </p:nvSpPr>
          <p:spPr bwMode="auto">
            <a:xfrm rot="16200000">
              <a:off x="5328" y="1232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479" name="Rectangle 15"/>
            <p:cNvSpPr>
              <a:spLocks noChangeArrowheads="1"/>
            </p:cNvSpPr>
            <p:nvPr/>
          </p:nvSpPr>
          <p:spPr bwMode="auto">
            <a:xfrm rot="16200000">
              <a:off x="5349" y="2957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480" name="Rectangle 16"/>
            <p:cNvSpPr>
              <a:spLocks noChangeArrowheads="1"/>
            </p:cNvSpPr>
            <p:nvPr/>
          </p:nvSpPr>
          <p:spPr bwMode="auto">
            <a:xfrm rot="16200000">
              <a:off x="194" y="2076"/>
              <a:ext cx="42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Size_X[cm]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481" name="Rectangle 17"/>
            <p:cNvSpPr>
              <a:spLocks noChangeArrowheads="1"/>
            </p:cNvSpPr>
            <p:nvPr/>
          </p:nvSpPr>
          <p:spPr bwMode="auto">
            <a:xfrm rot="16200000">
              <a:off x="5175" y="2075"/>
              <a:ext cx="42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Size_Y[cm]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482" name="Line 18"/>
            <p:cNvSpPr>
              <a:spLocks noChangeShapeType="1"/>
            </p:cNvSpPr>
            <p:nvPr/>
          </p:nvSpPr>
          <p:spPr bwMode="auto">
            <a:xfrm flipH="1">
              <a:off x="5295" y="144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83" name="Line 19"/>
            <p:cNvSpPr>
              <a:spLocks noChangeShapeType="1"/>
            </p:cNvSpPr>
            <p:nvPr/>
          </p:nvSpPr>
          <p:spPr bwMode="auto">
            <a:xfrm>
              <a:off x="429" y="144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84" name="Line 20"/>
            <p:cNvSpPr>
              <a:spLocks noChangeShapeType="1"/>
            </p:cNvSpPr>
            <p:nvPr/>
          </p:nvSpPr>
          <p:spPr bwMode="auto">
            <a:xfrm flipV="1">
              <a:off x="915" y="301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85" name="Line 21"/>
            <p:cNvSpPr>
              <a:spLocks noChangeShapeType="1"/>
            </p:cNvSpPr>
            <p:nvPr/>
          </p:nvSpPr>
          <p:spPr bwMode="auto">
            <a:xfrm>
              <a:off x="915" y="127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86" name="Line 22"/>
            <p:cNvSpPr>
              <a:spLocks noChangeShapeType="1"/>
            </p:cNvSpPr>
            <p:nvPr/>
          </p:nvSpPr>
          <p:spPr bwMode="auto">
            <a:xfrm flipH="1">
              <a:off x="5295" y="162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87" name="Line 23"/>
            <p:cNvSpPr>
              <a:spLocks noChangeShapeType="1"/>
            </p:cNvSpPr>
            <p:nvPr/>
          </p:nvSpPr>
          <p:spPr bwMode="auto">
            <a:xfrm>
              <a:off x="429" y="162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88" name="Line 24"/>
            <p:cNvSpPr>
              <a:spLocks noChangeShapeType="1"/>
            </p:cNvSpPr>
            <p:nvPr/>
          </p:nvSpPr>
          <p:spPr bwMode="auto">
            <a:xfrm flipV="1">
              <a:off x="1407" y="301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89" name="Line 25"/>
            <p:cNvSpPr>
              <a:spLocks noChangeShapeType="1"/>
            </p:cNvSpPr>
            <p:nvPr/>
          </p:nvSpPr>
          <p:spPr bwMode="auto">
            <a:xfrm>
              <a:off x="1407" y="127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90" name="Line 26"/>
            <p:cNvSpPr>
              <a:spLocks noChangeShapeType="1"/>
            </p:cNvSpPr>
            <p:nvPr/>
          </p:nvSpPr>
          <p:spPr bwMode="auto">
            <a:xfrm flipH="1">
              <a:off x="5295" y="180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91" name="Line 27"/>
            <p:cNvSpPr>
              <a:spLocks noChangeShapeType="1"/>
            </p:cNvSpPr>
            <p:nvPr/>
          </p:nvSpPr>
          <p:spPr bwMode="auto">
            <a:xfrm>
              <a:off x="429" y="180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92" name="Line 28"/>
            <p:cNvSpPr>
              <a:spLocks noChangeShapeType="1"/>
            </p:cNvSpPr>
            <p:nvPr/>
          </p:nvSpPr>
          <p:spPr bwMode="auto">
            <a:xfrm flipV="1">
              <a:off x="1899" y="301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93" name="Line 29"/>
            <p:cNvSpPr>
              <a:spLocks noChangeShapeType="1"/>
            </p:cNvSpPr>
            <p:nvPr/>
          </p:nvSpPr>
          <p:spPr bwMode="auto">
            <a:xfrm>
              <a:off x="1899" y="127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94" name="Line 30"/>
            <p:cNvSpPr>
              <a:spLocks noChangeShapeType="1"/>
            </p:cNvSpPr>
            <p:nvPr/>
          </p:nvSpPr>
          <p:spPr bwMode="auto">
            <a:xfrm flipH="1">
              <a:off x="5295" y="198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95" name="Line 31"/>
            <p:cNvSpPr>
              <a:spLocks noChangeShapeType="1"/>
            </p:cNvSpPr>
            <p:nvPr/>
          </p:nvSpPr>
          <p:spPr bwMode="auto">
            <a:xfrm>
              <a:off x="429" y="198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96" name="Line 32"/>
            <p:cNvSpPr>
              <a:spLocks noChangeShapeType="1"/>
            </p:cNvSpPr>
            <p:nvPr/>
          </p:nvSpPr>
          <p:spPr bwMode="auto">
            <a:xfrm flipV="1">
              <a:off x="2385" y="301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97" name="Line 33"/>
            <p:cNvSpPr>
              <a:spLocks noChangeShapeType="1"/>
            </p:cNvSpPr>
            <p:nvPr/>
          </p:nvSpPr>
          <p:spPr bwMode="auto">
            <a:xfrm>
              <a:off x="2385" y="127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98" name="Line 34"/>
            <p:cNvSpPr>
              <a:spLocks noChangeShapeType="1"/>
            </p:cNvSpPr>
            <p:nvPr/>
          </p:nvSpPr>
          <p:spPr bwMode="auto">
            <a:xfrm flipH="1">
              <a:off x="5295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99" name="Line 35"/>
            <p:cNvSpPr>
              <a:spLocks noChangeShapeType="1"/>
            </p:cNvSpPr>
            <p:nvPr/>
          </p:nvSpPr>
          <p:spPr bwMode="auto">
            <a:xfrm>
              <a:off x="429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00" name="Line 36"/>
            <p:cNvSpPr>
              <a:spLocks noChangeShapeType="1"/>
            </p:cNvSpPr>
            <p:nvPr/>
          </p:nvSpPr>
          <p:spPr bwMode="auto">
            <a:xfrm flipV="1">
              <a:off x="2877" y="301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01" name="Line 37"/>
            <p:cNvSpPr>
              <a:spLocks noChangeShapeType="1"/>
            </p:cNvSpPr>
            <p:nvPr/>
          </p:nvSpPr>
          <p:spPr bwMode="auto">
            <a:xfrm>
              <a:off x="2877" y="127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02" name="Line 38"/>
            <p:cNvSpPr>
              <a:spLocks noChangeShapeType="1"/>
            </p:cNvSpPr>
            <p:nvPr/>
          </p:nvSpPr>
          <p:spPr bwMode="auto">
            <a:xfrm flipH="1">
              <a:off x="5295" y="233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03" name="Line 39"/>
            <p:cNvSpPr>
              <a:spLocks noChangeShapeType="1"/>
            </p:cNvSpPr>
            <p:nvPr/>
          </p:nvSpPr>
          <p:spPr bwMode="auto">
            <a:xfrm>
              <a:off x="429" y="233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04" name="Line 40"/>
            <p:cNvSpPr>
              <a:spLocks noChangeShapeType="1"/>
            </p:cNvSpPr>
            <p:nvPr/>
          </p:nvSpPr>
          <p:spPr bwMode="auto">
            <a:xfrm flipV="1">
              <a:off x="3369" y="301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05" name="Line 41"/>
            <p:cNvSpPr>
              <a:spLocks noChangeShapeType="1"/>
            </p:cNvSpPr>
            <p:nvPr/>
          </p:nvSpPr>
          <p:spPr bwMode="auto">
            <a:xfrm>
              <a:off x="3369" y="127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06" name="Line 42"/>
            <p:cNvSpPr>
              <a:spLocks noChangeShapeType="1"/>
            </p:cNvSpPr>
            <p:nvPr/>
          </p:nvSpPr>
          <p:spPr bwMode="auto">
            <a:xfrm flipH="1">
              <a:off x="5295" y="251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07" name="Line 43"/>
            <p:cNvSpPr>
              <a:spLocks noChangeShapeType="1"/>
            </p:cNvSpPr>
            <p:nvPr/>
          </p:nvSpPr>
          <p:spPr bwMode="auto">
            <a:xfrm>
              <a:off x="429" y="251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08" name="Line 44"/>
            <p:cNvSpPr>
              <a:spLocks noChangeShapeType="1"/>
            </p:cNvSpPr>
            <p:nvPr/>
          </p:nvSpPr>
          <p:spPr bwMode="auto">
            <a:xfrm flipV="1">
              <a:off x="3855" y="301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09" name="Line 45"/>
            <p:cNvSpPr>
              <a:spLocks noChangeShapeType="1"/>
            </p:cNvSpPr>
            <p:nvPr/>
          </p:nvSpPr>
          <p:spPr bwMode="auto">
            <a:xfrm>
              <a:off x="3855" y="127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10" name="Line 46"/>
            <p:cNvSpPr>
              <a:spLocks noChangeShapeType="1"/>
            </p:cNvSpPr>
            <p:nvPr/>
          </p:nvSpPr>
          <p:spPr bwMode="auto">
            <a:xfrm flipH="1">
              <a:off x="5295" y="268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11" name="Line 47"/>
            <p:cNvSpPr>
              <a:spLocks noChangeShapeType="1"/>
            </p:cNvSpPr>
            <p:nvPr/>
          </p:nvSpPr>
          <p:spPr bwMode="auto">
            <a:xfrm>
              <a:off x="429" y="268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12" name="Line 48"/>
            <p:cNvSpPr>
              <a:spLocks noChangeShapeType="1"/>
            </p:cNvSpPr>
            <p:nvPr/>
          </p:nvSpPr>
          <p:spPr bwMode="auto">
            <a:xfrm flipV="1">
              <a:off x="4347" y="301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13" name="Line 49"/>
            <p:cNvSpPr>
              <a:spLocks noChangeShapeType="1"/>
            </p:cNvSpPr>
            <p:nvPr/>
          </p:nvSpPr>
          <p:spPr bwMode="auto">
            <a:xfrm>
              <a:off x="4347" y="127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14" name="Line 50"/>
            <p:cNvSpPr>
              <a:spLocks noChangeShapeType="1"/>
            </p:cNvSpPr>
            <p:nvPr/>
          </p:nvSpPr>
          <p:spPr bwMode="auto">
            <a:xfrm flipH="1">
              <a:off x="5295" y="286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15" name="Line 51"/>
            <p:cNvSpPr>
              <a:spLocks noChangeShapeType="1"/>
            </p:cNvSpPr>
            <p:nvPr/>
          </p:nvSpPr>
          <p:spPr bwMode="auto">
            <a:xfrm>
              <a:off x="429" y="286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16" name="Line 52"/>
            <p:cNvSpPr>
              <a:spLocks noChangeShapeType="1"/>
            </p:cNvSpPr>
            <p:nvPr/>
          </p:nvSpPr>
          <p:spPr bwMode="auto">
            <a:xfrm flipV="1">
              <a:off x="4839" y="301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17" name="Line 53"/>
            <p:cNvSpPr>
              <a:spLocks noChangeShapeType="1"/>
            </p:cNvSpPr>
            <p:nvPr/>
          </p:nvSpPr>
          <p:spPr bwMode="auto">
            <a:xfrm>
              <a:off x="4839" y="1272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18" name="Freeform 54"/>
            <p:cNvSpPr>
              <a:spLocks/>
            </p:cNvSpPr>
            <p:nvPr/>
          </p:nvSpPr>
          <p:spPr bwMode="auto">
            <a:xfrm>
              <a:off x="429" y="1920"/>
              <a:ext cx="4896" cy="882"/>
            </a:xfrm>
            <a:custGeom>
              <a:avLst/>
              <a:gdLst/>
              <a:ahLst/>
              <a:cxnLst>
                <a:cxn ang="0">
                  <a:pos x="72" y="294"/>
                </a:cxn>
                <a:cxn ang="0">
                  <a:pos x="150" y="300"/>
                </a:cxn>
                <a:cxn ang="0">
                  <a:pos x="228" y="312"/>
                </a:cxn>
                <a:cxn ang="0">
                  <a:pos x="306" y="330"/>
                </a:cxn>
                <a:cxn ang="0">
                  <a:pos x="384" y="354"/>
                </a:cxn>
                <a:cxn ang="0">
                  <a:pos x="462" y="384"/>
                </a:cxn>
                <a:cxn ang="0">
                  <a:pos x="540" y="366"/>
                </a:cxn>
                <a:cxn ang="0">
                  <a:pos x="618" y="336"/>
                </a:cxn>
                <a:cxn ang="0">
                  <a:pos x="696" y="342"/>
                </a:cxn>
                <a:cxn ang="0">
                  <a:pos x="774" y="378"/>
                </a:cxn>
                <a:cxn ang="0">
                  <a:pos x="846" y="390"/>
                </a:cxn>
                <a:cxn ang="0">
                  <a:pos x="924" y="366"/>
                </a:cxn>
                <a:cxn ang="0">
                  <a:pos x="1002" y="348"/>
                </a:cxn>
                <a:cxn ang="0">
                  <a:pos x="1080" y="336"/>
                </a:cxn>
                <a:cxn ang="0">
                  <a:pos x="1158" y="330"/>
                </a:cxn>
                <a:cxn ang="0">
                  <a:pos x="1236" y="324"/>
                </a:cxn>
                <a:cxn ang="0">
                  <a:pos x="1314" y="312"/>
                </a:cxn>
                <a:cxn ang="0">
                  <a:pos x="1392" y="354"/>
                </a:cxn>
                <a:cxn ang="0">
                  <a:pos x="1470" y="426"/>
                </a:cxn>
                <a:cxn ang="0">
                  <a:pos x="1548" y="492"/>
                </a:cxn>
                <a:cxn ang="0">
                  <a:pos x="1626" y="546"/>
                </a:cxn>
                <a:cxn ang="0">
                  <a:pos x="1698" y="564"/>
                </a:cxn>
                <a:cxn ang="0">
                  <a:pos x="1776" y="474"/>
                </a:cxn>
                <a:cxn ang="0">
                  <a:pos x="1854" y="348"/>
                </a:cxn>
                <a:cxn ang="0">
                  <a:pos x="1932" y="210"/>
                </a:cxn>
                <a:cxn ang="0">
                  <a:pos x="2010" y="72"/>
                </a:cxn>
                <a:cxn ang="0">
                  <a:pos x="2088" y="12"/>
                </a:cxn>
                <a:cxn ang="0">
                  <a:pos x="2166" y="210"/>
                </a:cxn>
                <a:cxn ang="0">
                  <a:pos x="2244" y="438"/>
                </a:cxn>
                <a:cxn ang="0">
                  <a:pos x="2322" y="654"/>
                </a:cxn>
                <a:cxn ang="0">
                  <a:pos x="2400" y="834"/>
                </a:cxn>
                <a:cxn ang="0">
                  <a:pos x="2478" y="864"/>
                </a:cxn>
                <a:cxn ang="0">
                  <a:pos x="2550" y="714"/>
                </a:cxn>
                <a:cxn ang="0">
                  <a:pos x="2628" y="504"/>
                </a:cxn>
                <a:cxn ang="0">
                  <a:pos x="2706" y="276"/>
                </a:cxn>
                <a:cxn ang="0">
                  <a:pos x="2784" y="54"/>
                </a:cxn>
                <a:cxn ang="0">
                  <a:pos x="2862" y="30"/>
                </a:cxn>
                <a:cxn ang="0">
                  <a:pos x="2940" y="168"/>
                </a:cxn>
                <a:cxn ang="0">
                  <a:pos x="3018" y="306"/>
                </a:cxn>
                <a:cxn ang="0">
                  <a:pos x="3096" y="438"/>
                </a:cxn>
                <a:cxn ang="0">
                  <a:pos x="3174" y="552"/>
                </a:cxn>
                <a:cxn ang="0">
                  <a:pos x="3252" y="558"/>
                </a:cxn>
                <a:cxn ang="0">
                  <a:pos x="3330" y="510"/>
                </a:cxn>
                <a:cxn ang="0">
                  <a:pos x="3408" y="450"/>
                </a:cxn>
                <a:cxn ang="0">
                  <a:pos x="3480" y="378"/>
                </a:cxn>
                <a:cxn ang="0">
                  <a:pos x="3558" y="318"/>
                </a:cxn>
                <a:cxn ang="0">
                  <a:pos x="3636" y="318"/>
                </a:cxn>
                <a:cxn ang="0">
                  <a:pos x="3714" y="330"/>
                </a:cxn>
                <a:cxn ang="0">
                  <a:pos x="3792" y="336"/>
                </a:cxn>
                <a:cxn ang="0">
                  <a:pos x="3870" y="348"/>
                </a:cxn>
                <a:cxn ang="0">
                  <a:pos x="3948" y="360"/>
                </a:cxn>
                <a:cxn ang="0">
                  <a:pos x="4026" y="384"/>
                </a:cxn>
                <a:cxn ang="0">
                  <a:pos x="4104" y="384"/>
                </a:cxn>
                <a:cxn ang="0">
                  <a:pos x="4182" y="354"/>
                </a:cxn>
                <a:cxn ang="0">
                  <a:pos x="4260" y="330"/>
                </a:cxn>
                <a:cxn ang="0">
                  <a:pos x="4338" y="360"/>
                </a:cxn>
                <a:cxn ang="0">
                  <a:pos x="4410" y="384"/>
                </a:cxn>
                <a:cxn ang="0">
                  <a:pos x="4488" y="360"/>
                </a:cxn>
                <a:cxn ang="0">
                  <a:pos x="4566" y="336"/>
                </a:cxn>
                <a:cxn ang="0">
                  <a:pos x="4644" y="318"/>
                </a:cxn>
                <a:cxn ang="0">
                  <a:pos x="4722" y="306"/>
                </a:cxn>
                <a:cxn ang="0">
                  <a:pos x="4800" y="294"/>
                </a:cxn>
                <a:cxn ang="0">
                  <a:pos x="4878" y="282"/>
                </a:cxn>
              </a:cxnLst>
              <a:rect l="0" t="0" r="r" b="b"/>
              <a:pathLst>
                <a:path w="4896" h="882">
                  <a:moveTo>
                    <a:pt x="0" y="282"/>
                  </a:moveTo>
                  <a:lnTo>
                    <a:pt x="0" y="282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6" y="282"/>
                  </a:lnTo>
                  <a:lnTo>
                    <a:pt x="6" y="282"/>
                  </a:lnTo>
                  <a:lnTo>
                    <a:pt x="6" y="282"/>
                  </a:lnTo>
                  <a:lnTo>
                    <a:pt x="6" y="282"/>
                  </a:lnTo>
                  <a:lnTo>
                    <a:pt x="6" y="282"/>
                  </a:lnTo>
                  <a:lnTo>
                    <a:pt x="6" y="282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8" y="282"/>
                  </a:lnTo>
                  <a:lnTo>
                    <a:pt x="18" y="282"/>
                  </a:lnTo>
                  <a:lnTo>
                    <a:pt x="18" y="282"/>
                  </a:lnTo>
                  <a:lnTo>
                    <a:pt x="18" y="282"/>
                  </a:lnTo>
                  <a:lnTo>
                    <a:pt x="18" y="282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24" y="282"/>
                  </a:lnTo>
                  <a:lnTo>
                    <a:pt x="24" y="282"/>
                  </a:lnTo>
                  <a:lnTo>
                    <a:pt x="24" y="282"/>
                  </a:lnTo>
                  <a:lnTo>
                    <a:pt x="24" y="288"/>
                  </a:lnTo>
                  <a:lnTo>
                    <a:pt x="24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8" y="294"/>
                  </a:lnTo>
                  <a:lnTo>
                    <a:pt x="78" y="294"/>
                  </a:lnTo>
                  <a:lnTo>
                    <a:pt x="78" y="294"/>
                  </a:lnTo>
                  <a:lnTo>
                    <a:pt x="78" y="294"/>
                  </a:lnTo>
                  <a:lnTo>
                    <a:pt x="78" y="294"/>
                  </a:lnTo>
                  <a:lnTo>
                    <a:pt x="78" y="294"/>
                  </a:lnTo>
                  <a:lnTo>
                    <a:pt x="78" y="294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0"/>
                  </a:lnTo>
                  <a:lnTo>
                    <a:pt x="108" y="300"/>
                  </a:lnTo>
                  <a:lnTo>
                    <a:pt x="108" y="300"/>
                  </a:lnTo>
                  <a:lnTo>
                    <a:pt x="108" y="300"/>
                  </a:lnTo>
                  <a:lnTo>
                    <a:pt x="108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74" y="306"/>
                  </a:lnTo>
                  <a:lnTo>
                    <a:pt x="174" y="306"/>
                  </a:lnTo>
                  <a:lnTo>
                    <a:pt x="174" y="306"/>
                  </a:lnTo>
                  <a:lnTo>
                    <a:pt x="174" y="306"/>
                  </a:lnTo>
                  <a:lnTo>
                    <a:pt x="174" y="306"/>
                  </a:lnTo>
                  <a:lnTo>
                    <a:pt x="174" y="306"/>
                  </a:lnTo>
                  <a:lnTo>
                    <a:pt x="180" y="306"/>
                  </a:lnTo>
                  <a:lnTo>
                    <a:pt x="180" y="306"/>
                  </a:lnTo>
                  <a:lnTo>
                    <a:pt x="180" y="306"/>
                  </a:lnTo>
                  <a:lnTo>
                    <a:pt x="180" y="306"/>
                  </a:lnTo>
                  <a:lnTo>
                    <a:pt x="180" y="306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86" y="306"/>
                  </a:lnTo>
                  <a:lnTo>
                    <a:pt x="186" y="306"/>
                  </a:lnTo>
                  <a:lnTo>
                    <a:pt x="186" y="306"/>
                  </a:lnTo>
                  <a:lnTo>
                    <a:pt x="186" y="306"/>
                  </a:lnTo>
                  <a:lnTo>
                    <a:pt x="186" y="306"/>
                  </a:lnTo>
                  <a:lnTo>
                    <a:pt x="192" y="306"/>
                  </a:lnTo>
                  <a:lnTo>
                    <a:pt x="192" y="306"/>
                  </a:lnTo>
                  <a:lnTo>
                    <a:pt x="192" y="306"/>
                  </a:lnTo>
                  <a:lnTo>
                    <a:pt x="192" y="306"/>
                  </a:lnTo>
                  <a:lnTo>
                    <a:pt x="192" y="306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12"/>
                  </a:lnTo>
                  <a:lnTo>
                    <a:pt x="204" y="312"/>
                  </a:lnTo>
                  <a:lnTo>
                    <a:pt x="204" y="312"/>
                  </a:lnTo>
                  <a:lnTo>
                    <a:pt x="210" y="312"/>
                  </a:lnTo>
                  <a:lnTo>
                    <a:pt x="210" y="312"/>
                  </a:lnTo>
                  <a:lnTo>
                    <a:pt x="210" y="312"/>
                  </a:lnTo>
                  <a:lnTo>
                    <a:pt x="210" y="312"/>
                  </a:lnTo>
                  <a:lnTo>
                    <a:pt x="210" y="312"/>
                  </a:lnTo>
                  <a:lnTo>
                    <a:pt x="210" y="312"/>
                  </a:lnTo>
                  <a:lnTo>
                    <a:pt x="216" y="312"/>
                  </a:lnTo>
                  <a:lnTo>
                    <a:pt x="216" y="312"/>
                  </a:lnTo>
                  <a:lnTo>
                    <a:pt x="216" y="312"/>
                  </a:lnTo>
                  <a:lnTo>
                    <a:pt x="216" y="312"/>
                  </a:lnTo>
                  <a:lnTo>
                    <a:pt x="216" y="312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2"/>
                  </a:lnTo>
                  <a:lnTo>
                    <a:pt x="222" y="312"/>
                  </a:lnTo>
                  <a:lnTo>
                    <a:pt x="222" y="312"/>
                  </a:lnTo>
                  <a:lnTo>
                    <a:pt x="222" y="312"/>
                  </a:lnTo>
                  <a:lnTo>
                    <a:pt x="222" y="312"/>
                  </a:lnTo>
                  <a:lnTo>
                    <a:pt x="228" y="312"/>
                  </a:lnTo>
                  <a:lnTo>
                    <a:pt x="228" y="312"/>
                  </a:lnTo>
                  <a:lnTo>
                    <a:pt x="228" y="312"/>
                  </a:lnTo>
                  <a:lnTo>
                    <a:pt x="228" y="312"/>
                  </a:lnTo>
                  <a:lnTo>
                    <a:pt x="228" y="312"/>
                  </a:lnTo>
                  <a:lnTo>
                    <a:pt x="228" y="312"/>
                  </a:lnTo>
                  <a:lnTo>
                    <a:pt x="234" y="312"/>
                  </a:lnTo>
                  <a:lnTo>
                    <a:pt x="234" y="312"/>
                  </a:lnTo>
                  <a:lnTo>
                    <a:pt x="234" y="312"/>
                  </a:lnTo>
                  <a:lnTo>
                    <a:pt x="234" y="312"/>
                  </a:lnTo>
                  <a:lnTo>
                    <a:pt x="234" y="312"/>
                  </a:lnTo>
                  <a:lnTo>
                    <a:pt x="234" y="312"/>
                  </a:lnTo>
                  <a:lnTo>
                    <a:pt x="240" y="312"/>
                  </a:lnTo>
                  <a:lnTo>
                    <a:pt x="240" y="312"/>
                  </a:lnTo>
                  <a:lnTo>
                    <a:pt x="240" y="312"/>
                  </a:lnTo>
                  <a:lnTo>
                    <a:pt x="240" y="318"/>
                  </a:lnTo>
                  <a:lnTo>
                    <a:pt x="240" y="318"/>
                  </a:lnTo>
                  <a:lnTo>
                    <a:pt x="240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52" y="318"/>
                  </a:lnTo>
                  <a:lnTo>
                    <a:pt x="252" y="318"/>
                  </a:lnTo>
                  <a:lnTo>
                    <a:pt x="252" y="318"/>
                  </a:lnTo>
                  <a:lnTo>
                    <a:pt x="252" y="318"/>
                  </a:lnTo>
                  <a:lnTo>
                    <a:pt x="252" y="318"/>
                  </a:lnTo>
                  <a:lnTo>
                    <a:pt x="252" y="318"/>
                  </a:lnTo>
                  <a:lnTo>
                    <a:pt x="258" y="318"/>
                  </a:lnTo>
                  <a:lnTo>
                    <a:pt x="258" y="318"/>
                  </a:lnTo>
                  <a:lnTo>
                    <a:pt x="258" y="318"/>
                  </a:lnTo>
                  <a:lnTo>
                    <a:pt x="258" y="318"/>
                  </a:lnTo>
                  <a:lnTo>
                    <a:pt x="258" y="318"/>
                  </a:lnTo>
                  <a:lnTo>
                    <a:pt x="258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6" y="324"/>
                  </a:lnTo>
                  <a:lnTo>
                    <a:pt x="276" y="324"/>
                  </a:lnTo>
                  <a:lnTo>
                    <a:pt x="276" y="324"/>
                  </a:lnTo>
                  <a:lnTo>
                    <a:pt x="276" y="324"/>
                  </a:lnTo>
                  <a:lnTo>
                    <a:pt x="276" y="324"/>
                  </a:lnTo>
                  <a:lnTo>
                    <a:pt x="276" y="324"/>
                  </a:lnTo>
                  <a:lnTo>
                    <a:pt x="282" y="324"/>
                  </a:lnTo>
                  <a:lnTo>
                    <a:pt x="282" y="324"/>
                  </a:lnTo>
                  <a:lnTo>
                    <a:pt x="282" y="324"/>
                  </a:lnTo>
                  <a:lnTo>
                    <a:pt x="282" y="324"/>
                  </a:lnTo>
                  <a:lnTo>
                    <a:pt x="282" y="324"/>
                  </a:lnTo>
                  <a:lnTo>
                    <a:pt x="282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30"/>
                  </a:lnTo>
                  <a:lnTo>
                    <a:pt x="294" y="330"/>
                  </a:lnTo>
                  <a:lnTo>
                    <a:pt x="294" y="330"/>
                  </a:lnTo>
                  <a:lnTo>
                    <a:pt x="294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12" y="330"/>
                  </a:lnTo>
                  <a:lnTo>
                    <a:pt x="312" y="330"/>
                  </a:lnTo>
                  <a:lnTo>
                    <a:pt x="312" y="330"/>
                  </a:lnTo>
                  <a:lnTo>
                    <a:pt x="312" y="330"/>
                  </a:lnTo>
                  <a:lnTo>
                    <a:pt x="312" y="330"/>
                  </a:lnTo>
                  <a:lnTo>
                    <a:pt x="312" y="330"/>
                  </a:lnTo>
                  <a:lnTo>
                    <a:pt x="318" y="330"/>
                  </a:lnTo>
                  <a:lnTo>
                    <a:pt x="318" y="330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24" y="336"/>
                  </a:lnTo>
                  <a:lnTo>
                    <a:pt x="324" y="336"/>
                  </a:lnTo>
                  <a:lnTo>
                    <a:pt x="324" y="336"/>
                  </a:lnTo>
                  <a:lnTo>
                    <a:pt x="324" y="336"/>
                  </a:lnTo>
                  <a:lnTo>
                    <a:pt x="324" y="336"/>
                  </a:lnTo>
                  <a:lnTo>
                    <a:pt x="324" y="336"/>
                  </a:lnTo>
                  <a:lnTo>
                    <a:pt x="330" y="336"/>
                  </a:lnTo>
                  <a:lnTo>
                    <a:pt x="330" y="336"/>
                  </a:lnTo>
                  <a:lnTo>
                    <a:pt x="330" y="336"/>
                  </a:lnTo>
                  <a:lnTo>
                    <a:pt x="330" y="336"/>
                  </a:lnTo>
                  <a:lnTo>
                    <a:pt x="330" y="336"/>
                  </a:lnTo>
                  <a:lnTo>
                    <a:pt x="330" y="336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6" y="342"/>
                  </a:lnTo>
                  <a:lnTo>
                    <a:pt x="342" y="342"/>
                  </a:lnTo>
                  <a:lnTo>
                    <a:pt x="342" y="342"/>
                  </a:lnTo>
                  <a:lnTo>
                    <a:pt x="342" y="342"/>
                  </a:lnTo>
                  <a:lnTo>
                    <a:pt x="342" y="342"/>
                  </a:lnTo>
                  <a:lnTo>
                    <a:pt x="342" y="342"/>
                  </a:lnTo>
                  <a:lnTo>
                    <a:pt x="342" y="342"/>
                  </a:lnTo>
                  <a:lnTo>
                    <a:pt x="342" y="342"/>
                  </a:lnTo>
                  <a:lnTo>
                    <a:pt x="348" y="342"/>
                  </a:lnTo>
                  <a:lnTo>
                    <a:pt x="348" y="342"/>
                  </a:lnTo>
                  <a:lnTo>
                    <a:pt x="348" y="342"/>
                  </a:lnTo>
                  <a:lnTo>
                    <a:pt x="348" y="342"/>
                  </a:lnTo>
                  <a:lnTo>
                    <a:pt x="348" y="342"/>
                  </a:lnTo>
                  <a:lnTo>
                    <a:pt x="348" y="342"/>
                  </a:lnTo>
                  <a:lnTo>
                    <a:pt x="354" y="342"/>
                  </a:lnTo>
                  <a:lnTo>
                    <a:pt x="354" y="342"/>
                  </a:lnTo>
                  <a:lnTo>
                    <a:pt x="354" y="342"/>
                  </a:lnTo>
                  <a:lnTo>
                    <a:pt x="354" y="342"/>
                  </a:lnTo>
                  <a:lnTo>
                    <a:pt x="354" y="342"/>
                  </a:lnTo>
                  <a:lnTo>
                    <a:pt x="354" y="342"/>
                  </a:lnTo>
                  <a:lnTo>
                    <a:pt x="360" y="348"/>
                  </a:lnTo>
                  <a:lnTo>
                    <a:pt x="360" y="348"/>
                  </a:lnTo>
                  <a:lnTo>
                    <a:pt x="360" y="348"/>
                  </a:lnTo>
                  <a:lnTo>
                    <a:pt x="360" y="348"/>
                  </a:lnTo>
                  <a:lnTo>
                    <a:pt x="360" y="348"/>
                  </a:lnTo>
                  <a:lnTo>
                    <a:pt x="360" y="348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8" y="348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6" y="360"/>
                  </a:lnTo>
                  <a:lnTo>
                    <a:pt x="396" y="360"/>
                  </a:lnTo>
                  <a:lnTo>
                    <a:pt x="396" y="360"/>
                  </a:lnTo>
                  <a:lnTo>
                    <a:pt x="396" y="360"/>
                  </a:lnTo>
                  <a:lnTo>
                    <a:pt x="396" y="360"/>
                  </a:lnTo>
                  <a:lnTo>
                    <a:pt x="396" y="360"/>
                  </a:lnTo>
                  <a:lnTo>
                    <a:pt x="402" y="360"/>
                  </a:lnTo>
                  <a:lnTo>
                    <a:pt x="402" y="360"/>
                  </a:lnTo>
                  <a:lnTo>
                    <a:pt x="402" y="360"/>
                  </a:lnTo>
                  <a:lnTo>
                    <a:pt x="402" y="360"/>
                  </a:lnTo>
                  <a:lnTo>
                    <a:pt x="402" y="360"/>
                  </a:lnTo>
                  <a:lnTo>
                    <a:pt x="402" y="360"/>
                  </a:lnTo>
                  <a:lnTo>
                    <a:pt x="408" y="360"/>
                  </a:lnTo>
                  <a:lnTo>
                    <a:pt x="408" y="360"/>
                  </a:lnTo>
                  <a:lnTo>
                    <a:pt x="408" y="360"/>
                  </a:lnTo>
                  <a:lnTo>
                    <a:pt x="408" y="360"/>
                  </a:lnTo>
                  <a:lnTo>
                    <a:pt x="408" y="360"/>
                  </a:lnTo>
                  <a:lnTo>
                    <a:pt x="408" y="366"/>
                  </a:lnTo>
                  <a:lnTo>
                    <a:pt x="414" y="366"/>
                  </a:lnTo>
                  <a:lnTo>
                    <a:pt x="414" y="366"/>
                  </a:lnTo>
                  <a:lnTo>
                    <a:pt x="414" y="366"/>
                  </a:lnTo>
                  <a:lnTo>
                    <a:pt x="414" y="366"/>
                  </a:lnTo>
                  <a:lnTo>
                    <a:pt x="414" y="366"/>
                  </a:lnTo>
                  <a:lnTo>
                    <a:pt x="414" y="366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6" y="366"/>
                  </a:lnTo>
                  <a:lnTo>
                    <a:pt x="426" y="366"/>
                  </a:lnTo>
                  <a:lnTo>
                    <a:pt x="426" y="366"/>
                  </a:lnTo>
                  <a:lnTo>
                    <a:pt x="426" y="366"/>
                  </a:lnTo>
                  <a:lnTo>
                    <a:pt x="426" y="372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32" y="372"/>
                  </a:lnTo>
                  <a:lnTo>
                    <a:pt x="432" y="372"/>
                  </a:lnTo>
                  <a:lnTo>
                    <a:pt x="432" y="372"/>
                  </a:lnTo>
                  <a:lnTo>
                    <a:pt x="432" y="372"/>
                  </a:lnTo>
                  <a:lnTo>
                    <a:pt x="432" y="372"/>
                  </a:lnTo>
                  <a:lnTo>
                    <a:pt x="432" y="372"/>
                  </a:lnTo>
                  <a:lnTo>
                    <a:pt x="438" y="372"/>
                  </a:lnTo>
                  <a:lnTo>
                    <a:pt x="438" y="372"/>
                  </a:lnTo>
                  <a:lnTo>
                    <a:pt x="438" y="372"/>
                  </a:lnTo>
                  <a:lnTo>
                    <a:pt x="438" y="372"/>
                  </a:lnTo>
                  <a:lnTo>
                    <a:pt x="438" y="372"/>
                  </a:lnTo>
                  <a:lnTo>
                    <a:pt x="438" y="372"/>
                  </a:lnTo>
                  <a:lnTo>
                    <a:pt x="444" y="372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84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2" y="384"/>
                  </a:lnTo>
                  <a:lnTo>
                    <a:pt x="462" y="384"/>
                  </a:lnTo>
                  <a:lnTo>
                    <a:pt x="462" y="384"/>
                  </a:lnTo>
                  <a:lnTo>
                    <a:pt x="462" y="384"/>
                  </a:lnTo>
                  <a:lnTo>
                    <a:pt x="462" y="384"/>
                  </a:lnTo>
                  <a:lnTo>
                    <a:pt x="468" y="384"/>
                  </a:lnTo>
                  <a:lnTo>
                    <a:pt x="468" y="384"/>
                  </a:lnTo>
                  <a:lnTo>
                    <a:pt x="468" y="384"/>
                  </a:lnTo>
                  <a:lnTo>
                    <a:pt x="468" y="384"/>
                  </a:lnTo>
                  <a:lnTo>
                    <a:pt x="468" y="384"/>
                  </a:lnTo>
                  <a:lnTo>
                    <a:pt x="468" y="384"/>
                  </a:lnTo>
                  <a:lnTo>
                    <a:pt x="474" y="384"/>
                  </a:lnTo>
                  <a:lnTo>
                    <a:pt x="474" y="384"/>
                  </a:lnTo>
                  <a:lnTo>
                    <a:pt x="474" y="390"/>
                  </a:lnTo>
                  <a:lnTo>
                    <a:pt x="474" y="390"/>
                  </a:lnTo>
                  <a:lnTo>
                    <a:pt x="474" y="390"/>
                  </a:lnTo>
                  <a:lnTo>
                    <a:pt x="474" y="390"/>
                  </a:lnTo>
                  <a:lnTo>
                    <a:pt x="474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6" y="384"/>
                  </a:lnTo>
                  <a:lnTo>
                    <a:pt x="486" y="384"/>
                  </a:lnTo>
                  <a:lnTo>
                    <a:pt x="486" y="384"/>
                  </a:lnTo>
                  <a:lnTo>
                    <a:pt x="486" y="384"/>
                  </a:lnTo>
                  <a:lnTo>
                    <a:pt x="486" y="384"/>
                  </a:lnTo>
                  <a:lnTo>
                    <a:pt x="486" y="384"/>
                  </a:lnTo>
                  <a:lnTo>
                    <a:pt x="492" y="384"/>
                  </a:lnTo>
                  <a:lnTo>
                    <a:pt x="492" y="384"/>
                  </a:lnTo>
                  <a:lnTo>
                    <a:pt x="492" y="384"/>
                  </a:lnTo>
                  <a:lnTo>
                    <a:pt x="492" y="384"/>
                  </a:lnTo>
                  <a:lnTo>
                    <a:pt x="492" y="384"/>
                  </a:lnTo>
                  <a:lnTo>
                    <a:pt x="492" y="384"/>
                  </a:lnTo>
                  <a:lnTo>
                    <a:pt x="498" y="384"/>
                  </a:lnTo>
                  <a:lnTo>
                    <a:pt x="498" y="384"/>
                  </a:lnTo>
                  <a:lnTo>
                    <a:pt x="498" y="384"/>
                  </a:lnTo>
                  <a:lnTo>
                    <a:pt x="498" y="378"/>
                  </a:lnTo>
                  <a:lnTo>
                    <a:pt x="498" y="378"/>
                  </a:lnTo>
                  <a:lnTo>
                    <a:pt x="498" y="378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10" y="378"/>
                  </a:lnTo>
                  <a:lnTo>
                    <a:pt x="510" y="378"/>
                  </a:lnTo>
                  <a:lnTo>
                    <a:pt x="510" y="378"/>
                  </a:lnTo>
                  <a:lnTo>
                    <a:pt x="510" y="378"/>
                  </a:lnTo>
                  <a:lnTo>
                    <a:pt x="510" y="378"/>
                  </a:lnTo>
                  <a:lnTo>
                    <a:pt x="510" y="378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16" y="372"/>
                  </a:lnTo>
                  <a:lnTo>
                    <a:pt x="516" y="372"/>
                  </a:lnTo>
                  <a:lnTo>
                    <a:pt x="516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8" y="372"/>
                  </a:lnTo>
                  <a:lnTo>
                    <a:pt x="528" y="372"/>
                  </a:lnTo>
                  <a:lnTo>
                    <a:pt x="528" y="372"/>
                  </a:lnTo>
                  <a:lnTo>
                    <a:pt x="528" y="372"/>
                  </a:lnTo>
                  <a:lnTo>
                    <a:pt x="528" y="372"/>
                  </a:lnTo>
                  <a:lnTo>
                    <a:pt x="528" y="372"/>
                  </a:lnTo>
                  <a:lnTo>
                    <a:pt x="534" y="372"/>
                  </a:lnTo>
                  <a:lnTo>
                    <a:pt x="534" y="372"/>
                  </a:lnTo>
                  <a:lnTo>
                    <a:pt x="534" y="372"/>
                  </a:lnTo>
                  <a:lnTo>
                    <a:pt x="534" y="366"/>
                  </a:lnTo>
                  <a:lnTo>
                    <a:pt x="534" y="366"/>
                  </a:lnTo>
                  <a:lnTo>
                    <a:pt x="534" y="366"/>
                  </a:lnTo>
                  <a:lnTo>
                    <a:pt x="540" y="366"/>
                  </a:lnTo>
                  <a:lnTo>
                    <a:pt x="540" y="366"/>
                  </a:lnTo>
                  <a:lnTo>
                    <a:pt x="540" y="366"/>
                  </a:lnTo>
                  <a:lnTo>
                    <a:pt x="540" y="366"/>
                  </a:lnTo>
                  <a:lnTo>
                    <a:pt x="540" y="366"/>
                  </a:lnTo>
                  <a:lnTo>
                    <a:pt x="540" y="366"/>
                  </a:lnTo>
                  <a:lnTo>
                    <a:pt x="546" y="366"/>
                  </a:lnTo>
                  <a:lnTo>
                    <a:pt x="546" y="366"/>
                  </a:lnTo>
                  <a:lnTo>
                    <a:pt x="546" y="366"/>
                  </a:lnTo>
                  <a:lnTo>
                    <a:pt x="546" y="366"/>
                  </a:lnTo>
                  <a:lnTo>
                    <a:pt x="546" y="366"/>
                  </a:lnTo>
                  <a:lnTo>
                    <a:pt x="546" y="366"/>
                  </a:lnTo>
                  <a:lnTo>
                    <a:pt x="552" y="366"/>
                  </a:lnTo>
                  <a:lnTo>
                    <a:pt x="552" y="366"/>
                  </a:lnTo>
                  <a:lnTo>
                    <a:pt x="552" y="366"/>
                  </a:lnTo>
                  <a:lnTo>
                    <a:pt x="552" y="360"/>
                  </a:lnTo>
                  <a:lnTo>
                    <a:pt x="552" y="360"/>
                  </a:lnTo>
                  <a:lnTo>
                    <a:pt x="552" y="360"/>
                  </a:lnTo>
                  <a:lnTo>
                    <a:pt x="558" y="360"/>
                  </a:lnTo>
                  <a:lnTo>
                    <a:pt x="558" y="360"/>
                  </a:lnTo>
                  <a:lnTo>
                    <a:pt x="558" y="360"/>
                  </a:lnTo>
                  <a:lnTo>
                    <a:pt x="558" y="360"/>
                  </a:lnTo>
                  <a:lnTo>
                    <a:pt x="558" y="360"/>
                  </a:lnTo>
                  <a:lnTo>
                    <a:pt x="558" y="360"/>
                  </a:lnTo>
                  <a:lnTo>
                    <a:pt x="558" y="360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70" y="354"/>
                  </a:lnTo>
                  <a:lnTo>
                    <a:pt x="570" y="354"/>
                  </a:lnTo>
                  <a:lnTo>
                    <a:pt x="570" y="354"/>
                  </a:lnTo>
                  <a:lnTo>
                    <a:pt x="570" y="354"/>
                  </a:lnTo>
                  <a:lnTo>
                    <a:pt x="570" y="354"/>
                  </a:lnTo>
                  <a:lnTo>
                    <a:pt x="570" y="354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82" y="354"/>
                  </a:lnTo>
                  <a:lnTo>
                    <a:pt x="582" y="354"/>
                  </a:lnTo>
                  <a:lnTo>
                    <a:pt x="582" y="354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94" y="348"/>
                  </a:lnTo>
                  <a:lnTo>
                    <a:pt x="594" y="348"/>
                  </a:lnTo>
                  <a:lnTo>
                    <a:pt x="594" y="348"/>
                  </a:lnTo>
                  <a:lnTo>
                    <a:pt x="594" y="348"/>
                  </a:lnTo>
                  <a:lnTo>
                    <a:pt x="594" y="348"/>
                  </a:lnTo>
                  <a:lnTo>
                    <a:pt x="594" y="348"/>
                  </a:lnTo>
                  <a:lnTo>
                    <a:pt x="600" y="348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12" y="342"/>
                  </a:lnTo>
                  <a:lnTo>
                    <a:pt x="612" y="342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54" y="330"/>
                  </a:lnTo>
                  <a:lnTo>
                    <a:pt x="654" y="330"/>
                  </a:lnTo>
                  <a:lnTo>
                    <a:pt x="654" y="330"/>
                  </a:lnTo>
                  <a:lnTo>
                    <a:pt x="654" y="330"/>
                  </a:lnTo>
                  <a:lnTo>
                    <a:pt x="654" y="330"/>
                  </a:lnTo>
                  <a:lnTo>
                    <a:pt x="654" y="330"/>
                  </a:lnTo>
                  <a:lnTo>
                    <a:pt x="660" y="330"/>
                  </a:lnTo>
                  <a:lnTo>
                    <a:pt x="660" y="330"/>
                  </a:lnTo>
                  <a:lnTo>
                    <a:pt x="660" y="330"/>
                  </a:lnTo>
                  <a:lnTo>
                    <a:pt x="660" y="330"/>
                  </a:lnTo>
                  <a:lnTo>
                    <a:pt x="660" y="330"/>
                  </a:lnTo>
                  <a:lnTo>
                    <a:pt x="660" y="330"/>
                  </a:lnTo>
                  <a:lnTo>
                    <a:pt x="666" y="336"/>
                  </a:lnTo>
                  <a:lnTo>
                    <a:pt x="666" y="336"/>
                  </a:lnTo>
                  <a:lnTo>
                    <a:pt x="666" y="336"/>
                  </a:lnTo>
                  <a:lnTo>
                    <a:pt x="666" y="336"/>
                  </a:lnTo>
                  <a:lnTo>
                    <a:pt x="666" y="336"/>
                  </a:lnTo>
                  <a:lnTo>
                    <a:pt x="666" y="336"/>
                  </a:lnTo>
                  <a:lnTo>
                    <a:pt x="672" y="336"/>
                  </a:lnTo>
                  <a:lnTo>
                    <a:pt x="672" y="336"/>
                  </a:lnTo>
                  <a:lnTo>
                    <a:pt x="672" y="336"/>
                  </a:lnTo>
                  <a:lnTo>
                    <a:pt x="672" y="336"/>
                  </a:lnTo>
                  <a:lnTo>
                    <a:pt x="672" y="336"/>
                  </a:lnTo>
                  <a:lnTo>
                    <a:pt x="672" y="336"/>
                  </a:lnTo>
                  <a:lnTo>
                    <a:pt x="672" y="336"/>
                  </a:lnTo>
                  <a:lnTo>
                    <a:pt x="678" y="336"/>
                  </a:lnTo>
                  <a:lnTo>
                    <a:pt x="678" y="336"/>
                  </a:lnTo>
                  <a:lnTo>
                    <a:pt x="678" y="336"/>
                  </a:lnTo>
                  <a:lnTo>
                    <a:pt x="678" y="336"/>
                  </a:lnTo>
                  <a:lnTo>
                    <a:pt x="678" y="336"/>
                  </a:lnTo>
                  <a:lnTo>
                    <a:pt x="678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6" y="342"/>
                  </a:lnTo>
                  <a:lnTo>
                    <a:pt x="696" y="342"/>
                  </a:lnTo>
                  <a:lnTo>
                    <a:pt x="696" y="342"/>
                  </a:lnTo>
                  <a:lnTo>
                    <a:pt x="696" y="342"/>
                  </a:lnTo>
                  <a:lnTo>
                    <a:pt x="696" y="342"/>
                  </a:lnTo>
                  <a:lnTo>
                    <a:pt x="696" y="342"/>
                  </a:lnTo>
                  <a:lnTo>
                    <a:pt x="702" y="342"/>
                  </a:lnTo>
                  <a:lnTo>
                    <a:pt x="702" y="348"/>
                  </a:lnTo>
                  <a:lnTo>
                    <a:pt x="702" y="348"/>
                  </a:lnTo>
                  <a:lnTo>
                    <a:pt x="702" y="348"/>
                  </a:lnTo>
                  <a:lnTo>
                    <a:pt x="702" y="348"/>
                  </a:lnTo>
                  <a:lnTo>
                    <a:pt x="702" y="348"/>
                  </a:lnTo>
                  <a:lnTo>
                    <a:pt x="708" y="348"/>
                  </a:lnTo>
                  <a:lnTo>
                    <a:pt x="708" y="348"/>
                  </a:lnTo>
                  <a:lnTo>
                    <a:pt x="708" y="348"/>
                  </a:lnTo>
                  <a:lnTo>
                    <a:pt x="708" y="348"/>
                  </a:lnTo>
                  <a:lnTo>
                    <a:pt x="708" y="348"/>
                  </a:lnTo>
                  <a:lnTo>
                    <a:pt x="708" y="348"/>
                  </a:lnTo>
                  <a:lnTo>
                    <a:pt x="714" y="348"/>
                  </a:lnTo>
                  <a:lnTo>
                    <a:pt x="714" y="348"/>
                  </a:lnTo>
                  <a:lnTo>
                    <a:pt x="714" y="354"/>
                  </a:lnTo>
                  <a:lnTo>
                    <a:pt x="714" y="354"/>
                  </a:lnTo>
                  <a:lnTo>
                    <a:pt x="714" y="354"/>
                  </a:lnTo>
                  <a:lnTo>
                    <a:pt x="714" y="354"/>
                  </a:lnTo>
                  <a:lnTo>
                    <a:pt x="714" y="354"/>
                  </a:lnTo>
                  <a:lnTo>
                    <a:pt x="720" y="354"/>
                  </a:lnTo>
                  <a:lnTo>
                    <a:pt x="720" y="354"/>
                  </a:lnTo>
                  <a:lnTo>
                    <a:pt x="720" y="354"/>
                  </a:lnTo>
                  <a:lnTo>
                    <a:pt x="720" y="354"/>
                  </a:lnTo>
                  <a:lnTo>
                    <a:pt x="720" y="354"/>
                  </a:lnTo>
                  <a:lnTo>
                    <a:pt x="720" y="354"/>
                  </a:lnTo>
                  <a:lnTo>
                    <a:pt x="726" y="354"/>
                  </a:lnTo>
                  <a:lnTo>
                    <a:pt x="726" y="354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32" y="360"/>
                  </a:lnTo>
                  <a:lnTo>
                    <a:pt x="732" y="360"/>
                  </a:lnTo>
                  <a:lnTo>
                    <a:pt x="732" y="360"/>
                  </a:lnTo>
                  <a:lnTo>
                    <a:pt x="732" y="360"/>
                  </a:lnTo>
                  <a:lnTo>
                    <a:pt x="732" y="360"/>
                  </a:lnTo>
                  <a:lnTo>
                    <a:pt x="732" y="360"/>
                  </a:lnTo>
                  <a:lnTo>
                    <a:pt x="738" y="360"/>
                  </a:lnTo>
                  <a:lnTo>
                    <a:pt x="738" y="360"/>
                  </a:lnTo>
                  <a:lnTo>
                    <a:pt x="738" y="360"/>
                  </a:lnTo>
                  <a:lnTo>
                    <a:pt x="738" y="360"/>
                  </a:lnTo>
                  <a:lnTo>
                    <a:pt x="738" y="366"/>
                  </a:lnTo>
                  <a:lnTo>
                    <a:pt x="738" y="366"/>
                  </a:lnTo>
                  <a:lnTo>
                    <a:pt x="744" y="366"/>
                  </a:lnTo>
                  <a:lnTo>
                    <a:pt x="744" y="366"/>
                  </a:lnTo>
                  <a:lnTo>
                    <a:pt x="744" y="366"/>
                  </a:lnTo>
                  <a:lnTo>
                    <a:pt x="744" y="366"/>
                  </a:lnTo>
                  <a:lnTo>
                    <a:pt x="744" y="366"/>
                  </a:lnTo>
                  <a:lnTo>
                    <a:pt x="750" y="366"/>
                  </a:lnTo>
                  <a:lnTo>
                    <a:pt x="750" y="366"/>
                  </a:lnTo>
                  <a:lnTo>
                    <a:pt x="750" y="366"/>
                  </a:lnTo>
                  <a:lnTo>
                    <a:pt x="750" y="366"/>
                  </a:lnTo>
                  <a:lnTo>
                    <a:pt x="750" y="366"/>
                  </a:lnTo>
                  <a:lnTo>
                    <a:pt x="750" y="366"/>
                  </a:lnTo>
                  <a:lnTo>
                    <a:pt x="750" y="372"/>
                  </a:lnTo>
                  <a:lnTo>
                    <a:pt x="756" y="372"/>
                  </a:lnTo>
                  <a:lnTo>
                    <a:pt x="756" y="372"/>
                  </a:lnTo>
                  <a:lnTo>
                    <a:pt x="756" y="372"/>
                  </a:lnTo>
                  <a:lnTo>
                    <a:pt x="756" y="372"/>
                  </a:lnTo>
                  <a:lnTo>
                    <a:pt x="756" y="372"/>
                  </a:lnTo>
                  <a:lnTo>
                    <a:pt x="756" y="372"/>
                  </a:lnTo>
                  <a:lnTo>
                    <a:pt x="762" y="372"/>
                  </a:lnTo>
                  <a:lnTo>
                    <a:pt x="762" y="372"/>
                  </a:lnTo>
                  <a:lnTo>
                    <a:pt x="762" y="372"/>
                  </a:lnTo>
                  <a:lnTo>
                    <a:pt x="762" y="372"/>
                  </a:lnTo>
                  <a:lnTo>
                    <a:pt x="762" y="372"/>
                  </a:lnTo>
                  <a:lnTo>
                    <a:pt x="762" y="372"/>
                  </a:lnTo>
                  <a:lnTo>
                    <a:pt x="768" y="372"/>
                  </a:lnTo>
                  <a:lnTo>
                    <a:pt x="768" y="378"/>
                  </a:lnTo>
                  <a:lnTo>
                    <a:pt x="768" y="378"/>
                  </a:lnTo>
                  <a:lnTo>
                    <a:pt x="768" y="378"/>
                  </a:lnTo>
                  <a:lnTo>
                    <a:pt x="768" y="378"/>
                  </a:lnTo>
                  <a:lnTo>
                    <a:pt x="768" y="378"/>
                  </a:lnTo>
                  <a:lnTo>
                    <a:pt x="774" y="378"/>
                  </a:lnTo>
                  <a:lnTo>
                    <a:pt x="774" y="378"/>
                  </a:lnTo>
                  <a:lnTo>
                    <a:pt x="774" y="378"/>
                  </a:lnTo>
                  <a:lnTo>
                    <a:pt x="774" y="378"/>
                  </a:lnTo>
                  <a:lnTo>
                    <a:pt x="774" y="378"/>
                  </a:lnTo>
                  <a:lnTo>
                    <a:pt x="774" y="378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84"/>
                  </a:lnTo>
                  <a:lnTo>
                    <a:pt x="780" y="384"/>
                  </a:lnTo>
                  <a:lnTo>
                    <a:pt x="786" y="384"/>
                  </a:lnTo>
                  <a:lnTo>
                    <a:pt x="786" y="384"/>
                  </a:lnTo>
                  <a:lnTo>
                    <a:pt x="786" y="384"/>
                  </a:lnTo>
                  <a:lnTo>
                    <a:pt x="786" y="384"/>
                  </a:lnTo>
                  <a:lnTo>
                    <a:pt x="786" y="384"/>
                  </a:lnTo>
                  <a:lnTo>
                    <a:pt x="786" y="384"/>
                  </a:lnTo>
                  <a:lnTo>
                    <a:pt x="792" y="384"/>
                  </a:lnTo>
                  <a:lnTo>
                    <a:pt x="792" y="384"/>
                  </a:lnTo>
                  <a:lnTo>
                    <a:pt x="792" y="384"/>
                  </a:lnTo>
                  <a:lnTo>
                    <a:pt x="792" y="384"/>
                  </a:lnTo>
                  <a:lnTo>
                    <a:pt x="792" y="384"/>
                  </a:lnTo>
                  <a:lnTo>
                    <a:pt x="792" y="384"/>
                  </a:lnTo>
                  <a:lnTo>
                    <a:pt x="792" y="384"/>
                  </a:lnTo>
                  <a:lnTo>
                    <a:pt x="798" y="384"/>
                  </a:lnTo>
                  <a:lnTo>
                    <a:pt x="798" y="390"/>
                  </a:lnTo>
                  <a:lnTo>
                    <a:pt x="798" y="390"/>
                  </a:lnTo>
                  <a:lnTo>
                    <a:pt x="798" y="390"/>
                  </a:lnTo>
                  <a:lnTo>
                    <a:pt x="798" y="390"/>
                  </a:lnTo>
                  <a:lnTo>
                    <a:pt x="798" y="390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10" y="390"/>
                  </a:lnTo>
                  <a:lnTo>
                    <a:pt x="810" y="390"/>
                  </a:lnTo>
                  <a:lnTo>
                    <a:pt x="810" y="390"/>
                  </a:lnTo>
                  <a:lnTo>
                    <a:pt x="810" y="390"/>
                  </a:lnTo>
                  <a:lnTo>
                    <a:pt x="810" y="390"/>
                  </a:lnTo>
                  <a:lnTo>
                    <a:pt x="810" y="390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0"/>
                  </a:lnTo>
                  <a:lnTo>
                    <a:pt x="846" y="390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8" y="390"/>
                  </a:lnTo>
                  <a:lnTo>
                    <a:pt x="858" y="390"/>
                  </a:lnTo>
                  <a:lnTo>
                    <a:pt x="858" y="390"/>
                  </a:lnTo>
                  <a:lnTo>
                    <a:pt x="858" y="390"/>
                  </a:lnTo>
                  <a:lnTo>
                    <a:pt x="858" y="390"/>
                  </a:lnTo>
                  <a:lnTo>
                    <a:pt x="858" y="390"/>
                  </a:lnTo>
                  <a:lnTo>
                    <a:pt x="864" y="390"/>
                  </a:lnTo>
                  <a:lnTo>
                    <a:pt x="864" y="390"/>
                  </a:lnTo>
                  <a:lnTo>
                    <a:pt x="864" y="390"/>
                  </a:lnTo>
                  <a:lnTo>
                    <a:pt x="864" y="390"/>
                  </a:lnTo>
                  <a:lnTo>
                    <a:pt x="864" y="390"/>
                  </a:lnTo>
                  <a:lnTo>
                    <a:pt x="864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82" y="384"/>
                  </a:lnTo>
                  <a:lnTo>
                    <a:pt x="882" y="384"/>
                  </a:lnTo>
                  <a:lnTo>
                    <a:pt x="882" y="384"/>
                  </a:lnTo>
                  <a:lnTo>
                    <a:pt x="882" y="384"/>
                  </a:lnTo>
                  <a:lnTo>
                    <a:pt x="882" y="384"/>
                  </a:lnTo>
                  <a:lnTo>
                    <a:pt x="882" y="384"/>
                  </a:lnTo>
                  <a:lnTo>
                    <a:pt x="882" y="378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900" y="378"/>
                  </a:lnTo>
                  <a:lnTo>
                    <a:pt x="900" y="378"/>
                  </a:lnTo>
                  <a:lnTo>
                    <a:pt x="900" y="378"/>
                  </a:lnTo>
                  <a:lnTo>
                    <a:pt x="900" y="378"/>
                  </a:lnTo>
                  <a:lnTo>
                    <a:pt x="900" y="378"/>
                  </a:lnTo>
                  <a:lnTo>
                    <a:pt x="900" y="378"/>
                  </a:lnTo>
                  <a:lnTo>
                    <a:pt x="906" y="378"/>
                  </a:lnTo>
                  <a:lnTo>
                    <a:pt x="906" y="378"/>
                  </a:lnTo>
                  <a:lnTo>
                    <a:pt x="906" y="372"/>
                  </a:lnTo>
                  <a:lnTo>
                    <a:pt x="906" y="372"/>
                  </a:lnTo>
                  <a:lnTo>
                    <a:pt x="906" y="372"/>
                  </a:lnTo>
                  <a:lnTo>
                    <a:pt x="906" y="372"/>
                  </a:lnTo>
                  <a:lnTo>
                    <a:pt x="912" y="372"/>
                  </a:lnTo>
                  <a:lnTo>
                    <a:pt x="912" y="372"/>
                  </a:lnTo>
                  <a:lnTo>
                    <a:pt x="912" y="372"/>
                  </a:lnTo>
                  <a:lnTo>
                    <a:pt x="912" y="372"/>
                  </a:lnTo>
                  <a:lnTo>
                    <a:pt x="912" y="372"/>
                  </a:lnTo>
                  <a:lnTo>
                    <a:pt x="912" y="372"/>
                  </a:lnTo>
                  <a:lnTo>
                    <a:pt x="918" y="372"/>
                  </a:lnTo>
                  <a:lnTo>
                    <a:pt x="918" y="372"/>
                  </a:lnTo>
                  <a:lnTo>
                    <a:pt x="918" y="372"/>
                  </a:lnTo>
                  <a:lnTo>
                    <a:pt x="918" y="372"/>
                  </a:lnTo>
                  <a:lnTo>
                    <a:pt x="918" y="372"/>
                  </a:lnTo>
                  <a:lnTo>
                    <a:pt x="918" y="372"/>
                  </a:lnTo>
                  <a:lnTo>
                    <a:pt x="924" y="372"/>
                  </a:lnTo>
                  <a:lnTo>
                    <a:pt x="924" y="372"/>
                  </a:lnTo>
                  <a:lnTo>
                    <a:pt x="924" y="372"/>
                  </a:lnTo>
                  <a:lnTo>
                    <a:pt x="924" y="372"/>
                  </a:lnTo>
                  <a:lnTo>
                    <a:pt x="924" y="372"/>
                  </a:lnTo>
                  <a:lnTo>
                    <a:pt x="924" y="366"/>
                  </a:lnTo>
                  <a:lnTo>
                    <a:pt x="924" y="366"/>
                  </a:lnTo>
                  <a:lnTo>
                    <a:pt x="930" y="366"/>
                  </a:lnTo>
                  <a:lnTo>
                    <a:pt x="930" y="366"/>
                  </a:lnTo>
                  <a:lnTo>
                    <a:pt x="930" y="366"/>
                  </a:lnTo>
                  <a:lnTo>
                    <a:pt x="930" y="366"/>
                  </a:lnTo>
                  <a:lnTo>
                    <a:pt x="930" y="366"/>
                  </a:lnTo>
                  <a:lnTo>
                    <a:pt x="930" y="366"/>
                  </a:lnTo>
                  <a:lnTo>
                    <a:pt x="936" y="366"/>
                  </a:lnTo>
                  <a:lnTo>
                    <a:pt x="936" y="366"/>
                  </a:lnTo>
                  <a:lnTo>
                    <a:pt x="936" y="366"/>
                  </a:lnTo>
                  <a:lnTo>
                    <a:pt x="936" y="366"/>
                  </a:lnTo>
                  <a:lnTo>
                    <a:pt x="936" y="366"/>
                  </a:lnTo>
                  <a:lnTo>
                    <a:pt x="936" y="366"/>
                  </a:lnTo>
                  <a:lnTo>
                    <a:pt x="942" y="366"/>
                  </a:lnTo>
                  <a:lnTo>
                    <a:pt x="942" y="366"/>
                  </a:lnTo>
                  <a:lnTo>
                    <a:pt x="942" y="366"/>
                  </a:lnTo>
                  <a:lnTo>
                    <a:pt x="942" y="366"/>
                  </a:lnTo>
                  <a:lnTo>
                    <a:pt x="942" y="366"/>
                  </a:lnTo>
                  <a:lnTo>
                    <a:pt x="942" y="366"/>
                  </a:lnTo>
                  <a:lnTo>
                    <a:pt x="948" y="366"/>
                  </a:lnTo>
                  <a:lnTo>
                    <a:pt x="948" y="366"/>
                  </a:lnTo>
                  <a:lnTo>
                    <a:pt x="948" y="366"/>
                  </a:lnTo>
                  <a:lnTo>
                    <a:pt x="948" y="360"/>
                  </a:lnTo>
                  <a:lnTo>
                    <a:pt x="948" y="360"/>
                  </a:lnTo>
                  <a:lnTo>
                    <a:pt x="948" y="360"/>
                  </a:lnTo>
                  <a:lnTo>
                    <a:pt x="954" y="360"/>
                  </a:lnTo>
                  <a:lnTo>
                    <a:pt x="954" y="360"/>
                  </a:lnTo>
                  <a:lnTo>
                    <a:pt x="954" y="360"/>
                  </a:lnTo>
                  <a:lnTo>
                    <a:pt x="954" y="360"/>
                  </a:lnTo>
                  <a:lnTo>
                    <a:pt x="954" y="360"/>
                  </a:lnTo>
                  <a:lnTo>
                    <a:pt x="954" y="360"/>
                  </a:lnTo>
                  <a:lnTo>
                    <a:pt x="960" y="360"/>
                  </a:lnTo>
                  <a:lnTo>
                    <a:pt x="960" y="360"/>
                  </a:lnTo>
                  <a:lnTo>
                    <a:pt x="960" y="360"/>
                  </a:lnTo>
                  <a:lnTo>
                    <a:pt x="960" y="360"/>
                  </a:lnTo>
                  <a:lnTo>
                    <a:pt x="960" y="360"/>
                  </a:lnTo>
                  <a:lnTo>
                    <a:pt x="960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72" y="360"/>
                  </a:lnTo>
                  <a:lnTo>
                    <a:pt x="972" y="360"/>
                  </a:lnTo>
                  <a:lnTo>
                    <a:pt x="972" y="360"/>
                  </a:lnTo>
                  <a:lnTo>
                    <a:pt x="972" y="360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8" y="354"/>
                  </a:lnTo>
                  <a:lnTo>
                    <a:pt x="978" y="354"/>
                  </a:lnTo>
                  <a:lnTo>
                    <a:pt x="978" y="354"/>
                  </a:lnTo>
                  <a:lnTo>
                    <a:pt x="978" y="354"/>
                  </a:lnTo>
                  <a:lnTo>
                    <a:pt x="978" y="354"/>
                  </a:lnTo>
                  <a:lnTo>
                    <a:pt x="978" y="354"/>
                  </a:lnTo>
                  <a:lnTo>
                    <a:pt x="984" y="354"/>
                  </a:lnTo>
                  <a:lnTo>
                    <a:pt x="984" y="354"/>
                  </a:lnTo>
                  <a:lnTo>
                    <a:pt x="984" y="354"/>
                  </a:lnTo>
                  <a:lnTo>
                    <a:pt x="984" y="354"/>
                  </a:lnTo>
                  <a:lnTo>
                    <a:pt x="984" y="354"/>
                  </a:lnTo>
                  <a:lnTo>
                    <a:pt x="984" y="354"/>
                  </a:lnTo>
                  <a:lnTo>
                    <a:pt x="990" y="354"/>
                  </a:lnTo>
                  <a:lnTo>
                    <a:pt x="990" y="354"/>
                  </a:lnTo>
                  <a:lnTo>
                    <a:pt x="990" y="354"/>
                  </a:lnTo>
                  <a:lnTo>
                    <a:pt x="990" y="354"/>
                  </a:lnTo>
                  <a:lnTo>
                    <a:pt x="990" y="354"/>
                  </a:lnTo>
                  <a:lnTo>
                    <a:pt x="990" y="354"/>
                  </a:lnTo>
                  <a:lnTo>
                    <a:pt x="996" y="354"/>
                  </a:lnTo>
                  <a:lnTo>
                    <a:pt x="996" y="354"/>
                  </a:lnTo>
                  <a:lnTo>
                    <a:pt x="996" y="354"/>
                  </a:lnTo>
                  <a:lnTo>
                    <a:pt x="996" y="354"/>
                  </a:lnTo>
                  <a:lnTo>
                    <a:pt x="996" y="354"/>
                  </a:lnTo>
                  <a:lnTo>
                    <a:pt x="996" y="354"/>
                  </a:lnTo>
                  <a:lnTo>
                    <a:pt x="1002" y="348"/>
                  </a:lnTo>
                  <a:lnTo>
                    <a:pt x="1002" y="348"/>
                  </a:lnTo>
                  <a:lnTo>
                    <a:pt x="1002" y="348"/>
                  </a:lnTo>
                  <a:lnTo>
                    <a:pt x="1002" y="348"/>
                  </a:lnTo>
                  <a:lnTo>
                    <a:pt x="1002" y="348"/>
                  </a:lnTo>
                  <a:lnTo>
                    <a:pt x="1002" y="348"/>
                  </a:lnTo>
                  <a:lnTo>
                    <a:pt x="1008" y="348"/>
                  </a:lnTo>
                  <a:lnTo>
                    <a:pt x="1008" y="348"/>
                  </a:lnTo>
                  <a:lnTo>
                    <a:pt x="1008" y="348"/>
                  </a:lnTo>
                  <a:lnTo>
                    <a:pt x="1008" y="348"/>
                  </a:lnTo>
                  <a:lnTo>
                    <a:pt x="1008" y="348"/>
                  </a:lnTo>
                  <a:lnTo>
                    <a:pt x="1008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26" y="342"/>
                  </a:lnTo>
                  <a:lnTo>
                    <a:pt x="1032" y="342"/>
                  </a:lnTo>
                  <a:lnTo>
                    <a:pt x="1032" y="342"/>
                  </a:lnTo>
                  <a:lnTo>
                    <a:pt x="1032" y="342"/>
                  </a:lnTo>
                  <a:lnTo>
                    <a:pt x="1032" y="342"/>
                  </a:lnTo>
                  <a:lnTo>
                    <a:pt x="1032" y="342"/>
                  </a:lnTo>
                  <a:lnTo>
                    <a:pt x="1032" y="342"/>
                  </a:lnTo>
                  <a:lnTo>
                    <a:pt x="1038" y="342"/>
                  </a:lnTo>
                  <a:lnTo>
                    <a:pt x="1038" y="342"/>
                  </a:lnTo>
                  <a:lnTo>
                    <a:pt x="1038" y="342"/>
                  </a:lnTo>
                  <a:lnTo>
                    <a:pt x="1038" y="342"/>
                  </a:lnTo>
                  <a:lnTo>
                    <a:pt x="1038" y="342"/>
                  </a:lnTo>
                  <a:lnTo>
                    <a:pt x="1038" y="342"/>
                  </a:lnTo>
                  <a:lnTo>
                    <a:pt x="1044" y="342"/>
                  </a:lnTo>
                  <a:lnTo>
                    <a:pt x="1044" y="342"/>
                  </a:lnTo>
                  <a:lnTo>
                    <a:pt x="1044" y="342"/>
                  </a:lnTo>
                  <a:lnTo>
                    <a:pt x="1044" y="342"/>
                  </a:lnTo>
                  <a:lnTo>
                    <a:pt x="1044" y="342"/>
                  </a:lnTo>
                  <a:lnTo>
                    <a:pt x="1044" y="342"/>
                  </a:lnTo>
                  <a:lnTo>
                    <a:pt x="1050" y="342"/>
                  </a:lnTo>
                  <a:lnTo>
                    <a:pt x="1050" y="342"/>
                  </a:lnTo>
                  <a:lnTo>
                    <a:pt x="1050" y="342"/>
                  </a:lnTo>
                  <a:lnTo>
                    <a:pt x="1050" y="342"/>
                  </a:lnTo>
                  <a:lnTo>
                    <a:pt x="1050" y="342"/>
                  </a:lnTo>
                  <a:lnTo>
                    <a:pt x="1050" y="342"/>
                  </a:lnTo>
                  <a:lnTo>
                    <a:pt x="1056" y="342"/>
                  </a:lnTo>
                  <a:lnTo>
                    <a:pt x="1056" y="342"/>
                  </a:lnTo>
                  <a:lnTo>
                    <a:pt x="1056" y="342"/>
                  </a:lnTo>
                  <a:lnTo>
                    <a:pt x="1056" y="342"/>
                  </a:lnTo>
                  <a:lnTo>
                    <a:pt x="1056" y="342"/>
                  </a:lnTo>
                  <a:lnTo>
                    <a:pt x="1056" y="342"/>
                  </a:lnTo>
                  <a:lnTo>
                    <a:pt x="1062" y="342"/>
                  </a:lnTo>
                  <a:lnTo>
                    <a:pt x="1062" y="342"/>
                  </a:lnTo>
                  <a:lnTo>
                    <a:pt x="1062" y="342"/>
                  </a:lnTo>
                  <a:lnTo>
                    <a:pt x="1062" y="342"/>
                  </a:lnTo>
                  <a:lnTo>
                    <a:pt x="1062" y="342"/>
                  </a:lnTo>
                  <a:lnTo>
                    <a:pt x="1062" y="342"/>
                  </a:lnTo>
                  <a:lnTo>
                    <a:pt x="1062" y="336"/>
                  </a:lnTo>
                  <a:lnTo>
                    <a:pt x="1068" y="336"/>
                  </a:lnTo>
                  <a:lnTo>
                    <a:pt x="1068" y="336"/>
                  </a:lnTo>
                  <a:lnTo>
                    <a:pt x="1068" y="336"/>
                  </a:lnTo>
                  <a:lnTo>
                    <a:pt x="1068" y="336"/>
                  </a:lnTo>
                  <a:lnTo>
                    <a:pt x="1068" y="336"/>
                  </a:lnTo>
                  <a:lnTo>
                    <a:pt x="1068" y="336"/>
                  </a:lnTo>
                  <a:lnTo>
                    <a:pt x="1074" y="336"/>
                  </a:lnTo>
                  <a:lnTo>
                    <a:pt x="1074" y="336"/>
                  </a:lnTo>
                  <a:lnTo>
                    <a:pt x="1074" y="336"/>
                  </a:lnTo>
                  <a:lnTo>
                    <a:pt x="1074" y="336"/>
                  </a:lnTo>
                  <a:lnTo>
                    <a:pt x="1074" y="336"/>
                  </a:lnTo>
                  <a:lnTo>
                    <a:pt x="1074" y="336"/>
                  </a:lnTo>
                  <a:lnTo>
                    <a:pt x="1080" y="336"/>
                  </a:lnTo>
                  <a:lnTo>
                    <a:pt x="1080" y="336"/>
                  </a:lnTo>
                  <a:lnTo>
                    <a:pt x="1080" y="336"/>
                  </a:lnTo>
                  <a:lnTo>
                    <a:pt x="1080" y="336"/>
                  </a:lnTo>
                  <a:lnTo>
                    <a:pt x="1080" y="336"/>
                  </a:lnTo>
                  <a:lnTo>
                    <a:pt x="1080" y="336"/>
                  </a:lnTo>
                  <a:lnTo>
                    <a:pt x="1086" y="336"/>
                  </a:lnTo>
                  <a:lnTo>
                    <a:pt x="1086" y="336"/>
                  </a:lnTo>
                  <a:lnTo>
                    <a:pt x="1086" y="336"/>
                  </a:lnTo>
                  <a:lnTo>
                    <a:pt x="1086" y="336"/>
                  </a:lnTo>
                  <a:lnTo>
                    <a:pt x="1086" y="336"/>
                  </a:lnTo>
                  <a:lnTo>
                    <a:pt x="1086" y="336"/>
                  </a:lnTo>
                  <a:lnTo>
                    <a:pt x="1092" y="336"/>
                  </a:lnTo>
                  <a:lnTo>
                    <a:pt x="1092" y="336"/>
                  </a:lnTo>
                  <a:lnTo>
                    <a:pt x="1092" y="336"/>
                  </a:lnTo>
                  <a:lnTo>
                    <a:pt x="1092" y="336"/>
                  </a:lnTo>
                  <a:lnTo>
                    <a:pt x="1092" y="336"/>
                  </a:lnTo>
                  <a:lnTo>
                    <a:pt x="1098" y="336"/>
                  </a:lnTo>
                  <a:lnTo>
                    <a:pt x="1098" y="336"/>
                  </a:lnTo>
                  <a:lnTo>
                    <a:pt x="1098" y="336"/>
                  </a:lnTo>
                  <a:lnTo>
                    <a:pt x="1098" y="336"/>
                  </a:lnTo>
                  <a:lnTo>
                    <a:pt x="1098" y="336"/>
                  </a:lnTo>
                  <a:lnTo>
                    <a:pt x="1098" y="336"/>
                  </a:lnTo>
                  <a:lnTo>
                    <a:pt x="1104" y="336"/>
                  </a:lnTo>
                  <a:lnTo>
                    <a:pt x="1104" y="336"/>
                  </a:lnTo>
                  <a:lnTo>
                    <a:pt x="1104" y="336"/>
                  </a:lnTo>
                  <a:lnTo>
                    <a:pt x="1104" y="336"/>
                  </a:lnTo>
                  <a:lnTo>
                    <a:pt x="1104" y="336"/>
                  </a:lnTo>
                  <a:lnTo>
                    <a:pt x="1104" y="336"/>
                  </a:lnTo>
                  <a:lnTo>
                    <a:pt x="1104" y="336"/>
                  </a:lnTo>
                  <a:lnTo>
                    <a:pt x="1110" y="336"/>
                  </a:lnTo>
                  <a:lnTo>
                    <a:pt x="1110" y="336"/>
                  </a:lnTo>
                  <a:lnTo>
                    <a:pt x="1110" y="336"/>
                  </a:lnTo>
                  <a:lnTo>
                    <a:pt x="1110" y="336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40" y="330"/>
                  </a:lnTo>
                  <a:lnTo>
                    <a:pt x="1140" y="330"/>
                  </a:lnTo>
                  <a:lnTo>
                    <a:pt x="1140" y="330"/>
                  </a:lnTo>
                  <a:lnTo>
                    <a:pt x="1140" y="330"/>
                  </a:lnTo>
                  <a:lnTo>
                    <a:pt x="1140" y="330"/>
                  </a:lnTo>
                  <a:lnTo>
                    <a:pt x="1140" y="330"/>
                  </a:lnTo>
                  <a:lnTo>
                    <a:pt x="1146" y="330"/>
                  </a:lnTo>
                  <a:lnTo>
                    <a:pt x="1146" y="330"/>
                  </a:lnTo>
                  <a:lnTo>
                    <a:pt x="1146" y="330"/>
                  </a:lnTo>
                  <a:lnTo>
                    <a:pt x="1146" y="330"/>
                  </a:lnTo>
                  <a:lnTo>
                    <a:pt x="1146" y="330"/>
                  </a:lnTo>
                  <a:lnTo>
                    <a:pt x="1146" y="330"/>
                  </a:lnTo>
                  <a:lnTo>
                    <a:pt x="1152" y="330"/>
                  </a:lnTo>
                  <a:lnTo>
                    <a:pt x="1152" y="330"/>
                  </a:lnTo>
                  <a:lnTo>
                    <a:pt x="1152" y="330"/>
                  </a:lnTo>
                  <a:lnTo>
                    <a:pt x="1152" y="330"/>
                  </a:lnTo>
                  <a:lnTo>
                    <a:pt x="1152" y="330"/>
                  </a:lnTo>
                  <a:lnTo>
                    <a:pt x="1152" y="330"/>
                  </a:lnTo>
                  <a:lnTo>
                    <a:pt x="1152" y="330"/>
                  </a:lnTo>
                  <a:lnTo>
                    <a:pt x="1158" y="330"/>
                  </a:lnTo>
                  <a:lnTo>
                    <a:pt x="1158" y="330"/>
                  </a:lnTo>
                  <a:lnTo>
                    <a:pt x="1158" y="330"/>
                  </a:lnTo>
                  <a:lnTo>
                    <a:pt x="1158" y="330"/>
                  </a:lnTo>
                  <a:lnTo>
                    <a:pt x="1158" y="330"/>
                  </a:lnTo>
                  <a:lnTo>
                    <a:pt x="1158" y="330"/>
                  </a:lnTo>
                  <a:lnTo>
                    <a:pt x="1164" y="330"/>
                  </a:lnTo>
                  <a:lnTo>
                    <a:pt x="1164" y="330"/>
                  </a:lnTo>
                  <a:lnTo>
                    <a:pt x="1164" y="330"/>
                  </a:lnTo>
                  <a:lnTo>
                    <a:pt x="1164" y="330"/>
                  </a:lnTo>
                  <a:lnTo>
                    <a:pt x="1164" y="330"/>
                  </a:lnTo>
                  <a:lnTo>
                    <a:pt x="1164" y="330"/>
                  </a:lnTo>
                  <a:lnTo>
                    <a:pt x="1170" y="330"/>
                  </a:lnTo>
                  <a:lnTo>
                    <a:pt x="1170" y="330"/>
                  </a:lnTo>
                  <a:lnTo>
                    <a:pt x="1170" y="330"/>
                  </a:lnTo>
                  <a:lnTo>
                    <a:pt x="1170" y="330"/>
                  </a:lnTo>
                  <a:lnTo>
                    <a:pt x="1170" y="330"/>
                  </a:lnTo>
                  <a:lnTo>
                    <a:pt x="1170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82" y="330"/>
                  </a:lnTo>
                  <a:lnTo>
                    <a:pt x="1182" y="330"/>
                  </a:lnTo>
                  <a:lnTo>
                    <a:pt x="1182" y="330"/>
                  </a:lnTo>
                  <a:lnTo>
                    <a:pt x="1182" y="330"/>
                  </a:lnTo>
                  <a:lnTo>
                    <a:pt x="1182" y="330"/>
                  </a:lnTo>
                  <a:lnTo>
                    <a:pt x="1182" y="330"/>
                  </a:lnTo>
                  <a:lnTo>
                    <a:pt x="1188" y="330"/>
                  </a:lnTo>
                  <a:lnTo>
                    <a:pt x="1188" y="330"/>
                  </a:lnTo>
                  <a:lnTo>
                    <a:pt x="1188" y="330"/>
                  </a:lnTo>
                  <a:lnTo>
                    <a:pt x="1188" y="324"/>
                  </a:lnTo>
                  <a:lnTo>
                    <a:pt x="1188" y="324"/>
                  </a:lnTo>
                  <a:lnTo>
                    <a:pt x="1188" y="324"/>
                  </a:lnTo>
                  <a:lnTo>
                    <a:pt x="1194" y="324"/>
                  </a:lnTo>
                  <a:lnTo>
                    <a:pt x="1194" y="324"/>
                  </a:lnTo>
                  <a:lnTo>
                    <a:pt x="1194" y="324"/>
                  </a:lnTo>
                  <a:lnTo>
                    <a:pt x="1194" y="324"/>
                  </a:lnTo>
                  <a:lnTo>
                    <a:pt x="1194" y="324"/>
                  </a:lnTo>
                  <a:lnTo>
                    <a:pt x="1194" y="324"/>
                  </a:lnTo>
                  <a:lnTo>
                    <a:pt x="1194" y="324"/>
                  </a:lnTo>
                  <a:lnTo>
                    <a:pt x="1200" y="324"/>
                  </a:lnTo>
                  <a:lnTo>
                    <a:pt x="1200" y="324"/>
                  </a:lnTo>
                  <a:lnTo>
                    <a:pt x="1200" y="324"/>
                  </a:lnTo>
                  <a:lnTo>
                    <a:pt x="1200" y="324"/>
                  </a:lnTo>
                  <a:lnTo>
                    <a:pt x="1200" y="324"/>
                  </a:lnTo>
                  <a:lnTo>
                    <a:pt x="1200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12" y="324"/>
                  </a:lnTo>
                  <a:lnTo>
                    <a:pt x="1212" y="324"/>
                  </a:lnTo>
                  <a:lnTo>
                    <a:pt x="1212" y="324"/>
                  </a:lnTo>
                  <a:lnTo>
                    <a:pt x="1212" y="324"/>
                  </a:lnTo>
                  <a:lnTo>
                    <a:pt x="1212" y="324"/>
                  </a:lnTo>
                  <a:lnTo>
                    <a:pt x="1212" y="324"/>
                  </a:lnTo>
                  <a:lnTo>
                    <a:pt x="1218" y="324"/>
                  </a:lnTo>
                  <a:lnTo>
                    <a:pt x="1218" y="324"/>
                  </a:lnTo>
                  <a:lnTo>
                    <a:pt x="1218" y="324"/>
                  </a:lnTo>
                  <a:lnTo>
                    <a:pt x="1218" y="324"/>
                  </a:lnTo>
                  <a:lnTo>
                    <a:pt x="1218" y="324"/>
                  </a:lnTo>
                  <a:lnTo>
                    <a:pt x="1218" y="324"/>
                  </a:lnTo>
                  <a:lnTo>
                    <a:pt x="1224" y="324"/>
                  </a:lnTo>
                  <a:lnTo>
                    <a:pt x="1224" y="324"/>
                  </a:lnTo>
                  <a:lnTo>
                    <a:pt x="1224" y="324"/>
                  </a:lnTo>
                  <a:lnTo>
                    <a:pt x="1224" y="324"/>
                  </a:lnTo>
                  <a:lnTo>
                    <a:pt x="1224" y="324"/>
                  </a:lnTo>
                  <a:lnTo>
                    <a:pt x="1224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6" y="324"/>
                  </a:lnTo>
                  <a:lnTo>
                    <a:pt x="1236" y="324"/>
                  </a:lnTo>
                  <a:lnTo>
                    <a:pt x="1236" y="324"/>
                  </a:lnTo>
                  <a:lnTo>
                    <a:pt x="1236" y="324"/>
                  </a:lnTo>
                  <a:lnTo>
                    <a:pt x="1236" y="324"/>
                  </a:lnTo>
                  <a:lnTo>
                    <a:pt x="1236" y="318"/>
                  </a:lnTo>
                  <a:lnTo>
                    <a:pt x="1236" y="318"/>
                  </a:lnTo>
                  <a:lnTo>
                    <a:pt x="1242" y="318"/>
                  </a:lnTo>
                  <a:lnTo>
                    <a:pt x="1242" y="318"/>
                  </a:lnTo>
                  <a:lnTo>
                    <a:pt x="1242" y="318"/>
                  </a:lnTo>
                  <a:lnTo>
                    <a:pt x="1242" y="318"/>
                  </a:lnTo>
                  <a:lnTo>
                    <a:pt x="1242" y="318"/>
                  </a:lnTo>
                  <a:lnTo>
                    <a:pt x="1242" y="318"/>
                  </a:lnTo>
                  <a:lnTo>
                    <a:pt x="1248" y="318"/>
                  </a:lnTo>
                  <a:lnTo>
                    <a:pt x="1248" y="318"/>
                  </a:lnTo>
                  <a:lnTo>
                    <a:pt x="1248" y="318"/>
                  </a:lnTo>
                  <a:lnTo>
                    <a:pt x="1248" y="318"/>
                  </a:lnTo>
                  <a:lnTo>
                    <a:pt x="1248" y="318"/>
                  </a:lnTo>
                  <a:lnTo>
                    <a:pt x="1248" y="318"/>
                  </a:lnTo>
                  <a:lnTo>
                    <a:pt x="1254" y="318"/>
                  </a:lnTo>
                  <a:lnTo>
                    <a:pt x="1254" y="318"/>
                  </a:lnTo>
                  <a:lnTo>
                    <a:pt x="1254" y="318"/>
                  </a:lnTo>
                  <a:lnTo>
                    <a:pt x="1254" y="318"/>
                  </a:lnTo>
                  <a:lnTo>
                    <a:pt x="1254" y="318"/>
                  </a:lnTo>
                  <a:lnTo>
                    <a:pt x="1254" y="318"/>
                  </a:lnTo>
                  <a:lnTo>
                    <a:pt x="1260" y="318"/>
                  </a:lnTo>
                  <a:lnTo>
                    <a:pt x="1260" y="318"/>
                  </a:lnTo>
                  <a:lnTo>
                    <a:pt x="1260" y="318"/>
                  </a:lnTo>
                  <a:lnTo>
                    <a:pt x="1260" y="318"/>
                  </a:lnTo>
                  <a:lnTo>
                    <a:pt x="1260" y="318"/>
                  </a:lnTo>
                  <a:lnTo>
                    <a:pt x="1260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8" y="312"/>
                  </a:lnTo>
                  <a:lnTo>
                    <a:pt x="1278" y="312"/>
                  </a:lnTo>
                  <a:lnTo>
                    <a:pt x="1278" y="312"/>
                  </a:lnTo>
                  <a:lnTo>
                    <a:pt x="1278" y="312"/>
                  </a:lnTo>
                  <a:lnTo>
                    <a:pt x="1278" y="312"/>
                  </a:lnTo>
                  <a:lnTo>
                    <a:pt x="1278" y="312"/>
                  </a:lnTo>
                  <a:lnTo>
                    <a:pt x="1278" y="312"/>
                  </a:lnTo>
                  <a:lnTo>
                    <a:pt x="1284" y="312"/>
                  </a:lnTo>
                  <a:lnTo>
                    <a:pt x="1284" y="312"/>
                  </a:lnTo>
                  <a:lnTo>
                    <a:pt x="1284" y="312"/>
                  </a:lnTo>
                  <a:lnTo>
                    <a:pt x="1284" y="312"/>
                  </a:lnTo>
                  <a:lnTo>
                    <a:pt x="1284" y="312"/>
                  </a:lnTo>
                  <a:lnTo>
                    <a:pt x="1284" y="312"/>
                  </a:lnTo>
                  <a:lnTo>
                    <a:pt x="1290" y="312"/>
                  </a:lnTo>
                  <a:lnTo>
                    <a:pt x="1290" y="312"/>
                  </a:lnTo>
                  <a:lnTo>
                    <a:pt x="1290" y="312"/>
                  </a:lnTo>
                  <a:lnTo>
                    <a:pt x="1290" y="312"/>
                  </a:lnTo>
                  <a:lnTo>
                    <a:pt x="1290" y="312"/>
                  </a:lnTo>
                  <a:lnTo>
                    <a:pt x="1290" y="312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302" y="312"/>
                  </a:lnTo>
                  <a:lnTo>
                    <a:pt x="1302" y="312"/>
                  </a:lnTo>
                  <a:lnTo>
                    <a:pt x="1302" y="312"/>
                  </a:lnTo>
                  <a:lnTo>
                    <a:pt x="1302" y="312"/>
                  </a:lnTo>
                  <a:lnTo>
                    <a:pt x="1302" y="312"/>
                  </a:lnTo>
                  <a:lnTo>
                    <a:pt x="1302" y="312"/>
                  </a:lnTo>
                  <a:lnTo>
                    <a:pt x="1308" y="312"/>
                  </a:lnTo>
                  <a:lnTo>
                    <a:pt x="1308" y="312"/>
                  </a:lnTo>
                  <a:lnTo>
                    <a:pt x="1308" y="312"/>
                  </a:lnTo>
                  <a:lnTo>
                    <a:pt x="1308" y="312"/>
                  </a:lnTo>
                  <a:lnTo>
                    <a:pt x="1308" y="312"/>
                  </a:lnTo>
                  <a:lnTo>
                    <a:pt x="1308" y="312"/>
                  </a:lnTo>
                  <a:lnTo>
                    <a:pt x="1314" y="312"/>
                  </a:lnTo>
                  <a:lnTo>
                    <a:pt x="1314" y="312"/>
                  </a:lnTo>
                  <a:lnTo>
                    <a:pt x="1314" y="312"/>
                  </a:lnTo>
                  <a:lnTo>
                    <a:pt x="1314" y="312"/>
                  </a:lnTo>
                  <a:lnTo>
                    <a:pt x="1314" y="312"/>
                  </a:lnTo>
                  <a:lnTo>
                    <a:pt x="1314" y="312"/>
                  </a:lnTo>
                  <a:lnTo>
                    <a:pt x="1320" y="312"/>
                  </a:lnTo>
                  <a:lnTo>
                    <a:pt x="1320" y="312"/>
                  </a:lnTo>
                  <a:lnTo>
                    <a:pt x="1320" y="312"/>
                  </a:lnTo>
                  <a:lnTo>
                    <a:pt x="1320" y="312"/>
                  </a:lnTo>
                  <a:lnTo>
                    <a:pt x="1320" y="312"/>
                  </a:lnTo>
                  <a:lnTo>
                    <a:pt x="1320" y="312"/>
                  </a:lnTo>
                  <a:lnTo>
                    <a:pt x="1320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6" y="324"/>
                  </a:lnTo>
                  <a:lnTo>
                    <a:pt x="1356" y="324"/>
                  </a:lnTo>
                  <a:lnTo>
                    <a:pt x="1356" y="324"/>
                  </a:lnTo>
                  <a:lnTo>
                    <a:pt x="1356" y="324"/>
                  </a:lnTo>
                  <a:lnTo>
                    <a:pt x="1356" y="324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68" y="336"/>
                  </a:lnTo>
                  <a:lnTo>
                    <a:pt x="1368" y="336"/>
                  </a:lnTo>
                  <a:lnTo>
                    <a:pt x="1368" y="336"/>
                  </a:lnTo>
                  <a:lnTo>
                    <a:pt x="1368" y="336"/>
                  </a:lnTo>
                  <a:lnTo>
                    <a:pt x="1368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42"/>
                  </a:lnTo>
                  <a:lnTo>
                    <a:pt x="1374" y="342"/>
                  </a:lnTo>
                  <a:lnTo>
                    <a:pt x="1374" y="342"/>
                  </a:lnTo>
                  <a:lnTo>
                    <a:pt x="1374" y="342"/>
                  </a:lnTo>
                  <a:lnTo>
                    <a:pt x="1380" y="342"/>
                  </a:lnTo>
                  <a:lnTo>
                    <a:pt x="1380" y="342"/>
                  </a:lnTo>
                  <a:lnTo>
                    <a:pt x="1380" y="342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86" y="354"/>
                  </a:lnTo>
                  <a:lnTo>
                    <a:pt x="1386" y="354"/>
                  </a:lnTo>
                  <a:lnTo>
                    <a:pt x="1386" y="354"/>
                  </a:lnTo>
                  <a:lnTo>
                    <a:pt x="1392" y="354"/>
                  </a:lnTo>
                  <a:lnTo>
                    <a:pt x="1392" y="354"/>
                  </a:lnTo>
                  <a:lnTo>
                    <a:pt x="1392" y="354"/>
                  </a:lnTo>
                  <a:lnTo>
                    <a:pt x="1392" y="354"/>
                  </a:lnTo>
                  <a:lnTo>
                    <a:pt x="1392" y="360"/>
                  </a:lnTo>
                  <a:lnTo>
                    <a:pt x="1392" y="360"/>
                  </a:lnTo>
                  <a:lnTo>
                    <a:pt x="1392" y="360"/>
                  </a:lnTo>
                  <a:lnTo>
                    <a:pt x="1398" y="360"/>
                  </a:lnTo>
                  <a:lnTo>
                    <a:pt x="1398" y="360"/>
                  </a:lnTo>
                  <a:lnTo>
                    <a:pt x="1398" y="360"/>
                  </a:lnTo>
                  <a:lnTo>
                    <a:pt x="1398" y="366"/>
                  </a:lnTo>
                  <a:lnTo>
                    <a:pt x="1398" y="366"/>
                  </a:lnTo>
                  <a:lnTo>
                    <a:pt x="1398" y="366"/>
                  </a:lnTo>
                  <a:lnTo>
                    <a:pt x="1404" y="366"/>
                  </a:lnTo>
                  <a:lnTo>
                    <a:pt x="1404" y="366"/>
                  </a:lnTo>
                  <a:lnTo>
                    <a:pt x="1404" y="366"/>
                  </a:lnTo>
                  <a:lnTo>
                    <a:pt x="1404" y="372"/>
                  </a:lnTo>
                  <a:lnTo>
                    <a:pt x="1404" y="372"/>
                  </a:lnTo>
                  <a:lnTo>
                    <a:pt x="1404" y="372"/>
                  </a:lnTo>
                  <a:lnTo>
                    <a:pt x="1410" y="372"/>
                  </a:lnTo>
                  <a:lnTo>
                    <a:pt x="1410" y="372"/>
                  </a:lnTo>
                  <a:lnTo>
                    <a:pt x="1410" y="372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84"/>
                  </a:lnTo>
                  <a:lnTo>
                    <a:pt x="1416" y="384"/>
                  </a:lnTo>
                  <a:lnTo>
                    <a:pt x="1422" y="384"/>
                  </a:lnTo>
                  <a:lnTo>
                    <a:pt x="1422" y="384"/>
                  </a:lnTo>
                  <a:lnTo>
                    <a:pt x="1422" y="384"/>
                  </a:lnTo>
                  <a:lnTo>
                    <a:pt x="1422" y="384"/>
                  </a:lnTo>
                  <a:lnTo>
                    <a:pt x="1422" y="390"/>
                  </a:lnTo>
                  <a:lnTo>
                    <a:pt x="1422" y="390"/>
                  </a:lnTo>
                  <a:lnTo>
                    <a:pt x="1428" y="390"/>
                  </a:lnTo>
                  <a:lnTo>
                    <a:pt x="1428" y="390"/>
                  </a:lnTo>
                  <a:lnTo>
                    <a:pt x="1428" y="390"/>
                  </a:lnTo>
                  <a:lnTo>
                    <a:pt x="1428" y="390"/>
                  </a:lnTo>
                  <a:lnTo>
                    <a:pt x="1428" y="390"/>
                  </a:lnTo>
                  <a:lnTo>
                    <a:pt x="1428" y="396"/>
                  </a:lnTo>
                  <a:lnTo>
                    <a:pt x="1434" y="396"/>
                  </a:lnTo>
                  <a:lnTo>
                    <a:pt x="1434" y="396"/>
                  </a:lnTo>
                  <a:lnTo>
                    <a:pt x="1434" y="396"/>
                  </a:lnTo>
                  <a:lnTo>
                    <a:pt x="1434" y="396"/>
                  </a:lnTo>
                  <a:lnTo>
                    <a:pt x="1434" y="396"/>
                  </a:lnTo>
                  <a:lnTo>
                    <a:pt x="1434" y="402"/>
                  </a:lnTo>
                  <a:lnTo>
                    <a:pt x="1440" y="402"/>
                  </a:lnTo>
                  <a:lnTo>
                    <a:pt x="1440" y="402"/>
                  </a:lnTo>
                  <a:lnTo>
                    <a:pt x="1440" y="402"/>
                  </a:lnTo>
                  <a:lnTo>
                    <a:pt x="1440" y="402"/>
                  </a:lnTo>
                  <a:lnTo>
                    <a:pt x="1440" y="402"/>
                  </a:lnTo>
                  <a:lnTo>
                    <a:pt x="1440" y="402"/>
                  </a:lnTo>
                  <a:lnTo>
                    <a:pt x="1440" y="408"/>
                  </a:lnTo>
                  <a:lnTo>
                    <a:pt x="1446" y="408"/>
                  </a:lnTo>
                  <a:lnTo>
                    <a:pt x="1446" y="408"/>
                  </a:lnTo>
                  <a:lnTo>
                    <a:pt x="1446" y="408"/>
                  </a:lnTo>
                  <a:lnTo>
                    <a:pt x="1446" y="408"/>
                  </a:lnTo>
                  <a:lnTo>
                    <a:pt x="1446" y="408"/>
                  </a:lnTo>
                  <a:lnTo>
                    <a:pt x="1446" y="408"/>
                  </a:lnTo>
                  <a:lnTo>
                    <a:pt x="1452" y="414"/>
                  </a:lnTo>
                  <a:lnTo>
                    <a:pt x="1452" y="414"/>
                  </a:lnTo>
                  <a:lnTo>
                    <a:pt x="1452" y="414"/>
                  </a:lnTo>
                  <a:lnTo>
                    <a:pt x="1452" y="414"/>
                  </a:lnTo>
                  <a:lnTo>
                    <a:pt x="1452" y="414"/>
                  </a:lnTo>
                  <a:lnTo>
                    <a:pt x="1452" y="414"/>
                  </a:lnTo>
                  <a:lnTo>
                    <a:pt x="1458" y="414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64" y="420"/>
                  </a:lnTo>
                  <a:lnTo>
                    <a:pt x="1464" y="426"/>
                  </a:lnTo>
                  <a:lnTo>
                    <a:pt x="1464" y="426"/>
                  </a:lnTo>
                  <a:lnTo>
                    <a:pt x="1464" y="426"/>
                  </a:lnTo>
                  <a:lnTo>
                    <a:pt x="1464" y="426"/>
                  </a:lnTo>
                  <a:lnTo>
                    <a:pt x="1464" y="426"/>
                  </a:lnTo>
                  <a:lnTo>
                    <a:pt x="1470" y="426"/>
                  </a:lnTo>
                  <a:lnTo>
                    <a:pt x="1470" y="426"/>
                  </a:lnTo>
                  <a:lnTo>
                    <a:pt x="1470" y="432"/>
                  </a:lnTo>
                  <a:lnTo>
                    <a:pt x="1470" y="432"/>
                  </a:lnTo>
                  <a:lnTo>
                    <a:pt x="1470" y="432"/>
                  </a:lnTo>
                  <a:lnTo>
                    <a:pt x="1470" y="432"/>
                  </a:lnTo>
                  <a:lnTo>
                    <a:pt x="1476" y="432"/>
                  </a:lnTo>
                  <a:lnTo>
                    <a:pt x="1476" y="432"/>
                  </a:lnTo>
                  <a:lnTo>
                    <a:pt x="1476" y="432"/>
                  </a:lnTo>
                  <a:lnTo>
                    <a:pt x="1476" y="438"/>
                  </a:lnTo>
                  <a:lnTo>
                    <a:pt x="1476" y="438"/>
                  </a:lnTo>
                  <a:lnTo>
                    <a:pt x="1476" y="438"/>
                  </a:lnTo>
                  <a:lnTo>
                    <a:pt x="1482" y="438"/>
                  </a:lnTo>
                  <a:lnTo>
                    <a:pt x="1482" y="438"/>
                  </a:lnTo>
                  <a:lnTo>
                    <a:pt x="1482" y="438"/>
                  </a:lnTo>
                  <a:lnTo>
                    <a:pt x="1482" y="438"/>
                  </a:lnTo>
                  <a:lnTo>
                    <a:pt x="1482" y="444"/>
                  </a:lnTo>
                  <a:lnTo>
                    <a:pt x="1482" y="444"/>
                  </a:lnTo>
                  <a:lnTo>
                    <a:pt x="1482" y="444"/>
                  </a:lnTo>
                  <a:lnTo>
                    <a:pt x="1488" y="444"/>
                  </a:lnTo>
                  <a:lnTo>
                    <a:pt x="1488" y="444"/>
                  </a:lnTo>
                  <a:lnTo>
                    <a:pt x="1488" y="444"/>
                  </a:lnTo>
                  <a:lnTo>
                    <a:pt x="1488" y="444"/>
                  </a:lnTo>
                  <a:lnTo>
                    <a:pt x="1488" y="444"/>
                  </a:lnTo>
                  <a:lnTo>
                    <a:pt x="1488" y="450"/>
                  </a:lnTo>
                  <a:lnTo>
                    <a:pt x="1494" y="450"/>
                  </a:lnTo>
                  <a:lnTo>
                    <a:pt x="1494" y="450"/>
                  </a:lnTo>
                  <a:lnTo>
                    <a:pt x="1494" y="450"/>
                  </a:lnTo>
                  <a:lnTo>
                    <a:pt x="1494" y="450"/>
                  </a:lnTo>
                  <a:lnTo>
                    <a:pt x="1494" y="450"/>
                  </a:lnTo>
                  <a:lnTo>
                    <a:pt x="1494" y="450"/>
                  </a:lnTo>
                  <a:lnTo>
                    <a:pt x="1500" y="456"/>
                  </a:lnTo>
                  <a:lnTo>
                    <a:pt x="1500" y="456"/>
                  </a:lnTo>
                  <a:lnTo>
                    <a:pt x="1500" y="456"/>
                  </a:lnTo>
                  <a:lnTo>
                    <a:pt x="1500" y="456"/>
                  </a:lnTo>
                  <a:lnTo>
                    <a:pt x="1500" y="456"/>
                  </a:lnTo>
                  <a:lnTo>
                    <a:pt x="1500" y="456"/>
                  </a:lnTo>
                  <a:lnTo>
                    <a:pt x="1506" y="456"/>
                  </a:lnTo>
                  <a:lnTo>
                    <a:pt x="1506" y="462"/>
                  </a:lnTo>
                  <a:lnTo>
                    <a:pt x="1506" y="462"/>
                  </a:lnTo>
                  <a:lnTo>
                    <a:pt x="1506" y="462"/>
                  </a:lnTo>
                  <a:lnTo>
                    <a:pt x="1506" y="462"/>
                  </a:lnTo>
                  <a:lnTo>
                    <a:pt x="1506" y="462"/>
                  </a:lnTo>
                  <a:lnTo>
                    <a:pt x="1512" y="462"/>
                  </a:lnTo>
                  <a:lnTo>
                    <a:pt x="1512" y="462"/>
                  </a:lnTo>
                  <a:lnTo>
                    <a:pt x="1512" y="462"/>
                  </a:lnTo>
                  <a:lnTo>
                    <a:pt x="1512" y="468"/>
                  </a:lnTo>
                  <a:lnTo>
                    <a:pt x="1512" y="468"/>
                  </a:lnTo>
                  <a:lnTo>
                    <a:pt x="1512" y="468"/>
                  </a:lnTo>
                  <a:lnTo>
                    <a:pt x="1518" y="468"/>
                  </a:lnTo>
                  <a:lnTo>
                    <a:pt x="1518" y="468"/>
                  </a:lnTo>
                  <a:lnTo>
                    <a:pt x="1518" y="468"/>
                  </a:lnTo>
                  <a:lnTo>
                    <a:pt x="1518" y="468"/>
                  </a:lnTo>
                  <a:lnTo>
                    <a:pt x="1518" y="474"/>
                  </a:lnTo>
                  <a:lnTo>
                    <a:pt x="1518" y="474"/>
                  </a:lnTo>
                  <a:lnTo>
                    <a:pt x="1524" y="474"/>
                  </a:lnTo>
                  <a:lnTo>
                    <a:pt x="1524" y="474"/>
                  </a:lnTo>
                  <a:lnTo>
                    <a:pt x="1524" y="474"/>
                  </a:lnTo>
                  <a:lnTo>
                    <a:pt x="1524" y="474"/>
                  </a:lnTo>
                  <a:lnTo>
                    <a:pt x="1524" y="474"/>
                  </a:lnTo>
                  <a:lnTo>
                    <a:pt x="1524" y="474"/>
                  </a:lnTo>
                  <a:lnTo>
                    <a:pt x="1524" y="480"/>
                  </a:lnTo>
                  <a:lnTo>
                    <a:pt x="1530" y="480"/>
                  </a:lnTo>
                  <a:lnTo>
                    <a:pt x="1530" y="480"/>
                  </a:lnTo>
                  <a:lnTo>
                    <a:pt x="1530" y="480"/>
                  </a:lnTo>
                  <a:lnTo>
                    <a:pt x="1530" y="480"/>
                  </a:lnTo>
                  <a:lnTo>
                    <a:pt x="1530" y="480"/>
                  </a:lnTo>
                  <a:lnTo>
                    <a:pt x="1530" y="480"/>
                  </a:lnTo>
                  <a:lnTo>
                    <a:pt x="1536" y="480"/>
                  </a:lnTo>
                  <a:lnTo>
                    <a:pt x="1536" y="486"/>
                  </a:lnTo>
                  <a:lnTo>
                    <a:pt x="1536" y="486"/>
                  </a:lnTo>
                  <a:lnTo>
                    <a:pt x="1536" y="486"/>
                  </a:lnTo>
                  <a:lnTo>
                    <a:pt x="1536" y="486"/>
                  </a:lnTo>
                  <a:lnTo>
                    <a:pt x="1536" y="486"/>
                  </a:lnTo>
                  <a:lnTo>
                    <a:pt x="1542" y="486"/>
                  </a:lnTo>
                  <a:lnTo>
                    <a:pt x="1542" y="486"/>
                  </a:lnTo>
                  <a:lnTo>
                    <a:pt x="1542" y="486"/>
                  </a:lnTo>
                  <a:lnTo>
                    <a:pt x="1542" y="492"/>
                  </a:lnTo>
                  <a:lnTo>
                    <a:pt x="1542" y="492"/>
                  </a:lnTo>
                  <a:lnTo>
                    <a:pt x="1542" y="492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48" y="498"/>
                  </a:lnTo>
                  <a:lnTo>
                    <a:pt x="1554" y="498"/>
                  </a:lnTo>
                  <a:lnTo>
                    <a:pt x="1554" y="498"/>
                  </a:lnTo>
                  <a:lnTo>
                    <a:pt x="1554" y="498"/>
                  </a:lnTo>
                  <a:lnTo>
                    <a:pt x="1554" y="498"/>
                  </a:lnTo>
                  <a:lnTo>
                    <a:pt x="1554" y="498"/>
                  </a:lnTo>
                  <a:lnTo>
                    <a:pt x="1554" y="498"/>
                  </a:lnTo>
                  <a:lnTo>
                    <a:pt x="1560" y="498"/>
                  </a:lnTo>
                  <a:lnTo>
                    <a:pt x="1560" y="498"/>
                  </a:lnTo>
                  <a:lnTo>
                    <a:pt x="1560" y="504"/>
                  </a:lnTo>
                  <a:lnTo>
                    <a:pt x="1560" y="504"/>
                  </a:lnTo>
                  <a:lnTo>
                    <a:pt x="1560" y="504"/>
                  </a:lnTo>
                  <a:lnTo>
                    <a:pt x="1560" y="504"/>
                  </a:lnTo>
                  <a:lnTo>
                    <a:pt x="1566" y="504"/>
                  </a:lnTo>
                  <a:lnTo>
                    <a:pt x="1566" y="504"/>
                  </a:lnTo>
                  <a:lnTo>
                    <a:pt x="1566" y="504"/>
                  </a:lnTo>
                  <a:lnTo>
                    <a:pt x="1566" y="504"/>
                  </a:lnTo>
                  <a:lnTo>
                    <a:pt x="1566" y="510"/>
                  </a:lnTo>
                  <a:lnTo>
                    <a:pt x="1566" y="510"/>
                  </a:lnTo>
                  <a:lnTo>
                    <a:pt x="1566" y="510"/>
                  </a:lnTo>
                  <a:lnTo>
                    <a:pt x="1572" y="510"/>
                  </a:lnTo>
                  <a:lnTo>
                    <a:pt x="1572" y="510"/>
                  </a:lnTo>
                  <a:lnTo>
                    <a:pt x="1572" y="510"/>
                  </a:lnTo>
                  <a:lnTo>
                    <a:pt x="1572" y="510"/>
                  </a:lnTo>
                  <a:lnTo>
                    <a:pt x="1572" y="510"/>
                  </a:lnTo>
                  <a:lnTo>
                    <a:pt x="1578" y="516"/>
                  </a:lnTo>
                  <a:lnTo>
                    <a:pt x="1578" y="516"/>
                  </a:lnTo>
                  <a:lnTo>
                    <a:pt x="1578" y="516"/>
                  </a:lnTo>
                  <a:lnTo>
                    <a:pt x="1578" y="516"/>
                  </a:lnTo>
                  <a:lnTo>
                    <a:pt x="1578" y="516"/>
                  </a:lnTo>
                  <a:lnTo>
                    <a:pt x="1578" y="516"/>
                  </a:lnTo>
                  <a:lnTo>
                    <a:pt x="1584" y="516"/>
                  </a:lnTo>
                  <a:lnTo>
                    <a:pt x="1584" y="516"/>
                  </a:lnTo>
                  <a:lnTo>
                    <a:pt x="1584" y="516"/>
                  </a:lnTo>
                  <a:lnTo>
                    <a:pt x="1584" y="522"/>
                  </a:lnTo>
                  <a:lnTo>
                    <a:pt x="1584" y="522"/>
                  </a:lnTo>
                  <a:lnTo>
                    <a:pt x="1584" y="522"/>
                  </a:lnTo>
                  <a:lnTo>
                    <a:pt x="1590" y="522"/>
                  </a:lnTo>
                  <a:lnTo>
                    <a:pt x="1590" y="522"/>
                  </a:lnTo>
                  <a:lnTo>
                    <a:pt x="1590" y="522"/>
                  </a:lnTo>
                  <a:lnTo>
                    <a:pt x="1590" y="522"/>
                  </a:lnTo>
                  <a:lnTo>
                    <a:pt x="1590" y="522"/>
                  </a:lnTo>
                  <a:lnTo>
                    <a:pt x="1590" y="522"/>
                  </a:lnTo>
                  <a:lnTo>
                    <a:pt x="1596" y="522"/>
                  </a:lnTo>
                  <a:lnTo>
                    <a:pt x="1596" y="528"/>
                  </a:lnTo>
                  <a:lnTo>
                    <a:pt x="1596" y="528"/>
                  </a:lnTo>
                  <a:lnTo>
                    <a:pt x="1596" y="528"/>
                  </a:lnTo>
                  <a:lnTo>
                    <a:pt x="1596" y="528"/>
                  </a:lnTo>
                  <a:lnTo>
                    <a:pt x="1596" y="528"/>
                  </a:lnTo>
                  <a:lnTo>
                    <a:pt x="1602" y="528"/>
                  </a:lnTo>
                  <a:lnTo>
                    <a:pt x="1602" y="528"/>
                  </a:lnTo>
                  <a:lnTo>
                    <a:pt x="1602" y="528"/>
                  </a:lnTo>
                  <a:lnTo>
                    <a:pt x="1602" y="528"/>
                  </a:lnTo>
                  <a:lnTo>
                    <a:pt x="1602" y="534"/>
                  </a:lnTo>
                  <a:lnTo>
                    <a:pt x="1602" y="534"/>
                  </a:lnTo>
                  <a:lnTo>
                    <a:pt x="1608" y="534"/>
                  </a:lnTo>
                  <a:lnTo>
                    <a:pt x="1608" y="534"/>
                  </a:lnTo>
                  <a:lnTo>
                    <a:pt x="1608" y="534"/>
                  </a:lnTo>
                  <a:lnTo>
                    <a:pt x="1608" y="534"/>
                  </a:lnTo>
                  <a:lnTo>
                    <a:pt x="1608" y="534"/>
                  </a:lnTo>
                  <a:lnTo>
                    <a:pt x="1608" y="534"/>
                  </a:lnTo>
                  <a:lnTo>
                    <a:pt x="1608" y="534"/>
                  </a:lnTo>
                  <a:lnTo>
                    <a:pt x="1614" y="534"/>
                  </a:lnTo>
                  <a:lnTo>
                    <a:pt x="1614" y="540"/>
                  </a:lnTo>
                  <a:lnTo>
                    <a:pt x="1614" y="540"/>
                  </a:lnTo>
                  <a:lnTo>
                    <a:pt x="1614" y="540"/>
                  </a:lnTo>
                  <a:lnTo>
                    <a:pt x="1614" y="540"/>
                  </a:lnTo>
                  <a:lnTo>
                    <a:pt x="1614" y="540"/>
                  </a:lnTo>
                  <a:lnTo>
                    <a:pt x="1620" y="540"/>
                  </a:lnTo>
                  <a:lnTo>
                    <a:pt x="1620" y="540"/>
                  </a:lnTo>
                  <a:lnTo>
                    <a:pt x="1620" y="540"/>
                  </a:lnTo>
                  <a:lnTo>
                    <a:pt x="1620" y="540"/>
                  </a:lnTo>
                  <a:lnTo>
                    <a:pt x="1620" y="540"/>
                  </a:lnTo>
                  <a:lnTo>
                    <a:pt x="1620" y="540"/>
                  </a:lnTo>
                  <a:lnTo>
                    <a:pt x="1626" y="546"/>
                  </a:lnTo>
                  <a:lnTo>
                    <a:pt x="1626" y="546"/>
                  </a:lnTo>
                  <a:lnTo>
                    <a:pt x="1626" y="546"/>
                  </a:lnTo>
                  <a:lnTo>
                    <a:pt x="1626" y="546"/>
                  </a:lnTo>
                  <a:lnTo>
                    <a:pt x="1626" y="546"/>
                  </a:lnTo>
                  <a:lnTo>
                    <a:pt x="1626" y="546"/>
                  </a:lnTo>
                  <a:lnTo>
                    <a:pt x="1632" y="546"/>
                  </a:lnTo>
                  <a:lnTo>
                    <a:pt x="1632" y="546"/>
                  </a:lnTo>
                  <a:lnTo>
                    <a:pt x="1632" y="546"/>
                  </a:lnTo>
                  <a:lnTo>
                    <a:pt x="1632" y="546"/>
                  </a:lnTo>
                  <a:lnTo>
                    <a:pt x="1632" y="546"/>
                  </a:lnTo>
                  <a:lnTo>
                    <a:pt x="1632" y="552"/>
                  </a:lnTo>
                  <a:lnTo>
                    <a:pt x="1638" y="552"/>
                  </a:lnTo>
                  <a:lnTo>
                    <a:pt x="1638" y="552"/>
                  </a:lnTo>
                  <a:lnTo>
                    <a:pt x="1638" y="552"/>
                  </a:lnTo>
                  <a:lnTo>
                    <a:pt x="1638" y="552"/>
                  </a:lnTo>
                  <a:lnTo>
                    <a:pt x="1638" y="552"/>
                  </a:lnTo>
                  <a:lnTo>
                    <a:pt x="1638" y="552"/>
                  </a:lnTo>
                  <a:lnTo>
                    <a:pt x="1644" y="552"/>
                  </a:lnTo>
                  <a:lnTo>
                    <a:pt x="1644" y="552"/>
                  </a:lnTo>
                  <a:lnTo>
                    <a:pt x="1644" y="552"/>
                  </a:lnTo>
                  <a:lnTo>
                    <a:pt x="1644" y="552"/>
                  </a:lnTo>
                  <a:lnTo>
                    <a:pt x="1644" y="552"/>
                  </a:lnTo>
                  <a:lnTo>
                    <a:pt x="1644" y="558"/>
                  </a:lnTo>
                  <a:lnTo>
                    <a:pt x="1650" y="558"/>
                  </a:lnTo>
                  <a:lnTo>
                    <a:pt x="1650" y="558"/>
                  </a:lnTo>
                  <a:lnTo>
                    <a:pt x="1650" y="558"/>
                  </a:lnTo>
                  <a:lnTo>
                    <a:pt x="1650" y="558"/>
                  </a:lnTo>
                  <a:lnTo>
                    <a:pt x="1650" y="558"/>
                  </a:lnTo>
                  <a:lnTo>
                    <a:pt x="1650" y="558"/>
                  </a:lnTo>
                  <a:lnTo>
                    <a:pt x="1650" y="558"/>
                  </a:lnTo>
                  <a:lnTo>
                    <a:pt x="1656" y="558"/>
                  </a:lnTo>
                  <a:lnTo>
                    <a:pt x="1656" y="558"/>
                  </a:lnTo>
                  <a:lnTo>
                    <a:pt x="1656" y="558"/>
                  </a:lnTo>
                  <a:lnTo>
                    <a:pt x="1656" y="558"/>
                  </a:lnTo>
                  <a:lnTo>
                    <a:pt x="1656" y="564"/>
                  </a:lnTo>
                  <a:lnTo>
                    <a:pt x="1656" y="564"/>
                  </a:lnTo>
                  <a:lnTo>
                    <a:pt x="1662" y="564"/>
                  </a:lnTo>
                  <a:lnTo>
                    <a:pt x="1662" y="564"/>
                  </a:lnTo>
                  <a:lnTo>
                    <a:pt x="1662" y="564"/>
                  </a:lnTo>
                  <a:lnTo>
                    <a:pt x="1662" y="564"/>
                  </a:lnTo>
                  <a:lnTo>
                    <a:pt x="1662" y="564"/>
                  </a:lnTo>
                  <a:lnTo>
                    <a:pt x="1662" y="564"/>
                  </a:lnTo>
                  <a:lnTo>
                    <a:pt x="1668" y="564"/>
                  </a:lnTo>
                  <a:lnTo>
                    <a:pt x="1668" y="564"/>
                  </a:lnTo>
                  <a:lnTo>
                    <a:pt x="1668" y="564"/>
                  </a:lnTo>
                  <a:lnTo>
                    <a:pt x="1668" y="564"/>
                  </a:lnTo>
                  <a:lnTo>
                    <a:pt x="1668" y="564"/>
                  </a:lnTo>
                  <a:lnTo>
                    <a:pt x="1668" y="564"/>
                  </a:lnTo>
                  <a:lnTo>
                    <a:pt x="1674" y="564"/>
                  </a:lnTo>
                  <a:lnTo>
                    <a:pt x="1674" y="564"/>
                  </a:lnTo>
                  <a:lnTo>
                    <a:pt x="1674" y="564"/>
                  </a:lnTo>
                  <a:lnTo>
                    <a:pt x="1674" y="570"/>
                  </a:lnTo>
                  <a:lnTo>
                    <a:pt x="1674" y="570"/>
                  </a:lnTo>
                  <a:lnTo>
                    <a:pt x="1674" y="570"/>
                  </a:lnTo>
                  <a:lnTo>
                    <a:pt x="1680" y="570"/>
                  </a:lnTo>
                  <a:lnTo>
                    <a:pt x="1680" y="570"/>
                  </a:lnTo>
                  <a:lnTo>
                    <a:pt x="1680" y="570"/>
                  </a:lnTo>
                  <a:lnTo>
                    <a:pt x="1680" y="570"/>
                  </a:lnTo>
                  <a:lnTo>
                    <a:pt x="1680" y="570"/>
                  </a:lnTo>
                  <a:lnTo>
                    <a:pt x="1680" y="570"/>
                  </a:lnTo>
                  <a:lnTo>
                    <a:pt x="1686" y="570"/>
                  </a:lnTo>
                  <a:lnTo>
                    <a:pt x="1686" y="570"/>
                  </a:lnTo>
                  <a:lnTo>
                    <a:pt x="1686" y="570"/>
                  </a:lnTo>
                  <a:lnTo>
                    <a:pt x="1686" y="570"/>
                  </a:lnTo>
                  <a:lnTo>
                    <a:pt x="1686" y="570"/>
                  </a:lnTo>
                  <a:lnTo>
                    <a:pt x="1686" y="570"/>
                  </a:lnTo>
                  <a:lnTo>
                    <a:pt x="1692" y="570"/>
                  </a:lnTo>
                  <a:lnTo>
                    <a:pt x="1692" y="570"/>
                  </a:lnTo>
                  <a:lnTo>
                    <a:pt x="1692" y="570"/>
                  </a:lnTo>
                  <a:lnTo>
                    <a:pt x="1692" y="570"/>
                  </a:lnTo>
                  <a:lnTo>
                    <a:pt x="1692" y="570"/>
                  </a:lnTo>
                  <a:lnTo>
                    <a:pt x="1692" y="564"/>
                  </a:lnTo>
                  <a:lnTo>
                    <a:pt x="1692" y="564"/>
                  </a:lnTo>
                  <a:lnTo>
                    <a:pt x="1698" y="564"/>
                  </a:lnTo>
                  <a:lnTo>
                    <a:pt x="1698" y="564"/>
                  </a:lnTo>
                  <a:lnTo>
                    <a:pt x="1698" y="564"/>
                  </a:lnTo>
                  <a:lnTo>
                    <a:pt x="1698" y="564"/>
                  </a:lnTo>
                  <a:lnTo>
                    <a:pt x="1698" y="564"/>
                  </a:lnTo>
                  <a:lnTo>
                    <a:pt x="1698" y="564"/>
                  </a:lnTo>
                  <a:lnTo>
                    <a:pt x="1704" y="564"/>
                  </a:lnTo>
                  <a:lnTo>
                    <a:pt x="1704" y="564"/>
                  </a:lnTo>
                  <a:lnTo>
                    <a:pt x="1704" y="564"/>
                  </a:lnTo>
                  <a:lnTo>
                    <a:pt x="1704" y="564"/>
                  </a:lnTo>
                  <a:lnTo>
                    <a:pt x="1704" y="564"/>
                  </a:lnTo>
                  <a:lnTo>
                    <a:pt x="1704" y="564"/>
                  </a:lnTo>
                  <a:lnTo>
                    <a:pt x="1710" y="564"/>
                  </a:lnTo>
                  <a:lnTo>
                    <a:pt x="1710" y="564"/>
                  </a:lnTo>
                  <a:lnTo>
                    <a:pt x="1710" y="558"/>
                  </a:lnTo>
                  <a:lnTo>
                    <a:pt x="1710" y="558"/>
                  </a:lnTo>
                  <a:lnTo>
                    <a:pt x="1710" y="558"/>
                  </a:lnTo>
                  <a:lnTo>
                    <a:pt x="1710" y="558"/>
                  </a:lnTo>
                  <a:lnTo>
                    <a:pt x="1716" y="558"/>
                  </a:lnTo>
                  <a:lnTo>
                    <a:pt x="1716" y="558"/>
                  </a:lnTo>
                  <a:lnTo>
                    <a:pt x="1716" y="558"/>
                  </a:lnTo>
                  <a:lnTo>
                    <a:pt x="1716" y="558"/>
                  </a:lnTo>
                  <a:lnTo>
                    <a:pt x="1716" y="558"/>
                  </a:lnTo>
                  <a:lnTo>
                    <a:pt x="1716" y="552"/>
                  </a:lnTo>
                  <a:lnTo>
                    <a:pt x="1722" y="552"/>
                  </a:lnTo>
                  <a:lnTo>
                    <a:pt x="1722" y="552"/>
                  </a:lnTo>
                  <a:lnTo>
                    <a:pt x="1722" y="552"/>
                  </a:lnTo>
                  <a:lnTo>
                    <a:pt x="1722" y="552"/>
                  </a:lnTo>
                  <a:lnTo>
                    <a:pt x="1722" y="552"/>
                  </a:lnTo>
                  <a:lnTo>
                    <a:pt x="1722" y="552"/>
                  </a:lnTo>
                  <a:lnTo>
                    <a:pt x="1728" y="552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34" y="540"/>
                  </a:lnTo>
                  <a:lnTo>
                    <a:pt x="1740" y="534"/>
                  </a:lnTo>
                  <a:lnTo>
                    <a:pt x="1740" y="534"/>
                  </a:lnTo>
                  <a:lnTo>
                    <a:pt x="1740" y="534"/>
                  </a:lnTo>
                  <a:lnTo>
                    <a:pt x="1740" y="534"/>
                  </a:lnTo>
                  <a:lnTo>
                    <a:pt x="1740" y="534"/>
                  </a:lnTo>
                  <a:lnTo>
                    <a:pt x="1740" y="528"/>
                  </a:lnTo>
                  <a:lnTo>
                    <a:pt x="1746" y="528"/>
                  </a:lnTo>
                  <a:lnTo>
                    <a:pt x="1746" y="528"/>
                  </a:lnTo>
                  <a:lnTo>
                    <a:pt x="1746" y="528"/>
                  </a:lnTo>
                  <a:lnTo>
                    <a:pt x="1746" y="522"/>
                  </a:lnTo>
                  <a:lnTo>
                    <a:pt x="1746" y="522"/>
                  </a:lnTo>
                  <a:lnTo>
                    <a:pt x="1746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64" y="504"/>
                  </a:lnTo>
                  <a:lnTo>
                    <a:pt x="1764" y="498"/>
                  </a:lnTo>
                  <a:lnTo>
                    <a:pt x="1764" y="498"/>
                  </a:lnTo>
                  <a:lnTo>
                    <a:pt x="1764" y="498"/>
                  </a:lnTo>
                  <a:lnTo>
                    <a:pt x="1764" y="498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70" y="492"/>
                  </a:lnTo>
                  <a:lnTo>
                    <a:pt x="1770" y="492"/>
                  </a:lnTo>
                  <a:lnTo>
                    <a:pt x="1770" y="486"/>
                  </a:lnTo>
                  <a:lnTo>
                    <a:pt x="1770" y="486"/>
                  </a:lnTo>
                  <a:lnTo>
                    <a:pt x="1770" y="486"/>
                  </a:lnTo>
                  <a:lnTo>
                    <a:pt x="1770" y="486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74"/>
                  </a:lnTo>
                  <a:lnTo>
                    <a:pt x="1776" y="474"/>
                  </a:lnTo>
                  <a:lnTo>
                    <a:pt x="1782" y="474"/>
                  </a:lnTo>
                  <a:lnTo>
                    <a:pt x="1782" y="474"/>
                  </a:lnTo>
                  <a:lnTo>
                    <a:pt x="1782" y="468"/>
                  </a:lnTo>
                  <a:lnTo>
                    <a:pt x="1782" y="468"/>
                  </a:lnTo>
                  <a:lnTo>
                    <a:pt x="1782" y="468"/>
                  </a:lnTo>
                  <a:lnTo>
                    <a:pt x="1782" y="468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56"/>
                  </a:lnTo>
                  <a:lnTo>
                    <a:pt x="1788" y="456"/>
                  </a:lnTo>
                  <a:lnTo>
                    <a:pt x="1788" y="456"/>
                  </a:lnTo>
                  <a:lnTo>
                    <a:pt x="1794" y="456"/>
                  </a:lnTo>
                  <a:lnTo>
                    <a:pt x="1794" y="450"/>
                  </a:lnTo>
                  <a:lnTo>
                    <a:pt x="1794" y="450"/>
                  </a:lnTo>
                  <a:lnTo>
                    <a:pt x="1794" y="450"/>
                  </a:lnTo>
                  <a:lnTo>
                    <a:pt x="1794" y="450"/>
                  </a:lnTo>
                  <a:lnTo>
                    <a:pt x="1794" y="444"/>
                  </a:lnTo>
                  <a:lnTo>
                    <a:pt x="1800" y="444"/>
                  </a:lnTo>
                  <a:lnTo>
                    <a:pt x="1800" y="444"/>
                  </a:lnTo>
                  <a:lnTo>
                    <a:pt x="1800" y="444"/>
                  </a:lnTo>
                  <a:lnTo>
                    <a:pt x="1800" y="438"/>
                  </a:lnTo>
                  <a:lnTo>
                    <a:pt x="1800" y="438"/>
                  </a:lnTo>
                  <a:lnTo>
                    <a:pt x="1800" y="438"/>
                  </a:lnTo>
                  <a:lnTo>
                    <a:pt x="1806" y="432"/>
                  </a:lnTo>
                  <a:lnTo>
                    <a:pt x="1806" y="432"/>
                  </a:lnTo>
                  <a:lnTo>
                    <a:pt x="1806" y="432"/>
                  </a:lnTo>
                  <a:lnTo>
                    <a:pt x="1806" y="432"/>
                  </a:lnTo>
                  <a:lnTo>
                    <a:pt x="1806" y="426"/>
                  </a:lnTo>
                  <a:lnTo>
                    <a:pt x="1806" y="426"/>
                  </a:lnTo>
                  <a:lnTo>
                    <a:pt x="1806" y="426"/>
                  </a:lnTo>
                  <a:lnTo>
                    <a:pt x="1812" y="426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14"/>
                  </a:lnTo>
                  <a:lnTo>
                    <a:pt x="1818" y="414"/>
                  </a:lnTo>
                  <a:lnTo>
                    <a:pt x="1818" y="414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24" y="402"/>
                  </a:lnTo>
                  <a:lnTo>
                    <a:pt x="1824" y="402"/>
                  </a:lnTo>
                  <a:lnTo>
                    <a:pt x="1824" y="402"/>
                  </a:lnTo>
                  <a:lnTo>
                    <a:pt x="1824" y="402"/>
                  </a:lnTo>
                  <a:lnTo>
                    <a:pt x="1824" y="396"/>
                  </a:lnTo>
                  <a:lnTo>
                    <a:pt x="1824" y="396"/>
                  </a:lnTo>
                  <a:lnTo>
                    <a:pt x="1830" y="396"/>
                  </a:lnTo>
                  <a:lnTo>
                    <a:pt x="1830" y="390"/>
                  </a:lnTo>
                  <a:lnTo>
                    <a:pt x="1830" y="390"/>
                  </a:lnTo>
                  <a:lnTo>
                    <a:pt x="1830" y="390"/>
                  </a:lnTo>
                  <a:lnTo>
                    <a:pt x="1830" y="390"/>
                  </a:lnTo>
                  <a:lnTo>
                    <a:pt x="1830" y="384"/>
                  </a:lnTo>
                  <a:lnTo>
                    <a:pt x="1836" y="384"/>
                  </a:lnTo>
                  <a:lnTo>
                    <a:pt x="1836" y="384"/>
                  </a:lnTo>
                  <a:lnTo>
                    <a:pt x="1836" y="378"/>
                  </a:lnTo>
                  <a:lnTo>
                    <a:pt x="1836" y="378"/>
                  </a:lnTo>
                  <a:lnTo>
                    <a:pt x="1836" y="378"/>
                  </a:lnTo>
                  <a:lnTo>
                    <a:pt x="1836" y="378"/>
                  </a:lnTo>
                  <a:lnTo>
                    <a:pt x="1842" y="372"/>
                  </a:lnTo>
                  <a:lnTo>
                    <a:pt x="1842" y="372"/>
                  </a:lnTo>
                  <a:lnTo>
                    <a:pt x="1842" y="372"/>
                  </a:lnTo>
                  <a:lnTo>
                    <a:pt x="1842" y="372"/>
                  </a:lnTo>
                  <a:lnTo>
                    <a:pt x="1842" y="366"/>
                  </a:lnTo>
                  <a:lnTo>
                    <a:pt x="1842" y="366"/>
                  </a:lnTo>
                  <a:lnTo>
                    <a:pt x="1848" y="366"/>
                  </a:lnTo>
                  <a:lnTo>
                    <a:pt x="1848" y="360"/>
                  </a:lnTo>
                  <a:lnTo>
                    <a:pt x="1848" y="360"/>
                  </a:lnTo>
                  <a:lnTo>
                    <a:pt x="1848" y="360"/>
                  </a:lnTo>
                  <a:lnTo>
                    <a:pt x="1848" y="360"/>
                  </a:lnTo>
                  <a:lnTo>
                    <a:pt x="1848" y="354"/>
                  </a:lnTo>
                  <a:lnTo>
                    <a:pt x="1848" y="354"/>
                  </a:lnTo>
                  <a:lnTo>
                    <a:pt x="1854" y="354"/>
                  </a:lnTo>
                  <a:lnTo>
                    <a:pt x="1854" y="348"/>
                  </a:lnTo>
                  <a:lnTo>
                    <a:pt x="1854" y="348"/>
                  </a:lnTo>
                  <a:lnTo>
                    <a:pt x="1854" y="348"/>
                  </a:lnTo>
                  <a:lnTo>
                    <a:pt x="1854" y="348"/>
                  </a:lnTo>
                  <a:lnTo>
                    <a:pt x="1854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6" y="330"/>
                  </a:lnTo>
                  <a:lnTo>
                    <a:pt x="1866" y="330"/>
                  </a:lnTo>
                  <a:lnTo>
                    <a:pt x="1866" y="330"/>
                  </a:lnTo>
                  <a:lnTo>
                    <a:pt x="1866" y="330"/>
                  </a:lnTo>
                  <a:lnTo>
                    <a:pt x="1866" y="324"/>
                  </a:lnTo>
                  <a:lnTo>
                    <a:pt x="1866" y="324"/>
                  </a:lnTo>
                  <a:lnTo>
                    <a:pt x="1872" y="324"/>
                  </a:lnTo>
                  <a:lnTo>
                    <a:pt x="1872" y="318"/>
                  </a:lnTo>
                  <a:lnTo>
                    <a:pt x="1872" y="318"/>
                  </a:lnTo>
                  <a:lnTo>
                    <a:pt x="1872" y="318"/>
                  </a:lnTo>
                  <a:lnTo>
                    <a:pt x="1872" y="318"/>
                  </a:lnTo>
                  <a:lnTo>
                    <a:pt x="1872" y="312"/>
                  </a:lnTo>
                  <a:lnTo>
                    <a:pt x="1878" y="312"/>
                  </a:lnTo>
                  <a:lnTo>
                    <a:pt x="1878" y="312"/>
                  </a:lnTo>
                  <a:lnTo>
                    <a:pt x="1878" y="306"/>
                  </a:lnTo>
                  <a:lnTo>
                    <a:pt x="1878" y="306"/>
                  </a:lnTo>
                  <a:lnTo>
                    <a:pt x="1878" y="306"/>
                  </a:lnTo>
                  <a:lnTo>
                    <a:pt x="1878" y="306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294"/>
                  </a:lnTo>
                  <a:lnTo>
                    <a:pt x="1884" y="294"/>
                  </a:lnTo>
                  <a:lnTo>
                    <a:pt x="1884" y="294"/>
                  </a:lnTo>
                  <a:lnTo>
                    <a:pt x="1890" y="294"/>
                  </a:lnTo>
                  <a:lnTo>
                    <a:pt x="1890" y="288"/>
                  </a:lnTo>
                  <a:lnTo>
                    <a:pt x="1890" y="288"/>
                  </a:lnTo>
                  <a:lnTo>
                    <a:pt x="1890" y="288"/>
                  </a:lnTo>
                  <a:lnTo>
                    <a:pt x="1890" y="282"/>
                  </a:lnTo>
                  <a:lnTo>
                    <a:pt x="1890" y="282"/>
                  </a:lnTo>
                  <a:lnTo>
                    <a:pt x="1890" y="282"/>
                  </a:lnTo>
                  <a:lnTo>
                    <a:pt x="1896" y="282"/>
                  </a:lnTo>
                  <a:lnTo>
                    <a:pt x="1896" y="276"/>
                  </a:lnTo>
                  <a:lnTo>
                    <a:pt x="1896" y="276"/>
                  </a:lnTo>
                  <a:lnTo>
                    <a:pt x="1896" y="276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58"/>
                  </a:lnTo>
                  <a:lnTo>
                    <a:pt x="1908" y="258"/>
                  </a:lnTo>
                  <a:lnTo>
                    <a:pt x="1908" y="258"/>
                  </a:lnTo>
                  <a:lnTo>
                    <a:pt x="1908" y="258"/>
                  </a:lnTo>
                  <a:lnTo>
                    <a:pt x="1908" y="252"/>
                  </a:lnTo>
                  <a:lnTo>
                    <a:pt x="1908" y="252"/>
                  </a:lnTo>
                  <a:lnTo>
                    <a:pt x="1908" y="252"/>
                  </a:lnTo>
                  <a:lnTo>
                    <a:pt x="1914" y="246"/>
                  </a:lnTo>
                  <a:lnTo>
                    <a:pt x="1914" y="246"/>
                  </a:lnTo>
                  <a:lnTo>
                    <a:pt x="1914" y="246"/>
                  </a:lnTo>
                  <a:lnTo>
                    <a:pt x="1914" y="246"/>
                  </a:lnTo>
                  <a:lnTo>
                    <a:pt x="1914" y="240"/>
                  </a:lnTo>
                  <a:lnTo>
                    <a:pt x="1914" y="240"/>
                  </a:lnTo>
                  <a:lnTo>
                    <a:pt x="1920" y="240"/>
                  </a:lnTo>
                  <a:lnTo>
                    <a:pt x="1920" y="234"/>
                  </a:lnTo>
                  <a:lnTo>
                    <a:pt x="1920" y="234"/>
                  </a:lnTo>
                  <a:lnTo>
                    <a:pt x="1920" y="234"/>
                  </a:lnTo>
                  <a:lnTo>
                    <a:pt x="1920" y="234"/>
                  </a:lnTo>
                  <a:lnTo>
                    <a:pt x="1920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2"/>
                  </a:lnTo>
                  <a:lnTo>
                    <a:pt x="1926" y="222"/>
                  </a:lnTo>
                  <a:lnTo>
                    <a:pt x="1926" y="222"/>
                  </a:lnTo>
                  <a:lnTo>
                    <a:pt x="1926" y="222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0"/>
                  </a:lnTo>
                  <a:lnTo>
                    <a:pt x="1932" y="210"/>
                  </a:lnTo>
                  <a:lnTo>
                    <a:pt x="1932" y="210"/>
                  </a:lnTo>
                  <a:lnTo>
                    <a:pt x="1938" y="210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198"/>
                  </a:lnTo>
                  <a:lnTo>
                    <a:pt x="1938" y="198"/>
                  </a:lnTo>
                  <a:lnTo>
                    <a:pt x="1938" y="198"/>
                  </a:lnTo>
                  <a:lnTo>
                    <a:pt x="1944" y="198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86"/>
                  </a:lnTo>
                  <a:lnTo>
                    <a:pt x="1944" y="186"/>
                  </a:lnTo>
                  <a:lnTo>
                    <a:pt x="1950" y="186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0" y="174"/>
                  </a:lnTo>
                  <a:lnTo>
                    <a:pt x="1956" y="174"/>
                  </a:lnTo>
                  <a:lnTo>
                    <a:pt x="1956" y="174"/>
                  </a:lnTo>
                  <a:lnTo>
                    <a:pt x="1956" y="168"/>
                  </a:lnTo>
                  <a:lnTo>
                    <a:pt x="1956" y="168"/>
                  </a:lnTo>
                  <a:lnTo>
                    <a:pt x="1956" y="168"/>
                  </a:lnTo>
                  <a:lnTo>
                    <a:pt x="1956" y="168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56"/>
                  </a:lnTo>
                  <a:lnTo>
                    <a:pt x="1962" y="156"/>
                  </a:lnTo>
                  <a:lnTo>
                    <a:pt x="1962" y="156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68" y="144"/>
                  </a:lnTo>
                  <a:lnTo>
                    <a:pt x="1968" y="144"/>
                  </a:lnTo>
                  <a:lnTo>
                    <a:pt x="1974" y="144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32"/>
                  </a:lnTo>
                  <a:lnTo>
                    <a:pt x="1980" y="132"/>
                  </a:lnTo>
                  <a:lnTo>
                    <a:pt x="1980" y="132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0"/>
                  </a:lnTo>
                  <a:lnTo>
                    <a:pt x="1980" y="120"/>
                  </a:lnTo>
                  <a:lnTo>
                    <a:pt x="1986" y="120"/>
                  </a:lnTo>
                  <a:lnTo>
                    <a:pt x="1986" y="120"/>
                  </a:lnTo>
                  <a:lnTo>
                    <a:pt x="1986" y="114"/>
                  </a:lnTo>
                  <a:lnTo>
                    <a:pt x="1986" y="114"/>
                  </a:lnTo>
                  <a:lnTo>
                    <a:pt x="1986" y="114"/>
                  </a:lnTo>
                  <a:lnTo>
                    <a:pt x="1986" y="108"/>
                  </a:lnTo>
                  <a:lnTo>
                    <a:pt x="1992" y="108"/>
                  </a:lnTo>
                  <a:lnTo>
                    <a:pt x="1992" y="108"/>
                  </a:lnTo>
                  <a:lnTo>
                    <a:pt x="1992" y="108"/>
                  </a:lnTo>
                  <a:lnTo>
                    <a:pt x="1992" y="102"/>
                  </a:lnTo>
                  <a:lnTo>
                    <a:pt x="1992" y="102"/>
                  </a:lnTo>
                  <a:lnTo>
                    <a:pt x="1992" y="102"/>
                  </a:lnTo>
                  <a:lnTo>
                    <a:pt x="1998" y="96"/>
                  </a:lnTo>
                  <a:lnTo>
                    <a:pt x="1998" y="96"/>
                  </a:lnTo>
                  <a:lnTo>
                    <a:pt x="1998" y="96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2004" y="90"/>
                  </a:lnTo>
                  <a:lnTo>
                    <a:pt x="2004" y="84"/>
                  </a:lnTo>
                  <a:lnTo>
                    <a:pt x="2004" y="84"/>
                  </a:lnTo>
                  <a:lnTo>
                    <a:pt x="2004" y="84"/>
                  </a:lnTo>
                  <a:lnTo>
                    <a:pt x="2004" y="78"/>
                  </a:lnTo>
                  <a:lnTo>
                    <a:pt x="2004" y="78"/>
                  </a:lnTo>
                  <a:lnTo>
                    <a:pt x="2010" y="78"/>
                  </a:lnTo>
                  <a:lnTo>
                    <a:pt x="2010" y="78"/>
                  </a:lnTo>
                  <a:lnTo>
                    <a:pt x="2010" y="72"/>
                  </a:lnTo>
                  <a:lnTo>
                    <a:pt x="2010" y="72"/>
                  </a:lnTo>
                  <a:lnTo>
                    <a:pt x="2010" y="72"/>
                  </a:lnTo>
                  <a:lnTo>
                    <a:pt x="2010" y="66"/>
                  </a:lnTo>
                  <a:lnTo>
                    <a:pt x="2016" y="66"/>
                  </a:lnTo>
                  <a:lnTo>
                    <a:pt x="2016" y="66"/>
                  </a:lnTo>
                  <a:lnTo>
                    <a:pt x="2016" y="60"/>
                  </a:lnTo>
                  <a:lnTo>
                    <a:pt x="2016" y="60"/>
                  </a:lnTo>
                  <a:lnTo>
                    <a:pt x="2016" y="60"/>
                  </a:lnTo>
                  <a:lnTo>
                    <a:pt x="2016" y="60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48"/>
                  </a:lnTo>
                  <a:lnTo>
                    <a:pt x="2022" y="48"/>
                  </a:lnTo>
                  <a:lnTo>
                    <a:pt x="2022" y="48"/>
                  </a:lnTo>
                  <a:lnTo>
                    <a:pt x="2022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36"/>
                  </a:lnTo>
                  <a:lnTo>
                    <a:pt x="2028" y="36"/>
                  </a:lnTo>
                  <a:lnTo>
                    <a:pt x="2028" y="36"/>
                  </a:lnTo>
                  <a:lnTo>
                    <a:pt x="2034" y="30"/>
                  </a:lnTo>
                  <a:lnTo>
                    <a:pt x="2034" y="30"/>
                  </a:lnTo>
                  <a:lnTo>
                    <a:pt x="2034" y="30"/>
                  </a:lnTo>
                  <a:lnTo>
                    <a:pt x="2034" y="24"/>
                  </a:lnTo>
                  <a:lnTo>
                    <a:pt x="2034" y="24"/>
                  </a:lnTo>
                  <a:lnTo>
                    <a:pt x="2040" y="24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6" y="12"/>
                  </a:lnTo>
                  <a:lnTo>
                    <a:pt x="2046" y="12"/>
                  </a:lnTo>
                  <a:lnTo>
                    <a:pt x="2046" y="12"/>
                  </a:lnTo>
                  <a:lnTo>
                    <a:pt x="2046" y="12"/>
                  </a:lnTo>
                  <a:lnTo>
                    <a:pt x="2046" y="12"/>
                  </a:lnTo>
                  <a:lnTo>
                    <a:pt x="2046" y="12"/>
                  </a:lnTo>
                  <a:lnTo>
                    <a:pt x="2052" y="6"/>
                  </a:lnTo>
                  <a:lnTo>
                    <a:pt x="2052" y="6"/>
                  </a:lnTo>
                  <a:lnTo>
                    <a:pt x="2052" y="6"/>
                  </a:lnTo>
                  <a:lnTo>
                    <a:pt x="2052" y="6"/>
                  </a:lnTo>
                  <a:lnTo>
                    <a:pt x="2052" y="6"/>
                  </a:lnTo>
                  <a:lnTo>
                    <a:pt x="2052" y="6"/>
                  </a:lnTo>
                  <a:lnTo>
                    <a:pt x="2058" y="6"/>
                  </a:lnTo>
                  <a:lnTo>
                    <a:pt x="2058" y="6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6"/>
                  </a:lnTo>
                  <a:lnTo>
                    <a:pt x="2076" y="6"/>
                  </a:lnTo>
                  <a:lnTo>
                    <a:pt x="2082" y="6"/>
                  </a:lnTo>
                  <a:lnTo>
                    <a:pt x="2082" y="6"/>
                  </a:lnTo>
                  <a:lnTo>
                    <a:pt x="2082" y="6"/>
                  </a:lnTo>
                  <a:lnTo>
                    <a:pt x="2082" y="6"/>
                  </a:lnTo>
                  <a:lnTo>
                    <a:pt x="2082" y="6"/>
                  </a:lnTo>
                  <a:lnTo>
                    <a:pt x="2082" y="6"/>
                  </a:lnTo>
                  <a:lnTo>
                    <a:pt x="2088" y="12"/>
                  </a:lnTo>
                  <a:lnTo>
                    <a:pt x="2088" y="12"/>
                  </a:lnTo>
                  <a:lnTo>
                    <a:pt x="2088" y="12"/>
                  </a:lnTo>
                  <a:lnTo>
                    <a:pt x="2088" y="12"/>
                  </a:lnTo>
                  <a:lnTo>
                    <a:pt x="2088" y="12"/>
                  </a:lnTo>
                  <a:lnTo>
                    <a:pt x="2088" y="12"/>
                  </a:lnTo>
                  <a:lnTo>
                    <a:pt x="2094" y="18"/>
                  </a:lnTo>
                  <a:lnTo>
                    <a:pt x="2094" y="18"/>
                  </a:lnTo>
                  <a:lnTo>
                    <a:pt x="2094" y="18"/>
                  </a:lnTo>
                  <a:lnTo>
                    <a:pt x="2094" y="18"/>
                  </a:lnTo>
                  <a:lnTo>
                    <a:pt x="2094" y="24"/>
                  </a:lnTo>
                  <a:lnTo>
                    <a:pt x="2094" y="24"/>
                  </a:lnTo>
                  <a:lnTo>
                    <a:pt x="2094" y="24"/>
                  </a:lnTo>
                  <a:lnTo>
                    <a:pt x="2100" y="24"/>
                  </a:lnTo>
                  <a:lnTo>
                    <a:pt x="2100" y="30"/>
                  </a:lnTo>
                  <a:lnTo>
                    <a:pt x="2100" y="30"/>
                  </a:lnTo>
                  <a:lnTo>
                    <a:pt x="2100" y="30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42"/>
                  </a:lnTo>
                  <a:lnTo>
                    <a:pt x="2106" y="42"/>
                  </a:lnTo>
                  <a:lnTo>
                    <a:pt x="2106" y="42"/>
                  </a:lnTo>
                  <a:lnTo>
                    <a:pt x="2106" y="48"/>
                  </a:lnTo>
                  <a:lnTo>
                    <a:pt x="2112" y="48"/>
                  </a:lnTo>
                  <a:lnTo>
                    <a:pt x="2112" y="54"/>
                  </a:lnTo>
                  <a:lnTo>
                    <a:pt x="2112" y="54"/>
                  </a:lnTo>
                  <a:lnTo>
                    <a:pt x="2112" y="54"/>
                  </a:lnTo>
                  <a:lnTo>
                    <a:pt x="2112" y="60"/>
                  </a:lnTo>
                  <a:lnTo>
                    <a:pt x="2112" y="60"/>
                  </a:lnTo>
                  <a:lnTo>
                    <a:pt x="2118" y="66"/>
                  </a:lnTo>
                  <a:lnTo>
                    <a:pt x="2118" y="66"/>
                  </a:lnTo>
                  <a:lnTo>
                    <a:pt x="2118" y="66"/>
                  </a:lnTo>
                  <a:lnTo>
                    <a:pt x="2118" y="72"/>
                  </a:lnTo>
                  <a:lnTo>
                    <a:pt x="2118" y="72"/>
                  </a:lnTo>
                  <a:lnTo>
                    <a:pt x="2118" y="78"/>
                  </a:lnTo>
                  <a:lnTo>
                    <a:pt x="2124" y="78"/>
                  </a:lnTo>
                  <a:lnTo>
                    <a:pt x="2124" y="84"/>
                  </a:lnTo>
                  <a:lnTo>
                    <a:pt x="2124" y="84"/>
                  </a:lnTo>
                  <a:lnTo>
                    <a:pt x="2124" y="90"/>
                  </a:lnTo>
                  <a:lnTo>
                    <a:pt x="2124" y="90"/>
                  </a:lnTo>
                  <a:lnTo>
                    <a:pt x="2124" y="96"/>
                  </a:lnTo>
                  <a:lnTo>
                    <a:pt x="2130" y="96"/>
                  </a:lnTo>
                  <a:lnTo>
                    <a:pt x="2130" y="96"/>
                  </a:lnTo>
                  <a:lnTo>
                    <a:pt x="2130" y="102"/>
                  </a:lnTo>
                  <a:lnTo>
                    <a:pt x="2130" y="102"/>
                  </a:lnTo>
                  <a:lnTo>
                    <a:pt x="2130" y="108"/>
                  </a:lnTo>
                  <a:lnTo>
                    <a:pt x="2130" y="108"/>
                  </a:lnTo>
                  <a:lnTo>
                    <a:pt x="2136" y="114"/>
                  </a:lnTo>
                  <a:lnTo>
                    <a:pt x="2136" y="114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6"/>
                  </a:lnTo>
                  <a:lnTo>
                    <a:pt x="2136" y="126"/>
                  </a:lnTo>
                  <a:lnTo>
                    <a:pt x="2136" y="132"/>
                  </a:lnTo>
                  <a:lnTo>
                    <a:pt x="2142" y="132"/>
                  </a:lnTo>
                  <a:lnTo>
                    <a:pt x="2142" y="138"/>
                  </a:lnTo>
                  <a:lnTo>
                    <a:pt x="2142" y="138"/>
                  </a:lnTo>
                  <a:lnTo>
                    <a:pt x="2142" y="144"/>
                  </a:lnTo>
                  <a:lnTo>
                    <a:pt x="2142" y="144"/>
                  </a:lnTo>
                  <a:lnTo>
                    <a:pt x="2142" y="150"/>
                  </a:lnTo>
                  <a:lnTo>
                    <a:pt x="2148" y="150"/>
                  </a:lnTo>
                  <a:lnTo>
                    <a:pt x="2148" y="156"/>
                  </a:lnTo>
                  <a:lnTo>
                    <a:pt x="2148" y="156"/>
                  </a:lnTo>
                  <a:lnTo>
                    <a:pt x="2148" y="162"/>
                  </a:lnTo>
                  <a:lnTo>
                    <a:pt x="2148" y="162"/>
                  </a:lnTo>
                  <a:lnTo>
                    <a:pt x="2148" y="168"/>
                  </a:lnTo>
                  <a:lnTo>
                    <a:pt x="2154" y="168"/>
                  </a:lnTo>
                  <a:lnTo>
                    <a:pt x="2154" y="174"/>
                  </a:lnTo>
                  <a:lnTo>
                    <a:pt x="2154" y="174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6"/>
                  </a:lnTo>
                  <a:lnTo>
                    <a:pt x="2160" y="186"/>
                  </a:lnTo>
                  <a:lnTo>
                    <a:pt x="2160" y="192"/>
                  </a:lnTo>
                  <a:lnTo>
                    <a:pt x="2160" y="192"/>
                  </a:lnTo>
                  <a:lnTo>
                    <a:pt x="2160" y="192"/>
                  </a:lnTo>
                  <a:lnTo>
                    <a:pt x="2160" y="198"/>
                  </a:lnTo>
                  <a:lnTo>
                    <a:pt x="2160" y="198"/>
                  </a:lnTo>
                  <a:lnTo>
                    <a:pt x="2166" y="204"/>
                  </a:lnTo>
                  <a:lnTo>
                    <a:pt x="2166" y="204"/>
                  </a:lnTo>
                  <a:lnTo>
                    <a:pt x="2166" y="210"/>
                  </a:lnTo>
                  <a:lnTo>
                    <a:pt x="2166" y="210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72" y="222"/>
                  </a:lnTo>
                  <a:lnTo>
                    <a:pt x="2172" y="222"/>
                  </a:lnTo>
                  <a:lnTo>
                    <a:pt x="2172" y="228"/>
                  </a:lnTo>
                  <a:lnTo>
                    <a:pt x="2172" y="228"/>
                  </a:lnTo>
                  <a:lnTo>
                    <a:pt x="2172" y="234"/>
                  </a:lnTo>
                  <a:lnTo>
                    <a:pt x="2172" y="234"/>
                  </a:lnTo>
                  <a:lnTo>
                    <a:pt x="2178" y="240"/>
                  </a:lnTo>
                  <a:lnTo>
                    <a:pt x="2178" y="240"/>
                  </a:lnTo>
                  <a:lnTo>
                    <a:pt x="2178" y="246"/>
                  </a:lnTo>
                  <a:lnTo>
                    <a:pt x="2178" y="246"/>
                  </a:lnTo>
                  <a:lnTo>
                    <a:pt x="2178" y="252"/>
                  </a:lnTo>
                  <a:lnTo>
                    <a:pt x="2178" y="252"/>
                  </a:lnTo>
                  <a:lnTo>
                    <a:pt x="2178" y="258"/>
                  </a:lnTo>
                  <a:lnTo>
                    <a:pt x="2184" y="258"/>
                  </a:lnTo>
                  <a:lnTo>
                    <a:pt x="2184" y="264"/>
                  </a:lnTo>
                  <a:lnTo>
                    <a:pt x="2184" y="264"/>
                  </a:lnTo>
                  <a:lnTo>
                    <a:pt x="2184" y="264"/>
                  </a:lnTo>
                  <a:lnTo>
                    <a:pt x="2184" y="270"/>
                  </a:lnTo>
                  <a:lnTo>
                    <a:pt x="2184" y="270"/>
                  </a:lnTo>
                  <a:lnTo>
                    <a:pt x="2190" y="276"/>
                  </a:lnTo>
                  <a:lnTo>
                    <a:pt x="2190" y="276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8"/>
                  </a:lnTo>
                  <a:lnTo>
                    <a:pt x="2190" y="288"/>
                  </a:lnTo>
                  <a:lnTo>
                    <a:pt x="2196" y="294"/>
                  </a:lnTo>
                  <a:lnTo>
                    <a:pt x="2196" y="294"/>
                  </a:lnTo>
                  <a:lnTo>
                    <a:pt x="2196" y="300"/>
                  </a:lnTo>
                  <a:lnTo>
                    <a:pt x="2196" y="300"/>
                  </a:lnTo>
                  <a:lnTo>
                    <a:pt x="2196" y="306"/>
                  </a:lnTo>
                  <a:lnTo>
                    <a:pt x="2196" y="306"/>
                  </a:lnTo>
                  <a:lnTo>
                    <a:pt x="2202" y="312"/>
                  </a:lnTo>
                  <a:lnTo>
                    <a:pt x="2202" y="312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24"/>
                  </a:lnTo>
                  <a:lnTo>
                    <a:pt x="2202" y="324"/>
                  </a:lnTo>
                  <a:lnTo>
                    <a:pt x="2208" y="330"/>
                  </a:lnTo>
                  <a:lnTo>
                    <a:pt x="2208" y="330"/>
                  </a:lnTo>
                  <a:lnTo>
                    <a:pt x="2208" y="330"/>
                  </a:lnTo>
                  <a:lnTo>
                    <a:pt x="2208" y="336"/>
                  </a:lnTo>
                  <a:lnTo>
                    <a:pt x="2208" y="336"/>
                  </a:lnTo>
                  <a:lnTo>
                    <a:pt x="2208" y="342"/>
                  </a:lnTo>
                  <a:lnTo>
                    <a:pt x="2214" y="342"/>
                  </a:lnTo>
                  <a:lnTo>
                    <a:pt x="2214" y="348"/>
                  </a:lnTo>
                  <a:lnTo>
                    <a:pt x="2214" y="348"/>
                  </a:lnTo>
                  <a:lnTo>
                    <a:pt x="2214" y="354"/>
                  </a:lnTo>
                  <a:lnTo>
                    <a:pt x="2214" y="354"/>
                  </a:lnTo>
                  <a:lnTo>
                    <a:pt x="2214" y="360"/>
                  </a:lnTo>
                  <a:lnTo>
                    <a:pt x="2220" y="360"/>
                  </a:lnTo>
                  <a:lnTo>
                    <a:pt x="2220" y="366"/>
                  </a:lnTo>
                  <a:lnTo>
                    <a:pt x="2220" y="372"/>
                  </a:lnTo>
                  <a:lnTo>
                    <a:pt x="2220" y="372"/>
                  </a:lnTo>
                  <a:lnTo>
                    <a:pt x="2220" y="378"/>
                  </a:lnTo>
                  <a:lnTo>
                    <a:pt x="2220" y="378"/>
                  </a:lnTo>
                  <a:lnTo>
                    <a:pt x="2226" y="384"/>
                  </a:lnTo>
                  <a:lnTo>
                    <a:pt x="2226" y="384"/>
                  </a:lnTo>
                  <a:lnTo>
                    <a:pt x="2226" y="390"/>
                  </a:lnTo>
                  <a:lnTo>
                    <a:pt x="2226" y="390"/>
                  </a:lnTo>
                  <a:lnTo>
                    <a:pt x="2226" y="390"/>
                  </a:lnTo>
                  <a:lnTo>
                    <a:pt x="2226" y="396"/>
                  </a:lnTo>
                  <a:lnTo>
                    <a:pt x="2232" y="396"/>
                  </a:lnTo>
                  <a:lnTo>
                    <a:pt x="2232" y="402"/>
                  </a:lnTo>
                  <a:lnTo>
                    <a:pt x="2232" y="402"/>
                  </a:lnTo>
                  <a:lnTo>
                    <a:pt x="2232" y="408"/>
                  </a:lnTo>
                  <a:lnTo>
                    <a:pt x="2232" y="408"/>
                  </a:lnTo>
                  <a:lnTo>
                    <a:pt x="2232" y="414"/>
                  </a:lnTo>
                  <a:lnTo>
                    <a:pt x="2238" y="414"/>
                  </a:lnTo>
                  <a:lnTo>
                    <a:pt x="2238" y="420"/>
                  </a:lnTo>
                  <a:lnTo>
                    <a:pt x="2238" y="420"/>
                  </a:lnTo>
                  <a:lnTo>
                    <a:pt x="2238" y="426"/>
                  </a:lnTo>
                  <a:lnTo>
                    <a:pt x="2238" y="426"/>
                  </a:lnTo>
                  <a:lnTo>
                    <a:pt x="2238" y="432"/>
                  </a:lnTo>
                  <a:lnTo>
                    <a:pt x="2244" y="432"/>
                  </a:lnTo>
                  <a:lnTo>
                    <a:pt x="2244" y="438"/>
                  </a:lnTo>
                  <a:lnTo>
                    <a:pt x="2244" y="438"/>
                  </a:lnTo>
                  <a:lnTo>
                    <a:pt x="2244" y="438"/>
                  </a:lnTo>
                  <a:lnTo>
                    <a:pt x="2244" y="444"/>
                  </a:lnTo>
                  <a:lnTo>
                    <a:pt x="2244" y="444"/>
                  </a:lnTo>
                  <a:lnTo>
                    <a:pt x="2250" y="450"/>
                  </a:lnTo>
                  <a:lnTo>
                    <a:pt x="2250" y="450"/>
                  </a:lnTo>
                  <a:lnTo>
                    <a:pt x="2250" y="456"/>
                  </a:lnTo>
                  <a:lnTo>
                    <a:pt x="2250" y="456"/>
                  </a:lnTo>
                  <a:lnTo>
                    <a:pt x="2250" y="462"/>
                  </a:lnTo>
                  <a:lnTo>
                    <a:pt x="2250" y="462"/>
                  </a:lnTo>
                  <a:lnTo>
                    <a:pt x="2256" y="468"/>
                  </a:lnTo>
                  <a:lnTo>
                    <a:pt x="2256" y="468"/>
                  </a:lnTo>
                  <a:lnTo>
                    <a:pt x="2256" y="474"/>
                  </a:lnTo>
                  <a:lnTo>
                    <a:pt x="2256" y="474"/>
                  </a:lnTo>
                  <a:lnTo>
                    <a:pt x="2256" y="480"/>
                  </a:lnTo>
                  <a:lnTo>
                    <a:pt x="2256" y="480"/>
                  </a:lnTo>
                  <a:lnTo>
                    <a:pt x="2262" y="480"/>
                  </a:lnTo>
                  <a:lnTo>
                    <a:pt x="2262" y="486"/>
                  </a:lnTo>
                  <a:lnTo>
                    <a:pt x="2262" y="486"/>
                  </a:lnTo>
                  <a:lnTo>
                    <a:pt x="2262" y="492"/>
                  </a:lnTo>
                  <a:lnTo>
                    <a:pt x="2262" y="492"/>
                  </a:lnTo>
                  <a:lnTo>
                    <a:pt x="2262" y="498"/>
                  </a:lnTo>
                  <a:lnTo>
                    <a:pt x="2262" y="498"/>
                  </a:lnTo>
                  <a:lnTo>
                    <a:pt x="2268" y="504"/>
                  </a:lnTo>
                  <a:lnTo>
                    <a:pt x="2268" y="504"/>
                  </a:lnTo>
                  <a:lnTo>
                    <a:pt x="2268" y="510"/>
                  </a:lnTo>
                  <a:lnTo>
                    <a:pt x="2268" y="510"/>
                  </a:lnTo>
                  <a:lnTo>
                    <a:pt x="2268" y="516"/>
                  </a:lnTo>
                  <a:lnTo>
                    <a:pt x="2268" y="516"/>
                  </a:lnTo>
                  <a:lnTo>
                    <a:pt x="2274" y="516"/>
                  </a:lnTo>
                  <a:lnTo>
                    <a:pt x="2274" y="522"/>
                  </a:lnTo>
                  <a:lnTo>
                    <a:pt x="2274" y="522"/>
                  </a:lnTo>
                  <a:lnTo>
                    <a:pt x="2274" y="528"/>
                  </a:lnTo>
                  <a:lnTo>
                    <a:pt x="2274" y="528"/>
                  </a:lnTo>
                  <a:lnTo>
                    <a:pt x="2274" y="534"/>
                  </a:lnTo>
                  <a:lnTo>
                    <a:pt x="2280" y="534"/>
                  </a:lnTo>
                  <a:lnTo>
                    <a:pt x="2280" y="540"/>
                  </a:lnTo>
                  <a:lnTo>
                    <a:pt x="2280" y="540"/>
                  </a:lnTo>
                  <a:lnTo>
                    <a:pt x="2280" y="546"/>
                  </a:lnTo>
                  <a:lnTo>
                    <a:pt x="2280" y="546"/>
                  </a:lnTo>
                  <a:lnTo>
                    <a:pt x="2280" y="546"/>
                  </a:lnTo>
                  <a:lnTo>
                    <a:pt x="2286" y="552"/>
                  </a:lnTo>
                  <a:lnTo>
                    <a:pt x="2286" y="552"/>
                  </a:lnTo>
                  <a:lnTo>
                    <a:pt x="2286" y="558"/>
                  </a:lnTo>
                  <a:lnTo>
                    <a:pt x="2286" y="558"/>
                  </a:lnTo>
                  <a:lnTo>
                    <a:pt x="2286" y="564"/>
                  </a:lnTo>
                  <a:lnTo>
                    <a:pt x="2286" y="564"/>
                  </a:lnTo>
                  <a:lnTo>
                    <a:pt x="2292" y="570"/>
                  </a:lnTo>
                  <a:lnTo>
                    <a:pt x="2292" y="570"/>
                  </a:lnTo>
                  <a:lnTo>
                    <a:pt x="2292" y="576"/>
                  </a:lnTo>
                  <a:lnTo>
                    <a:pt x="2292" y="576"/>
                  </a:lnTo>
                  <a:lnTo>
                    <a:pt x="2292" y="576"/>
                  </a:lnTo>
                  <a:lnTo>
                    <a:pt x="2292" y="582"/>
                  </a:lnTo>
                  <a:lnTo>
                    <a:pt x="2298" y="582"/>
                  </a:lnTo>
                  <a:lnTo>
                    <a:pt x="2298" y="588"/>
                  </a:lnTo>
                  <a:lnTo>
                    <a:pt x="2298" y="588"/>
                  </a:lnTo>
                  <a:lnTo>
                    <a:pt x="2298" y="594"/>
                  </a:lnTo>
                  <a:lnTo>
                    <a:pt x="2298" y="594"/>
                  </a:lnTo>
                  <a:lnTo>
                    <a:pt x="2298" y="600"/>
                  </a:lnTo>
                  <a:lnTo>
                    <a:pt x="2304" y="600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12"/>
                  </a:lnTo>
                  <a:lnTo>
                    <a:pt x="2304" y="612"/>
                  </a:lnTo>
                  <a:lnTo>
                    <a:pt x="2304" y="618"/>
                  </a:lnTo>
                  <a:lnTo>
                    <a:pt x="2310" y="618"/>
                  </a:lnTo>
                  <a:lnTo>
                    <a:pt x="2310" y="624"/>
                  </a:lnTo>
                  <a:lnTo>
                    <a:pt x="2310" y="624"/>
                  </a:lnTo>
                  <a:lnTo>
                    <a:pt x="2310" y="630"/>
                  </a:lnTo>
                  <a:lnTo>
                    <a:pt x="2310" y="630"/>
                  </a:lnTo>
                  <a:lnTo>
                    <a:pt x="2310" y="630"/>
                  </a:lnTo>
                  <a:lnTo>
                    <a:pt x="2316" y="636"/>
                  </a:lnTo>
                  <a:lnTo>
                    <a:pt x="2316" y="636"/>
                  </a:lnTo>
                  <a:lnTo>
                    <a:pt x="2316" y="642"/>
                  </a:lnTo>
                  <a:lnTo>
                    <a:pt x="2316" y="642"/>
                  </a:lnTo>
                  <a:lnTo>
                    <a:pt x="2316" y="648"/>
                  </a:lnTo>
                  <a:lnTo>
                    <a:pt x="2316" y="648"/>
                  </a:lnTo>
                  <a:lnTo>
                    <a:pt x="2322" y="648"/>
                  </a:lnTo>
                  <a:lnTo>
                    <a:pt x="2322" y="654"/>
                  </a:lnTo>
                  <a:lnTo>
                    <a:pt x="2322" y="654"/>
                  </a:lnTo>
                  <a:lnTo>
                    <a:pt x="2322" y="660"/>
                  </a:lnTo>
                  <a:lnTo>
                    <a:pt x="2322" y="660"/>
                  </a:lnTo>
                  <a:lnTo>
                    <a:pt x="2322" y="666"/>
                  </a:lnTo>
                  <a:lnTo>
                    <a:pt x="2328" y="666"/>
                  </a:lnTo>
                  <a:lnTo>
                    <a:pt x="2328" y="666"/>
                  </a:lnTo>
                  <a:lnTo>
                    <a:pt x="2328" y="672"/>
                  </a:lnTo>
                  <a:lnTo>
                    <a:pt x="2328" y="672"/>
                  </a:lnTo>
                  <a:lnTo>
                    <a:pt x="2328" y="678"/>
                  </a:lnTo>
                  <a:lnTo>
                    <a:pt x="2328" y="678"/>
                  </a:lnTo>
                  <a:lnTo>
                    <a:pt x="2334" y="684"/>
                  </a:lnTo>
                  <a:lnTo>
                    <a:pt x="2334" y="684"/>
                  </a:lnTo>
                  <a:lnTo>
                    <a:pt x="2334" y="684"/>
                  </a:lnTo>
                  <a:lnTo>
                    <a:pt x="2334" y="690"/>
                  </a:lnTo>
                  <a:lnTo>
                    <a:pt x="2334" y="690"/>
                  </a:lnTo>
                  <a:lnTo>
                    <a:pt x="2334" y="696"/>
                  </a:lnTo>
                  <a:lnTo>
                    <a:pt x="2340" y="696"/>
                  </a:lnTo>
                  <a:lnTo>
                    <a:pt x="2340" y="702"/>
                  </a:lnTo>
                  <a:lnTo>
                    <a:pt x="2340" y="702"/>
                  </a:lnTo>
                  <a:lnTo>
                    <a:pt x="2340" y="702"/>
                  </a:lnTo>
                  <a:lnTo>
                    <a:pt x="2340" y="708"/>
                  </a:lnTo>
                  <a:lnTo>
                    <a:pt x="2340" y="708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20"/>
                  </a:lnTo>
                  <a:lnTo>
                    <a:pt x="2346" y="720"/>
                  </a:lnTo>
                  <a:lnTo>
                    <a:pt x="2346" y="726"/>
                  </a:lnTo>
                  <a:lnTo>
                    <a:pt x="2346" y="726"/>
                  </a:lnTo>
                  <a:lnTo>
                    <a:pt x="2352" y="726"/>
                  </a:lnTo>
                  <a:lnTo>
                    <a:pt x="2352" y="732"/>
                  </a:lnTo>
                  <a:lnTo>
                    <a:pt x="2352" y="732"/>
                  </a:lnTo>
                  <a:lnTo>
                    <a:pt x="2352" y="738"/>
                  </a:lnTo>
                  <a:lnTo>
                    <a:pt x="2352" y="738"/>
                  </a:lnTo>
                  <a:lnTo>
                    <a:pt x="2352" y="738"/>
                  </a:lnTo>
                  <a:lnTo>
                    <a:pt x="2358" y="744"/>
                  </a:lnTo>
                  <a:lnTo>
                    <a:pt x="2358" y="744"/>
                  </a:lnTo>
                  <a:lnTo>
                    <a:pt x="2358" y="750"/>
                  </a:lnTo>
                  <a:lnTo>
                    <a:pt x="2358" y="750"/>
                  </a:lnTo>
                  <a:lnTo>
                    <a:pt x="2358" y="750"/>
                  </a:lnTo>
                  <a:lnTo>
                    <a:pt x="2358" y="756"/>
                  </a:lnTo>
                  <a:lnTo>
                    <a:pt x="2364" y="756"/>
                  </a:lnTo>
                  <a:lnTo>
                    <a:pt x="2364" y="762"/>
                  </a:lnTo>
                  <a:lnTo>
                    <a:pt x="2364" y="762"/>
                  </a:lnTo>
                  <a:lnTo>
                    <a:pt x="2364" y="762"/>
                  </a:lnTo>
                  <a:lnTo>
                    <a:pt x="2364" y="768"/>
                  </a:lnTo>
                  <a:lnTo>
                    <a:pt x="2364" y="768"/>
                  </a:lnTo>
                  <a:lnTo>
                    <a:pt x="2370" y="768"/>
                  </a:lnTo>
                  <a:lnTo>
                    <a:pt x="2370" y="774"/>
                  </a:lnTo>
                  <a:lnTo>
                    <a:pt x="2370" y="774"/>
                  </a:lnTo>
                  <a:lnTo>
                    <a:pt x="2370" y="780"/>
                  </a:lnTo>
                  <a:lnTo>
                    <a:pt x="2370" y="780"/>
                  </a:lnTo>
                  <a:lnTo>
                    <a:pt x="2370" y="780"/>
                  </a:lnTo>
                  <a:lnTo>
                    <a:pt x="2376" y="786"/>
                  </a:lnTo>
                  <a:lnTo>
                    <a:pt x="2376" y="786"/>
                  </a:lnTo>
                  <a:lnTo>
                    <a:pt x="2376" y="786"/>
                  </a:lnTo>
                  <a:lnTo>
                    <a:pt x="2376" y="792"/>
                  </a:lnTo>
                  <a:lnTo>
                    <a:pt x="2376" y="792"/>
                  </a:lnTo>
                  <a:lnTo>
                    <a:pt x="2376" y="792"/>
                  </a:lnTo>
                  <a:lnTo>
                    <a:pt x="2382" y="798"/>
                  </a:lnTo>
                  <a:lnTo>
                    <a:pt x="2382" y="798"/>
                  </a:lnTo>
                  <a:lnTo>
                    <a:pt x="2382" y="798"/>
                  </a:lnTo>
                  <a:lnTo>
                    <a:pt x="2382" y="804"/>
                  </a:lnTo>
                  <a:lnTo>
                    <a:pt x="2382" y="804"/>
                  </a:lnTo>
                  <a:lnTo>
                    <a:pt x="2382" y="804"/>
                  </a:lnTo>
                  <a:lnTo>
                    <a:pt x="2388" y="810"/>
                  </a:lnTo>
                  <a:lnTo>
                    <a:pt x="2388" y="810"/>
                  </a:lnTo>
                  <a:lnTo>
                    <a:pt x="2388" y="810"/>
                  </a:lnTo>
                  <a:lnTo>
                    <a:pt x="2388" y="816"/>
                  </a:lnTo>
                  <a:lnTo>
                    <a:pt x="2388" y="816"/>
                  </a:lnTo>
                  <a:lnTo>
                    <a:pt x="2388" y="816"/>
                  </a:lnTo>
                  <a:lnTo>
                    <a:pt x="2394" y="822"/>
                  </a:lnTo>
                  <a:lnTo>
                    <a:pt x="2394" y="822"/>
                  </a:lnTo>
                  <a:lnTo>
                    <a:pt x="2394" y="822"/>
                  </a:lnTo>
                  <a:lnTo>
                    <a:pt x="2394" y="828"/>
                  </a:lnTo>
                  <a:lnTo>
                    <a:pt x="2394" y="828"/>
                  </a:lnTo>
                  <a:lnTo>
                    <a:pt x="2394" y="828"/>
                  </a:lnTo>
                  <a:lnTo>
                    <a:pt x="2394" y="834"/>
                  </a:lnTo>
                  <a:lnTo>
                    <a:pt x="2400" y="834"/>
                  </a:lnTo>
                  <a:lnTo>
                    <a:pt x="2400" y="834"/>
                  </a:lnTo>
                  <a:lnTo>
                    <a:pt x="2400" y="834"/>
                  </a:lnTo>
                  <a:lnTo>
                    <a:pt x="2400" y="840"/>
                  </a:lnTo>
                  <a:lnTo>
                    <a:pt x="2400" y="840"/>
                  </a:lnTo>
                  <a:lnTo>
                    <a:pt x="2400" y="840"/>
                  </a:lnTo>
                  <a:lnTo>
                    <a:pt x="2406" y="846"/>
                  </a:lnTo>
                  <a:lnTo>
                    <a:pt x="2406" y="846"/>
                  </a:lnTo>
                  <a:lnTo>
                    <a:pt x="2406" y="846"/>
                  </a:lnTo>
                  <a:lnTo>
                    <a:pt x="2406" y="846"/>
                  </a:lnTo>
                  <a:lnTo>
                    <a:pt x="2406" y="852"/>
                  </a:lnTo>
                  <a:lnTo>
                    <a:pt x="2406" y="852"/>
                  </a:lnTo>
                  <a:lnTo>
                    <a:pt x="2412" y="852"/>
                  </a:lnTo>
                  <a:lnTo>
                    <a:pt x="2412" y="852"/>
                  </a:lnTo>
                  <a:lnTo>
                    <a:pt x="2412" y="858"/>
                  </a:lnTo>
                  <a:lnTo>
                    <a:pt x="2412" y="858"/>
                  </a:lnTo>
                  <a:lnTo>
                    <a:pt x="2412" y="858"/>
                  </a:lnTo>
                  <a:lnTo>
                    <a:pt x="2412" y="858"/>
                  </a:lnTo>
                  <a:lnTo>
                    <a:pt x="2418" y="858"/>
                  </a:lnTo>
                  <a:lnTo>
                    <a:pt x="2418" y="864"/>
                  </a:lnTo>
                  <a:lnTo>
                    <a:pt x="2418" y="864"/>
                  </a:lnTo>
                  <a:lnTo>
                    <a:pt x="2418" y="864"/>
                  </a:lnTo>
                  <a:lnTo>
                    <a:pt x="2418" y="864"/>
                  </a:lnTo>
                  <a:lnTo>
                    <a:pt x="2418" y="864"/>
                  </a:lnTo>
                  <a:lnTo>
                    <a:pt x="2424" y="870"/>
                  </a:lnTo>
                  <a:lnTo>
                    <a:pt x="2424" y="870"/>
                  </a:lnTo>
                  <a:lnTo>
                    <a:pt x="2424" y="870"/>
                  </a:lnTo>
                  <a:lnTo>
                    <a:pt x="2424" y="870"/>
                  </a:lnTo>
                  <a:lnTo>
                    <a:pt x="2424" y="870"/>
                  </a:lnTo>
                  <a:lnTo>
                    <a:pt x="2424" y="870"/>
                  </a:lnTo>
                  <a:lnTo>
                    <a:pt x="2430" y="876"/>
                  </a:lnTo>
                  <a:lnTo>
                    <a:pt x="2430" y="876"/>
                  </a:lnTo>
                  <a:lnTo>
                    <a:pt x="2430" y="876"/>
                  </a:lnTo>
                  <a:lnTo>
                    <a:pt x="2430" y="876"/>
                  </a:lnTo>
                  <a:lnTo>
                    <a:pt x="2430" y="876"/>
                  </a:lnTo>
                  <a:lnTo>
                    <a:pt x="2430" y="876"/>
                  </a:lnTo>
                  <a:lnTo>
                    <a:pt x="2430" y="876"/>
                  </a:lnTo>
                  <a:lnTo>
                    <a:pt x="2436" y="876"/>
                  </a:lnTo>
                  <a:lnTo>
                    <a:pt x="2436" y="882"/>
                  </a:lnTo>
                  <a:lnTo>
                    <a:pt x="2436" y="882"/>
                  </a:lnTo>
                  <a:lnTo>
                    <a:pt x="2436" y="882"/>
                  </a:lnTo>
                  <a:lnTo>
                    <a:pt x="2436" y="882"/>
                  </a:lnTo>
                  <a:lnTo>
                    <a:pt x="2436" y="882"/>
                  </a:lnTo>
                  <a:lnTo>
                    <a:pt x="2442" y="882"/>
                  </a:lnTo>
                  <a:lnTo>
                    <a:pt x="2442" y="882"/>
                  </a:lnTo>
                  <a:lnTo>
                    <a:pt x="2442" y="882"/>
                  </a:lnTo>
                  <a:lnTo>
                    <a:pt x="2442" y="882"/>
                  </a:lnTo>
                  <a:lnTo>
                    <a:pt x="2442" y="882"/>
                  </a:lnTo>
                  <a:lnTo>
                    <a:pt x="2442" y="882"/>
                  </a:lnTo>
                  <a:lnTo>
                    <a:pt x="2448" y="882"/>
                  </a:lnTo>
                  <a:lnTo>
                    <a:pt x="2448" y="882"/>
                  </a:lnTo>
                  <a:lnTo>
                    <a:pt x="2448" y="882"/>
                  </a:lnTo>
                  <a:lnTo>
                    <a:pt x="2448" y="882"/>
                  </a:lnTo>
                  <a:lnTo>
                    <a:pt x="2448" y="882"/>
                  </a:lnTo>
                  <a:lnTo>
                    <a:pt x="2454" y="882"/>
                  </a:lnTo>
                  <a:lnTo>
                    <a:pt x="2454" y="882"/>
                  </a:lnTo>
                  <a:lnTo>
                    <a:pt x="2454" y="882"/>
                  </a:lnTo>
                  <a:lnTo>
                    <a:pt x="2454" y="882"/>
                  </a:lnTo>
                  <a:lnTo>
                    <a:pt x="2454" y="882"/>
                  </a:lnTo>
                  <a:lnTo>
                    <a:pt x="2454" y="882"/>
                  </a:lnTo>
                  <a:lnTo>
                    <a:pt x="2460" y="882"/>
                  </a:lnTo>
                  <a:lnTo>
                    <a:pt x="2460" y="882"/>
                  </a:lnTo>
                  <a:lnTo>
                    <a:pt x="2460" y="882"/>
                  </a:lnTo>
                  <a:lnTo>
                    <a:pt x="2460" y="882"/>
                  </a:lnTo>
                  <a:lnTo>
                    <a:pt x="2460" y="882"/>
                  </a:lnTo>
                  <a:lnTo>
                    <a:pt x="2460" y="876"/>
                  </a:lnTo>
                  <a:lnTo>
                    <a:pt x="2466" y="876"/>
                  </a:lnTo>
                  <a:lnTo>
                    <a:pt x="2466" y="876"/>
                  </a:lnTo>
                  <a:lnTo>
                    <a:pt x="2466" y="876"/>
                  </a:lnTo>
                  <a:lnTo>
                    <a:pt x="2466" y="876"/>
                  </a:lnTo>
                  <a:lnTo>
                    <a:pt x="2466" y="876"/>
                  </a:lnTo>
                  <a:lnTo>
                    <a:pt x="2466" y="876"/>
                  </a:lnTo>
                  <a:lnTo>
                    <a:pt x="2466" y="876"/>
                  </a:lnTo>
                  <a:lnTo>
                    <a:pt x="2472" y="870"/>
                  </a:lnTo>
                  <a:lnTo>
                    <a:pt x="2472" y="870"/>
                  </a:lnTo>
                  <a:lnTo>
                    <a:pt x="2472" y="870"/>
                  </a:lnTo>
                  <a:lnTo>
                    <a:pt x="2472" y="870"/>
                  </a:lnTo>
                  <a:lnTo>
                    <a:pt x="2472" y="870"/>
                  </a:lnTo>
                  <a:lnTo>
                    <a:pt x="2472" y="870"/>
                  </a:lnTo>
                  <a:lnTo>
                    <a:pt x="2478" y="864"/>
                  </a:lnTo>
                  <a:lnTo>
                    <a:pt x="2478" y="864"/>
                  </a:lnTo>
                  <a:lnTo>
                    <a:pt x="2478" y="864"/>
                  </a:lnTo>
                  <a:lnTo>
                    <a:pt x="2478" y="864"/>
                  </a:lnTo>
                  <a:lnTo>
                    <a:pt x="2478" y="864"/>
                  </a:lnTo>
                  <a:lnTo>
                    <a:pt x="2478" y="858"/>
                  </a:lnTo>
                  <a:lnTo>
                    <a:pt x="2484" y="858"/>
                  </a:lnTo>
                  <a:lnTo>
                    <a:pt x="2484" y="858"/>
                  </a:lnTo>
                  <a:lnTo>
                    <a:pt x="2484" y="858"/>
                  </a:lnTo>
                  <a:lnTo>
                    <a:pt x="2484" y="858"/>
                  </a:lnTo>
                  <a:lnTo>
                    <a:pt x="2484" y="852"/>
                  </a:lnTo>
                  <a:lnTo>
                    <a:pt x="2484" y="852"/>
                  </a:lnTo>
                  <a:lnTo>
                    <a:pt x="2490" y="852"/>
                  </a:lnTo>
                  <a:lnTo>
                    <a:pt x="2490" y="852"/>
                  </a:lnTo>
                  <a:lnTo>
                    <a:pt x="2490" y="846"/>
                  </a:lnTo>
                  <a:lnTo>
                    <a:pt x="2490" y="846"/>
                  </a:lnTo>
                  <a:lnTo>
                    <a:pt x="2490" y="846"/>
                  </a:lnTo>
                  <a:lnTo>
                    <a:pt x="2490" y="846"/>
                  </a:lnTo>
                  <a:lnTo>
                    <a:pt x="2496" y="840"/>
                  </a:lnTo>
                  <a:lnTo>
                    <a:pt x="2496" y="840"/>
                  </a:lnTo>
                  <a:lnTo>
                    <a:pt x="2496" y="840"/>
                  </a:lnTo>
                  <a:lnTo>
                    <a:pt x="2496" y="834"/>
                  </a:lnTo>
                  <a:lnTo>
                    <a:pt x="2496" y="834"/>
                  </a:lnTo>
                  <a:lnTo>
                    <a:pt x="2496" y="834"/>
                  </a:lnTo>
                  <a:lnTo>
                    <a:pt x="2502" y="834"/>
                  </a:lnTo>
                  <a:lnTo>
                    <a:pt x="2502" y="828"/>
                  </a:lnTo>
                  <a:lnTo>
                    <a:pt x="2502" y="828"/>
                  </a:lnTo>
                  <a:lnTo>
                    <a:pt x="2502" y="828"/>
                  </a:lnTo>
                  <a:lnTo>
                    <a:pt x="2502" y="822"/>
                  </a:lnTo>
                  <a:lnTo>
                    <a:pt x="2502" y="822"/>
                  </a:lnTo>
                  <a:lnTo>
                    <a:pt x="2502" y="822"/>
                  </a:lnTo>
                  <a:lnTo>
                    <a:pt x="2508" y="816"/>
                  </a:lnTo>
                  <a:lnTo>
                    <a:pt x="2508" y="816"/>
                  </a:lnTo>
                  <a:lnTo>
                    <a:pt x="2508" y="816"/>
                  </a:lnTo>
                  <a:lnTo>
                    <a:pt x="2508" y="810"/>
                  </a:lnTo>
                  <a:lnTo>
                    <a:pt x="2508" y="810"/>
                  </a:lnTo>
                  <a:lnTo>
                    <a:pt x="2508" y="810"/>
                  </a:lnTo>
                  <a:lnTo>
                    <a:pt x="2514" y="804"/>
                  </a:lnTo>
                  <a:lnTo>
                    <a:pt x="2514" y="804"/>
                  </a:lnTo>
                  <a:lnTo>
                    <a:pt x="2514" y="804"/>
                  </a:lnTo>
                  <a:lnTo>
                    <a:pt x="2514" y="798"/>
                  </a:lnTo>
                  <a:lnTo>
                    <a:pt x="2514" y="798"/>
                  </a:lnTo>
                  <a:lnTo>
                    <a:pt x="2514" y="798"/>
                  </a:lnTo>
                  <a:lnTo>
                    <a:pt x="2520" y="792"/>
                  </a:lnTo>
                  <a:lnTo>
                    <a:pt x="2520" y="792"/>
                  </a:lnTo>
                  <a:lnTo>
                    <a:pt x="2520" y="792"/>
                  </a:lnTo>
                  <a:lnTo>
                    <a:pt x="2520" y="786"/>
                  </a:lnTo>
                  <a:lnTo>
                    <a:pt x="2520" y="786"/>
                  </a:lnTo>
                  <a:lnTo>
                    <a:pt x="2520" y="786"/>
                  </a:lnTo>
                  <a:lnTo>
                    <a:pt x="2526" y="780"/>
                  </a:lnTo>
                  <a:lnTo>
                    <a:pt x="2526" y="780"/>
                  </a:lnTo>
                  <a:lnTo>
                    <a:pt x="2526" y="780"/>
                  </a:lnTo>
                  <a:lnTo>
                    <a:pt x="2526" y="774"/>
                  </a:lnTo>
                  <a:lnTo>
                    <a:pt x="2526" y="774"/>
                  </a:lnTo>
                  <a:lnTo>
                    <a:pt x="2526" y="768"/>
                  </a:lnTo>
                  <a:lnTo>
                    <a:pt x="2532" y="768"/>
                  </a:lnTo>
                  <a:lnTo>
                    <a:pt x="2532" y="768"/>
                  </a:lnTo>
                  <a:lnTo>
                    <a:pt x="2532" y="762"/>
                  </a:lnTo>
                  <a:lnTo>
                    <a:pt x="2532" y="762"/>
                  </a:lnTo>
                  <a:lnTo>
                    <a:pt x="2532" y="762"/>
                  </a:lnTo>
                  <a:lnTo>
                    <a:pt x="2532" y="756"/>
                  </a:lnTo>
                  <a:lnTo>
                    <a:pt x="2538" y="756"/>
                  </a:lnTo>
                  <a:lnTo>
                    <a:pt x="2538" y="750"/>
                  </a:lnTo>
                  <a:lnTo>
                    <a:pt x="2538" y="750"/>
                  </a:lnTo>
                  <a:lnTo>
                    <a:pt x="2538" y="750"/>
                  </a:lnTo>
                  <a:lnTo>
                    <a:pt x="2538" y="744"/>
                  </a:lnTo>
                  <a:lnTo>
                    <a:pt x="2538" y="744"/>
                  </a:lnTo>
                  <a:lnTo>
                    <a:pt x="2544" y="738"/>
                  </a:lnTo>
                  <a:lnTo>
                    <a:pt x="2544" y="738"/>
                  </a:lnTo>
                  <a:lnTo>
                    <a:pt x="2544" y="738"/>
                  </a:lnTo>
                  <a:lnTo>
                    <a:pt x="2544" y="732"/>
                  </a:lnTo>
                  <a:lnTo>
                    <a:pt x="2544" y="732"/>
                  </a:lnTo>
                  <a:lnTo>
                    <a:pt x="2544" y="726"/>
                  </a:lnTo>
                  <a:lnTo>
                    <a:pt x="2550" y="726"/>
                  </a:lnTo>
                  <a:lnTo>
                    <a:pt x="2550" y="726"/>
                  </a:lnTo>
                  <a:lnTo>
                    <a:pt x="2550" y="720"/>
                  </a:lnTo>
                  <a:lnTo>
                    <a:pt x="2550" y="720"/>
                  </a:lnTo>
                  <a:lnTo>
                    <a:pt x="2550" y="714"/>
                  </a:lnTo>
                  <a:lnTo>
                    <a:pt x="2550" y="714"/>
                  </a:lnTo>
                  <a:lnTo>
                    <a:pt x="2550" y="714"/>
                  </a:lnTo>
                  <a:lnTo>
                    <a:pt x="2556" y="708"/>
                  </a:lnTo>
                  <a:lnTo>
                    <a:pt x="2556" y="708"/>
                  </a:lnTo>
                  <a:lnTo>
                    <a:pt x="2556" y="702"/>
                  </a:lnTo>
                  <a:lnTo>
                    <a:pt x="2556" y="702"/>
                  </a:lnTo>
                  <a:lnTo>
                    <a:pt x="2556" y="702"/>
                  </a:lnTo>
                  <a:lnTo>
                    <a:pt x="2556" y="696"/>
                  </a:lnTo>
                  <a:lnTo>
                    <a:pt x="2562" y="696"/>
                  </a:lnTo>
                  <a:lnTo>
                    <a:pt x="2562" y="690"/>
                  </a:lnTo>
                  <a:lnTo>
                    <a:pt x="2562" y="690"/>
                  </a:lnTo>
                  <a:lnTo>
                    <a:pt x="2562" y="684"/>
                  </a:lnTo>
                  <a:lnTo>
                    <a:pt x="2562" y="684"/>
                  </a:lnTo>
                  <a:lnTo>
                    <a:pt x="2562" y="684"/>
                  </a:lnTo>
                  <a:lnTo>
                    <a:pt x="2568" y="678"/>
                  </a:lnTo>
                  <a:lnTo>
                    <a:pt x="2568" y="678"/>
                  </a:lnTo>
                  <a:lnTo>
                    <a:pt x="2568" y="672"/>
                  </a:lnTo>
                  <a:lnTo>
                    <a:pt x="2568" y="672"/>
                  </a:lnTo>
                  <a:lnTo>
                    <a:pt x="2568" y="666"/>
                  </a:lnTo>
                  <a:lnTo>
                    <a:pt x="2568" y="666"/>
                  </a:lnTo>
                  <a:lnTo>
                    <a:pt x="2574" y="666"/>
                  </a:lnTo>
                  <a:lnTo>
                    <a:pt x="2574" y="660"/>
                  </a:lnTo>
                  <a:lnTo>
                    <a:pt x="2574" y="660"/>
                  </a:lnTo>
                  <a:lnTo>
                    <a:pt x="2574" y="654"/>
                  </a:lnTo>
                  <a:lnTo>
                    <a:pt x="2574" y="654"/>
                  </a:lnTo>
                  <a:lnTo>
                    <a:pt x="2574" y="648"/>
                  </a:lnTo>
                  <a:lnTo>
                    <a:pt x="2580" y="648"/>
                  </a:lnTo>
                  <a:lnTo>
                    <a:pt x="2580" y="648"/>
                  </a:lnTo>
                  <a:lnTo>
                    <a:pt x="2580" y="642"/>
                  </a:lnTo>
                  <a:lnTo>
                    <a:pt x="2580" y="642"/>
                  </a:lnTo>
                  <a:lnTo>
                    <a:pt x="2580" y="636"/>
                  </a:lnTo>
                  <a:lnTo>
                    <a:pt x="2580" y="636"/>
                  </a:lnTo>
                  <a:lnTo>
                    <a:pt x="2586" y="630"/>
                  </a:lnTo>
                  <a:lnTo>
                    <a:pt x="2586" y="630"/>
                  </a:lnTo>
                  <a:lnTo>
                    <a:pt x="2586" y="630"/>
                  </a:lnTo>
                  <a:lnTo>
                    <a:pt x="2586" y="624"/>
                  </a:lnTo>
                  <a:lnTo>
                    <a:pt x="2586" y="624"/>
                  </a:lnTo>
                  <a:lnTo>
                    <a:pt x="2586" y="618"/>
                  </a:lnTo>
                  <a:lnTo>
                    <a:pt x="2592" y="618"/>
                  </a:lnTo>
                  <a:lnTo>
                    <a:pt x="2592" y="612"/>
                  </a:lnTo>
                  <a:lnTo>
                    <a:pt x="2592" y="612"/>
                  </a:lnTo>
                  <a:lnTo>
                    <a:pt x="2592" y="606"/>
                  </a:lnTo>
                  <a:lnTo>
                    <a:pt x="2592" y="606"/>
                  </a:lnTo>
                  <a:lnTo>
                    <a:pt x="2592" y="606"/>
                  </a:lnTo>
                  <a:lnTo>
                    <a:pt x="2592" y="600"/>
                  </a:lnTo>
                  <a:lnTo>
                    <a:pt x="2598" y="600"/>
                  </a:lnTo>
                  <a:lnTo>
                    <a:pt x="2598" y="594"/>
                  </a:lnTo>
                  <a:lnTo>
                    <a:pt x="2598" y="594"/>
                  </a:lnTo>
                  <a:lnTo>
                    <a:pt x="2598" y="588"/>
                  </a:lnTo>
                  <a:lnTo>
                    <a:pt x="2598" y="588"/>
                  </a:lnTo>
                  <a:lnTo>
                    <a:pt x="2598" y="582"/>
                  </a:lnTo>
                  <a:lnTo>
                    <a:pt x="2604" y="582"/>
                  </a:lnTo>
                  <a:lnTo>
                    <a:pt x="2604" y="576"/>
                  </a:lnTo>
                  <a:lnTo>
                    <a:pt x="2604" y="576"/>
                  </a:lnTo>
                  <a:lnTo>
                    <a:pt x="2604" y="576"/>
                  </a:lnTo>
                  <a:lnTo>
                    <a:pt x="2604" y="570"/>
                  </a:lnTo>
                  <a:lnTo>
                    <a:pt x="2604" y="570"/>
                  </a:lnTo>
                  <a:lnTo>
                    <a:pt x="2610" y="564"/>
                  </a:lnTo>
                  <a:lnTo>
                    <a:pt x="2610" y="564"/>
                  </a:lnTo>
                  <a:lnTo>
                    <a:pt x="2610" y="558"/>
                  </a:lnTo>
                  <a:lnTo>
                    <a:pt x="2610" y="558"/>
                  </a:lnTo>
                  <a:lnTo>
                    <a:pt x="2610" y="552"/>
                  </a:lnTo>
                  <a:lnTo>
                    <a:pt x="2610" y="552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16" y="540"/>
                  </a:lnTo>
                  <a:lnTo>
                    <a:pt x="2616" y="540"/>
                  </a:lnTo>
                  <a:lnTo>
                    <a:pt x="2616" y="534"/>
                  </a:lnTo>
                  <a:lnTo>
                    <a:pt x="2622" y="534"/>
                  </a:lnTo>
                  <a:lnTo>
                    <a:pt x="2622" y="528"/>
                  </a:lnTo>
                  <a:lnTo>
                    <a:pt x="2622" y="528"/>
                  </a:lnTo>
                  <a:lnTo>
                    <a:pt x="2622" y="522"/>
                  </a:lnTo>
                  <a:lnTo>
                    <a:pt x="2622" y="522"/>
                  </a:lnTo>
                  <a:lnTo>
                    <a:pt x="2622" y="516"/>
                  </a:lnTo>
                  <a:lnTo>
                    <a:pt x="2628" y="516"/>
                  </a:lnTo>
                  <a:lnTo>
                    <a:pt x="2628" y="516"/>
                  </a:lnTo>
                  <a:lnTo>
                    <a:pt x="2628" y="510"/>
                  </a:lnTo>
                  <a:lnTo>
                    <a:pt x="2628" y="510"/>
                  </a:lnTo>
                  <a:lnTo>
                    <a:pt x="2628" y="504"/>
                  </a:lnTo>
                  <a:lnTo>
                    <a:pt x="2628" y="504"/>
                  </a:lnTo>
                  <a:lnTo>
                    <a:pt x="2634" y="498"/>
                  </a:lnTo>
                  <a:lnTo>
                    <a:pt x="2634" y="498"/>
                  </a:lnTo>
                  <a:lnTo>
                    <a:pt x="2634" y="492"/>
                  </a:lnTo>
                  <a:lnTo>
                    <a:pt x="2634" y="492"/>
                  </a:lnTo>
                  <a:lnTo>
                    <a:pt x="2634" y="486"/>
                  </a:lnTo>
                  <a:lnTo>
                    <a:pt x="2634" y="486"/>
                  </a:lnTo>
                  <a:lnTo>
                    <a:pt x="2634" y="480"/>
                  </a:lnTo>
                  <a:lnTo>
                    <a:pt x="2640" y="480"/>
                  </a:lnTo>
                  <a:lnTo>
                    <a:pt x="2640" y="480"/>
                  </a:lnTo>
                  <a:lnTo>
                    <a:pt x="2640" y="474"/>
                  </a:lnTo>
                  <a:lnTo>
                    <a:pt x="2640" y="474"/>
                  </a:lnTo>
                  <a:lnTo>
                    <a:pt x="2640" y="468"/>
                  </a:lnTo>
                  <a:lnTo>
                    <a:pt x="2640" y="468"/>
                  </a:lnTo>
                  <a:lnTo>
                    <a:pt x="2646" y="462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46" y="456"/>
                  </a:lnTo>
                  <a:lnTo>
                    <a:pt x="2646" y="450"/>
                  </a:lnTo>
                  <a:lnTo>
                    <a:pt x="2646" y="450"/>
                  </a:lnTo>
                  <a:lnTo>
                    <a:pt x="2652" y="444"/>
                  </a:lnTo>
                  <a:lnTo>
                    <a:pt x="2652" y="444"/>
                  </a:lnTo>
                  <a:lnTo>
                    <a:pt x="2652" y="438"/>
                  </a:lnTo>
                  <a:lnTo>
                    <a:pt x="2652" y="438"/>
                  </a:lnTo>
                  <a:lnTo>
                    <a:pt x="2652" y="438"/>
                  </a:lnTo>
                  <a:lnTo>
                    <a:pt x="2652" y="432"/>
                  </a:lnTo>
                  <a:lnTo>
                    <a:pt x="2658" y="432"/>
                  </a:lnTo>
                  <a:lnTo>
                    <a:pt x="2658" y="426"/>
                  </a:lnTo>
                  <a:lnTo>
                    <a:pt x="2658" y="426"/>
                  </a:lnTo>
                  <a:lnTo>
                    <a:pt x="2658" y="420"/>
                  </a:lnTo>
                  <a:lnTo>
                    <a:pt x="2658" y="420"/>
                  </a:lnTo>
                  <a:lnTo>
                    <a:pt x="2658" y="414"/>
                  </a:lnTo>
                  <a:lnTo>
                    <a:pt x="2664" y="414"/>
                  </a:lnTo>
                  <a:lnTo>
                    <a:pt x="2664" y="408"/>
                  </a:lnTo>
                  <a:lnTo>
                    <a:pt x="2664" y="408"/>
                  </a:lnTo>
                  <a:lnTo>
                    <a:pt x="2664" y="402"/>
                  </a:lnTo>
                  <a:lnTo>
                    <a:pt x="2664" y="402"/>
                  </a:lnTo>
                  <a:lnTo>
                    <a:pt x="2664" y="396"/>
                  </a:lnTo>
                  <a:lnTo>
                    <a:pt x="2670" y="396"/>
                  </a:lnTo>
                  <a:lnTo>
                    <a:pt x="2670" y="390"/>
                  </a:lnTo>
                  <a:lnTo>
                    <a:pt x="2670" y="390"/>
                  </a:lnTo>
                  <a:lnTo>
                    <a:pt x="2670" y="390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6" y="378"/>
                  </a:lnTo>
                  <a:lnTo>
                    <a:pt x="2676" y="378"/>
                  </a:lnTo>
                  <a:lnTo>
                    <a:pt x="2676" y="372"/>
                  </a:lnTo>
                  <a:lnTo>
                    <a:pt x="2676" y="372"/>
                  </a:lnTo>
                  <a:lnTo>
                    <a:pt x="2676" y="366"/>
                  </a:lnTo>
                  <a:lnTo>
                    <a:pt x="2676" y="366"/>
                  </a:lnTo>
                  <a:lnTo>
                    <a:pt x="2682" y="360"/>
                  </a:lnTo>
                  <a:lnTo>
                    <a:pt x="2682" y="354"/>
                  </a:lnTo>
                  <a:lnTo>
                    <a:pt x="2682" y="354"/>
                  </a:lnTo>
                  <a:lnTo>
                    <a:pt x="2682" y="348"/>
                  </a:lnTo>
                  <a:lnTo>
                    <a:pt x="2682" y="348"/>
                  </a:lnTo>
                  <a:lnTo>
                    <a:pt x="2682" y="342"/>
                  </a:lnTo>
                  <a:lnTo>
                    <a:pt x="2688" y="342"/>
                  </a:lnTo>
                  <a:lnTo>
                    <a:pt x="2688" y="336"/>
                  </a:lnTo>
                  <a:lnTo>
                    <a:pt x="2688" y="336"/>
                  </a:lnTo>
                  <a:lnTo>
                    <a:pt x="2688" y="330"/>
                  </a:lnTo>
                  <a:lnTo>
                    <a:pt x="2688" y="330"/>
                  </a:lnTo>
                  <a:lnTo>
                    <a:pt x="2688" y="330"/>
                  </a:lnTo>
                  <a:lnTo>
                    <a:pt x="2694" y="324"/>
                  </a:lnTo>
                  <a:lnTo>
                    <a:pt x="2694" y="324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700" y="306"/>
                  </a:lnTo>
                  <a:lnTo>
                    <a:pt x="2700" y="306"/>
                  </a:lnTo>
                  <a:lnTo>
                    <a:pt x="2700" y="300"/>
                  </a:lnTo>
                  <a:lnTo>
                    <a:pt x="2700" y="300"/>
                  </a:lnTo>
                  <a:lnTo>
                    <a:pt x="2700" y="294"/>
                  </a:lnTo>
                  <a:lnTo>
                    <a:pt x="2700" y="294"/>
                  </a:lnTo>
                  <a:lnTo>
                    <a:pt x="2706" y="288"/>
                  </a:lnTo>
                  <a:lnTo>
                    <a:pt x="2706" y="288"/>
                  </a:lnTo>
                  <a:lnTo>
                    <a:pt x="2706" y="282"/>
                  </a:lnTo>
                  <a:lnTo>
                    <a:pt x="2706" y="282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12" y="270"/>
                  </a:lnTo>
                  <a:lnTo>
                    <a:pt x="2712" y="270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58"/>
                  </a:lnTo>
                  <a:lnTo>
                    <a:pt x="2718" y="258"/>
                  </a:lnTo>
                  <a:lnTo>
                    <a:pt x="2718" y="252"/>
                  </a:lnTo>
                  <a:lnTo>
                    <a:pt x="2718" y="252"/>
                  </a:lnTo>
                  <a:lnTo>
                    <a:pt x="2718" y="246"/>
                  </a:lnTo>
                  <a:lnTo>
                    <a:pt x="2718" y="246"/>
                  </a:lnTo>
                  <a:lnTo>
                    <a:pt x="2718" y="240"/>
                  </a:lnTo>
                  <a:lnTo>
                    <a:pt x="2718" y="240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28"/>
                  </a:lnTo>
                  <a:lnTo>
                    <a:pt x="2724" y="228"/>
                  </a:lnTo>
                  <a:lnTo>
                    <a:pt x="2724" y="222"/>
                  </a:lnTo>
                  <a:lnTo>
                    <a:pt x="2724" y="222"/>
                  </a:lnTo>
                  <a:lnTo>
                    <a:pt x="2730" y="216"/>
                  </a:lnTo>
                  <a:lnTo>
                    <a:pt x="2730" y="216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04"/>
                  </a:lnTo>
                  <a:lnTo>
                    <a:pt x="2730" y="204"/>
                  </a:lnTo>
                  <a:lnTo>
                    <a:pt x="2736" y="198"/>
                  </a:lnTo>
                  <a:lnTo>
                    <a:pt x="2736" y="198"/>
                  </a:lnTo>
                  <a:lnTo>
                    <a:pt x="2736" y="192"/>
                  </a:lnTo>
                  <a:lnTo>
                    <a:pt x="2736" y="192"/>
                  </a:lnTo>
                  <a:lnTo>
                    <a:pt x="2736" y="192"/>
                  </a:lnTo>
                  <a:lnTo>
                    <a:pt x="2736" y="186"/>
                  </a:lnTo>
                  <a:lnTo>
                    <a:pt x="2742" y="186"/>
                  </a:lnTo>
                  <a:lnTo>
                    <a:pt x="2742" y="180"/>
                  </a:lnTo>
                  <a:lnTo>
                    <a:pt x="2742" y="180"/>
                  </a:lnTo>
                  <a:lnTo>
                    <a:pt x="2742" y="174"/>
                  </a:lnTo>
                  <a:lnTo>
                    <a:pt x="2742" y="174"/>
                  </a:lnTo>
                  <a:lnTo>
                    <a:pt x="2742" y="168"/>
                  </a:lnTo>
                  <a:lnTo>
                    <a:pt x="2748" y="168"/>
                  </a:lnTo>
                  <a:lnTo>
                    <a:pt x="2748" y="162"/>
                  </a:lnTo>
                  <a:lnTo>
                    <a:pt x="2748" y="162"/>
                  </a:lnTo>
                  <a:lnTo>
                    <a:pt x="2748" y="156"/>
                  </a:lnTo>
                  <a:lnTo>
                    <a:pt x="2748" y="156"/>
                  </a:lnTo>
                  <a:lnTo>
                    <a:pt x="2748" y="150"/>
                  </a:lnTo>
                  <a:lnTo>
                    <a:pt x="2754" y="150"/>
                  </a:lnTo>
                  <a:lnTo>
                    <a:pt x="2754" y="144"/>
                  </a:lnTo>
                  <a:lnTo>
                    <a:pt x="2754" y="144"/>
                  </a:lnTo>
                  <a:lnTo>
                    <a:pt x="2754" y="138"/>
                  </a:lnTo>
                  <a:lnTo>
                    <a:pt x="2754" y="138"/>
                  </a:lnTo>
                  <a:lnTo>
                    <a:pt x="2754" y="132"/>
                  </a:lnTo>
                  <a:lnTo>
                    <a:pt x="2760" y="132"/>
                  </a:lnTo>
                  <a:lnTo>
                    <a:pt x="2760" y="126"/>
                  </a:lnTo>
                  <a:lnTo>
                    <a:pt x="2760" y="126"/>
                  </a:lnTo>
                  <a:lnTo>
                    <a:pt x="2760" y="120"/>
                  </a:lnTo>
                  <a:lnTo>
                    <a:pt x="2760" y="120"/>
                  </a:lnTo>
                  <a:lnTo>
                    <a:pt x="2760" y="114"/>
                  </a:lnTo>
                  <a:lnTo>
                    <a:pt x="2760" y="114"/>
                  </a:lnTo>
                  <a:lnTo>
                    <a:pt x="2766" y="108"/>
                  </a:lnTo>
                  <a:lnTo>
                    <a:pt x="2766" y="108"/>
                  </a:lnTo>
                  <a:lnTo>
                    <a:pt x="2766" y="102"/>
                  </a:lnTo>
                  <a:lnTo>
                    <a:pt x="2766" y="102"/>
                  </a:lnTo>
                  <a:lnTo>
                    <a:pt x="2766" y="96"/>
                  </a:lnTo>
                  <a:lnTo>
                    <a:pt x="2766" y="96"/>
                  </a:lnTo>
                  <a:lnTo>
                    <a:pt x="2772" y="96"/>
                  </a:lnTo>
                  <a:lnTo>
                    <a:pt x="2772" y="90"/>
                  </a:lnTo>
                  <a:lnTo>
                    <a:pt x="2772" y="90"/>
                  </a:lnTo>
                  <a:lnTo>
                    <a:pt x="2772" y="84"/>
                  </a:lnTo>
                  <a:lnTo>
                    <a:pt x="2772" y="84"/>
                  </a:lnTo>
                  <a:lnTo>
                    <a:pt x="2772" y="78"/>
                  </a:lnTo>
                  <a:lnTo>
                    <a:pt x="2778" y="78"/>
                  </a:lnTo>
                  <a:lnTo>
                    <a:pt x="2778" y="72"/>
                  </a:lnTo>
                  <a:lnTo>
                    <a:pt x="2778" y="72"/>
                  </a:lnTo>
                  <a:lnTo>
                    <a:pt x="2778" y="66"/>
                  </a:lnTo>
                  <a:lnTo>
                    <a:pt x="2778" y="66"/>
                  </a:lnTo>
                  <a:lnTo>
                    <a:pt x="2778" y="66"/>
                  </a:lnTo>
                  <a:lnTo>
                    <a:pt x="2784" y="60"/>
                  </a:lnTo>
                  <a:lnTo>
                    <a:pt x="2784" y="60"/>
                  </a:lnTo>
                  <a:lnTo>
                    <a:pt x="2784" y="54"/>
                  </a:lnTo>
                  <a:lnTo>
                    <a:pt x="2784" y="54"/>
                  </a:lnTo>
                  <a:lnTo>
                    <a:pt x="2784" y="54"/>
                  </a:lnTo>
                  <a:lnTo>
                    <a:pt x="2784" y="48"/>
                  </a:lnTo>
                  <a:lnTo>
                    <a:pt x="2790" y="48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36"/>
                  </a:lnTo>
                  <a:lnTo>
                    <a:pt x="2790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0"/>
                  </a:lnTo>
                  <a:lnTo>
                    <a:pt x="2796" y="30"/>
                  </a:lnTo>
                  <a:lnTo>
                    <a:pt x="2796" y="30"/>
                  </a:lnTo>
                  <a:lnTo>
                    <a:pt x="2796" y="24"/>
                  </a:lnTo>
                  <a:lnTo>
                    <a:pt x="2802" y="24"/>
                  </a:lnTo>
                  <a:lnTo>
                    <a:pt x="2802" y="24"/>
                  </a:lnTo>
                  <a:lnTo>
                    <a:pt x="2802" y="24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8" y="12"/>
                  </a:lnTo>
                  <a:lnTo>
                    <a:pt x="2808" y="12"/>
                  </a:lnTo>
                  <a:lnTo>
                    <a:pt x="2808" y="12"/>
                  </a:lnTo>
                  <a:lnTo>
                    <a:pt x="2808" y="12"/>
                  </a:lnTo>
                  <a:lnTo>
                    <a:pt x="2808" y="12"/>
                  </a:lnTo>
                  <a:lnTo>
                    <a:pt x="2808" y="12"/>
                  </a:lnTo>
                  <a:lnTo>
                    <a:pt x="2814" y="6"/>
                  </a:lnTo>
                  <a:lnTo>
                    <a:pt x="2814" y="6"/>
                  </a:lnTo>
                  <a:lnTo>
                    <a:pt x="2814" y="6"/>
                  </a:lnTo>
                  <a:lnTo>
                    <a:pt x="2814" y="6"/>
                  </a:lnTo>
                  <a:lnTo>
                    <a:pt x="2814" y="6"/>
                  </a:lnTo>
                  <a:lnTo>
                    <a:pt x="2814" y="6"/>
                  </a:lnTo>
                  <a:lnTo>
                    <a:pt x="2820" y="6"/>
                  </a:lnTo>
                  <a:lnTo>
                    <a:pt x="2820" y="6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6"/>
                  </a:lnTo>
                  <a:lnTo>
                    <a:pt x="2838" y="6"/>
                  </a:lnTo>
                  <a:lnTo>
                    <a:pt x="2844" y="6"/>
                  </a:lnTo>
                  <a:lnTo>
                    <a:pt x="2844" y="6"/>
                  </a:lnTo>
                  <a:lnTo>
                    <a:pt x="2844" y="6"/>
                  </a:lnTo>
                  <a:lnTo>
                    <a:pt x="2844" y="6"/>
                  </a:lnTo>
                  <a:lnTo>
                    <a:pt x="2844" y="6"/>
                  </a:lnTo>
                  <a:lnTo>
                    <a:pt x="2844" y="6"/>
                  </a:lnTo>
                  <a:lnTo>
                    <a:pt x="2850" y="12"/>
                  </a:lnTo>
                  <a:lnTo>
                    <a:pt x="2850" y="12"/>
                  </a:lnTo>
                  <a:lnTo>
                    <a:pt x="2850" y="12"/>
                  </a:lnTo>
                  <a:lnTo>
                    <a:pt x="2850" y="12"/>
                  </a:lnTo>
                  <a:lnTo>
                    <a:pt x="2850" y="12"/>
                  </a:lnTo>
                  <a:lnTo>
                    <a:pt x="2850" y="12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30"/>
                  </a:lnTo>
                  <a:lnTo>
                    <a:pt x="2862" y="30"/>
                  </a:lnTo>
                  <a:lnTo>
                    <a:pt x="2862" y="30"/>
                  </a:lnTo>
                  <a:lnTo>
                    <a:pt x="2868" y="36"/>
                  </a:lnTo>
                  <a:lnTo>
                    <a:pt x="2868" y="36"/>
                  </a:lnTo>
                  <a:lnTo>
                    <a:pt x="2868" y="36"/>
                  </a:lnTo>
                  <a:lnTo>
                    <a:pt x="2868" y="42"/>
                  </a:lnTo>
                  <a:lnTo>
                    <a:pt x="2868" y="42"/>
                  </a:lnTo>
                  <a:lnTo>
                    <a:pt x="2868" y="42"/>
                  </a:lnTo>
                  <a:lnTo>
                    <a:pt x="2874" y="42"/>
                  </a:lnTo>
                  <a:lnTo>
                    <a:pt x="2874" y="48"/>
                  </a:lnTo>
                  <a:lnTo>
                    <a:pt x="2874" y="48"/>
                  </a:lnTo>
                  <a:lnTo>
                    <a:pt x="2874" y="48"/>
                  </a:lnTo>
                  <a:lnTo>
                    <a:pt x="2874" y="54"/>
                  </a:lnTo>
                  <a:lnTo>
                    <a:pt x="2874" y="54"/>
                  </a:lnTo>
                  <a:lnTo>
                    <a:pt x="2874" y="54"/>
                  </a:lnTo>
                  <a:lnTo>
                    <a:pt x="2880" y="60"/>
                  </a:lnTo>
                  <a:lnTo>
                    <a:pt x="2880" y="60"/>
                  </a:lnTo>
                  <a:lnTo>
                    <a:pt x="2880" y="60"/>
                  </a:lnTo>
                  <a:lnTo>
                    <a:pt x="2880" y="60"/>
                  </a:lnTo>
                  <a:lnTo>
                    <a:pt x="2880" y="66"/>
                  </a:lnTo>
                  <a:lnTo>
                    <a:pt x="2880" y="66"/>
                  </a:lnTo>
                  <a:lnTo>
                    <a:pt x="2886" y="66"/>
                  </a:lnTo>
                  <a:lnTo>
                    <a:pt x="2886" y="72"/>
                  </a:lnTo>
                  <a:lnTo>
                    <a:pt x="2886" y="72"/>
                  </a:lnTo>
                  <a:lnTo>
                    <a:pt x="2886" y="72"/>
                  </a:lnTo>
                  <a:lnTo>
                    <a:pt x="2886" y="78"/>
                  </a:lnTo>
                  <a:lnTo>
                    <a:pt x="2886" y="78"/>
                  </a:lnTo>
                  <a:lnTo>
                    <a:pt x="2892" y="78"/>
                  </a:lnTo>
                  <a:lnTo>
                    <a:pt x="2892" y="78"/>
                  </a:lnTo>
                  <a:lnTo>
                    <a:pt x="2892" y="84"/>
                  </a:lnTo>
                  <a:lnTo>
                    <a:pt x="2892" y="84"/>
                  </a:lnTo>
                  <a:lnTo>
                    <a:pt x="2892" y="84"/>
                  </a:lnTo>
                  <a:lnTo>
                    <a:pt x="2892" y="90"/>
                  </a:lnTo>
                  <a:lnTo>
                    <a:pt x="2898" y="90"/>
                  </a:lnTo>
                  <a:lnTo>
                    <a:pt x="2898" y="90"/>
                  </a:lnTo>
                  <a:lnTo>
                    <a:pt x="2898" y="90"/>
                  </a:lnTo>
                  <a:lnTo>
                    <a:pt x="2898" y="96"/>
                  </a:lnTo>
                  <a:lnTo>
                    <a:pt x="2898" y="96"/>
                  </a:lnTo>
                  <a:lnTo>
                    <a:pt x="2898" y="96"/>
                  </a:lnTo>
                  <a:lnTo>
                    <a:pt x="2904" y="102"/>
                  </a:lnTo>
                  <a:lnTo>
                    <a:pt x="2904" y="102"/>
                  </a:lnTo>
                  <a:lnTo>
                    <a:pt x="2904" y="102"/>
                  </a:lnTo>
                  <a:lnTo>
                    <a:pt x="2904" y="108"/>
                  </a:lnTo>
                  <a:lnTo>
                    <a:pt x="2904" y="108"/>
                  </a:lnTo>
                  <a:lnTo>
                    <a:pt x="2904" y="108"/>
                  </a:lnTo>
                  <a:lnTo>
                    <a:pt x="2910" y="108"/>
                  </a:lnTo>
                  <a:lnTo>
                    <a:pt x="2910" y="114"/>
                  </a:lnTo>
                  <a:lnTo>
                    <a:pt x="2910" y="114"/>
                  </a:lnTo>
                  <a:lnTo>
                    <a:pt x="2910" y="114"/>
                  </a:lnTo>
                  <a:lnTo>
                    <a:pt x="2910" y="120"/>
                  </a:lnTo>
                  <a:lnTo>
                    <a:pt x="2910" y="120"/>
                  </a:lnTo>
                  <a:lnTo>
                    <a:pt x="2916" y="120"/>
                  </a:lnTo>
                  <a:lnTo>
                    <a:pt x="2916" y="120"/>
                  </a:lnTo>
                  <a:lnTo>
                    <a:pt x="2916" y="126"/>
                  </a:lnTo>
                  <a:lnTo>
                    <a:pt x="2916" y="126"/>
                  </a:lnTo>
                  <a:lnTo>
                    <a:pt x="2916" y="126"/>
                  </a:lnTo>
                  <a:lnTo>
                    <a:pt x="2916" y="132"/>
                  </a:lnTo>
                  <a:lnTo>
                    <a:pt x="2916" y="132"/>
                  </a:lnTo>
                  <a:lnTo>
                    <a:pt x="2922" y="132"/>
                  </a:lnTo>
                  <a:lnTo>
                    <a:pt x="2922" y="138"/>
                  </a:lnTo>
                  <a:lnTo>
                    <a:pt x="2922" y="138"/>
                  </a:lnTo>
                  <a:lnTo>
                    <a:pt x="2922" y="138"/>
                  </a:lnTo>
                  <a:lnTo>
                    <a:pt x="2922" y="138"/>
                  </a:lnTo>
                  <a:lnTo>
                    <a:pt x="2922" y="144"/>
                  </a:lnTo>
                  <a:lnTo>
                    <a:pt x="2928" y="144"/>
                  </a:lnTo>
                  <a:lnTo>
                    <a:pt x="2928" y="144"/>
                  </a:lnTo>
                  <a:lnTo>
                    <a:pt x="2928" y="150"/>
                  </a:lnTo>
                  <a:lnTo>
                    <a:pt x="2928" y="150"/>
                  </a:lnTo>
                  <a:lnTo>
                    <a:pt x="2928" y="150"/>
                  </a:lnTo>
                  <a:lnTo>
                    <a:pt x="2928" y="150"/>
                  </a:lnTo>
                  <a:lnTo>
                    <a:pt x="2934" y="156"/>
                  </a:lnTo>
                  <a:lnTo>
                    <a:pt x="2934" y="156"/>
                  </a:lnTo>
                  <a:lnTo>
                    <a:pt x="2934" y="156"/>
                  </a:lnTo>
                  <a:lnTo>
                    <a:pt x="2934" y="162"/>
                  </a:lnTo>
                  <a:lnTo>
                    <a:pt x="2934" y="162"/>
                  </a:lnTo>
                  <a:lnTo>
                    <a:pt x="2934" y="162"/>
                  </a:lnTo>
                  <a:lnTo>
                    <a:pt x="2940" y="168"/>
                  </a:lnTo>
                  <a:lnTo>
                    <a:pt x="2940" y="168"/>
                  </a:lnTo>
                  <a:lnTo>
                    <a:pt x="2940" y="168"/>
                  </a:lnTo>
                  <a:lnTo>
                    <a:pt x="2940" y="168"/>
                  </a:lnTo>
                  <a:lnTo>
                    <a:pt x="2940" y="174"/>
                  </a:lnTo>
                  <a:lnTo>
                    <a:pt x="2940" y="174"/>
                  </a:lnTo>
                  <a:lnTo>
                    <a:pt x="2946" y="174"/>
                  </a:lnTo>
                  <a:lnTo>
                    <a:pt x="2946" y="180"/>
                  </a:lnTo>
                  <a:lnTo>
                    <a:pt x="2946" y="180"/>
                  </a:lnTo>
                  <a:lnTo>
                    <a:pt x="2946" y="180"/>
                  </a:lnTo>
                  <a:lnTo>
                    <a:pt x="2946" y="180"/>
                  </a:lnTo>
                  <a:lnTo>
                    <a:pt x="2946" y="186"/>
                  </a:lnTo>
                  <a:lnTo>
                    <a:pt x="2952" y="186"/>
                  </a:lnTo>
                  <a:lnTo>
                    <a:pt x="2952" y="186"/>
                  </a:lnTo>
                  <a:lnTo>
                    <a:pt x="2952" y="192"/>
                  </a:lnTo>
                  <a:lnTo>
                    <a:pt x="2952" y="192"/>
                  </a:lnTo>
                  <a:lnTo>
                    <a:pt x="2952" y="192"/>
                  </a:lnTo>
                  <a:lnTo>
                    <a:pt x="2952" y="198"/>
                  </a:lnTo>
                  <a:lnTo>
                    <a:pt x="2958" y="198"/>
                  </a:lnTo>
                  <a:lnTo>
                    <a:pt x="2958" y="198"/>
                  </a:lnTo>
                  <a:lnTo>
                    <a:pt x="2958" y="198"/>
                  </a:lnTo>
                  <a:lnTo>
                    <a:pt x="2958" y="204"/>
                  </a:lnTo>
                  <a:lnTo>
                    <a:pt x="2958" y="204"/>
                  </a:lnTo>
                  <a:lnTo>
                    <a:pt x="2958" y="204"/>
                  </a:lnTo>
                  <a:lnTo>
                    <a:pt x="2958" y="210"/>
                  </a:lnTo>
                  <a:lnTo>
                    <a:pt x="2964" y="210"/>
                  </a:lnTo>
                  <a:lnTo>
                    <a:pt x="2964" y="210"/>
                  </a:lnTo>
                  <a:lnTo>
                    <a:pt x="2964" y="210"/>
                  </a:lnTo>
                  <a:lnTo>
                    <a:pt x="2964" y="216"/>
                  </a:lnTo>
                  <a:lnTo>
                    <a:pt x="2964" y="216"/>
                  </a:lnTo>
                  <a:lnTo>
                    <a:pt x="2964" y="216"/>
                  </a:lnTo>
                  <a:lnTo>
                    <a:pt x="2970" y="222"/>
                  </a:lnTo>
                  <a:lnTo>
                    <a:pt x="2970" y="222"/>
                  </a:lnTo>
                  <a:lnTo>
                    <a:pt x="2970" y="222"/>
                  </a:lnTo>
                  <a:lnTo>
                    <a:pt x="2970" y="222"/>
                  </a:lnTo>
                  <a:lnTo>
                    <a:pt x="2970" y="228"/>
                  </a:lnTo>
                  <a:lnTo>
                    <a:pt x="2970" y="228"/>
                  </a:lnTo>
                  <a:lnTo>
                    <a:pt x="2976" y="228"/>
                  </a:lnTo>
                  <a:lnTo>
                    <a:pt x="2976" y="234"/>
                  </a:lnTo>
                  <a:lnTo>
                    <a:pt x="2976" y="234"/>
                  </a:lnTo>
                  <a:lnTo>
                    <a:pt x="2976" y="234"/>
                  </a:lnTo>
                  <a:lnTo>
                    <a:pt x="2976" y="234"/>
                  </a:lnTo>
                  <a:lnTo>
                    <a:pt x="2976" y="240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46"/>
                  </a:lnTo>
                  <a:lnTo>
                    <a:pt x="2982" y="246"/>
                  </a:lnTo>
                  <a:lnTo>
                    <a:pt x="2982" y="246"/>
                  </a:lnTo>
                  <a:lnTo>
                    <a:pt x="2982" y="246"/>
                  </a:lnTo>
                  <a:lnTo>
                    <a:pt x="2988" y="252"/>
                  </a:lnTo>
                  <a:lnTo>
                    <a:pt x="2988" y="252"/>
                  </a:lnTo>
                  <a:lnTo>
                    <a:pt x="2988" y="252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94" y="258"/>
                  </a:lnTo>
                  <a:lnTo>
                    <a:pt x="2994" y="264"/>
                  </a:lnTo>
                  <a:lnTo>
                    <a:pt x="2994" y="264"/>
                  </a:lnTo>
                  <a:lnTo>
                    <a:pt x="2994" y="264"/>
                  </a:lnTo>
                  <a:lnTo>
                    <a:pt x="2994" y="270"/>
                  </a:lnTo>
                  <a:lnTo>
                    <a:pt x="2994" y="270"/>
                  </a:lnTo>
                  <a:lnTo>
                    <a:pt x="3000" y="270"/>
                  </a:lnTo>
                  <a:lnTo>
                    <a:pt x="3000" y="270"/>
                  </a:lnTo>
                  <a:lnTo>
                    <a:pt x="3000" y="276"/>
                  </a:lnTo>
                  <a:lnTo>
                    <a:pt x="3000" y="276"/>
                  </a:lnTo>
                  <a:lnTo>
                    <a:pt x="3000" y="276"/>
                  </a:lnTo>
                  <a:lnTo>
                    <a:pt x="3000" y="282"/>
                  </a:lnTo>
                  <a:lnTo>
                    <a:pt x="3006" y="282"/>
                  </a:lnTo>
                  <a:lnTo>
                    <a:pt x="3006" y="282"/>
                  </a:lnTo>
                  <a:lnTo>
                    <a:pt x="3006" y="282"/>
                  </a:lnTo>
                  <a:lnTo>
                    <a:pt x="3006" y="288"/>
                  </a:lnTo>
                  <a:lnTo>
                    <a:pt x="3006" y="288"/>
                  </a:lnTo>
                  <a:lnTo>
                    <a:pt x="3006" y="288"/>
                  </a:lnTo>
                  <a:lnTo>
                    <a:pt x="3006" y="294"/>
                  </a:lnTo>
                  <a:lnTo>
                    <a:pt x="3012" y="294"/>
                  </a:lnTo>
                  <a:lnTo>
                    <a:pt x="3012" y="294"/>
                  </a:lnTo>
                  <a:lnTo>
                    <a:pt x="3012" y="294"/>
                  </a:lnTo>
                  <a:lnTo>
                    <a:pt x="3012" y="300"/>
                  </a:lnTo>
                  <a:lnTo>
                    <a:pt x="3012" y="300"/>
                  </a:lnTo>
                  <a:lnTo>
                    <a:pt x="3012" y="300"/>
                  </a:lnTo>
                  <a:lnTo>
                    <a:pt x="3018" y="306"/>
                  </a:lnTo>
                  <a:lnTo>
                    <a:pt x="3018" y="306"/>
                  </a:lnTo>
                  <a:lnTo>
                    <a:pt x="3018" y="306"/>
                  </a:lnTo>
                  <a:lnTo>
                    <a:pt x="3018" y="306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24" y="312"/>
                  </a:lnTo>
                  <a:lnTo>
                    <a:pt x="3024" y="318"/>
                  </a:lnTo>
                  <a:lnTo>
                    <a:pt x="3024" y="318"/>
                  </a:lnTo>
                  <a:lnTo>
                    <a:pt x="3024" y="318"/>
                  </a:lnTo>
                  <a:lnTo>
                    <a:pt x="3024" y="318"/>
                  </a:lnTo>
                  <a:lnTo>
                    <a:pt x="3024" y="324"/>
                  </a:lnTo>
                  <a:lnTo>
                    <a:pt x="3030" y="324"/>
                  </a:lnTo>
                  <a:lnTo>
                    <a:pt x="3030" y="324"/>
                  </a:lnTo>
                  <a:lnTo>
                    <a:pt x="3030" y="330"/>
                  </a:lnTo>
                  <a:lnTo>
                    <a:pt x="3030" y="330"/>
                  </a:lnTo>
                  <a:lnTo>
                    <a:pt x="3030" y="330"/>
                  </a:lnTo>
                  <a:lnTo>
                    <a:pt x="3030" y="330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42"/>
                  </a:lnTo>
                  <a:lnTo>
                    <a:pt x="3036" y="342"/>
                  </a:lnTo>
                  <a:lnTo>
                    <a:pt x="3036" y="342"/>
                  </a:lnTo>
                  <a:lnTo>
                    <a:pt x="3042" y="342"/>
                  </a:lnTo>
                  <a:lnTo>
                    <a:pt x="3042" y="348"/>
                  </a:lnTo>
                  <a:lnTo>
                    <a:pt x="3042" y="348"/>
                  </a:lnTo>
                  <a:lnTo>
                    <a:pt x="3042" y="348"/>
                  </a:lnTo>
                  <a:lnTo>
                    <a:pt x="3042" y="348"/>
                  </a:lnTo>
                  <a:lnTo>
                    <a:pt x="3042" y="354"/>
                  </a:lnTo>
                  <a:lnTo>
                    <a:pt x="3048" y="354"/>
                  </a:lnTo>
                  <a:lnTo>
                    <a:pt x="3048" y="354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6"/>
                  </a:lnTo>
                  <a:lnTo>
                    <a:pt x="3054" y="366"/>
                  </a:lnTo>
                  <a:lnTo>
                    <a:pt x="3054" y="366"/>
                  </a:lnTo>
                  <a:lnTo>
                    <a:pt x="3054" y="372"/>
                  </a:lnTo>
                  <a:lnTo>
                    <a:pt x="3054" y="372"/>
                  </a:lnTo>
                  <a:lnTo>
                    <a:pt x="3054" y="372"/>
                  </a:lnTo>
                  <a:lnTo>
                    <a:pt x="3054" y="372"/>
                  </a:lnTo>
                  <a:lnTo>
                    <a:pt x="3060" y="378"/>
                  </a:lnTo>
                  <a:lnTo>
                    <a:pt x="3060" y="378"/>
                  </a:lnTo>
                  <a:lnTo>
                    <a:pt x="3060" y="378"/>
                  </a:lnTo>
                  <a:lnTo>
                    <a:pt x="3060" y="378"/>
                  </a:lnTo>
                  <a:lnTo>
                    <a:pt x="3060" y="384"/>
                  </a:lnTo>
                  <a:lnTo>
                    <a:pt x="3060" y="384"/>
                  </a:lnTo>
                  <a:lnTo>
                    <a:pt x="3066" y="384"/>
                  </a:lnTo>
                  <a:lnTo>
                    <a:pt x="3066" y="390"/>
                  </a:lnTo>
                  <a:lnTo>
                    <a:pt x="3066" y="390"/>
                  </a:lnTo>
                  <a:lnTo>
                    <a:pt x="3066" y="390"/>
                  </a:lnTo>
                  <a:lnTo>
                    <a:pt x="3066" y="390"/>
                  </a:lnTo>
                  <a:lnTo>
                    <a:pt x="3066" y="396"/>
                  </a:lnTo>
                  <a:lnTo>
                    <a:pt x="3072" y="396"/>
                  </a:lnTo>
                  <a:lnTo>
                    <a:pt x="3072" y="396"/>
                  </a:lnTo>
                  <a:lnTo>
                    <a:pt x="3072" y="402"/>
                  </a:lnTo>
                  <a:lnTo>
                    <a:pt x="3072" y="402"/>
                  </a:lnTo>
                  <a:lnTo>
                    <a:pt x="3072" y="402"/>
                  </a:lnTo>
                  <a:lnTo>
                    <a:pt x="3072" y="402"/>
                  </a:lnTo>
                  <a:lnTo>
                    <a:pt x="3078" y="408"/>
                  </a:lnTo>
                  <a:lnTo>
                    <a:pt x="3078" y="408"/>
                  </a:lnTo>
                  <a:lnTo>
                    <a:pt x="3078" y="408"/>
                  </a:lnTo>
                  <a:lnTo>
                    <a:pt x="3078" y="408"/>
                  </a:lnTo>
                  <a:lnTo>
                    <a:pt x="3078" y="414"/>
                  </a:lnTo>
                  <a:lnTo>
                    <a:pt x="3078" y="414"/>
                  </a:lnTo>
                  <a:lnTo>
                    <a:pt x="3084" y="414"/>
                  </a:lnTo>
                  <a:lnTo>
                    <a:pt x="3084" y="420"/>
                  </a:lnTo>
                  <a:lnTo>
                    <a:pt x="3084" y="420"/>
                  </a:lnTo>
                  <a:lnTo>
                    <a:pt x="3084" y="420"/>
                  </a:lnTo>
                  <a:lnTo>
                    <a:pt x="3084" y="420"/>
                  </a:lnTo>
                  <a:lnTo>
                    <a:pt x="3084" y="426"/>
                  </a:lnTo>
                  <a:lnTo>
                    <a:pt x="3090" y="426"/>
                  </a:lnTo>
                  <a:lnTo>
                    <a:pt x="3090" y="426"/>
                  </a:lnTo>
                  <a:lnTo>
                    <a:pt x="3090" y="426"/>
                  </a:lnTo>
                  <a:lnTo>
                    <a:pt x="3090" y="432"/>
                  </a:lnTo>
                  <a:lnTo>
                    <a:pt x="3090" y="432"/>
                  </a:lnTo>
                  <a:lnTo>
                    <a:pt x="3090" y="432"/>
                  </a:lnTo>
                  <a:lnTo>
                    <a:pt x="3090" y="432"/>
                  </a:lnTo>
                  <a:lnTo>
                    <a:pt x="3096" y="438"/>
                  </a:lnTo>
                  <a:lnTo>
                    <a:pt x="3096" y="438"/>
                  </a:lnTo>
                  <a:lnTo>
                    <a:pt x="3096" y="438"/>
                  </a:lnTo>
                  <a:lnTo>
                    <a:pt x="3096" y="444"/>
                  </a:lnTo>
                  <a:lnTo>
                    <a:pt x="3096" y="444"/>
                  </a:lnTo>
                  <a:lnTo>
                    <a:pt x="3096" y="444"/>
                  </a:lnTo>
                  <a:lnTo>
                    <a:pt x="3102" y="444"/>
                  </a:lnTo>
                  <a:lnTo>
                    <a:pt x="3102" y="450"/>
                  </a:lnTo>
                  <a:lnTo>
                    <a:pt x="3102" y="450"/>
                  </a:lnTo>
                  <a:lnTo>
                    <a:pt x="3102" y="450"/>
                  </a:lnTo>
                  <a:lnTo>
                    <a:pt x="3102" y="450"/>
                  </a:lnTo>
                  <a:lnTo>
                    <a:pt x="3102" y="456"/>
                  </a:lnTo>
                  <a:lnTo>
                    <a:pt x="3108" y="456"/>
                  </a:lnTo>
                  <a:lnTo>
                    <a:pt x="3108" y="456"/>
                  </a:lnTo>
                  <a:lnTo>
                    <a:pt x="3108" y="456"/>
                  </a:lnTo>
                  <a:lnTo>
                    <a:pt x="3108" y="462"/>
                  </a:lnTo>
                  <a:lnTo>
                    <a:pt x="3108" y="462"/>
                  </a:lnTo>
                  <a:lnTo>
                    <a:pt x="3108" y="462"/>
                  </a:lnTo>
                  <a:lnTo>
                    <a:pt x="3114" y="468"/>
                  </a:lnTo>
                  <a:lnTo>
                    <a:pt x="3114" y="468"/>
                  </a:lnTo>
                  <a:lnTo>
                    <a:pt x="3114" y="468"/>
                  </a:lnTo>
                  <a:lnTo>
                    <a:pt x="3114" y="468"/>
                  </a:lnTo>
                  <a:lnTo>
                    <a:pt x="3114" y="474"/>
                  </a:lnTo>
                  <a:lnTo>
                    <a:pt x="3114" y="474"/>
                  </a:lnTo>
                  <a:lnTo>
                    <a:pt x="3120" y="474"/>
                  </a:lnTo>
                  <a:lnTo>
                    <a:pt x="3120" y="474"/>
                  </a:lnTo>
                  <a:lnTo>
                    <a:pt x="3120" y="480"/>
                  </a:lnTo>
                  <a:lnTo>
                    <a:pt x="3120" y="480"/>
                  </a:lnTo>
                  <a:lnTo>
                    <a:pt x="3120" y="480"/>
                  </a:lnTo>
                  <a:lnTo>
                    <a:pt x="3120" y="480"/>
                  </a:lnTo>
                  <a:lnTo>
                    <a:pt x="3126" y="486"/>
                  </a:lnTo>
                  <a:lnTo>
                    <a:pt x="3126" y="486"/>
                  </a:lnTo>
                  <a:lnTo>
                    <a:pt x="3126" y="486"/>
                  </a:lnTo>
                  <a:lnTo>
                    <a:pt x="3126" y="486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32" y="492"/>
                  </a:lnTo>
                  <a:lnTo>
                    <a:pt x="3132" y="492"/>
                  </a:lnTo>
                  <a:lnTo>
                    <a:pt x="3132" y="498"/>
                  </a:lnTo>
                  <a:lnTo>
                    <a:pt x="3132" y="498"/>
                  </a:lnTo>
                  <a:lnTo>
                    <a:pt x="3132" y="498"/>
                  </a:lnTo>
                  <a:lnTo>
                    <a:pt x="3132" y="498"/>
                  </a:lnTo>
                  <a:lnTo>
                    <a:pt x="3132" y="504"/>
                  </a:lnTo>
                  <a:lnTo>
                    <a:pt x="3138" y="504"/>
                  </a:lnTo>
                  <a:lnTo>
                    <a:pt x="3138" y="504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22"/>
                  </a:lnTo>
                  <a:lnTo>
                    <a:pt x="3144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8"/>
                  </a:lnTo>
                  <a:lnTo>
                    <a:pt x="3150" y="528"/>
                  </a:lnTo>
                  <a:lnTo>
                    <a:pt x="3150" y="528"/>
                  </a:lnTo>
                  <a:lnTo>
                    <a:pt x="3156" y="528"/>
                  </a:lnTo>
                  <a:lnTo>
                    <a:pt x="3156" y="534"/>
                  </a:lnTo>
                  <a:lnTo>
                    <a:pt x="3156" y="534"/>
                  </a:lnTo>
                  <a:lnTo>
                    <a:pt x="3156" y="534"/>
                  </a:lnTo>
                  <a:lnTo>
                    <a:pt x="3156" y="534"/>
                  </a:lnTo>
                  <a:lnTo>
                    <a:pt x="3156" y="534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8" y="546"/>
                  </a:lnTo>
                  <a:lnTo>
                    <a:pt x="3168" y="546"/>
                  </a:lnTo>
                  <a:lnTo>
                    <a:pt x="3168" y="546"/>
                  </a:lnTo>
                  <a:lnTo>
                    <a:pt x="3168" y="546"/>
                  </a:lnTo>
                  <a:lnTo>
                    <a:pt x="3168" y="546"/>
                  </a:lnTo>
                  <a:lnTo>
                    <a:pt x="3168" y="546"/>
                  </a:lnTo>
                  <a:lnTo>
                    <a:pt x="3168" y="552"/>
                  </a:lnTo>
                  <a:lnTo>
                    <a:pt x="3174" y="552"/>
                  </a:lnTo>
                  <a:lnTo>
                    <a:pt x="3174" y="552"/>
                  </a:lnTo>
                  <a:lnTo>
                    <a:pt x="3174" y="552"/>
                  </a:lnTo>
                  <a:lnTo>
                    <a:pt x="3174" y="552"/>
                  </a:lnTo>
                  <a:lnTo>
                    <a:pt x="3174" y="552"/>
                  </a:lnTo>
                  <a:lnTo>
                    <a:pt x="3174" y="552"/>
                  </a:lnTo>
                  <a:lnTo>
                    <a:pt x="3180" y="552"/>
                  </a:lnTo>
                  <a:lnTo>
                    <a:pt x="3180" y="558"/>
                  </a:lnTo>
                  <a:lnTo>
                    <a:pt x="3180" y="558"/>
                  </a:lnTo>
                  <a:lnTo>
                    <a:pt x="3180" y="558"/>
                  </a:lnTo>
                  <a:lnTo>
                    <a:pt x="3180" y="558"/>
                  </a:lnTo>
                  <a:lnTo>
                    <a:pt x="3180" y="558"/>
                  </a:lnTo>
                  <a:lnTo>
                    <a:pt x="3186" y="558"/>
                  </a:lnTo>
                  <a:lnTo>
                    <a:pt x="3186" y="558"/>
                  </a:lnTo>
                  <a:lnTo>
                    <a:pt x="3186" y="558"/>
                  </a:lnTo>
                  <a:lnTo>
                    <a:pt x="3186" y="558"/>
                  </a:lnTo>
                  <a:lnTo>
                    <a:pt x="3186" y="564"/>
                  </a:lnTo>
                  <a:lnTo>
                    <a:pt x="3186" y="564"/>
                  </a:lnTo>
                  <a:lnTo>
                    <a:pt x="3192" y="564"/>
                  </a:lnTo>
                  <a:lnTo>
                    <a:pt x="3192" y="564"/>
                  </a:lnTo>
                  <a:lnTo>
                    <a:pt x="3192" y="564"/>
                  </a:lnTo>
                  <a:lnTo>
                    <a:pt x="3192" y="564"/>
                  </a:lnTo>
                  <a:lnTo>
                    <a:pt x="3192" y="564"/>
                  </a:lnTo>
                  <a:lnTo>
                    <a:pt x="3192" y="564"/>
                  </a:lnTo>
                  <a:lnTo>
                    <a:pt x="3198" y="564"/>
                  </a:lnTo>
                  <a:lnTo>
                    <a:pt x="3198" y="564"/>
                  </a:lnTo>
                  <a:lnTo>
                    <a:pt x="3198" y="564"/>
                  </a:lnTo>
                  <a:lnTo>
                    <a:pt x="3198" y="564"/>
                  </a:lnTo>
                  <a:lnTo>
                    <a:pt x="3198" y="564"/>
                  </a:lnTo>
                  <a:lnTo>
                    <a:pt x="3198" y="564"/>
                  </a:lnTo>
                  <a:lnTo>
                    <a:pt x="3204" y="564"/>
                  </a:lnTo>
                  <a:lnTo>
                    <a:pt x="3204" y="564"/>
                  </a:lnTo>
                  <a:lnTo>
                    <a:pt x="3204" y="570"/>
                  </a:lnTo>
                  <a:lnTo>
                    <a:pt x="3204" y="570"/>
                  </a:lnTo>
                  <a:lnTo>
                    <a:pt x="3204" y="570"/>
                  </a:lnTo>
                  <a:lnTo>
                    <a:pt x="3204" y="570"/>
                  </a:lnTo>
                  <a:lnTo>
                    <a:pt x="3204" y="570"/>
                  </a:lnTo>
                  <a:lnTo>
                    <a:pt x="3210" y="570"/>
                  </a:lnTo>
                  <a:lnTo>
                    <a:pt x="3210" y="570"/>
                  </a:lnTo>
                  <a:lnTo>
                    <a:pt x="3210" y="570"/>
                  </a:lnTo>
                  <a:lnTo>
                    <a:pt x="3210" y="570"/>
                  </a:lnTo>
                  <a:lnTo>
                    <a:pt x="3210" y="570"/>
                  </a:lnTo>
                  <a:lnTo>
                    <a:pt x="3210" y="570"/>
                  </a:lnTo>
                  <a:lnTo>
                    <a:pt x="3216" y="570"/>
                  </a:lnTo>
                  <a:lnTo>
                    <a:pt x="3216" y="570"/>
                  </a:lnTo>
                  <a:lnTo>
                    <a:pt x="3216" y="570"/>
                  </a:lnTo>
                  <a:lnTo>
                    <a:pt x="3216" y="570"/>
                  </a:lnTo>
                  <a:lnTo>
                    <a:pt x="3216" y="570"/>
                  </a:lnTo>
                  <a:lnTo>
                    <a:pt x="3216" y="570"/>
                  </a:lnTo>
                  <a:lnTo>
                    <a:pt x="3222" y="570"/>
                  </a:lnTo>
                  <a:lnTo>
                    <a:pt x="3222" y="570"/>
                  </a:lnTo>
                  <a:lnTo>
                    <a:pt x="3222" y="570"/>
                  </a:lnTo>
                  <a:lnTo>
                    <a:pt x="3222" y="564"/>
                  </a:lnTo>
                  <a:lnTo>
                    <a:pt x="3222" y="564"/>
                  </a:lnTo>
                  <a:lnTo>
                    <a:pt x="3222" y="564"/>
                  </a:lnTo>
                  <a:lnTo>
                    <a:pt x="3228" y="564"/>
                  </a:lnTo>
                  <a:lnTo>
                    <a:pt x="3228" y="564"/>
                  </a:lnTo>
                  <a:lnTo>
                    <a:pt x="3228" y="564"/>
                  </a:lnTo>
                  <a:lnTo>
                    <a:pt x="3228" y="564"/>
                  </a:lnTo>
                  <a:lnTo>
                    <a:pt x="3228" y="564"/>
                  </a:lnTo>
                  <a:lnTo>
                    <a:pt x="3228" y="564"/>
                  </a:lnTo>
                  <a:lnTo>
                    <a:pt x="3234" y="564"/>
                  </a:lnTo>
                  <a:lnTo>
                    <a:pt x="3234" y="564"/>
                  </a:lnTo>
                  <a:lnTo>
                    <a:pt x="3234" y="564"/>
                  </a:lnTo>
                  <a:lnTo>
                    <a:pt x="3234" y="564"/>
                  </a:lnTo>
                  <a:lnTo>
                    <a:pt x="3234" y="564"/>
                  </a:lnTo>
                  <a:lnTo>
                    <a:pt x="3234" y="564"/>
                  </a:lnTo>
                  <a:lnTo>
                    <a:pt x="3240" y="564"/>
                  </a:lnTo>
                  <a:lnTo>
                    <a:pt x="3240" y="564"/>
                  </a:lnTo>
                  <a:lnTo>
                    <a:pt x="3240" y="558"/>
                  </a:lnTo>
                  <a:lnTo>
                    <a:pt x="3240" y="558"/>
                  </a:lnTo>
                  <a:lnTo>
                    <a:pt x="3240" y="558"/>
                  </a:lnTo>
                  <a:lnTo>
                    <a:pt x="3240" y="558"/>
                  </a:lnTo>
                  <a:lnTo>
                    <a:pt x="3246" y="558"/>
                  </a:lnTo>
                  <a:lnTo>
                    <a:pt x="3246" y="558"/>
                  </a:lnTo>
                  <a:lnTo>
                    <a:pt x="3246" y="558"/>
                  </a:lnTo>
                  <a:lnTo>
                    <a:pt x="3246" y="558"/>
                  </a:lnTo>
                  <a:lnTo>
                    <a:pt x="3246" y="558"/>
                  </a:lnTo>
                  <a:lnTo>
                    <a:pt x="3246" y="558"/>
                  </a:lnTo>
                  <a:lnTo>
                    <a:pt x="3246" y="558"/>
                  </a:lnTo>
                  <a:lnTo>
                    <a:pt x="3252" y="558"/>
                  </a:lnTo>
                  <a:lnTo>
                    <a:pt x="3252" y="552"/>
                  </a:lnTo>
                  <a:lnTo>
                    <a:pt x="3252" y="552"/>
                  </a:lnTo>
                  <a:lnTo>
                    <a:pt x="3252" y="552"/>
                  </a:lnTo>
                  <a:lnTo>
                    <a:pt x="3252" y="552"/>
                  </a:lnTo>
                  <a:lnTo>
                    <a:pt x="3252" y="552"/>
                  </a:lnTo>
                  <a:lnTo>
                    <a:pt x="3258" y="552"/>
                  </a:lnTo>
                  <a:lnTo>
                    <a:pt x="3258" y="552"/>
                  </a:lnTo>
                  <a:lnTo>
                    <a:pt x="3258" y="552"/>
                  </a:lnTo>
                  <a:lnTo>
                    <a:pt x="3258" y="552"/>
                  </a:lnTo>
                  <a:lnTo>
                    <a:pt x="3258" y="552"/>
                  </a:lnTo>
                  <a:lnTo>
                    <a:pt x="3258" y="552"/>
                  </a:lnTo>
                  <a:lnTo>
                    <a:pt x="3264" y="552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6" y="540"/>
                  </a:lnTo>
                  <a:lnTo>
                    <a:pt x="3276" y="540"/>
                  </a:lnTo>
                  <a:lnTo>
                    <a:pt x="3276" y="540"/>
                  </a:lnTo>
                  <a:lnTo>
                    <a:pt x="3276" y="540"/>
                  </a:lnTo>
                  <a:lnTo>
                    <a:pt x="3276" y="540"/>
                  </a:lnTo>
                  <a:lnTo>
                    <a:pt x="3276" y="540"/>
                  </a:lnTo>
                  <a:lnTo>
                    <a:pt x="3282" y="540"/>
                  </a:lnTo>
                  <a:lnTo>
                    <a:pt x="3282" y="540"/>
                  </a:lnTo>
                  <a:lnTo>
                    <a:pt x="3282" y="540"/>
                  </a:lnTo>
                  <a:lnTo>
                    <a:pt x="3282" y="540"/>
                  </a:lnTo>
                  <a:lnTo>
                    <a:pt x="3282" y="540"/>
                  </a:lnTo>
                  <a:lnTo>
                    <a:pt x="3282" y="534"/>
                  </a:lnTo>
                  <a:lnTo>
                    <a:pt x="3288" y="534"/>
                  </a:lnTo>
                  <a:lnTo>
                    <a:pt x="3288" y="534"/>
                  </a:lnTo>
                  <a:lnTo>
                    <a:pt x="3288" y="534"/>
                  </a:lnTo>
                  <a:lnTo>
                    <a:pt x="3288" y="534"/>
                  </a:lnTo>
                  <a:lnTo>
                    <a:pt x="3288" y="534"/>
                  </a:lnTo>
                  <a:lnTo>
                    <a:pt x="3288" y="534"/>
                  </a:lnTo>
                  <a:lnTo>
                    <a:pt x="3288" y="534"/>
                  </a:lnTo>
                  <a:lnTo>
                    <a:pt x="3294" y="534"/>
                  </a:lnTo>
                  <a:lnTo>
                    <a:pt x="3294" y="534"/>
                  </a:lnTo>
                  <a:lnTo>
                    <a:pt x="3294" y="528"/>
                  </a:lnTo>
                  <a:lnTo>
                    <a:pt x="3294" y="528"/>
                  </a:lnTo>
                  <a:lnTo>
                    <a:pt x="3294" y="528"/>
                  </a:lnTo>
                  <a:lnTo>
                    <a:pt x="3294" y="528"/>
                  </a:lnTo>
                  <a:lnTo>
                    <a:pt x="3300" y="528"/>
                  </a:lnTo>
                  <a:lnTo>
                    <a:pt x="3300" y="528"/>
                  </a:lnTo>
                  <a:lnTo>
                    <a:pt x="3300" y="528"/>
                  </a:lnTo>
                  <a:lnTo>
                    <a:pt x="3300" y="528"/>
                  </a:lnTo>
                  <a:lnTo>
                    <a:pt x="3300" y="528"/>
                  </a:lnTo>
                  <a:lnTo>
                    <a:pt x="3300" y="522"/>
                  </a:lnTo>
                  <a:lnTo>
                    <a:pt x="3306" y="522"/>
                  </a:lnTo>
                  <a:lnTo>
                    <a:pt x="3306" y="522"/>
                  </a:lnTo>
                  <a:lnTo>
                    <a:pt x="3306" y="522"/>
                  </a:lnTo>
                  <a:lnTo>
                    <a:pt x="3306" y="522"/>
                  </a:lnTo>
                  <a:lnTo>
                    <a:pt x="3306" y="522"/>
                  </a:lnTo>
                  <a:lnTo>
                    <a:pt x="3306" y="522"/>
                  </a:lnTo>
                  <a:lnTo>
                    <a:pt x="3312" y="522"/>
                  </a:lnTo>
                  <a:lnTo>
                    <a:pt x="3312" y="522"/>
                  </a:lnTo>
                  <a:lnTo>
                    <a:pt x="3312" y="522"/>
                  </a:lnTo>
                  <a:lnTo>
                    <a:pt x="3312" y="516"/>
                  </a:lnTo>
                  <a:lnTo>
                    <a:pt x="3312" y="516"/>
                  </a:lnTo>
                  <a:lnTo>
                    <a:pt x="3312" y="516"/>
                  </a:lnTo>
                  <a:lnTo>
                    <a:pt x="3318" y="516"/>
                  </a:lnTo>
                  <a:lnTo>
                    <a:pt x="3318" y="516"/>
                  </a:lnTo>
                  <a:lnTo>
                    <a:pt x="3318" y="516"/>
                  </a:lnTo>
                  <a:lnTo>
                    <a:pt x="3318" y="516"/>
                  </a:lnTo>
                  <a:lnTo>
                    <a:pt x="3318" y="516"/>
                  </a:lnTo>
                  <a:lnTo>
                    <a:pt x="3318" y="516"/>
                  </a:lnTo>
                  <a:lnTo>
                    <a:pt x="3324" y="510"/>
                  </a:lnTo>
                  <a:lnTo>
                    <a:pt x="3324" y="510"/>
                  </a:lnTo>
                  <a:lnTo>
                    <a:pt x="3324" y="510"/>
                  </a:lnTo>
                  <a:lnTo>
                    <a:pt x="3324" y="510"/>
                  </a:lnTo>
                  <a:lnTo>
                    <a:pt x="3324" y="510"/>
                  </a:lnTo>
                  <a:lnTo>
                    <a:pt x="3330" y="510"/>
                  </a:lnTo>
                  <a:lnTo>
                    <a:pt x="3330" y="510"/>
                  </a:lnTo>
                  <a:lnTo>
                    <a:pt x="3330" y="510"/>
                  </a:lnTo>
                  <a:lnTo>
                    <a:pt x="3330" y="504"/>
                  </a:lnTo>
                  <a:lnTo>
                    <a:pt x="3330" y="504"/>
                  </a:lnTo>
                  <a:lnTo>
                    <a:pt x="3330" y="504"/>
                  </a:lnTo>
                  <a:lnTo>
                    <a:pt x="3330" y="504"/>
                  </a:lnTo>
                  <a:lnTo>
                    <a:pt x="3336" y="504"/>
                  </a:lnTo>
                  <a:lnTo>
                    <a:pt x="3336" y="504"/>
                  </a:lnTo>
                  <a:lnTo>
                    <a:pt x="3336" y="504"/>
                  </a:lnTo>
                  <a:lnTo>
                    <a:pt x="3336" y="504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42" y="498"/>
                  </a:lnTo>
                  <a:lnTo>
                    <a:pt x="3342" y="498"/>
                  </a:lnTo>
                  <a:lnTo>
                    <a:pt x="3342" y="498"/>
                  </a:lnTo>
                  <a:lnTo>
                    <a:pt x="3342" y="498"/>
                  </a:lnTo>
                  <a:lnTo>
                    <a:pt x="3342" y="498"/>
                  </a:lnTo>
                  <a:lnTo>
                    <a:pt x="3342" y="498"/>
                  </a:lnTo>
                  <a:lnTo>
                    <a:pt x="3348" y="498"/>
                  </a:lnTo>
                  <a:lnTo>
                    <a:pt x="3348" y="492"/>
                  </a:lnTo>
                  <a:lnTo>
                    <a:pt x="3348" y="492"/>
                  </a:lnTo>
                  <a:lnTo>
                    <a:pt x="3348" y="492"/>
                  </a:lnTo>
                  <a:lnTo>
                    <a:pt x="3348" y="492"/>
                  </a:lnTo>
                  <a:lnTo>
                    <a:pt x="3348" y="492"/>
                  </a:lnTo>
                  <a:lnTo>
                    <a:pt x="3354" y="492"/>
                  </a:lnTo>
                  <a:lnTo>
                    <a:pt x="3354" y="492"/>
                  </a:lnTo>
                  <a:lnTo>
                    <a:pt x="3354" y="492"/>
                  </a:lnTo>
                  <a:lnTo>
                    <a:pt x="3354" y="486"/>
                  </a:lnTo>
                  <a:lnTo>
                    <a:pt x="3354" y="486"/>
                  </a:lnTo>
                  <a:lnTo>
                    <a:pt x="3354" y="486"/>
                  </a:lnTo>
                  <a:lnTo>
                    <a:pt x="3360" y="486"/>
                  </a:lnTo>
                  <a:lnTo>
                    <a:pt x="3360" y="486"/>
                  </a:lnTo>
                  <a:lnTo>
                    <a:pt x="3360" y="486"/>
                  </a:lnTo>
                  <a:lnTo>
                    <a:pt x="3360" y="486"/>
                  </a:lnTo>
                  <a:lnTo>
                    <a:pt x="3360" y="486"/>
                  </a:lnTo>
                  <a:lnTo>
                    <a:pt x="3360" y="480"/>
                  </a:lnTo>
                  <a:lnTo>
                    <a:pt x="3366" y="480"/>
                  </a:lnTo>
                  <a:lnTo>
                    <a:pt x="3366" y="480"/>
                  </a:lnTo>
                  <a:lnTo>
                    <a:pt x="3366" y="480"/>
                  </a:lnTo>
                  <a:lnTo>
                    <a:pt x="3366" y="480"/>
                  </a:lnTo>
                  <a:lnTo>
                    <a:pt x="3366" y="480"/>
                  </a:lnTo>
                  <a:lnTo>
                    <a:pt x="3366" y="480"/>
                  </a:lnTo>
                  <a:lnTo>
                    <a:pt x="3372" y="480"/>
                  </a:lnTo>
                  <a:lnTo>
                    <a:pt x="3372" y="474"/>
                  </a:lnTo>
                  <a:lnTo>
                    <a:pt x="3372" y="474"/>
                  </a:lnTo>
                  <a:lnTo>
                    <a:pt x="3372" y="474"/>
                  </a:lnTo>
                  <a:lnTo>
                    <a:pt x="3372" y="474"/>
                  </a:lnTo>
                  <a:lnTo>
                    <a:pt x="3372" y="474"/>
                  </a:lnTo>
                  <a:lnTo>
                    <a:pt x="3372" y="474"/>
                  </a:lnTo>
                  <a:lnTo>
                    <a:pt x="3378" y="474"/>
                  </a:lnTo>
                  <a:lnTo>
                    <a:pt x="3378" y="474"/>
                  </a:lnTo>
                  <a:lnTo>
                    <a:pt x="3378" y="468"/>
                  </a:lnTo>
                  <a:lnTo>
                    <a:pt x="3378" y="468"/>
                  </a:lnTo>
                  <a:lnTo>
                    <a:pt x="3378" y="468"/>
                  </a:lnTo>
                  <a:lnTo>
                    <a:pt x="3378" y="468"/>
                  </a:lnTo>
                  <a:lnTo>
                    <a:pt x="3384" y="468"/>
                  </a:lnTo>
                  <a:lnTo>
                    <a:pt x="3384" y="468"/>
                  </a:lnTo>
                  <a:lnTo>
                    <a:pt x="3384" y="468"/>
                  </a:lnTo>
                  <a:lnTo>
                    <a:pt x="3384" y="462"/>
                  </a:lnTo>
                  <a:lnTo>
                    <a:pt x="3384" y="462"/>
                  </a:lnTo>
                  <a:lnTo>
                    <a:pt x="3384" y="462"/>
                  </a:lnTo>
                  <a:lnTo>
                    <a:pt x="3390" y="462"/>
                  </a:lnTo>
                  <a:lnTo>
                    <a:pt x="3390" y="462"/>
                  </a:lnTo>
                  <a:lnTo>
                    <a:pt x="3390" y="462"/>
                  </a:lnTo>
                  <a:lnTo>
                    <a:pt x="3390" y="462"/>
                  </a:lnTo>
                  <a:lnTo>
                    <a:pt x="3390" y="462"/>
                  </a:lnTo>
                  <a:lnTo>
                    <a:pt x="3390" y="456"/>
                  </a:lnTo>
                  <a:lnTo>
                    <a:pt x="3396" y="456"/>
                  </a:lnTo>
                  <a:lnTo>
                    <a:pt x="3396" y="456"/>
                  </a:lnTo>
                  <a:lnTo>
                    <a:pt x="3396" y="456"/>
                  </a:lnTo>
                  <a:lnTo>
                    <a:pt x="3396" y="456"/>
                  </a:lnTo>
                  <a:lnTo>
                    <a:pt x="3396" y="456"/>
                  </a:lnTo>
                  <a:lnTo>
                    <a:pt x="3396" y="456"/>
                  </a:lnTo>
                  <a:lnTo>
                    <a:pt x="3402" y="450"/>
                  </a:lnTo>
                  <a:lnTo>
                    <a:pt x="3402" y="450"/>
                  </a:lnTo>
                  <a:lnTo>
                    <a:pt x="3402" y="450"/>
                  </a:lnTo>
                  <a:lnTo>
                    <a:pt x="3402" y="450"/>
                  </a:lnTo>
                  <a:lnTo>
                    <a:pt x="3402" y="450"/>
                  </a:lnTo>
                  <a:lnTo>
                    <a:pt x="3402" y="450"/>
                  </a:lnTo>
                  <a:lnTo>
                    <a:pt x="3408" y="450"/>
                  </a:lnTo>
                  <a:lnTo>
                    <a:pt x="3408" y="444"/>
                  </a:lnTo>
                  <a:lnTo>
                    <a:pt x="3408" y="444"/>
                  </a:lnTo>
                  <a:lnTo>
                    <a:pt x="3408" y="444"/>
                  </a:lnTo>
                  <a:lnTo>
                    <a:pt x="3408" y="444"/>
                  </a:lnTo>
                  <a:lnTo>
                    <a:pt x="3408" y="444"/>
                  </a:lnTo>
                  <a:lnTo>
                    <a:pt x="3414" y="444"/>
                  </a:lnTo>
                  <a:lnTo>
                    <a:pt x="3414" y="444"/>
                  </a:lnTo>
                  <a:lnTo>
                    <a:pt x="3414" y="444"/>
                  </a:lnTo>
                  <a:lnTo>
                    <a:pt x="3414" y="438"/>
                  </a:lnTo>
                  <a:lnTo>
                    <a:pt x="3414" y="438"/>
                  </a:lnTo>
                  <a:lnTo>
                    <a:pt x="3414" y="438"/>
                  </a:lnTo>
                  <a:lnTo>
                    <a:pt x="3414" y="438"/>
                  </a:lnTo>
                  <a:lnTo>
                    <a:pt x="3420" y="438"/>
                  </a:lnTo>
                  <a:lnTo>
                    <a:pt x="3420" y="438"/>
                  </a:lnTo>
                  <a:lnTo>
                    <a:pt x="3420" y="438"/>
                  </a:lnTo>
                  <a:lnTo>
                    <a:pt x="3420" y="432"/>
                  </a:lnTo>
                  <a:lnTo>
                    <a:pt x="3420" y="432"/>
                  </a:lnTo>
                  <a:lnTo>
                    <a:pt x="3420" y="432"/>
                  </a:lnTo>
                  <a:lnTo>
                    <a:pt x="3426" y="432"/>
                  </a:lnTo>
                  <a:lnTo>
                    <a:pt x="3426" y="432"/>
                  </a:lnTo>
                  <a:lnTo>
                    <a:pt x="3426" y="432"/>
                  </a:lnTo>
                  <a:lnTo>
                    <a:pt x="3426" y="432"/>
                  </a:lnTo>
                  <a:lnTo>
                    <a:pt x="3426" y="426"/>
                  </a:lnTo>
                  <a:lnTo>
                    <a:pt x="3426" y="426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0"/>
                  </a:lnTo>
                  <a:lnTo>
                    <a:pt x="3438" y="420"/>
                  </a:lnTo>
                  <a:lnTo>
                    <a:pt x="3438" y="420"/>
                  </a:lnTo>
                  <a:lnTo>
                    <a:pt x="3438" y="420"/>
                  </a:lnTo>
                  <a:lnTo>
                    <a:pt x="3438" y="420"/>
                  </a:lnTo>
                  <a:lnTo>
                    <a:pt x="3438" y="420"/>
                  </a:lnTo>
                  <a:lnTo>
                    <a:pt x="3438" y="414"/>
                  </a:lnTo>
                  <a:lnTo>
                    <a:pt x="3444" y="414"/>
                  </a:lnTo>
                  <a:lnTo>
                    <a:pt x="3444" y="414"/>
                  </a:lnTo>
                  <a:lnTo>
                    <a:pt x="3444" y="414"/>
                  </a:lnTo>
                  <a:lnTo>
                    <a:pt x="3444" y="414"/>
                  </a:lnTo>
                  <a:lnTo>
                    <a:pt x="3444" y="414"/>
                  </a:lnTo>
                  <a:lnTo>
                    <a:pt x="3444" y="414"/>
                  </a:lnTo>
                  <a:lnTo>
                    <a:pt x="3450" y="408"/>
                  </a:lnTo>
                  <a:lnTo>
                    <a:pt x="3450" y="408"/>
                  </a:lnTo>
                  <a:lnTo>
                    <a:pt x="3450" y="408"/>
                  </a:lnTo>
                  <a:lnTo>
                    <a:pt x="3450" y="408"/>
                  </a:lnTo>
                  <a:lnTo>
                    <a:pt x="3450" y="408"/>
                  </a:lnTo>
                  <a:lnTo>
                    <a:pt x="3450" y="408"/>
                  </a:lnTo>
                  <a:lnTo>
                    <a:pt x="3456" y="408"/>
                  </a:lnTo>
                  <a:lnTo>
                    <a:pt x="3456" y="402"/>
                  </a:lnTo>
                  <a:lnTo>
                    <a:pt x="3456" y="402"/>
                  </a:lnTo>
                  <a:lnTo>
                    <a:pt x="3456" y="402"/>
                  </a:lnTo>
                  <a:lnTo>
                    <a:pt x="3456" y="402"/>
                  </a:lnTo>
                  <a:lnTo>
                    <a:pt x="3456" y="402"/>
                  </a:lnTo>
                  <a:lnTo>
                    <a:pt x="3456" y="402"/>
                  </a:lnTo>
                  <a:lnTo>
                    <a:pt x="3462" y="402"/>
                  </a:lnTo>
                  <a:lnTo>
                    <a:pt x="3462" y="396"/>
                  </a:lnTo>
                  <a:lnTo>
                    <a:pt x="3462" y="396"/>
                  </a:lnTo>
                  <a:lnTo>
                    <a:pt x="3462" y="396"/>
                  </a:lnTo>
                  <a:lnTo>
                    <a:pt x="3462" y="396"/>
                  </a:lnTo>
                  <a:lnTo>
                    <a:pt x="3462" y="396"/>
                  </a:lnTo>
                  <a:lnTo>
                    <a:pt x="3468" y="396"/>
                  </a:lnTo>
                  <a:lnTo>
                    <a:pt x="3468" y="390"/>
                  </a:lnTo>
                  <a:lnTo>
                    <a:pt x="3468" y="390"/>
                  </a:lnTo>
                  <a:lnTo>
                    <a:pt x="3468" y="390"/>
                  </a:lnTo>
                  <a:lnTo>
                    <a:pt x="3468" y="390"/>
                  </a:lnTo>
                  <a:lnTo>
                    <a:pt x="3468" y="390"/>
                  </a:lnTo>
                  <a:lnTo>
                    <a:pt x="3474" y="390"/>
                  </a:lnTo>
                  <a:lnTo>
                    <a:pt x="3474" y="390"/>
                  </a:lnTo>
                  <a:lnTo>
                    <a:pt x="3474" y="384"/>
                  </a:lnTo>
                  <a:lnTo>
                    <a:pt x="3474" y="384"/>
                  </a:lnTo>
                  <a:lnTo>
                    <a:pt x="3474" y="384"/>
                  </a:lnTo>
                  <a:lnTo>
                    <a:pt x="3474" y="384"/>
                  </a:lnTo>
                  <a:lnTo>
                    <a:pt x="3480" y="384"/>
                  </a:lnTo>
                  <a:lnTo>
                    <a:pt x="3480" y="384"/>
                  </a:lnTo>
                  <a:lnTo>
                    <a:pt x="3480" y="378"/>
                  </a:lnTo>
                  <a:lnTo>
                    <a:pt x="3480" y="378"/>
                  </a:lnTo>
                  <a:lnTo>
                    <a:pt x="3480" y="378"/>
                  </a:lnTo>
                  <a:lnTo>
                    <a:pt x="3480" y="378"/>
                  </a:lnTo>
                  <a:lnTo>
                    <a:pt x="3486" y="378"/>
                  </a:lnTo>
                  <a:lnTo>
                    <a:pt x="3486" y="378"/>
                  </a:lnTo>
                  <a:lnTo>
                    <a:pt x="3486" y="378"/>
                  </a:lnTo>
                  <a:lnTo>
                    <a:pt x="3486" y="372"/>
                  </a:lnTo>
                  <a:lnTo>
                    <a:pt x="3486" y="372"/>
                  </a:lnTo>
                  <a:lnTo>
                    <a:pt x="3486" y="372"/>
                  </a:lnTo>
                  <a:lnTo>
                    <a:pt x="3492" y="372"/>
                  </a:lnTo>
                  <a:lnTo>
                    <a:pt x="3492" y="372"/>
                  </a:lnTo>
                  <a:lnTo>
                    <a:pt x="3492" y="372"/>
                  </a:lnTo>
                  <a:lnTo>
                    <a:pt x="3492" y="366"/>
                  </a:lnTo>
                  <a:lnTo>
                    <a:pt x="3492" y="366"/>
                  </a:lnTo>
                  <a:lnTo>
                    <a:pt x="3492" y="366"/>
                  </a:lnTo>
                  <a:lnTo>
                    <a:pt x="3498" y="366"/>
                  </a:lnTo>
                  <a:lnTo>
                    <a:pt x="3498" y="366"/>
                  </a:lnTo>
                  <a:lnTo>
                    <a:pt x="3498" y="366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54"/>
                  </a:lnTo>
                  <a:lnTo>
                    <a:pt x="3504" y="354"/>
                  </a:lnTo>
                  <a:lnTo>
                    <a:pt x="3504" y="354"/>
                  </a:lnTo>
                  <a:lnTo>
                    <a:pt x="3504" y="354"/>
                  </a:lnTo>
                  <a:lnTo>
                    <a:pt x="3510" y="354"/>
                  </a:lnTo>
                  <a:lnTo>
                    <a:pt x="3510" y="354"/>
                  </a:lnTo>
                  <a:lnTo>
                    <a:pt x="3510" y="354"/>
                  </a:lnTo>
                  <a:lnTo>
                    <a:pt x="3510" y="348"/>
                  </a:lnTo>
                  <a:lnTo>
                    <a:pt x="3510" y="348"/>
                  </a:lnTo>
                  <a:lnTo>
                    <a:pt x="3510" y="348"/>
                  </a:lnTo>
                  <a:lnTo>
                    <a:pt x="3516" y="348"/>
                  </a:lnTo>
                  <a:lnTo>
                    <a:pt x="3516" y="348"/>
                  </a:lnTo>
                  <a:lnTo>
                    <a:pt x="3516" y="348"/>
                  </a:lnTo>
                  <a:lnTo>
                    <a:pt x="3516" y="342"/>
                  </a:lnTo>
                  <a:lnTo>
                    <a:pt x="3516" y="342"/>
                  </a:lnTo>
                  <a:lnTo>
                    <a:pt x="3516" y="342"/>
                  </a:lnTo>
                  <a:lnTo>
                    <a:pt x="3522" y="342"/>
                  </a:lnTo>
                  <a:lnTo>
                    <a:pt x="3522" y="342"/>
                  </a:lnTo>
                  <a:lnTo>
                    <a:pt x="3522" y="342"/>
                  </a:lnTo>
                  <a:lnTo>
                    <a:pt x="3522" y="342"/>
                  </a:lnTo>
                  <a:lnTo>
                    <a:pt x="3522" y="336"/>
                  </a:lnTo>
                  <a:lnTo>
                    <a:pt x="3522" y="336"/>
                  </a:lnTo>
                  <a:lnTo>
                    <a:pt x="3528" y="336"/>
                  </a:lnTo>
                  <a:lnTo>
                    <a:pt x="3528" y="336"/>
                  </a:lnTo>
                  <a:lnTo>
                    <a:pt x="3528" y="336"/>
                  </a:lnTo>
                  <a:lnTo>
                    <a:pt x="3528" y="336"/>
                  </a:lnTo>
                  <a:lnTo>
                    <a:pt x="3528" y="336"/>
                  </a:lnTo>
                  <a:lnTo>
                    <a:pt x="3528" y="336"/>
                  </a:lnTo>
                  <a:lnTo>
                    <a:pt x="3534" y="330"/>
                  </a:lnTo>
                  <a:lnTo>
                    <a:pt x="3534" y="330"/>
                  </a:lnTo>
                  <a:lnTo>
                    <a:pt x="3534" y="330"/>
                  </a:lnTo>
                  <a:lnTo>
                    <a:pt x="3534" y="330"/>
                  </a:lnTo>
                  <a:lnTo>
                    <a:pt x="3534" y="330"/>
                  </a:lnTo>
                  <a:lnTo>
                    <a:pt x="3534" y="330"/>
                  </a:lnTo>
                  <a:lnTo>
                    <a:pt x="3540" y="330"/>
                  </a:lnTo>
                  <a:lnTo>
                    <a:pt x="3540" y="330"/>
                  </a:lnTo>
                  <a:lnTo>
                    <a:pt x="3540" y="324"/>
                  </a:lnTo>
                  <a:lnTo>
                    <a:pt x="3540" y="324"/>
                  </a:lnTo>
                  <a:lnTo>
                    <a:pt x="3540" y="324"/>
                  </a:lnTo>
                  <a:lnTo>
                    <a:pt x="3540" y="324"/>
                  </a:lnTo>
                  <a:lnTo>
                    <a:pt x="3540" y="324"/>
                  </a:lnTo>
                  <a:lnTo>
                    <a:pt x="3546" y="324"/>
                  </a:lnTo>
                  <a:lnTo>
                    <a:pt x="3546" y="324"/>
                  </a:lnTo>
                  <a:lnTo>
                    <a:pt x="3546" y="324"/>
                  </a:lnTo>
                  <a:lnTo>
                    <a:pt x="3546" y="324"/>
                  </a:lnTo>
                  <a:lnTo>
                    <a:pt x="3546" y="324"/>
                  </a:lnTo>
                  <a:lnTo>
                    <a:pt x="3546" y="324"/>
                  </a:lnTo>
                  <a:lnTo>
                    <a:pt x="3552" y="318"/>
                  </a:lnTo>
                  <a:lnTo>
                    <a:pt x="3552" y="318"/>
                  </a:lnTo>
                  <a:lnTo>
                    <a:pt x="3552" y="318"/>
                  </a:lnTo>
                  <a:lnTo>
                    <a:pt x="3552" y="318"/>
                  </a:lnTo>
                  <a:lnTo>
                    <a:pt x="3552" y="318"/>
                  </a:lnTo>
                  <a:lnTo>
                    <a:pt x="3552" y="318"/>
                  </a:lnTo>
                  <a:lnTo>
                    <a:pt x="3558" y="318"/>
                  </a:lnTo>
                  <a:lnTo>
                    <a:pt x="3558" y="318"/>
                  </a:lnTo>
                  <a:lnTo>
                    <a:pt x="3558" y="318"/>
                  </a:lnTo>
                  <a:lnTo>
                    <a:pt x="3558" y="318"/>
                  </a:lnTo>
                  <a:lnTo>
                    <a:pt x="3558" y="318"/>
                  </a:lnTo>
                  <a:lnTo>
                    <a:pt x="3564" y="318"/>
                  </a:lnTo>
                  <a:lnTo>
                    <a:pt x="3564" y="318"/>
                  </a:lnTo>
                  <a:lnTo>
                    <a:pt x="3564" y="312"/>
                  </a:lnTo>
                  <a:lnTo>
                    <a:pt x="3564" y="312"/>
                  </a:lnTo>
                  <a:lnTo>
                    <a:pt x="3564" y="312"/>
                  </a:lnTo>
                  <a:lnTo>
                    <a:pt x="3564" y="312"/>
                  </a:lnTo>
                  <a:lnTo>
                    <a:pt x="3570" y="312"/>
                  </a:lnTo>
                  <a:lnTo>
                    <a:pt x="3570" y="312"/>
                  </a:lnTo>
                  <a:lnTo>
                    <a:pt x="3570" y="312"/>
                  </a:lnTo>
                  <a:lnTo>
                    <a:pt x="3570" y="312"/>
                  </a:lnTo>
                  <a:lnTo>
                    <a:pt x="3570" y="312"/>
                  </a:lnTo>
                  <a:lnTo>
                    <a:pt x="3570" y="312"/>
                  </a:lnTo>
                  <a:lnTo>
                    <a:pt x="3576" y="312"/>
                  </a:lnTo>
                  <a:lnTo>
                    <a:pt x="3576" y="312"/>
                  </a:lnTo>
                  <a:lnTo>
                    <a:pt x="3576" y="312"/>
                  </a:lnTo>
                  <a:lnTo>
                    <a:pt x="3576" y="312"/>
                  </a:lnTo>
                  <a:lnTo>
                    <a:pt x="3576" y="312"/>
                  </a:lnTo>
                  <a:lnTo>
                    <a:pt x="3576" y="312"/>
                  </a:lnTo>
                  <a:lnTo>
                    <a:pt x="3576" y="312"/>
                  </a:lnTo>
                  <a:lnTo>
                    <a:pt x="3582" y="312"/>
                  </a:lnTo>
                  <a:lnTo>
                    <a:pt x="3582" y="312"/>
                  </a:lnTo>
                  <a:lnTo>
                    <a:pt x="3582" y="312"/>
                  </a:lnTo>
                  <a:lnTo>
                    <a:pt x="3582" y="312"/>
                  </a:lnTo>
                  <a:lnTo>
                    <a:pt x="3582" y="312"/>
                  </a:lnTo>
                  <a:lnTo>
                    <a:pt x="3582" y="312"/>
                  </a:lnTo>
                  <a:lnTo>
                    <a:pt x="3588" y="312"/>
                  </a:lnTo>
                  <a:lnTo>
                    <a:pt x="3588" y="312"/>
                  </a:lnTo>
                  <a:lnTo>
                    <a:pt x="3588" y="312"/>
                  </a:lnTo>
                  <a:lnTo>
                    <a:pt x="3588" y="312"/>
                  </a:lnTo>
                  <a:lnTo>
                    <a:pt x="3588" y="312"/>
                  </a:lnTo>
                  <a:lnTo>
                    <a:pt x="3588" y="312"/>
                  </a:lnTo>
                  <a:lnTo>
                    <a:pt x="3594" y="312"/>
                  </a:lnTo>
                  <a:lnTo>
                    <a:pt x="3594" y="312"/>
                  </a:lnTo>
                  <a:lnTo>
                    <a:pt x="3594" y="312"/>
                  </a:lnTo>
                  <a:lnTo>
                    <a:pt x="3594" y="312"/>
                  </a:lnTo>
                  <a:lnTo>
                    <a:pt x="3594" y="312"/>
                  </a:lnTo>
                  <a:lnTo>
                    <a:pt x="3594" y="312"/>
                  </a:lnTo>
                  <a:lnTo>
                    <a:pt x="3600" y="312"/>
                  </a:lnTo>
                  <a:lnTo>
                    <a:pt x="3600" y="312"/>
                  </a:lnTo>
                  <a:lnTo>
                    <a:pt x="3600" y="312"/>
                  </a:lnTo>
                  <a:lnTo>
                    <a:pt x="3600" y="312"/>
                  </a:lnTo>
                  <a:lnTo>
                    <a:pt x="3600" y="312"/>
                  </a:lnTo>
                  <a:lnTo>
                    <a:pt x="3600" y="312"/>
                  </a:lnTo>
                  <a:lnTo>
                    <a:pt x="3606" y="312"/>
                  </a:lnTo>
                  <a:lnTo>
                    <a:pt x="3606" y="312"/>
                  </a:lnTo>
                  <a:lnTo>
                    <a:pt x="3606" y="312"/>
                  </a:lnTo>
                  <a:lnTo>
                    <a:pt x="3606" y="312"/>
                  </a:lnTo>
                  <a:lnTo>
                    <a:pt x="3606" y="312"/>
                  </a:lnTo>
                  <a:lnTo>
                    <a:pt x="3606" y="312"/>
                  </a:lnTo>
                  <a:lnTo>
                    <a:pt x="3612" y="312"/>
                  </a:lnTo>
                  <a:lnTo>
                    <a:pt x="3612" y="312"/>
                  </a:lnTo>
                  <a:lnTo>
                    <a:pt x="3612" y="312"/>
                  </a:lnTo>
                  <a:lnTo>
                    <a:pt x="3612" y="312"/>
                  </a:lnTo>
                  <a:lnTo>
                    <a:pt x="3612" y="312"/>
                  </a:lnTo>
                  <a:lnTo>
                    <a:pt x="3612" y="312"/>
                  </a:lnTo>
                  <a:lnTo>
                    <a:pt x="3618" y="312"/>
                  </a:lnTo>
                  <a:lnTo>
                    <a:pt x="3618" y="312"/>
                  </a:lnTo>
                  <a:lnTo>
                    <a:pt x="3618" y="312"/>
                  </a:lnTo>
                  <a:lnTo>
                    <a:pt x="3618" y="312"/>
                  </a:lnTo>
                  <a:lnTo>
                    <a:pt x="3618" y="312"/>
                  </a:lnTo>
                  <a:lnTo>
                    <a:pt x="3618" y="312"/>
                  </a:lnTo>
                  <a:lnTo>
                    <a:pt x="3618" y="312"/>
                  </a:lnTo>
                  <a:lnTo>
                    <a:pt x="3624" y="318"/>
                  </a:lnTo>
                  <a:lnTo>
                    <a:pt x="3624" y="318"/>
                  </a:lnTo>
                  <a:lnTo>
                    <a:pt x="3624" y="318"/>
                  </a:lnTo>
                  <a:lnTo>
                    <a:pt x="3624" y="318"/>
                  </a:lnTo>
                  <a:lnTo>
                    <a:pt x="3624" y="318"/>
                  </a:lnTo>
                  <a:lnTo>
                    <a:pt x="3624" y="318"/>
                  </a:lnTo>
                  <a:lnTo>
                    <a:pt x="3630" y="318"/>
                  </a:lnTo>
                  <a:lnTo>
                    <a:pt x="3630" y="318"/>
                  </a:lnTo>
                  <a:lnTo>
                    <a:pt x="3630" y="318"/>
                  </a:lnTo>
                  <a:lnTo>
                    <a:pt x="3630" y="318"/>
                  </a:lnTo>
                  <a:lnTo>
                    <a:pt x="3630" y="318"/>
                  </a:lnTo>
                  <a:lnTo>
                    <a:pt x="3630" y="318"/>
                  </a:lnTo>
                  <a:lnTo>
                    <a:pt x="3636" y="318"/>
                  </a:lnTo>
                  <a:lnTo>
                    <a:pt x="3636" y="318"/>
                  </a:lnTo>
                  <a:lnTo>
                    <a:pt x="3636" y="318"/>
                  </a:lnTo>
                  <a:lnTo>
                    <a:pt x="3636" y="318"/>
                  </a:lnTo>
                  <a:lnTo>
                    <a:pt x="3636" y="318"/>
                  </a:lnTo>
                  <a:lnTo>
                    <a:pt x="3636" y="318"/>
                  </a:lnTo>
                  <a:lnTo>
                    <a:pt x="3642" y="318"/>
                  </a:lnTo>
                  <a:lnTo>
                    <a:pt x="3642" y="318"/>
                  </a:lnTo>
                  <a:lnTo>
                    <a:pt x="3642" y="318"/>
                  </a:lnTo>
                  <a:lnTo>
                    <a:pt x="3642" y="318"/>
                  </a:lnTo>
                  <a:lnTo>
                    <a:pt x="3642" y="318"/>
                  </a:lnTo>
                  <a:lnTo>
                    <a:pt x="3642" y="318"/>
                  </a:lnTo>
                  <a:lnTo>
                    <a:pt x="3648" y="318"/>
                  </a:lnTo>
                  <a:lnTo>
                    <a:pt x="3648" y="318"/>
                  </a:lnTo>
                  <a:lnTo>
                    <a:pt x="3648" y="318"/>
                  </a:lnTo>
                  <a:lnTo>
                    <a:pt x="3648" y="318"/>
                  </a:lnTo>
                  <a:lnTo>
                    <a:pt x="3648" y="318"/>
                  </a:lnTo>
                  <a:lnTo>
                    <a:pt x="3648" y="318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60" y="318"/>
                  </a:lnTo>
                  <a:lnTo>
                    <a:pt x="3660" y="318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72" y="324"/>
                  </a:lnTo>
                  <a:lnTo>
                    <a:pt x="3672" y="324"/>
                  </a:lnTo>
                  <a:lnTo>
                    <a:pt x="3672" y="324"/>
                  </a:lnTo>
                  <a:lnTo>
                    <a:pt x="3672" y="324"/>
                  </a:lnTo>
                  <a:lnTo>
                    <a:pt x="3672" y="324"/>
                  </a:lnTo>
                  <a:lnTo>
                    <a:pt x="3672" y="324"/>
                  </a:lnTo>
                  <a:lnTo>
                    <a:pt x="3678" y="324"/>
                  </a:lnTo>
                  <a:lnTo>
                    <a:pt x="3678" y="324"/>
                  </a:lnTo>
                  <a:lnTo>
                    <a:pt x="3678" y="324"/>
                  </a:lnTo>
                  <a:lnTo>
                    <a:pt x="3678" y="324"/>
                  </a:lnTo>
                  <a:lnTo>
                    <a:pt x="3678" y="324"/>
                  </a:lnTo>
                  <a:lnTo>
                    <a:pt x="3678" y="324"/>
                  </a:lnTo>
                  <a:lnTo>
                    <a:pt x="3684" y="324"/>
                  </a:lnTo>
                  <a:lnTo>
                    <a:pt x="3684" y="324"/>
                  </a:lnTo>
                  <a:lnTo>
                    <a:pt x="3684" y="324"/>
                  </a:lnTo>
                  <a:lnTo>
                    <a:pt x="3684" y="324"/>
                  </a:lnTo>
                  <a:lnTo>
                    <a:pt x="3684" y="324"/>
                  </a:lnTo>
                  <a:lnTo>
                    <a:pt x="3684" y="324"/>
                  </a:lnTo>
                  <a:lnTo>
                    <a:pt x="3690" y="324"/>
                  </a:lnTo>
                  <a:lnTo>
                    <a:pt x="3690" y="324"/>
                  </a:lnTo>
                  <a:lnTo>
                    <a:pt x="3690" y="324"/>
                  </a:lnTo>
                  <a:lnTo>
                    <a:pt x="3690" y="324"/>
                  </a:lnTo>
                  <a:lnTo>
                    <a:pt x="3690" y="324"/>
                  </a:lnTo>
                  <a:lnTo>
                    <a:pt x="3690" y="324"/>
                  </a:lnTo>
                  <a:lnTo>
                    <a:pt x="3696" y="324"/>
                  </a:lnTo>
                  <a:lnTo>
                    <a:pt x="3696" y="324"/>
                  </a:lnTo>
                  <a:lnTo>
                    <a:pt x="3696" y="324"/>
                  </a:lnTo>
                  <a:lnTo>
                    <a:pt x="3696" y="324"/>
                  </a:lnTo>
                  <a:lnTo>
                    <a:pt x="3696" y="324"/>
                  </a:lnTo>
                  <a:lnTo>
                    <a:pt x="3696" y="324"/>
                  </a:lnTo>
                  <a:lnTo>
                    <a:pt x="3702" y="324"/>
                  </a:lnTo>
                  <a:lnTo>
                    <a:pt x="3702" y="324"/>
                  </a:lnTo>
                  <a:lnTo>
                    <a:pt x="3702" y="324"/>
                  </a:lnTo>
                  <a:lnTo>
                    <a:pt x="3702" y="324"/>
                  </a:lnTo>
                  <a:lnTo>
                    <a:pt x="3702" y="324"/>
                  </a:lnTo>
                  <a:lnTo>
                    <a:pt x="3702" y="324"/>
                  </a:lnTo>
                  <a:lnTo>
                    <a:pt x="3702" y="324"/>
                  </a:lnTo>
                  <a:lnTo>
                    <a:pt x="3708" y="324"/>
                  </a:lnTo>
                  <a:lnTo>
                    <a:pt x="3708" y="324"/>
                  </a:lnTo>
                  <a:lnTo>
                    <a:pt x="3708" y="324"/>
                  </a:lnTo>
                  <a:lnTo>
                    <a:pt x="3708" y="330"/>
                  </a:lnTo>
                  <a:lnTo>
                    <a:pt x="3708" y="330"/>
                  </a:lnTo>
                  <a:lnTo>
                    <a:pt x="3708" y="330"/>
                  </a:lnTo>
                  <a:lnTo>
                    <a:pt x="3714" y="330"/>
                  </a:lnTo>
                  <a:lnTo>
                    <a:pt x="3714" y="330"/>
                  </a:lnTo>
                  <a:lnTo>
                    <a:pt x="3714" y="330"/>
                  </a:lnTo>
                  <a:lnTo>
                    <a:pt x="3714" y="330"/>
                  </a:lnTo>
                  <a:lnTo>
                    <a:pt x="3714" y="330"/>
                  </a:lnTo>
                  <a:lnTo>
                    <a:pt x="3714" y="330"/>
                  </a:lnTo>
                  <a:lnTo>
                    <a:pt x="3720" y="330"/>
                  </a:lnTo>
                  <a:lnTo>
                    <a:pt x="3720" y="330"/>
                  </a:lnTo>
                  <a:lnTo>
                    <a:pt x="3720" y="330"/>
                  </a:lnTo>
                  <a:lnTo>
                    <a:pt x="3720" y="330"/>
                  </a:lnTo>
                  <a:lnTo>
                    <a:pt x="3720" y="330"/>
                  </a:lnTo>
                  <a:lnTo>
                    <a:pt x="3720" y="330"/>
                  </a:lnTo>
                  <a:lnTo>
                    <a:pt x="3726" y="330"/>
                  </a:lnTo>
                  <a:lnTo>
                    <a:pt x="3726" y="330"/>
                  </a:lnTo>
                  <a:lnTo>
                    <a:pt x="3726" y="330"/>
                  </a:lnTo>
                  <a:lnTo>
                    <a:pt x="3726" y="330"/>
                  </a:lnTo>
                  <a:lnTo>
                    <a:pt x="3726" y="330"/>
                  </a:lnTo>
                  <a:lnTo>
                    <a:pt x="3726" y="330"/>
                  </a:lnTo>
                  <a:lnTo>
                    <a:pt x="3732" y="330"/>
                  </a:lnTo>
                  <a:lnTo>
                    <a:pt x="3732" y="330"/>
                  </a:lnTo>
                  <a:lnTo>
                    <a:pt x="3732" y="330"/>
                  </a:lnTo>
                  <a:lnTo>
                    <a:pt x="3732" y="330"/>
                  </a:lnTo>
                  <a:lnTo>
                    <a:pt x="3732" y="330"/>
                  </a:lnTo>
                  <a:lnTo>
                    <a:pt x="3732" y="330"/>
                  </a:lnTo>
                  <a:lnTo>
                    <a:pt x="3738" y="330"/>
                  </a:lnTo>
                  <a:lnTo>
                    <a:pt x="3738" y="330"/>
                  </a:lnTo>
                  <a:lnTo>
                    <a:pt x="3738" y="330"/>
                  </a:lnTo>
                  <a:lnTo>
                    <a:pt x="3738" y="330"/>
                  </a:lnTo>
                  <a:lnTo>
                    <a:pt x="3738" y="330"/>
                  </a:lnTo>
                  <a:lnTo>
                    <a:pt x="3738" y="330"/>
                  </a:lnTo>
                  <a:lnTo>
                    <a:pt x="3744" y="330"/>
                  </a:lnTo>
                  <a:lnTo>
                    <a:pt x="3744" y="330"/>
                  </a:lnTo>
                  <a:lnTo>
                    <a:pt x="3744" y="330"/>
                  </a:lnTo>
                  <a:lnTo>
                    <a:pt x="3744" y="330"/>
                  </a:lnTo>
                  <a:lnTo>
                    <a:pt x="3744" y="330"/>
                  </a:lnTo>
                  <a:lnTo>
                    <a:pt x="3744" y="330"/>
                  </a:lnTo>
                  <a:lnTo>
                    <a:pt x="3744" y="330"/>
                  </a:lnTo>
                  <a:lnTo>
                    <a:pt x="3750" y="330"/>
                  </a:lnTo>
                  <a:lnTo>
                    <a:pt x="3750" y="330"/>
                  </a:lnTo>
                  <a:lnTo>
                    <a:pt x="3750" y="330"/>
                  </a:lnTo>
                  <a:lnTo>
                    <a:pt x="3750" y="330"/>
                  </a:lnTo>
                  <a:lnTo>
                    <a:pt x="3750" y="330"/>
                  </a:lnTo>
                  <a:lnTo>
                    <a:pt x="3750" y="330"/>
                  </a:lnTo>
                  <a:lnTo>
                    <a:pt x="3756" y="330"/>
                  </a:lnTo>
                  <a:lnTo>
                    <a:pt x="3756" y="330"/>
                  </a:lnTo>
                  <a:lnTo>
                    <a:pt x="3756" y="330"/>
                  </a:lnTo>
                  <a:lnTo>
                    <a:pt x="3756" y="330"/>
                  </a:lnTo>
                  <a:lnTo>
                    <a:pt x="3756" y="330"/>
                  </a:lnTo>
                  <a:lnTo>
                    <a:pt x="3756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74" y="330"/>
                  </a:lnTo>
                  <a:lnTo>
                    <a:pt x="3774" y="330"/>
                  </a:lnTo>
                  <a:lnTo>
                    <a:pt x="3774" y="330"/>
                  </a:lnTo>
                  <a:lnTo>
                    <a:pt x="3774" y="330"/>
                  </a:lnTo>
                  <a:lnTo>
                    <a:pt x="3774" y="330"/>
                  </a:lnTo>
                  <a:lnTo>
                    <a:pt x="3774" y="330"/>
                  </a:lnTo>
                  <a:lnTo>
                    <a:pt x="3780" y="330"/>
                  </a:lnTo>
                  <a:lnTo>
                    <a:pt x="3780" y="330"/>
                  </a:lnTo>
                  <a:lnTo>
                    <a:pt x="3780" y="330"/>
                  </a:lnTo>
                  <a:lnTo>
                    <a:pt x="3780" y="330"/>
                  </a:lnTo>
                  <a:lnTo>
                    <a:pt x="3780" y="330"/>
                  </a:lnTo>
                  <a:lnTo>
                    <a:pt x="3780" y="330"/>
                  </a:lnTo>
                  <a:lnTo>
                    <a:pt x="3786" y="330"/>
                  </a:lnTo>
                  <a:lnTo>
                    <a:pt x="3786" y="330"/>
                  </a:lnTo>
                  <a:lnTo>
                    <a:pt x="3786" y="336"/>
                  </a:lnTo>
                  <a:lnTo>
                    <a:pt x="3786" y="336"/>
                  </a:lnTo>
                  <a:lnTo>
                    <a:pt x="3786" y="336"/>
                  </a:lnTo>
                  <a:lnTo>
                    <a:pt x="3786" y="336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804" y="336"/>
                  </a:lnTo>
                  <a:lnTo>
                    <a:pt x="3804" y="336"/>
                  </a:lnTo>
                  <a:lnTo>
                    <a:pt x="3804" y="336"/>
                  </a:lnTo>
                  <a:lnTo>
                    <a:pt x="3804" y="336"/>
                  </a:lnTo>
                  <a:lnTo>
                    <a:pt x="3804" y="336"/>
                  </a:lnTo>
                  <a:lnTo>
                    <a:pt x="3810" y="336"/>
                  </a:lnTo>
                  <a:lnTo>
                    <a:pt x="3810" y="336"/>
                  </a:lnTo>
                  <a:lnTo>
                    <a:pt x="3810" y="336"/>
                  </a:lnTo>
                  <a:lnTo>
                    <a:pt x="3810" y="336"/>
                  </a:lnTo>
                  <a:lnTo>
                    <a:pt x="3810" y="336"/>
                  </a:lnTo>
                  <a:lnTo>
                    <a:pt x="3810" y="336"/>
                  </a:lnTo>
                  <a:lnTo>
                    <a:pt x="3816" y="336"/>
                  </a:lnTo>
                  <a:lnTo>
                    <a:pt x="3816" y="336"/>
                  </a:lnTo>
                  <a:lnTo>
                    <a:pt x="3816" y="336"/>
                  </a:lnTo>
                  <a:lnTo>
                    <a:pt x="3816" y="336"/>
                  </a:lnTo>
                  <a:lnTo>
                    <a:pt x="3816" y="336"/>
                  </a:lnTo>
                  <a:lnTo>
                    <a:pt x="3816" y="336"/>
                  </a:lnTo>
                  <a:lnTo>
                    <a:pt x="3822" y="336"/>
                  </a:lnTo>
                  <a:lnTo>
                    <a:pt x="3822" y="336"/>
                  </a:lnTo>
                  <a:lnTo>
                    <a:pt x="3822" y="336"/>
                  </a:lnTo>
                  <a:lnTo>
                    <a:pt x="3822" y="336"/>
                  </a:lnTo>
                  <a:lnTo>
                    <a:pt x="3822" y="336"/>
                  </a:lnTo>
                  <a:lnTo>
                    <a:pt x="3822" y="336"/>
                  </a:lnTo>
                  <a:lnTo>
                    <a:pt x="3828" y="336"/>
                  </a:lnTo>
                  <a:lnTo>
                    <a:pt x="3828" y="336"/>
                  </a:lnTo>
                  <a:lnTo>
                    <a:pt x="3828" y="336"/>
                  </a:lnTo>
                  <a:lnTo>
                    <a:pt x="3828" y="336"/>
                  </a:lnTo>
                  <a:lnTo>
                    <a:pt x="3828" y="336"/>
                  </a:lnTo>
                  <a:lnTo>
                    <a:pt x="3828" y="336"/>
                  </a:lnTo>
                  <a:lnTo>
                    <a:pt x="3834" y="336"/>
                  </a:lnTo>
                  <a:lnTo>
                    <a:pt x="3834" y="342"/>
                  </a:lnTo>
                  <a:lnTo>
                    <a:pt x="3834" y="342"/>
                  </a:lnTo>
                  <a:lnTo>
                    <a:pt x="3834" y="342"/>
                  </a:lnTo>
                  <a:lnTo>
                    <a:pt x="3834" y="342"/>
                  </a:lnTo>
                  <a:lnTo>
                    <a:pt x="3834" y="342"/>
                  </a:lnTo>
                  <a:lnTo>
                    <a:pt x="3834" y="342"/>
                  </a:lnTo>
                  <a:lnTo>
                    <a:pt x="3840" y="342"/>
                  </a:lnTo>
                  <a:lnTo>
                    <a:pt x="3840" y="342"/>
                  </a:lnTo>
                  <a:lnTo>
                    <a:pt x="3840" y="342"/>
                  </a:lnTo>
                  <a:lnTo>
                    <a:pt x="3840" y="342"/>
                  </a:lnTo>
                  <a:lnTo>
                    <a:pt x="3840" y="342"/>
                  </a:lnTo>
                  <a:lnTo>
                    <a:pt x="3840" y="342"/>
                  </a:lnTo>
                  <a:lnTo>
                    <a:pt x="3846" y="342"/>
                  </a:lnTo>
                  <a:lnTo>
                    <a:pt x="3846" y="342"/>
                  </a:lnTo>
                  <a:lnTo>
                    <a:pt x="3846" y="342"/>
                  </a:lnTo>
                  <a:lnTo>
                    <a:pt x="3846" y="342"/>
                  </a:lnTo>
                  <a:lnTo>
                    <a:pt x="3846" y="342"/>
                  </a:lnTo>
                  <a:lnTo>
                    <a:pt x="3846" y="342"/>
                  </a:lnTo>
                  <a:lnTo>
                    <a:pt x="3852" y="342"/>
                  </a:lnTo>
                  <a:lnTo>
                    <a:pt x="3852" y="342"/>
                  </a:lnTo>
                  <a:lnTo>
                    <a:pt x="3852" y="342"/>
                  </a:lnTo>
                  <a:lnTo>
                    <a:pt x="3852" y="342"/>
                  </a:lnTo>
                  <a:lnTo>
                    <a:pt x="3852" y="342"/>
                  </a:lnTo>
                  <a:lnTo>
                    <a:pt x="3852" y="342"/>
                  </a:lnTo>
                  <a:lnTo>
                    <a:pt x="3858" y="342"/>
                  </a:lnTo>
                  <a:lnTo>
                    <a:pt x="3858" y="342"/>
                  </a:lnTo>
                  <a:lnTo>
                    <a:pt x="3858" y="342"/>
                  </a:lnTo>
                  <a:lnTo>
                    <a:pt x="3858" y="342"/>
                  </a:lnTo>
                  <a:lnTo>
                    <a:pt x="3858" y="342"/>
                  </a:lnTo>
                  <a:lnTo>
                    <a:pt x="3858" y="342"/>
                  </a:lnTo>
                  <a:lnTo>
                    <a:pt x="3864" y="342"/>
                  </a:lnTo>
                  <a:lnTo>
                    <a:pt x="3864" y="342"/>
                  </a:lnTo>
                  <a:lnTo>
                    <a:pt x="3864" y="342"/>
                  </a:lnTo>
                  <a:lnTo>
                    <a:pt x="3864" y="342"/>
                  </a:lnTo>
                  <a:lnTo>
                    <a:pt x="3864" y="342"/>
                  </a:lnTo>
                  <a:lnTo>
                    <a:pt x="3864" y="342"/>
                  </a:lnTo>
                  <a:lnTo>
                    <a:pt x="3870" y="342"/>
                  </a:lnTo>
                  <a:lnTo>
                    <a:pt x="3870" y="348"/>
                  </a:lnTo>
                  <a:lnTo>
                    <a:pt x="3870" y="348"/>
                  </a:lnTo>
                  <a:lnTo>
                    <a:pt x="3870" y="348"/>
                  </a:lnTo>
                  <a:lnTo>
                    <a:pt x="3870" y="348"/>
                  </a:lnTo>
                  <a:lnTo>
                    <a:pt x="3870" y="348"/>
                  </a:lnTo>
                  <a:lnTo>
                    <a:pt x="3876" y="348"/>
                  </a:lnTo>
                  <a:lnTo>
                    <a:pt x="3876" y="348"/>
                  </a:lnTo>
                  <a:lnTo>
                    <a:pt x="3876" y="348"/>
                  </a:lnTo>
                  <a:lnTo>
                    <a:pt x="3876" y="348"/>
                  </a:lnTo>
                  <a:lnTo>
                    <a:pt x="3876" y="348"/>
                  </a:lnTo>
                  <a:lnTo>
                    <a:pt x="3876" y="348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8" y="348"/>
                  </a:lnTo>
                  <a:lnTo>
                    <a:pt x="3888" y="348"/>
                  </a:lnTo>
                  <a:lnTo>
                    <a:pt x="3888" y="348"/>
                  </a:lnTo>
                  <a:lnTo>
                    <a:pt x="3888" y="348"/>
                  </a:lnTo>
                  <a:lnTo>
                    <a:pt x="3888" y="348"/>
                  </a:lnTo>
                  <a:lnTo>
                    <a:pt x="3888" y="348"/>
                  </a:lnTo>
                  <a:lnTo>
                    <a:pt x="3894" y="348"/>
                  </a:lnTo>
                  <a:lnTo>
                    <a:pt x="3894" y="348"/>
                  </a:lnTo>
                  <a:lnTo>
                    <a:pt x="3894" y="348"/>
                  </a:lnTo>
                  <a:lnTo>
                    <a:pt x="3894" y="348"/>
                  </a:lnTo>
                  <a:lnTo>
                    <a:pt x="3894" y="348"/>
                  </a:lnTo>
                  <a:lnTo>
                    <a:pt x="3894" y="348"/>
                  </a:lnTo>
                  <a:lnTo>
                    <a:pt x="3900" y="354"/>
                  </a:lnTo>
                  <a:lnTo>
                    <a:pt x="3900" y="354"/>
                  </a:lnTo>
                  <a:lnTo>
                    <a:pt x="3900" y="354"/>
                  </a:lnTo>
                  <a:lnTo>
                    <a:pt x="3900" y="354"/>
                  </a:lnTo>
                  <a:lnTo>
                    <a:pt x="3900" y="354"/>
                  </a:lnTo>
                  <a:lnTo>
                    <a:pt x="3900" y="354"/>
                  </a:lnTo>
                  <a:lnTo>
                    <a:pt x="3906" y="354"/>
                  </a:lnTo>
                  <a:lnTo>
                    <a:pt x="3906" y="354"/>
                  </a:lnTo>
                  <a:lnTo>
                    <a:pt x="3906" y="354"/>
                  </a:lnTo>
                  <a:lnTo>
                    <a:pt x="3906" y="354"/>
                  </a:lnTo>
                  <a:lnTo>
                    <a:pt x="3906" y="354"/>
                  </a:lnTo>
                  <a:lnTo>
                    <a:pt x="3906" y="354"/>
                  </a:lnTo>
                  <a:lnTo>
                    <a:pt x="3912" y="354"/>
                  </a:lnTo>
                  <a:lnTo>
                    <a:pt x="3912" y="354"/>
                  </a:lnTo>
                  <a:lnTo>
                    <a:pt x="3912" y="354"/>
                  </a:lnTo>
                  <a:lnTo>
                    <a:pt x="3912" y="354"/>
                  </a:lnTo>
                  <a:lnTo>
                    <a:pt x="3912" y="354"/>
                  </a:lnTo>
                  <a:lnTo>
                    <a:pt x="3912" y="354"/>
                  </a:lnTo>
                  <a:lnTo>
                    <a:pt x="3918" y="354"/>
                  </a:lnTo>
                  <a:lnTo>
                    <a:pt x="3918" y="354"/>
                  </a:lnTo>
                  <a:lnTo>
                    <a:pt x="3918" y="354"/>
                  </a:lnTo>
                  <a:lnTo>
                    <a:pt x="3918" y="354"/>
                  </a:lnTo>
                  <a:lnTo>
                    <a:pt x="3918" y="354"/>
                  </a:lnTo>
                  <a:lnTo>
                    <a:pt x="3918" y="354"/>
                  </a:lnTo>
                  <a:lnTo>
                    <a:pt x="3924" y="354"/>
                  </a:lnTo>
                  <a:lnTo>
                    <a:pt x="3924" y="354"/>
                  </a:lnTo>
                  <a:lnTo>
                    <a:pt x="3924" y="354"/>
                  </a:lnTo>
                  <a:lnTo>
                    <a:pt x="3924" y="360"/>
                  </a:lnTo>
                  <a:lnTo>
                    <a:pt x="3924" y="360"/>
                  </a:lnTo>
                  <a:lnTo>
                    <a:pt x="3924" y="360"/>
                  </a:lnTo>
                  <a:lnTo>
                    <a:pt x="3924" y="360"/>
                  </a:lnTo>
                  <a:lnTo>
                    <a:pt x="3930" y="360"/>
                  </a:lnTo>
                  <a:lnTo>
                    <a:pt x="3930" y="360"/>
                  </a:lnTo>
                  <a:lnTo>
                    <a:pt x="3930" y="360"/>
                  </a:lnTo>
                  <a:lnTo>
                    <a:pt x="3930" y="360"/>
                  </a:lnTo>
                  <a:lnTo>
                    <a:pt x="3930" y="360"/>
                  </a:lnTo>
                  <a:lnTo>
                    <a:pt x="3930" y="360"/>
                  </a:lnTo>
                  <a:lnTo>
                    <a:pt x="3936" y="360"/>
                  </a:lnTo>
                  <a:lnTo>
                    <a:pt x="3936" y="360"/>
                  </a:lnTo>
                  <a:lnTo>
                    <a:pt x="3936" y="360"/>
                  </a:lnTo>
                  <a:lnTo>
                    <a:pt x="3936" y="360"/>
                  </a:lnTo>
                  <a:lnTo>
                    <a:pt x="3936" y="360"/>
                  </a:lnTo>
                  <a:lnTo>
                    <a:pt x="3936" y="360"/>
                  </a:lnTo>
                  <a:lnTo>
                    <a:pt x="3942" y="360"/>
                  </a:lnTo>
                  <a:lnTo>
                    <a:pt x="3942" y="360"/>
                  </a:lnTo>
                  <a:lnTo>
                    <a:pt x="3942" y="360"/>
                  </a:lnTo>
                  <a:lnTo>
                    <a:pt x="3942" y="360"/>
                  </a:lnTo>
                  <a:lnTo>
                    <a:pt x="3942" y="360"/>
                  </a:lnTo>
                  <a:lnTo>
                    <a:pt x="3942" y="360"/>
                  </a:lnTo>
                  <a:lnTo>
                    <a:pt x="3948" y="360"/>
                  </a:lnTo>
                  <a:lnTo>
                    <a:pt x="3948" y="360"/>
                  </a:lnTo>
                  <a:lnTo>
                    <a:pt x="3948" y="360"/>
                  </a:lnTo>
                  <a:lnTo>
                    <a:pt x="3948" y="366"/>
                  </a:lnTo>
                  <a:lnTo>
                    <a:pt x="3948" y="366"/>
                  </a:lnTo>
                  <a:lnTo>
                    <a:pt x="3948" y="366"/>
                  </a:lnTo>
                  <a:lnTo>
                    <a:pt x="3954" y="366"/>
                  </a:lnTo>
                  <a:lnTo>
                    <a:pt x="3954" y="366"/>
                  </a:lnTo>
                  <a:lnTo>
                    <a:pt x="3954" y="366"/>
                  </a:lnTo>
                  <a:lnTo>
                    <a:pt x="3954" y="366"/>
                  </a:lnTo>
                  <a:lnTo>
                    <a:pt x="3954" y="366"/>
                  </a:lnTo>
                  <a:lnTo>
                    <a:pt x="3954" y="366"/>
                  </a:lnTo>
                  <a:lnTo>
                    <a:pt x="3960" y="366"/>
                  </a:lnTo>
                  <a:lnTo>
                    <a:pt x="3960" y="366"/>
                  </a:lnTo>
                  <a:lnTo>
                    <a:pt x="3960" y="366"/>
                  </a:lnTo>
                  <a:lnTo>
                    <a:pt x="3960" y="366"/>
                  </a:lnTo>
                  <a:lnTo>
                    <a:pt x="3960" y="366"/>
                  </a:lnTo>
                  <a:lnTo>
                    <a:pt x="3960" y="366"/>
                  </a:lnTo>
                  <a:lnTo>
                    <a:pt x="3966" y="366"/>
                  </a:lnTo>
                  <a:lnTo>
                    <a:pt x="3966" y="366"/>
                  </a:lnTo>
                  <a:lnTo>
                    <a:pt x="3966" y="366"/>
                  </a:lnTo>
                  <a:lnTo>
                    <a:pt x="3966" y="366"/>
                  </a:lnTo>
                  <a:lnTo>
                    <a:pt x="3966" y="366"/>
                  </a:lnTo>
                  <a:lnTo>
                    <a:pt x="3966" y="366"/>
                  </a:lnTo>
                  <a:lnTo>
                    <a:pt x="3972" y="366"/>
                  </a:lnTo>
                  <a:lnTo>
                    <a:pt x="3972" y="366"/>
                  </a:lnTo>
                  <a:lnTo>
                    <a:pt x="3972" y="372"/>
                  </a:lnTo>
                  <a:lnTo>
                    <a:pt x="3972" y="372"/>
                  </a:lnTo>
                  <a:lnTo>
                    <a:pt x="3972" y="372"/>
                  </a:lnTo>
                  <a:lnTo>
                    <a:pt x="3972" y="372"/>
                  </a:lnTo>
                  <a:lnTo>
                    <a:pt x="3972" y="372"/>
                  </a:lnTo>
                  <a:lnTo>
                    <a:pt x="3978" y="372"/>
                  </a:lnTo>
                  <a:lnTo>
                    <a:pt x="3978" y="372"/>
                  </a:lnTo>
                  <a:lnTo>
                    <a:pt x="3978" y="372"/>
                  </a:lnTo>
                  <a:lnTo>
                    <a:pt x="3978" y="372"/>
                  </a:lnTo>
                  <a:lnTo>
                    <a:pt x="3978" y="372"/>
                  </a:lnTo>
                  <a:lnTo>
                    <a:pt x="3978" y="372"/>
                  </a:lnTo>
                  <a:lnTo>
                    <a:pt x="3984" y="372"/>
                  </a:lnTo>
                  <a:lnTo>
                    <a:pt x="3984" y="372"/>
                  </a:lnTo>
                  <a:lnTo>
                    <a:pt x="3984" y="372"/>
                  </a:lnTo>
                  <a:lnTo>
                    <a:pt x="3984" y="372"/>
                  </a:lnTo>
                  <a:lnTo>
                    <a:pt x="3984" y="372"/>
                  </a:lnTo>
                  <a:lnTo>
                    <a:pt x="3984" y="372"/>
                  </a:lnTo>
                  <a:lnTo>
                    <a:pt x="3990" y="372"/>
                  </a:lnTo>
                  <a:lnTo>
                    <a:pt x="3990" y="372"/>
                  </a:lnTo>
                  <a:lnTo>
                    <a:pt x="3990" y="372"/>
                  </a:lnTo>
                  <a:lnTo>
                    <a:pt x="3990" y="372"/>
                  </a:lnTo>
                  <a:lnTo>
                    <a:pt x="3990" y="378"/>
                  </a:lnTo>
                  <a:lnTo>
                    <a:pt x="3990" y="378"/>
                  </a:lnTo>
                  <a:lnTo>
                    <a:pt x="3996" y="378"/>
                  </a:lnTo>
                  <a:lnTo>
                    <a:pt x="3996" y="378"/>
                  </a:lnTo>
                  <a:lnTo>
                    <a:pt x="3996" y="378"/>
                  </a:lnTo>
                  <a:lnTo>
                    <a:pt x="3996" y="378"/>
                  </a:lnTo>
                  <a:lnTo>
                    <a:pt x="3996" y="378"/>
                  </a:lnTo>
                  <a:lnTo>
                    <a:pt x="3996" y="378"/>
                  </a:lnTo>
                  <a:lnTo>
                    <a:pt x="4002" y="378"/>
                  </a:lnTo>
                  <a:lnTo>
                    <a:pt x="4002" y="378"/>
                  </a:lnTo>
                  <a:lnTo>
                    <a:pt x="4002" y="378"/>
                  </a:lnTo>
                  <a:lnTo>
                    <a:pt x="4002" y="378"/>
                  </a:lnTo>
                  <a:lnTo>
                    <a:pt x="4002" y="378"/>
                  </a:lnTo>
                  <a:lnTo>
                    <a:pt x="4002" y="378"/>
                  </a:lnTo>
                  <a:lnTo>
                    <a:pt x="4008" y="378"/>
                  </a:lnTo>
                  <a:lnTo>
                    <a:pt x="4008" y="378"/>
                  </a:lnTo>
                  <a:lnTo>
                    <a:pt x="4008" y="378"/>
                  </a:lnTo>
                  <a:lnTo>
                    <a:pt x="4008" y="378"/>
                  </a:lnTo>
                  <a:lnTo>
                    <a:pt x="4008" y="378"/>
                  </a:lnTo>
                  <a:lnTo>
                    <a:pt x="4008" y="378"/>
                  </a:lnTo>
                  <a:lnTo>
                    <a:pt x="4014" y="378"/>
                  </a:lnTo>
                  <a:lnTo>
                    <a:pt x="4014" y="384"/>
                  </a:lnTo>
                  <a:lnTo>
                    <a:pt x="4014" y="384"/>
                  </a:lnTo>
                  <a:lnTo>
                    <a:pt x="4014" y="384"/>
                  </a:lnTo>
                  <a:lnTo>
                    <a:pt x="4014" y="384"/>
                  </a:lnTo>
                  <a:lnTo>
                    <a:pt x="4014" y="384"/>
                  </a:lnTo>
                  <a:lnTo>
                    <a:pt x="4014" y="384"/>
                  </a:lnTo>
                  <a:lnTo>
                    <a:pt x="4020" y="384"/>
                  </a:lnTo>
                  <a:lnTo>
                    <a:pt x="4020" y="384"/>
                  </a:lnTo>
                  <a:lnTo>
                    <a:pt x="4020" y="384"/>
                  </a:lnTo>
                  <a:lnTo>
                    <a:pt x="4020" y="384"/>
                  </a:lnTo>
                  <a:lnTo>
                    <a:pt x="4020" y="384"/>
                  </a:lnTo>
                  <a:lnTo>
                    <a:pt x="4020" y="384"/>
                  </a:lnTo>
                  <a:lnTo>
                    <a:pt x="4026" y="384"/>
                  </a:lnTo>
                  <a:lnTo>
                    <a:pt x="4026" y="384"/>
                  </a:lnTo>
                  <a:lnTo>
                    <a:pt x="4026" y="384"/>
                  </a:lnTo>
                  <a:lnTo>
                    <a:pt x="4026" y="384"/>
                  </a:lnTo>
                  <a:lnTo>
                    <a:pt x="4026" y="384"/>
                  </a:lnTo>
                  <a:lnTo>
                    <a:pt x="4026" y="384"/>
                  </a:lnTo>
                  <a:lnTo>
                    <a:pt x="4032" y="384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8" y="390"/>
                  </a:lnTo>
                  <a:lnTo>
                    <a:pt x="4038" y="390"/>
                  </a:lnTo>
                  <a:lnTo>
                    <a:pt x="4038" y="390"/>
                  </a:lnTo>
                  <a:lnTo>
                    <a:pt x="4038" y="390"/>
                  </a:lnTo>
                  <a:lnTo>
                    <a:pt x="4038" y="390"/>
                  </a:lnTo>
                  <a:lnTo>
                    <a:pt x="4038" y="390"/>
                  </a:lnTo>
                  <a:lnTo>
                    <a:pt x="4044" y="390"/>
                  </a:lnTo>
                  <a:lnTo>
                    <a:pt x="4044" y="390"/>
                  </a:lnTo>
                  <a:lnTo>
                    <a:pt x="4044" y="390"/>
                  </a:lnTo>
                  <a:lnTo>
                    <a:pt x="4044" y="390"/>
                  </a:lnTo>
                  <a:lnTo>
                    <a:pt x="4044" y="390"/>
                  </a:lnTo>
                  <a:lnTo>
                    <a:pt x="4044" y="390"/>
                  </a:lnTo>
                  <a:lnTo>
                    <a:pt x="4050" y="390"/>
                  </a:lnTo>
                  <a:lnTo>
                    <a:pt x="4050" y="390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8" y="396"/>
                  </a:lnTo>
                  <a:lnTo>
                    <a:pt x="4068" y="396"/>
                  </a:lnTo>
                  <a:lnTo>
                    <a:pt x="4068" y="396"/>
                  </a:lnTo>
                  <a:lnTo>
                    <a:pt x="4068" y="396"/>
                  </a:lnTo>
                  <a:lnTo>
                    <a:pt x="4068" y="396"/>
                  </a:lnTo>
                  <a:lnTo>
                    <a:pt x="4068" y="396"/>
                  </a:lnTo>
                  <a:lnTo>
                    <a:pt x="4074" y="396"/>
                  </a:lnTo>
                  <a:lnTo>
                    <a:pt x="4074" y="396"/>
                  </a:lnTo>
                  <a:lnTo>
                    <a:pt x="4074" y="396"/>
                  </a:lnTo>
                  <a:lnTo>
                    <a:pt x="4074" y="396"/>
                  </a:lnTo>
                  <a:lnTo>
                    <a:pt x="4074" y="396"/>
                  </a:lnTo>
                  <a:lnTo>
                    <a:pt x="4074" y="396"/>
                  </a:lnTo>
                  <a:lnTo>
                    <a:pt x="4080" y="396"/>
                  </a:lnTo>
                  <a:lnTo>
                    <a:pt x="4080" y="396"/>
                  </a:lnTo>
                  <a:lnTo>
                    <a:pt x="4080" y="396"/>
                  </a:lnTo>
                  <a:lnTo>
                    <a:pt x="4080" y="396"/>
                  </a:lnTo>
                  <a:lnTo>
                    <a:pt x="4080" y="396"/>
                  </a:lnTo>
                  <a:lnTo>
                    <a:pt x="4080" y="396"/>
                  </a:lnTo>
                  <a:lnTo>
                    <a:pt x="4086" y="390"/>
                  </a:lnTo>
                  <a:lnTo>
                    <a:pt x="4086" y="390"/>
                  </a:lnTo>
                  <a:lnTo>
                    <a:pt x="4086" y="390"/>
                  </a:lnTo>
                  <a:lnTo>
                    <a:pt x="4086" y="390"/>
                  </a:lnTo>
                  <a:lnTo>
                    <a:pt x="4086" y="390"/>
                  </a:lnTo>
                  <a:lnTo>
                    <a:pt x="4086" y="390"/>
                  </a:lnTo>
                  <a:lnTo>
                    <a:pt x="4092" y="390"/>
                  </a:lnTo>
                  <a:lnTo>
                    <a:pt x="4092" y="390"/>
                  </a:lnTo>
                  <a:lnTo>
                    <a:pt x="4092" y="390"/>
                  </a:lnTo>
                  <a:lnTo>
                    <a:pt x="4092" y="390"/>
                  </a:lnTo>
                  <a:lnTo>
                    <a:pt x="4092" y="390"/>
                  </a:lnTo>
                  <a:lnTo>
                    <a:pt x="4092" y="390"/>
                  </a:lnTo>
                  <a:lnTo>
                    <a:pt x="4098" y="390"/>
                  </a:lnTo>
                  <a:lnTo>
                    <a:pt x="4098" y="390"/>
                  </a:lnTo>
                  <a:lnTo>
                    <a:pt x="4098" y="390"/>
                  </a:lnTo>
                  <a:lnTo>
                    <a:pt x="4098" y="390"/>
                  </a:lnTo>
                  <a:lnTo>
                    <a:pt x="4098" y="390"/>
                  </a:lnTo>
                  <a:lnTo>
                    <a:pt x="4098" y="384"/>
                  </a:lnTo>
                  <a:lnTo>
                    <a:pt x="4104" y="384"/>
                  </a:lnTo>
                  <a:lnTo>
                    <a:pt x="4104" y="384"/>
                  </a:lnTo>
                  <a:lnTo>
                    <a:pt x="4104" y="384"/>
                  </a:lnTo>
                  <a:lnTo>
                    <a:pt x="4104" y="384"/>
                  </a:lnTo>
                  <a:lnTo>
                    <a:pt x="4104" y="384"/>
                  </a:lnTo>
                  <a:lnTo>
                    <a:pt x="4104" y="384"/>
                  </a:lnTo>
                  <a:lnTo>
                    <a:pt x="4104" y="384"/>
                  </a:lnTo>
                  <a:lnTo>
                    <a:pt x="4110" y="384"/>
                  </a:lnTo>
                  <a:lnTo>
                    <a:pt x="4110" y="384"/>
                  </a:lnTo>
                  <a:lnTo>
                    <a:pt x="4110" y="384"/>
                  </a:lnTo>
                  <a:lnTo>
                    <a:pt x="4110" y="384"/>
                  </a:lnTo>
                  <a:lnTo>
                    <a:pt x="4110" y="384"/>
                  </a:lnTo>
                  <a:lnTo>
                    <a:pt x="4110" y="384"/>
                  </a:lnTo>
                  <a:lnTo>
                    <a:pt x="4116" y="384"/>
                  </a:lnTo>
                  <a:lnTo>
                    <a:pt x="4116" y="384"/>
                  </a:lnTo>
                  <a:lnTo>
                    <a:pt x="4116" y="378"/>
                  </a:lnTo>
                  <a:lnTo>
                    <a:pt x="4116" y="378"/>
                  </a:lnTo>
                  <a:lnTo>
                    <a:pt x="4116" y="378"/>
                  </a:lnTo>
                  <a:lnTo>
                    <a:pt x="4116" y="378"/>
                  </a:lnTo>
                  <a:lnTo>
                    <a:pt x="4122" y="378"/>
                  </a:lnTo>
                  <a:lnTo>
                    <a:pt x="4122" y="378"/>
                  </a:lnTo>
                  <a:lnTo>
                    <a:pt x="4122" y="378"/>
                  </a:lnTo>
                  <a:lnTo>
                    <a:pt x="4122" y="378"/>
                  </a:lnTo>
                  <a:lnTo>
                    <a:pt x="4122" y="378"/>
                  </a:lnTo>
                  <a:lnTo>
                    <a:pt x="4122" y="378"/>
                  </a:lnTo>
                  <a:lnTo>
                    <a:pt x="4128" y="378"/>
                  </a:lnTo>
                  <a:lnTo>
                    <a:pt x="4128" y="378"/>
                  </a:lnTo>
                  <a:lnTo>
                    <a:pt x="4128" y="378"/>
                  </a:lnTo>
                  <a:lnTo>
                    <a:pt x="4128" y="378"/>
                  </a:lnTo>
                  <a:lnTo>
                    <a:pt x="4128" y="378"/>
                  </a:lnTo>
                  <a:lnTo>
                    <a:pt x="4128" y="372"/>
                  </a:lnTo>
                  <a:lnTo>
                    <a:pt x="4134" y="372"/>
                  </a:lnTo>
                  <a:lnTo>
                    <a:pt x="4134" y="372"/>
                  </a:lnTo>
                  <a:lnTo>
                    <a:pt x="4134" y="372"/>
                  </a:lnTo>
                  <a:lnTo>
                    <a:pt x="4134" y="372"/>
                  </a:lnTo>
                  <a:lnTo>
                    <a:pt x="4134" y="372"/>
                  </a:lnTo>
                  <a:lnTo>
                    <a:pt x="4134" y="372"/>
                  </a:lnTo>
                  <a:lnTo>
                    <a:pt x="4140" y="372"/>
                  </a:lnTo>
                  <a:lnTo>
                    <a:pt x="4140" y="372"/>
                  </a:lnTo>
                  <a:lnTo>
                    <a:pt x="4140" y="372"/>
                  </a:lnTo>
                  <a:lnTo>
                    <a:pt x="4140" y="372"/>
                  </a:lnTo>
                  <a:lnTo>
                    <a:pt x="4140" y="372"/>
                  </a:lnTo>
                  <a:lnTo>
                    <a:pt x="4140" y="372"/>
                  </a:lnTo>
                  <a:lnTo>
                    <a:pt x="4146" y="372"/>
                  </a:lnTo>
                  <a:lnTo>
                    <a:pt x="4146" y="366"/>
                  </a:lnTo>
                  <a:lnTo>
                    <a:pt x="4146" y="366"/>
                  </a:lnTo>
                  <a:lnTo>
                    <a:pt x="4146" y="366"/>
                  </a:lnTo>
                  <a:lnTo>
                    <a:pt x="4146" y="366"/>
                  </a:lnTo>
                  <a:lnTo>
                    <a:pt x="4146" y="366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52" y="366"/>
                  </a:lnTo>
                  <a:lnTo>
                    <a:pt x="4152" y="366"/>
                  </a:lnTo>
                  <a:lnTo>
                    <a:pt x="4152" y="366"/>
                  </a:lnTo>
                  <a:lnTo>
                    <a:pt x="4152" y="366"/>
                  </a:lnTo>
                  <a:lnTo>
                    <a:pt x="4158" y="366"/>
                  </a:lnTo>
                  <a:lnTo>
                    <a:pt x="4158" y="366"/>
                  </a:lnTo>
                  <a:lnTo>
                    <a:pt x="4158" y="360"/>
                  </a:lnTo>
                  <a:lnTo>
                    <a:pt x="4158" y="360"/>
                  </a:lnTo>
                  <a:lnTo>
                    <a:pt x="4158" y="360"/>
                  </a:lnTo>
                  <a:lnTo>
                    <a:pt x="4158" y="360"/>
                  </a:lnTo>
                  <a:lnTo>
                    <a:pt x="4164" y="360"/>
                  </a:lnTo>
                  <a:lnTo>
                    <a:pt x="4164" y="360"/>
                  </a:lnTo>
                  <a:lnTo>
                    <a:pt x="4164" y="360"/>
                  </a:lnTo>
                  <a:lnTo>
                    <a:pt x="4164" y="360"/>
                  </a:lnTo>
                  <a:lnTo>
                    <a:pt x="4164" y="360"/>
                  </a:lnTo>
                  <a:lnTo>
                    <a:pt x="4164" y="360"/>
                  </a:lnTo>
                  <a:lnTo>
                    <a:pt x="4170" y="360"/>
                  </a:lnTo>
                  <a:lnTo>
                    <a:pt x="4170" y="360"/>
                  </a:lnTo>
                  <a:lnTo>
                    <a:pt x="4170" y="360"/>
                  </a:lnTo>
                  <a:lnTo>
                    <a:pt x="4170" y="360"/>
                  </a:lnTo>
                  <a:lnTo>
                    <a:pt x="4170" y="354"/>
                  </a:lnTo>
                  <a:lnTo>
                    <a:pt x="4170" y="354"/>
                  </a:lnTo>
                  <a:lnTo>
                    <a:pt x="4176" y="354"/>
                  </a:lnTo>
                  <a:lnTo>
                    <a:pt x="4176" y="354"/>
                  </a:lnTo>
                  <a:lnTo>
                    <a:pt x="4176" y="354"/>
                  </a:lnTo>
                  <a:lnTo>
                    <a:pt x="4176" y="354"/>
                  </a:lnTo>
                  <a:lnTo>
                    <a:pt x="4176" y="354"/>
                  </a:lnTo>
                  <a:lnTo>
                    <a:pt x="4176" y="354"/>
                  </a:lnTo>
                  <a:lnTo>
                    <a:pt x="4182" y="354"/>
                  </a:lnTo>
                  <a:lnTo>
                    <a:pt x="4182" y="354"/>
                  </a:lnTo>
                  <a:lnTo>
                    <a:pt x="4182" y="354"/>
                  </a:lnTo>
                  <a:lnTo>
                    <a:pt x="4182" y="354"/>
                  </a:lnTo>
                  <a:lnTo>
                    <a:pt x="4182" y="354"/>
                  </a:lnTo>
                  <a:lnTo>
                    <a:pt x="4182" y="348"/>
                  </a:lnTo>
                  <a:lnTo>
                    <a:pt x="4182" y="348"/>
                  </a:lnTo>
                  <a:lnTo>
                    <a:pt x="4188" y="348"/>
                  </a:lnTo>
                  <a:lnTo>
                    <a:pt x="4188" y="348"/>
                  </a:lnTo>
                  <a:lnTo>
                    <a:pt x="4188" y="348"/>
                  </a:lnTo>
                  <a:lnTo>
                    <a:pt x="4188" y="348"/>
                  </a:lnTo>
                  <a:lnTo>
                    <a:pt x="4188" y="348"/>
                  </a:lnTo>
                  <a:lnTo>
                    <a:pt x="4188" y="348"/>
                  </a:lnTo>
                  <a:lnTo>
                    <a:pt x="4194" y="348"/>
                  </a:lnTo>
                  <a:lnTo>
                    <a:pt x="4194" y="348"/>
                  </a:lnTo>
                  <a:lnTo>
                    <a:pt x="4194" y="348"/>
                  </a:lnTo>
                  <a:lnTo>
                    <a:pt x="4194" y="348"/>
                  </a:lnTo>
                  <a:lnTo>
                    <a:pt x="4194" y="348"/>
                  </a:lnTo>
                  <a:lnTo>
                    <a:pt x="4194" y="342"/>
                  </a:lnTo>
                  <a:lnTo>
                    <a:pt x="4200" y="342"/>
                  </a:lnTo>
                  <a:lnTo>
                    <a:pt x="4200" y="342"/>
                  </a:lnTo>
                  <a:lnTo>
                    <a:pt x="4200" y="342"/>
                  </a:lnTo>
                  <a:lnTo>
                    <a:pt x="4200" y="342"/>
                  </a:lnTo>
                  <a:lnTo>
                    <a:pt x="4200" y="342"/>
                  </a:lnTo>
                  <a:lnTo>
                    <a:pt x="4200" y="342"/>
                  </a:lnTo>
                  <a:lnTo>
                    <a:pt x="4206" y="342"/>
                  </a:lnTo>
                  <a:lnTo>
                    <a:pt x="4206" y="342"/>
                  </a:lnTo>
                  <a:lnTo>
                    <a:pt x="4206" y="342"/>
                  </a:lnTo>
                  <a:lnTo>
                    <a:pt x="4206" y="342"/>
                  </a:lnTo>
                  <a:lnTo>
                    <a:pt x="4206" y="342"/>
                  </a:lnTo>
                  <a:lnTo>
                    <a:pt x="4206" y="342"/>
                  </a:lnTo>
                  <a:lnTo>
                    <a:pt x="4212" y="342"/>
                  </a:lnTo>
                  <a:lnTo>
                    <a:pt x="4212" y="336"/>
                  </a:lnTo>
                  <a:lnTo>
                    <a:pt x="4212" y="336"/>
                  </a:lnTo>
                  <a:lnTo>
                    <a:pt x="4212" y="336"/>
                  </a:lnTo>
                  <a:lnTo>
                    <a:pt x="4212" y="336"/>
                  </a:lnTo>
                  <a:lnTo>
                    <a:pt x="4212" y="336"/>
                  </a:lnTo>
                  <a:lnTo>
                    <a:pt x="4218" y="336"/>
                  </a:lnTo>
                  <a:lnTo>
                    <a:pt x="4218" y="336"/>
                  </a:lnTo>
                  <a:lnTo>
                    <a:pt x="4218" y="336"/>
                  </a:lnTo>
                  <a:lnTo>
                    <a:pt x="4218" y="336"/>
                  </a:lnTo>
                  <a:lnTo>
                    <a:pt x="4218" y="336"/>
                  </a:lnTo>
                  <a:lnTo>
                    <a:pt x="4218" y="336"/>
                  </a:lnTo>
                  <a:lnTo>
                    <a:pt x="4224" y="336"/>
                  </a:lnTo>
                  <a:lnTo>
                    <a:pt x="4224" y="336"/>
                  </a:lnTo>
                  <a:lnTo>
                    <a:pt x="4224" y="336"/>
                  </a:lnTo>
                  <a:lnTo>
                    <a:pt x="4224" y="336"/>
                  </a:lnTo>
                  <a:lnTo>
                    <a:pt x="4224" y="336"/>
                  </a:lnTo>
                  <a:lnTo>
                    <a:pt x="4224" y="336"/>
                  </a:lnTo>
                  <a:lnTo>
                    <a:pt x="4224" y="336"/>
                  </a:lnTo>
                  <a:lnTo>
                    <a:pt x="4230" y="336"/>
                  </a:lnTo>
                  <a:lnTo>
                    <a:pt x="4230" y="336"/>
                  </a:lnTo>
                  <a:lnTo>
                    <a:pt x="4230" y="336"/>
                  </a:lnTo>
                  <a:lnTo>
                    <a:pt x="4230" y="336"/>
                  </a:lnTo>
                  <a:lnTo>
                    <a:pt x="4230" y="336"/>
                  </a:lnTo>
                  <a:lnTo>
                    <a:pt x="4230" y="336"/>
                  </a:lnTo>
                  <a:lnTo>
                    <a:pt x="4236" y="330"/>
                  </a:lnTo>
                  <a:lnTo>
                    <a:pt x="4236" y="330"/>
                  </a:lnTo>
                  <a:lnTo>
                    <a:pt x="4236" y="330"/>
                  </a:lnTo>
                  <a:lnTo>
                    <a:pt x="4236" y="330"/>
                  </a:lnTo>
                  <a:lnTo>
                    <a:pt x="4236" y="330"/>
                  </a:lnTo>
                  <a:lnTo>
                    <a:pt x="4236" y="330"/>
                  </a:lnTo>
                  <a:lnTo>
                    <a:pt x="4242" y="330"/>
                  </a:lnTo>
                  <a:lnTo>
                    <a:pt x="4242" y="330"/>
                  </a:lnTo>
                  <a:lnTo>
                    <a:pt x="4242" y="330"/>
                  </a:lnTo>
                  <a:lnTo>
                    <a:pt x="4242" y="330"/>
                  </a:lnTo>
                  <a:lnTo>
                    <a:pt x="4242" y="330"/>
                  </a:lnTo>
                  <a:lnTo>
                    <a:pt x="4242" y="330"/>
                  </a:lnTo>
                  <a:lnTo>
                    <a:pt x="4248" y="330"/>
                  </a:lnTo>
                  <a:lnTo>
                    <a:pt x="4248" y="330"/>
                  </a:lnTo>
                  <a:lnTo>
                    <a:pt x="4248" y="330"/>
                  </a:lnTo>
                  <a:lnTo>
                    <a:pt x="4248" y="330"/>
                  </a:lnTo>
                  <a:lnTo>
                    <a:pt x="4248" y="330"/>
                  </a:lnTo>
                  <a:lnTo>
                    <a:pt x="4248" y="330"/>
                  </a:lnTo>
                  <a:lnTo>
                    <a:pt x="4254" y="330"/>
                  </a:lnTo>
                  <a:lnTo>
                    <a:pt x="4254" y="330"/>
                  </a:lnTo>
                  <a:lnTo>
                    <a:pt x="4254" y="330"/>
                  </a:lnTo>
                  <a:lnTo>
                    <a:pt x="4254" y="330"/>
                  </a:lnTo>
                  <a:lnTo>
                    <a:pt x="4254" y="330"/>
                  </a:lnTo>
                  <a:lnTo>
                    <a:pt x="4254" y="330"/>
                  </a:lnTo>
                  <a:lnTo>
                    <a:pt x="4260" y="330"/>
                  </a:lnTo>
                  <a:lnTo>
                    <a:pt x="4260" y="330"/>
                  </a:lnTo>
                  <a:lnTo>
                    <a:pt x="4260" y="330"/>
                  </a:lnTo>
                  <a:lnTo>
                    <a:pt x="4260" y="330"/>
                  </a:lnTo>
                  <a:lnTo>
                    <a:pt x="4260" y="336"/>
                  </a:lnTo>
                  <a:lnTo>
                    <a:pt x="4260" y="336"/>
                  </a:lnTo>
                  <a:lnTo>
                    <a:pt x="4260" y="336"/>
                  </a:lnTo>
                  <a:lnTo>
                    <a:pt x="4266" y="336"/>
                  </a:lnTo>
                  <a:lnTo>
                    <a:pt x="4266" y="336"/>
                  </a:lnTo>
                  <a:lnTo>
                    <a:pt x="4266" y="336"/>
                  </a:lnTo>
                  <a:lnTo>
                    <a:pt x="4266" y="336"/>
                  </a:lnTo>
                  <a:lnTo>
                    <a:pt x="4266" y="336"/>
                  </a:lnTo>
                  <a:lnTo>
                    <a:pt x="4266" y="336"/>
                  </a:lnTo>
                  <a:lnTo>
                    <a:pt x="4272" y="336"/>
                  </a:lnTo>
                  <a:lnTo>
                    <a:pt x="4272" y="336"/>
                  </a:lnTo>
                  <a:lnTo>
                    <a:pt x="4272" y="336"/>
                  </a:lnTo>
                  <a:lnTo>
                    <a:pt x="4272" y="336"/>
                  </a:lnTo>
                  <a:lnTo>
                    <a:pt x="4272" y="336"/>
                  </a:lnTo>
                  <a:lnTo>
                    <a:pt x="4272" y="336"/>
                  </a:lnTo>
                  <a:lnTo>
                    <a:pt x="4278" y="336"/>
                  </a:lnTo>
                  <a:lnTo>
                    <a:pt x="4278" y="336"/>
                  </a:lnTo>
                  <a:lnTo>
                    <a:pt x="4278" y="336"/>
                  </a:lnTo>
                  <a:lnTo>
                    <a:pt x="4278" y="336"/>
                  </a:lnTo>
                  <a:lnTo>
                    <a:pt x="4278" y="336"/>
                  </a:lnTo>
                  <a:lnTo>
                    <a:pt x="4278" y="336"/>
                  </a:lnTo>
                  <a:lnTo>
                    <a:pt x="4284" y="336"/>
                  </a:lnTo>
                  <a:lnTo>
                    <a:pt x="4284" y="336"/>
                  </a:lnTo>
                  <a:lnTo>
                    <a:pt x="4284" y="336"/>
                  </a:lnTo>
                  <a:lnTo>
                    <a:pt x="4284" y="336"/>
                  </a:lnTo>
                  <a:lnTo>
                    <a:pt x="4284" y="342"/>
                  </a:lnTo>
                  <a:lnTo>
                    <a:pt x="4284" y="342"/>
                  </a:lnTo>
                  <a:lnTo>
                    <a:pt x="4290" y="342"/>
                  </a:lnTo>
                  <a:lnTo>
                    <a:pt x="4290" y="342"/>
                  </a:lnTo>
                  <a:lnTo>
                    <a:pt x="4290" y="342"/>
                  </a:lnTo>
                  <a:lnTo>
                    <a:pt x="4290" y="342"/>
                  </a:lnTo>
                  <a:lnTo>
                    <a:pt x="4290" y="342"/>
                  </a:lnTo>
                  <a:lnTo>
                    <a:pt x="4290" y="342"/>
                  </a:lnTo>
                  <a:lnTo>
                    <a:pt x="4296" y="342"/>
                  </a:lnTo>
                  <a:lnTo>
                    <a:pt x="4296" y="342"/>
                  </a:lnTo>
                  <a:lnTo>
                    <a:pt x="4296" y="342"/>
                  </a:lnTo>
                  <a:lnTo>
                    <a:pt x="4296" y="342"/>
                  </a:lnTo>
                  <a:lnTo>
                    <a:pt x="4296" y="342"/>
                  </a:lnTo>
                  <a:lnTo>
                    <a:pt x="4296" y="342"/>
                  </a:lnTo>
                  <a:lnTo>
                    <a:pt x="4296" y="348"/>
                  </a:lnTo>
                  <a:lnTo>
                    <a:pt x="4302" y="348"/>
                  </a:lnTo>
                  <a:lnTo>
                    <a:pt x="4302" y="348"/>
                  </a:lnTo>
                  <a:lnTo>
                    <a:pt x="4302" y="348"/>
                  </a:lnTo>
                  <a:lnTo>
                    <a:pt x="4302" y="348"/>
                  </a:lnTo>
                  <a:lnTo>
                    <a:pt x="4302" y="348"/>
                  </a:lnTo>
                  <a:lnTo>
                    <a:pt x="4302" y="348"/>
                  </a:lnTo>
                  <a:lnTo>
                    <a:pt x="4308" y="348"/>
                  </a:lnTo>
                  <a:lnTo>
                    <a:pt x="4308" y="348"/>
                  </a:lnTo>
                  <a:lnTo>
                    <a:pt x="4308" y="348"/>
                  </a:lnTo>
                  <a:lnTo>
                    <a:pt x="4308" y="348"/>
                  </a:lnTo>
                  <a:lnTo>
                    <a:pt x="4308" y="348"/>
                  </a:lnTo>
                  <a:lnTo>
                    <a:pt x="4308" y="348"/>
                  </a:lnTo>
                  <a:lnTo>
                    <a:pt x="4314" y="348"/>
                  </a:lnTo>
                  <a:lnTo>
                    <a:pt x="4314" y="348"/>
                  </a:lnTo>
                  <a:lnTo>
                    <a:pt x="4314" y="354"/>
                  </a:lnTo>
                  <a:lnTo>
                    <a:pt x="4314" y="354"/>
                  </a:lnTo>
                  <a:lnTo>
                    <a:pt x="4314" y="354"/>
                  </a:lnTo>
                  <a:lnTo>
                    <a:pt x="4314" y="354"/>
                  </a:lnTo>
                  <a:lnTo>
                    <a:pt x="4320" y="354"/>
                  </a:lnTo>
                  <a:lnTo>
                    <a:pt x="4320" y="354"/>
                  </a:lnTo>
                  <a:lnTo>
                    <a:pt x="4320" y="354"/>
                  </a:lnTo>
                  <a:lnTo>
                    <a:pt x="4320" y="354"/>
                  </a:lnTo>
                  <a:lnTo>
                    <a:pt x="4320" y="354"/>
                  </a:lnTo>
                  <a:lnTo>
                    <a:pt x="4326" y="354"/>
                  </a:lnTo>
                  <a:lnTo>
                    <a:pt x="4326" y="354"/>
                  </a:lnTo>
                  <a:lnTo>
                    <a:pt x="4326" y="354"/>
                  </a:lnTo>
                  <a:lnTo>
                    <a:pt x="4326" y="354"/>
                  </a:lnTo>
                  <a:lnTo>
                    <a:pt x="4326" y="354"/>
                  </a:lnTo>
                  <a:lnTo>
                    <a:pt x="4326" y="354"/>
                  </a:lnTo>
                  <a:lnTo>
                    <a:pt x="4332" y="360"/>
                  </a:lnTo>
                  <a:lnTo>
                    <a:pt x="4332" y="360"/>
                  </a:lnTo>
                  <a:lnTo>
                    <a:pt x="4332" y="360"/>
                  </a:lnTo>
                  <a:lnTo>
                    <a:pt x="4332" y="360"/>
                  </a:lnTo>
                  <a:lnTo>
                    <a:pt x="4332" y="360"/>
                  </a:lnTo>
                  <a:lnTo>
                    <a:pt x="4332" y="360"/>
                  </a:lnTo>
                  <a:lnTo>
                    <a:pt x="4338" y="360"/>
                  </a:lnTo>
                  <a:lnTo>
                    <a:pt x="4338" y="360"/>
                  </a:lnTo>
                  <a:lnTo>
                    <a:pt x="4338" y="360"/>
                  </a:lnTo>
                  <a:lnTo>
                    <a:pt x="4338" y="360"/>
                  </a:lnTo>
                  <a:lnTo>
                    <a:pt x="4338" y="360"/>
                  </a:lnTo>
                  <a:lnTo>
                    <a:pt x="4338" y="360"/>
                  </a:lnTo>
                  <a:lnTo>
                    <a:pt x="4338" y="360"/>
                  </a:lnTo>
                  <a:lnTo>
                    <a:pt x="4344" y="360"/>
                  </a:lnTo>
                  <a:lnTo>
                    <a:pt x="4344" y="360"/>
                  </a:lnTo>
                  <a:lnTo>
                    <a:pt x="4344" y="360"/>
                  </a:lnTo>
                  <a:lnTo>
                    <a:pt x="4344" y="366"/>
                  </a:lnTo>
                  <a:lnTo>
                    <a:pt x="4344" y="366"/>
                  </a:lnTo>
                  <a:lnTo>
                    <a:pt x="4344" y="366"/>
                  </a:lnTo>
                  <a:lnTo>
                    <a:pt x="4350" y="366"/>
                  </a:lnTo>
                  <a:lnTo>
                    <a:pt x="4350" y="366"/>
                  </a:lnTo>
                  <a:lnTo>
                    <a:pt x="4350" y="366"/>
                  </a:lnTo>
                  <a:lnTo>
                    <a:pt x="4350" y="366"/>
                  </a:lnTo>
                  <a:lnTo>
                    <a:pt x="4350" y="366"/>
                  </a:lnTo>
                  <a:lnTo>
                    <a:pt x="4350" y="366"/>
                  </a:lnTo>
                  <a:lnTo>
                    <a:pt x="4356" y="366"/>
                  </a:lnTo>
                  <a:lnTo>
                    <a:pt x="4356" y="366"/>
                  </a:lnTo>
                  <a:lnTo>
                    <a:pt x="4356" y="366"/>
                  </a:lnTo>
                  <a:lnTo>
                    <a:pt x="4356" y="366"/>
                  </a:lnTo>
                  <a:lnTo>
                    <a:pt x="4356" y="366"/>
                  </a:lnTo>
                  <a:lnTo>
                    <a:pt x="4356" y="366"/>
                  </a:lnTo>
                  <a:lnTo>
                    <a:pt x="4362" y="366"/>
                  </a:lnTo>
                  <a:lnTo>
                    <a:pt x="4362" y="366"/>
                  </a:lnTo>
                  <a:lnTo>
                    <a:pt x="4362" y="366"/>
                  </a:lnTo>
                  <a:lnTo>
                    <a:pt x="4362" y="372"/>
                  </a:lnTo>
                  <a:lnTo>
                    <a:pt x="4362" y="372"/>
                  </a:lnTo>
                  <a:lnTo>
                    <a:pt x="4362" y="372"/>
                  </a:lnTo>
                  <a:lnTo>
                    <a:pt x="4368" y="372"/>
                  </a:lnTo>
                  <a:lnTo>
                    <a:pt x="4368" y="372"/>
                  </a:lnTo>
                  <a:lnTo>
                    <a:pt x="4368" y="372"/>
                  </a:lnTo>
                  <a:lnTo>
                    <a:pt x="4368" y="372"/>
                  </a:lnTo>
                  <a:lnTo>
                    <a:pt x="4368" y="372"/>
                  </a:lnTo>
                  <a:lnTo>
                    <a:pt x="4368" y="372"/>
                  </a:lnTo>
                  <a:lnTo>
                    <a:pt x="4374" y="372"/>
                  </a:lnTo>
                  <a:lnTo>
                    <a:pt x="4374" y="372"/>
                  </a:lnTo>
                  <a:lnTo>
                    <a:pt x="4374" y="372"/>
                  </a:lnTo>
                  <a:lnTo>
                    <a:pt x="4374" y="372"/>
                  </a:lnTo>
                  <a:lnTo>
                    <a:pt x="4374" y="372"/>
                  </a:lnTo>
                  <a:lnTo>
                    <a:pt x="4374" y="372"/>
                  </a:lnTo>
                  <a:lnTo>
                    <a:pt x="4380" y="372"/>
                  </a:lnTo>
                  <a:lnTo>
                    <a:pt x="4380" y="372"/>
                  </a:lnTo>
                  <a:lnTo>
                    <a:pt x="4380" y="372"/>
                  </a:lnTo>
                  <a:lnTo>
                    <a:pt x="4380" y="378"/>
                  </a:lnTo>
                  <a:lnTo>
                    <a:pt x="4380" y="378"/>
                  </a:lnTo>
                  <a:lnTo>
                    <a:pt x="4380" y="378"/>
                  </a:lnTo>
                  <a:lnTo>
                    <a:pt x="4380" y="378"/>
                  </a:lnTo>
                  <a:lnTo>
                    <a:pt x="4386" y="378"/>
                  </a:lnTo>
                  <a:lnTo>
                    <a:pt x="4386" y="378"/>
                  </a:lnTo>
                  <a:lnTo>
                    <a:pt x="4386" y="378"/>
                  </a:lnTo>
                  <a:lnTo>
                    <a:pt x="4386" y="378"/>
                  </a:lnTo>
                  <a:lnTo>
                    <a:pt x="4386" y="378"/>
                  </a:lnTo>
                  <a:lnTo>
                    <a:pt x="4386" y="378"/>
                  </a:lnTo>
                  <a:lnTo>
                    <a:pt x="4392" y="378"/>
                  </a:lnTo>
                  <a:lnTo>
                    <a:pt x="4392" y="378"/>
                  </a:lnTo>
                  <a:lnTo>
                    <a:pt x="4392" y="378"/>
                  </a:lnTo>
                  <a:lnTo>
                    <a:pt x="4392" y="378"/>
                  </a:lnTo>
                  <a:lnTo>
                    <a:pt x="4392" y="378"/>
                  </a:lnTo>
                  <a:lnTo>
                    <a:pt x="4392" y="378"/>
                  </a:lnTo>
                  <a:lnTo>
                    <a:pt x="4398" y="378"/>
                  </a:lnTo>
                  <a:lnTo>
                    <a:pt x="4398" y="378"/>
                  </a:lnTo>
                  <a:lnTo>
                    <a:pt x="4398" y="378"/>
                  </a:lnTo>
                  <a:lnTo>
                    <a:pt x="4398" y="384"/>
                  </a:lnTo>
                  <a:lnTo>
                    <a:pt x="4398" y="384"/>
                  </a:lnTo>
                  <a:lnTo>
                    <a:pt x="4398" y="384"/>
                  </a:lnTo>
                  <a:lnTo>
                    <a:pt x="4404" y="384"/>
                  </a:lnTo>
                  <a:lnTo>
                    <a:pt x="4404" y="384"/>
                  </a:lnTo>
                  <a:lnTo>
                    <a:pt x="4404" y="384"/>
                  </a:lnTo>
                  <a:lnTo>
                    <a:pt x="4404" y="384"/>
                  </a:lnTo>
                  <a:lnTo>
                    <a:pt x="4404" y="384"/>
                  </a:lnTo>
                  <a:lnTo>
                    <a:pt x="4404" y="384"/>
                  </a:lnTo>
                  <a:lnTo>
                    <a:pt x="4410" y="384"/>
                  </a:lnTo>
                  <a:lnTo>
                    <a:pt x="4410" y="384"/>
                  </a:lnTo>
                  <a:lnTo>
                    <a:pt x="4410" y="384"/>
                  </a:lnTo>
                  <a:lnTo>
                    <a:pt x="4410" y="384"/>
                  </a:lnTo>
                  <a:lnTo>
                    <a:pt x="4410" y="384"/>
                  </a:lnTo>
                  <a:lnTo>
                    <a:pt x="4410" y="384"/>
                  </a:lnTo>
                  <a:lnTo>
                    <a:pt x="4416" y="384"/>
                  </a:lnTo>
                  <a:lnTo>
                    <a:pt x="4416" y="384"/>
                  </a:lnTo>
                  <a:lnTo>
                    <a:pt x="4416" y="384"/>
                  </a:lnTo>
                  <a:lnTo>
                    <a:pt x="4416" y="384"/>
                  </a:lnTo>
                  <a:lnTo>
                    <a:pt x="4416" y="384"/>
                  </a:lnTo>
                  <a:lnTo>
                    <a:pt x="4416" y="384"/>
                  </a:lnTo>
                  <a:lnTo>
                    <a:pt x="4422" y="384"/>
                  </a:lnTo>
                  <a:lnTo>
                    <a:pt x="4422" y="390"/>
                  </a:lnTo>
                  <a:lnTo>
                    <a:pt x="4422" y="390"/>
                  </a:lnTo>
                  <a:lnTo>
                    <a:pt x="4422" y="390"/>
                  </a:lnTo>
                  <a:lnTo>
                    <a:pt x="4422" y="390"/>
                  </a:lnTo>
                  <a:lnTo>
                    <a:pt x="4422" y="384"/>
                  </a:lnTo>
                  <a:lnTo>
                    <a:pt x="4422" y="384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34" y="384"/>
                  </a:lnTo>
                  <a:lnTo>
                    <a:pt x="4434" y="384"/>
                  </a:lnTo>
                  <a:lnTo>
                    <a:pt x="4434" y="384"/>
                  </a:lnTo>
                  <a:lnTo>
                    <a:pt x="4434" y="384"/>
                  </a:lnTo>
                  <a:lnTo>
                    <a:pt x="4434" y="384"/>
                  </a:lnTo>
                  <a:lnTo>
                    <a:pt x="4434" y="384"/>
                  </a:lnTo>
                  <a:lnTo>
                    <a:pt x="4440" y="384"/>
                  </a:lnTo>
                  <a:lnTo>
                    <a:pt x="4440" y="384"/>
                  </a:lnTo>
                  <a:lnTo>
                    <a:pt x="4440" y="378"/>
                  </a:lnTo>
                  <a:lnTo>
                    <a:pt x="4440" y="378"/>
                  </a:lnTo>
                  <a:lnTo>
                    <a:pt x="4440" y="378"/>
                  </a:lnTo>
                  <a:lnTo>
                    <a:pt x="4440" y="378"/>
                  </a:lnTo>
                  <a:lnTo>
                    <a:pt x="4446" y="378"/>
                  </a:lnTo>
                  <a:lnTo>
                    <a:pt x="4446" y="378"/>
                  </a:lnTo>
                  <a:lnTo>
                    <a:pt x="4446" y="378"/>
                  </a:lnTo>
                  <a:lnTo>
                    <a:pt x="4446" y="378"/>
                  </a:lnTo>
                  <a:lnTo>
                    <a:pt x="4446" y="378"/>
                  </a:lnTo>
                  <a:lnTo>
                    <a:pt x="4446" y="378"/>
                  </a:lnTo>
                  <a:lnTo>
                    <a:pt x="4452" y="378"/>
                  </a:lnTo>
                  <a:lnTo>
                    <a:pt x="4452" y="378"/>
                  </a:lnTo>
                  <a:lnTo>
                    <a:pt x="4452" y="378"/>
                  </a:lnTo>
                  <a:lnTo>
                    <a:pt x="4452" y="378"/>
                  </a:lnTo>
                  <a:lnTo>
                    <a:pt x="4452" y="378"/>
                  </a:lnTo>
                  <a:lnTo>
                    <a:pt x="4452" y="372"/>
                  </a:lnTo>
                  <a:lnTo>
                    <a:pt x="4458" y="372"/>
                  </a:lnTo>
                  <a:lnTo>
                    <a:pt x="4458" y="372"/>
                  </a:lnTo>
                  <a:lnTo>
                    <a:pt x="4458" y="372"/>
                  </a:lnTo>
                  <a:lnTo>
                    <a:pt x="4458" y="372"/>
                  </a:lnTo>
                  <a:lnTo>
                    <a:pt x="4458" y="372"/>
                  </a:lnTo>
                  <a:lnTo>
                    <a:pt x="4458" y="372"/>
                  </a:lnTo>
                  <a:lnTo>
                    <a:pt x="4464" y="372"/>
                  </a:lnTo>
                  <a:lnTo>
                    <a:pt x="4464" y="372"/>
                  </a:lnTo>
                  <a:lnTo>
                    <a:pt x="4464" y="372"/>
                  </a:lnTo>
                  <a:lnTo>
                    <a:pt x="4464" y="372"/>
                  </a:lnTo>
                  <a:lnTo>
                    <a:pt x="4464" y="372"/>
                  </a:lnTo>
                  <a:lnTo>
                    <a:pt x="4464" y="372"/>
                  </a:lnTo>
                  <a:lnTo>
                    <a:pt x="4464" y="372"/>
                  </a:lnTo>
                  <a:lnTo>
                    <a:pt x="4470" y="372"/>
                  </a:lnTo>
                  <a:lnTo>
                    <a:pt x="4470" y="372"/>
                  </a:lnTo>
                  <a:lnTo>
                    <a:pt x="4470" y="366"/>
                  </a:lnTo>
                  <a:lnTo>
                    <a:pt x="4470" y="366"/>
                  </a:lnTo>
                  <a:lnTo>
                    <a:pt x="4470" y="366"/>
                  </a:lnTo>
                  <a:lnTo>
                    <a:pt x="4470" y="366"/>
                  </a:lnTo>
                  <a:lnTo>
                    <a:pt x="4476" y="366"/>
                  </a:lnTo>
                  <a:lnTo>
                    <a:pt x="4476" y="366"/>
                  </a:lnTo>
                  <a:lnTo>
                    <a:pt x="4476" y="366"/>
                  </a:lnTo>
                  <a:lnTo>
                    <a:pt x="4476" y="366"/>
                  </a:lnTo>
                  <a:lnTo>
                    <a:pt x="4476" y="366"/>
                  </a:lnTo>
                  <a:lnTo>
                    <a:pt x="4476" y="366"/>
                  </a:lnTo>
                  <a:lnTo>
                    <a:pt x="4482" y="366"/>
                  </a:lnTo>
                  <a:lnTo>
                    <a:pt x="4482" y="366"/>
                  </a:lnTo>
                  <a:lnTo>
                    <a:pt x="4482" y="366"/>
                  </a:lnTo>
                  <a:lnTo>
                    <a:pt x="4482" y="366"/>
                  </a:lnTo>
                  <a:lnTo>
                    <a:pt x="4482" y="366"/>
                  </a:lnTo>
                  <a:lnTo>
                    <a:pt x="4482" y="366"/>
                  </a:lnTo>
                  <a:lnTo>
                    <a:pt x="4488" y="366"/>
                  </a:lnTo>
                  <a:lnTo>
                    <a:pt x="4488" y="360"/>
                  </a:lnTo>
                  <a:lnTo>
                    <a:pt x="4488" y="360"/>
                  </a:lnTo>
                  <a:lnTo>
                    <a:pt x="4488" y="360"/>
                  </a:lnTo>
                  <a:lnTo>
                    <a:pt x="4488" y="360"/>
                  </a:lnTo>
                  <a:lnTo>
                    <a:pt x="4488" y="360"/>
                  </a:lnTo>
                  <a:lnTo>
                    <a:pt x="4494" y="360"/>
                  </a:lnTo>
                  <a:lnTo>
                    <a:pt x="4494" y="360"/>
                  </a:lnTo>
                  <a:lnTo>
                    <a:pt x="4494" y="360"/>
                  </a:lnTo>
                  <a:lnTo>
                    <a:pt x="4494" y="360"/>
                  </a:lnTo>
                  <a:lnTo>
                    <a:pt x="4494" y="360"/>
                  </a:lnTo>
                  <a:lnTo>
                    <a:pt x="4494" y="360"/>
                  </a:lnTo>
                  <a:lnTo>
                    <a:pt x="4500" y="360"/>
                  </a:lnTo>
                  <a:lnTo>
                    <a:pt x="4500" y="360"/>
                  </a:lnTo>
                  <a:lnTo>
                    <a:pt x="4500" y="360"/>
                  </a:lnTo>
                  <a:lnTo>
                    <a:pt x="4500" y="360"/>
                  </a:lnTo>
                  <a:lnTo>
                    <a:pt x="4500" y="360"/>
                  </a:lnTo>
                  <a:lnTo>
                    <a:pt x="4500" y="360"/>
                  </a:lnTo>
                  <a:lnTo>
                    <a:pt x="4506" y="354"/>
                  </a:lnTo>
                  <a:lnTo>
                    <a:pt x="4506" y="354"/>
                  </a:lnTo>
                  <a:lnTo>
                    <a:pt x="4506" y="354"/>
                  </a:lnTo>
                  <a:lnTo>
                    <a:pt x="4506" y="354"/>
                  </a:lnTo>
                  <a:lnTo>
                    <a:pt x="4506" y="354"/>
                  </a:lnTo>
                  <a:lnTo>
                    <a:pt x="4506" y="354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8" y="354"/>
                  </a:lnTo>
                  <a:lnTo>
                    <a:pt x="4518" y="354"/>
                  </a:lnTo>
                  <a:lnTo>
                    <a:pt x="4518" y="354"/>
                  </a:lnTo>
                  <a:lnTo>
                    <a:pt x="4518" y="354"/>
                  </a:lnTo>
                  <a:lnTo>
                    <a:pt x="4518" y="354"/>
                  </a:lnTo>
                  <a:lnTo>
                    <a:pt x="4518" y="348"/>
                  </a:lnTo>
                  <a:lnTo>
                    <a:pt x="4524" y="348"/>
                  </a:lnTo>
                  <a:lnTo>
                    <a:pt x="4524" y="348"/>
                  </a:lnTo>
                  <a:lnTo>
                    <a:pt x="4524" y="348"/>
                  </a:lnTo>
                  <a:lnTo>
                    <a:pt x="4524" y="348"/>
                  </a:lnTo>
                  <a:lnTo>
                    <a:pt x="4524" y="348"/>
                  </a:lnTo>
                  <a:lnTo>
                    <a:pt x="4524" y="348"/>
                  </a:lnTo>
                  <a:lnTo>
                    <a:pt x="4530" y="348"/>
                  </a:lnTo>
                  <a:lnTo>
                    <a:pt x="4530" y="348"/>
                  </a:lnTo>
                  <a:lnTo>
                    <a:pt x="4530" y="348"/>
                  </a:lnTo>
                  <a:lnTo>
                    <a:pt x="4530" y="348"/>
                  </a:lnTo>
                  <a:lnTo>
                    <a:pt x="4530" y="348"/>
                  </a:lnTo>
                  <a:lnTo>
                    <a:pt x="4530" y="348"/>
                  </a:lnTo>
                  <a:lnTo>
                    <a:pt x="4536" y="348"/>
                  </a:lnTo>
                  <a:lnTo>
                    <a:pt x="4536" y="348"/>
                  </a:lnTo>
                  <a:lnTo>
                    <a:pt x="4536" y="348"/>
                  </a:lnTo>
                  <a:lnTo>
                    <a:pt x="4536" y="348"/>
                  </a:lnTo>
                  <a:lnTo>
                    <a:pt x="4536" y="348"/>
                  </a:lnTo>
                  <a:lnTo>
                    <a:pt x="4536" y="348"/>
                  </a:lnTo>
                  <a:lnTo>
                    <a:pt x="4542" y="342"/>
                  </a:lnTo>
                  <a:lnTo>
                    <a:pt x="4542" y="342"/>
                  </a:lnTo>
                  <a:lnTo>
                    <a:pt x="4542" y="342"/>
                  </a:lnTo>
                  <a:lnTo>
                    <a:pt x="4542" y="342"/>
                  </a:lnTo>
                  <a:lnTo>
                    <a:pt x="4542" y="342"/>
                  </a:lnTo>
                  <a:lnTo>
                    <a:pt x="4542" y="342"/>
                  </a:lnTo>
                  <a:lnTo>
                    <a:pt x="4548" y="342"/>
                  </a:lnTo>
                  <a:lnTo>
                    <a:pt x="4548" y="342"/>
                  </a:lnTo>
                  <a:lnTo>
                    <a:pt x="4548" y="342"/>
                  </a:lnTo>
                  <a:lnTo>
                    <a:pt x="4548" y="342"/>
                  </a:lnTo>
                  <a:lnTo>
                    <a:pt x="4548" y="342"/>
                  </a:lnTo>
                  <a:lnTo>
                    <a:pt x="4548" y="342"/>
                  </a:lnTo>
                  <a:lnTo>
                    <a:pt x="4554" y="342"/>
                  </a:lnTo>
                  <a:lnTo>
                    <a:pt x="4554" y="342"/>
                  </a:lnTo>
                  <a:lnTo>
                    <a:pt x="4554" y="342"/>
                  </a:lnTo>
                  <a:lnTo>
                    <a:pt x="4554" y="342"/>
                  </a:lnTo>
                  <a:lnTo>
                    <a:pt x="4554" y="342"/>
                  </a:lnTo>
                  <a:lnTo>
                    <a:pt x="4554" y="342"/>
                  </a:lnTo>
                  <a:lnTo>
                    <a:pt x="4554" y="342"/>
                  </a:lnTo>
                  <a:lnTo>
                    <a:pt x="4560" y="342"/>
                  </a:lnTo>
                  <a:lnTo>
                    <a:pt x="4560" y="336"/>
                  </a:lnTo>
                  <a:lnTo>
                    <a:pt x="4560" y="336"/>
                  </a:lnTo>
                  <a:lnTo>
                    <a:pt x="4560" y="336"/>
                  </a:lnTo>
                  <a:lnTo>
                    <a:pt x="4560" y="336"/>
                  </a:lnTo>
                  <a:lnTo>
                    <a:pt x="4560" y="336"/>
                  </a:lnTo>
                  <a:lnTo>
                    <a:pt x="4566" y="336"/>
                  </a:lnTo>
                  <a:lnTo>
                    <a:pt x="4566" y="336"/>
                  </a:lnTo>
                  <a:lnTo>
                    <a:pt x="4566" y="336"/>
                  </a:lnTo>
                  <a:lnTo>
                    <a:pt x="4566" y="336"/>
                  </a:lnTo>
                  <a:lnTo>
                    <a:pt x="4566" y="336"/>
                  </a:lnTo>
                  <a:lnTo>
                    <a:pt x="4566" y="336"/>
                  </a:lnTo>
                  <a:lnTo>
                    <a:pt x="4572" y="336"/>
                  </a:lnTo>
                  <a:lnTo>
                    <a:pt x="4572" y="336"/>
                  </a:lnTo>
                  <a:lnTo>
                    <a:pt x="4572" y="336"/>
                  </a:lnTo>
                  <a:lnTo>
                    <a:pt x="4572" y="336"/>
                  </a:lnTo>
                  <a:lnTo>
                    <a:pt x="4572" y="336"/>
                  </a:lnTo>
                  <a:lnTo>
                    <a:pt x="4572" y="336"/>
                  </a:lnTo>
                  <a:lnTo>
                    <a:pt x="4578" y="336"/>
                  </a:lnTo>
                  <a:lnTo>
                    <a:pt x="4578" y="336"/>
                  </a:lnTo>
                  <a:lnTo>
                    <a:pt x="4578" y="336"/>
                  </a:lnTo>
                  <a:lnTo>
                    <a:pt x="4578" y="336"/>
                  </a:lnTo>
                  <a:lnTo>
                    <a:pt x="4578" y="330"/>
                  </a:lnTo>
                  <a:lnTo>
                    <a:pt x="4578" y="330"/>
                  </a:lnTo>
                  <a:lnTo>
                    <a:pt x="4584" y="330"/>
                  </a:lnTo>
                  <a:lnTo>
                    <a:pt x="4584" y="330"/>
                  </a:lnTo>
                  <a:lnTo>
                    <a:pt x="4584" y="330"/>
                  </a:lnTo>
                  <a:lnTo>
                    <a:pt x="4584" y="330"/>
                  </a:lnTo>
                  <a:lnTo>
                    <a:pt x="4584" y="330"/>
                  </a:lnTo>
                  <a:lnTo>
                    <a:pt x="4584" y="330"/>
                  </a:lnTo>
                  <a:lnTo>
                    <a:pt x="4590" y="330"/>
                  </a:lnTo>
                  <a:lnTo>
                    <a:pt x="4590" y="330"/>
                  </a:lnTo>
                  <a:lnTo>
                    <a:pt x="4590" y="330"/>
                  </a:lnTo>
                  <a:lnTo>
                    <a:pt x="4590" y="330"/>
                  </a:lnTo>
                  <a:lnTo>
                    <a:pt x="4590" y="330"/>
                  </a:lnTo>
                  <a:lnTo>
                    <a:pt x="4590" y="330"/>
                  </a:lnTo>
                  <a:lnTo>
                    <a:pt x="4596" y="330"/>
                  </a:lnTo>
                  <a:lnTo>
                    <a:pt x="4596" y="330"/>
                  </a:lnTo>
                  <a:lnTo>
                    <a:pt x="4596" y="330"/>
                  </a:lnTo>
                  <a:lnTo>
                    <a:pt x="4596" y="330"/>
                  </a:lnTo>
                  <a:lnTo>
                    <a:pt x="4596" y="330"/>
                  </a:lnTo>
                  <a:lnTo>
                    <a:pt x="4596" y="330"/>
                  </a:lnTo>
                  <a:lnTo>
                    <a:pt x="4602" y="330"/>
                  </a:lnTo>
                  <a:lnTo>
                    <a:pt x="4602" y="330"/>
                  </a:lnTo>
                  <a:lnTo>
                    <a:pt x="4602" y="330"/>
                  </a:lnTo>
                  <a:lnTo>
                    <a:pt x="4602" y="330"/>
                  </a:lnTo>
                  <a:lnTo>
                    <a:pt x="4602" y="324"/>
                  </a:lnTo>
                  <a:lnTo>
                    <a:pt x="4602" y="324"/>
                  </a:lnTo>
                  <a:lnTo>
                    <a:pt x="4602" y="324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20" y="324"/>
                  </a:lnTo>
                  <a:lnTo>
                    <a:pt x="4620" y="324"/>
                  </a:lnTo>
                  <a:lnTo>
                    <a:pt x="4620" y="324"/>
                  </a:lnTo>
                  <a:lnTo>
                    <a:pt x="4620" y="324"/>
                  </a:lnTo>
                  <a:lnTo>
                    <a:pt x="4620" y="324"/>
                  </a:lnTo>
                  <a:lnTo>
                    <a:pt x="4620" y="324"/>
                  </a:lnTo>
                  <a:lnTo>
                    <a:pt x="4626" y="324"/>
                  </a:lnTo>
                  <a:lnTo>
                    <a:pt x="4626" y="324"/>
                  </a:lnTo>
                  <a:lnTo>
                    <a:pt x="4626" y="324"/>
                  </a:lnTo>
                  <a:lnTo>
                    <a:pt x="4626" y="324"/>
                  </a:lnTo>
                  <a:lnTo>
                    <a:pt x="4626" y="318"/>
                  </a:lnTo>
                  <a:lnTo>
                    <a:pt x="4626" y="318"/>
                  </a:lnTo>
                  <a:lnTo>
                    <a:pt x="4632" y="318"/>
                  </a:lnTo>
                  <a:lnTo>
                    <a:pt x="4632" y="318"/>
                  </a:lnTo>
                  <a:lnTo>
                    <a:pt x="4632" y="318"/>
                  </a:lnTo>
                  <a:lnTo>
                    <a:pt x="4632" y="318"/>
                  </a:lnTo>
                  <a:lnTo>
                    <a:pt x="4632" y="318"/>
                  </a:lnTo>
                  <a:lnTo>
                    <a:pt x="4632" y="318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44" y="318"/>
                  </a:lnTo>
                  <a:lnTo>
                    <a:pt x="4644" y="318"/>
                  </a:lnTo>
                  <a:lnTo>
                    <a:pt x="4644" y="318"/>
                  </a:lnTo>
                  <a:lnTo>
                    <a:pt x="4644" y="318"/>
                  </a:lnTo>
                  <a:lnTo>
                    <a:pt x="4644" y="318"/>
                  </a:lnTo>
                  <a:lnTo>
                    <a:pt x="4644" y="318"/>
                  </a:lnTo>
                  <a:lnTo>
                    <a:pt x="4650" y="318"/>
                  </a:lnTo>
                  <a:lnTo>
                    <a:pt x="4650" y="318"/>
                  </a:lnTo>
                  <a:lnTo>
                    <a:pt x="4650" y="318"/>
                  </a:lnTo>
                  <a:lnTo>
                    <a:pt x="4650" y="318"/>
                  </a:lnTo>
                  <a:lnTo>
                    <a:pt x="4650" y="318"/>
                  </a:lnTo>
                  <a:lnTo>
                    <a:pt x="4650" y="318"/>
                  </a:lnTo>
                  <a:lnTo>
                    <a:pt x="4656" y="318"/>
                  </a:lnTo>
                  <a:lnTo>
                    <a:pt x="4656" y="318"/>
                  </a:lnTo>
                  <a:lnTo>
                    <a:pt x="4656" y="318"/>
                  </a:lnTo>
                  <a:lnTo>
                    <a:pt x="4656" y="312"/>
                  </a:lnTo>
                  <a:lnTo>
                    <a:pt x="4656" y="312"/>
                  </a:lnTo>
                  <a:lnTo>
                    <a:pt x="4656" y="312"/>
                  </a:lnTo>
                  <a:lnTo>
                    <a:pt x="4662" y="312"/>
                  </a:lnTo>
                  <a:lnTo>
                    <a:pt x="4662" y="312"/>
                  </a:lnTo>
                  <a:lnTo>
                    <a:pt x="4662" y="312"/>
                  </a:lnTo>
                  <a:lnTo>
                    <a:pt x="4662" y="312"/>
                  </a:lnTo>
                  <a:lnTo>
                    <a:pt x="4662" y="312"/>
                  </a:lnTo>
                  <a:lnTo>
                    <a:pt x="4662" y="312"/>
                  </a:lnTo>
                  <a:lnTo>
                    <a:pt x="4668" y="312"/>
                  </a:lnTo>
                  <a:lnTo>
                    <a:pt x="4668" y="312"/>
                  </a:lnTo>
                  <a:lnTo>
                    <a:pt x="4668" y="312"/>
                  </a:lnTo>
                  <a:lnTo>
                    <a:pt x="4668" y="312"/>
                  </a:lnTo>
                  <a:lnTo>
                    <a:pt x="4668" y="312"/>
                  </a:lnTo>
                  <a:lnTo>
                    <a:pt x="4668" y="312"/>
                  </a:lnTo>
                  <a:lnTo>
                    <a:pt x="4674" y="312"/>
                  </a:lnTo>
                  <a:lnTo>
                    <a:pt x="4674" y="312"/>
                  </a:lnTo>
                  <a:lnTo>
                    <a:pt x="4674" y="312"/>
                  </a:lnTo>
                  <a:lnTo>
                    <a:pt x="4674" y="312"/>
                  </a:lnTo>
                  <a:lnTo>
                    <a:pt x="4674" y="312"/>
                  </a:lnTo>
                  <a:lnTo>
                    <a:pt x="4674" y="312"/>
                  </a:lnTo>
                  <a:lnTo>
                    <a:pt x="4680" y="312"/>
                  </a:lnTo>
                  <a:lnTo>
                    <a:pt x="4680" y="312"/>
                  </a:lnTo>
                  <a:lnTo>
                    <a:pt x="4680" y="312"/>
                  </a:lnTo>
                  <a:lnTo>
                    <a:pt x="4680" y="312"/>
                  </a:lnTo>
                  <a:lnTo>
                    <a:pt x="4680" y="312"/>
                  </a:lnTo>
                  <a:lnTo>
                    <a:pt x="4680" y="312"/>
                  </a:lnTo>
                  <a:lnTo>
                    <a:pt x="4686" y="312"/>
                  </a:lnTo>
                  <a:lnTo>
                    <a:pt x="4686" y="312"/>
                  </a:lnTo>
                  <a:lnTo>
                    <a:pt x="4686" y="312"/>
                  </a:lnTo>
                  <a:lnTo>
                    <a:pt x="4686" y="312"/>
                  </a:lnTo>
                  <a:lnTo>
                    <a:pt x="4686" y="312"/>
                  </a:lnTo>
                  <a:lnTo>
                    <a:pt x="4686" y="312"/>
                  </a:lnTo>
                  <a:lnTo>
                    <a:pt x="4692" y="312"/>
                  </a:lnTo>
                  <a:lnTo>
                    <a:pt x="4692" y="312"/>
                  </a:lnTo>
                  <a:lnTo>
                    <a:pt x="4692" y="312"/>
                  </a:lnTo>
                  <a:lnTo>
                    <a:pt x="4692" y="306"/>
                  </a:lnTo>
                  <a:lnTo>
                    <a:pt x="4692" y="306"/>
                  </a:lnTo>
                  <a:lnTo>
                    <a:pt x="4692" y="306"/>
                  </a:lnTo>
                  <a:lnTo>
                    <a:pt x="4692" y="306"/>
                  </a:lnTo>
                  <a:lnTo>
                    <a:pt x="4698" y="306"/>
                  </a:lnTo>
                  <a:lnTo>
                    <a:pt x="4698" y="306"/>
                  </a:lnTo>
                  <a:lnTo>
                    <a:pt x="4698" y="306"/>
                  </a:lnTo>
                  <a:lnTo>
                    <a:pt x="4698" y="306"/>
                  </a:lnTo>
                  <a:lnTo>
                    <a:pt x="4698" y="306"/>
                  </a:lnTo>
                  <a:lnTo>
                    <a:pt x="4698" y="306"/>
                  </a:lnTo>
                  <a:lnTo>
                    <a:pt x="4704" y="306"/>
                  </a:lnTo>
                  <a:lnTo>
                    <a:pt x="4704" y="306"/>
                  </a:lnTo>
                  <a:lnTo>
                    <a:pt x="4704" y="306"/>
                  </a:lnTo>
                  <a:lnTo>
                    <a:pt x="4704" y="306"/>
                  </a:lnTo>
                  <a:lnTo>
                    <a:pt x="4704" y="306"/>
                  </a:lnTo>
                  <a:lnTo>
                    <a:pt x="4704" y="306"/>
                  </a:lnTo>
                  <a:lnTo>
                    <a:pt x="4710" y="306"/>
                  </a:lnTo>
                  <a:lnTo>
                    <a:pt x="4710" y="306"/>
                  </a:lnTo>
                  <a:lnTo>
                    <a:pt x="4710" y="306"/>
                  </a:lnTo>
                  <a:lnTo>
                    <a:pt x="4710" y="306"/>
                  </a:lnTo>
                  <a:lnTo>
                    <a:pt x="4710" y="306"/>
                  </a:lnTo>
                  <a:lnTo>
                    <a:pt x="4710" y="306"/>
                  </a:lnTo>
                  <a:lnTo>
                    <a:pt x="4716" y="306"/>
                  </a:lnTo>
                  <a:lnTo>
                    <a:pt x="4716" y="306"/>
                  </a:lnTo>
                  <a:lnTo>
                    <a:pt x="4716" y="306"/>
                  </a:lnTo>
                  <a:lnTo>
                    <a:pt x="4716" y="306"/>
                  </a:lnTo>
                  <a:lnTo>
                    <a:pt x="4716" y="306"/>
                  </a:lnTo>
                  <a:lnTo>
                    <a:pt x="4716" y="306"/>
                  </a:lnTo>
                  <a:lnTo>
                    <a:pt x="4722" y="306"/>
                  </a:lnTo>
                  <a:lnTo>
                    <a:pt x="4722" y="306"/>
                  </a:lnTo>
                  <a:lnTo>
                    <a:pt x="4722" y="306"/>
                  </a:lnTo>
                  <a:lnTo>
                    <a:pt x="4722" y="306"/>
                  </a:lnTo>
                  <a:lnTo>
                    <a:pt x="4722" y="306"/>
                  </a:lnTo>
                  <a:lnTo>
                    <a:pt x="4722" y="306"/>
                  </a:lnTo>
                  <a:lnTo>
                    <a:pt x="4728" y="306"/>
                  </a:lnTo>
                  <a:lnTo>
                    <a:pt x="4728" y="306"/>
                  </a:lnTo>
                  <a:lnTo>
                    <a:pt x="4728" y="306"/>
                  </a:lnTo>
                  <a:lnTo>
                    <a:pt x="4728" y="306"/>
                  </a:lnTo>
                  <a:lnTo>
                    <a:pt x="4728" y="306"/>
                  </a:lnTo>
                  <a:lnTo>
                    <a:pt x="4728" y="306"/>
                  </a:lnTo>
                  <a:lnTo>
                    <a:pt x="4734" y="306"/>
                  </a:lnTo>
                  <a:lnTo>
                    <a:pt x="4734" y="306"/>
                  </a:lnTo>
                  <a:lnTo>
                    <a:pt x="4734" y="306"/>
                  </a:lnTo>
                  <a:lnTo>
                    <a:pt x="4734" y="306"/>
                  </a:lnTo>
                  <a:lnTo>
                    <a:pt x="4734" y="306"/>
                  </a:lnTo>
                  <a:lnTo>
                    <a:pt x="4734" y="306"/>
                  </a:lnTo>
                  <a:lnTo>
                    <a:pt x="4740" y="306"/>
                  </a:lnTo>
                  <a:lnTo>
                    <a:pt x="4740" y="306"/>
                  </a:lnTo>
                  <a:lnTo>
                    <a:pt x="4740" y="306"/>
                  </a:lnTo>
                  <a:lnTo>
                    <a:pt x="4740" y="306"/>
                  </a:lnTo>
                  <a:lnTo>
                    <a:pt x="4740" y="306"/>
                  </a:lnTo>
                  <a:lnTo>
                    <a:pt x="4740" y="306"/>
                  </a:lnTo>
                  <a:lnTo>
                    <a:pt x="4740" y="306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8" y="300"/>
                  </a:lnTo>
                  <a:lnTo>
                    <a:pt x="4758" y="300"/>
                  </a:lnTo>
                  <a:lnTo>
                    <a:pt x="4758" y="300"/>
                  </a:lnTo>
                  <a:lnTo>
                    <a:pt x="4758" y="300"/>
                  </a:lnTo>
                  <a:lnTo>
                    <a:pt x="4758" y="300"/>
                  </a:lnTo>
                  <a:lnTo>
                    <a:pt x="4758" y="300"/>
                  </a:lnTo>
                  <a:lnTo>
                    <a:pt x="4764" y="300"/>
                  </a:lnTo>
                  <a:lnTo>
                    <a:pt x="4764" y="300"/>
                  </a:lnTo>
                  <a:lnTo>
                    <a:pt x="4764" y="300"/>
                  </a:lnTo>
                  <a:lnTo>
                    <a:pt x="4764" y="300"/>
                  </a:lnTo>
                  <a:lnTo>
                    <a:pt x="4764" y="300"/>
                  </a:lnTo>
                  <a:lnTo>
                    <a:pt x="4764" y="300"/>
                  </a:lnTo>
                  <a:lnTo>
                    <a:pt x="4770" y="300"/>
                  </a:lnTo>
                  <a:lnTo>
                    <a:pt x="4770" y="300"/>
                  </a:lnTo>
                  <a:lnTo>
                    <a:pt x="4770" y="300"/>
                  </a:lnTo>
                  <a:lnTo>
                    <a:pt x="4770" y="300"/>
                  </a:lnTo>
                  <a:lnTo>
                    <a:pt x="4770" y="300"/>
                  </a:lnTo>
                  <a:lnTo>
                    <a:pt x="4770" y="300"/>
                  </a:lnTo>
                  <a:lnTo>
                    <a:pt x="4776" y="300"/>
                  </a:lnTo>
                  <a:lnTo>
                    <a:pt x="4776" y="300"/>
                  </a:lnTo>
                  <a:lnTo>
                    <a:pt x="4776" y="300"/>
                  </a:lnTo>
                  <a:lnTo>
                    <a:pt x="4776" y="300"/>
                  </a:lnTo>
                  <a:lnTo>
                    <a:pt x="4776" y="300"/>
                  </a:lnTo>
                  <a:lnTo>
                    <a:pt x="4776" y="300"/>
                  </a:lnTo>
                  <a:lnTo>
                    <a:pt x="4776" y="300"/>
                  </a:lnTo>
                  <a:lnTo>
                    <a:pt x="4782" y="300"/>
                  </a:lnTo>
                  <a:lnTo>
                    <a:pt x="4782" y="300"/>
                  </a:lnTo>
                  <a:lnTo>
                    <a:pt x="4782" y="300"/>
                  </a:lnTo>
                  <a:lnTo>
                    <a:pt x="4782" y="300"/>
                  </a:lnTo>
                  <a:lnTo>
                    <a:pt x="4782" y="300"/>
                  </a:lnTo>
                  <a:lnTo>
                    <a:pt x="4782" y="300"/>
                  </a:lnTo>
                  <a:lnTo>
                    <a:pt x="4788" y="300"/>
                  </a:lnTo>
                  <a:lnTo>
                    <a:pt x="4788" y="300"/>
                  </a:lnTo>
                  <a:lnTo>
                    <a:pt x="4788" y="300"/>
                  </a:lnTo>
                  <a:lnTo>
                    <a:pt x="4788" y="300"/>
                  </a:lnTo>
                  <a:lnTo>
                    <a:pt x="4788" y="300"/>
                  </a:lnTo>
                  <a:lnTo>
                    <a:pt x="4788" y="300"/>
                  </a:lnTo>
                  <a:lnTo>
                    <a:pt x="4794" y="300"/>
                  </a:lnTo>
                  <a:lnTo>
                    <a:pt x="4794" y="300"/>
                  </a:lnTo>
                  <a:lnTo>
                    <a:pt x="4794" y="300"/>
                  </a:lnTo>
                  <a:lnTo>
                    <a:pt x="4794" y="300"/>
                  </a:lnTo>
                  <a:lnTo>
                    <a:pt x="4794" y="300"/>
                  </a:lnTo>
                  <a:lnTo>
                    <a:pt x="4794" y="300"/>
                  </a:lnTo>
                  <a:lnTo>
                    <a:pt x="4800" y="300"/>
                  </a:lnTo>
                  <a:lnTo>
                    <a:pt x="4800" y="300"/>
                  </a:lnTo>
                  <a:lnTo>
                    <a:pt x="4800" y="294"/>
                  </a:lnTo>
                  <a:lnTo>
                    <a:pt x="4800" y="294"/>
                  </a:lnTo>
                  <a:lnTo>
                    <a:pt x="4800" y="294"/>
                  </a:lnTo>
                  <a:lnTo>
                    <a:pt x="4800" y="294"/>
                  </a:lnTo>
                  <a:lnTo>
                    <a:pt x="4806" y="294"/>
                  </a:lnTo>
                  <a:lnTo>
                    <a:pt x="4806" y="294"/>
                  </a:lnTo>
                  <a:lnTo>
                    <a:pt x="4806" y="294"/>
                  </a:lnTo>
                  <a:lnTo>
                    <a:pt x="4806" y="294"/>
                  </a:lnTo>
                  <a:lnTo>
                    <a:pt x="4806" y="294"/>
                  </a:lnTo>
                  <a:lnTo>
                    <a:pt x="4806" y="294"/>
                  </a:lnTo>
                  <a:lnTo>
                    <a:pt x="4812" y="294"/>
                  </a:lnTo>
                  <a:lnTo>
                    <a:pt x="4812" y="294"/>
                  </a:lnTo>
                  <a:lnTo>
                    <a:pt x="4812" y="294"/>
                  </a:lnTo>
                  <a:lnTo>
                    <a:pt x="4812" y="294"/>
                  </a:lnTo>
                  <a:lnTo>
                    <a:pt x="4812" y="294"/>
                  </a:lnTo>
                  <a:lnTo>
                    <a:pt x="4812" y="294"/>
                  </a:lnTo>
                  <a:lnTo>
                    <a:pt x="4818" y="294"/>
                  </a:lnTo>
                  <a:lnTo>
                    <a:pt x="4818" y="294"/>
                  </a:lnTo>
                  <a:lnTo>
                    <a:pt x="4818" y="294"/>
                  </a:lnTo>
                  <a:lnTo>
                    <a:pt x="4818" y="294"/>
                  </a:lnTo>
                  <a:lnTo>
                    <a:pt x="4818" y="294"/>
                  </a:lnTo>
                  <a:lnTo>
                    <a:pt x="4818" y="294"/>
                  </a:lnTo>
                  <a:lnTo>
                    <a:pt x="4818" y="294"/>
                  </a:lnTo>
                  <a:lnTo>
                    <a:pt x="4824" y="294"/>
                  </a:lnTo>
                  <a:lnTo>
                    <a:pt x="4824" y="294"/>
                  </a:lnTo>
                  <a:lnTo>
                    <a:pt x="4824" y="294"/>
                  </a:lnTo>
                  <a:lnTo>
                    <a:pt x="4824" y="294"/>
                  </a:lnTo>
                  <a:lnTo>
                    <a:pt x="4824" y="294"/>
                  </a:lnTo>
                  <a:lnTo>
                    <a:pt x="4824" y="294"/>
                  </a:lnTo>
                  <a:lnTo>
                    <a:pt x="4830" y="294"/>
                  </a:lnTo>
                  <a:lnTo>
                    <a:pt x="4830" y="294"/>
                  </a:lnTo>
                  <a:lnTo>
                    <a:pt x="4830" y="294"/>
                  </a:lnTo>
                  <a:lnTo>
                    <a:pt x="4830" y="294"/>
                  </a:lnTo>
                  <a:lnTo>
                    <a:pt x="4830" y="294"/>
                  </a:lnTo>
                  <a:lnTo>
                    <a:pt x="4830" y="294"/>
                  </a:lnTo>
                  <a:lnTo>
                    <a:pt x="4836" y="294"/>
                  </a:lnTo>
                  <a:lnTo>
                    <a:pt x="4836" y="294"/>
                  </a:lnTo>
                  <a:lnTo>
                    <a:pt x="4836" y="294"/>
                  </a:lnTo>
                  <a:lnTo>
                    <a:pt x="4836" y="294"/>
                  </a:lnTo>
                  <a:lnTo>
                    <a:pt x="4836" y="294"/>
                  </a:lnTo>
                  <a:lnTo>
                    <a:pt x="4836" y="294"/>
                  </a:lnTo>
                  <a:lnTo>
                    <a:pt x="4842" y="288"/>
                  </a:lnTo>
                  <a:lnTo>
                    <a:pt x="4842" y="288"/>
                  </a:lnTo>
                  <a:lnTo>
                    <a:pt x="4842" y="288"/>
                  </a:lnTo>
                  <a:lnTo>
                    <a:pt x="4842" y="288"/>
                  </a:lnTo>
                  <a:lnTo>
                    <a:pt x="4842" y="288"/>
                  </a:lnTo>
                  <a:lnTo>
                    <a:pt x="4842" y="288"/>
                  </a:lnTo>
                  <a:lnTo>
                    <a:pt x="4848" y="288"/>
                  </a:lnTo>
                  <a:lnTo>
                    <a:pt x="4848" y="288"/>
                  </a:lnTo>
                  <a:lnTo>
                    <a:pt x="4848" y="288"/>
                  </a:lnTo>
                  <a:lnTo>
                    <a:pt x="4848" y="288"/>
                  </a:lnTo>
                  <a:lnTo>
                    <a:pt x="4848" y="288"/>
                  </a:lnTo>
                  <a:lnTo>
                    <a:pt x="4848" y="288"/>
                  </a:lnTo>
                  <a:lnTo>
                    <a:pt x="4854" y="288"/>
                  </a:lnTo>
                  <a:lnTo>
                    <a:pt x="4854" y="288"/>
                  </a:lnTo>
                  <a:lnTo>
                    <a:pt x="4854" y="288"/>
                  </a:lnTo>
                  <a:lnTo>
                    <a:pt x="4854" y="288"/>
                  </a:lnTo>
                  <a:lnTo>
                    <a:pt x="4854" y="288"/>
                  </a:lnTo>
                  <a:lnTo>
                    <a:pt x="4854" y="288"/>
                  </a:lnTo>
                  <a:lnTo>
                    <a:pt x="4860" y="288"/>
                  </a:lnTo>
                  <a:lnTo>
                    <a:pt x="4860" y="288"/>
                  </a:lnTo>
                  <a:lnTo>
                    <a:pt x="4860" y="288"/>
                  </a:lnTo>
                  <a:lnTo>
                    <a:pt x="4860" y="288"/>
                  </a:lnTo>
                  <a:lnTo>
                    <a:pt x="4860" y="288"/>
                  </a:lnTo>
                  <a:lnTo>
                    <a:pt x="4860" y="288"/>
                  </a:lnTo>
                  <a:lnTo>
                    <a:pt x="4860" y="288"/>
                  </a:lnTo>
                  <a:lnTo>
                    <a:pt x="4866" y="288"/>
                  </a:lnTo>
                  <a:lnTo>
                    <a:pt x="4866" y="288"/>
                  </a:lnTo>
                  <a:lnTo>
                    <a:pt x="4866" y="288"/>
                  </a:lnTo>
                  <a:lnTo>
                    <a:pt x="4866" y="288"/>
                  </a:lnTo>
                  <a:lnTo>
                    <a:pt x="4866" y="288"/>
                  </a:lnTo>
                  <a:lnTo>
                    <a:pt x="4866" y="288"/>
                  </a:lnTo>
                  <a:lnTo>
                    <a:pt x="4872" y="288"/>
                  </a:lnTo>
                  <a:lnTo>
                    <a:pt x="4872" y="288"/>
                  </a:lnTo>
                  <a:lnTo>
                    <a:pt x="4872" y="282"/>
                  </a:lnTo>
                  <a:lnTo>
                    <a:pt x="4872" y="282"/>
                  </a:lnTo>
                  <a:lnTo>
                    <a:pt x="4872" y="282"/>
                  </a:lnTo>
                  <a:lnTo>
                    <a:pt x="4872" y="282"/>
                  </a:lnTo>
                  <a:lnTo>
                    <a:pt x="4878" y="282"/>
                  </a:lnTo>
                  <a:lnTo>
                    <a:pt x="4878" y="282"/>
                  </a:lnTo>
                  <a:lnTo>
                    <a:pt x="4878" y="282"/>
                  </a:lnTo>
                  <a:lnTo>
                    <a:pt x="4878" y="282"/>
                  </a:lnTo>
                  <a:lnTo>
                    <a:pt x="4878" y="282"/>
                  </a:lnTo>
                  <a:lnTo>
                    <a:pt x="4878" y="282"/>
                  </a:lnTo>
                  <a:lnTo>
                    <a:pt x="4884" y="282"/>
                  </a:lnTo>
                  <a:lnTo>
                    <a:pt x="4884" y="282"/>
                  </a:lnTo>
                  <a:lnTo>
                    <a:pt x="4884" y="282"/>
                  </a:lnTo>
                  <a:lnTo>
                    <a:pt x="4884" y="282"/>
                  </a:lnTo>
                  <a:lnTo>
                    <a:pt x="4884" y="282"/>
                  </a:lnTo>
                  <a:lnTo>
                    <a:pt x="4884" y="282"/>
                  </a:lnTo>
                  <a:lnTo>
                    <a:pt x="4890" y="282"/>
                  </a:lnTo>
                  <a:lnTo>
                    <a:pt x="4890" y="282"/>
                  </a:lnTo>
                  <a:lnTo>
                    <a:pt x="4890" y="282"/>
                  </a:lnTo>
                  <a:lnTo>
                    <a:pt x="4890" y="282"/>
                  </a:lnTo>
                  <a:lnTo>
                    <a:pt x="4890" y="282"/>
                  </a:lnTo>
                  <a:lnTo>
                    <a:pt x="4890" y="282"/>
                  </a:lnTo>
                  <a:lnTo>
                    <a:pt x="4896" y="282"/>
                  </a:lnTo>
                  <a:lnTo>
                    <a:pt x="4896" y="282"/>
                  </a:lnTo>
                  <a:lnTo>
                    <a:pt x="4896" y="282"/>
                  </a:lnTo>
                  <a:lnTo>
                    <a:pt x="4896" y="282"/>
                  </a:lnTo>
                  <a:lnTo>
                    <a:pt x="4896" y="282"/>
                  </a:lnTo>
                  <a:lnTo>
                    <a:pt x="4896" y="282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19" name="Rectangle 55"/>
            <p:cNvSpPr>
              <a:spLocks noChangeArrowheads="1"/>
            </p:cNvSpPr>
            <p:nvPr/>
          </p:nvSpPr>
          <p:spPr bwMode="auto">
            <a:xfrm>
              <a:off x="657" y="3054"/>
              <a:ext cx="28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Ax_bet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520" name="Freeform 56"/>
            <p:cNvSpPr>
              <a:spLocks/>
            </p:cNvSpPr>
            <p:nvPr/>
          </p:nvSpPr>
          <p:spPr bwMode="auto">
            <a:xfrm>
              <a:off x="429" y="1386"/>
              <a:ext cx="4896" cy="1050"/>
            </a:xfrm>
            <a:custGeom>
              <a:avLst/>
              <a:gdLst/>
              <a:ahLst/>
              <a:cxnLst>
                <a:cxn ang="0">
                  <a:pos x="72" y="828"/>
                </a:cxn>
                <a:cxn ang="0">
                  <a:pos x="150" y="834"/>
                </a:cxn>
                <a:cxn ang="0">
                  <a:pos x="228" y="840"/>
                </a:cxn>
                <a:cxn ang="0">
                  <a:pos x="306" y="834"/>
                </a:cxn>
                <a:cxn ang="0">
                  <a:pos x="384" y="828"/>
                </a:cxn>
                <a:cxn ang="0">
                  <a:pos x="462" y="816"/>
                </a:cxn>
                <a:cxn ang="0">
                  <a:pos x="540" y="846"/>
                </a:cxn>
                <a:cxn ang="0">
                  <a:pos x="618" y="882"/>
                </a:cxn>
                <a:cxn ang="0">
                  <a:pos x="696" y="864"/>
                </a:cxn>
                <a:cxn ang="0">
                  <a:pos x="774" y="810"/>
                </a:cxn>
                <a:cxn ang="0">
                  <a:pos x="846" y="768"/>
                </a:cxn>
                <a:cxn ang="0">
                  <a:pos x="924" y="762"/>
                </a:cxn>
                <a:cxn ang="0">
                  <a:pos x="1002" y="756"/>
                </a:cxn>
                <a:cxn ang="0">
                  <a:pos x="1080" y="744"/>
                </a:cxn>
                <a:cxn ang="0">
                  <a:pos x="1158" y="732"/>
                </a:cxn>
                <a:cxn ang="0">
                  <a:pos x="1236" y="708"/>
                </a:cxn>
                <a:cxn ang="0">
                  <a:pos x="1314" y="684"/>
                </a:cxn>
                <a:cxn ang="0">
                  <a:pos x="1392" y="576"/>
                </a:cxn>
                <a:cxn ang="0">
                  <a:pos x="1470" y="426"/>
                </a:cxn>
                <a:cxn ang="0">
                  <a:pos x="1548" y="270"/>
                </a:cxn>
                <a:cxn ang="0">
                  <a:pos x="1626" y="114"/>
                </a:cxn>
                <a:cxn ang="0">
                  <a:pos x="1698" y="0"/>
                </a:cxn>
                <a:cxn ang="0">
                  <a:pos x="1776" y="162"/>
                </a:cxn>
                <a:cxn ang="0">
                  <a:pos x="1854" y="396"/>
                </a:cxn>
                <a:cxn ang="0">
                  <a:pos x="1932" y="630"/>
                </a:cxn>
                <a:cxn ang="0">
                  <a:pos x="2010" y="858"/>
                </a:cxn>
                <a:cxn ang="0">
                  <a:pos x="2088" y="1032"/>
                </a:cxn>
                <a:cxn ang="0">
                  <a:pos x="2166" y="1044"/>
                </a:cxn>
                <a:cxn ang="0">
                  <a:pos x="2244" y="1026"/>
                </a:cxn>
                <a:cxn ang="0">
                  <a:pos x="2322" y="996"/>
                </a:cxn>
                <a:cxn ang="0">
                  <a:pos x="2400" y="954"/>
                </a:cxn>
                <a:cxn ang="0">
                  <a:pos x="2478" y="942"/>
                </a:cxn>
                <a:cxn ang="0">
                  <a:pos x="2550" y="984"/>
                </a:cxn>
                <a:cxn ang="0">
                  <a:pos x="2628" y="1020"/>
                </a:cxn>
                <a:cxn ang="0">
                  <a:pos x="2706" y="1044"/>
                </a:cxn>
                <a:cxn ang="0">
                  <a:pos x="2784" y="1050"/>
                </a:cxn>
                <a:cxn ang="0">
                  <a:pos x="2862" y="930"/>
                </a:cxn>
                <a:cxn ang="0">
                  <a:pos x="2940" y="696"/>
                </a:cxn>
                <a:cxn ang="0">
                  <a:pos x="3018" y="462"/>
                </a:cxn>
                <a:cxn ang="0">
                  <a:pos x="3096" y="228"/>
                </a:cxn>
                <a:cxn ang="0">
                  <a:pos x="3174" y="18"/>
                </a:cxn>
                <a:cxn ang="0">
                  <a:pos x="3252" y="66"/>
                </a:cxn>
                <a:cxn ang="0">
                  <a:pos x="3330" y="228"/>
                </a:cxn>
                <a:cxn ang="0">
                  <a:pos x="3408" y="378"/>
                </a:cxn>
                <a:cxn ang="0">
                  <a:pos x="3480" y="534"/>
                </a:cxn>
                <a:cxn ang="0">
                  <a:pos x="3558" y="666"/>
                </a:cxn>
                <a:cxn ang="0">
                  <a:pos x="3636" y="702"/>
                </a:cxn>
                <a:cxn ang="0">
                  <a:pos x="3714" y="726"/>
                </a:cxn>
                <a:cxn ang="0">
                  <a:pos x="3792" y="744"/>
                </a:cxn>
                <a:cxn ang="0">
                  <a:pos x="3870" y="756"/>
                </a:cxn>
                <a:cxn ang="0">
                  <a:pos x="3948" y="762"/>
                </a:cxn>
                <a:cxn ang="0">
                  <a:pos x="4026" y="768"/>
                </a:cxn>
                <a:cxn ang="0">
                  <a:pos x="4104" y="792"/>
                </a:cxn>
                <a:cxn ang="0">
                  <a:pos x="4182" y="852"/>
                </a:cxn>
                <a:cxn ang="0">
                  <a:pos x="4260" y="882"/>
                </a:cxn>
                <a:cxn ang="0">
                  <a:pos x="4338" y="858"/>
                </a:cxn>
                <a:cxn ang="0">
                  <a:pos x="4410" y="816"/>
                </a:cxn>
                <a:cxn ang="0">
                  <a:pos x="4488" y="828"/>
                </a:cxn>
                <a:cxn ang="0">
                  <a:pos x="4566" y="834"/>
                </a:cxn>
                <a:cxn ang="0">
                  <a:pos x="4644" y="840"/>
                </a:cxn>
                <a:cxn ang="0">
                  <a:pos x="4722" y="840"/>
                </a:cxn>
                <a:cxn ang="0">
                  <a:pos x="4800" y="828"/>
                </a:cxn>
                <a:cxn ang="0">
                  <a:pos x="4878" y="816"/>
                </a:cxn>
              </a:cxnLst>
              <a:rect l="0" t="0" r="r" b="b"/>
              <a:pathLst>
                <a:path w="4896" h="1050">
                  <a:moveTo>
                    <a:pt x="0" y="816"/>
                  </a:moveTo>
                  <a:lnTo>
                    <a:pt x="0" y="816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6" y="816"/>
                  </a:lnTo>
                  <a:lnTo>
                    <a:pt x="6" y="816"/>
                  </a:lnTo>
                  <a:lnTo>
                    <a:pt x="6" y="816"/>
                  </a:lnTo>
                  <a:lnTo>
                    <a:pt x="6" y="816"/>
                  </a:lnTo>
                  <a:lnTo>
                    <a:pt x="6" y="816"/>
                  </a:lnTo>
                  <a:lnTo>
                    <a:pt x="6" y="816"/>
                  </a:lnTo>
                  <a:lnTo>
                    <a:pt x="12" y="816"/>
                  </a:lnTo>
                  <a:lnTo>
                    <a:pt x="12" y="816"/>
                  </a:lnTo>
                  <a:lnTo>
                    <a:pt x="12" y="816"/>
                  </a:lnTo>
                  <a:lnTo>
                    <a:pt x="12" y="816"/>
                  </a:lnTo>
                  <a:lnTo>
                    <a:pt x="12" y="816"/>
                  </a:lnTo>
                  <a:lnTo>
                    <a:pt x="12" y="816"/>
                  </a:lnTo>
                  <a:lnTo>
                    <a:pt x="18" y="816"/>
                  </a:lnTo>
                  <a:lnTo>
                    <a:pt x="18" y="816"/>
                  </a:lnTo>
                  <a:lnTo>
                    <a:pt x="18" y="816"/>
                  </a:lnTo>
                  <a:lnTo>
                    <a:pt x="18" y="816"/>
                  </a:lnTo>
                  <a:lnTo>
                    <a:pt x="18" y="816"/>
                  </a:lnTo>
                  <a:lnTo>
                    <a:pt x="18" y="816"/>
                  </a:lnTo>
                  <a:lnTo>
                    <a:pt x="24" y="816"/>
                  </a:lnTo>
                  <a:lnTo>
                    <a:pt x="24" y="816"/>
                  </a:lnTo>
                  <a:lnTo>
                    <a:pt x="24" y="816"/>
                  </a:lnTo>
                  <a:lnTo>
                    <a:pt x="24" y="816"/>
                  </a:lnTo>
                  <a:lnTo>
                    <a:pt x="24" y="822"/>
                  </a:lnTo>
                  <a:lnTo>
                    <a:pt x="24" y="822"/>
                  </a:lnTo>
                  <a:lnTo>
                    <a:pt x="30" y="822"/>
                  </a:lnTo>
                  <a:lnTo>
                    <a:pt x="30" y="822"/>
                  </a:lnTo>
                  <a:lnTo>
                    <a:pt x="30" y="822"/>
                  </a:lnTo>
                  <a:lnTo>
                    <a:pt x="30" y="822"/>
                  </a:lnTo>
                  <a:lnTo>
                    <a:pt x="30" y="822"/>
                  </a:lnTo>
                  <a:lnTo>
                    <a:pt x="30" y="822"/>
                  </a:lnTo>
                  <a:lnTo>
                    <a:pt x="36" y="822"/>
                  </a:lnTo>
                  <a:lnTo>
                    <a:pt x="36" y="822"/>
                  </a:lnTo>
                  <a:lnTo>
                    <a:pt x="36" y="822"/>
                  </a:lnTo>
                  <a:lnTo>
                    <a:pt x="36" y="822"/>
                  </a:lnTo>
                  <a:lnTo>
                    <a:pt x="36" y="822"/>
                  </a:lnTo>
                  <a:lnTo>
                    <a:pt x="36" y="822"/>
                  </a:lnTo>
                  <a:lnTo>
                    <a:pt x="36" y="822"/>
                  </a:lnTo>
                  <a:lnTo>
                    <a:pt x="42" y="822"/>
                  </a:lnTo>
                  <a:lnTo>
                    <a:pt x="42" y="822"/>
                  </a:lnTo>
                  <a:lnTo>
                    <a:pt x="42" y="822"/>
                  </a:lnTo>
                  <a:lnTo>
                    <a:pt x="42" y="822"/>
                  </a:lnTo>
                  <a:lnTo>
                    <a:pt x="42" y="822"/>
                  </a:lnTo>
                  <a:lnTo>
                    <a:pt x="42" y="822"/>
                  </a:lnTo>
                  <a:lnTo>
                    <a:pt x="48" y="822"/>
                  </a:lnTo>
                  <a:lnTo>
                    <a:pt x="48" y="822"/>
                  </a:lnTo>
                  <a:lnTo>
                    <a:pt x="48" y="822"/>
                  </a:lnTo>
                  <a:lnTo>
                    <a:pt x="48" y="822"/>
                  </a:lnTo>
                  <a:lnTo>
                    <a:pt x="48" y="822"/>
                  </a:lnTo>
                  <a:lnTo>
                    <a:pt x="48" y="822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60" y="828"/>
                  </a:lnTo>
                  <a:lnTo>
                    <a:pt x="60" y="828"/>
                  </a:lnTo>
                  <a:lnTo>
                    <a:pt x="60" y="828"/>
                  </a:lnTo>
                  <a:lnTo>
                    <a:pt x="60" y="828"/>
                  </a:lnTo>
                  <a:lnTo>
                    <a:pt x="60" y="828"/>
                  </a:lnTo>
                  <a:lnTo>
                    <a:pt x="60" y="828"/>
                  </a:lnTo>
                  <a:lnTo>
                    <a:pt x="66" y="828"/>
                  </a:lnTo>
                  <a:lnTo>
                    <a:pt x="66" y="828"/>
                  </a:lnTo>
                  <a:lnTo>
                    <a:pt x="66" y="828"/>
                  </a:lnTo>
                  <a:lnTo>
                    <a:pt x="66" y="828"/>
                  </a:lnTo>
                  <a:lnTo>
                    <a:pt x="66" y="828"/>
                  </a:lnTo>
                  <a:lnTo>
                    <a:pt x="66" y="828"/>
                  </a:lnTo>
                  <a:lnTo>
                    <a:pt x="72" y="828"/>
                  </a:lnTo>
                  <a:lnTo>
                    <a:pt x="72" y="828"/>
                  </a:lnTo>
                  <a:lnTo>
                    <a:pt x="72" y="828"/>
                  </a:lnTo>
                  <a:lnTo>
                    <a:pt x="72" y="828"/>
                  </a:lnTo>
                  <a:lnTo>
                    <a:pt x="72" y="828"/>
                  </a:lnTo>
                  <a:lnTo>
                    <a:pt x="72" y="828"/>
                  </a:lnTo>
                  <a:lnTo>
                    <a:pt x="78" y="828"/>
                  </a:lnTo>
                  <a:lnTo>
                    <a:pt x="78" y="828"/>
                  </a:lnTo>
                  <a:lnTo>
                    <a:pt x="78" y="828"/>
                  </a:lnTo>
                  <a:lnTo>
                    <a:pt x="78" y="828"/>
                  </a:lnTo>
                  <a:lnTo>
                    <a:pt x="78" y="828"/>
                  </a:lnTo>
                  <a:lnTo>
                    <a:pt x="78" y="828"/>
                  </a:lnTo>
                  <a:lnTo>
                    <a:pt x="78" y="828"/>
                  </a:lnTo>
                  <a:lnTo>
                    <a:pt x="84" y="828"/>
                  </a:lnTo>
                  <a:lnTo>
                    <a:pt x="84" y="828"/>
                  </a:lnTo>
                  <a:lnTo>
                    <a:pt x="84" y="828"/>
                  </a:lnTo>
                  <a:lnTo>
                    <a:pt x="84" y="828"/>
                  </a:lnTo>
                  <a:lnTo>
                    <a:pt x="84" y="828"/>
                  </a:lnTo>
                  <a:lnTo>
                    <a:pt x="84" y="828"/>
                  </a:lnTo>
                  <a:lnTo>
                    <a:pt x="90" y="828"/>
                  </a:lnTo>
                  <a:lnTo>
                    <a:pt x="90" y="828"/>
                  </a:lnTo>
                  <a:lnTo>
                    <a:pt x="90" y="828"/>
                  </a:lnTo>
                  <a:lnTo>
                    <a:pt x="90" y="828"/>
                  </a:lnTo>
                  <a:lnTo>
                    <a:pt x="90" y="828"/>
                  </a:lnTo>
                  <a:lnTo>
                    <a:pt x="90" y="828"/>
                  </a:lnTo>
                  <a:lnTo>
                    <a:pt x="96" y="828"/>
                  </a:lnTo>
                  <a:lnTo>
                    <a:pt x="96" y="828"/>
                  </a:lnTo>
                  <a:lnTo>
                    <a:pt x="96" y="828"/>
                  </a:lnTo>
                  <a:lnTo>
                    <a:pt x="96" y="828"/>
                  </a:lnTo>
                  <a:lnTo>
                    <a:pt x="96" y="834"/>
                  </a:lnTo>
                  <a:lnTo>
                    <a:pt x="96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8" y="834"/>
                  </a:lnTo>
                  <a:lnTo>
                    <a:pt x="108" y="834"/>
                  </a:lnTo>
                  <a:lnTo>
                    <a:pt x="108" y="834"/>
                  </a:lnTo>
                  <a:lnTo>
                    <a:pt x="108" y="834"/>
                  </a:lnTo>
                  <a:lnTo>
                    <a:pt x="108" y="834"/>
                  </a:lnTo>
                  <a:lnTo>
                    <a:pt x="108" y="834"/>
                  </a:lnTo>
                  <a:lnTo>
                    <a:pt x="114" y="834"/>
                  </a:lnTo>
                  <a:lnTo>
                    <a:pt x="114" y="834"/>
                  </a:lnTo>
                  <a:lnTo>
                    <a:pt x="114" y="834"/>
                  </a:lnTo>
                  <a:lnTo>
                    <a:pt x="114" y="834"/>
                  </a:lnTo>
                  <a:lnTo>
                    <a:pt x="114" y="834"/>
                  </a:lnTo>
                  <a:lnTo>
                    <a:pt x="114" y="834"/>
                  </a:lnTo>
                  <a:lnTo>
                    <a:pt x="120" y="834"/>
                  </a:lnTo>
                  <a:lnTo>
                    <a:pt x="120" y="834"/>
                  </a:lnTo>
                  <a:lnTo>
                    <a:pt x="120" y="834"/>
                  </a:lnTo>
                  <a:lnTo>
                    <a:pt x="120" y="834"/>
                  </a:lnTo>
                  <a:lnTo>
                    <a:pt x="120" y="834"/>
                  </a:lnTo>
                  <a:lnTo>
                    <a:pt x="120" y="834"/>
                  </a:lnTo>
                  <a:lnTo>
                    <a:pt x="120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32" y="834"/>
                  </a:lnTo>
                  <a:lnTo>
                    <a:pt x="132" y="834"/>
                  </a:lnTo>
                  <a:lnTo>
                    <a:pt x="132" y="834"/>
                  </a:lnTo>
                  <a:lnTo>
                    <a:pt x="132" y="834"/>
                  </a:lnTo>
                  <a:lnTo>
                    <a:pt x="132" y="834"/>
                  </a:lnTo>
                  <a:lnTo>
                    <a:pt x="132" y="834"/>
                  </a:lnTo>
                  <a:lnTo>
                    <a:pt x="138" y="834"/>
                  </a:lnTo>
                  <a:lnTo>
                    <a:pt x="138" y="834"/>
                  </a:lnTo>
                  <a:lnTo>
                    <a:pt x="138" y="834"/>
                  </a:lnTo>
                  <a:lnTo>
                    <a:pt x="138" y="834"/>
                  </a:lnTo>
                  <a:lnTo>
                    <a:pt x="138" y="834"/>
                  </a:lnTo>
                  <a:lnTo>
                    <a:pt x="138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50" y="834"/>
                  </a:lnTo>
                  <a:lnTo>
                    <a:pt x="150" y="834"/>
                  </a:lnTo>
                  <a:lnTo>
                    <a:pt x="150" y="834"/>
                  </a:lnTo>
                  <a:lnTo>
                    <a:pt x="150" y="834"/>
                  </a:lnTo>
                  <a:lnTo>
                    <a:pt x="150" y="834"/>
                  </a:lnTo>
                  <a:lnTo>
                    <a:pt x="150" y="834"/>
                  </a:lnTo>
                  <a:lnTo>
                    <a:pt x="156" y="834"/>
                  </a:lnTo>
                  <a:lnTo>
                    <a:pt x="156" y="840"/>
                  </a:lnTo>
                  <a:lnTo>
                    <a:pt x="156" y="840"/>
                  </a:lnTo>
                  <a:lnTo>
                    <a:pt x="156" y="840"/>
                  </a:lnTo>
                  <a:lnTo>
                    <a:pt x="156" y="840"/>
                  </a:lnTo>
                  <a:lnTo>
                    <a:pt x="156" y="840"/>
                  </a:lnTo>
                  <a:lnTo>
                    <a:pt x="156" y="840"/>
                  </a:lnTo>
                  <a:lnTo>
                    <a:pt x="162" y="840"/>
                  </a:lnTo>
                  <a:lnTo>
                    <a:pt x="162" y="840"/>
                  </a:lnTo>
                  <a:lnTo>
                    <a:pt x="162" y="840"/>
                  </a:lnTo>
                  <a:lnTo>
                    <a:pt x="162" y="840"/>
                  </a:lnTo>
                  <a:lnTo>
                    <a:pt x="162" y="840"/>
                  </a:lnTo>
                  <a:lnTo>
                    <a:pt x="162" y="840"/>
                  </a:lnTo>
                  <a:lnTo>
                    <a:pt x="168" y="840"/>
                  </a:lnTo>
                  <a:lnTo>
                    <a:pt x="168" y="840"/>
                  </a:lnTo>
                  <a:lnTo>
                    <a:pt x="168" y="840"/>
                  </a:lnTo>
                  <a:lnTo>
                    <a:pt x="168" y="840"/>
                  </a:lnTo>
                  <a:lnTo>
                    <a:pt x="168" y="840"/>
                  </a:lnTo>
                  <a:lnTo>
                    <a:pt x="168" y="840"/>
                  </a:lnTo>
                  <a:lnTo>
                    <a:pt x="174" y="840"/>
                  </a:lnTo>
                  <a:lnTo>
                    <a:pt x="174" y="840"/>
                  </a:lnTo>
                  <a:lnTo>
                    <a:pt x="174" y="840"/>
                  </a:lnTo>
                  <a:lnTo>
                    <a:pt x="174" y="840"/>
                  </a:lnTo>
                  <a:lnTo>
                    <a:pt x="174" y="840"/>
                  </a:lnTo>
                  <a:lnTo>
                    <a:pt x="174" y="840"/>
                  </a:lnTo>
                  <a:lnTo>
                    <a:pt x="180" y="840"/>
                  </a:lnTo>
                  <a:lnTo>
                    <a:pt x="180" y="840"/>
                  </a:lnTo>
                  <a:lnTo>
                    <a:pt x="180" y="840"/>
                  </a:lnTo>
                  <a:lnTo>
                    <a:pt x="180" y="840"/>
                  </a:lnTo>
                  <a:lnTo>
                    <a:pt x="180" y="840"/>
                  </a:lnTo>
                  <a:lnTo>
                    <a:pt x="180" y="840"/>
                  </a:lnTo>
                  <a:lnTo>
                    <a:pt x="186" y="840"/>
                  </a:lnTo>
                  <a:lnTo>
                    <a:pt x="186" y="840"/>
                  </a:lnTo>
                  <a:lnTo>
                    <a:pt x="186" y="840"/>
                  </a:lnTo>
                  <a:lnTo>
                    <a:pt x="186" y="840"/>
                  </a:lnTo>
                  <a:lnTo>
                    <a:pt x="186" y="840"/>
                  </a:lnTo>
                  <a:lnTo>
                    <a:pt x="186" y="840"/>
                  </a:lnTo>
                  <a:lnTo>
                    <a:pt x="192" y="840"/>
                  </a:lnTo>
                  <a:lnTo>
                    <a:pt x="192" y="840"/>
                  </a:lnTo>
                  <a:lnTo>
                    <a:pt x="192" y="840"/>
                  </a:lnTo>
                  <a:lnTo>
                    <a:pt x="192" y="840"/>
                  </a:lnTo>
                  <a:lnTo>
                    <a:pt x="192" y="840"/>
                  </a:lnTo>
                  <a:lnTo>
                    <a:pt x="192" y="840"/>
                  </a:lnTo>
                  <a:lnTo>
                    <a:pt x="198" y="840"/>
                  </a:lnTo>
                  <a:lnTo>
                    <a:pt x="198" y="840"/>
                  </a:lnTo>
                  <a:lnTo>
                    <a:pt x="198" y="840"/>
                  </a:lnTo>
                  <a:lnTo>
                    <a:pt x="198" y="840"/>
                  </a:lnTo>
                  <a:lnTo>
                    <a:pt x="198" y="840"/>
                  </a:lnTo>
                  <a:lnTo>
                    <a:pt x="198" y="840"/>
                  </a:lnTo>
                  <a:lnTo>
                    <a:pt x="204" y="840"/>
                  </a:lnTo>
                  <a:lnTo>
                    <a:pt x="204" y="840"/>
                  </a:lnTo>
                  <a:lnTo>
                    <a:pt x="204" y="840"/>
                  </a:lnTo>
                  <a:lnTo>
                    <a:pt x="204" y="840"/>
                  </a:lnTo>
                  <a:lnTo>
                    <a:pt x="204" y="840"/>
                  </a:lnTo>
                  <a:lnTo>
                    <a:pt x="204" y="840"/>
                  </a:lnTo>
                  <a:lnTo>
                    <a:pt x="204" y="840"/>
                  </a:lnTo>
                  <a:lnTo>
                    <a:pt x="210" y="840"/>
                  </a:lnTo>
                  <a:lnTo>
                    <a:pt x="210" y="840"/>
                  </a:lnTo>
                  <a:lnTo>
                    <a:pt x="210" y="840"/>
                  </a:lnTo>
                  <a:lnTo>
                    <a:pt x="210" y="840"/>
                  </a:lnTo>
                  <a:lnTo>
                    <a:pt x="210" y="840"/>
                  </a:lnTo>
                  <a:lnTo>
                    <a:pt x="210" y="840"/>
                  </a:lnTo>
                  <a:lnTo>
                    <a:pt x="216" y="840"/>
                  </a:lnTo>
                  <a:lnTo>
                    <a:pt x="216" y="840"/>
                  </a:lnTo>
                  <a:lnTo>
                    <a:pt x="216" y="840"/>
                  </a:lnTo>
                  <a:lnTo>
                    <a:pt x="216" y="840"/>
                  </a:lnTo>
                  <a:lnTo>
                    <a:pt x="216" y="840"/>
                  </a:lnTo>
                  <a:lnTo>
                    <a:pt x="216" y="840"/>
                  </a:lnTo>
                  <a:lnTo>
                    <a:pt x="222" y="840"/>
                  </a:lnTo>
                  <a:lnTo>
                    <a:pt x="222" y="840"/>
                  </a:lnTo>
                  <a:lnTo>
                    <a:pt x="222" y="840"/>
                  </a:lnTo>
                  <a:lnTo>
                    <a:pt x="222" y="840"/>
                  </a:lnTo>
                  <a:lnTo>
                    <a:pt x="222" y="840"/>
                  </a:lnTo>
                  <a:lnTo>
                    <a:pt x="222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34" y="840"/>
                  </a:lnTo>
                  <a:lnTo>
                    <a:pt x="234" y="840"/>
                  </a:lnTo>
                  <a:lnTo>
                    <a:pt x="234" y="840"/>
                  </a:lnTo>
                  <a:lnTo>
                    <a:pt x="234" y="840"/>
                  </a:lnTo>
                  <a:lnTo>
                    <a:pt x="234" y="840"/>
                  </a:lnTo>
                  <a:lnTo>
                    <a:pt x="234" y="840"/>
                  </a:lnTo>
                  <a:lnTo>
                    <a:pt x="240" y="840"/>
                  </a:lnTo>
                  <a:lnTo>
                    <a:pt x="240" y="840"/>
                  </a:lnTo>
                  <a:lnTo>
                    <a:pt x="240" y="840"/>
                  </a:lnTo>
                  <a:lnTo>
                    <a:pt x="240" y="840"/>
                  </a:lnTo>
                  <a:lnTo>
                    <a:pt x="240" y="840"/>
                  </a:lnTo>
                  <a:lnTo>
                    <a:pt x="240" y="840"/>
                  </a:lnTo>
                  <a:lnTo>
                    <a:pt x="246" y="840"/>
                  </a:lnTo>
                  <a:lnTo>
                    <a:pt x="246" y="840"/>
                  </a:lnTo>
                  <a:lnTo>
                    <a:pt x="246" y="840"/>
                  </a:lnTo>
                  <a:lnTo>
                    <a:pt x="246" y="840"/>
                  </a:lnTo>
                  <a:lnTo>
                    <a:pt x="246" y="840"/>
                  </a:lnTo>
                  <a:lnTo>
                    <a:pt x="246" y="840"/>
                  </a:lnTo>
                  <a:lnTo>
                    <a:pt x="252" y="840"/>
                  </a:lnTo>
                  <a:lnTo>
                    <a:pt x="252" y="840"/>
                  </a:lnTo>
                  <a:lnTo>
                    <a:pt x="252" y="840"/>
                  </a:lnTo>
                  <a:lnTo>
                    <a:pt x="252" y="840"/>
                  </a:lnTo>
                  <a:lnTo>
                    <a:pt x="252" y="840"/>
                  </a:lnTo>
                  <a:lnTo>
                    <a:pt x="252" y="840"/>
                  </a:lnTo>
                  <a:lnTo>
                    <a:pt x="258" y="840"/>
                  </a:lnTo>
                  <a:lnTo>
                    <a:pt x="258" y="840"/>
                  </a:lnTo>
                  <a:lnTo>
                    <a:pt x="258" y="840"/>
                  </a:lnTo>
                  <a:lnTo>
                    <a:pt x="258" y="840"/>
                  </a:lnTo>
                  <a:lnTo>
                    <a:pt x="258" y="840"/>
                  </a:lnTo>
                  <a:lnTo>
                    <a:pt x="258" y="840"/>
                  </a:lnTo>
                  <a:lnTo>
                    <a:pt x="264" y="840"/>
                  </a:lnTo>
                  <a:lnTo>
                    <a:pt x="264" y="840"/>
                  </a:lnTo>
                  <a:lnTo>
                    <a:pt x="264" y="840"/>
                  </a:lnTo>
                  <a:lnTo>
                    <a:pt x="264" y="840"/>
                  </a:lnTo>
                  <a:lnTo>
                    <a:pt x="264" y="840"/>
                  </a:lnTo>
                  <a:lnTo>
                    <a:pt x="264" y="840"/>
                  </a:lnTo>
                  <a:lnTo>
                    <a:pt x="270" y="840"/>
                  </a:lnTo>
                  <a:lnTo>
                    <a:pt x="270" y="840"/>
                  </a:lnTo>
                  <a:lnTo>
                    <a:pt x="270" y="840"/>
                  </a:lnTo>
                  <a:lnTo>
                    <a:pt x="270" y="840"/>
                  </a:lnTo>
                  <a:lnTo>
                    <a:pt x="270" y="840"/>
                  </a:lnTo>
                  <a:lnTo>
                    <a:pt x="270" y="840"/>
                  </a:lnTo>
                  <a:lnTo>
                    <a:pt x="276" y="840"/>
                  </a:lnTo>
                  <a:lnTo>
                    <a:pt x="276" y="840"/>
                  </a:lnTo>
                  <a:lnTo>
                    <a:pt x="276" y="840"/>
                  </a:lnTo>
                  <a:lnTo>
                    <a:pt x="276" y="840"/>
                  </a:lnTo>
                  <a:lnTo>
                    <a:pt x="276" y="840"/>
                  </a:lnTo>
                  <a:lnTo>
                    <a:pt x="276" y="840"/>
                  </a:lnTo>
                  <a:lnTo>
                    <a:pt x="282" y="840"/>
                  </a:lnTo>
                  <a:lnTo>
                    <a:pt x="282" y="840"/>
                  </a:lnTo>
                  <a:lnTo>
                    <a:pt x="282" y="840"/>
                  </a:lnTo>
                  <a:lnTo>
                    <a:pt x="282" y="840"/>
                  </a:lnTo>
                  <a:lnTo>
                    <a:pt x="282" y="840"/>
                  </a:lnTo>
                  <a:lnTo>
                    <a:pt x="282" y="840"/>
                  </a:lnTo>
                  <a:lnTo>
                    <a:pt x="288" y="840"/>
                  </a:lnTo>
                  <a:lnTo>
                    <a:pt x="288" y="840"/>
                  </a:lnTo>
                  <a:lnTo>
                    <a:pt x="288" y="840"/>
                  </a:lnTo>
                  <a:lnTo>
                    <a:pt x="288" y="840"/>
                  </a:lnTo>
                  <a:lnTo>
                    <a:pt x="288" y="840"/>
                  </a:lnTo>
                  <a:lnTo>
                    <a:pt x="288" y="840"/>
                  </a:lnTo>
                  <a:lnTo>
                    <a:pt x="294" y="840"/>
                  </a:lnTo>
                  <a:lnTo>
                    <a:pt x="294" y="840"/>
                  </a:lnTo>
                  <a:lnTo>
                    <a:pt x="294" y="840"/>
                  </a:lnTo>
                  <a:lnTo>
                    <a:pt x="294" y="840"/>
                  </a:lnTo>
                  <a:lnTo>
                    <a:pt x="294" y="840"/>
                  </a:lnTo>
                  <a:lnTo>
                    <a:pt x="294" y="840"/>
                  </a:lnTo>
                  <a:lnTo>
                    <a:pt x="294" y="840"/>
                  </a:lnTo>
                  <a:lnTo>
                    <a:pt x="300" y="840"/>
                  </a:lnTo>
                  <a:lnTo>
                    <a:pt x="300" y="840"/>
                  </a:lnTo>
                  <a:lnTo>
                    <a:pt x="300" y="840"/>
                  </a:lnTo>
                  <a:lnTo>
                    <a:pt x="300" y="840"/>
                  </a:lnTo>
                  <a:lnTo>
                    <a:pt x="300" y="840"/>
                  </a:lnTo>
                  <a:lnTo>
                    <a:pt x="300" y="840"/>
                  </a:lnTo>
                  <a:lnTo>
                    <a:pt x="306" y="840"/>
                  </a:lnTo>
                  <a:lnTo>
                    <a:pt x="306" y="834"/>
                  </a:lnTo>
                  <a:lnTo>
                    <a:pt x="306" y="834"/>
                  </a:lnTo>
                  <a:lnTo>
                    <a:pt x="306" y="834"/>
                  </a:lnTo>
                  <a:lnTo>
                    <a:pt x="306" y="834"/>
                  </a:lnTo>
                  <a:lnTo>
                    <a:pt x="306" y="834"/>
                  </a:lnTo>
                  <a:lnTo>
                    <a:pt x="312" y="834"/>
                  </a:lnTo>
                  <a:lnTo>
                    <a:pt x="312" y="834"/>
                  </a:lnTo>
                  <a:lnTo>
                    <a:pt x="312" y="834"/>
                  </a:lnTo>
                  <a:lnTo>
                    <a:pt x="312" y="834"/>
                  </a:lnTo>
                  <a:lnTo>
                    <a:pt x="312" y="834"/>
                  </a:lnTo>
                  <a:lnTo>
                    <a:pt x="312" y="834"/>
                  </a:lnTo>
                  <a:lnTo>
                    <a:pt x="318" y="834"/>
                  </a:lnTo>
                  <a:lnTo>
                    <a:pt x="318" y="834"/>
                  </a:lnTo>
                  <a:lnTo>
                    <a:pt x="318" y="834"/>
                  </a:lnTo>
                  <a:lnTo>
                    <a:pt x="318" y="834"/>
                  </a:lnTo>
                  <a:lnTo>
                    <a:pt x="318" y="834"/>
                  </a:lnTo>
                  <a:lnTo>
                    <a:pt x="318" y="834"/>
                  </a:lnTo>
                  <a:lnTo>
                    <a:pt x="324" y="834"/>
                  </a:lnTo>
                  <a:lnTo>
                    <a:pt x="324" y="834"/>
                  </a:lnTo>
                  <a:lnTo>
                    <a:pt x="324" y="834"/>
                  </a:lnTo>
                  <a:lnTo>
                    <a:pt x="324" y="834"/>
                  </a:lnTo>
                  <a:lnTo>
                    <a:pt x="324" y="834"/>
                  </a:lnTo>
                  <a:lnTo>
                    <a:pt x="324" y="834"/>
                  </a:lnTo>
                  <a:lnTo>
                    <a:pt x="330" y="834"/>
                  </a:lnTo>
                  <a:lnTo>
                    <a:pt x="330" y="834"/>
                  </a:lnTo>
                  <a:lnTo>
                    <a:pt x="330" y="834"/>
                  </a:lnTo>
                  <a:lnTo>
                    <a:pt x="330" y="834"/>
                  </a:lnTo>
                  <a:lnTo>
                    <a:pt x="330" y="834"/>
                  </a:lnTo>
                  <a:lnTo>
                    <a:pt x="330" y="834"/>
                  </a:lnTo>
                  <a:lnTo>
                    <a:pt x="336" y="834"/>
                  </a:lnTo>
                  <a:lnTo>
                    <a:pt x="336" y="834"/>
                  </a:lnTo>
                  <a:lnTo>
                    <a:pt x="336" y="834"/>
                  </a:lnTo>
                  <a:lnTo>
                    <a:pt x="336" y="834"/>
                  </a:lnTo>
                  <a:lnTo>
                    <a:pt x="336" y="834"/>
                  </a:lnTo>
                  <a:lnTo>
                    <a:pt x="336" y="834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48" y="834"/>
                  </a:lnTo>
                  <a:lnTo>
                    <a:pt x="348" y="834"/>
                  </a:lnTo>
                  <a:lnTo>
                    <a:pt x="348" y="834"/>
                  </a:lnTo>
                  <a:lnTo>
                    <a:pt x="348" y="834"/>
                  </a:lnTo>
                  <a:lnTo>
                    <a:pt x="348" y="834"/>
                  </a:lnTo>
                  <a:lnTo>
                    <a:pt x="348" y="834"/>
                  </a:lnTo>
                  <a:lnTo>
                    <a:pt x="354" y="834"/>
                  </a:lnTo>
                  <a:lnTo>
                    <a:pt x="354" y="834"/>
                  </a:lnTo>
                  <a:lnTo>
                    <a:pt x="354" y="834"/>
                  </a:lnTo>
                  <a:lnTo>
                    <a:pt x="354" y="834"/>
                  </a:lnTo>
                  <a:lnTo>
                    <a:pt x="354" y="834"/>
                  </a:lnTo>
                  <a:lnTo>
                    <a:pt x="354" y="834"/>
                  </a:lnTo>
                  <a:lnTo>
                    <a:pt x="360" y="834"/>
                  </a:lnTo>
                  <a:lnTo>
                    <a:pt x="360" y="834"/>
                  </a:lnTo>
                  <a:lnTo>
                    <a:pt x="360" y="834"/>
                  </a:lnTo>
                  <a:lnTo>
                    <a:pt x="360" y="834"/>
                  </a:lnTo>
                  <a:lnTo>
                    <a:pt x="360" y="834"/>
                  </a:lnTo>
                  <a:lnTo>
                    <a:pt x="360" y="834"/>
                  </a:lnTo>
                  <a:lnTo>
                    <a:pt x="366" y="834"/>
                  </a:lnTo>
                  <a:lnTo>
                    <a:pt x="366" y="834"/>
                  </a:lnTo>
                  <a:lnTo>
                    <a:pt x="366" y="834"/>
                  </a:lnTo>
                  <a:lnTo>
                    <a:pt x="366" y="828"/>
                  </a:lnTo>
                  <a:lnTo>
                    <a:pt x="366" y="828"/>
                  </a:lnTo>
                  <a:lnTo>
                    <a:pt x="366" y="828"/>
                  </a:lnTo>
                  <a:lnTo>
                    <a:pt x="372" y="828"/>
                  </a:lnTo>
                  <a:lnTo>
                    <a:pt x="372" y="828"/>
                  </a:lnTo>
                  <a:lnTo>
                    <a:pt x="372" y="828"/>
                  </a:lnTo>
                  <a:lnTo>
                    <a:pt x="372" y="828"/>
                  </a:lnTo>
                  <a:lnTo>
                    <a:pt x="372" y="828"/>
                  </a:lnTo>
                  <a:lnTo>
                    <a:pt x="372" y="828"/>
                  </a:lnTo>
                  <a:lnTo>
                    <a:pt x="378" y="828"/>
                  </a:lnTo>
                  <a:lnTo>
                    <a:pt x="378" y="828"/>
                  </a:lnTo>
                  <a:lnTo>
                    <a:pt x="378" y="828"/>
                  </a:lnTo>
                  <a:lnTo>
                    <a:pt x="378" y="828"/>
                  </a:lnTo>
                  <a:lnTo>
                    <a:pt x="378" y="828"/>
                  </a:lnTo>
                  <a:lnTo>
                    <a:pt x="378" y="828"/>
                  </a:lnTo>
                  <a:lnTo>
                    <a:pt x="384" y="828"/>
                  </a:lnTo>
                  <a:lnTo>
                    <a:pt x="384" y="828"/>
                  </a:lnTo>
                  <a:lnTo>
                    <a:pt x="384" y="828"/>
                  </a:lnTo>
                  <a:lnTo>
                    <a:pt x="384" y="828"/>
                  </a:lnTo>
                  <a:lnTo>
                    <a:pt x="384" y="828"/>
                  </a:lnTo>
                  <a:lnTo>
                    <a:pt x="384" y="828"/>
                  </a:lnTo>
                  <a:lnTo>
                    <a:pt x="384" y="828"/>
                  </a:lnTo>
                  <a:lnTo>
                    <a:pt x="390" y="828"/>
                  </a:lnTo>
                  <a:lnTo>
                    <a:pt x="390" y="828"/>
                  </a:lnTo>
                  <a:lnTo>
                    <a:pt x="390" y="828"/>
                  </a:lnTo>
                  <a:lnTo>
                    <a:pt x="390" y="828"/>
                  </a:lnTo>
                  <a:lnTo>
                    <a:pt x="390" y="828"/>
                  </a:lnTo>
                  <a:lnTo>
                    <a:pt x="390" y="828"/>
                  </a:lnTo>
                  <a:lnTo>
                    <a:pt x="396" y="828"/>
                  </a:lnTo>
                  <a:lnTo>
                    <a:pt x="396" y="828"/>
                  </a:lnTo>
                  <a:lnTo>
                    <a:pt x="396" y="828"/>
                  </a:lnTo>
                  <a:lnTo>
                    <a:pt x="396" y="828"/>
                  </a:lnTo>
                  <a:lnTo>
                    <a:pt x="396" y="828"/>
                  </a:lnTo>
                  <a:lnTo>
                    <a:pt x="396" y="828"/>
                  </a:lnTo>
                  <a:lnTo>
                    <a:pt x="402" y="828"/>
                  </a:lnTo>
                  <a:lnTo>
                    <a:pt x="402" y="828"/>
                  </a:lnTo>
                  <a:lnTo>
                    <a:pt x="402" y="828"/>
                  </a:lnTo>
                  <a:lnTo>
                    <a:pt x="402" y="828"/>
                  </a:lnTo>
                  <a:lnTo>
                    <a:pt x="402" y="828"/>
                  </a:lnTo>
                  <a:lnTo>
                    <a:pt x="402" y="828"/>
                  </a:lnTo>
                  <a:lnTo>
                    <a:pt x="408" y="828"/>
                  </a:lnTo>
                  <a:lnTo>
                    <a:pt x="408" y="828"/>
                  </a:lnTo>
                  <a:lnTo>
                    <a:pt x="408" y="822"/>
                  </a:lnTo>
                  <a:lnTo>
                    <a:pt x="408" y="822"/>
                  </a:lnTo>
                  <a:lnTo>
                    <a:pt x="408" y="822"/>
                  </a:lnTo>
                  <a:lnTo>
                    <a:pt x="408" y="822"/>
                  </a:lnTo>
                  <a:lnTo>
                    <a:pt x="414" y="822"/>
                  </a:lnTo>
                  <a:lnTo>
                    <a:pt x="414" y="822"/>
                  </a:lnTo>
                  <a:lnTo>
                    <a:pt x="414" y="822"/>
                  </a:lnTo>
                  <a:lnTo>
                    <a:pt x="414" y="822"/>
                  </a:lnTo>
                  <a:lnTo>
                    <a:pt x="414" y="822"/>
                  </a:lnTo>
                  <a:lnTo>
                    <a:pt x="414" y="822"/>
                  </a:lnTo>
                  <a:lnTo>
                    <a:pt x="420" y="822"/>
                  </a:lnTo>
                  <a:lnTo>
                    <a:pt x="420" y="822"/>
                  </a:lnTo>
                  <a:lnTo>
                    <a:pt x="420" y="822"/>
                  </a:lnTo>
                  <a:lnTo>
                    <a:pt x="420" y="822"/>
                  </a:lnTo>
                  <a:lnTo>
                    <a:pt x="420" y="822"/>
                  </a:lnTo>
                  <a:lnTo>
                    <a:pt x="420" y="822"/>
                  </a:lnTo>
                  <a:lnTo>
                    <a:pt x="426" y="822"/>
                  </a:lnTo>
                  <a:lnTo>
                    <a:pt x="426" y="822"/>
                  </a:lnTo>
                  <a:lnTo>
                    <a:pt x="426" y="822"/>
                  </a:lnTo>
                  <a:lnTo>
                    <a:pt x="426" y="822"/>
                  </a:lnTo>
                  <a:lnTo>
                    <a:pt x="426" y="822"/>
                  </a:lnTo>
                  <a:lnTo>
                    <a:pt x="426" y="822"/>
                  </a:lnTo>
                  <a:lnTo>
                    <a:pt x="432" y="822"/>
                  </a:lnTo>
                  <a:lnTo>
                    <a:pt x="432" y="822"/>
                  </a:lnTo>
                  <a:lnTo>
                    <a:pt x="432" y="822"/>
                  </a:lnTo>
                  <a:lnTo>
                    <a:pt x="432" y="822"/>
                  </a:lnTo>
                  <a:lnTo>
                    <a:pt x="432" y="822"/>
                  </a:lnTo>
                  <a:lnTo>
                    <a:pt x="432" y="822"/>
                  </a:lnTo>
                  <a:lnTo>
                    <a:pt x="432" y="822"/>
                  </a:lnTo>
                  <a:lnTo>
                    <a:pt x="438" y="822"/>
                  </a:lnTo>
                  <a:lnTo>
                    <a:pt x="438" y="822"/>
                  </a:lnTo>
                  <a:lnTo>
                    <a:pt x="438" y="822"/>
                  </a:lnTo>
                  <a:lnTo>
                    <a:pt x="438" y="822"/>
                  </a:lnTo>
                  <a:lnTo>
                    <a:pt x="438" y="822"/>
                  </a:lnTo>
                  <a:lnTo>
                    <a:pt x="438" y="822"/>
                  </a:lnTo>
                  <a:lnTo>
                    <a:pt x="444" y="816"/>
                  </a:lnTo>
                  <a:lnTo>
                    <a:pt x="444" y="816"/>
                  </a:lnTo>
                  <a:lnTo>
                    <a:pt x="444" y="816"/>
                  </a:lnTo>
                  <a:lnTo>
                    <a:pt x="444" y="816"/>
                  </a:lnTo>
                  <a:lnTo>
                    <a:pt x="444" y="816"/>
                  </a:lnTo>
                  <a:lnTo>
                    <a:pt x="444" y="816"/>
                  </a:lnTo>
                  <a:lnTo>
                    <a:pt x="450" y="816"/>
                  </a:lnTo>
                  <a:lnTo>
                    <a:pt x="450" y="816"/>
                  </a:lnTo>
                  <a:lnTo>
                    <a:pt x="450" y="816"/>
                  </a:lnTo>
                  <a:lnTo>
                    <a:pt x="450" y="816"/>
                  </a:lnTo>
                  <a:lnTo>
                    <a:pt x="450" y="816"/>
                  </a:lnTo>
                  <a:lnTo>
                    <a:pt x="450" y="816"/>
                  </a:lnTo>
                  <a:lnTo>
                    <a:pt x="456" y="816"/>
                  </a:lnTo>
                  <a:lnTo>
                    <a:pt x="456" y="816"/>
                  </a:lnTo>
                  <a:lnTo>
                    <a:pt x="456" y="816"/>
                  </a:lnTo>
                  <a:lnTo>
                    <a:pt x="456" y="816"/>
                  </a:lnTo>
                  <a:lnTo>
                    <a:pt x="456" y="816"/>
                  </a:lnTo>
                  <a:lnTo>
                    <a:pt x="456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8" y="816"/>
                  </a:lnTo>
                  <a:lnTo>
                    <a:pt x="468" y="816"/>
                  </a:lnTo>
                  <a:lnTo>
                    <a:pt x="468" y="816"/>
                  </a:lnTo>
                  <a:lnTo>
                    <a:pt x="468" y="816"/>
                  </a:lnTo>
                  <a:lnTo>
                    <a:pt x="468" y="816"/>
                  </a:lnTo>
                  <a:lnTo>
                    <a:pt x="468" y="816"/>
                  </a:lnTo>
                  <a:lnTo>
                    <a:pt x="474" y="810"/>
                  </a:lnTo>
                  <a:lnTo>
                    <a:pt x="474" y="810"/>
                  </a:lnTo>
                  <a:lnTo>
                    <a:pt x="474" y="810"/>
                  </a:lnTo>
                  <a:lnTo>
                    <a:pt x="474" y="810"/>
                  </a:lnTo>
                  <a:lnTo>
                    <a:pt x="474" y="810"/>
                  </a:lnTo>
                  <a:lnTo>
                    <a:pt x="474" y="816"/>
                  </a:lnTo>
                  <a:lnTo>
                    <a:pt x="474" y="816"/>
                  </a:lnTo>
                  <a:lnTo>
                    <a:pt x="480" y="816"/>
                  </a:lnTo>
                  <a:lnTo>
                    <a:pt x="480" y="816"/>
                  </a:lnTo>
                  <a:lnTo>
                    <a:pt x="480" y="816"/>
                  </a:lnTo>
                  <a:lnTo>
                    <a:pt x="480" y="816"/>
                  </a:lnTo>
                  <a:lnTo>
                    <a:pt x="480" y="816"/>
                  </a:lnTo>
                  <a:lnTo>
                    <a:pt x="480" y="816"/>
                  </a:lnTo>
                  <a:lnTo>
                    <a:pt x="486" y="816"/>
                  </a:lnTo>
                  <a:lnTo>
                    <a:pt x="486" y="816"/>
                  </a:lnTo>
                  <a:lnTo>
                    <a:pt x="486" y="816"/>
                  </a:lnTo>
                  <a:lnTo>
                    <a:pt x="486" y="822"/>
                  </a:lnTo>
                  <a:lnTo>
                    <a:pt x="486" y="822"/>
                  </a:lnTo>
                  <a:lnTo>
                    <a:pt x="486" y="822"/>
                  </a:lnTo>
                  <a:lnTo>
                    <a:pt x="492" y="822"/>
                  </a:lnTo>
                  <a:lnTo>
                    <a:pt x="492" y="822"/>
                  </a:lnTo>
                  <a:lnTo>
                    <a:pt x="492" y="822"/>
                  </a:lnTo>
                  <a:lnTo>
                    <a:pt x="492" y="822"/>
                  </a:lnTo>
                  <a:lnTo>
                    <a:pt x="492" y="822"/>
                  </a:lnTo>
                  <a:lnTo>
                    <a:pt x="492" y="822"/>
                  </a:lnTo>
                  <a:lnTo>
                    <a:pt x="498" y="822"/>
                  </a:lnTo>
                  <a:lnTo>
                    <a:pt x="498" y="822"/>
                  </a:lnTo>
                  <a:lnTo>
                    <a:pt x="498" y="822"/>
                  </a:lnTo>
                  <a:lnTo>
                    <a:pt x="498" y="828"/>
                  </a:lnTo>
                  <a:lnTo>
                    <a:pt x="498" y="828"/>
                  </a:lnTo>
                  <a:lnTo>
                    <a:pt x="498" y="828"/>
                  </a:lnTo>
                  <a:lnTo>
                    <a:pt x="504" y="828"/>
                  </a:lnTo>
                  <a:lnTo>
                    <a:pt x="504" y="828"/>
                  </a:lnTo>
                  <a:lnTo>
                    <a:pt x="504" y="828"/>
                  </a:lnTo>
                  <a:lnTo>
                    <a:pt x="504" y="828"/>
                  </a:lnTo>
                  <a:lnTo>
                    <a:pt x="504" y="828"/>
                  </a:lnTo>
                  <a:lnTo>
                    <a:pt x="504" y="828"/>
                  </a:lnTo>
                  <a:lnTo>
                    <a:pt x="510" y="828"/>
                  </a:lnTo>
                  <a:lnTo>
                    <a:pt x="510" y="828"/>
                  </a:lnTo>
                  <a:lnTo>
                    <a:pt x="510" y="828"/>
                  </a:lnTo>
                  <a:lnTo>
                    <a:pt x="510" y="834"/>
                  </a:lnTo>
                  <a:lnTo>
                    <a:pt x="510" y="834"/>
                  </a:lnTo>
                  <a:lnTo>
                    <a:pt x="510" y="834"/>
                  </a:lnTo>
                  <a:lnTo>
                    <a:pt x="516" y="834"/>
                  </a:lnTo>
                  <a:lnTo>
                    <a:pt x="516" y="834"/>
                  </a:lnTo>
                  <a:lnTo>
                    <a:pt x="516" y="834"/>
                  </a:lnTo>
                  <a:lnTo>
                    <a:pt x="516" y="834"/>
                  </a:lnTo>
                  <a:lnTo>
                    <a:pt x="516" y="834"/>
                  </a:lnTo>
                  <a:lnTo>
                    <a:pt x="516" y="834"/>
                  </a:lnTo>
                  <a:lnTo>
                    <a:pt x="516" y="834"/>
                  </a:lnTo>
                  <a:lnTo>
                    <a:pt x="522" y="834"/>
                  </a:lnTo>
                  <a:lnTo>
                    <a:pt x="522" y="834"/>
                  </a:lnTo>
                  <a:lnTo>
                    <a:pt x="522" y="840"/>
                  </a:lnTo>
                  <a:lnTo>
                    <a:pt x="522" y="840"/>
                  </a:lnTo>
                  <a:lnTo>
                    <a:pt x="522" y="840"/>
                  </a:lnTo>
                  <a:lnTo>
                    <a:pt x="522" y="840"/>
                  </a:lnTo>
                  <a:lnTo>
                    <a:pt x="528" y="840"/>
                  </a:lnTo>
                  <a:lnTo>
                    <a:pt x="528" y="840"/>
                  </a:lnTo>
                  <a:lnTo>
                    <a:pt x="528" y="840"/>
                  </a:lnTo>
                  <a:lnTo>
                    <a:pt x="528" y="840"/>
                  </a:lnTo>
                  <a:lnTo>
                    <a:pt x="528" y="840"/>
                  </a:lnTo>
                  <a:lnTo>
                    <a:pt x="528" y="840"/>
                  </a:lnTo>
                  <a:lnTo>
                    <a:pt x="534" y="840"/>
                  </a:lnTo>
                  <a:lnTo>
                    <a:pt x="534" y="840"/>
                  </a:lnTo>
                  <a:lnTo>
                    <a:pt x="534" y="846"/>
                  </a:lnTo>
                  <a:lnTo>
                    <a:pt x="534" y="846"/>
                  </a:lnTo>
                  <a:lnTo>
                    <a:pt x="534" y="846"/>
                  </a:lnTo>
                  <a:lnTo>
                    <a:pt x="534" y="846"/>
                  </a:lnTo>
                  <a:lnTo>
                    <a:pt x="540" y="846"/>
                  </a:lnTo>
                  <a:lnTo>
                    <a:pt x="540" y="846"/>
                  </a:lnTo>
                  <a:lnTo>
                    <a:pt x="540" y="846"/>
                  </a:lnTo>
                  <a:lnTo>
                    <a:pt x="540" y="846"/>
                  </a:lnTo>
                  <a:lnTo>
                    <a:pt x="540" y="846"/>
                  </a:lnTo>
                  <a:lnTo>
                    <a:pt x="540" y="846"/>
                  </a:lnTo>
                  <a:lnTo>
                    <a:pt x="546" y="846"/>
                  </a:lnTo>
                  <a:lnTo>
                    <a:pt x="546" y="846"/>
                  </a:lnTo>
                  <a:lnTo>
                    <a:pt x="546" y="846"/>
                  </a:lnTo>
                  <a:lnTo>
                    <a:pt x="546" y="852"/>
                  </a:lnTo>
                  <a:lnTo>
                    <a:pt x="546" y="852"/>
                  </a:lnTo>
                  <a:lnTo>
                    <a:pt x="546" y="852"/>
                  </a:lnTo>
                  <a:lnTo>
                    <a:pt x="552" y="852"/>
                  </a:lnTo>
                  <a:lnTo>
                    <a:pt x="552" y="852"/>
                  </a:lnTo>
                  <a:lnTo>
                    <a:pt x="552" y="852"/>
                  </a:lnTo>
                  <a:lnTo>
                    <a:pt x="552" y="852"/>
                  </a:lnTo>
                  <a:lnTo>
                    <a:pt x="552" y="852"/>
                  </a:lnTo>
                  <a:lnTo>
                    <a:pt x="552" y="852"/>
                  </a:lnTo>
                  <a:lnTo>
                    <a:pt x="558" y="852"/>
                  </a:lnTo>
                  <a:lnTo>
                    <a:pt x="558" y="852"/>
                  </a:lnTo>
                  <a:lnTo>
                    <a:pt x="558" y="852"/>
                  </a:lnTo>
                  <a:lnTo>
                    <a:pt x="558" y="852"/>
                  </a:lnTo>
                  <a:lnTo>
                    <a:pt x="558" y="858"/>
                  </a:lnTo>
                  <a:lnTo>
                    <a:pt x="558" y="858"/>
                  </a:lnTo>
                  <a:lnTo>
                    <a:pt x="558" y="858"/>
                  </a:lnTo>
                  <a:lnTo>
                    <a:pt x="564" y="858"/>
                  </a:lnTo>
                  <a:lnTo>
                    <a:pt x="564" y="858"/>
                  </a:lnTo>
                  <a:lnTo>
                    <a:pt x="564" y="858"/>
                  </a:lnTo>
                  <a:lnTo>
                    <a:pt x="564" y="858"/>
                  </a:lnTo>
                  <a:lnTo>
                    <a:pt x="564" y="858"/>
                  </a:lnTo>
                  <a:lnTo>
                    <a:pt x="564" y="858"/>
                  </a:lnTo>
                  <a:lnTo>
                    <a:pt x="570" y="858"/>
                  </a:lnTo>
                  <a:lnTo>
                    <a:pt x="570" y="858"/>
                  </a:lnTo>
                  <a:lnTo>
                    <a:pt x="570" y="858"/>
                  </a:lnTo>
                  <a:lnTo>
                    <a:pt x="570" y="858"/>
                  </a:lnTo>
                  <a:lnTo>
                    <a:pt x="570" y="858"/>
                  </a:lnTo>
                  <a:lnTo>
                    <a:pt x="570" y="864"/>
                  </a:lnTo>
                  <a:lnTo>
                    <a:pt x="576" y="864"/>
                  </a:lnTo>
                  <a:lnTo>
                    <a:pt x="576" y="864"/>
                  </a:lnTo>
                  <a:lnTo>
                    <a:pt x="576" y="864"/>
                  </a:lnTo>
                  <a:lnTo>
                    <a:pt x="576" y="864"/>
                  </a:lnTo>
                  <a:lnTo>
                    <a:pt x="576" y="864"/>
                  </a:lnTo>
                  <a:lnTo>
                    <a:pt x="576" y="864"/>
                  </a:lnTo>
                  <a:lnTo>
                    <a:pt x="582" y="864"/>
                  </a:lnTo>
                  <a:lnTo>
                    <a:pt x="582" y="864"/>
                  </a:lnTo>
                  <a:lnTo>
                    <a:pt x="582" y="864"/>
                  </a:lnTo>
                  <a:lnTo>
                    <a:pt x="582" y="864"/>
                  </a:lnTo>
                  <a:lnTo>
                    <a:pt x="582" y="864"/>
                  </a:lnTo>
                  <a:lnTo>
                    <a:pt x="588" y="870"/>
                  </a:lnTo>
                  <a:lnTo>
                    <a:pt x="588" y="870"/>
                  </a:lnTo>
                  <a:lnTo>
                    <a:pt x="588" y="870"/>
                  </a:lnTo>
                  <a:lnTo>
                    <a:pt x="588" y="870"/>
                  </a:lnTo>
                  <a:lnTo>
                    <a:pt x="588" y="870"/>
                  </a:lnTo>
                  <a:lnTo>
                    <a:pt x="588" y="870"/>
                  </a:lnTo>
                  <a:lnTo>
                    <a:pt x="594" y="870"/>
                  </a:lnTo>
                  <a:lnTo>
                    <a:pt x="594" y="870"/>
                  </a:lnTo>
                  <a:lnTo>
                    <a:pt x="594" y="870"/>
                  </a:lnTo>
                  <a:lnTo>
                    <a:pt x="594" y="870"/>
                  </a:lnTo>
                  <a:lnTo>
                    <a:pt x="594" y="870"/>
                  </a:lnTo>
                  <a:lnTo>
                    <a:pt x="594" y="870"/>
                  </a:lnTo>
                  <a:lnTo>
                    <a:pt x="600" y="870"/>
                  </a:lnTo>
                  <a:lnTo>
                    <a:pt x="600" y="870"/>
                  </a:lnTo>
                  <a:lnTo>
                    <a:pt x="600" y="870"/>
                  </a:lnTo>
                  <a:lnTo>
                    <a:pt x="600" y="876"/>
                  </a:lnTo>
                  <a:lnTo>
                    <a:pt x="600" y="876"/>
                  </a:lnTo>
                  <a:lnTo>
                    <a:pt x="600" y="876"/>
                  </a:lnTo>
                  <a:lnTo>
                    <a:pt x="600" y="876"/>
                  </a:lnTo>
                  <a:lnTo>
                    <a:pt x="606" y="876"/>
                  </a:lnTo>
                  <a:lnTo>
                    <a:pt x="606" y="876"/>
                  </a:lnTo>
                  <a:lnTo>
                    <a:pt x="606" y="876"/>
                  </a:lnTo>
                  <a:lnTo>
                    <a:pt x="606" y="876"/>
                  </a:lnTo>
                  <a:lnTo>
                    <a:pt x="606" y="876"/>
                  </a:lnTo>
                  <a:lnTo>
                    <a:pt x="606" y="876"/>
                  </a:lnTo>
                  <a:lnTo>
                    <a:pt x="612" y="876"/>
                  </a:lnTo>
                  <a:lnTo>
                    <a:pt x="612" y="876"/>
                  </a:lnTo>
                  <a:lnTo>
                    <a:pt x="612" y="876"/>
                  </a:lnTo>
                  <a:lnTo>
                    <a:pt x="612" y="876"/>
                  </a:lnTo>
                  <a:lnTo>
                    <a:pt x="612" y="876"/>
                  </a:lnTo>
                  <a:lnTo>
                    <a:pt x="612" y="882"/>
                  </a:lnTo>
                  <a:lnTo>
                    <a:pt x="618" y="882"/>
                  </a:lnTo>
                  <a:lnTo>
                    <a:pt x="618" y="882"/>
                  </a:lnTo>
                  <a:lnTo>
                    <a:pt x="618" y="882"/>
                  </a:lnTo>
                  <a:lnTo>
                    <a:pt x="618" y="882"/>
                  </a:lnTo>
                  <a:lnTo>
                    <a:pt x="618" y="882"/>
                  </a:lnTo>
                  <a:lnTo>
                    <a:pt x="618" y="882"/>
                  </a:lnTo>
                  <a:lnTo>
                    <a:pt x="624" y="882"/>
                  </a:lnTo>
                  <a:lnTo>
                    <a:pt x="624" y="882"/>
                  </a:lnTo>
                  <a:lnTo>
                    <a:pt x="624" y="882"/>
                  </a:lnTo>
                  <a:lnTo>
                    <a:pt x="624" y="882"/>
                  </a:lnTo>
                  <a:lnTo>
                    <a:pt x="624" y="882"/>
                  </a:lnTo>
                  <a:lnTo>
                    <a:pt x="624" y="882"/>
                  </a:lnTo>
                  <a:lnTo>
                    <a:pt x="630" y="882"/>
                  </a:lnTo>
                  <a:lnTo>
                    <a:pt x="630" y="882"/>
                  </a:lnTo>
                  <a:lnTo>
                    <a:pt x="630" y="882"/>
                  </a:lnTo>
                  <a:lnTo>
                    <a:pt x="630" y="882"/>
                  </a:lnTo>
                  <a:lnTo>
                    <a:pt x="630" y="882"/>
                  </a:lnTo>
                  <a:lnTo>
                    <a:pt x="630" y="882"/>
                  </a:lnTo>
                  <a:lnTo>
                    <a:pt x="636" y="882"/>
                  </a:lnTo>
                  <a:lnTo>
                    <a:pt x="636" y="882"/>
                  </a:lnTo>
                  <a:lnTo>
                    <a:pt x="636" y="882"/>
                  </a:lnTo>
                  <a:lnTo>
                    <a:pt x="636" y="882"/>
                  </a:lnTo>
                  <a:lnTo>
                    <a:pt x="636" y="882"/>
                  </a:lnTo>
                  <a:lnTo>
                    <a:pt x="636" y="882"/>
                  </a:lnTo>
                  <a:lnTo>
                    <a:pt x="636" y="882"/>
                  </a:lnTo>
                  <a:lnTo>
                    <a:pt x="642" y="882"/>
                  </a:lnTo>
                  <a:lnTo>
                    <a:pt x="642" y="882"/>
                  </a:lnTo>
                  <a:lnTo>
                    <a:pt x="642" y="882"/>
                  </a:lnTo>
                  <a:lnTo>
                    <a:pt x="642" y="882"/>
                  </a:lnTo>
                  <a:lnTo>
                    <a:pt x="642" y="882"/>
                  </a:lnTo>
                  <a:lnTo>
                    <a:pt x="642" y="882"/>
                  </a:lnTo>
                  <a:lnTo>
                    <a:pt x="648" y="882"/>
                  </a:lnTo>
                  <a:lnTo>
                    <a:pt x="648" y="882"/>
                  </a:lnTo>
                  <a:lnTo>
                    <a:pt x="648" y="882"/>
                  </a:lnTo>
                  <a:lnTo>
                    <a:pt x="648" y="882"/>
                  </a:lnTo>
                  <a:lnTo>
                    <a:pt x="648" y="882"/>
                  </a:lnTo>
                  <a:lnTo>
                    <a:pt x="648" y="882"/>
                  </a:lnTo>
                  <a:lnTo>
                    <a:pt x="654" y="882"/>
                  </a:lnTo>
                  <a:lnTo>
                    <a:pt x="654" y="882"/>
                  </a:lnTo>
                  <a:lnTo>
                    <a:pt x="654" y="882"/>
                  </a:lnTo>
                  <a:lnTo>
                    <a:pt x="654" y="882"/>
                  </a:lnTo>
                  <a:lnTo>
                    <a:pt x="654" y="882"/>
                  </a:lnTo>
                  <a:lnTo>
                    <a:pt x="654" y="882"/>
                  </a:lnTo>
                  <a:lnTo>
                    <a:pt x="660" y="882"/>
                  </a:lnTo>
                  <a:lnTo>
                    <a:pt x="660" y="882"/>
                  </a:lnTo>
                  <a:lnTo>
                    <a:pt x="660" y="882"/>
                  </a:lnTo>
                  <a:lnTo>
                    <a:pt x="660" y="882"/>
                  </a:lnTo>
                  <a:lnTo>
                    <a:pt x="660" y="882"/>
                  </a:lnTo>
                  <a:lnTo>
                    <a:pt x="660" y="882"/>
                  </a:lnTo>
                  <a:lnTo>
                    <a:pt x="666" y="882"/>
                  </a:lnTo>
                  <a:lnTo>
                    <a:pt x="666" y="882"/>
                  </a:lnTo>
                  <a:lnTo>
                    <a:pt x="666" y="882"/>
                  </a:lnTo>
                  <a:lnTo>
                    <a:pt x="666" y="882"/>
                  </a:lnTo>
                  <a:lnTo>
                    <a:pt x="666" y="882"/>
                  </a:lnTo>
                  <a:lnTo>
                    <a:pt x="666" y="876"/>
                  </a:lnTo>
                  <a:lnTo>
                    <a:pt x="672" y="876"/>
                  </a:lnTo>
                  <a:lnTo>
                    <a:pt x="672" y="876"/>
                  </a:lnTo>
                  <a:lnTo>
                    <a:pt x="672" y="876"/>
                  </a:lnTo>
                  <a:lnTo>
                    <a:pt x="672" y="876"/>
                  </a:lnTo>
                  <a:lnTo>
                    <a:pt x="672" y="876"/>
                  </a:lnTo>
                  <a:lnTo>
                    <a:pt x="672" y="876"/>
                  </a:lnTo>
                  <a:lnTo>
                    <a:pt x="672" y="876"/>
                  </a:lnTo>
                  <a:lnTo>
                    <a:pt x="678" y="876"/>
                  </a:lnTo>
                  <a:lnTo>
                    <a:pt x="678" y="876"/>
                  </a:lnTo>
                  <a:lnTo>
                    <a:pt x="678" y="876"/>
                  </a:lnTo>
                  <a:lnTo>
                    <a:pt x="678" y="876"/>
                  </a:lnTo>
                  <a:lnTo>
                    <a:pt x="678" y="876"/>
                  </a:lnTo>
                  <a:lnTo>
                    <a:pt x="678" y="876"/>
                  </a:lnTo>
                  <a:lnTo>
                    <a:pt x="684" y="876"/>
                  </a:lnTo>
                  <a:lnTo>
                    <a:pt x="684" y="870"/>
                  </a:lnTo>
                  <a:lnTo>
                    <a:pt x="684" y="870"/>
                  </a:lnTo>
                  <a:lnTo>
                    <a:pt x="684" y="870"/>
                  </a:lnTo>
                  <a:lnTo>
                    <a:pt x="684" y="870"/>
                  </a:lnTo>
                  <a:lnTo>
                    <a:pt x="684" y="870"/>
                  </a:lnTo>
                  <a:lnTo>
                    <a:pt x="690" y="870"/>
                  </a:lnTo>
                  <a:lnTo>
                    <a:pt x="690" y="870"/>
                  </a:lnTo>
                  <a:lnTo>
                    <a:pt x="690" y="870"/>
                  </a:lnTo>
                  <a:lnTo>
                    <a:pt x="690" y="870"/>
                  </a:lnTo>
                  <a:lnTo>
                    <a:pt x="690" y="870"/>
                  </a:lnTo>
                  <a:lnTo>
                    <a:pt x="690" y="870"/>
                  </a:lnTo>
                  <a:lnTo>
                    <a:pt x="696" y="864"/>
                  </a:lnTo>
                  <a:lnTo>
                    <a:pt x="696" y="864"/>
                  </a:lnTo>
                  <a:lnTo>
                    <a:pt x="696" y="864"/>
                  </a:lnTo>
                  <a:lnTo>
                    <a:pt x="696" y="864"/>
                  </a:lnTo>
                  <a:lnTo>
                    <a:pt x="696" y="864"/>
                  </a:lnTo>
                  <a:lnTo>
                    <a:pt x="696" y="864"/>
                  </a:lnTo>
                  <a:lnTo>
                    <a:pt x="702" y="864"/>
                  </a:lnTo>
                  <a:lnTo>
                    <a:pt x="702" y="864"/>
                  </a:lnTo>
                  <a:lnTo>
                    <a:pt x="702" y="864"/>
                  </a:lnTo>
                  <a:lnTo>
                    <a:pt x="702" y="858"/>
                  </a:lnTo>
                  <a:lnTo>
                    <a:pt x="702" y="858"/>
                  </a:lnTo>
                  <a:lnTo>
                    <a:pt x="702" y="858"/>
                  </a:lnTo>
                  <a:lnTo>
                    <a:pt x="708" y="858"/>
                  </a:lnTo>
                  <a:lnTo>
                    <a:pt x="708" y="858"/>
                  </a:lnTo>
                  <a:lnTo>
                    <a:pt x="708" y="858"/>
                  </a:lnTo>
                  <a:lnTo>
                    <a:pt x="708" y="858"/>
                  </a:lnTo>
                  <a:lnTo>
                    <a:pt x="708" y="858"/>
                  </a:lnTo>
                  <a:lnTo>
                    <a:pt x="708" y="858"/>
                  </a:lnTo>
                  <a:lnTo>
                    <a:pt x="714" y="852"/>
                  </a:lnTo>
                  <a:lnTo>
                    <a:pt x="714" y="852"/>
                  </a:lnTo>
                  <a:lnTo>
                    <a:pt x="714" y="852"/>
                  </a:lnTo>
                  <a:lnTo>
                    <a:pt x="714" y="852"/>
                  </a:lnTo>
                  <a:lnTo>
                    <a:pt x="714" y="852"/>
                  </a:lnTo>
                  <a:lnTo>
                    <a:pt x="714" y="852"/>
                  </a:lnTo>
                  <a:lnTo>
                    <a:pt x="714" y="852"/>
                  </a:lnTo>
                  <a:lnTo>
                    <a:pt x="720" y="852"/>
                  </a:lnTo>
                  <a:lnTo>
                    <a:pt x="720" y="852"/>
                  </a:lnTo>
                  <a:lnTo>
                    <a:pt x="720" y="846"/>
                  </a:lnTo>
                  <a:lnTo>
                    <a:pt x="720" y="846"/>
                  </a:lnTo>
                  <a:lnTo>
                    <a:pt x="720" y="846"/>
                  </a:lnTo>
                  <a:lnTo>
                    <a:pt x="720" y="846"/>
                  </a:lnTo>
                  <a:lnTo>
                    <a:pt x="726" y="846"/>
                  </a:lnTo>
                  <a:lnTo>
                    <a:pt x="726" y="846"/>
                  </a:lnTo>
                  <a:lnTo>
                    <a:pt x="726" y="846"/>
                  </a:lnTo>
                  <a:lnTo>
                    <a:pt x="726" y="846"/>
                  </a:lnTo>
                  <a:lnTo>
                    <a:pt x="726" y="846"/>
                  </a:lnTo>
                  <a:lnTo>
                    <a:pt x="726" y="840"/>
                  </a:lnTo>
                  <a:lnTo>
                    <a:pt x="732" y="840"/>
                  </a:lnTo>
                  <a:lnTo>
                    <a:pt x="732" y="840"/>
                  </a:lnTo>
                  <a:lnTo>
                    <a:pt x="732" y="840"/>
                  </a:lnTo>
                  <a:lnTo>
                    <a:pt x="732" y="840"/>
                  </a:lnTo>
                  <a:lnTo>
                    <a:pt x="732" y="840"/>
                  </a:lnTo>
                  <a:lnTo>
                    <a:pt x="732" y="840"/>
                  </a:lnTo>
                  <a:lnTo>
                    <a:pt x="738" y="840"/>
                  </a:lnTo>
                  <a:lnTo>
                    <a:pt x="738" y="834"/>
                  </a:lnTo>
                  <a:lnTo>
                    <a:pt x="738" y="834"/>
                  </a:lnTo>
                  <a:lnTo>
                    <a:pt x="738" y="834"/>
                  </a:lnTo>
                  <a:lnTo>
                    <a:pt x="738" y="834"/>
                  </a:lnTo>
                  <a:lnTo>
                    <a:pt x="738" y="834"/>
                  </a:lnTo>
                  <a:lnTo>
                    <a:pt x="744" y="834"/>
                  </a:lnTo>
                  <a:lnTo>
                    <a:pt x="744" y="834"/>
                  </a:lnTo>
                  <a:lnTo>
                    <a:pt x="744" y="834"/>
                  </a:lnTo>
                  <a:lnTo>
                    <a:pt x="744" y="828"/>
                  </a:lnTo>
                  <a:lnTo>
                    <a:pt x="744" y="828"/>
                  </a:lnTo>
                  <a:lnTo>
                    <a:pt x="750" y="828"/>
                  </a:lnTo>
                  <a:lnTo>
                    <a:pt x="750" y="828"/>
                  </a:lnTo>
                  <a:lnTo>
                    <a:pt x="750" y="828"/>
                  </a:lnTo>
                  <a:lnTo>
                    <a:pt x="750" y="828"/>
                  </a:lnTo>
                  <a:lnTo>
                    <a:pt x="750" y="828"/>
                  </a:lnTo>
                  <a:lnTo>
                    <a:pt x="750" y="828"/>
                  </a:lnTo>
                  <a:lnTo>
                    <a:pt x="750" y="822"/>
                  </a:lnTo>
                  <a:lnTo>
                    <a:pt x="756" y="822"/>
                  </a:lnTo>
                  <a:lnTo>
                    <a:pt x="756" y="822"/>
                  </a:lnTo>
                  <a:lnTo>
                    <a:pt x="756" y="822"/>
                  </a:lnTo>
                  <a:lnTo>
                    <a:pt x="756" y="822"/>
                  </a:lnTo>
                  <a:lnTo>
                    <a:pt x="756" y="822"/>
                  </a:lnTo>
                  <a:lnTo>
                    <a:pt x="756" y="822"/>
                  </a:lnTo>
                  <a:lnTo>
                    <a:pt x="762" y="822"/>
                  </a:lnTo>
                  <a:lnTo>
                    <a:pt x="762" y="822"/>
                  </a:lnTo>
                  <a:lnTo>
                    <a:pt x="762" y="816"/>
                  </a:lnTo>
                  <a:lnTo>
                    <a:pt x="762" y="816"/>
                  </a:lnTo>
                  <a:lnTo>
                    <a:pt x="762" y="816"/>
                  </a:lnTo>
                  <a:lnTo>
                    <a:pt x="762" y="816"/>
                  </a:lnTo>
                  <a:lnTo>
                    <a:pt x="768" y="816"/>
                  </a:lnTo>
                  <a:lnTo>
                    <a:pt x="768" y="816"/>
                  </a:lnTo>
                  <a:lnTo>
                    <a:pt x="768" y="816"/>
                  </a:lnTo>
                  <a:lnTo>
                    <a:pt x="768" y="816"/>
                  </a:lnTo>
                  <a:lnTo>
                    <a:pt x="768" y="810"/>
                  </a:lnTo>
                  <a:lnTo>
                    <a:pt x="768" y="810"/>
                  </a:lnTo>
                  <a:lnTo>
                    <a:pt x="774" y="810"/>
                  </a:lnTo>
                  <a:lnTo>
                    <a:pt x="774" y="810"/>
                  </a:lnTo>
                  <a:lnTo>
                    <a:pt x="774" y="810"/>
                  </a:lnTo>
                  <a:lnTo>
                    <a:pt x="774" y="810"/>
                  </a:lnTo>
                  <a:lnTo>
                    <a:pt x="774" y="810"/>
                  </a:lnTo>
                  <a:lnTo>
                    <a:pt x="774" y="810"/>
                  </a:lnTo>
                  <a:lnTo>
                    <a:pt x="780" y="804"/>
                  </a:lnTo>
                  <a:lnTo>
                    <a:pt x="780" y="804"/>
                  </a:lnTo>
                  <a:lnTo>
                    <a:pt x="780" y="804"/>
                  </a:lnTo>
                  <a:lnTo>
                    <a:pt x="780" y="804"/>
                  </a:lnTo>
                  <a:lnTo>
                    <a:pt x="780" y="804"/>
                  </a:lnTo>
                  <a:lnTo>
                    <a:pt x="780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798"/>
                  </a:lnTo>
                  <a:lnTo>
                    <a:pt x="786" y="798"/>
                  </a:lnTo>
                  <a:lnTo>
                    <a:pt x="786" y="798"/>
                  </a:lnTo>
                  <a:lnTo>
                    <a:pt x="786" y="798"/>
                  </a:lnTo>
                  <a:lnTo>
                    <a:pt x="792" y="798"/>
                  </a:lnTo>
                  <a:lnTo>
                    <a:pt x="792" y="798"/>
                  </a:lnTo>
                  <a:lnTo>
                    <a:pt x="792" y="798"/>
                  </a:lnTo>
                  <a:lnTo>
                    <a:pt x="792" y="798"/>
                  </a:lnTo>
                  <a:lnTo>
                    <a:pt x="792" y="792"/>
                  </a:lnTo>
                  <a:lnTo>
                    <a:pt x="792" y="792"/>
                  </a:lnTo>
                  <a:lnTo>
                    <a:pt x="792" y="792"/>
                  </a:lnTo>
                  <a:lnTo>
                    <a:pt x="798" y="792"/>
                  </a:lnTo>
                  <a:lnTo>
                    <a:pt x="798" y="792"/>
                  </a:lnTo>
                  <a:lnTo>
                    <a:pt x="798" y="792"/>
                  </a:lnTo>
                  <a:lnTo>
                    <a:pt x="798" y="792"/>
                  </a:lnTo>
                  <a:lnTo>
                    <a:pt x="798" y="792"/>
                  </a:lnTo>
                  <a:lnTo>
                    <a:pt x="798" y="786"/>
                  </a:lnTo>
                  <a:lnTo>
                    <a:pt x="804" y="786"/>
                  </a:lnTo>
                  <a:lnTo>
                    <a:pt x="804" y="786"/>
                  </a:lnTo>
                  <a:lnTo>
                    <a:pt x="804" y="786"/>
                  </a:lnTo>
                  <a:lnTo>
                    <a:pt x="804" y="786"/>
                  </a:lnTo>
                  <a:lnTo>
                    <a:pt x="804" y="786"/>
                  </a:lnTo>
                  <a:lnTo>
                    <a:pt x="804" y="786"/>
                  </a:lnTo>
                  <a:lnTo>
                    <a:pt x="810" y="786"/>
                  </a:lnTo>
                  <a:lnTo>
                    <a:pt x="810" y="780"/>
                  </a:lnTo>
                  <a:lnTo>
                    <a:pt x="810" y="780"/>
                  </a:lnTo>
                  <a:lnTo>
                    <a:pt x="810" y="780"/>
                  </a:lnTo>
                  <a:lnTo>
                    <a:pt x="810" y="780"/>
                  </a:lnTo>
                  <a:lnTo>
                    <a:pt x="810" y="780"/>
                  </a:lnTo>
                  <a:lnTo>
                    <a:pt x="816" y="780"/>
                  </a:lnTo>
                  <a:lnTo>
                    <a:pt x="816" y="780"/>
                  </a:lnTo>
                  <a:lnTo>
                    <a:pt x="816" y="780"/>
                  </a:lnTo>
                  <a:lnTo>
                    <a:pt x="816" y="774"/>
                  </a:lnTo>
                  <a:lnTo>
                    <a:pt x="816" y="774"/>
                  </a:lnTo>
                  <a:lnTo>
                    <a:pt x="816" y="774"/>
                  </a:lnTo>
                  <a:lnTo>
                    <a:pt x="822" y="774"/>
                  </a:lnTo>
                  <a:lnTo>
                    <a:pt x="822" y="774"/>
                  </a:lnTo>
                  <a:lnTo>
                    <a:pt x="822" y="774"/>
                  </a:lnTo>
                  <a:lnTo>
                    <a:pt x="822" y="774"/>
                  </a:lnTo>
                  <a:lnTo>
                    <a:pt x="822" y="774"/>
                  </a:lnTo>
                  <a:lnTo>
                    <a:pt x="822" y="768"/>
                  </a:lnTo>
                  <a:lnTo>
                    <a:pt x="828" y="768"/>
                  </a:lnTo>
                  <a:lnTo>
                    <a:pt x="828" y="768"/>
                  </a:lnTo>
                  <a:lnTo>
                    <a:pt x="828" y="768"/>
                  </a:lnTo>
                  <a:lnTo>
                    <a:pt x="828" y="768"/>
                  </a:lnTo>
                  <a:lnTo>
                    <a:pt x="828" y="768"/>
                  </a:lnTo>
                  <a:lnTo>
                    <a:pt x="828" y="768"/>
                  </a:lnTo>
                  <a:lnTo>
                    <a:pt x="834" y="768"/>
                  </a:lnTo>
                  <a:lnTo>
                    <a:pt x="834" y="768"/>
                  </a:lnTo>
                  <a:lnTo>
                    <a:pt x="834" y="768"/>
                  </a:lnTo>
                  <a:lnTo>
                    <a:pt x="834" y="768"/>
                  </a:lnTo>
                  <a:lnTo>
                    <a:pt x="834" y="768"/>
                  </a:lnTo>
                  <a:lnTo>
                    <a:pt x="834" y="768"/>
                  </a:lnTo>
                  <a:lnTo>
                    <a:pt x="834" y="768"/>
                  </a:lnTo>
                  <a:lnTo>
                    <a:pt x="840" y="768"/>
                  </a:lnTo>
                  <a:lnTo>
                    <a:pt x="840" y="768"/>
                  </a:lnTo>
                  <a:lnTo>
                    <a:pt x="840" y="768"/>
                  </a:lnTo>
                  <a:lnTo>
                    <a:pt x="840" y="768"/>
                  </a:lnTo>
                  <a:lnTo>
                    <a:pt x="840" y="768"/>
                  </a:lnTo>
                  <a:lnTo>
                    <a:pt x="840" y="768"/>
                  </a:lnTo>
                  <a:lnTo>
                    <a:pt x="846" y="768"/>
                  </a:lnTo>
                  <a:lnTo>
                    <a:pt x="846" y="768"/>
                  </a:lnTo>
                  <a:lnTo>
                    <a:pt x="846" y="768"/>
                  </a:lnTo>
                  <a:lnTo>
                    <a:pt x="846" y="768"/>
                  </a:lnTo>
                  <a:lnTo>
                    <a:pt x="846" y="768"/>
                  </a:lnTo>
                  <a:lnTo>
                    <a:pt x="846" y="768"/>
                  </a:lnTo>
                  <a:lnTo>
                    <a:pt x="852" y="768"/>
                  </a:lnTo>
                  <a:lnTo>
                    <a:pt x="852" y="768"/>
                  </a:lnTo>
                  <a:lnTo>
                    <a:pt x="852" y="768"/>
                  </a:lnTo>
                  <a:lnTo>
                    <a:pt x="852" y="768"/>
                  </a:lnTo>
                  <a:lnTo>
                    <a:pt x="852" y="768"/>
                  </a:lnTo>
                  <a:lnTo>
                    <a:pt x="852" y="768"/>
                  </a:lnTo>
                  <a:lnTo>
                    <a:pt x="858" y="768"/>
                  </a:lnTo>
                  <a:lnTo>
                    <a:pt x="858" y="768"/>
                  </a:lnTo>
                  <a:lnTo>
                    <a:pt x="858" y="768"/>
                  </a:lnTo>
                  <a:lnTo>
                    <a:pt x="858" y="768"/>
                  </a:lnTo>
                  <a:lnTo>
                    <a:pt x="858" y="768"/>
                  </a:lnTo>
                  <a:lnTo>
                    <a:pt x="858" y="768"/>
                  </a:lnTo>
                  <a:lnTo>
                    <a:pt x="864" y="768"/>
                  </a:lnTo>
                  <a:lnTo>
                    <a:pt x="864" y="768"/>
                  </a:lnTo>
                  <a:lnTo>
                    <a:pt x="864" y="768"/>
                  </a:lnTo>
                  <a:lnTo>
                    <a:pt x="864" y="768"/>
                  </a:lnTo>
                  <a:lnTo>
                    <a:pt x="864" y="768"/>
                  </a:lnTo>
                  <a:lnTo>
                    <a:pt x="864" y="768"/>
                  </a:lnTo>
                  <a:lnTo>
                    <a:pt x="870" y="768"/>
                  </a:lnTo>
                  <a:lnTo>
                    <a:pt x="870" y="768"/>
                  </a:lnTo>
                  <a:lnTo>
                    <a:pt x="870" y="768"/>
                  </a:lnTo>
                  <a:lnTo>
                    <a:pt x="870" y="768"/>
                  </a:lnTo>
                  <a:lnTo>
                    <a:pt x="870" y="768"/>
                  </a:lnTo>
                  <a:lnTo>
                    <a:pt x="870" y="768"/>
                  </a:lnTo>
                  <a:lnTo>
                    <a:pt x="876" y="768"/>
                  </a:lnTo>
                  <a:lnTo>
                    <a:pt x="876" y="768"/>
                  </a:lnTo>
                  <a:lnTo>
                    <a:pt x="876" y="768"/>
                  </a:lnTo>
                  <a:lnTo>
                    <a:pt x="876" y="768"/>
                  </a:lnTo>
                  <a:lnTo>
                    <a:pt x="876" y="768"/>
                  </a:lnTo>
                  <a:lnTo>
                    <a:pt x="876" y="768"/>
                  </a:lnTo>
                  <a:lnTo>
                    <a:pt x="882" y="768"/>
                  </a:lnTo>
                  <a:lnTo>
                    <a:pt x="882" y="768"/>
                  </a:lnTo>
                  <a:lnTo>
                    <a:pt x="882" y="768"/>
                  </a:lnTo>
                  <a:lnTo>
                    <a:pt x="882" y="768"/>
                  </a:lnTo>
                  <a:lnTo>
                    <a:pt x="882" y="768"/>
                  </a:lnTo>
                  <a:lnTo>
                    <a:pt x="882" y="768"/>
                  </a:lnTo>
                  <a:lnTo>
                    <a:pt x="882" y="768"/>
                  </a:lnTo>
                  <a:lnTo>
                    <a:pt x="888" y="768"/>
                  </a:lnTo>
                  <a:lnTo>
                    <a:pt x="888" y="768"/>
                  </a:lnTo>
                  <a:lnTo>
                    <a:pt x="888" y="762"/>
                  </a:lnTo>
                  <a:lnTo>
                    <a:pt x="888" y="762"/>
                  </a:lnTo>
                  <a:lnTo>
                    <a:pt x="888" y="762"/>
                  </a:lnTo>
                  <a:lnTo>
                    <a:pt x="888" y="762"/>
                  </a:lnTo>
                  <a:lnTo>
                    <a:pt x="894" y="762"/>
                  </a:lnTo>
                  <a:lnTo>
                    <a:pt x="894" y="762"/>
                  </a:lnTo>
                  <a:lnTo>
                    <a:pt x="894" y="762"/>
                  </a:lnTo>
                  <a:lnTo>
                    <a:pt x="894" y="762"/>
                  </a:lnTo>
                  <a:lnTo>
                    <a:pt x="894" y="762"/>
                  </a:lnTo>
                  <a:lnTo>
                    <a:pt x="894" y="762"/>
                  </a:lnTo>
                  <a:lnTo>
                    <a:pt x="900" y="762"/>
                  </a:lnTo>
                  <a:lnTo>
                    <a:pt x="900" y="762"/>
                  </a:lnTo>
                  <a:lnTo>
                    <a:pt x="900" y="762"/>
                  </a:lnTo>
                  <a:lnTo>
                    <a:pt x="900" y="762"/>
                  </a:lnTo>
                  <a:lnTo>
                    <a:pt x="900" y="762"/>
                  </a:lnTo>
                  <a:lnTo>
                    <a:pt x="900" y="762"/>
                  </a:lnTo>
                  <a:lnTo>
                    <a:pt x="906" y="762"/>
                  </a:lnTo>
                  <a:lnTo>
                    <a:pt x="906" y="762"/>
                  </a:lnTo>
                  <a:lnTo>
                    <a:pt x="906" y="762"/>
                  </a:lnTo>
                  <a:lnTo>
                    <a:pt x="906" y="762"/>
                  </a:lnTo>
                  <a:lnTo>
                    <a:pt x="906" y="762"/>
                  </a:lnTo>
                  <a:lnTo>
                    <a:pt x="906" y="762"/>
                  </a:lnTo>
                  <a:lnTo>
                    <a:pt x="912" y="762"/>
                  </a:lnTo>
                  <a:lnTo>
                    <a:pt x="912" y="762"/>
                  </a:lnTo>
                  <a:lnTo>
                    <a:pt x="912" y="762"/>
                  </a:lnTo>
                  <a:lnTo>
                    <a:pt x="912" y="762"/>
                  </a:lnTo>
                  <a:lnTo>
                    <a:pt x="912" y="762"/>
                  </a:lnTo>
                  <a:lnTo>
                    <a:pt x="912" y="762"/>
                  </a:lnTo>
                  <a:lnTo>
                    <a:pt x="918" y="762"/>
                  </a:lnTo>
                  <a:lnTo>
                    <a:pt x="918" y="762"/>
                  </a:lnTo>
                  <a:lnTo>
                    <a:pt x="918" y="762"/>
                  </a:lnTo>
                  <a:lnTo>
                    <a:pt x="918" y="762"/>
                  </a:lnTo>
                  <a:lnTo>
                    <a:pt x="918" y="762"/>
                  </a:lnTo>
                  <a:lnTo>
                    <a:pt x="918" y="762"/>
                  </a:lnTo>
                  <a:lnTo>
                    <a:pt x="924" y="762"/>
                  </a:lnTo>
                  <a:lnTo>
                    <a:pt x="924" y="762"/>
                  </a:lnTo>
                  <a:lnTo>
                    <a:pt x="924" y="762"/>
                  </a:lnTo>
                  <a:lnTo>
                    <a:pt x="924" y="762"/>
                  </a:lnTo>
                  <a:lnTo>
                    <a:pt x="924" y="762"/>
                  </a:lnTo>
                  <a:lnTo>
                    <a:pt x="924" y="762"/>
                  </a:lnTo>
                  <a:lnTo>
                    <a:pt x="924" y="762"/>
                  </a:lnTo>
                  <a:lnTo>
                    <a:pt x="930" y="762"/>
                  </a:lnTo>
                  <a:lnTo>
                    <a:pt x="930" y="762"/>
                  </a:lnTo>
                  <a:lnTo>
                    <a:pt x="930" y="762"/>
                  </a:lnTo>
                  <a:lnTo>
                    <a:pt x="930" y="762"/>
                  </a:lnTo>
                  <a:lnTo>
                    <a:pt x="930" y="762"/>
                  </a:lnTo>
                  <a:lnTo>
                    <a:pt x="930" y="762"/>
                  </a:lnTo>
                  <a:lnTo>
                    <a:pt x="936" y="762"/>
                  </a:lnTo>
                  <a:lnTo>
                    <a:pt x="936" y="762"/>
                  </a:lnTo>
                  <a:lnTo>
                    <a:pt x="936" y="762"/>
                  </a:lnTo>
                  <a:lnTo>
                    <a:pt x="936" y="762"/>
                  </a:lnTo>
                  <a:lnTo>
                    <a:pt x="936" y="762"/>
                  </a:lnTo>
                  <a:lnTo>
                    <a:pt x="936" y="762"/>
                  </a:lnTo>
                  <a:lnTo>
                    <a:pt x="942" y="762"/>
                  </a:lnTo>
                  <a:lnTo>
                    <a:pt x="942" y="762"/>
                  </a:lnTo>
                  <a:lnTo>
                    <a:pt x="942" y="762"/>
                  </a:lnTo>
                  <a:lnTo>
                    <a:pt x="942" y="762"/>
                  </a:lnTo>
                  <a:lnTo>
                    <a:pt x="942" y="762"/>
                  </a:lnTo>
                  <a:lnTo>
                    <a:pt x="942" y="762"/>
                  </a:lnTo>
                  <a:lnTo>
                    <a:pt x="948" y="762"/>
                  </a:lnTo>
                  <a:lnTo>
                    <a:pt x="948" y="762"/>
                  </a:lnTo>
                  <a:lnTo>
                    <a:pt x="948" y="762"/>
                  </a:lnTo>
                  <a:lnTo>
                    <a:pt x="948" y="762"/>
                  </a:lnTo>
                  <a:lnTo>
                    <a:pt x="948" y="762"/>
                  </a:lnTo>
                  <a:lnTo>
                    <a:pt x="948" y="762"/>
                  </a:lnTo>
                  <a:lnTo>
                    <a:pt x="954" y="762"/>
                  </a:lnTo>
                  <a:lnTo>
                    <a:pt x="954" y="762"/>
                  </a:lnTo>
                  <a:lnTo>
                    <a:pt x="954" y="762"/>
                  </a:lnTo>
                  <a:lnTo>
                    <a:pt x="954" y="762"/>
                  </a:lnTo>
                  <a:lnTo>
                    <a:pt x="954" y="762"/>
                  </a:lnTo>
                  <a:lnTo>
                    <a:pt x="954" y="762"/>
                  </a:lnTo>
                  <a:lnTo>
                    <a:pt x="960" y="762"/>
                  </a:lnTo>
                  <a:lnTo>
                    <a:pt x="960" y="762"/>
                  </a:lnTo>
                  <a:lnTo>
                    <a:pt x="960" y="762"/>
                  </a:lnTo>
                  <a:lnTo>
                    <a:pt x="960" y="762"/>
                  </a:lnTo>
                  <a:lnTo>
                    <a:pt x="960" y="762"/>
                  </a:lnTo>
                  <a:lnTo>
                    <a:pt x="960" y="762"/>
                  </a:lnTo>
                  <a:lnTo>
                    <a:pt x="966" y="762"/>
                  </a:lnTo>
                  <a:lnTo>
                    <a:pt x="966" y="762"/>
                  </a:lnTo>
                  <a:lnTo>
                    <a:pt x="966" y="762"/>
                  </a:lnTo>
                  <a:lnTo>
                    <a:pt x="966" y="762"/>
                  </a:lnTo>
                  <a:lnTo>
                    <a:pt x="966" y="762"/>
                  </a:lnTo>
                  <a:lnTo>
                    <a:pt x="966" y="762"/>
                  </a:lnTo>
                  <a:lnTo>
                    <a:pt x="972" y="762"/>
                  </a:lnTo>
                  <a:lnTo>
                    <a:pt x="972" y="762"/>
                  </a:lnTo>
                  <a:lnTo>
                    <a:pt x="972" y="762"/>
                  </a:lnTo>
                  <a:lnTo>
                    <a:pt x="972" y="762"/>
                  </a:lnTo>
                  <a:lnTo>
                    <a:pt x="972" y="762"/>
                  </a:lnTo>
                  <a:lnTo>
                    <a:pt x="972" y="762"/>
                  </a:lnTo>
                  <a:lnTo>
                    <a:pt x="972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56"/>
                  </a:lnTo>
                  <a:lnTo>
                    <a:pt x="978" y="756"/>
                  </a:lnTo>
                  <a:lnTo>
                    <a:pt x="984" y="756"/>
                  </a:lnTo>
                  <a:lnTo>
                    <a:pt x="984" y="756"/>
                  </a:lnTo>
                  <a:lnTo>
                    <a:pt x="984" y="756"/>
                  </a:lnTo>
                  <a:lnTo>
                    <a:pt x="984" y="756"/>
                  </a:lnTo>
                  <a:lnTo>
                    <a:pt x="984" y="756"/>
                  </a:lnTo>
                  <a:lnTo>
                    <a:pt x="984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6" y="756"/>
                  </a:lnTo>
                  <a:lnTo>
                    <a:pt x="996" y="756"/>
                  </a:lnTo>
                  <a:lnTo>
                    <a:pt x="996" y="756"/>
                  </a:lnTo>
                  <a:lnTo>
                    <a:pt x="996" y="756"/>
                  </a:lnTo>
                  <a:lnTo>
                    <a:pt x="996" y="756"/>
                  </a:lnTo>
                  <a:lnTo>
                    <a:pt x="996" y="756"/>
                  </a:lnTo>
                  <a:lnTo>
                    <a:pt x="1002" y="756"/>
                  </a:lnTo>
                  <a:lnTo>
                    <a:pt x="1002" y="756"/>
                  </a:lnTo>
                  <a:lnTo>
                    <a:pt x="1002" y="756"/>
                  </a:lnTo>
                  <a:lnTo>
                    <a:pt x="1002" y="756"/>
                  </a:lnTo>
                  <a:lnTo>
                    <a:pt x="1002" y="756"/>
                  </a:lnTo>
                  <a:lnTo>
                    <a:pt x="1002" y="756"/>
                  </a:lnTo>
                  <a:lnTo>
                    <a:pt x="1008" y="756"/>
                  </a:lnTo>
                  <a:lnTo>
                    <a:pt x="1008" y="756"/>
                  </a:lnTo>
                  <a:lnTo>
                    <a:pt x="1008" y="756"/>
                  </a:lnTo>
                  <a:lnTo>
                    <a:pt x="1008" y="756"/>
                  </a:lnTo>
                  <a:lnTo>
                    <a:pt x="1008" y="756"/>
                  </a:lnTo>
                  <a:lnTo>
                    <a:pt x="1008" y="756"/>
                  </a:lnTo>
                  <a:lnTo>
                    <a:pt x="1014" y="756"/>
                  </a:lnTo>
                  <a:lnTo>
                    <a:pt x="1014" y="756"/>
                  </a:lnTo>
                  <a:lnTo>
                    <a:pt x="1014" y="756"/>
                  </a:lnTo>
                  <a:lnTo>
                    <a:pt x="1014" y="756"/>
                  </a:lnTo>
                  <a:lnTo>
                    <a:pt x="1014" y="756"/>
                  </a:lnTo>
                  <a:lnTo>
                    <a:pt x="1014" y="756"/>
                  </a:lnTo>
                  <a:lnTo>
                    <a:pt x="1014" y="756"/>
                  </a:lnTo>
                  <a:lnTo>
                    <a:pt x="1020" y="756"/>
                  </a:lnTo>
                  <a:lnTo>
                    <a:pt x="1020" y="756"/>
                  </a:lnTo>
                  <a:lnTo>
                    <a:pt x="1020" y="756"/>
                  </a:lnTo>
                  <a:lnTo>
                    <a:pt x="1020" y="756"/>
                  </a:lnTo>
                  <a:lnTo>
                    <a:pt x="1020" y="756"/>
                  </a:lnTo>
                  <a:lnTo>
                    <a:pt x="1020" y="756"/>
                  </a:lnTo>
                  <a:lnTo>
                    <a:pt x="1026" y="756"/>
                  </a:lnTo>
                  <a:lnTo>
                    <a:pt x="1026" y="756"/>
                  </a:lnTo>
                  <a:lnTo>
                    <a:pt x="1026" y="756"/>
                  </a:lnTo>
                  <a:lnTo>
                    <a:pt x="1026" y="756"/>
                  </a:lnTo>
                  <a:lnTo>
                    <a:pt x="1026" y="756"/>
                  </a:lnTo>
                  <a:lnTo>
                    <a:pt x="1026" y="756"/>
                  </a:lnTo>
                  <a:lnTo>
                    <a:pt x="1032" y="756"/>
                  </a:lnTo>
                  <a:lnTo>
                    <a:pt x="1032" y="756"/>
                  </a:lnTo>
                  <a:lnTo>
                    <a:pt x="1032" y="750"/>
                  </a:lnTo>
                  <a:lnTo>
                    <a:pt x="1032" y="750"/>
                  </a:lnTo>
                  <a:lnTo>
                    <a:pt x="1032" y="750"/>
                  </a:lnTo>
                  <a:lnTo>
                    <a:pt x="1032" y="750"/>
                  </a:lnTo>
                  <a:lnTo>
                    <a:pt x="1038" y="750"/>
                  </a:lnTo>
                  <a:lnTo>
                    <a:pt x="1038" y="750"/>
                  </a:lnTo>
                  <a:lnTo>
                    <a:pt x="1038" y="750"/>
                  </a:lnTo>
                  <a:lnTo>
                    <a:pt x="1038" y="750"/>
                  </a:lnTo>
                  <a:lnTo>
                    <a:pt x="1038" y="750"/>
                  </a:lnTo>
                  <a:lnTo>
                    <a:pt x="1038" y="750"/>
                  </a:lnTo>
                  <a:lnTo>
                    <a:pt x="1044" y="750"/>
                  </a:lnTo>
                  <a:lnTo>
                    <a:pt x="1044" y="750"/>
                  </a:lnTo>
                  <a:lnTo>
                    <a:pt x="1044" y="750"/>
                  </a:lnTo>
                  <a:lnTo>
                    <a:pt x="1044" y="750"/>
                  </a:lnTo>
                  <a:lnTo>
                    <a:pt x="1044" y="750"/>
                  </a:lnTo>
                  <a:lnTo>
                    <a:pt x="1044" y="750"/>
                  </a:lnTo>
                  <a:lnTo>
                    <a:pt x="1050" y="750"/>
                  </a:lnTo>
                  <a:lnTo>
                    <a:pt x="1050" y="750"/>
                  </a:lnTo>
                  <a:lnTo>
                    <a:pt x="1050" y="750"/>
                  </a:lnTo>
                  <a:lnTo>
                    <a:pt x="1050" y="750"/>
                  </a:lnTo>
                  <a:lnTo>
                    <a:pt x="1050" y="750"/>
                  </a:lnTo>
                  <a:lnTo>
                    <a:pt x="1050" y="750"/>
                  </a:lnTo>
                  <a:lnTo>
                    <a:pt x="1056" y="750"/>
                  </a:lnTo>
                  <a:lnTo>
                    <a:pt x="1056" y="750"/>
                  </a:lnTo>
                  <a:lnTo>
                    <a:pt x="1056" y="750"/>
                  </a:lnTo>
                  <a:lnTo>
                    <a:pt x="1056" y="750"/>
                  </a:lnTo>
                  <a:lnTo>
                    <a:pt x="1056" y="750"/>
                  </a:lnTo>
                  <a:lnTo>
                    <a:pt x="1056" y="750"/>
                  </a:lnTo>
                  <a:lnTo>
                    <a:pt x="1062" y="750"/>
                  </a:lnTo>
                  <a:lnTo>
                    <a:pt x="1062" y="750"/>
                  </a:lnTo>
                  <a:lnTo>
                    <a:pt x="1062" y="750"/>
                  </a:lnTo>
                  <a:lnTo>
                    <a:pt x="1062" y="750"/>
                  </a:lnTo>
                  <a:lnTo>
                    <a:pt x="1062" y="750"/>
                  </a:lnTo>
                  <a:lnTo>
                    <a:pt x="1062" y="750"/>
                  </a:lnTo>
                  <a:lnTo>
                    <a:pt x="1062" y="750"/>
                  </a:lnTo>
                  <a:lnTo>
                    <a:pt x="1068" y="750"/>
                  </a:lnTo>
                  <a:lnTo>
                    <a:pt x="1068" y="750"/>
                  </a:lnTo>
                  <a:lnTo>
                    <a:pt x="1068" y="750"/>
                  </a:lnTo>
                  <a:lnTo>
                    <a:pt x="1068" y="750"/>
                  </a:lnTo>
                  <a:lnTo>
                    <a:pt x="1068" y="750"/>
                  </a:lnTo>
                  <a:lnTo>
                    <a:pt x="1068" y="750"/>
                  </a:lnTo>
                  <a:lnTo>
                    <a:pt x="1074" y="750"/>
                  </a:lnTo>
                  <a:lnTo>
                    <a:pt x="1074" y="744"/>
                  </a:lnTo>
                  <a:lnTo>
                    <a:pt x="1074" y="744"/>
                  </a:lnTo>
                  <a:lnTo>
                    <a:pt x="1074" y="744"/>
                  </a:lnTo>
                  <a:lnTo>
                    <a:pt x="1074" y="744"/>
                  </a:lnTo>
                  <a:lnTo>
                    <a:pt x="1074" y="744"/>
                  </a:lnTo>
                  <a:lnTo>
                    <a:pt x="1080" y="744"/>
                  </a:lnTo>
                  <a:lnTo>
                    <a:pt x="1080" y="744"/>
                  </a:lnTo>
                  <a:lnTo>
                    <a:pt x="1080" y="744"/>
                  </a:lnTo>
                  <a:lnTo>
                    <a:pt x="1080" y="744"/>
                  </a:lnTo>
                  <a:lnTo>
                    <a:pt x="1080" y="744"/>
                  </a:lnTo>
                  <a:lnTo>
                    <a:pt x="1080" y="744"/>
                  </a:lnTo>
                  <a:lnTo>
                    <a:pt x="1086" y="744"/>
                  </a:lnTo>
                  <a:lnTo>
                    <a:pt x="1086" y="744"/>
                  </a:lnTo>
                  <a:lnTo>
                    <a:pt x="1086" y="744"/>
                  </a:lnTo>
                  <a:lnTo>
                    <a:pt x="1086" y="744"/>
                  </a:lnTo>
                  <a:lnTo>
                    <a:pt x="1086" y="744"/>
                  </a:lnTo>
                  <a:lnTo>
                    <a:pt x="1086" y="744"/>
                  </a:lnTo>
                  <a:lnTo>
                    <a:pt x="1092" y="744"/>
                  </a:lnTo>
                  <a:lnTo>
                    <a:pt x="1092" y="744"/>
                  </a:lnTo>
                  <a:lnTo>
                    <a:pt x="1092" y="744"/>
                  </a:lnTo>
                  <a:lnTo>
                    <a:pt x="1092" y="744"/>
                  </a:lnTo>
                  <a:lnTo>
                    <a:pt x="1092" y="744"/>
                  </a:lnTo>
                  <a:lnTo>
                    <a:pt x="1098" y="744"/>
                  </a:lnTo>
                  <a:lnTo>
                    <a:pt x="1098" y="744"/>
                  </a:lnTo>
                  <a:lnTo>
                    <a:pt x="1098" y="744"/>
                  </a:lnTo>
                  <a:lnTo>
                    <a:pt x="1098" y="744"/>
                  </a:lnTo>
                  <a:lnTo>
                    <a:pt x="1098" y="744"/>
                  </a:lnTo>
                  <a:lnTo>
                    <a:pt x="1098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38"/>
                  </a:lnTo>
                  <a:lnTo>
                    <a:pt x="1110" y="738"/>
                  </a:lnTo>
                  <a:lnTo>
                    <a:pt x="1110" y="738"/>
                  </a:lnTo>
                  <a:lnTo>
                    <a:pt x="1110" y="738"/>
                  </a:lnTo>
                  <a:lnTo>
                    <a:pt x="1110" y="738"/>
                  </a:lnTo>
                  <a:lnTo>
                    <a:pt x="1110" y="738"/>
                  </a:lnTo>
                  <a:lnTo>
                    <a:pt x="1110" y="738"/>
                  </a:lnTo>
                  <a:lnTo>
                    <a:pt x="1116" y="738"/>
                  </a:lnTo>
                  <a:lnTo>
                    <a:pt x="1116" y="738"/>
                  </a:lnTo>
                  <a:lnTo>
                    <a:pt x="1116" y="738"/>
                  </a:lnTo>
                  <a:lnTo>
                    <a:pt x="1116" y="738"/>
                  </a:lnTo>
                  <a:lnTo>
                    <a:pt x="1116" y="738"/>
                  </a:lnTo>
                  <a:lnTo>
                    <a:pt x="1116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8" y="738"/>
                  </a:lnTo>
                  <a:lnTo>
                    <a:pt x="1128" y="738"/>
                  </a:lnTo>
                  <a:lnTo>
                    <a:pt x="1128" y="738"/>
                  </a:lnTo>
                  <a:lnTo>
                    <a:pt x="1128" y="738"/>
                  </a:lnTo>
                  <a:lnTo>
                    <a:pt x="1128" y="738"/>
                  </a:lnTo>
                  <a:lnTo>
                    <a:pt x="1128" y="738"/>
                  </a:lnTo>
                  <a:lnTo>
                    <a:pt x="1134" y="738"/>
                  </a:lnTo>
                  <a:lnTo>
                    <a:pt x="1134" y="738"/>
                  </a:lnTo>
                  <a:lnTo>
                    <a:pt x="1134" y="738"/>
                  </a:lnTo>
                  <a:lnTo>
                    <a:pt x="1134" y="738"/>
                  </a:lnTo>
                  <a:lnTo>
                    <a:pt x="1134" y="738"/>
                  </a:lnTo>
                  <a:lnTo>
                    <a:pt x="1134" y="738"/>
                  </a:lnTo>
                  <a:lnTo>
                    <a:pt x="1140" y="738"/>
                  </a:lnTo>
                  <a:lnTo>
                    <a:pt x="1140" y="732"/>
                  </a:lnTo>
                  <a:lnTo>
                    <a:pt x="1140" y="732"/>
                  </a:lnTo>
                  <a:lnTo>
                    <a:pt x="1140" y="732"/>
                  </a:lnTo>
                  <a:lnTo>
                    <a:pt x="1140" y="732"/>
                  </a:lnTo>
                  <a:lnTo>
                    <a:pt x="1140" y="732"/>
                  </a:lnTo>
                  <a:lnTo>
                    <a:pt x="1146" y="732"/>
                  </a:lnTo>
                  <a:lnTo>
                    <a:pt x="1146" y="732"/>
                  </a:lnTo>
                  <a:lnTo>
                    <a:pt x="1146" y="732"/>
                  </a:lnTo>
                  <a:lnTo>
                    <a:pt x="1146" y="732"/>
                  </a:lnTo>
                  <a:lnTo>
                    <a:pt x="1146" y="732"/>
                  </a:lnTo>
                  <a:lnTo>
                    <a:pt x="1146" y="732"/>
                  </a:lnTo>
                  <a:lnTo>
                    <a:pt x="1152" y="732"/>
                  </a:lnTo>
                  <a:lnTo>
                    <a:pt x="1152" y="732"/>
                  </a:lnTo>
                  <a:lnTo>
                    <a:pt x="1152" y="732"/>
                  </a:lnTo>
                  <a:lnTo>
                    <a:pt x="1152" y="732"/>
                  </a:lnTo>
                  <a:lnTo>
                    <a:pt x="1152" y="732"/>
                  </a:lnTo>
                  <a:lnTo>
                    <a:pt x="1152" y="732"/>
                  </a:lnTo>
                  <a:lnTo>
                    <a:pt x="1152" y="732"/>
                  </a:lnTo>
                  <a:lnTo>
                    <a:pt x="1158" y="732"/>
                  </a:lnTo>
                  <a:lnTo>
                    <a:pt x="1158" y="732"/>
                  </a:lnTo>
                  <a:lnTo>
                    <a:pt x="1158" y="732"/>
                  </a:lnTo>
                  <a:lnTo>
                    <a:pt x="1158" y="732"/>
                  </a:lnTo>
                  <a:lnTo>
                    <a:pt x="1158" y="732"/>
                  </a:lnTo>
                  <a:lnTo>
                    <a:pt x="1158" y="732"/>
                  </a:lnTo>
                  <a:lnTo>
                    <a:pt x="1164" y="732"/>
                  </a:lnTo>
                  <a:lnTo>
                    <a:pt x="1164" y="732"/>
                  </a:lnTo>
                  <a:lnTo>
                    <a:pt x="1164" y="732"/>
                  </a:lnTo>
                  <a:lnTo>
                    <a:pt x="1164" y="732"/>
                  </a:lnTo>
                  <a:lnTo>
                    <a:pt x="1164" y="726"/>
                  </a:lnTo>
                  <a:lnTo>
                    <a:pt x="1164" y="726"/>
                  </a:lnTo>
                  <a:lnTo>
                    <a:pt x="1170" y="726"/>
                  </a:lnTo>
                  <a:lnTo>
                    <a:pt x="1170" y="726"/>
                  </a:lnTo>
                  <a:lnTo>
                    <a:pt x="1170" y="726"/>
                  </a:lnTo>
                  <a:lnTo>
                    <a:pt x="1170" y="726"/>
                  </a:lnTo>
                  <a:lnTo>
                    <a:pt x="1170" y="726"/>
                  </a:lnTo>
                  <a:lnTo>
                    <a:pt x="1170" y="726"/>
                  </a:lnTo>
                  <a:lnTo>
                    <a:pt x="1176" y="726"/>
                  </a:lnTo>
                  <a:lnTo>
                    <a:pt x="1176" y="726"/>
                  </a:lnTo>
                  <a:lnTo>
                    <a:pt x="1176" y="726"/>
                  </a:lnTo>
                  <a:lnTo>
                    <a:pt x="1176" y="726"/>
                  </a:lnTo>
                  <a:lnTo>
                    <a:pt x="1176" y="726"/>
                  </a:lnTo>
                  <a:lnTo>
                    <a:pt x="1176" y="726"/>
                  </a:lnTo>
                  <a:lnTo>
                    <a:pt x="1182" y="726"/>
                  </a:lnTo>
                  <a:lnTo>
                    <a:pt x="1182" y="726"/>
                  </a:lnTo>
                  <a:lnTo>
                    <a:pt x="1182" y="726"/>
                  </a:lnTo>
                  <a:lnTo>
                    <a:pt x="1182" y="726"/>
                  </a:lnTo>
                  <a:lnTo>
                    <a:pt x="1182" y="726"/>
                  </a:lnTo>
                  <a:lnTo>
                    <a:pt x="1182" y="726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88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200" y="720"/>
                  </a:lnTo>
                  <a:lnTo>
                    <a:pt x="1200" y="720"/>
                  </a:lnTo>
                  <a:lnTo>
                    <a:pt x="1200" y="720"/>
                  </a:lnTo>
                  <a:lnTo>
                    <a:pt x="1200" y="720"/>
                  </a:lnTo>
                  <a:lnTo>
                    <a:pt x="1200" y="720"/>
                  </a:lnTo>
                  <a:lnTo>
                    <a:pt x="1200" y="720"/>
                  </a:lnTo>
                  <a:lnTo>
                    <a:pt x="1206" y="720"/>
                  </a:lnTo>
                  <a:lnTo>
                    <a:pt x="1206" y="720"/>
                  </a:lnTo>
                  <a:lnTo>
                    <a:pt x="1206" y="720"/>
                  </a:lnTo>
                  <a:lnTo>
                    <a:pt x="1206" y="720"/>
                  </a:lnTo>
                  <a:lnTo>
                    <a:pt x="1206" y="720"/>
                  </a:lnTo>
                  <a:lnTo>
                    <a:pt x="1206" y="720"/>
                  </a:lnTo>
                  <a:lnTo>
                    <a:pt x="1212" y="720"/>
                  </a:lnTo>
                  <a:lnTo>
                    <a:pt x="1212" y="720"/>
                  </a:lnTo>
                  <a:lnTo>
                    <a:pt x="1212" y="720"/>
                  </a:lnTo>
                  <a:lnTo>
                    <a:pt x="1212" y="720"/>
                  </a:lnTo>
                  <a:lnTo>
                    <a:pt x="1212" y="714"/>
                  </a:lnTo>
                  <a:lnTo>
                    <a:pt x="1212" y="714"/>
                  </a:lnTo>
                  <a:lnTo>
                    <a:pt x="1218" y="714"/>
                  </a:lnTo>
                  <a:lnTo>
                    <a:pt x="1218" y="714"/>
                  </a:lnTo>
                  <a:lnTo>
                    <a:pt x="1218" y="714"/>
                  </a:lnTo>
                  <a:lnTo>
                    <a:pt x="1218" y="714"/>
                  </a:lnTo>
                  <a:lnTo>
                    <a:pt x="1218" y="714"/>
                  </a:lnTo>
                  <a:lnTo>
                    <a:pt x="1218" y="714"/>
                  </a:lnTo>
                  <a:lnTo>
                    <a:pt x="1224" y="714"/>
                  </a:lnTo>
                  <a:lnTo>
                    <a:pt x="1224" y="714"/>
                  </a:lnTo>
                  <a:lnTo>
                    <a:pt x="1224" y="714"/>
                  </a:lnTo>
                  <a:lnTo>
                    <a:pt x="1224" y="714"/>
                  </a:lnTo>
                  <a:lnTo>
                    <a:pt x="1224" y="714"/>
                  </a:lnTo>
                  <a:lnTo>
                    <a:pt x="1224" y="714"/>
                  </a:lnTo>
                  <a:lnTo>
                    <a:pt x="1230" y="714"/>
                  </a:lnTo>
                  <a:lnTo>
                    <a:pt x="1230" y="714"/>
                  </a:lnTo>
                  <a:lnTo>
                    <a:pt x="1230" y="714"/>
                  </a:lnTo>
                  <a:lnTo>
                    <a:pt x="1230" y="714"/>
                  </a:lnTo>
                  <a:lnTo>
                    <a:pt x="1230" y="714"/>
                  </a:lnTo>
                  <a:lnTo>
                    <a:pt x="1230" y="714"/>
                  </a:lnTo>
                  <a:lnTo>
                    <a:pt x="1236" y="714"/>
                  </a:lnTo>
                  <a:lnTo>
                    <a:pt x="1236" y="714"/>
                  </a:lnTo>
                  <a:lnTo>
                    <a:pt x="1236" y="714"/>
                  </a:lnTo>
                  <a:lnTo>
                    <a:pt x="1236" y="708"/>
                  </a:lnTo>
                  <a:lnTo>
                    <a:pt x="1236" y="708"/>
                  </a:lnTo>
                  <a:lnTo>
                    <a:pt x="1236" y="708"/>
                  </a:lnTo>
                  <a:lnTo>
                    <a:pt x="1236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6" y="702"/>
                  </a:lnTo>
                  <a:lnTo>
                    <a:pt x="1266" y="702"/>
                  </a:lnTo>
                  <a:lnTo>
                    <a:pt x="1266" y="702"/>
                  </a:lnTo>
                  <a:lnTo>
                    <a:pt x="1266" y="702"/>
                  </a:lnTo>
                  <a:lnTo>
                    <a:pt x="1266" y="702"/>
                  </a:lnTo>
                  <a:lnTo>
                    <a:pt x="1266" y="702"/>
                  </a:lnTo>
                  <a:lnTo>
                    <a:pt x="1272" y="702"/>
                  </a:lnTo>
                  <a:lnTo>
                    <a:pt x="1272" y="702"/>
                  </a:lnTo>
                  <a:lnTo>
                    <a:pt x="1272" y="702"/>
                  </a:lnTo>
                  <a:lnTo>
                    <a:pt x="1272" y="702"/>
                  </a:lnTo>
                  <a:lnTo>
                    <a:pt x="1272" y="702"/>
                  </a:lnTo>
                  <a:lnTo>
                    <a:pt x="1272" y="702"/>
                  </a:lnTo>
                  <a:lnTo>
                    <a:pt x="1278" y="702"/>
                  </a:lnTo>
                  <a:lnTo>
                    <a:pt x="1278" y="702"/>
                  </a:lnTo>
                  <a:lnTo>
                    <a:pt x="1278" y="696"/>
                  </a:lnTo>
                  <a:lnTo>
                    <a:pt x="1278" y="696"/>
                  </a:lnTo>
                  <a:lnTo>
                    <a:pt x="1278" y="696"/>
                  </a:lnTo>
                  <a:lnTo>
                    <a:pt x="1278" y="696"/>
                  </a:lnTo>
                  <a:lnTo>
                    <a:pt x="1278" y="696"/>
                  </a:lnTo>
                  <a:lnTo>
                    <a:pt x="1284" y="696"/>
                  </a:lnTo>
                  <a:lnTo>
                    <a:pt x="1284" y="696"/>
                  </a:lnTo>
                  <a:lnTo>
                    <a:pt x="1284" y="696"/>
                  </a:lnTo>
                  <a:lnTo>
                    <a:pt x="1284" y="696"/>
                  </a:lnTo>
                  <a:lnTo>
                    <a:pt x="1284" y="696"/>
                  </a:lnTo>
                  <a:lnTo>
                    <a:pt x="1284" y="696"/>
                  </a:lnTo>
                  <a:lnTo>
                    <a:pt x="1290" y="696"/>
                  </a:lnTo>
                  <a:lnTo>
                    <a:pt x="1290" y="696"/>
                  </a:lnTo>
                  <a:lnTo>
                    <a:pt x="1290" y="696"/>
                  </a:lnTo>
                  <a:lnTo>
                    <a:pt x="1290" y="696"/>
                  </a:lnTo>
                  <a:lnTo>
                    <a:pt x="1290" y="696"/>
                  </a:lnTo>
                  <a:lnTo>
                    <a:pt x="1290" y="696"/>
                  </a:lnTo>
                  <a:lnTo>
                    <a:pt x="1296" y="696"/>
                  </a:lnTo>
                  <a:lnTo>
                    <a:pt x="1296" y="696"/>
                  </a:lnTo>
                  <a:lnTo>
                    <a:pt x="1296" y="690"/>
                  </a:lnTo>
                  <a:lnTo>
                    <a:pt x="1296" y="690"/>
                  </a:lnTo>
                  <a:lnTo>
                    <a:pt x="1296" y="690"/>
                  </a:lnTo>
                  <a:lnTo>
                    <a:pt x="1296" y="690"/>
                  </a:lnTo>
                  <a:lnTo>
                    <a:pt x="1302" y="690"/>
                  </a:lnTo>
                  <a:lnTo>
                    <a:pt x="1302" y="690"/>
                  </a:lnTo>
                  <a:lnTo>
                    <a:pt x="1302" y="690"/>
                  </a:lnTo>
                  <a:lnTo>
                    <a:pt x="1302" y="690"/>
                  </a:lnTo>
                  <a:lnTo>
                    <a:pt x="1302" y="690"/>
                  </a:lnTo>
                  <a:lnTo>
                    <a:pt x="1302" y="690"/>
                  </a:lnTo>
                  <a:lnTo>
                    <a:pt x="1308" y="690"/>
                  </a:lnTo>
                  <a:lnTo>
                    <a:pt x="1308" y="690"/>
                  </a:lnTo>
                  <a:lnTo>
                    <a:pt x="1308" y="690"/>
                  </a:lnTo>
                  <a:lnTo>
                    <a:pt x="1308" y="684"/>
                  </a:lnTo>
                  <a:lnTo>
                    <a:pt x="1308" y="684"/>
                  </a:lnTo>
                  <a:lnTo>
                    <a:pt x="1308" y="684"/>
                  </a:lnTo>
                  <a:lnTo>
                    <a:pt x="1314" y="684"/>
                  </a:lnTo>
                  <a:lnTo>
                    <a:pt x="1314" y="684"/>
                  </a:lnTo>
                  <a:lnTo>
                    <a:pt x="1314" y="684"/>
                  </a:lnTo>
                  <a:lnTo>
                    <a:pt x="1314" y="684"/>
                  </a:lnTo>
                  <a:lnTo>
                    <a:pt x="1314" y="684"/>
                  </a:lnTo>
                  <a:lnTo>
                    <a:pt x="1314" y="684"/>
                  </a:lnTo>
                  <a:lnTo>
                    <a:pt x="1320" y="678"/>
                  </a:lnTo>
                  <a:lnTo>
                    <a:pt x="1320" y="678"/>
                  </a:lnTo>
                  <a:lnTo>
                    <a:pt x="1320" y="678"/>
                  </a:lnTo>
                  <a:lnTo>
                    <a:pt x="1320" y="678"/>
                  </a:lnTo>
                  <a:lnTo>
                    <a:pt x="1320" y="678"/>
                  </a:lnTo>
                  <a:lnTo>
                    <a:pt x="1320" y="678"/>
                  </a:lnTo>
                  <a:lnTo>
                    <a:pt x="1320" y="678"/>
                  </a:lnTo>
                  <a:lnTo>
                    <a:pt x="1326" y="678"/>
                  </a:lnTo>
                  <a:lnTo>
                    <a:pt x="1326" y="672"/>
                  </a:lnTo>
                  <a:lnTo>
                    <a:pt x="1326" y="672"/>
                  </a:lnTo>
                  <a:lnTo>
                    <a:pt x="1326" y="672"/>
                  </a:lnTo>
                  <a:lnTo>
                    <a:pt x="1326" y="672"/>
                  </a:lnTo>
                  <a:lnTo>
                    <a:pt x="1326" y="672"/>
                  </a:lnTo>
                  <a:lnTo>
                    <a:pt x="1332" y="672"/>
                  </a:lnTo>
                  <a:lnTo>
                    <a:pt x="1332" y="672"/>
                  </a:lnTo>
                  <a:lnTo>
                    <a:pt x="1332" y="666"/>
                  </a:lnTo>
                  <a:lnTo>
                    <a:pt x="1332" y="666"/>
                  </a:lnTo>
                  <a:lnTo>
                    <a:pt x="1332" y="666"/>
                  </a:lnTo>
                  <a:lnTo>
                    <a:pt x="1332" y="666"/>
                  </a:lnTo>
                  <a:lnTo>
                    <a:pt x="1338" y="666"/>
                  </a:lnTo>
                  <a:lnTo>
                    <a:pt x="1338" y="666"/>
                  </a:lnTo>
                  <a:lnTo>
                    <a:pt x="1338" y="660"/>
                  </a:lnTo>
                  <a:lnTo>
                    <a:pt x="1338" y="660"/>
                  </a:lnTo>
                  <a:lnTo>
                    <a:pt x="1338" y="660"/>
                  </a:lnTo>
                  <a:lnTo>
                    <a:pt x="1338" y="660"/>
                  </a:lnTo>
                  <a:lnTo>
                    <a:pt x="1344" y="654"/>
                  </a:lnTo>
                  <a:lnTo>
                    <a:pt x="1344" y="654"/>
                  </a:lnTo>
                  <a:lnTo>
                    <a:pt x="1344" y="654"/>
                  </a:lnTo>
                  <a:lnTo>
                    <a:pt x="1344" y="654"/>
                  </a:lnTo>
                  <a:lnTo>
                    <a:pt x="1344" y="654"/>
                  </a:lnTo>
                  <a:lnTo>
                    <a:pt x="1350" y="648"/>
                  </a:lnTo>
                  <a:lnTo>
                    <a:pt x="1350" y="648"/>
                  </a:lnTo>
                  <a:lnTo>
                    <a:pt x="1350" y="648"/>
                  </a:lnTo>
                  <a:lnTo>
                    <a:pt x="1350" y="648"/>
                  </a:lnTo>
                  <a:lnTo>
                    <a:pt x="1350" y="648"/>
                  </a:lnTo>
                  <a:lnTo>
                    <a:pt x="1350" y="642"/>
                  </a:lnTo>
                  <a:lnTo>
                    <a:pt x="1356" y="642"/>
                  </a:lnTo>
                  <a:lnTo>
                    <a:pt x="1356" y="642"/>
                  </a:lnTo>
                  <a:lnTo>
                    <a:pt x="1356" y="642"/>
                  </a:lnTo>
                  <a:lnTo>
                    <a:pt x="1356" y="636"/>
                  </a:lnTo>
                  <a:lnTo>
                    <a:pt x="1356" y="636"/>
                  </a:lnTo>
                  <a:lnTo>
                    <a:pt x="1356" y="636"/>
                  </a:lnTo>
                  <a:lnTo>
                    <a:pt x="1356" y="636"/>
                  </a:lnTo>
                  <a:lnTo>
                    <a:pt x="1362" y="630"/>
                  </a:lnTo>
                  <a:lnTo>
                    <a:pt x="1362" y="630"/>
                  </a:lnTo>
                  <a:lnTo>
                    <a:pt x="1362" y="630"/>
                  </a:lnTo>
                  <a:lnTo>
                    <a:pt x="1362" y="630"/>
                  </a:lnTo>
                  <a:lnTo>
                    <a:pt x="1362" y="624"/>
                  </a:lnTo>
                  <a:lnTo>
                    <a:pt x="1362" y="624"/>
                  </a:lnTo>
                  <a:lnTo>
                    <a:pt x="1368" y="624"/>
                  </a:lnTo>
                  <a:lnTo>
                    <a:pt x="1368" y="624"/>
                  </a:lnTo>
                  <a:lnTo>
                    <a:pt x="1368" y="618"/>
                  </a:lnTo>
                  <a:lnTo>
                    <a:pt x="1368" y="618"/>
                  </a:lnTo>
                  <a:lnTo>
                    <a:pt x="1368" y="618"/>
                  </a:lnTo>
                  <a:lnTo>
                    <a:pt x="1368" y="618"/>
                  </a:lnTo>
                  <a:lnTo>
                    <a:pt x="1374" y="612"/>
                  </a:lnTo>
                  <a:lnTo>
                    <a:pt x="1374" y="612"/>
                  </a:lnTo>
                  <a:lnTo>
                    <a:pt x="1374" y="612"/>
                  </a:lnTo>
                  <a:lnTo>
                    <a:pt x="1374" y="606"/>
                  </a:lnTo>
                  <a:lnTo>
                    <a:pt x="1374" y="606"/>
                  </a:lnTo>
                  <a:lnTo>
                    <a:pt x="1374" y="606"/>
                  </a:lnTo>
                  <a:lnTo>
                    <a:pt x="1380" y="606"/>
                  </a:lnTo>
                  <a:lnTo>
                    <a:pt x="1380" y="600"/>
                  </a:lnTo>
                  <a:lnTo>
                    <a:pt x="1380" y="600"/>
                  </a:lnTo>
                  <a:lnTo>
                    <a:pt x="1380" y="600"/>
                  </a:lnTo>
                  <a:lnTo>
                    <a:pt x="1380" y="594"/>
                  </a:lnTo>
                  <a:lnTo>
                    <a:pt x="1380" y="594"/>
                  </a:lnTo>
                  <a:lnTo>
                    <a:pt x="1386" y="594"/>
                  </a:lnTo>
                  <a:lnTo>
                    <a:pt x="1386" y="588"/>
                  </a:lnTo>
                  <a:lnTo>
                    <a:pt x="1386" y="588"/>
                  </a:lnTo>
                  <a:lnTo>
                    <a:pt x="1386" y="588"/>
                  </a:lnTo>
                  <a:lnTo>
                    <a:pt x="1386" y="582"/>
                  </a:lnTo>
                  <a:lnTo>
                    <a:pt x="1386" y="582"/>
                  </a:lnTo>
                  <a:lnTo>
                    <a:pt x="1392" y="582"/>
                  </a:lnTo>
                  <a:lnTo>
                    <a:pt x="1392" y="582"/>
                  </a:lnTo>
                  <a:lnTo>
                    <a:pt x="1392" y="576"/>
                  </a:lnTo>
                  <a:lnTo>
                    <a:pt x="1392" y="576"/>
                  </a:lnTo>
                  <a:lnTo>
                    <a:pt x="1392" y="576"/>
                  </a:lnTo>
                  <a:lnTo>
                    <a:pt x="1392" y="570"/>
                  </a:lnTo>
                  <a:lnTo>
                    <a:pt x="1392" y="570"/>
                  </a:lnTo>
                  <a:lnTo>
                    <a:pt x="1398" y="570"/>
                  </a:lnTo>
                  <a:lnTo>
                    <a:pt x="1398" y="564"/>
                  </a:lnTo>
                  <a:lnTo>
                    <a:pt x="1398" y="564"/>
                  </a:lnTo>
                  <a:lnTo>
                    <a:pt x="1398" y="564"/>
                  </a:lnTo>
                  <a:lnTo>
                    <a:pt x="1398" y="558"/>
                  </a:lnTo>
                  <a:lnTo>
                    <a:pt x="1398" y="558"/>
                  </a:lnTo>
                  <a:lnTo>
                    <a:pt x="1404" y="558"/>
                  </a:lnTo>
                  <a:lnTo>
                    <a:pt x="1404" y="552"/>
                  </a:lnTo>
                  <a:lnTo>
                    <a:pt x="1404" y="552"/>
                  </a:lnTo>
                  <a:lnTo>
                    <a:pt x="1404" y="552"/>
                  </a:lnTo>
                  <a:lnTo>
                    <a:pt x="1404" y="546"/>
                  </a:lnTo>
                  <a:lnTo>
                    <a:pt x="1404" y="546"/>
                  </a:lnTo>
                  <a:lnTo>
                    <a:pt x="1410" y="546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6" y="534"/>
                  </a:lnTo>
                  <a:lnTo>
                    <a:pt x="1416" y="534"/>
                  </a:lnTo>
                  <a:lnTo>
                    <a:pt x="1416" y="528"/>
                  </a:lnTo>
                  <a:lnTo>
                    <a:pt x="1416" y="528"/>
                  </a:lnTo>
                  <a:lnTo>
                    <a:pt x="1416" y="528"/>
                  </a:lnTo>
                  <a:lnTo>
                    <a:pt x="1416" y="522"/>
                  </a:lnTo>
                  <a:lnTo>
                    <a:pt x="1422" y="522"/>
                  </a:lnTo>
                  <a:lnTo>
                    <a:pt x="1422" y="522"/>
                  </a:lnTo>
                  <a:lnTo>
                    <a:pt x="1422" y="516"/>
                  </a:lnTo>
                  <a:lnTo>
                    <a:pt x="1422" y="516"/>
                  </a:lnTo>
                  <a:lnTo>
                    <a:pt x="1422" y="516"/>
                  </a:lnTo>
                  <a:lnTo>
                    <a:pt x="1422" y="510"/>
                  </a:lnTo>
                  <a:lnTo>
                    <a:pt x="1428" y="510"/>
                  </a:lnTo>
                  <a:lnTo>
                    <a:pt x="1428" y="510"/>
                  </a:lnTo>
                  <a:lnTo>
                    <a:pt x="1428" y="504"/>
                  </a:lnTo>
                  <a:lnTo>
                    <a:pt x="1428" y="504"/>
                  </a:lnTo>
                  <a:lnTo>
                    <a:pt x="1428" y="504"/>
                  </a:lnTo>
                  <a:lnTo>
                    <a:pt x="1428" y="498"/>
                  </a:lnTo>
                  <a:lnTo>
                    <a:pt x="1434" y="498"/>
                  </a:lnTo>
                  <a:lnTo>
                    <a:pt x="1434" y="498"/>
                  </a:lnTo>
                  <a:lnTo>
                    <a:pt x="1434" y="492"/>
                  </a:lnTo>
                  <a:lnTo>
                    <a:pt x="1434" y="492"/>
                  </a:lnTo>
                  <a:lnTo>
                    <a:pt x="1434" y="492"/>
                  </a:lnTo>
                  <a:lnTo>
                    <a:pt x="1434" y="486"/>
                  </a:lnTo>
                  <a:lnTo>
                    <a:pt x="1440" y="486"/>
                  </a:lnTo>
                  <a:lnTo>
                    <a:pt x="1440" y="486"/>
                  </a:lnTo>
                  <a:lnTo>
                    <a:pt x="1440" y="480"/>
                  </a:lnTo>
                  <a:lnTo>
                    <a:pt x="1440" y="480"/>
                  </a:lnTo>
                  <a:lnTo>
                    <a:pt x="1440" y="480"/>
                  </a:lnTo>
                  <a:lnTo>
                    <a:pt x="1440" y="480"/>
                  </a:lnTo>
                  <a:lnTo>
                    <a:pt x="1440" y="474"/>
                  </a:lnTo>
                  <a:lnTo>
                    <a:pt x="1446" y="474"/>
                  </a:lnTo>
                  <a:lnTo>
                    <a:pt x="1446" y="474"/>
                  </a:lnTo>
                  <a:lnTo>
                    <a:pt x="1446" y="468"/>
                  </a:lnTo>
                  <a:lnTo>
                    <a:pt x="1446" y="468"/>
                  </a:lnTo>
                  <a:lnTo>
                    <a:pt x="1446" y="468"/>
                  </a:lnTo>
                  <a:lnTo>
                    <a:pt x="1446" y="462"/>
                  </a:lnTo>
                  <a:lnTo>
                    <a:pt x="1452" y="462"/>
                  </a:lnTo>
                  <a:lnTo>
                    <a:pt x="1452" y="462"/>
                  </a:lnTo>
                  <a:lnTo>
                    <a:pt x="1452" y="456"/>
                  </a:lnTo>
                  <a:lnTo>
                    <a:pt x="1452" y="456"/>
                  </a:lnTo>
                  <a:lnTo>
                    <a:pt x="1452" y="456"/>
                  </a:lnTo>
                  <a:lnTo>
                    <a:pt x="1452" y="450"/>
                  </a:lnTo>
                  <a:lnTo>
                    <a:pt x="1458" y="450"/>
                  </a:lnTo>
                  <a:lnTo>
                    <a:pt x="1458" y="450"/>
                  </a:lnTo>
                  <a:lnTo>
                    <a:pt x="1458" y="444"/>
                  </a:lnTo>
                  <a:lnTo>
                    <a:pt x="1458" y="444"/>
                  </a:lnTo>
                  <a:lnTo>
                    <a:pt x="1458" y="444"/>
                  </a:lnTo>
                  <a:lnTo>
                    <a:pt x="1458" y="438"/>
                  </a:lnTo>
                  <a:lnTo>
                    <a:pt x="1464" y="438"/>
                  </a:lnTo>
                  <a:lnTo>
                    <a:pt x="1464" y="438"/>
                  </a:lnTo>
                  <a:lnTo>
                    <a:pt x="1464" y="432"/>
                  </a:lnTo>
                  <a:lnTo>
                    <a:pt x="1464" y="432"/>
                  </a:lnTo>
                  <a:lnTo>
                    <a:pt x="1464" y="432"/>
                  </a:lnTo>
                  <a:lnTo>
                    <a:pt x="1464" y="426"/>
                  </a:lnTo>
                  <a:lnTo>
                    <a:pt x="1470" y="426"/>
                  </a:lnTo>
                  <a:lnTo>
                    <a:pt x="1470" y="426"/>
                  </a:lnTo>
                  <a:lnTo>
                    <a:pt x="1470" y="420"/>
                  </a:lnTo>
                  <a:lnTo>
                    <a:pt x="1470" y="420"/>
                  </a:lnTo>
                  <a:lnTo>
                    <a:pt x="1470" y="420"/>
                  </a:lnTo>
                  <a:lnTo>
                    <a:pt x="1470" y="414"/>
                  </a:lnTo>
                  <a:lnTo>
                    <a:pt x="1476" y="414"/>
                  </a:lnTo>
                  <a:lnTo>
                    <a:pt x="1476" y="414"/>
                  </a:lnTo>
                  <a:lnTo>
                    <a:pt x="1476" y="414"/>
                  </a:lnTo>
                  <a:lnTo>
                    <a:pt x="1476" y="408"/>
                  </a:lnTo>
                  <a:lnTo>
                    <a:pt x="1476" y="408"/>
                  </a:lnTo>
                  <a:lnTo>
                    <a:pt x="1476" y="408"/>
                  </a:lnTo>
                  <a:lnTo>
                    <a:pt x="1482" y="402"/>
                  </a:lnTo>
                  <a:lnTo>
                    <a:pt x="1482" y="402"/>
                  </a:lnTo>
                  <a:lnTo>
                    <a:pt x="1482" y="402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8" y="378"/>
                  </a:lnTo>
                  <a:lnTo>
                    <a:pt x="1494" y="378"/>
                  </a:lnTo>
                  <a:lnTo>
                    <a:pt x="1494" y="378"/>
                  </a:lnTo>
                  <a:lnTo>
                    <a:pt x="1494" y="372"/>
                  </a:lnTo>
                  <a:lnTo>
                    <a:pt x="1494" y="372"/>
                  </a:lnTo>
                  <a:lnTo>
                    <a:pt x="1494" y="372"/>
                  </a:lnTo>
                  <a:lnTo>
                    <a:pt x="1494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48"/>
                  </a:lnTo>
                  <a:lnTo>
                    <a:pt x="1506" y="348"/>
                  </a:lnTo>
                  <a:lnTo>
                    <a:pt x="1506" y="348"/>
                  </a:lnTo>
                  <a:lnTo>
                    <a:pt x="1506" y="342"/>
                  </a:lnTo>
                  <a:lnTo>
                    <a:pt x="1512" y="342"/>
                  </a:lnTo>
                  <a:lnTo>
                    <a:pt x="1512" y="342"/>
                  </a:lnTo>
                  <a:lnTo>
                    <a:pt x="1512" y="342"/>
                  </a:lnTo>
                  <a:lnTo>
                    <a:pt x="1512" y="336"/>
                  </a:lnTo>
                  <a:lnTo>
                    <a:pt x="1512" y="336"/>
                  </a:lnTo>
                  <a:lnTo>
                    <a:pt x="1512" y="336"/>
                  </a:lnTo>
                  <a:lnTo>
                    <a:pt x="1518" y="330"/>
                  </a:lnTo>
                  <a:lnTo>
                    <a:pt x="1518" y="330"/>
                  </a:lnTo>
                  <a:lnTo>
                    <a:pt x="1518" y="330"/>
                  </a:lnTo>
                  <a:lnTo>
                    <a:pt x="1518" y="324"/>
                  </a:lnTo>
                  <a:lnTo>
                    <a:pt x="1518" y="324"/>
                  </a:lnTo>
                  <a:lnTo>
                    <a:pt x="1518" y="324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2"/>
                  </a:lnTo>
                  <a:lnTo>
                    <a:pt x="1524" y="312"/>
                  </a:lnTo>
                  <a:lnTo>
                    <a:pt x="1524" y="312"/>
                  </a:lnTo>
                  <a:lnTo>
                    <a:pt x="1524" y="306"/>
                  </a:lnTo>
                  <a:lnTo>
                    <a:pt x="1530" y="306"/>
                  </a:lnTo>
                  <a:lnTo>
                    <a:pt x="1530" y="306"/>
                  </a:lnTo>
                  <a:lnTo>
                    <a:pt x="1530" y="300"/>
                  </a:lnTo>
                  <a:lnTo>
                    <a:pt x="1530" y="300"/>
                  </a:lnTo>
                  <a:lnTo>
                    <a:pt x="1530" y="300"/>
                  </a:lnTo>
                  <a:lnTo>
                    <a:pt x="1530" y="294"/>
                  </a:lnTo>
                  <a:lnTo>
                    <a:pt x="1536" y="294"/>
                  </a:lnTo>
                  <a:lnTo>
                    <a:pt x="1536" y="294"/>
                  </a:lnTo>
                  <a:lnTo>
                    <a:pt x="1536" y="288"/>
                  </a:lnTo>
                  <a:lnTo>
                    <a:pt x="1536" y="288"/>
                  </a:lnTo>
                  <a:lnTo>
                    <a:pt x="1536" y="288"/>
                  </a:lnTo>
                  <a:lnTo>
                    <a:pt x="1536" y="282"/>
                  </a:lnTo>
                  <a:lnTo>
                    <a:pt x="1542" y="282"/>
                  </a:lnTo>
                  <a:lnTo>
                    <a:pt x="1542" y="282"/>
                  </a:lnTo>
                  <a:lnTo>
                    <a:pt x="1542" y="276"/>
                  </a:lnTo>
                  <a:lnTo>
                    <a:pt x="1542" y="276"/>
                  </a:lnTo>
                  <a:lnTo>
                    <a:pt x="1542" y="276"/>
                  </a:lnTo>
                  <a:lnTo>
                    <a:pt x="1542" y="270"/>
                  </a:lnTo>
                  <a:lnTo>
                    <a:pt x="1548" y="270"/>
                  </a:lnTo>
                  <a:lnTo>
                    <a:pt x="1548" y="270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58"/>
                  </a:lnTo>
                  <a:lnTo>
                    <a:pt x="1554" y="258"/>
                  </a:lnTo>
                  <a:lnTo>
                    <a:pt x="1554" y="258"/>
                  </a:lnTo>
                  <a:lnTo>
                    <a:pt x="1554" y="258"/>
                  </a:lnTo>
                  <a:lnTo>
                    <a:pt x="1554" y="252"/>
                  </a:lnTo>
                  <a:lnTo>
                    <a:pt x="1554" y="252"/>
                  </a:lnTo>
                  <a:lnTo>
                    <a:pt x="1554" y="252"/>
                  </a:lnTo>
                  <a:lnTo>
                    <a:pt x="1560" y="246"/>
                  </a:lnTo>
                  <a:lnTo>
                    <a:pt x="1560" y="246"/>
                  </a:lnTo>
                  <a:lnTo>
                    <a:pt x="1560" y="246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66" y="228"/>
                  </a:lnTo>
                  <a:lnTo>
                    <a:pt x="1566" y="228"/>
                  </a:lnTo>
                  <a:lnTo>
                    <a:pt x="1566" y="228"/>
                  </a:lnTo>
                  <a:lnTo>
                    <a:pt x="1566" y="222"/>
                  </a:lnTo>
                  <a:lnTo>
                    <a:pt x="1572" y="222"/>
                  </a:lnTo>
                  <a:lnTo>
                    <a:pt x="1572" y="222"/>
                  </a:lnTo>
                  <a:lnTo>
                    <a:pt x="1572" y="216"/>
                  </a:lnTo>
                  <a:lnTo>
                    <a:pt x="1572" y="216"/>
                  </a:lnTo>
                  <a:lnTo>
                    <a:pt x="1572" y="216"/>
                  </a:lnTo>
                  <a:lnTo>
                    <a:pt x="1578" y="210"/>
                  </a:lnTo>
                  <a:lnTo>
                    <a:pt x="1578" y="210"/>
                  </a:lnTo>
                  <a:lnTo>
                    <a:pt x="1578" y="204"/>
                  </a:lnTo>
                  <a:lnTo>
                    <a:pt x="1578" y="204"/>
                  </a:lnTo>
                  <a:lnTo>
                    <a:pt x="1578" y="204"/>
                  </a:lnTo>
                  <a:lnTo>
                    <a:pt x="1578" y="198"/>
                  </a:lnTo>
                  <a:lnTo>
                    <a:pt x="1584" y="198"/>
                  </a:lnTo>
                  <a:lnTo>
                    <a:pt x="1584" y="198"/>
                  </a:lnTo>
                  <a:lnTo>
                    <a:pt x="1584" y="192"/>
                  </a:lnTo>
                  <a:lnTo>
                    <a:pt x="1584" y="192"/>
                  </a:lnTo>
                  <a:lnTo>
                    <a:pt x="1584" y="192"/>
                  </a:lnTo>
                  <a:lnTo>
                    <a:pt x="1584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2"/>
                  </a:lnTo>
                  <a:lnTo>
                    <a:pt x="1602" y="162"/>
                  </a:lnTo>
                  <a:lnTo>
                    <a:pt x="1602" y="162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2"/>
                  </a:lnTo>
                  <a:lnTo>
                    <a:pt x="1614" y="132"/>
                  </a:lnTo>
                  <a:lnTo>
                    <a:pt x="1614" y="132"/>
                  </a:lnTo>
                  <a:lnTo>
                    <a:pt x="1614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14"/>
                  </a:lnTo>
                  <a:lnTo>
                    <a:pt x="1626" y="114"/>
                  </a:lnTo>
                  <a:lnTo>
                    <a:pt x="1626" y="114"/>
                  </a:lnTo>
                  <a:lnTo>
                    <a:pt x="1626" y="108"/>
                  </a:lnTo>
                  <a:lnTo>
                    <a:pt x="1626" y="108"/>
                  </a:lnTo>
                  <a:lnTo>
                    <a:pt x="1626" y="108"/>
                  </a:lnTo>
                  <a:lnTo>
                    <a:pt x="1626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96"/>
                  </a:lnTo>
                  <a:lnTo>
                    <a:pt x="1632" y="96"/>
                  </a:lnTo>
                  <a:lnTo>
                    <a:pt x="1632" y="96"/>
                  </a:lnTo>
                  <a:lnTo>
                    <a:pt x="1632" y="90"/>
                  </a:lnTo>
                  <a:lnTo>
                    <a:pt x="1638" y="90"/>
                  </a:lnTo>
                  <a:lnTo>
                    <a:pt x="1638" y="90"/>
                  </a:lnTo>
                  <a:lnTo>
                    <a:pt x="1638" y="84"/>
                  </a:lnTo>
                  <a:lnTo>
                    <a:pt x="1638" y="84"/>
                  </a:lnTo>
                  <a:lnTo>
                    <a:pt x="1638" y="84"/>
                  </a:lnTo>
                  <a:lnTo>
                    <a:pt x="1638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2"/>
                  </a:lnTo>
                  <a:lnTo>
                    <a:pt x="1644" y="72"/>
                  </a:lnTo>
                  <a:lnTo>
                    <a:pt x="1644" y="72"/>
                  </a:lnTo>
                  <a:lnTo>
                    <a:pt x="1644" y="66"/>
                  </a:lnTo>
                  <a:lnTo>
                    <a:pt x="1650" y="66"/>
                  </a:lnTo>
                  <a:lnTo>
                    <a:pt x="1650" y="66"/>
                  </a:lnTo>
                  <a:lnTo>
                    <a:pt x="1650" y="60"/>
                  </a:lnTo>
                  <a:lnTo>
                    <a:pt x="1650" y="60"/>
                  </a:lnTo>
                  <a:lnTo>
                    <a:pt x="1650" y="60"/>
                  </a:lnTo>
                  <a:lnTo>
                    <a:pt x="1650" y="54"/>
                  </a:lnTo>
                  <a:lnTo>
                    <a:pt x="1650" y="54"/>
                  </a:lnTo>
                  <a:lnTo>
                    <a:pt x="1656" y="54"/>
                  </a:lnTo>
                  <a:lnTo>
                    <a:pt x="1656" y="48"/>
                  </a:lnTo>
                  <a:lnTo>
                    <a:pt x="1656" y="48"/>
                  </a:lnTo>
                  <a:lnTo>
                    <a:pt x="1656" y="48"/>
                  </a:lnTo>
                  <a:lnTo>
                    <a:pt x="1656" y="42"/>
                  </a:lnTo>
                  <a:lnTo>
                    <a:pt x="1656" y="42"/>
                  </a:lnTo>
                  <a:lnTo>
                    <a:pt x="1662" y="42"/>
                  </a:lnTo>
                  <a:lnTo>
                    <a:pt x="1662" y="36"/>
                  </a:lnTo>
                  <a:lnTo>
                    <a:pt x="1662" y="36"/>
                  </a:lnTo>
                  <a:lnTo>
                    <a:pt x="1662" y="36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68" y="24"/>
                  </a:lnTo>
                  <a:lnTo>
                    <a:pt x="1668" y="24"/>
                  </a:lnTo>
                  <a:lnTo>
                    <a:pt x="1668" y="24"/>
                  </a:lnTo>
                  <a:lnTo>
                    <a:pt x="1668" y="24"/>
                  </a:lnTo>
                  <a:lnTo>
                    <a:pt x="1674" y="18"/>
                  </a:lnTo>
                  <a:lnTo>
                    <a:pt x="1674" y="18"/>
                  </a:lnTo>
                  <a:lnTo>
                    <a:pt x="1674" y="18"/>
                  </a:lnTo>
                  <a:lnTo>
                    <a:pt x="1674" y="18"/>
                  </a:lnTo>
                  <a:lnTo>
                    <a:pt x="1674" y="12"/>
                  </a:lnTo>
                  <a:lnTo>
                    <a:pt x="1674" y="12"/>
                  </a:lnTo>
                  <a:lnTo>
                    <a:pt x="1680" y="12"/>
                  </a:lnTo>
                  <a:lnTo>
                    <a:pt x="1680" y="12"/>
                  </a:lnTo>
                  <a:lnTo>
                    <a:pt x="1680" y="12"/>
                  </a:lnTo>
                  <a:lnTo>
                    <a:pt x="1680" y="6"/>
                  </a:lnTo>
                  <a:lnTo>
                    <a:pt x="1680" y="6"/>
                  </a:lnTo>
                  <a:lnTo>
                    <a:pt x="1680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6"/>
                  </a:lnTo>
                  <a:lnTo>
                    <a:pt x="1710" y="6"/>
                  </a:lnTo>
                  <a:lnTo>
                    <a:pt x="1710" y="6"/>
                  </a:lnTo>
                  <a:lnTo>
                    <a:pt x="1716" y="6"/>
                  </a:lnTo>
                  <a:lnTo>
                    <a:pt x="1716" y="6"/>
                  </a:lnTo>
                  <a:lnTo>
                    <a:pt x="1716" y="6"/>
                  </a:lnTo>
                  <a:lnTo>
                    <a:pt x="1716" y="6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22" y="12"/>
                  </a:lnTo>
                  <a:lnTo>
                    <a:pt x="1722" y="12"/>
                  </a:lnTo>
                  <a:lnTo>
                    <a:pt x="1722" y="12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8" y="18"/>
                  </a:lnTo>
                  <a:lnTo>
                    <a:pt x="1728" y="18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34" y="30"/>
                  </a:lnTo>
                  <a:lnTo>
                    <a:pt x="1734" y="30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8"/>
                  </a:lnTo>
                  <a:lnTo>
                    <a:pt x="1740" y="48"/>
                  </a:lnTo>
                  <a:lnTo>
                    <a:pt x="1740" y="54"/>
                  </a:lnTo>
                  <a:lnTo>
                    <a:pt x="1740" y="54"/>
                  </a:lnTo>
                  <a:lnTo>
                    <a:pt x="1746" y="54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8" y="90"/>
                  </a:lnTo>
                  <a:lnTo>
                    <a:pt x="1758" y="90"/>
                  </a:lnTo>
                  <a:lnTo>
                    <a:pt x="1758" y="96"/>
                  </a:lnTo>
                  <a:lnTo>
                    <a:pt x="1758" y="102"/>
                  </a:lnTo>
                  <a:lnTo>
                    <a:pt x="1758" y="102"/>
                  </a:lnTo>
                  <a:lnTo>
                    <a:pt x="1764" y="108"/>
                  </a:lnTo>
                  <a:lnTo>
                    <a:pt x="1764" y="108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6"/>
                  </a:lnTo>
                  <a:lnTo>
                    <a:pt x="1770" y="126"/>
                  </a:lnTo>
                  <a:lnTo>
                    <a:pt x="1770" y="132"/>
                  </a:lnTo>
                  <a:lnTo>
                    <a:pt x="1770" y="132"/>
                  </a:lnTo>
                  <a:lnTo>
                    <a:pt x="1770" y="138"/>
                  </a:lnTo>
                  <a:lnTo>
                    <a:pt x="1770" y="138"/>
                  </a:lnTo>
                  <a:lnTo>
                    <a:pt x="1770" y="144"/>
                  </a:lnTo>
                  <a:lnTo>
                    <a:pt x="1776" y="144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6"/>
                  </a:lnTo>
                  <a:lnTo>
                    <a:pt x="1776" y="156"/>
                  </a:lnTo>
                  <a:lnTo>
                    <a:pt x="1776" y="162"/>
                  </a:lnTo>
                  <a:lnTo>
                    <a:pt x="1782" y="162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74"/>
                  </a:lnTo>
                  <a:lnTo>
                    <a:pt x="1782" y="174"/>
                  </a:lnTo>
                  <a:lnTo>
                    <a:pt x="1782" y="180"/>
                  </a:lnTo>
                  <a:lnTo>
                    <a:pt x="1788" y="180"/>
                  </a:lnTo>
                  <a:lnTo>
                    <a:pt x="1788" y="186"/>
                  </a:lnTo>
                  <a:lnTo>
                    <a:pt x="1788" y="186"/>
                  </a:lnTo>
                  <a:lnTo>
                    <a:pt x="1788" y="192"/>
                  </a:lnTo>
                  <a:lnTo>
                    <a:pt x="1788" y="192"/>
                  </a:lnTo>
                  <a:lnTo>
                    <a:pt x="1788" y="198"/>
                  </a:lnTo>
                  <a:lnTo>
                    <a:pt x="1794" y="198"/>
                  </a:lnTo>
                  <a:lnTo>
                    <a:pt x="1794" y="204"/>
                  </a:lnTo>
                  <a:lnTo>
                    <a:pt x="1794" y="204"/>
                  </a:lnTo>
                  <a:lnTo>
                    <a:pt x="1794" y="210"/>
                  </a:lnTo>
                  <a:lnTo>
                    <a:pt x="1794" y="210"/>
                  </a:lnTo>
                  <a:lnTo>
                    <a:pt x="1794" y="216"/>
                  </a:lnTo>
                  <a:lnTo>
                    <a:pt x="1800" y="216"/>
                  </a:lnTo>
                  <a:lnTo>
                    <a:pt x="1800" y="222"/>
                  </a:lnTo>
                  <a:lnTo>
                    <a:pt x="1800" y="222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34"/>
                  </a:lnTo>
                  <a:lnTo>
                    <a:pt x="1806" y="234"/>
                  </a:lnTo>
                  <a:lnTo>
                    <a:pt x="1806" y="240"/>
                  </a:lnTo>
                  <a:lnTo>
                    <a:pt x="1806" y="240"/>
                  </a:lnTo>
                  <a:lnTo>
                    <a:pt x="1806" y="246"/>
                  </a:lnTo>
                  <a:lnTo>
                    <a:pt x="1806" y="246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12" y="258"/>
                  </a:lnTo>
                  <a:lnTo>
                    <a:pt x="1812" y="258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18" y="282"/>
                  </a:lnTo>
                  <a:lnTo>
                    <a:pt x="1818" y="282"/>
                  </a:lnTo>
                  <a:lnTo>
                    <a:pt x="1818" y="288"/>
                  </a:lnTo>
                  <a:lnTo>
                    <a:pt x="1818" y="288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306"/>
                  </a:lnTo>
                  <a:lnTo>
                    <a:pt x="1824" y="306"/>
                  </a:lnTo>
                  <a:lnTo>
                    <a:pt x="1830" y="312"/>
                  </a:lnTo>
                  <a:lnTo>
                    <a:pt x="1830" y="312"/>
                  </a:lnTo>
                  <a:lnTo>
                    <a:pt x="1830" y="318"/>
                  </a:lnTo>
                  <a:lnTo>
                    <a:pt x="1830" y="318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6" y="330"/>
                  </a:lnTo>
                  <a:lnTo>
                    <a:pt x="1836" y="330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42"/>
                  </a:lnTo>
                  <a:lnTo>
                    <a:pt x="1836" y="342"/>
                  </a:lnTo>
                  <a:lnTo>
                    <a:pt x="1842" y="348"/>
                  </a:lnTo>
                  <a:lnTo>
                    <a:pt x="1842" y="348"/>
                  </a:lnTo>
                  <a:lnTo>
                    <a:pt x="1842" y="354"/>
                  </a:lnTo>
                  <a:lnTo>
                    <a:pt x="1842" y="354"/>
                  </a:lnTo>
                  <a:lnTo>
                    <a:pt x="1842" y="354"/>
                  </a:lnTo>
                  <a:lnTo>
                    <a:pt x="1842" y="360"/>
                  </a:lnTo>
                  <a:lnTo>
                    <a:pt x="1848" y="360"/>
                  </a:lnTo>
                  <a:lnTo>
                    <a:pt x="1848" y="366"/>
                  </a:lnTo>
                  <a:lnTo>
                    <a:pt x="1848" y="366"/>
                  </a:lnTo>
                  <a:lnTo>
                    <a:pt x="1848" y="372"/>
                  </a:lnTo>
                  <a:lnTo>
                    <a:pt x="1848" y="372"/>
                  </a:lnTo>
                  <a:lnTo>
                    <a:pt x="1848" y="378"/>
                  </a:lnTo>
                  <a:lnTo>
                    <a:pt x="1848" y="378"/>
                  </a:lnTo>
                  <a:lnTo>
                    <a:pt x="1854" y="384"/>
                  </a:lnTo>
                  <a:lnTo>
                    <a:pt x="1854" y="384"/>
                  </a:lnTo>
                  <a:lnTo>
                    <a:pt x="1854" y="390"/>
                  </a:lnTo>
                  <a:lnTo>
                    <a:pt x="1854" y="390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60" y="402"/>
                  </a:lnTo>
                  <a:lnTo>
                    <a:pt x="1860" y="402"/>
                  </a:lnTo>
                  <a:lnTo>
                    <a:pt x="1860" y="408"/>
                  </a:lnTo>
                  <a:lnTo>
                    <a:pt x="1860" y="408"/>
                  </a:lnTo>
                  <a:lnTo>
                    <a:pt x="1860" y="414"/>
                  </a:lnTo>
                  <a:lnTo>
                    <a:pt x="1860" y="414"/>
                  </a:lnTo>
                  <a:lnTo>
                    <a:pt x="1866" y="420"/>
                  </a:lnTo>
                  <a:lnTo>
                    <a:pt x="1866" y="420"/>
                  </a:lnTo>
                  <a:lnTo>
                    <a:pt x="1866" y="426"/>
                  </a:lnTo>
                  <a:lnTo>
                    <a:pt x="1866" y="426"/>
                  </a:lnTo>
                  <a:lnTo>
                    <a:pt x="1866" y="432"/>
                  </a:lnTo>
                  <a:lnTo>
                    <a:pt x="1866" y="432"/>
                  </a:lnTo>
                  <a:lnTo>
                    <a:pt x="1872" y="438"/>
                  </a:lnTo>
                  <a:lnTo>
                    <a:pt x="1872" y="438"/>
                  </a:lnTo>
                  <a:lnTo>
                    <a:pt x="1872" y="444"/>
                  </a:lnTo>
                  <a:lnTo>
                    <a:pt x="1872" y="444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62"/>
                  </a:lnTo>
                  <a:lnTo>
                    <a:pt x="1878" y="462"/>
                  </a:lnTo>
                  <a:lnTo>
                    <a:pt x="1878" y="468"/>
                  </a:lnTo>
                  <a:lnTo>
                    <a:pt x="1878" y="468"/>
                  </a:lnTo>
                  <a:lnTo>
                    <a:pt x="1884" y="474"/>
                  </a:lnTo>
                  <a:lnTo>
                    <a:pt x="1884" y="474"/>
                  </a:lnTo>
                  <a:lnTo>
                    <a:pt x="1884" y="480"/>
                  </a:lnTo>
                  <a:lnTo>
                    <a:pt x="1884" y="480"/>
                  </a:lnTo>
                  <a:lnTo>
                    <a:pt x="1884" y="486"/>
                  </a:lnTo>
                  <a:lnTo>
                    <a:pt x="1884" y="486"/>
                  </a:lnTo>
                  <a:lnTo>
                    <a:pt x="1890" y="492"/>
                  </a:lnTo>
                  <a:lnTo>
                    <a:pt x="1890" y="492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0" y="504"/>
                  </a:lnTo>
                  <a:lnTo>
                    <a:pt x="1890" y="504"/>
                  </a:lnTo>
                  <a:lnTo>
                    <a:pt x="1890" y="510"/>
                  </a:lnTo>
                  <a:lnTo>
                    <a:pt x="1896" y="510"/>
                  </a:lnTo>
                  <a:lnTo>
                    <a:pt x="1896" y="516"/>
                  </a:lnTo>
                  <a:lnTo>
                    <a:pt x="1896" y="516"/>
                  </a:lnTo>
                  <a:lnTo>
                    <a:pt x="1896" y="522"/>
                  </a:lnTo>
                  <a:lnTo>
                    <a:pt x="1896" y="522"/>
                  </a:lnTo>
                  <a:lnTo>
                    <a:pt x="1896" y="528"/>
                  </a:lnTo>
                  <a:lnTo>
                    <a:pt x="1902" y="528"/>
                  </a:lnTo>
                  <a:lnTo>
                    <a:pt x="1902" y="534"/>
                  </a:lnTo>
                  <a:lnTo>
                    <a:pt x="1902" y="534"/>
                  </a:lnTo>
                  <a:lnTo>
                    <a:pt x="1902" y="540"/>
                  </a:lnTo>
                  <a:lnTo>
                    <a:pt x="1902" y="540"/>
                  </a:lnTo>
                  <a:lnTo>
                    <a:pt x="1902" y="546"/>
                  </a:lnTo>
                  <a:lnTo>
                    <a:pt x="1908" y="546"/>
                  </a:lnTo>
                  <a:lnTo>
                    <a:pt x="1908" y="552"/>
                  </a:lnTo>
                  <a:lnTo>
                    <a:pt x="1908" y="552"/>
                  </a:lnTo>
                  <a:lnTo>
                    <a:pt x="1908" y="558"/>
                  </a:lnTo>
                  <a:lnTo>
                    <a:pt x="1908" y="558"/>
                  </a:lnTo>
                  <a:lnTo>
                    <a:pt x="1908" y="564"/>
                  </a:lnTo>
                  <a:lnTo>
                    <a:pt x="1914" y="564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6"/>
                  </a:lnTo>
                  <a:lnTo>
                    <a:pt x="1914" y="576"/>
                  </a:lnTo>
                  <a:lnTo>
                    <a:pt x="1914" y="582"/>
                  </a:lnTo>
                  <a:lnTo>
                    <a:pt x="1920" y="582"/>
                  </a:lnTo>
                  <a:lnTo>
                    <a:pt x="1920" y="582"/>
                  </a:lnTo>
                  <a:lnTo>
                    <a:pt x="1920" y="588"/>
                  </a:lnTo>
                  <a:lnTo>
                    <a:pt x="1920" y="588"/>
                  </a:lnTo>
                  <a:lnTo>
                    <a:pt x="1920" y="594"/>
                  </a:lnTo>
                  <a:lnTo>
                    <a:pt x="1920" y="594"/>
                  </a:lnTo>
                  <a:lnTo>
                    <a:pt x="1926" y="600"/>
                  </a:lnTo>
                  <a:lnTo>
                    <a:pt x="1926" y="600"/>
                  </a:lnTo>
                  <a:lnTo>
                    <a:pt x="1926" y="606"/>
                  </a:lnTo>
                  <a:lnTo>
                    <a:pt x="1926" y="606"/>
                  </a:lnTo>
                  <a:lnTo>
                    <a:pt x="1926" y="612"/>
                  </a:lnTo>
                  <a:lnTo>
                    <a:pt x="1926" y="612"/>
                  </a:lnTo>
                  <a:lnTo>
                    <a:pt x="1932" y="618"/>
                  </a:lnTo>
                  <a:lnTo>
                    <a:pt x="1932" y="618"/>
                  </a:lnTo>
                  <a:lnTo>
                    <a:pt x="1932" y="624"/>
                  </a:lnTo>
                  <a:lnTo>
                    <a:pt x="1932" y="624"/>
                  </a:lnTo>
                  <a:lnTo>
                    <a:pt x="1932" y="630"/>
                  </a:lnTo>
                  <a:lnTo>
                    <a:pt x="1932" y="630"/>
                  </a:lnTo>
                  <a:lnTo>
                    <a:pt x="1938" y="636"/>
                  </a:lnTo>
                  <a:lnTo>
                    <a:pt x="1938" y="636"/>
                  </a:lnTo>
                  <a:lnTo>
                    <a:pt x="1938" y="642"/>
                  </a:lnTo>
                  <a:lnTo>
                    <a:pt x="1938" y="642"/>
                  </a:lnTo>
                  <a:lnTo>
                    <a:pt x="1938" y="648"/>
                  </a:lnTo>
                  <a:lnTo>
                    <a:pt x="1938" y="648"/>
                  </a:lnTo>
                  <a:lnTo>
                    <a:pt x="1938" y="654"/>
                  </a:lnTo>
                  <a:lnTo>
                    <a:pt x="1944" y="654"/>
                  </a:lnTo>
                  <a:lnTo>
                    <a:pt x="1944" y="660"/>
                  </a:lnTo>
                  <a:lnTo>
                    <a:pt x="1944" y="660"/>
                  </a:lnTo>
                  <a:lnTo>
                    <a:pt x="1944" y="666"/>
                  </a:lnTo>
                  <a:lnTo>
                    <a:pt x="1944" y="666"/>
                  </a:lnTo>
                  <a:lnTo>
                    <a:pt x="1944" y="672"/>
                  </a:lnTo>
                  <a:lnTo>
                    <a:pt x="1950" y="672"/>
                  </a:lnTo>
                  <a:lnTo>
                    <a:pt x="1950" y="678"/>
                  </a:lnTo>
                  <a:lnTo>
                    <a:pt x="1950" y="678"/>
                  </a:lnTo>
                  <a:lnTo>
                    <a:pt x="1950" y="684"/>
                  </a:lnTo>
                  <a:lnTo>
                    <a:pt x="1950" y="684"/>
                  </a:lnTo>
                  <a:lnTo>
                    <a:pt x="1950" y="690"/>
                  </a:lnTo>
                  <a:lnTo>
                    <a:pt x="1956" y="690"/>
                  </a:lnTo>
                  <a:lnTo>
                    <a:pt x="1956" y="696"/>
                  </a:lnTo>
                  <a:lnTo>
                    <a:pt x="1956" y="696"/>
                  </a:lnTo>
                  <a:lnTo>
                    <a:pt x="1956" y="702"/>
                  </a:lnTo>
                  <a:lnTo>
                    <a:pt x="1956" y="702"/>
                  </a:lnTo>
                  <a:lnTo>
                    <a:pt x="1956" y="708"/>
                  </a:lnTo>
                  <a:lnTo>
                    <a:pt x="1962" y="708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2" y="720"/>
                  </a:lnTo>
                  <a:lnTo>
                    <a:pt x="1962" y="720"/>
                  </a:lnTo>
                  <a:lnTo>
                    <a:pt x="1962" y="726"/>
                  </a:lnTo>
                  <a:lnTo>
                    <a:pt x="1968" y="726"/>
                  </a:lnTo>
                  <a:lnTo>
                    <a:pt x="1968" y="726"/>
                  </a:lnTo>
                  <a:lnTo>
                    <a:pt x="1968" y="732"/>
                  </a:lnTo>
                  <a:lnTo>
                    <a:pt x="1968" y="732"/>
                  </a:lnTo>
                  <a:lnTo>
                    <a:pt x="1968" y="738"/>
                  </a:lnTo>
                  <a:lnTo>
                    <a:pt x="1968" y="738"/>
                  </a:lnTo>
                  <a:lnTo>
                    <a:pt x="1974" y="744"/>
                  </a:lnTo>
                  <a:lnTo>
                    <a:pt x="1974" y="744"/>
                  </a:lnTo>
                  <a:lnTo>
                    <a:pt x="1974" y="750"/>
                  </a:lnTo>
                  <a:lnTo>
                    <a:pt x="1974" y="750"/>
                  </a:lnTo>
                  <a:lnTo>
                    <a:pt x="1974" y="756"/>
                  </a:lnTo>
                  <a:lnTo>
                    <a:pt x="1974" y="756"/>
                  </a:lnTo>
                  <a:lnTo>
                    <a:pt x="1980" y="762"/>
                  </a:lnTo>
                  <a:lnTo>
                    <a:pt x="1980" y="762"/>
                  </a:lnTo>
                  <a:lnTo>
                    <a:pt x="1980" y="768"/>
                  </a:lnTo>
                  <a:lnTo>
                    <a:pt x="1980" y="768"/>
                  </a:lnTo>
                  <a:lnTo>
                    <a:pt x="1980" y="774"/>
                  </a:lnTo>
                  <a:lnTo>
                    <a:pt x="1980" y="774"/>
                  </a:lnTo>
                  <a:lnTo>
                    <a:pt x="1980" y="780"/>
                  </a:lnTo>
                  <a:lnTo>
                    <a:pt x="1986" y="780"/>
                  </a:lnTo>
                  <a:lnTo>
                    <a:pt x="1986" y="786"/>
                  </a:lnTo>
                  <a:lnTo>
                    <a:pt x="1986" y="786"/>
                  </a:lnTo>
                  <a:lnTo>
                    <a:pt x="1986" y="792"/>
                  </a:lnTo>
                  <a:lnTo>
                    <a:pt x="1986" y="792"/>
                  </a:lnTo>
                  <a:lnTo>
                    <a:pt x="1986" y="798"/>
                  </a:lnTo>
                  <a:lnTo>
                    <a:pt x="1992" y="798"/>
                  </a:lnTo>
                  <a:lnTo>
                    <a:pt x="1992" y="804"/>
                  </a:lnTo>
                  <a:lnTo>
                    <a:pt x="1992" y="804"/>
                  </a:lnTo>
                  <a:lnTo>
                    <a:pt x="1992" y="810"/>
                  </a:lnTo>
                  <a:lnTo>
                    <a:pt x="1992" y="810"/>
                  </a:lnTo>
                  <a:lnTo>
                    <a:pt x="1992" y="816"/>
                  </a:lnTo>
                  <a:lnTo>
                    <a:pt x="1998" y="816"/>
                  </a:lnTo>
                  <a:lnTo>
                    <a:pt x="1998" y="822"/>
                  </a:lnTo>
                  <a:lnTo>
                    <a:pt x="1998" y="822"/>
                  </a:lnTo>
                  <a:lnTo>
                    <a:pt x="1998" y="828"/>
                  </a:lnTo>
                  <a:lnTo>
                    <a:pt x="1998" y="828"/>
                  </a:lnTo>
                  <a:lnTo>
                    <a:pt x="1998" y="828"/>
                  </a:lnTo>
                  <a:lnTo>
                    <a:pt x="2004" y="834"/>
                  </a:lnTo>
                  <a:lnTo>
                    <a:pt x="2004" y="834"/>
                  </a:lnTo>
                  <a:lnTo>
                    <a:pt x="2004" y="840"/>
                  </a:lnTo>
                  <a:lnTo>
                    <a:pt x="2004" y="840"/>
                  </a:lnTo>
                  <a:lnTo>
                    <a:pt x="2004" y="846"/>
                  </a:lnTo>
                  <a:lnTo>
                    <a:pt x="2004" y="846"/>
                  </a:lnTo>
                  <a:lnTo>
                    <a:pt x="2010" y="852"/>
                  </a:lnTo>
                  <a:lnTo>
                    <a:pt x="2010" y="852"/>
                  </a:lnTo>
                  <a:lnTo>
                    <a:pt x="2010" y="858"/>
                  </a:lnTo>
                  <a:lnTo>
                    <a:pt x="2010" y="858"/>
                  </a:lnTo>
                  <a:lnTo>
                    <a:pt x="2010" y="864"/>
                  </a:lnTo>
                  <a:lnTo>
                    <a:pt x="2010" y="864"/>
                  </a:lnTo>
                  <a:lnTo>
                    <a:pt x="2016" y="870"/>
                  </a:lnTo>
                  <a:lnTo>
                    <a:pt x="2016" y="870"/>
                  </a:lnTo>
                  <a:lnTo>
                    <a:pt x="2016" y="876"/>
                  </a:lnTo>
                  <a:lnTo>
                    <a:pt x="2016" y="876"/>
                  </a:lnTo>
                  <a:lnTo>
                    <a:pt x="2016" y="882"/>
                  </a:lnTo>
                  <a:lnTo>
                    <a:pt x="2016" y="882"/>
                  </a:lnTo>
                  <a:lnTo>
                    <a:pt x="2022" y="888"/>
                  </a:lnTo>
                  <a:lnTo>
                    <a:pt x="2022" y="888"/>
                  </a:lnTo>
                  <a:lnTo>
                    <a:pt x="2022" y="894"/>
                  </a:lnTo>
                  <a:lnTo>
                    <a:pt x="2022" y="894"/>
                  </a:lnTo>
                  <a:lnTo>
                    <a:pt x="2022" y="900"/>
                  </a:lnTo>
                  <a:lnTo>
                    <a:pt x="2022" y="900"/>
                  </a:lnTo>
                  <a:lnTo>
                    <a:pt x="2022" y="906"/>
                  </a:lnTo>
                  <a:lnTo>
                    <a:pt x="2028" y="906"/>
                  </a:lnTo>
                  <a:lnTo>
                    <a:pt x="2028" y="906"/>
                  </a:lnTo>
                  <a:lnTo>
                    <a:pt x="2028" y="912"/>
                  </a:lnTo>
                  <a:lnTo>
                    <a:pt x="2028" y="912"/>
                  </a:lnTo>
                  <a:lnTo>
                    <a:pt x="2028" y="918"/>
                  </a:lnTo>
                  <a:lnTo>
                    <a:pt x="2028" y="918"/>
                  </a:lnTo>
                  <a:lnTo>
                    <a:pt x="2034" y="924"/>
                  </a:lnTo>
                  <a:lnTo>
                    <a:pt x="2034" y="924"/>
                  </a:lnTo>
                  <a:lnTo>
                    <a:pt x="2034" y="930"/>
                  </a:lnTo>
                  <a:lnTo>
                    <a:pt x="2034" y="936"/>
                  </a:lnTo>
                  <a:lnTo>
                    <a:pt x="2034" y="936"/>
                  </a:lnTo>
                  <a:lnTo>
                    <a:pt x="2040" y="942"/>
                  </a:lnTo>
                  <a:lnTo>
                    <a:pt x="2040" y="942"/>
                  </a:lnTo>
                  <a:lnTo>
                    <a:pt x="2040" y="948"/>
                  </a:lnTo>
                  <a:lnTo>
                    <a:pt x="2040" y="948"/>
                  </a:lnTo>
                  <a:lnTo>
                    <a:pt x="2040" y="948"/>
                  </a:lnTo>
                  <a:lnTo>
                    <a:pt x="2040" y="954"/>
                  </a:lnTo>
                  <a:lnTo>
                    <a:pt x="2046" y="954"/>
                  </a:lnTo>
                  <a:lnTo>
                    <a:pt x="2046" y="960"/>
                  </a:lnTo>
                  <a:lnTo>
                    <a:pt x="2046" y="960"/>
                  </a:lnTo>
                  <a:lnTo>
                    <a:pt x="2046" y="960"/>
                  </a:lnTo>
                  <a:lnTo>
                    <a:pt x="2046" y="966"/>
                  </a:lnTo>
                  <a:lnTo>
                    <a:pt x="2046" y="966"/>
                  </a:lnTo>
                  <a:lnTo>
                    <a:pt x="2052" y="972"/>
                  </a:lnTo>
                  <a:lnTo>
                    <a:pt x="2052" y="972"/>
                  </a:lnTo>
                  <a:lnTo>
                    <a:pt x="2052" y="972"/>
                  </a:lnTo>
                  <a:lnTo>
                    <a:pt x="2052" y="978"/>
                  </a:lnTo>
                  <a:lnTo>
                    <a:pt x="2052" y="978"/>
                  </a:lnTo>
                  <a:lnTo>
                    <a:pt x="2052" y="978"/>
                  </a:lnTo>
                  <a:lnTo>
                    <a:pt x="2058" y="984"/>
                  </a:lnTo>
                  <a:lnTo>
                    <a:pt x="2058" y="984"/>
                  </a:lnTo>
                  <a:lnTo>
                    <a:pt x="2058" y="984"/>
                  </a:lnTo>
                  <a:lnTo>
                    <a:pt x="2058" y="990"/>
                  </a:lnTo>
                  <a:lnTo>
                    <a:pt x="2058" y="990"/>
                  </a:lnTo>
                  <a:lnTo>
                    <a:pt x="2058" y="990"/>
                  </a:lnTo>
                  <a:lnTo>
                    <a:pt x="2058" y="996"/>
                  </a:lnTo>
                  <a:lnTo>
                    <a:pt x="2064" y="996"/>
                  </a:lnTo>
                  <a:lnTo>
                    <a:pt x="2064" y="996"/>
                  </a:lnTo>
                  <a:lnTo>
                    <a:pt x="2064" y="1002"/>
                  </a:lnTo>
                  <a:lnTo>
                    <a:pt x="2064" y="1002"/>
                  </a:lnTo>
                  <a:lnTo>
                    <a:pt x="2064" y="1002"/>
                  </a:lnTo>
                  <a:lnTo>
                    <a:pt x="2064" y="1002"/>
                  </a:lnTo>
                  <a:lnTo>
                    <a:pt x="2070" y="1008"/>
                  </a:lnTo>
                  <a:lnTo>
                    <a:pt x="2070" y="1008"/>
                  </a:lnTo>
                  <a:lnTo>
                    <a:pt x="2070" y="1008"/>
                  </a:lnTo>
                  <a:lnTo>
                    <a:pt x="2070" y="1014"/>
                  </a:lnTo>
                  <a:lnTo>
                    <a:pt x="2070" y="1014"/>
                  </a:lnTo>
                  <a:lnTo>
                    <a:pt x="2070" y="1014"/>
                  </a:lnTo>
                  <a:lnTo>
                    <a:pt x="2076" y="1014"/>
                  </a:lnTo>
                  <a:lnTo>
                    <a:pt x="2076" y="1020"/>
                  </a:lnTo>
                  <a:lnTo>
                    <a:pt x="2076" y="1020"/>
                  </a:lnTo>
                  <a:lnTo>
                    <a:pt x="2076" y="1020"/>
                  </a:lnTo>
                  <a:lnTo>
                    <a:pt x="2076" y="1020"/>
                  </a:lnTo>
                  <a:lnTo>
                    <a:pt x="2076" y="1020"/>
                  </a:lnTo>
                  <a:lnTo>
                    <a:pt x="2082" y="1026"/>
                  </a:lnTo>
                  <a:lnTo>
                    <a:pt x="2082" y="1026"/>
                  </a:lnTo>
                  <a:lnTo>
                    <a:pt x="2082" y="1026"/>
                  </a:lnTo>
                  <a:lnTo>
                    <a:pt x="2082" y="1026"/>
                  </a:lnTo>
                  <a:lnTo>
                    <a:pt x="2082" y="1026"/>
                  </a:lnTo>
                  <a:lnTo>
                    <a:pt x="2082" y="1032"/>
                  </a:lnTo>
                  <a:lnTo>
                    <a:pt x="2088" y="1032"/>
                  </a:lnTo>
                  <a:lnTo>
                    <a:pt x="2088" y="1032"/>
                  </a:lnTo>
                  <a:lnTo>
                    <a:pt x="2088" y="1032"/>
                  </a:lnTo>
                  <a:lnTo>
                    <a:pt x="2088" y="1032"/>
                  </a:lnTo>
                  <a:lnTo>
                    <a:pt x="2088" y="1038"/>
                  </a:lnTo>
                  <a:lnTo>
                    <a:pt x="2088" y="1038"/>
                  </a:lnTo>
                  <a:lnTo>
                    <a:pt x="2094" y="1038"/>
                  </a:lnTo>
                  <a:lnTo>
                    <a:pt x="2094" y="1038"/>
                  </a:lnTo>
                  <a:lnTo>
                    <a:pt x="2094" y="1038"/>
                  </a:lnTo>
                  <a:lnTo>
                    <a:pt x="2094" y="1038"/>
                  </a:lnTo>
                  <a:lnTo>
                    <a:pt x="2094" y="1038"/>
                  </a:lnTo>
                  <a:lnTo>
                    <a:pt x="2094" y="1044"/>
                  </a:lnTo>
                  <a:lnTo>
                    <a:pt x="2094" y="1044"/>
                  </a:lnTo>
                  <a:lnTo>
                    <a:pt x="2100" y="1044"/>
                  </a:lnTo>
                  <a:lnTo>
                    <a:pt x="2100" y="1044"/>
                  </a:lnTo>
                  <a:lnTo>
                    <a:pt x="2100" y="1044"/>
                  </a:lnTo>
                  <a:lnTo>
                    <a:pt x="2100" y="1044"/>
                  </a:lnTo>
                  <a:lnTo>
                    <a:pt x="2100" y="1044"/>
                  </a:lnTo>
                  <a:lnTo>
                    <a:pt x="2100" y="1044"/>
                  </a:lnTo>
                  <a:lnTo>
                    <a:pt x="2106" y="1044"/>
                  </a:lnTo>
                  <a:lnTo>
                    <a:pt x="2106" y="1050"/>
                  </a:lnTo>
                  <a:lnTo>
                    <a:pt x="2106" y="1050"/>
                  </a:lnTo>
                  <a:lnTo>
                    <a:pt x="2106" y="1050"/>
                  </a:lnTo>
                  <a:lnTo>
                    <a:pt x="2106" y="1050"/>
                  </a:lnTo>
                  <a:lnTo>
                    <a:pt x="2106" y="1050"/>
                  </a:lnTo>
                  <a:lnTo>
                    <a:pt x="2112" y="1050"/>
                  </a:lnTo>
                  <a:lnTo>
                    <a:pt x="2112" y="1050"/>
                  </a:lnTo>
                  <a:lnTo>
                    <a:pt x="2112" y="1050"/>
                  </a:lnTo>
                  <a:lnTo>
                    <a:pt x="2112" y="1050"/>
                  </a:lnTo>
                  <a:lnTo>
                    <a:pt x="2112" y="1050"/>
                  </a:lnTo>
                  <a:lnTo>
                    <a:pt x="2112" y="1050"/>
                  </a:lnTo>
                  <a:lnTo>
                    <a:pt x="2118" y="1050"/>
                  </a:lnTo>
                  <a:lnTo>
                    <a:pt x="2118" y="1050"/>
                  </a:lnTo>
                  <a:lnTo>
                    <a:pt x="2118" y="1050"/>
                  </a:lnTo>
                  <a:lnTo>
                    <a:pt x="2118" y="1050"/>
                  </a:lnTo>
                  <a:lnTo>
                    <a:pt x="2118" y="1050"/>
                  </a:lnTo>
                  <a:lnTo>
                    <a:pt x="2118" y="1050"/>
                  </a:lnTo>
                  <a:lnTo>
                    <a:pt x="2124" y="1050"/>
                  </a:lnTo>
                  <a:lnTo>
                    <a:pt x="2124" y="1050"/>
                  </a:lnTo>
                  <a:lnTo>
                    <a:pt x="2124" y="1050"/>
                  </a:lnTo>
                  <a:lnTo>
                    <a:pt x="2124" y="1050"/>
                  </a:lnTo>
                  <a:lnTo>
                    <a:pt x="2124" y="1050"/>
                  </a:lnTo>
                  <a:lnTo>
                    <a:pt x="2124" y="1050"/>
                  </a:lnTo>
                  <a:lnTo>
                    <a:pt x="2130" y="1050"/>
                  </a:lnTo>
                  <a:lnTo>
                    <a:pt x="2130" y="1050"/>
                  </a:lnTo>
                  <a:lnTo>
                    <a:pt x="2130" y="1050"/>
                  </a:lnTo>
                  <a:lnTo>
                    <a:pt x="2130" y="1050"/>
                  </a:lnTo>
                  <a:lnTo>
                    <a:pt x="2130" y="1050"/>
                  </a:lnTo>
                  <a:lnTo>
                    <a:pt x="2130" y="1050"/>
                  </a:lnTo>
                  <a:lnTo>
                    <a:pt x="2136" y="1050"/>
                  </a:lnTo>
                  <a:lnTo>
                    <a:pt x="2136" y="1050"/>
                  </a:lnTo>
                  <a:lnTo>
                    <a:pt x="2136" y="1050"/>
                  </a:lnTo>
                  <a:lnTo>
                    <a:pt x="2136" y="1050"/>
                  </a:lnTo>
                  <a:lnTo>
                    <a:pt x="2136" y="1050"/>
                  </a:lnTo>
                  <a:lnTo>
                    <a:pt x="2136" y="1050"/>
                  </a:lnTo>
                  <a:lnTo>
                    <a:pt x="2136" y="1050"/>
                  </a:lnTo>
                  <a:lnTo>
                    <a:pt x="2142" y="1050"/>
                  </a:lnTo>
                  <a:lnTo>
                    <a:pt x="2142" y="1050"/>
                  </a:lnTo>
                  <a:lnTo>
                    <a:pt x="2142" y="1050"/>
                  </a:lnTo>
                  <a:lnTo>
                    <a:pt x="2142" y="1050"/>
                  </a:lnTo>
                  <a:lnTo>
                    <a:pt x="2142" y="1050"/>
                  </a:lnTo>
                  <a:lnTo>
                    <a:pt x="2142" y="1050"/>
                  </a:lnTo>
                  <a:lnTo>
                    <a:pt x="2148" y="1050"/>
                  </a:lnTo>
                  <a:lnTo>
                    <a:pt x="2148" y="1050"/>
                  </a:lnTo>
                  <a:lnTo>
                    <a:pt x="2148" y="1050"/>
                  </a:lnTo>
                  <a:lnTo>
                    <a:pt x="2148" y="1050"/>
                  </a:lnTo>
                  <a:lnTo>
                    <a:pt x="2148" y="1050"/>
                  </a:lnTo>
                  <a:lnTo>
                    <a:pt x="2148" y="1050"/>
                  </a:lnTo>
                  <a:lnTo>
                    <a:pt x="2154" y="1050"/>
                  </a:lnTo>
                  <a:lnTo>
                    <a:pt x="2154" y="1050"/>
                  </a:lnTo>
                  <a:lnTo>
                    <a:pt x="2154" y="1050"/>
                  </a:lnTo>
                  <a:lnTo>
                    <a:pt x="2154" y="1050"/>
                  </a:lnTo>
                  <a:lnTo>
                    <a:pt x="2154" y="1050"/>
                  </a:lnTo>
                  <a:lnTo>
                    <a:pt x="2154" y="1050"/>
                  </a:lnTo>
                  <a:lnTo>
                    <a:pt x="2160" y="1050"/>
                  </a:lnTo>
                  <a:lnTo>
                    <a:pt x="2160" y="1050"/>
                  </a:lnTo>
                  <a:lnTo>
                    <a:pt x="2160" y="1050"/>
                  </a:lnTo>
                  <a:lnTo>
                    <a:pt x="2160" y="1050"/>
                  </a:lnTo>
                  <a:lnTo>
                    <a:pt x="2160" y="1044"/>
                  </a:lnTo>
                  <a:lnTo>
                    <a:pt x="2160" y="1044"/>
                  </a:lnTo>
                  <a:lnTo>
                    <a:pt x="2166" y="1044"/>
                  </a:lnTo>
                  <a:lnTo>
                    <a:pt x="2166" y="1044"/>
                  </a:lnTo>
                  <a:lnTo>
                    <a:pt x="2166" y="1044"/>
                  </a:lnTo>
                  <a:lnTo>
                    <a:pt x="2166" y="1044"/>
                  </a:lnTo>
                  <a:lnTo>
                    <a:pt x="2166" y="1044"/>
                  </a:lnTo>
                  <a:lnTo>
                    <a:pt x="2166" y="1044"/>
                  </a:lnTo>
                  <a:lnTo>
                    <a:pt x="2172" y="1044"/>
                  </a:lnTo>
                  <a:lnTo>
                    <a:pt x="2172" y="1044"/>
                  </a:lnTo>
                  <a:lnTo>
                    <a:pt x="2172" y="1044"/>
                  </a:lnTo>
                  <a:lnTo>
                    <a:pt x="2172" y="1044"/>
                  </a:lnTo>
                  <a:lnTo>
                    <a:pt x="2172" y="1044"/>
                  </a:lnTo>
                  <a:lnTo>
                    <a:pt x="2172" y="1044"/>
                  </a:lnTo>
                  <a:lnTo>
                    <a:pt x="2178" y="1044"/>
                  </a:lnTo>
                  <a:lnTo>
                    <a:pt x="2178" y="1044"/>
                  </a:lnTo>
                  <a:lnTo>
                    <a:pt x="2178" y="1044"/>
                  </a:lnTo>
                  <a:lnTo>
                    <a:pt x="2178" y="1044"/>
                  </a:lnTo>
                  <a:lnTo>
                    <a:pt x="2178" y="1044"/>
                  </a:lnTo>
                  <a:lnTo>
                    <a:pt x="2178" y="1044"/>
                  </a:lnTo>
                  <a:lnTo>
                    <a:pt x="2178" y="1044"/>
                  </a:lnTo>
                  <a:lnTo>
                    <a:pt x="2184" y="1044"/>
                  </a:lnTo>
                  <a:lnTo>
                    <a:pt x="2184" y="1044"/>
                  </a:lnTo>
                  <a:lnTo>
                    <a:pt x="2184" y="1044"/>
                  </a:lnTo>
                  <a:lnTo>
                    <a:pt x="2184" y="1044"/>
                  </a:lnTo>
                  <a:lnTo>
                    <a:pt x="2184" y="1044"/>
                  </a:lnTo>
                  <a:lnTo>
                    <a:pt x="2184" y="1044"/>
                  </a:lnTo>
                  <a:lnTo>
                    <a:pt x="2190" y="1044"/>
                  </a:lnTo>
                  <a:lnTo>
                    <a:pt x="2190" y="1044"/>
                  </a:lnTo>
                  <a:lnTo>
                    <a:pt x="2190" y="1044"/>
                  </a:lnTo>
                  <a:lnTo>
                    <a:pt x="2190" y="1038"/>
                  </a:lnTo>
                  <a:lnTo>
                    <a:pt x="2190" y="1038"/>
                  </a:lnTo>
                  <a:lnTo>
                    <a:pt x="2190" y="1038"/>
                  </a:lnTo>
                  <a:lnTo>
                    <a:pt x="2196" y="1038"/>
                  </a:lnTo>
                  <a:lnTo>
                    <a:pt x="2196" y="1038"/>
                  </a:lnTo>
                  <a:lnTo>
                    <a:pt x="2196" y="1038"/>
                  </a:lnTo>
                  <a:lnTo>
                    <a:pt x="2196" y="1038"/>
                  </a:lnTo>
                  <a:lnTo>
                    <a:pt x="2196" y="1038"/>
                  </a:lnTo>
                  <a:lnTo>
                    <a:pt x="2196" y="1038"/>
                  </a:lnTo>
                  <a:lnTo>
                    <a:pt x="2202" y="1038"/>
                  </a:lnTo>
                  <a:lnTo>
                    <a:pt x="2202" y="1038"/>
                  </a:lnTo>
                  <a:lnTo>
                    <a:pt x="2202" y="1038"/>
                  </a:lnTo>
                  <a:lnTo>
                    <a:pt x="2202" y="1038"/>
                  </a:lnTo>
                  <a:lnTo>
                    <a:pt x="2202" y="1038"/>
                  </a:lnTo>
                  <a:lnTo>
                    <a:pt x="2202" y="1038"/>
                  </a:lnTo>
                  <a:lnTo>
                    <a:pt x="2208" y="1038"/>
                  </a:lnTo>
                  <a:lnTo>
                    <a:pt x="2208" y="1038"/>
                  </a:lnTo>
                  <a:lnTo>
                    <a:pt x="2208" y="1038"/>
                  </a:lnTo>
                  <a:lnTo>
                    <a:pt x="2208" y="1038"/>
                  </a:lnTo>
                  <a:lnTo>
                    <a:pt x="2208" y="1038"/>
                  </a:lnTo>
                  <a:lnTo>
                    <a:pt x="2208" y="1038"/>
                  </a:lnTo>
                  <a:lnTo>
                    <a:pt x="2214" y="1038"/>
                  </a:lnTo>
                  <a:lnTo>
                    <a:pt x="2214" y="1038"/>
                  </a:lnTo>
                  <a:lnTo>
                    <a:pt x="2214" y="1038"/>
                  </a:lnTo>
                  <a:lnTo>
                    <a:pt x="2214" y="1032"/>
                  </a:lnTo>
                  <a:lnTo>
                    <a:pt x="2214" y="1032"/>
                  </a:lnTo>
                  <a:lnTo>
                    <a:pt x="2214" y="1032"/>
                  </a:lnTo>
                  <a:lnTo>
                    <a:pt x="2220" y="1032"/>
                  </a:lnTo>
                  <a:lnTo>
                    <a:pt x="2220" y="1032"/>
                  </a:lnTo>
                  <a:lnTo>
                    <a:pt x="2220" y="1032"/>
                  </a:lnTo>
                  <a:lnTo>
                    <a:pt x="2220" y="1032"/>
                  </a:lnTo>
                  <a:lnTo>
                    <a:pt x="2220" y="1032"/>
                  </a:lnTo>
                  <a:lnTo>
                    <a:pt x="2220" y="1032"/>
                  </a:lnTo>
                  <a:lnTo>
                    <a:pt x="2226" y="1032"/>
                  </a:lnTo>
                  <a:lnTo>
                    <a:pt x="2226" y="1032"/>
                  </a:lnTo>
                  <a:lnTo>
                    <a:pt x="2226" y="1032"/>
                  </a:lnTo>
                  <a:lnTo>
                    <a:pt x="2226" y="1032"/>
                  </a:lnTo>
                  <a:lnTo>
                    <a:pt x="2226" y="1032"/>
                  </a:lnTo>
                  <a:lnTo>
                    <a:pt x="2226" y="1032"/>
                  </a:lnTo>
                  <a:lnTo>
                    <a:pt x="2232" y="1032"/>
                  </a:lnTo>
                  <a:lnTo>
                    <a:pt x="2232" y="1032"/>
                  </a:lnTo>
                  <a:lnTo>
                    <a:pt x="2232" y="1032"/>
                  </a:lnTo>
                  <a:lnTo>
                    <a:pt x="2232" y="1032"/>
                  </a:lnTo>
                  <a:lnTo>
                    <a:pt x="2232" y="1032"/>
                  </a:lnTo>
                  <a:lnTo>
                    <a:pt x="2232" y="1026"/>
                  </a:lnTo>
                  <a:lnTo>
                    <a:pt x="2238" y="1026"/>
                  </a:lnTo>
                  <a:lnTo>
                    <a:pt x="2238" y="1026"/>
                  </a:lnTo>
                  <a:lnTo>
                    <a:pt x="2238" y="1026"/>
                  </a:lnTo>
                  <a:lnTo>
                    <a:pt x="2238" y="1026"/>
                  </a:lnTo>
                  <a:lnTo>
                    <a:pt x="2238" y="1026"/>
                  </a:lnTo>
                  <a:lnTo>
                    <a:pt x="2238" y="1026"/>
                  </a:lnTo>
                  <a:lnTo>
                    <a:pt x="2244" y="1026"/>
                  </a:lnTo>
                  <a:lnTo>
                    <a:pt x="2244" y="1026"/>
                  </a:lnTo>
                  <a:lnTo>
                    <a:pt x="2244" y="1026"/>
                  </a:lnTo>
                  <a:lnTo>
                    <a:pt x="2244" y="1026"/>
                  </a:lnTo>
                  <a:lnTo>
                    <a:pt x="2244" y="1026"/>
                  </a:lnTo>
                  <a:lnTo>
                    <a:pt x="2244" y="1026"/>
                  </a:lnTo>
                  <a:lnTo>
                    <a:pt x="2250" y="1026"/>
                  </a:lnTo>
                  <a:lnTo>
                    <a:pt x="2250" y="1026"/>
                  </a:lnTo>
                  <a:lnTo>
                    <a:pt x="2250" y="1026"/>
                  </a:lnTo>
                  <a:lnTo>
                    <a:pt x="2250" y="1026"/>
                  </a:lnTo>
                  <a:lnTo>
                    <a:pt x="2250" y="1026"/>
                  </a:lnTo>
                  <a:lnTo>
                    <a:pt x="2250" y="1020"/>
                  </a:lnTo>
                  <a:lnTo>
                    <a:pt x="2256" y="1020"/>
                  </a:lnTo>
                  <a:lnTo>
                    <a:pt x="2256" y="1020"/>
                  </a:lnTo>
                  <a:lnTo>
                    <a:pt x="2256" y="1020"/>
                  </a:lnTo>
                  <a:lnTo>
                    <a:pt x="2256" y="1020"/>
                  </a:lnTo>
                  <a:lnTo>
                    <a:pt x="2256" y="1020"/>
                  </a:lnTo>
                  <a:lnTo>
                    <a:pt x="2256" y="1020"/>
                  </a:lnTo>
                  <a:lnTo>
                    <a:pt x="2262" y="1020"/>
                  </a:lnTo>
                  <a:lnTo>
                    <a:pt x="2262" y="1020"/>
                  </a:lnTo>
                  <a:lnTo>
                    <a:pt x="2262" y="1020"/>
                  </a:lnTo>
                  <a:lnTo>
                    <a:pt x="2262" y="1020"/>
                  </a:lnTo>
                  <a:lnTo>
                    <a:pt x="2262" y="1020"/>
                  </a:lnTo>
                  <a:lnTo>
                    <a:pt x="2262" y="1020"/>
                  </a:lnTo>
                  <a:lnTo>
                    <a:pt x="2262" y="1020"/>
                  </a:lnTo>
                  <a:lnTo>
                    <a:pt x="2268" y="1020"/>
                  </a:lnTo>
                  <a:lnTo>
                    <a:pt x="2268" y="1020"/>
                  </a:lnTo>
                  <a:lnTo>
                    <a:pt x="2268" y="1014"/>
                  </a:lnTo>
                  <a:lnTo>
                    <a:pt x="2268" y="1014"/>
                  </a:lnTo>
                  <a:lnTo>
                    <a:pt x="2268" y="1014"/>
                  </a:lnTo>
                  <a:lnTo>
                    <a:pt x="2268" y="1014"/>
                  </a:lnTo>
                  <a:lnTo>
                    <a:pt x="2274" y="1014"/>
                  </a:lnTo>
                  <a:lnTo>
                    <a:pt x="2274" y="1014"/>
                  </a:lnTo>
                  <a:lnTo>
                    <a:pt x="2274" y="1014"/>
                  </a:lnTo>
                  <a:lnTo>
                    <a:pt x="2274" y="1014"/>
                  </a:lnTo>
                  <a:lnTo>
                    <a:pt x="2274" y="1014"/>
                  </a:lnTo>
                  <a:lnTo>
                    <a:pt x="2274" y="1014"/>
                  </a:lnTo>
                  <a:lnTo>
                    <a:pt x="2280" y="1014"/>
                  </a:lnTo>
                  <a:lnTo>
                    <a:pt x="2280" y="1014"/>
                  </a:lnTo>
                  <a:lnTo>
                    <a:pt x="2280" y="1014"/>
                  </a:lnTo>
                  <a:lnTo>
                    <a:pt x="2280" y="1014"/>
                  </a:lnTo>
                  <a:lnTo>
                    <a:pt x="2280" y="1014"/>
                  </a:lnTo>
                  <a:lnTo>
                    <a:pt x="2280" y="1008"/>
                  </a:lnTo>
                  <a:lnTo>
                    <a:pt x="2286" y="1008"/>
                  </a:lnTo>
                  <a:lnTo>
                    <a:pt x="2286" y="1008"/>
                  </a:lnTo>
                  <a:lnTo>
                    <a:pt x="2286" y="1008"/>
                  </a:lnTo>
                  <a:lnTo>
                    <a:pt x="2286" y="1008"/>
                  </a:lnTo>
                  <a:lnTo>
                    <a:pt x="2286" y="1008"/>
                  </a:lnTo>
                  <a:lnTo>
                    <a:pt x="2286" y="1008"/>
                  </a:lnTo>
                  <a:lnTo>
                    <a:pt x="2292" y="1008"/>
                  </a:lnTo>
                  <a:lnTo>
                    <a:pt x="2292" y="1008"/>
                  </a:lnTo>
                  <a:lnTo>
                    <a:pt x="2292" y="1008"/>
                  </a:lnTo>
                  <a:lnTo>
                    <a:pt x="2292" y="1008"/>
                  </a:lnTo>
                  <a:lnTo>
                    <a:pt x="2292" y="1008"/>
                  </a:lnTo>
                  <a:lnTo>
                    <a:pt x="2292" y="1008"/>
                  </a:lnTo>
                  <a:lnTo>
                    <a:pt x="2298" y="1008"/>
                  </a:lnTo>
                  <a:lnTo>
                    <a:pt x="2298" y="1002"/>
                  </a:lnTo>
                  <a:lnTo>
                    <a:pt x="2298" y="1002"/>
                  </a:lnTo>
                  <a:lnTo>
                    <a:pt x="2298" y="1002"/>
                  </a:lnTo>
                  <a:lnTo>
                    <a:pt x="2298" y="1002"/>
                  </a:lnTo>
                  <a:lnTo>
                    <a:pt x="2298" y="1002"/>
                  </a:lnTo>
                  <a:lnTo>
                    <a:pt x="2304" y="1002"/>
                  </a:lnTo>
                  <a:lnTo>
                    <a:pt x="2304" y="1002"/>
                  </a:lnTo>
                  <a:lnTo>
                    <a:pt x="2304" y="1002"/>
                  </a:lnTo>
                  <a:lnTo>
                    <a:pt x="2304" y="1002"/>
                  </a:lnTo>
                  <a:lnTo>
                    <a:pt x="2304" y="1002"/>
                  </a:lnTo>
                  <a:lnTo>
                    <a:pt x="2304" y="1002"/>
                  </a:lnTo>
                  <a:lnTo>
                    <a:pt x="2304" y="1002"/>
                  </a:lnTo>
                  <a:lnTo>
                    <a:pt x="2310" y="1002"/>
                  </a:lnTo>
                  <a:lnTo>
                    <a:pt x="2310" y="1002"/>
                  </a:lnTo>
                  <a:lnTo>
                    <a:pt x="2310" y="996"/>
                  </a:lnTo>
                  <a:lnTo>
                    <a:pt x="2310" y="996"/>
                  </a:lnTo>
                  <a:lnTo>
                    <a:pt x="2310" y="996"/>
                  </a:lnTo>
                  <a:lnTo>
                    <a:pt x="2310" y="996"/>
                  </a:lnTo>
                  <a:lnTo>
                    <a:pt x="2316" y="996"/>
                  </a:lnTo>
                  <a:lnTo>
                    <a:pt x="2316" y="996"/>
                  </a:lnTo>
                  <a:lnTo>
                    <a:pt x="2316" y="996"/>
                  </a:lnTo>
                  <a:lnTo>
                    <a:pt x="2316" y="996"/>
                  </a:lnTo>
                  <a:lnTo>
                    <a:pt x="2316" y="996"/>
                  </a:lnTo>
                  <a:lnTo>
                    <a:pt x="2316" y="996"/>
                  </a:lnTo>
                  <a:lnTo>
                    <a:pt x="2322" y="996"/>
                  </a:lnTo>
                  <a:lnTo>
                    <a:pt x="2322" y="996"/>
                  </a:lnTo>
                  <a:lnTo>
                    <a:pt x="2322" y="996"/>
                  </a:lnTo>
                  <a:lnTo>
                    <a:pt x="2322" y="990"/>
                  </a:lnTo>
                  <a:lnTo>
                    <a:pt x="2322" y="990"/>
                  </a:lnTo>
                  <a:lnTo>
                    <a:pt x="2322" y="990"/>
                  </a:lnTo>
                  <a:lnTo>
                    <a:pt x="2328" y="990"/>
                  </a:lnTo>
                  <a:lnTo>
                    <a:pt x="2328" y="990"/>
                  </a:lnTo>
                  <a:lnTo>
                    <a:pt x="2328" y="990"/>
                  </a:lnTo>
                  <a:lnTo>
                    <a:pt x="2328" y="990"/>
                  </a:lnTo>
                  <a:lnTo>
                    <a:pt x="2328" y="990"/>
                  </a:lnTo>
                  <a:lnTo>
                    <a:pt x="2328" y="990"/>
                  </a:lnTo>
                  <a:lnTo>
                    <a:pt x="2334" y="990"/>
                  </a:lnTo>
                  <a:lnTo>
                    <a:pt x="2334" y="990"/>
                  </a:lnTo>
                  <a:lnTo>
                    <a:pt x="2334" y="990"/>
                  </a:lnTo>
                  <a:lnTo>
                    <a:pt x="2334" y="984"/>
                  </a:lnTo>
                  <a:lnTo>
                    <a:pt x="2334" y="984"/>
                  </a:lnTo>
                  <a:lnTo>
                    <a:pt x="2334" y="984"/>
                  </a:lnTo>
                  <a:lnTo>
                    <a:pt x="2340" y="984"/>
                  </a:lnTo>
                  <a:lnTo>
                    <a:pt x="2340" y="984"/>
                  </a:lnTo>
                  <a:lnTo>
                    <a:pt x="2340" y="984"/>
                  </a:lnTo>
                  <a:lnTo>
                    <a:pt x="2340" y="984"/>
                  </a:lnTo>
                  <a:lnTo>
                    <a:pt x="2340" y="984"/>
                  </a:lnTo>
                  <a:lnTo>
                    <a:pt x="2340" y="984"/>
                  </a:lnTo>
                  <a:lnTo>
                    <a:pt x="2346" y="984"/>
                  </a:lnTo>
                  <a:lnTo>
                    <a:pt x="2346" y="984"/>
                  </a:lnTo>
                  <a:lnTo>
                    <a:pt x="2346" y="984"/>
                  </a:lnTo>
                  <a:lnTo>
                    <a:pt x="2346" y="978"/>
                  </a:lnTo>
                  <a:lnTo>
                    <a:pt x="2346" y="978"/>
                  </a:lnTo>
                  <a:lnTo>
                    <a:pt x="2346" y="978"/>
                  </a:lnTo>
                  <a:lnTo>
                    <a:pt x="2346" y="978"/>
                  </a:lnTo>
                  <a:lnTo>
                    <a:pt x="2352" y="978"/>
                  </a:lnTo>
                  <a:lnTo>
                    <a:pt x="2352" y="978"/>
                  </a:lnTo>
                  <a:lnTo>
                    <a:pt x="2352" y="978"/>
                  </a:lnTo>
                  <a:lnTo>
                    <a:pt x="2352" y="978"/>
                  </a:lnTo>
                  <a:lnTo>
                    <a:pt x="2352" y="978"/>
                  </a:lnTo>
                  <a:lnTo>
                    <a:pt x="2352" y="978"/>
                  </a:lnTo>
                  <a:lnTo>
                    <a:pt x="2358" y="978"/>
                  </a:lnTo>
                  <a:lnTo>
                    <a:pt x="2358" y="972"/>
                  </a:lnTo>
                  <a:lnTo>
                    <a:pt x="2358" y="972"/>
                  </a:lnTo>
                  <a:lnTo>
                    <a:pt x="2358" y="972"/>
                  </a:lnTo>
                  <a:lnTo>
                    <a:pt x="2358" y="972"/>
                  </a:lnTo>
                  <a:lnTo>
                    <a:pt x="2358" y="972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370" y="966"/>
                  </a:lnTo>
                  <a:lnTo>
                    <a:pt x="2370" y="966"/>
                  </a:lnTo>
                  <a:lnTo>
                    <a:pt x="2370" y="966"/>
                  </a:lnTo>
                  <a:lnTo>
                    <a:pt x="2370" y="966"/>
                  </a:lnTo>
                  <a:lnTo>
                    <a:pt x="2370" y="966"/>
                  </a:lnTo>
                  <a:lnTo>
                    <a:pt x="2370" y="966"/>
                  </a:lnTo>
                  <a:lnTo>
                    <a:pt x="2376" y="966"/>
                  </a:lnTo>
                  <a:lnTo>
                    <a:pt x="2376" y="966"/>
                  </a:lnTo>
                  <a:lnTo>
                    <a:pt x="2376" y="966"/>
                  </a:lnTo>
                  <a:lnTo>
                    <a:pt x="2376" y="966"/>
                  </a:lnTo>
                  <a:lnTo>
                    <a:pt x="2376" y="966"/>
                  </a:lnTo>
                  <a:lnTo>
                    <a:pt x="2376" y="960"/>
                  </a:lnTo>
                  <a:lnTo>
                    <a:pt x="2382" y="960"/>
                  </a:lnTo>
                  <a:lnTo>
                    <a:pt x="2382" y="960"/>
                  </a:lnTo>
                  <a:lnTo>
                    <a:pt x="2382" y="960"/>
                  </a:lnTo>
                  <a:lnTo>
                    <a:pt x="2382" y="960"/>
                  </a:lnTo>
                  <a:lnTo>
                    <a:pt x="2382" y="960"/>
                  </a:lnTo>
                  <a:lnTo>
                    <a:pt x="2382" y="960"/>
                  </a:lnTo>
                  <a:lnTo>
                    <a:pt x="2388" y="960"/>
                  </a:lnTo>
                  <a:lnTo>
                    <a:pt x="2388" y="960"/>
                  </a:lnTo>
                  <a:lnTo>
                    <a:pt x="2388" y="960"/>
                  </a:lnTo>
                  <a:lnTo>
                    <a:pt x="2388" y="954"/>
                  </a:lnTo>
                  <a:lnTo>
                    <a:pt x="2388" y="954"/>
                  </a:lnTo>
                  <a:lnTo>
                    <a:pt x="2388" y="954"/>
                  </a:lnTo>
                  <a:lnTo>
                    <a:pt x="2394" y="954"/>
                  </a:lnTo>
                  <a:lnTo>
                    <a:pt x="2394" y="954"/>
                  </a:lnTo>
                  <a:lnTo>
                    <a:pt x="2394" y="954"/>
                  </a:lnTo>
                  <a:lnTo>
                    <a:pt x="2394" y="954"/>
                  </a:lnTo>
                  <a:lnTo>
                    <a:pt x="2394" y="954"/>
                  </a:lnTo>
                  <a:lnTo>
                    <a:pt x="2394" y="954"/>
                  </a:lnTo>
                  <a:lnTo>
                    <a:pt x="2394" y="954"/>
                  </a:lnTo>
                  <a:lnTo>
                    <a:pt x="2400" y="954"/>
                  </a:lnTo>
                  <a:lnTo>
                    <a:pt x="2400" y="948"/>
                  </a:lnTo>
                  <a:lnTo>
                    <a:pt x="2400" y="948"/>
                  </a:lnTo>
                  <a:lnTo>
                    <a:pt x="2400" y="948"/>
                  </a:lnTo>
                  <a:lnTo>
                    <a:pt x="2400" y="948"/>
                  </a:lnTo>
                  <a:lnTo>
                    <a:pt x="2400" y="948"/>
                  </a:lnTo>
                  <a:lnTo>
                    <a:pt x="2406" y="948"/>
                  </a:lnTo>
                  <a:lnTo>
                    <a:pt x="2406" y="948"/>
                  </a:lnTo>
                  <a:lnTo>
                    <a:pt x="2406" y="948"/>
                  </a:lnTo>
                  <a:lnTo>
                    <a:pt x="2406" y="948"/>
                  </a:lnTo>
                  <a:lnTo>
                    <a:pt x="2406" y="948"/>
                  </a:lnTo>
                  <a:lnTo>
                    <a:pt x="2406" y="942"/>
                  </a:lnTo>
                  <a:lnTo>
                    <a:pt x="2412" y="942"/>
                  </a:lnTo>
                  <a:lnTo>
                    <a:pt x="2412" y="942"/>
                  </a:lnTo>
                  <a:lnTo>
                    <a:pt x="2412" y="942"/>
                  </a:lnTo>
                  <a:lnTo>
                    <a:pt x="2412" y="942"/>
                  </a:lnTo>
                  <a:lnTo>
                    <a:pt x="2412" y="942"/>
                  </a:lnTo>
                  <a:lnTo>
                    <a:pt x="2412" y="942"/>
                  </a:lnTo>
                  <a:lnTo>
                    <a:pt x="2418" y="942"/>
                  </a:lnTo>
                  <a:lnTo>
                    <a:pt x="2418" y="942"/>
                  </a:lnTo>
                  <a:lnTo>
                    <a:pt x="2418" y="942"/>
                  </a:lnTo>
                  <a:lnTo>
                    <a:pt x="2418" y="942"/>
                  </a:lnTo>
                  <a:lnTo>
                    <a:pt x="2418" y="942"/>
                  </a:lnTo>
                  <a:lnTo>
                    <a:pt x="2418" y="942"/>
                  </a:lnTo>
                  <a:lnTo>
                    <a:pt x="2424" y="942"/>
                  </a:lnTo>
                  <a:lnTo>
                    <a:pt x="2424" y="936"/>
                  </a:lnTo>
                  <a:lnTo>
                    <a:pt x="2424" y="936"/>
                  </a:lnTo>
                  <a:lnTo>
                    <a:pt x="2424" y="936"/>
                  </a:lnTo>
                  <a:lnTo>
                    <a:pt x="2424" y="936"/>
                  </a:lnTo>
                  <a:lnTo>
                    <a:pt x="2424" y="936"/>
                  </a:lnTo>
                  <a:lnTo>
                    <a:pt x="2430" y="936"/>
                  </a:lnTo>
                  <a:lnTo>
                    <a:pt x="2430" y="936"/>
                  </a:lnTo>
                  <a:lnTo>
                    <a:pt x="2430" y="936"/>
                  </a:lnTo>
                  <a:lnTo>
                    <a:pt x="2430" y="936"/>
                  </a:lnTo>
                  <a:lnTo>
                    <a:pt x="2430" y="936"/>
                  </a:lnTo>
                  <a:lnTo>
                    <a:pt x="2430" y="936"/>
                  </a:lnTo>
                  <a:lnTo>
                    <a:pt x="2430" y="936"/>
                  </a:lnTo>
                  <a:lnTo>
                    <a:pt x="2436" y="936"/>
                  </a:lnTo>
                  <a:lnTo>
                    <a:pt x="2436" y="936"/>
                  </a:lnTo>
                  <a:lnTo>
                    <a:pt x="2436" y="936"/>
                  </a:lnTo>
                  <a:lnTo>
                    <a:pt x="2436" y="936"/>
                  </a:lnTo>
                  <a:lnTo>
                    <a:pt x="2436" y="936"/>
                  </a:lnTo>
                  <a:lnTo>
                    <a:pt x="2436" y="936"/>
                  </a:lnTo>
                  <a:lnTo>
                    <a:pt x="2442" y="936"/>
                  </a:lnTo>
                  <a:lnTo>
                    <a:pt x="2442" y="936"/>
                  </a:lnTo>
                  <a:lnTo>
                    <a:pt x="2442" y="936"/>
                  </a:lnTo>
                  <a:lnTo>
                    <a:pt x="2442" y="936"/>
                  </a:lnTo>
                  <a:lnTo>
                    <a:pt x="2442" y="936"/>
                  </a:lnTo>
                  <a:lnTo>
                    <a:pt x="2442" y="936"/>
                  </a:lnTo>
                  <a:lnTo>
                    <a:pt x="2448" y="936"/>
                  </a:lnTo>
                  <a:lnTo>
                    <a:pt x="2448" y="936"/>
                  </a:lnTo>
                  <a:lnTo>
                    <a:pt x="2448" y="936"/>
                  </a:lnTo>
                  <a:lnTo>
                    <a:pt x="2448" y="936"/>
                  </a:lnTo>
                  <a:lnTo>
                    <a:pt x="2448" y="936"/>
                  </a:lnTo>
                  <a:lnTo>
                    <a:pt x="2454" y="936"/>
                  </a:lnTo>
                  <a:lnTo>
                    <a:pt x="2454" y="936"/>
                  </a:lnTo>
                  <a:lnTo>
                    <a:pt x="2454" y="936"/>
                  </a:lnTo>
                  <a:lnTo>
                    <a:pt x="2454" y="936"/>
                  </a:lnTo>
                  <a:lnTo>
                    <a:pt x="2454" y="936"/>
                  </a:lnTo>
                  <a:lnTo>
                    <a:pt x="2454" y="936"/>
                  </a:lnTo>
                  <a:lnTo>
                    <a:pt x="2460" y="936"/>
                  </a:lnTo>
                  <a:lnTo>
                    <a:pt x="2460" y="936"/>
                  </a:lnTo>
                  <a:lnTo>
                    <a:pt x="2460" y="936"/>
                  </a:lnTo>
                  <a:lnTo>
                    <a:pt x="2460" y="936"/>
                  </a:lnTo>
                  <a:lnTo>
                    <a:pt x="2460" y="936"/>
                  </a:lnTo>
                  <a:lnTo>
                    <a:pt x="2460" y="936"/>
                  </a:lnTo>
                  <a:lnTo>
                    <a:pt x="2466" y="936"/>
                  </a:lnTo>
                  <a:lnTo>
                    <a:pt x="2466" y="936"/>
                  </a:lnTo>
                  <a:lnTo>
                    <a:pt x="2466" y="936"/>
                  </a:lnTo>
                  <a:lnTo>
                    <a:pt x="2466" y="936"/>
                  </a:lnTo>
                  <a:lnTo>
                    <a:pt x="2466" y="936"/>
                  </a:lnTo>
                  <a:lnTo>
                    <a:pt x="2466" y="936"/>
                  </a:lnTo>
                  <a:lnTo>
                    <a:pt x="2466" y="936"/>
                  </a:lnTo>
                  <a:lnTo>
                    <a:pt x="2472" y="936"/>
                  </a:lnTo>
                  <a:lnTo>
                    <a:pt x="2472" y="936"/>
                  </a:lnTo>
                  <a:lnTo>
                    <a:pt x="2472" y="936"/>
                  </a:lnTo>
                  <a:lnTo>
                    <a:pt x="2472" y="936"/>
                  </a:lnTo>
                  <a:lnTo>
                    <a:pt x="2472" y="936"/>
                  </a:lnTo>
                  <a:lnTo>
                    <a:pt x="2472" y="942"/>
                  </a:lnTo>
                  <a:lnTo>
                    <a:pt x="2478" y="942"/>
                  </a:lnTo>
                  <a:lnTo>
                    <a:pt x="2478" y="942"/>
                  </a:lnTo>
                  <a:lnTo>
                    <a:pt x="2478" y="942"/>
                  </a:lnTo>
                  <a:lnTo>
                    <a:pt x="2478" y="942"/>
                  </a:lnTo>
                  <a:lnTo>
                    <a:pt x="2478" y="942"/>
                  </a:lnTo>
                  <a:lnTo>
                    <a:pt x="2478" y="942"/>
                  </a:lnTo>
                  <a:lnTo>
                    <a:pt x="2484" y="942"/>
                  </a:lnTo>
                  <a:lnTo>
                    <a:pt x="2484" y="942"/>
                  </a:lnTo>
                  <a:lnTo>
                    <a:pt x="2484" y="942"/>
                  </a:lnTo>
                  <a:lnTo>
                    <a:pt x="2484" y="942"/>
                  </a:lnTo>
                  <a:lnTo>
                    <a:pt x="2484" y="942"/>
                  </a:lnTo>
                  <a:lnTo>
                    <a:pt x="2484" y="942"/>
                  </a:lnTo>
                  <a:lnTo>
                    <a:pt x="2490" y="942"/>
                  </a:lnTo>
                  <a:lnTo>
                    <a:pt x="2490" y="948"/>
                  </a:lnTo>
                  <a:lnTo>
                    <a:pt x="2490" y="948"/>
                  </a:lnTo>
                  <a:lnTo>
                    <a:pt x="2490" y="948"/>
                  </a:lnTo>
                  <a:lnTo>
                    <a:pt x="2490" y="948"/>
                  </a:lnTo>
                  <a:lnTo>
                    <a:pt x="2490" y="948"/>
                  </a:lnTo>
                  <a:lnTo>
                    <a:pt x="2496" y="948"/>
                  </a:lnTo>
                  <a:lnTo>
                    <a:pt x="2496" y="948"/>
                  </a:lnTo>
                  <a:lnTo>
                    <a:pt x="2496" y="948"/>
                  </a:lnTo>
                  <a:lnTo>
                    <a:pt x="2496" y="948"/>
                  </a:lnTo>
                  <a:lnTo>
                    <a:pt x="2496" y="948"/>
                  </a:lnTo>
                  <a:lnTo>
                    <a:pt x="2496" y="954"/>
                  </a:lnTo>
                  <a:lnTo>
                    <a:pt x="2502" y="954"/>
                  </a:lnTo>
                  <a:lnTo>
                    <a:pt x="2502" y="954"/>
                  </a:lnTo>
                  <a:lnTo>
                    <a:pt x="2502" y="954"/>
                  </a:lnTo>
                  <a:lnTo>
                    <a:pt x="2502" y="954"/>
                  </a:lnTo>
                  <a:lnTo>
                    <a:pt x="2502" y="954"/>
                  </a:lnTo>
                  <a:lnTo>
                    <a:pt x="2502" y="954"/>
                  </a:lnTo>
                  <a:lnTo>
                    <a:pt x="2502" y="954"/>
                  </a:lnTo>
                  <a:lnTo>
                    <a:pt x="2508" y="954"/>
                  </a:lnTo>
                  <a:lnTo>
                    <a:pt x="2508" y="954"/>
                  </a:lnTo>
                  <a:lnTo>
                    <a:pt x="2508" y="954"/>
                  </a:lnTo>
                  <a:lnTo>
                    <a:pt x="2508" y="960"/>
                  </a:lnTo>
                  <a:lnTo>
                    <a:pt x="2508" y="960"/>
                  </a:lnTo>
                  <a:lnTo>
                    <a:pt x="2508" y="960"/>
                  </a:lnTo>
                  <a:lnTo>
                    <a:pt x="2514" y="960"/>
                  </a:lnTo>
                  <a:lnTo>
                    <a:pt x="2514" y="960"/>
                  </a:lnTo>
                  <a:lnTo>
                    <a:pt x="2514" y="960"/>
                  </a:lnTo>
                  <a:lnTo>
                    <a:pt x="2514" y="960"/>
                  </a:lnTo>
                  <a:lnTo>
                    <a:pt x="2514" y="960"/>
                  </a:lnTo>
                  <a:lnTo>
                    <a:pt x="2514" y="960"/>
                  </a:lnTo>
                  <a:lnTo>
                    <a:pt x="2520" y="960"/>
                  </a:lnTo>
                  <a:lnTo>
                    <a:pt x="2520" y="966"/>
                  </a:lnTo>
                  <a:lnTo>
                    <a:pt x="2520" y="966"/>
                  </a:lnTo>
                  <a:lnTo>
                    <a:pt x="2520" y="966"/>
                  </a:lnTo>
                  <a:lnTo>
                    <a:pt x="2520" y="966"/>
                  </a:lnTo>
                  <a:lnTo>
                    <a:pt x="2520" y="966"/>
                  </a:lnTo>
                  <a:lnTo>
                    <a:pt x="2526" y="966"/>
                  </a:lnTo>
                  <a:lnTo>
                    <a:pt x="2526" y="966"/>
                  </a:lnTo>
                  <a:lnTo>
                    <a:pt x="2526" y="966"/>
                  </a:lnTo>
                  <a:lnTo>
                    <a:pt x="2526" y="966"/>
                  </a:lnTo>
                  <a:lnTo>
                    <a:pt x="2526" y="966"/>
                  </a:lnTo>
                  <a:lnTo>
                    <a:pt x="2526" y="966"/>
                  </a:lnTo>
                  <a:lnTo>
                    <a:pt x="2532" y="972"/>
                  </a:lnTo>
                  <a:lnTo>
                    <a:pt x="2532" y="972"/>
                  </a:lnTo>
                  <a:lnTo>
                    <a:pt x="2532" y="972"/>
                  </a:lnTo>
                  <a:lnTo>
                    <a:pt x="2532" y="972"/>
                  </a:lnTo>
                  <a:lnTo>
                    <a:pt x="2532" y="972"/>
                  </a:lnTo>
                  <a:lnTo>
                    <a:pt x="2532" y="972"/>
                  </a:lnTo>
                  <a:lnTo>
                    <a:pt x="2538" y="972"/>
                  </a:lnTo>
                  <a:lnTo>
                    <a:pt x="2538" y="972"/>
                  </a:lnTo>
                  <a:lnTo>
                    <a:pt x="2538" y="972"/>
                  </a:lnTo>
                  <a:lnTo>
                    <a:pt x="2538" y="972"/>
                  </a:lnTo>
                  <a:lnTo>
                    <a:pt x="2538" y="972"/>
                  </a:lnTo>
                  <a:lnTo>
                    <a:pt x="2538" y="978"/>
                  </a:lnTo>
                  <a:lnTo>
                    <a:pt x="2544" y="978"/>
                  </a:lnTo>
                  <a:lnTo>
                    <a:pt x="2544" y="978"/>
                  </a:lnTo>
                  <a:lnTo>
                    <a:pt x="2544" y="978"/>
                  </a:lnTo>
                  <a:lnTo>
                    <a:pt x="2544" y="978"/>
                  </a:lnTo>
                  <a:lnTo>
                    <a:pt x="2544" y="978"/>
                  </a:lnTo>
                  <a:lnTo>
                    <a:pt x="2544" y="978"/>
                  </a:lnTo>
                  <a:lnTo>
                    <a:pt x="2550" y="978"/>
                  </a:lnTo>
                  <a:lnTo>
                    <a:pt x="2550" y="978"/>
                  </a:lnTo>
                  <a:lnTo>
                    <a:pt x="2550" y="978"/>
                  </a:lnTo>
                  <a:lnTo>
                    <a:pt x="2550" y="978"/>
                  </a:lnTo>
                  <a:lnTo>
                    <a:pt x="2550" y="984"/>
                  </a:lnTo>
                  <a:lnTo>
                    <a:pt x="2550" y="984"/>
                  </a:lnTo>
                  <a:lnTo>
                    <a:pt x="2550" y="984"/>
                  </a:lnTo>
                  <a:lnTo>
                    <a:pt x="2556" y="984"/>
                  </a:lnTo>
                  <a:lnTo>
                    <a:pt x="2556" y="984"/>
                  </a:lnTo>
                  <a:lnTo>
                    <a:pt x="2556" y="984"/>
                  </a:lnTo>
                  <a:lnTo>
                    <a:pt x="2556" y="984"/>
                  </a:lnTo>
                  <a:lnTo>
                    <a:pt x="2556" y="984"/>
                  </a:lnTo>
                  <a:lnTo>
                    <a:pt x="2556" y="984"/>
                  </a:lnTo>
                  <a:lnTo>
                    <a:pt x="2562" y="984"/>
                  </a:lnTo>
                  <a:lnTo>
                    <a:pt x="2562" y="984"/>
                  </a:lnTo>
                  <a:lnTo>
                    <a:pt x="2562" y="984"/>
                  </a:lnTo>
                  <a:lnTo>
                    <a:pt x="2562" y="990"/>
                  </a:lnTo>
                  <a:lnTo>
                    <a:pt x="2562" y="990"/>
                  </a:lnTo>
                  <a:lnTo>
                    <a:pt x="2562" y="990"/>
                  </a:lnTo>
                  <a:lnTo>
                    <a:pt x="2568" y="990"/>
                  </a:lnTo>
                  <a:lnTo>
                    <a:pt x="2568" y="990"/>
                  </a:lnTo>
                  <a:lnTo>
                    <a:pt x="2568" y="990"/>
                  </a:lnTo>
                  <a:lnTo>
                    <a:pt x="2568" y="990"/>
                  </a:lnTo>
                  <a:lnTo>
                    <a:pt x="2568" y="990"/>
                  </a:lnTo>
                  <a:lnTo>
                    <a:pt x="2568" y="990"/>
                  </a:lnTo>
                  <a:lnTo>
                    <a:pt x="2574" y="990"/>
                  </a:lnTo>
                  <a:lnTo>
                    <a:pt x="2574" y="990"/>
                  </a:lnTo>
                  <a:lnTo>
                    <a:pt x="2574" y="990"/>
                  </a:lnTo>
                  <a:lnTo>
                    <a:pt x="2574" y="996"/>
                  </a:lnTo>
                  <a:lnTo>
                    <a:pt x="2574" y="996"/>
                  </a:lnTo>
                  <a:lnTo>
                    <a:pt x="2574" y="996"/>
                  </a:lnTo>
                  <a:lnTo>
                    <a:pt x="2580" y="996"/>
                  </a:lnTo>
                  <a:lnTo>
                    <a:pt x="2580" y="996"/>
                  </a:lnTo>
                  <a:lnTo>
                    <a:pt x="2580" y="996"/>
                  </a:lnTo>
                  <a:lnTo>
                    <a:pt x="2580" y="996"/>
                  </a:lnTo>
                  <a:lnTo>
                    <a:pt x="2580" y="996"/>
                  </a:lnTo>
                  <a:lnTo>
                    <a:pt x="2580" y="996"/>
                  </a:lnTo>
                  <a:lnTo>
                    <a:pt x="2586" y="996"/>
                  </a:lnTo>
                  <a:lnTo>
                    <a:pt x="2586" y="996"/>
                  </a:lnTo>
                  <a:lnTo>
                    <a:pt x="2586" y="996"/>
                  </a:lnTo>
                  <a:lnTo>
                    <a:pt x="2586" y="996"/>
                  </a:lnTo>
                  <a:lnTo>
                    <a:pt x="2586" y="1002"/>
                  </a:lnTo>
                  <a:lnTo>
                    <a:pt x="2586" y="1002"/>
                  </a:lnTo>
                  <a:lnTo>
                    <a:pt x="2592" y="1002"/>
                  </a:lnTo>
                  <a:lnTo>
                    <a:pt x="2592" y="1002"/>
                  </a:lnTo>
                  <a:lnTo>
                    <a:pt x="2592" y="1002"/>
                  </a:lnTo>
                  <a:lnTo>
                    <a:pt x="2592" y="1002"/>
                  </a:lnTo>
                  <a:lnTo>
                    <a:pt x="2592" y="1002"/>
                  </a:lnTo>
                  <a:lnTo>
                    <a:pt x="2592" y="1002"/>
                  </a:lnTo>
                  <a:lnTo>
                    <a:pt x="2592" y="1002"/>
                  </a:lnTo>
                  <a:lnTo>
                    <a:pt x="2598" y="1002"/>
                  </a:lnTo>
                  <a:lnTo>
                    <a:pt x="2598" y="1002"/>
                  </a:lnTo>
                  <a:lnTo>
                    <a:pt x="2598" y="1002"/>
                  </a:lnTo>
                  <a:lnTo>
                    <a:pt x="2598" y="1002"/>
                  </a:lnTo>
                  <a:lnTo>
                    <a:pt x="2598" y="1002"/>
                  </a:lnTo>
                  <a:lnTo>
                    <a:pt x="2598" y="1008"/>
                  </a:lnTo>
                  <a:lnTo>
                    <a:pt x="2604" y="1008"/>
                  </a:lnTo>
                  <a:lnTo>
                    <a:pt x="2604" y="1008"/>
                  </a:lnTo>
                  <a:lnTo>
                    <a:pt x="2604" y="1008"/>
                  </a:lnTo>
                  <a:lnTo>
                    <a:pt x="2604" y="1008"/>
                  </a:lnTo>
                  <a:lnTo>
                    <a:pt x="2604" y="1008"/>
                  </a:lnTo>
                  <a:lnTo>
                    <a:pt x="2604" y="1008"/>
                  </a:lnTo>
                  <a:lnTo>
                    <a:pt x="2610" y="1008"/>
                  </a:lnTo>
                  <a:lnTo>
                    <a:pt x="2610" y="1008"/>
                  </a:lnTo>
                  <a:lnTo>
                    <a:pt x="2610" y="1008"/>
                  </a:lnTo>
                  <a:lnTo>
                    <a:pt x="2610" y="1008"/>
                  </a:lnTo>
                  <a:lnTo>
                    <a:pt x="2610" y="1008"/>
                  </a:lnTo>
                  <a:lnTo>
                    <a:pt x="2610" y="1008"/>
                  </a:lnTo>
                  <a:lnTo>
                    <a:pt x="2616" y="1008"/>
                  </a:lnTo>
                  <a:lnTo>
                    <a:pt x="2616" y="1014"/>
                  </a:lnTo>
                  <a:lnTo>
                    <a:pt x="2616" y="1014"/>
                  </a:lnTo>
                  <a:lnTo>
                    <a:pt x="2616" y="1014"/>
                  </a:lnTo>
                  <a:lnTo>
                    <a:pt x="2616" y="1014"/>
                  </a:lnTo>
                  <a:lnTo>
                    <a:pt x="2616" y="1014"/>
                  </a:lnTo>
                  <a:lnTo>
                    <a:pt x="2622" y="1014"/>
                  </a:lnTo>
                  <a:lnTo>
                    <a:pt x="2622" y="1014"/>
                  </a:lnTo>
                  <a:lnTo>
                    <a:pt x="2622" y="1014"/>
                  </a:lnTo>
                  <a:lnTo>
                    <a:pt x="2622" y="1014"/>
                  </a:lnTo>
                  <a:lnTo>
                    <a:pt x="2622" y="1014"/>
                  </a:lnTo>
                  <a:lnTo>
                    <a:pt x="2622" y="1014"/>
                  </a:lnTo>
                  <a:lnTo>
                    <a:pt x="2628" y="1014"/>
                  </a:lnTo>
                  <a:lnTo>
                    <a:pt x="2628" y="1014"/>
                  </a:lnTo>
                  <a:lnTo>
                    <a:pt x="2628" y="1014"/>
                  </a:lnTo>
                  <a:lnTo>
                    <a:pt x="2628" y="1014"/>
                  </a:lnTo>
                  <a:lnTo>
                    <a:pt x="2628" y="1020"/>
                  </a:lnTo>
                  <a:lnTo>
                    <a:pt x="2628" y="1020"/>
                  </a:lnTo>
                  <a:lnTo>
                    <a:pt x="2634" y="1020"/>
                  </a:lnTo>
                  <a:lnTo>
                    <a:pt x="2634" y="1020"/>
                  </a:lnTo>
                  <a:lnTo>
                    <a:pt x="2634" y="1020"/>
                  </a:lnTo>
                  <a:lnTo>
                    <a:pt x="2634" y="1020"/>
                  </a:lnTo>
                  <a:lnTo>
                    <a:pt x="2634" y="1020"/>
                  </a:lnTo>
                  <a:lnTo>
                    <a:pt x="2634" y="1020"/>
                  </a:lnTo>
                  <a:lnTo>
                    <a:pt x="2634" y="1020"/>
                  </a:lnTo>
                  <a:lnTo>
                    <a:pt x="2640" y="1020"/>
                  </a:lnTo>
                  <a:lnTo>
                    <a:pt x="2640" y="1020"/>
                  </a:lnTo>
                  <a:lnTo>
                    <a:pt x="2640" y="1020"/>
                  </a:lnTo>
                  <a:lnTo>
                    <a:pt x="2640" y="1020"/>
                  </a:lnTo>
                  <a:lnTo>
                    <a:pt x="2640" y="1020"/>
                  </a:lnTo>
                  <a:lnTo>
                    <a:pt x="2640" y="1020"/>
                  </a:lnTo>
                  <a:lnTo>
                    <a:pt x="2646" y="1020"/>
                  </a:lnTo>
                  <a:lnTo>
                    <a:pt x="2646" y="1026"/>
                  </a:lnTo>
                  <a:lnTo>
                    <a:pt x="2646" y="1026"/>
                  </a:lnTo>
                  <a:lnTo>
                    <a:pt x="2646" y="1026"/>
                  </a:lnTo>
                  <a:lnTo>
                    <a:pt x="2646" y="1026"/>
                  </a:lnTo>
                  <a:lnTo>
                    <a:pt x="2646" y="1026"/>
                  </a:lnTo>
                  <a:lnTo>
                    <a:pt x="2652" y="1026"/>
                  </a:lnTo>
                  <a:lnTo>
                    <a:pt x="2652" y="1026"/>
                  </a:lnTo>
                  <a:lnTo>
                    <a:pt x="2652" y="1026"/>
                  </a:lnTo>
                  <a:lnTo>
                    <a:pt x="2652" y="1026"/>
                  </a:lnTo>
                  <a:lnTo>
                    <a:pt x="2652" y="1026"/>
                  </a:lnTo>
                  <a:lnTo>
                    <a:pt x="2652" y="1026"/>
                  </a:lnTo>
                  <a:lnTo>
                    <a:pt x="2658" y="1026"/>
                  </a:lnTo>
                  <a:lnTo>
                    <a:pt x="2658" y="1026"/>
                  </a:lnTo>
                  <a:lnTo>
                    <a:pt x="2658" y="1026"/>
                  </a:lnTo>
                  <a:lnTo>
                    <a:pt x="2658" y="1026"/>
                  </a:lnTo>
                  <a:lnTo>
                    <a:pt x="2658" y="1026"/>
                  </a:lnTo>
                  <a:lnTo>
                    <a:pt x="2658" y="1026"/>
                  </a:lnTo>
                  <a:lnTo>
                    <a:pt x="2664" y="1026"/>
                  </a:lnTo>
                  <a:lnTo>
                    <a:pt x="2664" y="1032"/>
                  </a:lnTo>
                  <a:lnTo>
                    <a:pt x="2664" y="1032"/>
                  </a:lnTo>
                  <a:lnTo>
                    <a:pt x="2664" y="1032"/>
                  </a:lnTo>
                  <a:lnTo>
                    <a:pt x="2664" y="1032"/>
                  </a:lnTo>
                  <a:lnTo>
                    <a:pt x="2664" y="1032"/>
                  </a:lnTo>
                  <a:lnTo>
                    <a:pt x="2670" y="1032"/>
                  </a:lnTo>
                  <a:lnTo>
                    <a:pt x="2670" y="1032"/>
                  </a:lnTo>
                  <a:lnTo>
                    <a:pt x="2670" y="1032"/>
                  </a:lnTo>
                  <a:lnTo>
                    <a:pt x="2670" y="1032"/>
                  </a:lnTo>
                  <a:lnTo>
                    <a:pt x="2670" y="1032"/>
                  </a:lnTo>
                  <a:lnTo>
                    <a:pt x="2670" y="1032"/>
                  </a:lnTo>
                  <a:lnTo>
                    <a:pt x="2676" y="1032"/>
                  </a:lnTo>
                  <a:lnTo>
                    <a:pt x="2676" y="1032"/>
                  </a:lnTo>
                  <a:lnTo>
                    <a:pt x="2676" y="1032"/>
                  </a:lnTo>
                  <a:lnTo>
                    <a:pt x="2676" y="1032"/>
                  </a:lnTo>
                  <a:lnTo>
                    <a:pt x="2676" y="1032"/>
                  </a:lnTo>
                  <a:lnTo>
                    <a:pt x="2676" y="1032"/>
                  </a:lnTo>
                  <a:lnTo>
                    <a:pt x="2682" y="1032"/>
                  </a:lnTo>
                  <a:lnTo>
                    <a:pt x="2682" y="1032"/>
                  </a:lnTo>
                  <a:lnTo>
                    <a:pt x="2682" y="1032"/>
                  </a:lnTo>
                  <a:lnTo>
                    <a:pt x="2682" y="1038"/>
                  </a:lnTo>
                  <a:lnTo>
                    <a:pt x="2682" y="1038"/>
                  </a:lnTo>
                  <a:lnTo>
                    <a:pt x="2682" y="1038"/>
                  </a:lnTo>
                  <a:lnTo>
                    <a:pt x="2688" y="1038"/>
                  </a:lnTo>
                  <a:lnTo>
                    <a:pt x="2688" y="1038"/>
                  </a:lnTo>
                  <a:lnTo>
                    <a:pt x="2688" y="1038"/>
                  </a:lnTo>
                  <a:lnTo>
                    <a:pt x="2688" y="1038"/>
                  </a:lnTo>
                  <a:lnTo>
                    <a:pt x="2688" y="1038"/>
                  </a:lnTo>
                  <a:lnTo>
                    <a:pt x="2688" y="1038"/>
                  </a:lnTo>
                  <a:lnTo>
                    <a:pt x="2694" y="1038"/>
                  </a:lnTo>
                  <a:lnTo>
                    <a:pt x="2694" y="1038"/>
                  </a:lnTo>
                  <a:lnTo>
                    <a:pt x="2694" y="1038"/>
                  </a:lnTo>
                  <a:lnTo>
                    <a:pt x="2694" y="1038"/>
                  </a:lnTo>
                  <a:lnTo>
                    <a:pt x="2694" y="1038"/>
                  </a:lnTo>
                  <a:lnTo>
                    <a:pt x="2694" y="1038"/>
                  </a:lnTo>
                  <a:lnTo>
                    <a:pt x="2700" y="1038"/>
                  </a:lnTo>
                  <a:lnTo>
                    <a:pt x="2700" y="1038"/>
                  </a:lnTo>
                  <a:lnTo>
                    <a:pt x="2700" y="1038"/>
                  </a:lnTo>
                  <a:lnTo>
                    <a:pt x="2700" y="1038"/>
                  </a:lnTo>
                  <a:lnTo>
                    <a:pt x="2700" y="1038"/>
                  </a:lnTo>
                  <a:lnTo>
                    <a:pt x="2700" y="1038"/>
                  </a:lnTo>
                  <a:lnTo>
                    <a:pt x="2706" y="1038"/>
                  </a:lnTo>
                  <a:lnTo>
                    <a:pt x="2706" y="1038"/>
                  </a:lnTo>
                  <a:lnTo>
                    <a:pt x="2706" y="1038"/>
                  </a:lnTo>
                  <a:lnTo>
                    <a:pt x="2706" y="1044"/>
                  </a:lnTo>
                  <a:lnTo>
                    <a:pt x="2706" y="1044"/>
                  </a:lnTo>
                  <a:lnTo>
                    <a:pt x="2706" y="1044"/>
                  </a:lnTo>
                  <a:lnTo>
                    <a:pt x="2712" y="1044"/>
                  </a:lnTo>
                  <a:lnTo>
                    <a:pt x="2712" y="1044"/>
                  </a:lnTo>
                  <a:lnTo>
                    <a:pt x="2712" y="1044"/>
                  </a:lnTo>
                  <a:lnTo>
                    <a:pt x="2712" y="1044"/>
                  </a:lnTo>
                  <a:lnTo>
                    <a:pt x="2712" y="1044"/>
                  </a:lnTo>
                  <a:lnTo>
                    <a:pt x="2712" y="1044"/>
                  </a:lnTo>
                  <a:lnTo>
                    <a:pt x="2718" y="1044"/>
                  </a:lnTo>
                  <a:lnTo>
                    <a:pt x="2718" y="1044"/>
                  </a:lnTo>
                  <a:lnTo>
                    <a:pt x="2718" y="1044"/>
                  </a:lnTo>
                  <a:lnTo>
                    <a:pt x="2718" y="1044"/>
                  </a:lnTo>
                  <a:lnTo>
                    <a:pt x="2718" y="1044"/>
                  </a:lnTo>
                  <a:lnTo>
                    <a:pt x="2718" y="1044"/>
                  </a:lnTo>
                  <a:lnTo>
                    <a:pt x="2718" y="1044"/>
                  </a:lnTo>
                  <a:lnTo>
                    <a:pt x="2724" y="1044"/>
                  </a:lnTo>
                  <a:lnTo>
                    <a:pt x="2724" y="1044"/>
                  </a:lnTo>
                  <a:lnTo>
                    <a:pt x="2724" y="1044"/>
                  </a:lnTo>
                  <a:lnTo>
                    <a:pt x="2724" y="1044"/>
                  </a:lnTo>
                  <a:lnTo>
                    <a:pt x="2724" y="1044"/>
                  </a:lnTo>
                  <a:lnTo>
                    <a:pt x="2724" y="1044"/>
                  </a:lnTo>
                  <a:lnTo>
                    <a:pt x="2730" y="1044"/>
                  </a:lnTo>
                  <a:lnTo>
                    <a:pt x="2730" y="1044"/>
                  </a:lnTo>
                  <a:lnTo>
                    <a:pt x="2730" y="1044"/>
                  </a:lnTo>
                  <a:lnTo>
                    <a:pt x="2730" y="1044"/>
                  </a:lnTo>
                  <a:lnTo>
                    <a:pt x="2730" y="1044"/>
                  </a:lnTo>
                  <a:lnTo>
                    <a:pt x="2730" y="1044"/>
                  </a:lnTo>
                  <a:lnTo>
                    <a:pt x="2736" y="1044"/>
                  </a:lnTo>
                  <a:lnTo>
                    <a:pt x="2736" y="1044"/>
                  </a:lnTo>
                  <a:lnTo>
                    <a:pt x="2736" y="1050"/>
                  </a:lnTo>
                  <a:lnTo>
                    <a:pt x="2736" y="1050"/>
                  </a:lnTo>
                  <a:lnTo>
                    <a:pt x="2736" y="1050"/>
                  </a:lnTo>
                  <a:lnTo>
                    <a:pt x="2736" y="1050"/>
                  </a:lnTo>
                  <a:lnTo>
                    <a:pt x="2742" y="1050"/>
                  </a:lnTo>
                  <a:lnTo>
                    <a:pt x="2742" y="1050"/>
                  </a:lnTo>
                  <a:lnTo>
                    <a:pt x="2742" y="1050"/>
                  </a:lnTo>
                  <a:lnTo>
                    <a:pt x="2742" y="1050"/>
                  </a:lnTo>
                  <a:lnTo>
                    <a:pt x="2742" y="1050"/>
                  </a:lnTo>
                  <a:lnTo>
                    <a:pt x="2742" y="1050"/>
                  </a:lnTo>
                  <a:lnTo>
                    <a:pt x="2748" y="1050"/>
                  </a:lnTo>
                  <a:lnTo>
                    <a:pt x="2748" y="1050"/>
                  </a:lnTo>
                  <a:lnTo>
                    <a:pt x="2748" y="1050"/>
                  </a:lnTo>
                  <a:lnTo>
                    <a:pt x="2748" y="1050"/>
                  </a:lnTo>
                  <a:lnTo>
                    <a:pt x="2748" y="1050"/>
                  </a:lnTo>
                  <a:lnTo>
                    <a:pt x="2748" y="1050"/>
                  </a:lnTo>
                  <a:lnTo>
                    <a:pt x="2754" y="1050"/>
                  </a:lnTo>
                  <a:lnTo>
                    <a:pt x="2754" y="1050"/>
                  </a:lnTo>
                  <a:lnTo>
                    <a:pt x="2754" y="1050"/>
                  </a:lnTo>
                  <a:lnTo>
                    <a:pt x="2754" y="1050"/>
                  </a:lnTo>
                  <a:lnTo>
                    <a:pt x="2754" y="1050"/>
                  </a:lnTo>
                  <a:lnTo>
                    <a:pt x="2754" y="1050"/>
                  </a:lnTo>
                  <a:lnTo>
                    <a:pt x="2760" y="1050"/>
                  </a:lnTo>
                  <a:lnTo>
                    <a:pt x="2760" y="1050"/>
                  </a:lnTo>
                  <a:lnTo>
                    <a:pt x="2760" y="1050"/>
                  </a:lnTo>
                  <a:lnTo>
                    <a:pt x="2760" y="1050"/>
                  </a:lnTo>
                  <a:lnTo>
                    <a:pt x="2760" y="1050"/>
                  </a:lnTo>
                  <a:lnTo>
                    <a:pt x="2760" y="1050"/>
                  </a:lnTo>
                  <a:lnTo>
                    <a:pt x="2760" y="1050"/>
                  </a:lnTo>
                  <a:lnTo>
                    <a:pt x="2766" y="1050"/>
                  </a:lnTo>
                  <a:lnTo>
                    <a:pt x="2766" y="1050"/>
                  </a:lnTo>
                  <a:lnTo>
                    <a:pt x="2766" y="1050"/>
                  </a:lnTo>
                  <a:lnTo>
                    <a:pt x="2766" y="1050"/>
                  </a:lnTo>
                  <a:lnTo>
                    <a:pt x="2766" y="1050"/>
                  </a:lnTo>
                  <a:lnTo>
                    <a:pt x="2766" y="1050"/>
                  </a:lnTo>
                  <a:lnTo>
                    <a:pt x="2772" y="1050"/>
                  </a:lnTo>
                  <a:lnTo>
                    <a:pt x="2772" y="1050"/>
                  </a:lnTo>
                  <a:lnTo>
                    <a:pt x="2772" y="1050"/>
                  </a:lnTo>
                  <a:lnTo>
                    <a:pt x="2772" y="1050"/>
                  </a:lnTo>
                  <a:lnTo>
                    <a:pt x="2772" y="1050"/>
                  </a:lnTo>
                  <a:lnTo>
                    <a:pt x="2772" y="1050"/>
                  </a:lnTo>
                  <a:lnTo>
                    <a:pt x="2778" y="1050"/>
                  </a:lnTo>
                  <a:lnTo>
                    <a:pt x="2778" y="1050"/>
                  </a:lnTo>
                  <a:lnTo>
                    <a:pt x="2778" y="1050"/>
                  </a:lnTo>
                  <a:lnTo>
                    <a:pt x="2778" y="1050"/>
                  </a:lnTo>
                  <a:lnTo>
                    <a:pt x="2778" y="1050"/>
                  </a:lnTo>
                  <a:lnTo>
                    <a:pt x="2778" y="1050"/>
                  </a:lnTo>
                  <a:lnTo>
                    <a:pt x="2784" y="1050"/>
                  </a:lnTo>
                  <a:lnTo>
                    <a:pt x="2784" y="1050"/>
                  </a:lnTo>
                  <a:lnTo>
                    <a:pt x="2784" y="1050"/>
                  </a:lnTo>
                  <a:lnTo>
                    <a:pt x="2784" y="1050"/>
                  </a:lnTo>
                  <a:lnTo>
                    <a:pt x="2784" y="1050"/>
                  </a:lnTo>
                  <a:lnTo>
                    <a:pt x="2784" y="1050"/>
                  </a:lnTo>
                  <a:lnTo>
                    <a:pt x="2790" y="1050"/>
                  </a:lnTo>
                  <a:lnTo>
                    <a:pt x="2790" y="1050"/>
                  </a:lnTo>
                  <a:lnTo>
                    <a:pt x="2790" y="1050"/>
                  </a:lnTo>
                  <a:lnTo>
                    <a:pt x="2790" y="1050"/>
                  </a:lnTo>
                  <a:lnTo>
                    <a:pt x="2790" y="1050"/>
                  </a:lnTo>
                  <a:lnTo>
                    <a:pt x="2790" y="1044"/>
                  </a:lnTo>
                  <a:lnTo>
                    <a:pt x="2796" y="1044"/>
                  </a:lnTo>
                  <a:lnTo>
                    <a:pt x="2796" y="1044"/>
                  </a:lnTo>
                  <a:lnTo>
                    <a:pt x="2796" y="1044"/>
                  </a:lnTo>
                  <a:lnTo>
                    <a:pt x="2796" y="1044"/>
                  </a:lnTo>
                  <a:lnTo>
                    <a:pt x="2796" y="1044"/>
                  </a:lnTo>
                  <a:lnTo>
                    <a:pt x="2796" y="1044"/>
                  </a:lnTo>
                  <a:lnTo>
                    <a:pt x="2802" y="1044"/>
                  </a:lnTo>
                  <a:lnTo>
                    <a:pt x="2802" y="1044"/>
                  </a:lnTo>
                  <a:lnTo>
                    <a:pt x="2802" y="1038"/>
                  </a:lnTo>
                  <a:lnTo>
                    <a:pt x="2802" y="1038"/>
                  </a:lnTo>
                  <a:lnTo>
                    <a:pt x="2802" y="1038"/>
                  </a:lnTo>
                  <a:lnTo>
                    <a:pt x="2802" y="1038"/>
                  </a:lnTo>
                  <a:lnTo>
                    <a:pt x="2802" y="1038"/>
                  </a:lnTo>
                  <a:lnTo>
                    <a:pt x="2808" y="1038"/>
                  </a:lnTo>
                  <a:lnTo>
                    <a:pt x="2808" y="1038"/>
                  </a:lnTo>
                  <a:lnTo>
                    <a:pt x="2808" y="1032"/>
                  </a:lnTo>
                  <a:lnTo>
                    <a:pt x="2808" y="1032"/>
                  </a:lnTo>
                  <a:lnTo>
                    <a:pt x="2808" y="1032"/>
                  </a:lnTo>
                  <a:lnTo>
                    <a:pt x="2808" y="1032"/>
                  </a:lnTo>
                  <a:lnTo>
                    <a:pt x="2814" y="1032"/>
                  </a:lnTo>
                  <a:lnTo>
                    <a:pt x="2814" y="1026"/>
                  </a:lnTo>
                  <a:lnTo>
                    <a:pt x="2814" y="1026"/>
                  </a:lnTo>
                  <a:lnTo>
                    <a:pt x="2814" y="1026"/>
                  </a:lnTo>
                  <a:lnTo>
                    <a:pt x="2814" y="1026"/>
                  </a:lnTo>
                  <a:lnTo>
                    <a:pt x="2814" y="1026"/>
                  </a:lnTo>
                  <a:lnTo>
                    <a:pt x="2820" y="1020"/>
                  </a:lnTo>
                  <a:lnTo>
                    <a:pt x="2820" y="1020"/>
                  </a:lnTo>
                  <a:lnTo>
                    <a:pt x="2820" y="1020"/>
                  </a:lnTo>
                  <a:lnTo>
                    <a:pt x="2820" y="1020"/>
                  </a:lnTo>
                  <a:lnTo>
                    <a:pt x="2820" y="1020"/>
                  </a:lnTo>
                  <a:lnTo>
                    <a:pt x="2820" y="1014"/>
                  </a:lnTo>
                  <a:lnTo>
                    <a:pt x="2826" y="1014"/>
                  </a:lnTo>
                  <a:lnTo>
                    <a:pt x="2826" y="1014"/>
                  </a:lnTo>
                  <a:lnTo>
                    <a:pt x="2826" y="1014"/>
                  </a:lnTo>
                  <a:lnTo>
                    <a:pt x="2826" y="1008"/>
                  </a:lnTo>
                  <a:lnTo>
                    <a:pt x="2826" y="1008"/>
                  </a:lnTo>
                  <a:lnTo>
                    <a:pt x="2826" y="1008"/>
                  </a:lnTo>
                  <a:lnTo>
                    <a:pt x="2832" y="1002"/>
                  </a:lnTo>
                  <a:lnTo>
                    <a:pt x="2832" y="1002"/>
                  </a:lnTo>
                  <a:lnTo>
                    <a:pt x="2832" y="1002"/>
                  </a:lnTo>
                  <a:lnTo>
                    <a:pt x="2832" y="1002"/>
                  </a:lnTo>
                  <a:lnTo>
                    <a:pt x="2832" y="996"/>
                  </a:lnTo>
                  <a:lnTo>
                    <a:pt x="2832" y="996"/>
                  </a:lnTo>
                  <a:lnTo>
                    <a:pt x="2838" y="996"/>
                  </a:lnTo>
                  <a:lnTo>
                    <a:pt x="2838" y="990"/>
                  </a:lnTo>
                  <a:lnTo>
                    <a:pt x="2838" y="990"/>
                  </a:lnTo>
                  <a:lnTo>
                    <a:pt x="2838" y="990"/>
                  </a:lnTo>
                  <a:lnTo>
                    <a:pt x="2838" y="984"/>
                  </a:lnTo>
                  <a:lnTo>
                    <a:pt x="2838" y="984"/>
                  </a:lnTo>
                  <a:lnTo>
                    <a:pt x="2838" y="984"/>
                  </a:lnTo>
                  <a:lnTo>
                    <a:pt x="2844" y="978"/>
                  </a:lnTo>
                  <a:lnTo>
                    <a:pt x="2844" y="978"/>
                  </a:lnTo>
                  <a:lnTo>
                    <a:pt x="2844" y="978"/>
                  </a:lnTo>
                  <a:lnTo>
                    <a:pt x="2844" y="972"/>
                  </a:lnTo>
                  <a:lnTo>
                    <a:pt x="2844" y="972"/>
                  </a:lnTo>
                  <a:lnTo>
                    <a:pt x="2844" y="972"/>
                  </a:lnTo>
                  <a:lnTo>
                    <a:pt x="2850" y="966"/>
                  </a:lnTo>
                  <a:lnTo>
                    <a:pt x="2850" y="966"/>
                  </a:lnTo>
                  <a:lnTo>
                    <a:pt x="2850" y="960"/>
                  </a:lnTo>
                  <a:lnTo>
                    <a:pt x="2850" y="960"/>
                  </a:lnTo>
                  <a:lnTo>
                    <a:pt x="2850" y="960"/>
                  </a:lnTo>
                  <a:lnTo>
                    <a:pt x="2850" y="954"/>
                  </a:lnTo>
                  <a:lnTo>
                    <a:pt x="2856" y="954"/>
                  </a:lnTo>
                  <a:lnTo>
                    <a:pt x="2856" y="948"/>
                  </a:lnTo>
                  <a:lnTo>
                    <a:pt x="2856" y="948"/>
                  </a:lnTo>
                  <a:lnTo>
                    <a:pt x="2856" y="948"/>
                  </a:lnTo>
                  <a:lnTo>
                    <a:pt x="2856" y="942"/>
                  </a:lnTo>
                  <a:lnTo>
                    <a:pt x="2856" y="942"/>
                  </a:lnTo>
                  <a:lnTo>
                    <a:pt x="2862" y="936"/>
                  </a:lnTo>
                  <a:lnTo>
                    <a:pt x="2862" y="936"/>
                  </a:lnTo>
                  <a:lnTo>
                    <a:pt x="2862" y="930"/>
                  </a:lnTo>
                  <a:lnTo>
                    <a:pt x="2862" y="930"/>
                  </a:lnTo>
                  <a:lnTo>
                    <a:pt x="2862" y="924"/>
                  </a:lnTo>
                  <a:lnTo>
                    <a:pt x="2868" y="918"/>
                  </a:lnTo>
                  <a:lnTo>
                    <a:pt x="2868" y="918"/>
                  </a:lnTo>
                  <a:lnTo>
                    <a:pt x="2868" y="912"/>
                  </a:lnTo>
                  <a:lnTo>
                    <a:pt x="2868" y="912"/>
                  </a:lnTo>
                  <a:lnTo>
                    <a:pt x="2868" y="906"/>
                  </a:lnTo>
                  <a:lnTo>
                    <a:pt x="2868" y="906"/>
                  </a:lnTo>
                  <a:lnTo>
                    <a:pt x="2874" y="906"/>
                  </a:lnTo>
                  <a:lnTo>
                    <a:pt x="2874" y="900"/>
                  </a:lnTo>
                  <a:lnTo>
                    <a:pt x="2874" y="900"/>
                  </a:lnTo>
                  <a:lnTo>
                    <a:pt x="2874" y="894"/>
                  </a:lnTo>
                  <a:lnTo>
                    <a:pt x="2874" y="894"/>
                  </a:lnTo>
                  <a:lnTo>
                    <a:pt x="2874" y="888"/>
                  </a:lnTo>
                  <a:lnTo>
                    <a:pt x="2874" y="888"/>
                  </a:lnTo>
                  <a:lnTo>
                    <a:pt x="2880" y="882"/>
                  </a:lnTo>
                  <a:lnTo>
                    <a:pt x="2880" y="882"/>
                  </a:lnTo>
                  <a:lnTo>
                    <a:pt x="2880" y="876"/>
                  </a:lnTo>
                  <a:lnTo>
                    <a:pt x="2880" y="876"/>
                  </a:lnTo>
                  <a:lnTo>
                    <a:pt x="2880" y="870"/>
                  </a:lnTo>
                  <a:lnTo>
                    <a:pt x="2880" y="870"/>
                  </a:lnTo>
                  <a:lnTo>
                    <a:pt x="2886" y="864"/>
                  </a:lnTo>
                  <a:lnTo>
                    <a:pt x="2886" y="864"/>
                  </a:lnTo>
                  <a:lnTo>
                    <a:pt x="2886" y="858"/>
                  </a:lnTo>
                  <a:lnTo>
                    <a:pt x="2886" y="858"/>
                  </a:lnTo>
                  <a:lnTo>
                    <a:pt x="2886" y="852"/>
                  </a:lnTo>
                  <a:lnTo>
                    <a:pt x="2886" y="852"/>
                  </a:lnTo>
                  <a:lnTo>
                    <a:pt x="2892" y="846"/>
                  </a:lnTo>
                  <a:lnTo>
                    <a:pt x="2892" y="846"/>
                  </a:lnTo>
                  <a:lnTo>
                    <a:pt x="2892" y="840"/>
                  </a:lnTo>
                  <a:lnTo>
                    <a:pt x="2892" y="840"/>
                  </a:lnTo>
                  <a:lnTo>
                    <a:pt x="2892" y="834"/>
                  </a:lnTo>
                  <a:lnTo>
                    <a:pt x="2892" y="834"/>
                  </a:lnTo>
                  <a:lnTo>
                    <a:pt x="2898" y="828"/>
                  </a:lnTo>
                  <a:lnTo>
                    <a:pt x="2898" y="828"/>
                  </a:lnTo>
                  <a:lnTo>
                    <a:pt x="2898" y="828"/>
                  </a:lnTo>
                  <a:lnTo>
                    <a:pt x="2898" y="822"/>
                  </a:lnTo>
                  <a:lnTo>
                    <a:pt x="2898" y="822"/>
                  </a:lnTo>
                  <a:lnTo>
                    <a:pt x="2898" y="816"/>
                  </a:lnTo>
                  <a:lnTo>
                    <a:pt x="2904" y="816"/>
                  </a:lnTo>
                  <a:lnTo>
                    <a:pt x="2904" y="810"/>
                  </a:lnTo>
                  <a:lnTo>
                    <a:pt x="2904" y="810"/>
                  </a:lnTo>
                  <a:lnTo>
                    <a:pt x="2904" y="804"/>
                  </a:lnTo>
                  <a:lnTo>
                    <a:pt x="2904" y="804"/>
                  </a:lnTo>
                  <a:lnTo>
                    <a:pt x="2904" y="798"/>
                  </a:lnTo>
                  <a:lnTo>
                    <a:pt x="2910" y="798"/>
                  </a:lnTo>
                  <a:lnTo>
                    <a:pt x="2910" y="792"/>
                  </a:lnTo>
                  <a:lnTo>
                    <a:pt x="2910" y="792"/>
                  </a:lnTo>
                  <a:lnTo>
                    <a:pt x="2910" y="786"/>
                  </a:lnTo>
                  <a:lnTo>
                    <a:pt x="2910" y="786"/>
                  </a:lnTo>
                  <a:lnTo>
                    <a:pt x="2910" y="780"/>
                  </a:lnTo>
                  <a:lnTo>
                    <a:pt x="2916" y="780"/>
                  </a:lnTo>
                  <a:lnTo>
                    <a:pt x="2916" y="774"/>
                  </a:lnTo>
                  <a:lnTo>
                    <a:pt x="2916" y="774"/>
                  </a:lnTo>
                  <a:lnTo>
                    <a:pt x="2916" y="768"/>
                  </a:lnTo>
                  <a:lnTo>
                    <a:pt x="2916" y="768"/>
                  </a:lnTo>
                  <a:lnTo>
                    <a:pt x="2916" y="762"/>
                  </a:lnTo>
                  <a:lnTo>
                    <a:pt x="2916" y="762"/>
                  </a:lnTo>
                  <a:lnTo>
                    <a:pt x="2922" y="756"/>
                  </a:lnTo>
                  <a:lnTo>
                    <a:pt x="2922" y="756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44"/>
                  </a:lnTo>
                  <a:lnTo>
                    <a:pt x="2922" y="744"/>
                  </a:lnTo>
                  <a:lnTo>
                    <a:pt x="2928" y="738"/>
                  </a:lnTo>
                  <a:lnTo>
                    <a:pt x="2928" y="738"/>
                  </a:lnTo>
                  <a:lnTo>
                    <a:pt x="2928" y="732"/>
                  </a:lnTo>
                  <a:lnTo>
                    <a:pt x="2928" y="732"/>
                  </a:lnTo>
                  <a:lnTo>
                    <a:pt x="2928" y="726"/>
                  </a:lnTo>
                  <a:lnTo>
                    <a:pt x="2928" y="726"/>
                  </a:lnTo>
                  <a:lnTo>
                    <a:pt x="2934" y="726"/>
                  </a:lnTo>
                  <a:lnTo>
                    <a:pt x="2934" y="720"/>
                  </a:lnTo>
                  <a:lnTo>
                    <a:pt x="2934" y="720"/>
                  </a:lnTo>
                  <a:lnTo>
                    <a:pt x="2934" y="714"/>
                  </a:lnTo>
                  <a:lnTo>
                    <a:pt x="2934" y="714"/>
                  </a:lnTo>
                  <a:lnTo>
                    <a:pt x="2934" y="708"/>
                  </a:lnTo>
                  <a:lnTo>
                    <a:pt x="2940" y="708"/>
                  </a:lnTo>
                  <a:lnTo>
                    <a:pt x="2940" y="702"/>
                  </a:lnTo>
                  <a:lnTo>
                    <a:pt x="2940" y="702"/>
                  </a:lnTo>
                  <a:lnTo>
                    <a:pt x="2940" y="696"/>
                  </a:lnTo>
                  <a:lnTo>
                    <a:pt x="2940" y="696"/>
                  </a:lnTo>
                  <a:lnTo>
                    <a:pt x="2940" y="690"/>
                  </a:lnTo>
                  <a:lnTo>
                    <a:pt x="2946" y="690"/>
                  </a:lnTo>
                  <a:lnTo>
                    <a:pt x="2946" y="684"/>
                  </a:lnTo>
                  <a:lnTo>
                    <a:pt x="2946" y="684"/>
                  </a:lnTo>
                  <a:lnTo>
                    <a:pt x="2946" y="678"/>
                  </a:lnTo>
                  <a:lnTo>
                    <a:pt x="2946" y="678"/>
                  </a:lnTo>
                  <a:lnTo>
                    <a:pt x="2946" y="672"/>
                  </a:lnTo>
                  <a:lnTo>
                    <a:pt x="2952" y="672"/>
                  </a:lnTo>
                  <a:lnTo>
                    <a:pt x="2952" y="666"/>
                  </a:lnTo>
                  <a:lnTo>
                    <a:pt x="2952" y="666"/>
                  </a:lnTo>
                  <a:lnTo>
                    <a:pt x="2952" y="660"/>
                  </a:lnTo>
                  <a:lnTo>
                    <a:pt x="2952" y="660"/>
                  </a:lnTo>
                  <a:lnTo>
                    <a:pt x="2952" y="654"/>
                  </a:lnTo>
                  <a:lnTo>
                    <a:pt x="2958" y="654"/>
                  </a:lnTo>
                  <a:lnTo>
                    <a:pt x="2958" y="648"/>
                  </a:lnTo>
                  <a:lnTo>
                    <a:pt x="2958" y="648"/>
                  </a:lnTo>
                  <a:lnTo>
                    <a:pt x="2958" y="642"/>
                  </a:lnTo>
                  <a:lnTo>
                    <a:pt x="2958" y="642"/>
                  </a:lnTo>
                  <a:lnTo>
                    <a:pt x="2958" y="636"/>
                  </a:lnTo>
                  <a:lnTo>
                    <a:pt x="2958" y="636"/>
                  </a:lnTo>
                  <a:lnTo>
                    <a:pt x="2964" y="630"/>
                  </a:lnTo>
                  <a:lnTo>
                    <a:pt x="2964" y="630"/>
                  </a:lnTo>
                  <a:lnTo>
                    <a:pt x="2964" y="624"/>
                  </a:lnTo>
                  <a:lnTo>
                    <a:pt x="2964" y="624"/>
                  </a:lnTo>
                  <a:lnTo>
                    <a:pt x="2964" y="618"/>
                  </a:lnTo>
                  <a:lnTo>
                    <a:pt x="2964" y="618"/>
                  </a:lnTo>
                  <a:lnTo>
                    <a:pt x="2970" y="612"/>
                  </a:lnTo>
                  <a:lnTo>
                    <a:pt x="2970" y="612"/>
                  </a:lnTo>
                  <a:lnTo>
                    <a:pt x="2970" y="606"/>
                  </a:lnTo>
                  <a:lnTo>
                    <a:pt x="2970" y="606"/>
                  </a:lnTo>
                  <a:lnTo>
                    <a:pt x="2970" y="600"/>
                  </a:lnTo>
                  <a:lnTo>
                    <a:pt x="2970" y="600"/>
                  </a:lnTo>
                  <a:lnTo>
                    <a:pt x="2976" y="594"/>
                  </a:lnTo>
                  <a:lnTo>
                    <a:pt x="2976" y="594"/>
                  </a:lnTo>
                  <a:lnTo>
                    <a:pt x="2976" y="588"/>
                  </a:lnTo>
                  <a:lnTo>
                    <a:pt x="2976" y="588"/>
                  </a:lnTo>
                  <a:lnTo>
                    <a:pt x="2976" y="582"/>
                  </a:lnTo>
                  <a:lnTo>
                    <a:pt x="2976" y="582"/>
                  </a:lnTo>
                  <a:lnTo>
                    <a:pt x="2982" y="582"/>
                  </a:lnTo>
                  <a:lnTo>
                    <a:pt x="2982" y="576"/>
                  </a:lnTo>
                  <a:lnTo>
                    <a:pt x="2982" y="576"/>
                  </a:lnTo>
                  <a:lnTo>
                    <a:pt x="2982" y="570"/>
                  </a:lnTo>
                  <a:lnTo>
                    <a:pt x="2982" y="570"/>
                  </a:lnTo>
                  <a:lnTo>
                    <a:pt x="2982" y="564"/>
                  </a:lnTo>
                  <a:lnTo>
                    <a:pt x="2988" y="564"/>
                  </a:lnTo>
                  <a:lnTo>
                    <a:pt x="2988" y="558"/>
                  </a:lnTo>
                  <a:lnTo>
                    <a:pt x="2988" y="558"/>
                  </a:lnTo>
                  <a:lnTo>
                    <a:pt x="2988" y="552"/>
                  </a:lnTo>
                  <a:lnTo>
                    <a:pt x="2988" y="552"/>
                  </a:lnTo>
                  <a:lnTo>
                    <a:pt x="2988" y="546"/>
                  </a:lnTo>
                  <a:lnTo>
                    <a:pt x="2994" y="546"/>
                  </a:lnTo>
                  <a:lnTo>
                    <a:pt x="2994" y="540"/>
                  </a:lnTo>
                  <a:lnTo>
                    <a:pt x="2994" y="540"/>
                  </a:lnTo>
                  <a:lnTo>
                    <a:pt x="2994" y="534"/>
                  </a:lnTo>
                  <a:lnTo>
                    <a:pt x="2994" y="534"/>
                  </a:lnTo>
                  <a:lnTo>
                    <a:pt x="2994" y="528"/>
                  </a:lnTo>
                  <a:lnTo>
                    <a:pt x="3000" y="528"/>
                  </a:lnTo>
                  <a:lnTo>
                    <a:pt x="3000" y="522"/>
                  </a:lnTo>
                  <a:lnTo>
                    <a:pt x="3000" y="522"/>
                  </a:lnTo>
                  <a:lnTo>
                    <a:pt x="3000" y="516"/>
                  </a:lnTo>
                  <a:lnTo>
                    <a:pt x="3000" y="516"/>
                  </a:lnTo>
                  <a:lnTo>
                    <a:pt x="3000" y="510"/>
                  </a:lnTo>
                  <a:lnTo>
                    <a:pt x="3006" y="510"/>
                  </a:lnTo>
                  <a:lnTo>
                    <a:pt x="3006" y="504"/>
                  </a:lnTo>
                  <a:lnTo>
                    <a:pt x="3006" y="504"/>
                  </a:lnTo>
                  <a:lnTo>
                    <a:pt x="3006" y="498"/>
                  </a:lnTo>
                  <a:lnTo>
                    <a:pt x="3006" y="498"/>
                  </a:lnTo>
                  <a:lnTo>
                    <a:pt x="3006" y="492"/>
                  </a:lnTo>
                  <a:lnTo>
                    <a:pt x="3006" y="492"/>
                  </a:lnTo>
                  <a:lnTo>
                    <a:pt x="3012" y="486"/>
                  </a:lnTo>
                  <a:lnTo>
                    <a:pt x="3012" y="486"/>
                  </a:lnTo>
                  <a:lnTo>
                    <a:pt x="3012" y="480"/>
                  </a:lnTo>
                  <a:lnTo>
                    <a:pt x="3012" y="480"/>
                  </a:lnTo>
                  <a:lnTo>
                    <a:pt x="3012" y="474"/>
                  </a:lnTo>
                  <a:lnTo>
                    <a:pt x="3012" y="474"/>
                  </a:lnTo>
                  <a:lnTo>
                    <a:pt x="3018" y="468"/>
                  </a:lnTo>
                  <a:lnTo>
                    <a:pt x="3018" y="468"/>
                  </a:lnTo>
                  <a:lnTo>
                    <a:pt x="3018" y="462"/>
                  </a:lnTo>
                  <a:lnTo>
                    <a:pt x="3018" y="462"/>
                  </a:lnTo>
                  <a:lnTo>
                    <a:pt x="3018" y="456"/>
                  </a:lnTo>
                  <a:lnTo>
                    <a:pt x="3018" y="456"/>
                  </a:lnTo>
                  <a:lnTo>
                    <a:pt x="3024" y="450"/>
                  </a:lnTo>
                  <a:lnTo>
                    <a:pt x="3024" y="450"/>
                  </a:lnTo>
                  <a:lnTo>
                    <a:pt x="3024" y="444"/>
                  </a:lnTo>
                  <a:lnTo>
                    <a:pt x="3024" y="444"/>
                  </a:lnTo>
                  <a:lnTo>
                    <a:pt x="3024" y="438"/>
                  </a:lnTo>
                  <a:lnTo>
                    <a:pt x="3024" y="438"/>
                  </a:lnTo>
                  <a:lnTo>
                    <a:pt x="3030" y="432"/>
                  </a:lnTo>
                  <a:lnTo>
                    <a:pt x="3030" y="432"/>
                  </a:lnTo>
                  <a:lnTo>
                    <a:pt x="3030" y="426"/>
                  </a:lnTo>
                  <a:lnTo>
                    <a:pt x="3030" y="426"/>
                  </a:lnTo>
                  <a:lnTo>
                    <a:pt x="3030" y="420"/>
                  </a:lnTo>
                  <a:lnTo>
                    <a:pt x="3030" y="420"/>
                  </a:lnTo>
                  <a:lnTo>
                    <a:pt x="3036" y="414"/>
                  </a:lnTo>
                  <a:lnTo>
                    <a:pt x="3036" y="414"/>
                  </a:lnTo>
                  <a:lnTo>
                    <a:pt x="3036" y="408"/>
                  </a:lnTo>
                  <a:lnTo>
                    <a:pt x="3036" y="408"/>
                  </a:lnTo>
                  <a:lnTo>
                    <a:pt x="3036" y="402"/>
                  </a:lnTo>
                  <a:lnTo>
                    <a:pt x="3036" y="402"/>
                  </a:lnTo>
                  <a:lnTo>
                    <a:pt x="3042" y="396"/>
                  </a:lnTo>
                  <a:lnTo>
                    <a:pt x="3042" y="396"/>
                  </a:lnTo>
                  <a:lnTo>
                    <a:pt x="3042" y="390"/>
                  </a:lnTo>
                  <a:lnTo>
                    <a:pt x="3042" y="390"/>
                  </a:lnTo>
                  <a:lnTo>
                    <a:pt x="3042" y="384"/>
                  </a:lnTo>
                  <a:lnTo>
                    <a:pt x="3042" y="384"/>
                  </a:lnTo>
                  <a:lnTo>
                    <a:pt x="3048" y="378"/>
                  </a:lnTo>
                  <a:lnTo>
                    <a:pt x="3048" y="378"/>
                  </a:lnTo>
                  <a:lnTo>
                    <a:pt x="3048" y="372"/>
                  </a:lnTo>
                  <a:lnTo>
                    <a:pt x="3048" y="372"/>
                  </a:lnTo>
                  <a:lnTo>
                    <a:pt x="3048" y="366"/>
                  </a:lnTo>
                  <a:lnTo>
                    <a:pt x="3048" y="366"/>
                  </a:lnTo>
                  <a:lnTo>
                    <a:pt x="3048" y="360"/>
                  </a:lnTo>
                  <a:lnTo>
                    <a:pt x="3054" y="360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48"/>
                  </a:lnTo>
                  <a:lnTo>
                    <a:pt x="3054" y="348"/>
                  </a:lnTo>
                  <a:lnTo>
                    <a:pt x="3060" y="342"/>
                  </a:lnTo>
                  <a:lnTo>
                    <a:pt x="3060" y="342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0"/>
                  </a:lnTo>
                  <a:lnTo>
                    <a:pt x="3060" y="330"/>
                  </a:lnTo>
                  <a:lnTo>
                    <a:pt x="3066" y="324"/>
                  </a:lnTo>
                  <a:lnTo>
                    <a:pt x="3066" y="324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2"/>
                  </a:lnTo>
                  <a:lnTo>
                    <a:pt x="3066" y="312"/>
                  </a:lnTo>
                  <a:lnTo>
                    <a:pt x="3072" y="306"/>
                  </a:lnTo>
                  <a:lnTo>
                    <a:pt x="3072" y="306"/>
                  </a:lnTo>
                  <a:lnTo>
                    <a:pt x="3072" y="300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72" y="294"/>
                  </a:lnTo>
                  <a:lnTo>
                    <a:pt x="3078" y="288"/>
                  </a:lnTo>
                  <a:lnTo>
                    <a:pt x="3078" y="288"/>
                  </a:lnTo>
                  <a:lnTo>
                    <a:pt x="3078" y="282"/>
                  </a:lnTo>
                  <a:lnTo>
                    <a:pt x="3078" y="282"/>
                  </a:lnTo>
                  <a:lnTo>
                    <a:pt x="3078" y="276"/>
                  </a:lnTo>
                  <a:lnTo>
                    <a:pt x="3078" y="276"/>
                  </a:lnTo>
                  <a:lnTo>
                    <a:pt x="3084" y="270"/>
                  </a:lnTo>
                  <a:lnTo>
                    <a:pt x="3084" y="270"/>
                  </a:lnTo>
                  <a:lnTo>
                    <a:pt x="3084" y="264"/>
                  </a:lnTo>
                  <a:lnTo>
                    <a:pt x="3084" y="264"/>
                  </a:lnTo>
                  <a:lnTo>
                    <a:pt x="3084" y="258"/>
                  </a:lnTo>
                  <a:lnTo>
                    <a:pt x="3084" y="258"/>
                  </a:lnTo>
                  <a:lnTo>
                    <a:pt x="3090" y="252"/>
                  </a:lnTo>
                  <a:lnTo>
                    <a:pt x="3090" y="252"/>
                  </a:lnTo>
                  <a:lnTo>
                    <a:pt x="3090" y="246"/>
                  </a:lnTo>
                  <a:lnTo>
                    <a:pt x="3090" y="246"/>
                  </a:lnTo>
                  <a:lnTo>
                    <a:pt x="3090" y="240"/>
                  </a:lnTo>
                  <a:lnTo>
                    <a:pt x="3090" y="240"/>
                  </a:lnTo>
                  <a:lnTo>
                    <a:pt x="3090" y="234"/>
                  </a:lnTo>
                  <a:lnTo>
                    <a:pt x="3096" y="234"/>
                  </a:lnTo>
                  <a:lnTo>
                    <a:pt x="3096" y="228"/>
                  </a:lnTo>
                  <a:lnTo>
                    <a:pt x="3096" y="228"/>
                  </a:lnTo>
                  <a:lnTo>
                    <a:pt x="3096" y="222"/>
                  </a:lnTo>
                  <a:lnTo>
                    <a:pt x="3096" y="222"/>
                  </a:lnTo>
                  <a:lnTo>
                    <a:pt x="3096" y="216"/>
                  </a:lnTo>
                  <a:lnTo>
                    <a:pt x="3102" y="216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198"/>
                  </a:lnTo>
                  <a:lnTo>
                    <a:pt x="3108" y="198"/>
                  </a:lnTo>
                  <a:lnTo>
                    <a:pt x="3108" y="192"/>
                  </a:lnTo>
                  <a:lnTo>
                    <a:pt x="3108" y="192"/>
                  </a:lnTo>
                  <a:lnTo>
                    <a:pt x="3108" y="186"/>
                  </a:lnTo>
                  <a:lnTo>
                    <a:pt x="3108" y="186"/>
                  </a:lnTo>
                  <a:lnTo>
                    <a:pt x="3108" y="180"/>
                  </a:lnTo>
                  <a:lnTo>
                    <a:pt x="3114" y="180"/>
                  </a:lnTo>
                  <a:lnTo>
                    <a:pt x="3114" y="174"/>
                  </a:lnTo>
                  <a:lnTo>
                    <a:pt x="3114" y="174"/>
                  </a:lnTo>
                  <a:lnTo>
                    <a:pt x="3114" y="168"/>
                  </a:lnTo>
                  <a:lnTo>
                    <a:pt x="3114" y="168"/>
                  </a:lnTo>
                  <a:lnTo>
                    <a:pt x="3114" y="162"/>
                  </a:lnTo>
                  <a:lnTo>
                    <a:pt x="3120" y="162"/>
                  </a:lnTo>
                  <a:lnTo>
                    <a:pt x="3120" y="156"/>
                  </a:lnTo>
                  <a:lnTo>
                    <a:pt x="3120" y="156"/>
                  </a:lnTo>
                  <a:lnTo>
                    <a:pt x="3120" y="150"/>
                  </a:lnTo>
                  <a:lnTo>
                    <a:pt x="3120" y="150"/>
                  </a:lnTo>
                  <a:lnTo>
                    <a:pt x="3120" y="144"/>
                  </a:lnTo>
                  <a:lnTo>
                    <a:pt x="3126" y="144"/>
                  </a:lnTo>
                  <a:lnTo>
                    <a:pt x="3126" y="138"/>
                  </a:lnTo>
                  <a:lnTo>
                    <a:pt x="3126" y="138"/>
                  </a:lnTo>
                  <a:lnTo>
                    <a:pt x="3126" y="132"/>
                  </a:lnTo>
                  <a:lnTo>
                    <a:pt x="3126" y="132"/>
                  </a:lnTo>
                  <a:lnTo>
                    <a:pt x="3126" y="126"/>
                  </a:lnTo>
                  <a:lnTo>
                    <a:pt x="3132" y="126"/>
                  </a:lnTo>
                  <a:lnTo>
                    <a:pt x="3132" y="120"/>
                  </a:lnTo>
                  <a:lnTo>
                    <a:pt x="3132" y="120"/>
                  </a:lnTo>
                  <a:lnTo>
                    <a:pt x="3132" y="114"/>
                  </a:lnTo>
                  <a:lnTo>
                    <a:pt x="3132" y="114"/>
                  </a:lnTo>
                  <a:lnTo>
                    <a:pt x="3132" y="108"/>
                  </a:lnTo>
                  <a:lnTo>
                    <a:pt x="3132" y="108"/>
                  </a:lnTo>
                  <a:lnTo>
                    <a:pt x="3138" y="102"/>
                  </a:lnTo>
                  <a:lnTo>
                    <a:pt x="3138" y="102"/>
                  </a:lnTo>
                  <a:lnTo>
                    <a:pt x="3138" y="96"/>
                  </a:lnTo>
                  <a:lnTo>
                    <a:pt x="3138" y="90"/>
                  </a:lnTo>
                  <a:lnTo>
                    <a:pt x="3138" y="90"/>
                  </a:lnTo>
                  <a:lnTo>
                    <a:pt x="3144" y="84"/>
                  </a:lnTo>
                  <a:lnTo>
                    <a:pt x="3144" y="84"/>
                  </a:lnTo>
                  <a:lnTo>
                    <a:pt x="3144" y="78"/>
                  </a:lnTo>
                  <a:lnTo>
                    <a:pt x="3144" y="78"/>
                  </a:lnTo>
                  <a:lnTo>
                    <a:pt x="3144" y="72"/>
                  </a:lnTo>
                  <a:lnTo>
                    <a:pt x="3144" y="72"/>
                  </a:lnTo>
                  <a:lnTo>
                    <a:pt x="3150" y="66"/>
                  </a:lnTo>
                  <a:lnTo>
                    <a:pt x="3150" y="66"/>
                  </a:lnTo>
                  <a:lnTo>
                    <a:pt x="3150" y="66"/>
                  </a:lnTo>
                  <a:lnTo>
                    <a:pt x="3150" y="60"/>
                  </a:lnTo>
                  <a:lnTo>
                    <a:pt x="3150" y="60"/>
                  </a:lnTo>
                  <a:lnTo>
                    <a:pt x="3150" y="54"/>
                  </a:lnTo>
                  <a:lnTo>
                    <a:pt x="3156" y="54"/>
                  </a:lnTo>
                  <a:lnTo>
                    <a:pt x="3156" y="54"/>
                  </a:lnTo>
                  <a:lnTo>
                    <a:pt x="3156" y="48"/>
                  </a:lnTo>
                  <a:lnTo>
                    <a:pt x="3156" y="48"/>
                  </a:lnTo>
                  <a:lnTo>
                    <a:pt x="3156" y="42"/>
                  </a:lnTo>
                  <a:lnTo>
                    <a:pt x="3156" y="42"/>
                  </a:lnTo>
                  <a:lnTo>
                    <a:pt x="3162" y="42"/>
                  </a:lnTo>
                  <a:lnTo>
                    <a:pt x="3162" y="36"/>
                  </a:lnTo>
                  <a:lnTo>
                    <a:pt x="3162" y="36"/>
                  </a:lnTo>
                  <a:lnTo>
                    <a:pt x="3162" y="36"/>
                  </a:lnTo>
                  <a:lnTo>
                    <a:pt x="3162" y="30"/>
                  </a:lnTo>
                  <a:lnTo>
                    <a:pt x="3162" y="30"/>
                  </a:lnTo>
                  <a:lnTo>
                    <a:pt x="3168" y="30"/>
                  </a:lnTo>
                  <a:lnTo>
                    <a:pt x="3168" y="30"/>
                  </a:lnTo>
                  <a:lnTo>
                    <a:pt x="3168" y="24"/>
                  </a:lnTo>
                  <a:lnTo>
                    <a:pt x="3168" y="24"/>
                  </a:lnTo>
                  <a:lnTo>
                    <a:pt x="3168" y="24"/>
                  </a:lnTo>
                  <a:lnTo>
                    <a:pt x="3168" y="18"/>
                  </a:lnTo>
                  <a:lnTo>
                    <a:pt x="3168" y="18"/>
                  </a:lnTo>
                  <a:lnTo>
                    <a:pt x="3174" y="18"/>
                  </a:lnTo>
                  <a:lnTo>
                    <a:pt x="3174" y="18"/>
                  </a:lnTo>
                  <a:lnTo>
                    <a:pt x="3174" y="18"/>
                  </a:lnTo>
                  <a:lnTo>
                    <a:pt x="3174" y="12"/>
                  </a:lnTo>
                  <a:lnTo>
                    <a:pt x="3174" y="12"/>
                  </a:lnTo>
                  <a:lnTo>
                    <a:pt x="3174" y="12"/>
                  </a:lnTo>
                  <a:lnTo>
                    <a:pt x="3180" y="12"/>
                  </a:lnTo>
                  <a:lnTo>
                    <a:pt x="3180" y="12"/>
                  </a:lnTo>
                  <a:lnTo>
                    <a:pt x="3180" y="6"/>
                  </a:lnTo>
                  <a:lnTo>
                    <a:pt x="3180" y="6"/>
                  </a:lnTo>
                  <a:lnTo>
                    <a:pt x="3180" y="6"/>
                  </a:lnTo>
                  <a:lnTo>
                    <a:pt x="3180" y="6"/>
                  </a:lnTo>
                  <a:lnTo>
                    <a:pt x="3186" y="6"/>
                  </a:lnTo>
                  <a:lnTo>
                    <a:pt x="3186" y="6"/>
                  </a:lnTo>
                  <a:lnTo>
                    <a:pt x="3186" y="6"/>
                  </a:lnTo>
                  <a:lnTo>
                    <a:pt x="3186" y="6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6"/>
                  </a:lnTo>
                  <a:lnTo>
                    <a:pt x="3210" y="6"/>
                  </a:lnTo>
                  <a:lnTo>
                    <a:pt x="3210" y="6"/>
                  </a:lnTo>
                  <a:lnTo>
                    <a:pt x="3210" y="6"/>
                  </a:lnTo>
                  <a:lnTo>
                    <a:pt x="3210" y="6"/>
                  </a:lnTo>
                  <a:lnTo>
                    <a:pt x="3216" y="6"/>
                  </a:lnTo>
                  <a:lnTo>
                    <a:pt x="3216" y="6"/>
                  </a:lnTo>
                  <a:lnTo>
                    <a:pt x="3216" y="6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22" y="12"/>
                  </a:lnTo>
                  <a:lnTo>
                    <a:pt x="3222" y="12"/>
                  </a:lnTo>
                  <a:lnTo>
                    <a:pt x="3222" y="18"/>
                  </a:lnTo>
                  <a:lnTo>
                    <a:pt x="3222" y="18"/>
                  </a:lnTo>
                  <a:lnTo>
                    <a:pt x="3222" y="18"/>
                  </a:lnTo>
                  <a:lnTo>
                    <a:pt x="3222" y="18"/>
                  </a:lnTo>
                  <a:lnTo>
                    <a:pt x="3228" y="24"/>
                  </a:lnTo>
                  <a:lnTo>
                    <a:pt x="3228" y="24"/>
                  </a:lnTo>
                  <a:lnTo>
                    <a:pt x="3228" y="24"/>
                  </a:lnTo>
                  <a:lnTo>
                    <a:pt x="3228" y="24"/>
                  </a:lnTo>
                  <a:lnTo>
                    <a:pt x="3228" y="30"/>
                  </a:lnTo>
                  <a:lnTo>
                    <a:pt x="3228" y="30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4" y="36"/>
                  </a:lnTo>
                  <a:lnTo>
                    <a:pt x="3234" y="36"/>
                  </a:lnTo>
                  <a:lnTo>
                    <a:pt x="3234" y="36"/>
                  </a:lnTo>
                  <a:lnTo>
                    <a:pt x="3234" y="42"/>
                  </a:lnTo>
                  <a:lnTo>
                    <a:pt x="3240" y="42"/>
                  </a:lnTo>
                  <a:lnTo>
                    <a:pt x="3240" y="42"/>
                  </a:lnTo>
                  <a:lnTo>
                    <a:pt x="3240" y="48"/>
                  </a:lnTo>
                  <a:lnTo>
                    <a:pt x="3240" y="48"/>
                  </a:lnTo>
                  <a:lnTo>
                    <a:pt x="3240" y="48"/>
                  </a:lnTo>
                  <a:lnTo>
                    <a:pt x="3240" y="54"/>
                  </a:lnTo>
                  <a:lnTo>
                    <a:pt x="3246" y="54"/>
                  </a:lnTo>
                  <a:lnTo>
                    <a:pt x="3246" y="54"/>
                  </a:lnTo>
                  <a:lnTo>
                    <a:pt x="3246" y="60"/>
                  </a:lnTo>
                  <a:lnTo>
                    <a:pt x="3246" y="60"/>
                  </a:lnTo>
                  <a:lnTo>
                    <a:pt x="3246" y="60"/>
                  </a:lnTo>
                  <a:lnTo>
                    <a:pt x="3246" y="66"/>
                  </a:lnTo>
                  <a:lnTo>
                    <a:pt x="3246" y="66"/>
                  </a:lnTo>
                  <a:lnTo>
                    <a:pt x="3252" y="66"/>
                  </a:lnTo>
                  <a:lnTo>
                    <a:pt x="3252" y="72"/>
                  </a:lnTo>
                  <a:lnTo>
                    <a:pt x="3252" y="72"/>
                  </a:lnTo>
                  <a:lnTo>
                    <a:pt x="3252" y="72"/>
                  </a:lnTo>
                  <a:lnTo>
                    <a:pt x="3252" y="78"/>
                  </a:lnTo>
                  <a:lnTo>
                    <a:pt x="3252" y="78"/>
                  </a:lnTo>
                  <a:lnTo>
                    <a:pt x="3258" y="78"/>
                  </a:lnTo>
                  <a:lnTo>
                    <a:pt x="3258" y="84"/>
                  </a:lnTo>
                  <a:lnTo>
                    <a:pt x="3258" y="84"/>
                  </a:lnTo>
                  <a:lnTo>
                    <a:pt x="3258" y="84"/>
                  </a:lnTo>
                  <a:lnTo>
                    <a:pt x="3258" y="90"/>
                  </a:lnTo>
                  <a:lnTo>
                    <a:pt x="3258" y="90"/>
                  </a:lnTo>
                  <a:lnTo>
                    <a:pt x="3264" y="90"/>
                  </a:lnTo>
                  <a:lnTo>
                    <a:pt x="3264" y="96"/>
                  </a:lnTo>
                  <a:lnTo>
                    <a:pt x="3264" y="96"/>
                  </a:lnTo>
                  <a:lnTo>
                    <a:pt x="3264" y="96"/>
                  </a:lnTo>
                  <a:lnTo>
                    <a:pt x="3264" y="102"/>
                  </a:lnTo>
                  <a:lnTo>
                    <a:pt x="3264" y="102"/>
                  </a:lnTo>
                  <a:lnTo>
                    <a:pt x="3270" y="102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14"/>
                  </a:lnTo>
                  <a:lnTo>
                    <a:pt x="3270" y="114"/>
                  </a:lnTo>
                  <a:lnTo>
                    <a:pt x="3276" y="114"/>
                  </a:lnTo>
                  <a:lnTo>
                    <a:pt x="3276" y="120"/>
                  </a:lnTo>
                  <a:lnTo>
                    <a:pt x="3276" y="120"/>
                  </a:lnTo>
                  <a:lnTo>
                    <a:pt x="3276" y="120"/>
                  </a:lnTo>
                  <a:lnTo>
                    <a:pt x="3276" y="126"/>
                  </a:lnTo>
                  <a:lnTo>
                    <a:pt x="3276" y="126"/>
                  </a:lnTo>
                  <a:lnTo>
                    <a:pt x="3282" y="126"/>
                  </a:lnTo>
                  <a:lnTo>
                    <a:pt x="3282" y="132"/>
                  </a:lnTo>
                  <a:lnTo>
                    <a:pt x="3282" y="132"/>
                  </a:lnTo>
                  <a:lnTo>
                    <a:pt x="3282" y="132"/>
                  </a:lnTo>
                  <a:lnTo>
                    <a:pt x="3282" y="138"/>
                  </a:lnTo>
                  <a:lnTo>
                    <a:pt x="3282" y="138"/>
                  </a:lnTo>
                  <a:lnTo>
                    <a:pt x="3288" y="138"/>
                  </a:lnTo>
                  <a:lnTo>
                    <a:pt x="3288" y="144"/>
                  </a:lnTo>
                  <a:lnTo>
                    <a:pt x="3288" y="144"/>
                  </a:lnTo>
                  <a:lnTo>
                    <a:pt x="3288" y="144"/>
                  </a:lnTo>
                  <a:lnTo>
                    <a:pt x="3288" y="150"/>
                  </a:lnTo>
                  <a:lnTo>
                    <a:pt x="3288" y="150"/>
                  </a:lnTo>
                  <a:lnTo>
                    <a:pt x="3288" y="150"/>
                  </a:lnTo>
                  <a:lnTo>
                    <a:pt x="3294" y="150"/>
                  </a:lnTo>
                  <a:lnTo>
                    <a:pt x="3294" y="156"/>
                  </a:lnTo>
                  <a:lnTo>
                    <a:pt x="3294" y="156"/>
                  </a:lnTo>
                  <a:lnTo>
                    <a:pt x="3294" y="156"/>
                  </a:lnTo>
                  <a:lnTo>
                    <a:pt x="3294" y="162"/>
                  </a:lnTo>
                  <a:lnTo>
                    <a:pt x="3294" y="162"/>
                  </a:lnTo>
                  <a:lnTo>
                    <a:pt x="3300" y="162"/>
                  </a:lnTo>
                  <a:lnTo>
                    <a:pt x="3300" y="168"/>
                  </a:lnTo>
                  <a:lnTo>
                    <a:pt x="3300" y="168"/>
                  </a:lnTo>
                  <a:lnTo>
                    <a:pt x="3300" y="168"/>
                  </a:lnTo>
                  <a:lnTo>
                    <a:pt x="3300" y="174"/>
                  </a:lnTo>
                  <a:lnTo>
                    <a:pt x="3300" y="174"/>
                  </a:lnTo>
                  <a:lnTo>
                    <a:pt x="3306" y="174"/>
                  </a:lnTo>
                  <a:lnTo>
                    <a:pt x="3306" y="180"/>
                  </a:lnTo>
                  <a:lnTo>
                    <a:pt x="3306" y="180"/>
                  </a:lnTo>
                  <a:lnTo>
                    <a:pt x="3306" y="180"/>
                  </a:lnTo>
                  <a:lnTo>
                    <a:pt x="3306" y="186"/>
                  </a:lnTo>
                  <a:lnTo>
                    <a:pt x="3306" y="186"/>
                  </a:lnTo>
                  <a:lnTo>
                    <a:pt x="3312" y="186"/>
                  </a:lnTo>
                  <a:lnTo>
                    <a:pt x="3312" y="192"/>
                  </a:lnTo>
                  <a:lnTo>
                    <a:pt x="3312" y="192"/>
                  </a:lnTo>
                  <a:lnTo>
                    <a:pt x="3312" y="192"/>
                  </a:lnTo>
                  <a:lnTo>
                    <a:pt x="3312" y="198"/>
                  </a:lnTo>
                  <a:lnTo>
                    <a:pt x="3312" y="198"/>
                  </a:lnTo>
                  <a:lnTo>
                    <a:pt x="3318" y="198"/>
                  </a:lnTo>
                  <a:lnTo>
                    <a:pt x="3318" y="204"/>
                  </a:lnTo>
                  <a:lnTo>
                    <a:pt x="3318" y="204"/>
                  </a:lnTo>
                  <a:lnTo>
                    <a:pt x="3318" y="204"/>
                  </a:lnTo>
                  <a:lnTo>
                    <a:pt x="3318" y="210"/>
                  </a:lnTo>
                  <a:lnTo>
                    <a:pt x="3318" y="210"/>
                  </a:lnTo>
                  <a:lnTo>
                    <a:pt x="3324" y="210"/>
                  </a:lnTo>
                  <a:lnTo>
                    <a:pt x="3324" y="216"/>
                  </a:lnTo>
                  <a:lnTo>
                    <a:pt x="3324" y="216"/>
                  </a:lnTo>
                  <a:lnTo>
                    <a:pt x="3324" y="222"/>
                  </a:lnTo>
                  <a:lnTo>
                    <a:pt x="3324" y="222"/>
                  </a:lnTo>
                  <a:lnTo>
                    <a:pt x="3330" y="222"/>
                  </a:lnTo>
                  <a:lnTo>
                    <a:pt x="3330" y="228"/>
                  </a:lnTo>
                  <a:lnTo>
                    <a:pt x="3330" y="228"/>
                  </a:lnTo>
                  <a:lnTo>
                    <a:pt x="3330" y="228"/>
                  </a:lnTo>
                  <a:lnTo>
                    <a:pt x="3330" y="234"/>
                  </a:lnTo>
                  <a:lnTo>
                    <a:pt x="3330" y="234"/>
                  </a:lnTo>
                  <a:lnTo>
                    <a:pt x="3330" y="234"/>
                  </a:lnTo>
                  <a:lnTo>
                    <a:pt x="3336" y="240"/>
                  </a:lnTo>
                  <a:lnTo>
                    <a:pt x="3336" y="240"/>
                  </a:lnTo>
                  <a:lnTo>
                    <a:pt x="3336" y="240"/>
                  </a:lnTo>
                  <a:lnTo>
                    <a:pt x="3336" y="246"/>
                  </a:lnTo>
                  <a:lnTo>
                    <a:pt x="3336" y="246"/>
                  </a:lnTo>
                  <a:lnTo>
                    <a:pt x="3336" y="246"/>
                  </a:lnTo>
                  <a:lnTo>
                    <a:pt x="3342" y="252"/>
                  </a:lnTo>
                  <a:lnTo>
                    <a:pt x="3342" y="252"/>
                  </a:lnTo>
                  <a:lnTo>
                    <a:pt x="3342" y="252"/>
                  </a:lnTo>
                  <a:lnTo>
                    <a:pt x="3342" y="258"/>
                  </a:lnTo>
                  <a:lnTo>
                    <a:pt x="3342" y="258"/>
                  </a:lnTo>
                  <a:lnTo>
                    <a:pt x="3342" y="258"/>
                  </a:lnTo>
                  <a:lnTo>
                    <a:pt x="3348" y="258"/>
                  </a:lnTo>
                  <a:lnTo>
                    <a:pt x="3348" y="264"/>
                  </a:lnTo>
                  <a:lnTo>
                    <a:pt x="3348" y="264"/>
                  </a:lnTo>
                  <a:lnTo>
                    <a:pt x="3348" y="264"/>
                  </a:lnTo>
                  <a:lnTo>
                    <a:pt x="3348" y="270"/>
                  </a:lnTo>
                  <a:lnTo>
                    <a:pt x="3348" y="270"/>
                  </a:lnTo>
                  <a:lnTo>
                    <a:pt x="3354" y="270"/>
                  </a:lnTo>
                  <a:lnTo>
                    <a:pt x="3354" y="276"/>
                  </a:lnTo>
                  <a:lnTo>
                    <a:pt x="3354" y="276"/>
                  </a:lnTo>
                  <a:lnTo>
                    <a:pt x="3354" y="276"/>
                  </a:lnTo>
                  <a:lnTo>
                    <a:pt x="3354" y="282"/>
                  </a:lnTo>
                  <a:lnTo>
                    <a:pt x="3354" y="282"/>
                  </a:lnTo>
                  <a:lnTo>
                    <a:pt x="3360" y="282"/>
                  </a:lnTo>
                  <a:lnTo>
                    <a:pt x="3360" y="288"/>
                  </a:lnTo>
                  <a:lnTo>
                    <a:pt x="3360" y="288"/>
                  </a:lnTo>
                  <a:lnTo>
                    <a:pt x="3360" y="288"/>
                  </a:lnTo>
                  <a:lnTo>
                    <a:pt x="3360" y="294"/>
                  </a:lnTo>
                  <a:lnTo>
                    <a:pt x="3360" y="294"/>
                  </a:lnTo>
                  <a:lnTo>
                    <a:pt x="3366" y="294"/>
                  </a:lnTo>
                  <a:lnTo>
                    <a:pt x="3366" y="300"/>
                  </a:lnTo>
                  <a:lnTo>
                    <a:pt x="3366" y="300"/>
                  </a:lnTo>
                  <a:lnTo>
                    <a:pt x="3366" y="300"/>
                  </a:lnTo>
                  <a:lnTo>
                    <a:pt x="3366" y="306"/>
                  </a:lnTo>
                  <a:lnTo>
                    <a:pt x="3366" y="306"/>
                  </a:lnTo>
                  <a:lnTo>
                    <a:pt x="3372" y="306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8" y="324"/>
                  </a:lnTo>
                  <a:lnTo>
                    <a:pt x="3378" y="324"/>
                  </a:lnTo>
                  <a:lnTo>
                    <a:pt x="3378" y="324"/>
                  </a:lnTo>
                  <a:lnTo>
                    <a:pt x="3378" y="330"/>
                  </a:lnTo>
                  <a:lnTo>
                    <a:pt x="3378" y="330"/>
                  </a:lnTo>
                  <a:lnTo>
                    <a:pt x="3378" y="330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42"/>
                  </a:lnTo>
                  <a:lnTo>
                    <a:pt x="3384" y="342"/>
                  </a:lnTo>
                  <a:lnTo>
                    <a:pt x="3384" y="342"/>
                  </a:lnTo>
                  <a:lnTo>
                    <a:pt x="3390" y="342"/>
                  </a:lnTo>
                  <a:lnTo>
                    <a:pt x="3390" y="348"/>
                  </a:lnTo>
                  <a:lnTo>
                    <a:pt x="3390" y="348"/>
                  </a:lnTo>
                  <a:lnTo>
                    <a:pt x="3390" y="348"/>
                  </a:lnTo>
                  <a:lnTo>
                    <a:pt x="3390" y="354"/>
                  </a:lnTo>
                  <a:lnTo>
                    <a:pt x="3390" y="354"/>
                  </a:lnTo>
                  <a:lnTo>
                    <a:pt x="3396" y="354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6"/>
                  </a:lnTo>
                  <a:lnTo>
                    <a:pt x="3396" y="366"/>
                  </a:lnTo>
                  <a:lnTo>
                    <a:pt x="3402" y="366"/>
                  </a:lnTo>
                  <a:lnTo>
                    <a:pt x="3402" y="372"/>
                  </a:lnTo>
                  <a:lnTo>
                    <a:pt x="3402" y="372"/>
                  </a:lnTo>
                  <a:lnTo>
                    <a:pt x="3402" y="372"/>
                  </a:lnTo>
                  <a:lnTo>
                    <a:pt x="3402" y="378"/>
                  </a:lnTo>
                  <a:lnTo>
                    <a:pt x="3402" y="378"/>
                  </a:lnTo>
                  <a:lnTo>
                    <a:pt x="3408" y="378"/>
                  </a:lnTo>
                  <a:lnTo>
                    <a:pt x="3408" y="384"/>
                  </a:lnTo>
                  <a:lnTo>
                    <a:pt x="3408" y="384"/>
                  </a:lnTo>
                  <a:lnTo>
                    <a:pt x="3408" y="384"/>
                  </a:lnTo>
                  <a:lnTo>
                    <a:pt x="3408" y="390"/>
                  </a:lnTo>
                  <a:lnTo>
                    <a:pt x="3408" y="390"/>
                  </a:lnTo>
                  <a:lnTo>
                    <a:pt x="3414" y="390"/>
                  </a:lnTo>
                  <a:lnTo>
                    <a:pt x="3414" y="396"/>
                  </a:lnTo>
                  <a:lnTo>
                    <a:pt x="3414" y="396"/>
                  </a:lnTo>
                  <a:lnTo>
                    <a:pt x="3414" y="396"/>
                  </a:lnTo>
                  <a:lnTo>
                    <a:pt x="3414" y="402"/>
                  </a:lnTo>
                  <a:lnTo>
                    <a:pt x="3414" y="402"/>
                  </a:lnTo>
                  <a:lnTo>
                    <a:pt x="3414" y="402"/>
                  </a:lnTo>
                  <a:lnTo>
                    <a:pt x="3420" y="408"/>
                  </a:lnTo>
                  <a:lnTo>
                    <a:pt x="3420" y="408"/>
                  </a:lnTo>
                  <a:lnTo>
                    <a:pt x="3420" y="408"/>
                  </a:lnTo>
                  <a:lnTo>
                    <a:pt x="3420" y="414"/>
                  </a:lnTo>
                  <a:lnTo>
                    <a:pt x="3420" y="414"/>
                  </a:lnTo>
                  <a:lnTo>
                    <a:pt x="3420" y="414"/>
                  </a:lnTo>
                  <a:lnTo>
                    <a:pt x="3426" y="414"/>
                  </a:lnTo>
                  <a:lnTo>
                    <a:pt x="3426" y="420"/>
                  </a:lnTo>
                  <a:lnTo>
                    <a:pt x="3426" y="420"/>
                  </a:lnTo>
                  <a:lnTo>
                    <a:pt x="3426" y="420"/>
                  </a:lnTo>
                  <a:lnTo>
                    <a:pt x="3426" y="426"/>
                  </a:lnTo>
                  <a:lnTo>
                    <a:pt x="3426" y="426"/>
                  </a:lnTo>
                  <a:lnTo>
                    <a:pt x="3432" y="426"/>
                  </a:lnTo>
                  <a:lnTo>
                    <a:pt x="3432" y="432"/>
                  </a:lnTo>
                  <a:lnTo>
                    <a:pt x="3432" y="432"/>
                  </a:lnTo>
                  <a:lnTo>
                    <a:pt x="3432" y="432"/>
                  </a:lnTo>
                  <a:lnTo>
                    <a:pt x="3432" y="438"/>
                  </a:lnTo>
                  <a:lnTo>
                    <a:pt x="3432" y="438"/>
                  </a:lnTo>
                  <a:lnTo>
                    <a:pt x="3438" y="438"/>
                  </a:lnTo>
                  <a:lnTo>
                    <a:pt x="3438" y="444"/>
                  </a:lnTo>
                  <a:lnTo>
                    <a:pt x="3438" y="444"/>
                  </a:lnTo>
                  <a:lnTo>
                    <a:pt x="3438" y="444"/>
                  </a:lnTo>
                  <a:lnTo>
                    <a:pt x="3438" y="450"/>
                  </a:lnTo>
                  <a:lnTo>
                    <a:pt x="3438" y="450"/>
                  </a:lnTo>
                  <a:lnTo>
                    <a:pt x="3444" y="450"/>
                  </a:lnTo>
                  <a:lnTo>
                    <a:pt x="3444" y="456"/>
                  </a:lnTo>
                  <a:lnTo>
                    <a:pt x="3444" y="456"/>
                  </a:lnTo>
                  <a:lnTo>
                    <a:pt x="3444" y="456"/>
                  </a:lnTo>
                  <a:lnTo>
                    <a:pt x="3444" y="462"/>
                  </a:lnTo>
                  <a:lnTo>
                    <a:pt x="3444" y="462"/>
                  </a:lnTo>
                  <a:lnTo>
                    <a:pt x="3450" y="462"/>
                  </a:lnTo>
                  <a:lnTo>
                    <a:pt x="3450" y="468"/>
                  </a:lnTo>
                  <a:lnTo>
                    <a:pt x="3450" y="468"/>
                  </a:lnTo>
                  <a:lnTo>
                    <a:pt x="3450" y="468"/>
                  </a:lnTo>
                  <a:lnTo>
                    <a:pt x="3450" y="474"/>
                  </a:lnTo>
                  <a:lnTo>
                    <a:pt x="3450" y="474"/>
                  </a:lnTo>
                  <a:lnTo>
                    <a:pt x="3456" y="474"/>
                  </a:lnTo>
                  <a:lnTo>
                    <a:pt x="3456" y="480"/>
                  </a:lnTo>
                  <a:lnTo>
                    <a:pt x="3456" y="480"/>
                  </a:lnTo>
                  <a:lnTo>
                    <a:pt x="3456" y="480"/>
                  </a:lnTo>
                  <a:lnTo>
                    <a:pt x="3456" y="480"/>
                  </a:lnTo>
                  <a:lnTo>
                    <a:pt x="3456" y="486"/>
                  </a:lnTo>
                  <a:lnTo>
                    <a:pt x="3456" y="486"/>
                  </a:lnTo>
                  <a:lnTo>
                    <a:pt x="3462" y="486"/>
                  </a:lnTo>
                  <a:lnTo>
                    <a:pt x="3462" y="492"/>
                  </a:lnTo>
                  <a:lnTo>
                    <a:pt x="3462" y="492"/>
                  </a:lnTo>
                  <a:lnTo>
                    <a:pt x="3462" y="492"/>
                  </a:lnTo>
                  <a:lnTo>
                    <a:pt x="3462" y="498"/>
                  </a:lnTo>
                  <a:lnTo>
                    <a:pt x="3462" y="498"/>
                  </a:lnTo>
                  <a:lnTo>
                    <a:pt x="3468" y="498"/>
                  </a:lnTo>
                  <a:lnTo>
                    <a:pt x="3468" y="504"/>
                  </a:lnTo>
                  <a:lnTo>
                    <a:pt x="3468" y="504"/>
                  </a:lnTo>
                  <a:lnTo>
                    <a:pt x="3468" y="504"/>
                  </a:lnTo>
                  <a:lnTo>
                    <a:pt x="3468" y="510"/>
                  </a:lnTo>
                  <a:lnTo>
                    <a:pt x="3468" y="510"/>
                  </a:lnTo>
                  <a:lnTo>
                    <a:pt x="3474" y="510"/>
                  </a:lnTo>
                  <a:lnTo>
                    <a:pt x="3474" y="516"/>
                  </a:lnTo>
                  <a:lnTo>
                    <a:pt x="3474" y="516"/>
                  </a:lnTo>
                  <a:lnTo>
                    <a:pt x="3474" y="516"/>
                  </a:lnTo>
                  <a:lnTo>
                    <a:pt x="3474" y="522"/>
                  </a:lnTo>
                  <a:lnTo>
                    <a:pt x="3474" y="522"/>
                  </a:lnTo>
                  <a:lnTo>
                    <a:pt x="3480" y="522"/>
                  </a:lnTo>
                  <a:lnTo>
                    <a:pt x="3480" y="528"/>
                  </a:lnTo>
                  <a:lnTo>
                    <a:pt x="3480" y="528"/>
                  </a:lnTo>
                  <a:lnTo>
                    <a:pt x="3480" y="528"/>
                  </a:lnTo>
                  <a:lnTo>
                    <a:pt x="3480" y="534"/>
                  </a:lnTo>
                  <a:lnTo>
                    <a:pt x="3480" y="534"/>
                  </a:lnTo>
                  <a:lnTo>
                    <a:pt x="3486" y="534"/>
                  </a:lnTo>
                  <a:lnTo>
                    <a:pt x="3486" y="534"/>
                  </a:lnTo>
                  <a:lnTo>
                    <a:pt x="3486" y="540"/>
                  </a:lnTo>
                  <a:lnTo>
                    <a:pt x="3486" y="540"/>
                  </a:lnTo>
                  <a:lnTo>
                    <a:pt x="3486" y="540"/>
                  </a:lnTo>
                  <a:lnTo>
                    <a:pt x="3486" y="546"/>
                  </a:lnTo>
                  <a:lnTo>
                    <a:pt x="3492" y="546"/>
                  </a:lnTo>
                  <a:lnTo>
                    <a:pt x="3492" y="546"/>
                  </a:lnTo>
                  <a:lnTo>
                    <a:pt x="3492" y="552"/>
                  </a:lnTo>
                  <a:lnTo>
                    <a:pt x="3492" y="552"/>
                  </a:lnTo>
                  <a:lnTo>
                    <a:pt x="3492" y="552"/>
                  </a:lnTo>
                  <a:lnTo>
                    <a:pt x="3492" y="558"/>
                  </a:lnTo>
                  <a:lnTo>
                    <a:pt x="3498" y="558"/>
                  </a:lnTo>
                  <a:lnTo>
                    <a:pt x="3498" y="558"/>
                  </a:lnTo>
                  <a:lnTo>
                    <a:pt x="3498" y="564"/>
                  </a:lnTo>
                  <a:lnTo>
                    <a:pt x="3498" y="564"/>
                  </a:lnTo>
                  <a:lnTo>
                    <a:pt x="3498" y="564"/>
                  </a:lnTo>
                  <a:lnTo>
                    <a:pt x="3498" y="570"/>
                  </a:lnTo>
                  <a:lnTo>
                    <a:pt x="3504" y="570"/>
                  </a:lnTo>
                  <a:lnTo>
                    <a:pt x="3504" y="570"/>
                  </a:lnTo>
                  <a:lnTo>
                    <a:pt x="3504" y="576"/>
                  </a:lnTo>
                  <a:lnTo>
                    <a:pt x="3504" y="576"/>
                  </a:lnTo>
                  <a:lnTo>
                    <a:pt x="3504" y="576"/>
                  </a:lnTo>
                  <a:lnTo>
                    <a:pt x="3504" y="582"/>
                  </a:lnTo>
                  <a:lnTo>
                    <a:pt x="3504" y="582"/>
                  </a:lnTo>
                  <a:lnTo>
                    <a:pt x="3510" y="582"/>
                  </a:lnTo>
                  <a:lnTo>
                    <a:pt x="3510" y="582"/>
                  </a:lnTo>
                  <a:lnTo>
                    <a:pt x="3510" y="588"/>
                  </a:lnTo>
                  <a:lnTo>
                    <a:pt x="3510" y="588"/>
                  </a:lnTo>
                  <a:lnTo>
                    <a:pt x="3510" y="588"/>
                  </a:lnTo>
                  <a:lnTo>
                    <a:pt x="3510" y="594"/>
                  </a:lnTo>
                  <a:lnTo>
                    <a:pt x="3516" y="594"/>
                  </a:lnTo>
                  <a:lnTo>
                    <a:pt x="3516" y="594"/>
                  </a:lnTo>
                  <a:lnTo>
                    <a:pt x="3516" y="600"/>
                  </a:lnTo>
                  <a:lnTo>
                    <a:pt x="3516" y="600"/>
                  </a:lnTo>
                  <a:lnTo>
                    <a:pt x="3516" y="600"/>
                  </a:lnTo>
                  <a:lnTo>
                    <a:pt x="3516" y="606"/>
                  </a:lnTo>
                  <a:lnTo>
                    <a:pt x="3522" y="606"/>
                  </a:lnTo>
                  <a:lnTo>
                    <a:pt x="3522" y="606"/>
                  </a:lnTo>
                  <a:lnTo>
                    <a:pt x="3522" y="606"/>
                  </a:lnTo>
                  <a:lnTo>
                    <a:pt x="3522" y="612"/>
                  </a:lnTo>
                  <a:lnTo>
                    <a:pt x="3522" y="612"/>
                  </a:lnTo>
                  <a:lnTo>
                    <a:pt x="3522" y="612"/>
                  </a:lnTo>
                  <a:lnTo>
                    <a:pt x="3528" y="618"/>
                  </a:lnTo>
                  <a:lnTo>
                    <a:pt x="3528" y="618"/>
                  </a:lnTo>
                  <a:lnTo>
                    <a:pt x="3528" y="618"/>
                  </a:lnTo>
                  <a:lnTo>
                    <a:pt x="3528" y="618"/>
                  </a:lnTo>
                  <a:lnTo>
                    <a:pt x="3528" y="624"/>
                  </a:lnTo>
                  <a:lnTo>
                    <a:pt x="3528" y="624"/>
                  </a:lnTo>
                  <a:lnTo>
                    <a:pt x="3534" y="624"/>
                  </a:lnTo>
                  <a:lnTo>
                    <a:pt x="3534" y="624"/>
                  </a:lnTo>
                  <a:lnTo>
                    <a:pt x="3534" y="630"/>
                  </a:lnTo>
                  <a:lnTo>
                    <a:pt x="3534" y="630"/>
                  </a:lnTo>
                  <a:lnTo>
                    <a:pt x="3534" y="630"/>
                  </a:lnTo>
                  <a:lnTo>
                    <a:pt x="3534" y="630"/>
                  </a:lnTo>
                  <a:lnTo>
                    <a:pt x="3540" y="636"/>
                  </a:lnTo>
                  <a:lnTo>
                    <a:pt x="3540" y="636"/>
                  </a:lnTo>
                  <a:lnTo>
                    <a:pt x="3540" y="636"/>
                  </a:lnTo>
                  <a:lnTo>
                    <a:pt x="3540" y="636"/>
                  </a:lnTo>
                  <a:lnTo>
                    <a:pt x="3540" y="642"/>
                  </a:lnTo>
                  <a:lnTo>
                    <a:pt x="3540" y="642"/>
                  </a:lnTo>
                  <a:lnTo>
                    <a:pt x="3540" y="642"/>
                  </a:lnTo>
                  <a:lnTo>
                    <a:pt x="3546" y="642"/>
                  </a:lnTo>
                  <a:lnTo>
                    <a:pt x="3546" y="648"/>
                  </a:lnTo>
                  <a:lnTo>
                    <a:pt x="3546" y="648"/>
                  </a:lnTo>
                  <a:lnTo>
                    <a:pt x="3546" y="648"/>
                  </a:lnTo>
                  <a:lnTo>
                    <a:pt x="3546" y="648"/>
                  </a:lnTo>
                  <a:lnTo>
                    <a:pt x="3546" y="648"/>
                  </a:lnTo>
                  <a:lnTo>
                    <a:pt x="3552" y="654"/>
                  </a:lnTo>
                  <a:lnTo>
                    <a:pt x="3552" y="654"/>
                  </a:lnTo>
                  <a:lnTo>
                    <a:pt x="3552" y="654"/>
                  </a:lnTo>
                  <a:lnTo>
                    <a:pt x="3552" y="654"/>
                  </a:lnTo>
                  <a:lnTo>
                    <a:pt x="3552" y="654"/>
                  </a:lnTo>
                  <a:lnTo>
                    <a:pt x="3552" y="660"/>
                  </a:lnTo>
                  <a:lnTo>
                    <a:pt x="3558" y="660"/>
                  </a:lnTo>
                  <a:lnTo>
                    <a:pt x="3558" y="660"/>
                  </a:lnTo>
                  <a:lnTo>
                    <a:pt x="3558" y="660"/>
                  </a:lnTo>
                  <a:lnTo>
                    <a:pt x="3558" y="666"/>
                  </a:lnTo>
                  <a:lnTo>
                    <a:pt x="3558" y="666"/>
                  </a:lnTo>
                  <a:lnTo>
                    <a:pt x="3564" y="666"/>
                  </a:lnTo>
                  <a:lnTo>
                    <a:pt x="3564" y="666"/>
                  </a:lnTo>
                  <a:lnTo>
                    <a:pt x="3564" y="666"/>
                  </a:lnTo>
                  <a:lnTo>
                    <a:pt x="3564" y="666"/>
                  </a:lnTo>
                  <a:lnTo>
                    <a:pt x="3564" y="672"/>
                  </a:lnTo>
                  <a:lnTo>
                    <a:pt x="3564" y="672"/>
                  </a:lnTo>
                  <a:lnTo>
                    <a:pt x="3570" y="672"/>
                  </a:lnTo>
                  <a:lnTo>
                    <a:pt x="3570" y="672"/>
                  </a:lnTo>
                  <a:lnTo>
                    <a:pt x="3570" y="672"/>
                  </a:lnTo>
                  <a:lnTo>
                    <a:pt x="3570" y="672"/>
                  </a:lnTo>
                  <a:lnTo>
                    <a:pt x="3570" y="672"/>
                  </a:lnTo>
                  <a:lnTo>
                    <a:pt x="3570" y="678"/>
                  </a:lnTo>
                  <a:lnTo>
                    <a:pt x="3576" y="678"/>
                  </a:lnTo>
                  <a:lnTo>
                    <a:pt x="3576" y="678"/>
                  </a:lnTo>
                  <a:lnTo>
                    <a:pt x="3576" y="678"/>
                  </a:lnTo>
                  <a:lnTo>
                    <a:pt x="3576" y="678"/>
                  </a:lnTo>
                  <a:lnTo>
                    <a:pt x="3576" y="678"/>
                  </a:lnTo>
                  <a:lnTo>
                    <a:pt x="3576" y="678"/>
                  </a:lnTo>
                  <a:lnTo>
                    <a:pt x="3576" y="678"/>
                  </a:lnTo>
                  <a:lnTo>
                    <a:pt x="3582" y="684"/>
                  </a:lnTo>
                  <a:lnTo>
                    <a:pt x="3582" y="684"/>
                  </a:lnTo>
                  <a:lnTo>
                    <a:pt x="3582" y="684"/>
                  </a:lnTo>
                  <a:lnTo>
                    <a:pt x="3582" y="684"/>
                  </a:lnTo>
                  <a:lnTo>
                    <a:pt x="3582" y="684"/>
                  </a:lnTo>
                  <a:lnTo>
                    <a:pt x="3582" y="684"/>
                  </a:lnTo>
                  <a:lnTo>
                    <a:pt x="3588" y="684"/>
                  </a:lnTo>
                  <a:lnTo>
                    <a:pt x="3588" y="684"/>
                  </a:lnTo>
                  <a:lnTo>
                    <a:pt x="3588" y="684"/>
                  </a:lnTo>
                  <a:lnTo>
                    <a:pt x="3588" y="690"/>
                  </a:lnTo>
                  <a:lnTo>
                    <a:pt x="3588" y="690"/>
                  </a:lnTo>
                  <a:lnTo>
                    <a:pt x="3588" y="690"/>
                  </a:lnTo>
                  <a:lnTo>
                    <a:pt x="3594" y="690"/>
                  </a:lnTo>
                  <a:lnTo>
                    <a:pt x="3594" y="690"/>
                  </a:lnTo>
                  <a:lnTo>
                    <a:pt x="3594" y="690"/>
                  </a:lnTo>
                  <a:lnTo>
                    <a:pt x="3594" y="690"/>
                  </a:lnTo>
                  <a:lnTo>
                    <a:pt x="3594" y="690"/>
                  </a:lnTo>
                  <a:lnTo>
                    <a:pt x="3594" y="690"/>
                  </a:lnTo>
                  <a:lnTo>
                    <a:pt x="3600" y="690"/>
                  </a:lnTo>
                  <a:lnTo>
                    <a:pt x="3600" y="690"/>
                  </a:lnTo>
                  <a:lnTo>
                    <a:pt x="3600" y="690"/>
                  </a:lnTo>
                  <a:lnTo>
                    <a:pt x="3600" y="690"/>
                  </a:lnTo>
                  <a:lnTo>
                    <a:pt x="3600" y="696"/>
                  </a:lnTo>
                  <a:lnTo>
                    <a:pt x="3600" y="696"/>
                  </a:lnTo>
                  <a:lnTo>
                    <a:pt x="3606" y="696"/>
                  </a:lnTo>
                  <a:lnTo>
                    <a:pt x="3606" y="696"/>
                  </a:lnTo>
                  <a:lnTo>
                    <a:pt x="3606" y="696"/>
                  </a:lnTo>
                  <a:lnTo>
                    <a:pt x="3606" y="696"/>
                  </a:lnTo>
                  <a:lnTo>
                    <a:pt x="3606" y="696"/>
                  </a:lnTo>
                  <a:lnTo>
                    <a:pt x="3606" y="696"/>
                  </a:lnTo>
                  <a:lnTo>
                    <a:pt x="3612" y="696"/>
                  </a:lnTo>
                  <a:lnTo>
                    <a:pt x="3612" y="696"/>
                  </a:lnTo>
                  <a:lnTo>
                    <a:pt x="3612" y="696"/>
                  </a:lnTo>
                  <a:lnTo>
                    <a:pt x="3612" y="696"/>
                  </a:lnTo>
                  <a:lnTo>
                    <a:pt x="3612" y="696"/>
                  </a:lnTo>
                  <a:lnTo>
                    <a:pt x="3612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702"/>
                  </a:lnTo>
                  <a:lnTo>
                    <a:pt x="3618" y="702"/>
                  </a:lnTo>
                  <a:lnTo>
                    <a:pt x="3624" y="702"/>
                  </a:lnTo>
                  <a:lnTo>
                    <a:pt x="3624" y="702"/>
                  </a:lnTo>
                  <a:lnTo>
                    <a:pt x="3624" y="702"/>
                  </a:lnTo>
                  <a:lnTo>
                    <a:pt x="3624" y="702"/>
                  </a:lnTo>
                  <a:lnTo>
                    <a:pt x="3624" y="702"/>
                  </a:lnTo>
                  <a:lnTo>
                    <a:pt x="3624" y="702"/>
                  </a:lnTo>
                  <a:lnTo>
                    <a:pt x="3630" y="702"/>
                  </a:lnTo>
                  <a:lnTo>
                    <a:pt x="3630" y="702"/>
                  </a:lnTo>
                  <a:lnTo>
                    <a:pt x="3630" y="702"/>
                  </a:lnTo>
                  <a:lnTo>
                    <a:pt x="3630" y="702"/>
                  </a:lnTo>
                  <a:lnTo>
                    <a:pt x="3630" y="702"/>
                  </a:lnTo>
                  <a:lnTo>
                    <a:pt x="3630" y="702"/>
                  </a:lnTo>
                  <a:lnTo>
                    <a:pt x="3636" y="702"/>
                  </a:lnTo>
                  <a:lnTo>
                    <a:pt x="3636" y="702"/>
                  </a:lnTo>
                  <a:lnTo>
                    <a:pt x="3636" y="702"/>
                  </a:lnTo>
                  <a:lnTo>
                    <a:pt x="3636" y="702"/>
                  </a:lnTo>
                  <a:lnTo>
                    <a:pt x="3636" y="702"/>
                  </a:lnTo>
                  <a:lnTo>
                    <a:pt x="3636" y="702"/>
                  </a:lnTo>
                  <a:lnTo>
                    <a:pt x="3642" y="702"/>
                  </a:lnTo>
                  <a:lnTo>
                    <a:pt x="3642" y="708"/>
                  </a:lnTo>
                  <a:lnTo>
                    <a:pt x="3642" y="708"/>
                  </a:lnTo>
                  <a:lnTo>
                    <a:pt x="3642" y="708"/>
                  </a:lnTo>
                  <a:lnTo>
                    <a:pt x="3642" y="708"/>
                  </a:lnTo>
                  <a:lnTo>
                    <a:pt x="3642" y="708"/>
                  </a:lnTo>
                  <a:lnTo>
                    <a:pt x="3648" y="708"/>
                  </a:lnTo>
                  <a:lnTo>
                    <a:pt x="3648" y="708"/>
                  </a:lnTo>
                  <a:lnTo>
                    <a:pt x="3648" y="708"/>
                  </a:lnTo>
                  <a:lnTo>
                    <a:pt x="3648" y="708"/>
                  </a:lnTo>
                  <a:lnTo>
                    <a:pt x="3648" y="708"/>
                  </a:lnTo>
                  <a:lnTo>
                    <a:pt x="3648" y="708"/>
                  </a:lnTo>
                  <a:lnTo>
                    <a:pt x="3654" y="708"/>
                  </a:lnTo>
                  <a:lnTo>
                    <a:pt x="3654" y="708"/>
                  </a:lnTo>
                  <a:lnTo>
                    <a:pt x="3654" y="708"/>
                  </a:lnTo>
                  <a:lnTo>
                    <a:pt x="3654" y="708"/>
                  </a:lnTo>
                  <a:lnTo>
                    <a:pt x="3654" y="708"/>
                  </a:lnTo>
                  <a:lnTo>
                    <a:pt x="3654" y="708"/>
                  </a:lnTo>
                  <a:lnTo>
                    <a:pt x="3660" y="708"/>
                  </a:lnTo>
                  <a:lnTo>
                    <a:pt x="3660" y="708"/>
                  </a:lnTo>
                  <a:lnTo>
                    <a:pt x="3660" y="708"/>
                  </a:lnTo>
                  <a:lnTo>
                    <a:pt x="3660" y="708"/>
                  </a:lnTo>
                  <a:lnTo>
                    <a:pt x="3660" y="714"/>
                  </a:lnTo>
                  <a:lnTo>
                    <a:pt x="3660" y="714"/>
                  </a:lnTo>
                  <a:lnTo>
                    <a:pt x="3660" y="714"/>
                  </a:lnTo>
                  <a:lnTo>
                    <a:pt x="3666" y="714"/>
                  </a:lnTo>
                  <a:lnTo>
                    <a:pt x="3666" y="714"/>
                  </a:lnTo>
                  <a:lnTo>
                    <a:pt x="3666" y="714"/>
                  </a:lnTo>
                  <a:lnTo>
                    <a:pt x="3666" y="714"/>
                  </a:lnTo>
                  <a:lnTo>
                    <a:pt x="3666" y="714"/>
                  </a:lnTo>
                  <a:lnTo>
                    <a:pt x="3666" y="714"/>
                  </a:lnTo>
                  <a:lnTo>
                    <a:pt x="3672" y="714"/>
                  </a:lnTo>
                  <a:lnTo>
                    <a:pt x="3672" y="714"/>
                  </a:lnTo>
                  <a:lnTo>
                    <a:pt x="3672" y="714"/>
                  </a:lnTo>
                  <a:lnTo>
                    <a:pt x="3672" y="714"/>
                  </a:lnTo>
                  <a:lnTo>
                    <a:pt x="3672" y="714"/>
                  </a:lnTo>
                  <a:lnTo>
                    <a:pt x="3672" y="714"/>
                  </a:lnTo>
                  <a:lnTo>
                    <a:pt x="3678" y="714"/>
                  </a:lnTo>
                  <a:lnTo>
                    <a:pt x="3678" y="714"/>
                  </a:lnTo>
                  <a:lnTo>
                    <a:pt x="3678" y="714"/>
                  </a:lnTo>
                  <a:lnTo>
                    <a:pt x="3678" y="714"/>
                  </a:lnTo>
                  <a:lnTo>
                    <a:pt x="3678" y="714"/>
                  </a:lnTo>
                  <a:lnTo>
                    <a:pt x="3678" y="714"/>
                  </a:lnTo>
                  <a:lnTo>
                    <a:pt x="3684" y="714"/>
                  </a:lnTo>
                  <a:lnTo>
                    <a:pt x="3684" y="714"/>
                  </a:lnTo>
                  <a:lnTo>
                    <a:pt x="3684" y="720"/>
                  </a:lnTo>
                  <a:lnTo>
                    <a:pt x="3684" y="720"/>
                  </a:lnTo>
                  <a:lnTo>
                    <a:pt x="3684" y="720"/>
                  </a:lnTo>
                  <a:lnTo>
                    <a:pt x="3684" y="720"/>
                  </a:lnTo>
                  <a:lnTo>
                    <a:pt x="3690" y="720"/>
                  </a:lnTo>
                  <a:lnTo>
                    <a:pt x="3690" y="720"/>
                  </a:lnTo>
                  <a:lnTo>
                    <a:pt x="3690" y="720"/>
                  </a:lnTo>
                  <a:lnTo>
                    <a:pt x="3690" y="720"/>
                  </a:lnTo>
                  <a:lnTo>
                    <a:pt x="3690" y="720"/>
                  </a:lnTo>
                  <a:lnTo>
                    <a:pt x="3690" y="720"/>
                  </a:lnTo>
                  <a:lnTo>
                    <a:pt x="3696" y="720"/>
                  </a:lnTo>
                  <a:lnTo>
                    <a:pt x="3696" y="720"/>
                  </a:lnTo>
                  <a:lnTo>
                    <a:pt x="3696" y="720"/>
                  </a:lnTo>
                  <a:lnTo>
                    <a:pt x="3696" y="720"/>
                  </a:lnTo>
                  <a:lnTo>
                    <a:pt x="3696" y="720"/>
                  </a:lnTo>
                  <a:lnTo>
                    <a:pt x="3696" y="720"/>
                  </a:lnTo>
                  <a:lnTo>
                    <a:pt x="3702" y="720"/>
                  </a:lnTo>
                  <a:lnTo>
                    <a:pt x="3702" y="720"/>
                  </a:lnTo>
                  <a:lnTo>
                    <a:pt x="3702" y="720"/>
                  </a:lnTo>
                  <a:lnTo>
                    <a:pt x="3702" y="720"/>
                  </a:lnTo>
                  <a:lnTo>
                    <a:pt x="3702" y="720"/>
                  </a:lnTo>
                  <a:lnTo>
                    <a:pt x="3702" y="720"/>
                  </a:lnTo>
                  <a:lnTo>
                    <a:pt x="3702" y="720"/>
                  </a:lnTo>
                  <a:lnTo>
                    <a:pt x="3708" y="720"/>
                  </a:lnTo>
                  <a:lnTo>
                    <a:pt x="3708" y="726"/>
                  </a:lnTo>
                  <a:lnTo>
                    <a:pt x="3708" y="726"/>
                  </a:lnTo>
                  <a:lnTo>
                    <a:pt x="3708" y="726"/>
                  </a:lnTo>
                  <a:lnTo>
                    <a:pt x="3708" y="726"/>
                  </a:lnTo>
                  <a:lnTo>
                    <a:pt x="3708" y="726"/>
                  </a:lnTo>
                  <a:lnTo>
                    <a:pt x="3714" y="726"/>
                  </a:lnTo>
                  <a:lnTo>
                    <a:pt x="3714" y="726"/>
                  </a:lnTo>
                  <a:lnTo>
                    <a:pt x="3714" y="726"/>
                  </a:lnTo>
                  <a:lnTo>
                    <a:pt x="3714" y="726"/>
                  </a:lnTo>
                  <a:lnTo>
                    <a:pt x="3714" y="726"/>
                  </a:lnTo>
                  <a:lnTo>
                    <a:pt x="3714" y="726"/>
                  </a:lnTo>
                  <a:lnTo>
                    <a:pt x="3720" y="726"/>
                  </a:lnTo>
                  <a:lnTo>
                    <a:pt x="3720" y="726"/>
                  </a:lnTo>
                  <a:lnTo>
                    <a:pt x="3720" y="726"/>
                  </a:lnTo>
                  <a:lnTo>
                    <a:pt x="3720" y="726"/>
                  </a:lnTo>
                  <a:lnTo>
                    <a:pt x="3720" y="726"/>
                  </a:lnTo>
                  <a:lnTo>
                    <a:pt x="3720" y="726"/>
                  </a:lnTo>
                  <a:lnTo>
                    <a:pt x="3726" y="726"/>
                  </a:lnTo>
                  <a:lnTo>
                    <a:pt x="3726" y="726"/>
                  </a:lnTo>
                  <a:lnTo>
                    <a:pt x="3726" y="726"/>
                  </a:lnTo>
                  <a:lnTo>
                    <a:pt x="3726" y="726"/>
                  </a:lnTo>
                  <a:lnTo>
                    <a:pt x="3726" y="726"/>
                  </a:lnTo>
                  <a:lnTo>
                    <a:pt x="3726" y="726"/>
                  </a:lnTo>
                  <a:lnTo>
                    <a:pt x="3732" y="726"/>
                  </a:lnTo>
                  <a:lnTo>
                    <a:pt x="3732" y="726"/>
                  </a:lnTo>
                  <a:lnTo>
                    <a:pt x="3732" y="732"/>
                  </a:lnTo>
                  <a:lnTo>
                    <a:pt x="3732" y="732"/>
                  </a:lnTo>
                  <a:lnTo>
                    <a:pt x="3732" y="732"/>
                  </a:lnTo>
                  <a:lnTo>
                    <a:pt x="3732" y="732"/>
                  </a:lnTo>
                  <a:lnTo>
                    <a:pt x="3738" y="732"/>
                  </a:lnTo>
                  <a:lnTo>
                    <a:pt x="3738" y="732"/>
                  </a:lnTo>
                  <a:lnTo>
                    <a:pt x="3738" y="732"/>
                  </a:lnTo>
                  <a:lnTo>
                    <a:pt x="3738" y="732"/>
                  </a:lnTo>
                  <a:lnTo>
                    <a:pt x="3738" y="732"/>
                  </a:lnTo>
                  <a:lnTo>
                    <a:pt x="3738" y="732"/>
                  </a:lnTo>
                  <a:lnTo>
                    <a:pt x="3744" y="732"/>
                  </a:lnTo>
                  <a:lnTo>
                    <a:pt x="3744" y="732"/>
                  </a:lnTo>
                  <a:lnTo>
                    <a:pt x="3744" y="732"/>
                  </a:lnTo>
                  <a:lnTo>
                    <a:pt x="3744" y="732"/>
                  </a:lnTo>
                  <a:lnTo>
                    <a:pt x="3744" y="732"/>
                  </a:lnTo>
                  <a:lnTo>
                    <a:pt x="3744" y="732"/>
                  </a:lnTo>
                  <a:lnTo>
                    <a:pt x="3744" y="732"/>
                  </a:lnTo>
                  <a:lnTo>
                    <a:pt x="3750" y="732"/>
                  </a:lnTo>
                  <a:lnTo>
                    <a:pt x="3750" y="732"/>
                  </a:lnTo>
                  <a:lnTo>
                    <a:pt x="3750" y="732"/>
                  </a:lnTo>
                  <a:lnTo>
                    <a:pt x="3750" y="732"/>
                  </a:lnTo>
                  <a:lnTo>
                    <a:pt x="3750" y="732"/>
                  </a:lnTo>
                  <a:lnTo>
                    <a:pt x="3750" y="732"/>
                  </a:lnTo>
                  <a:lnTo>
                    <a:pt x="3756" y="732"/>
                  </a:lnTo>
                  <a:lnTo>
                    <a:pt x="3756" y="732"/>
                  </a:lnTo>
                  <a:lnTo>
                    <a:pt x="3756" y="732"/>
                  </a:lnTo>
                  <a:lnTo>
                    <a:pt x="3756" y="732"/>
                  </a:lnTo>
                  <a:lnTo>
                    <a:pt x="3756" y="732"/>
                  </a:lnTo>
                  <a:lnTo>
                    <a:pt x="3756" y="738"/>
                  </a:lnTo>
                  <a:lnTo>
                    <a:pt x="3762" y="738"/>
                  </a:lnTo>
                  <a:lnTo>
                    <a:pt x="3762" y="738"/>
                  </a:lnTo>
                  <a:lnTo>
                    <a:pt x="3762" y="738"/>
                  </a:lnTo>
                  <a:lnTo>
                    <a:pt x="3762" y="738"/>
                  </a:lnTo>
                  <a:lnTo>
                    <a:pt x="3762" y="738"/>
                  </a:lnTo>
                  <a:lnTo>
                    <a:pt x="3762" y="738"/>
                  </a:lnTo>
                  <a:lnTo>
                    <a:pt x="3768" y="738"/>
                  </a:lnTo>
                  <a:lnTo>
                    <a:pt x="3768" y="738"/>
                  </a:lnTo>
                  <a:lnTo>
                    <a:pt x="3768" y="738"/>
                  </a:lnTo>
                  <a:lnTo>
                    <a:pt x="3768" y="738"/>
                  </a:lnTo>
                  <a:lnTo>
                    <a:pt x="3768" y="738"/>
                  </a:lnTo>
                  <a:lnTo>
                    <a:pt x="3768" y="738"/>
                  </a:lnTo>
                  <a:lnTo>
                    <a:pt x="3774" y="738"/>
                  </a:lnTo>
                  <a:lnTo>
                    <a:pt x="3774" y="738"/>
                  </a:lnTo>
                  <a:lnTo>
                    <a:pt x="3774" y="738"/>
                  </a:lnTo>
                  <a:lnTo>
                    <a:pt x="3774" y="738"/>
                  </a:lnTo>
                  <a:lnTo>
                    <a:pt x="3774" y="738"/>
                  </a:lnTo>
                  <a:lnTo>
                    <a:pt x="3774" y="738"/>
                  </a:lnTo>
                  <a:lnTo>
                    <a:pt x="3780" y="738"/>
                  </a:lnTo>
                  <a:lnTo>
                    <a:pt x="3780" y="738"/>
                  </a:lnTo>
                  <a:lnTo>
                    <a:pt x="3780" y="738"/>
                  </a:lnTo>
                  <a:lnTo>
                    <a:pt x="3780" y="738"/>
                  </a:lnTo>
                  <a:lnTo>
                    <a:pt x="3780" y="738"/>
                  </a:lnTo>
                  <a:lnTo>
                    <a:pt x="3780" y="738"/>
                  </a:lnTo>
                  <a:lnTo>
                    <a:pt x="3786" y="738"/>
                  </a:lnTo>
                  <a:lnTo>
                    <a:pt x="3786" y="738"/>
                  </a:lnTo>
                  <a:lnTo>
                    <a:pt x="3786" y="738"/>
                  </a:lnTo>
                  <a:lnTo>
                    <a:pt x="3786" y="738"/>
                  </a:lnTo>
                  <a:lnTo>
                    <a:pt x="3786" y="738"/>
                  </a:lnTo>
                  <a:lnTo>
                    <a:pt x="3786" y="738"/>
                  </a:lnTo>
                  <a:lnTo>
                    <a:pt x="3792" y="738"/>
                  </a:lnTo>
                  <a:lnTo>
                    <a:pt x="3792" y="744"/>
                  </a:lnTo>
                  <a:lnTo>
                    <a:pt x="3792" y="744"/>
                  </a:lnTo>
                  <a:lnTo>
                    <a:pt x="3792" y="744"/>
                  </a:lnTo>
                  <a:lnTo>
                    <a:pt x="3792" y="744"/>
                  </a:lnTo>
                  <a:lnTo>
                    <a:pt x="3792" y="744"/>
                  </a:lnTo>
                  <a:lnTo>
                    <a:pt x="3792" y="744"/>
                  </a:lnTo>
                  <a:lnTo>
                    <a:pt x="3798" y="744"/>
                  </a:lnTo>
                  <a:lnTo>
                    <a:pt x="3798" y="744"/>
                  </a:lnTo>
                  <a:lnTo>
                    <a:pt x="3798" y="744"/>
                  </a:lnTo>
                  <a:lnTo>
                    <a:pt x="3798" y="744"/>
                  </a:lnTo>
                  <a:lnTo>
                    <a:pt x="3798" y="744"/>
                  </a:lnTo>
                  <a:lnTo>
                    <a:pt x="3798" y="744"/>
                  </a:lnTo>
                  <a:lnTo>
                    <a:pt x="3804" y="744"/>
                  </a:lnTo>
                  <a:lnTo>
                    <a:pt x="3804" y="744"/>
                  </a:lnTo>
                  <a:lnTo>
                    <a:pt x="3804" y="744"/>
                  </a:lnTo>
                  <a:lnTo>
                    <a:pt x="3804" y="744"/>
                  </a:lnTo>
                  <a:lnTo>
                    <a:pt x="3804" y="744"/>
                  </a:lnTo>
                  <a:lnTo>
                    <a:pt x="3810" y="744"/>
                  </a:lnTo>
                  <a:lnTo>
                    <a:pt x="3810" y="744"/>
                  </a:lnTo>
                  <a:lnTo>
                    <a:pt x="3810" y="744"/>
                  </a:lnTo>
                  <a:lnTo>
                    <a:pt x="3810" y="744"/>
                  </a:lnTo>
                  <a:lnTo>
                    <a:pt x="3810" y="744"/>
                  </a:lnTo>
                  <a:lnTo>
                    <a:pt x="3810" y="744"/>
                  </a:lnTo>
                  <a:lnTo>
                    <a:pt x="3816" y="744"/>
                  </a:lnTo>
                  <a:lnTo>
                    <a:pt x="3816" y="744"/>
                  </a:lnTo>
                  <a:lnTo>
                    <a:pt x="3816" y="744"/>
                  </a:lnTo>
                  <a:lnTo>
                    <a:pt x="3816" y="744"/>
                  </a:lnTo>
                  <a:lnTo>
                    <a:pt x="3816" y="744"/>
                  </a:lnTo>
                  <a:lnTo>
                    <a:pt x="3816" y="744"/>
                  </a:lnTo>
                  <a:lnTo>
                    <a:pt x="3822" y="744"/>
                  </a:lnTo>
                  <a:lnTo>
                    <a:pt x="3822" y="744"/>
                  </a:lnTo>
                  <a:lnTo>
                    <a:pt x="3822" y="744"/>
                  </a:lnTo>
                  <a:lnTo>
                    <a:pt x="3822" y="744"/>
                  </a:lnTo>
                  <a:lnTo>
                    <a:pt x="3822" y="744"/>
                  </a:lnTo>
                  <a:lnTo>
                    <a:pt x="3822" y="750"/>
                  </a:lnTo>
                  <a:lnTo>
                    <a:pt x="3828" y="750"/>
                  </a:lnTo>
                  <a:lnTo>
                    <a:pt x="3828" y="750"/>
                  </a:lnTo>
                  <a:lnTo>
                    <a:pt x="3828" y="750"/>
                  </a:lnTo>
                  <a:lnTo>
                    <a:pt x="3828" y="750"/>
                  </a:lnTo>
                  <a:lnTo>
                    <a:pt x="3828" y="750"/>
                  </a:lnTo>
                  <a:lnTo>
                    <a:pt x="3828" y="750"/>
                  </a:lnTo>
                  <a:lnTo>
                    <a:pt x="3834" y="750"/>
                  </a:lnTo>
                  <a:lnTo>
                    <a:pt x="3834" y="750"/>
                  </a:lnTo>
                  <a:lnTo>
                    <a:pt x="3834" y="750"/>
                  </a:lnTo>
                  <a:lnTo>
                    <a:pt x="3834" y="750"/>
                  </a:lnTo>
                  <a:lnTo>
                    <a:pt x="3834" y="750"/>
                  </a:lnTo>
                  <a:lnTo>
                    <a:pt x="3834" y="750"/>
                  </a:lnTo>
                  <a:lnTo>
                    <a:pt x="3834" y="750"/>
                  </a:lnTo>
                  <a:lnTo>
                    <a:pt x="3840" y="750"/>
                  </a:lnTo>
                  <a:lnTo>
                    <a:pt x="3840" y="750"/>
                  </a:lnTo>
                  <a:lnTo>
                    <a:pt x="3840" y="750"/>
                  </a:lnTo>
                  <a:lnTo>
                    <a:pt x="3840" y="750"/>
                  </a:lnTo>
                  <a:lnTo>
                    <a:pt x="3840" y="750"/>
                  </a:lnTo>
                  <a:lnTo>
                    <a:pt x="3840" y="750"/>
                  </a:lnTo>
                  <a:lnTo>
                    <a:pt x="3846" y="750"/>
                  </a:lnTo>
                  <a:lnTo>
                    <a:pt x="3846" y="750"/>
                  </a:lnTo>
                  <a:lnTo>
                    <a:pt x="3846" y="750"/>
                  </a:lnTo>
                  <a:lnTo>
                    <a:pt x="3846" y="750"/>
                  </a:lnTo>
                  <a:lnTo>
                    <a:pt x="3846" y="750"/>
                  </a:lnTo>
                  <a:lnTo>
                    <a:pt x="3846" y="750"/>
                  </a:lnTo>
                  <a:lnTo>
                    <a:pt x="3852" y="750"/>
                  </a:lnTo>
                  <a:lnTo>
                    <a:pt x="3852" y="750"/>
                  </a:lnTo>
                  <a:lnTo>
                    <a:pt x="3852" y="750"/>
                  </a:lnTo>
                  <a:lnTo>
                    <a:pt x="3852" y="750"/>
                  </a:lnTo>
                  <a:lnTo>
                    <a:pt x="3852" y="750"/>
                  </a:lnTo>
                  <a:lnTo>
                    <a:pt x="3852" y="750"/>
                  </a:lnTo>
                  <a:lnTo>
                    <a:pt x="3858" y="750"/>
                  </a:lnTo>
                  <a:lnTo>
                    <a:pt x="3858" y="750"/>
                  </a:lnTo>
                  <a:lnTo>
                    <a:pt x="3858" y="750"/>
                  </a:lnTo>
                  <a:lnTo>
                    <a:pt x="3858" y="750"/>
                  </a:lnTo>
                  <a:lnTo>
                    <a:pt x="3858" y="750"/>
                  </a:lnTo>
                  <a:lnTo>
                    <a:pt x="3858" y="750"/>
                  </a:lnTo>
                  <a:lnTo>
                    <a:pt x="3864" y="750"/>
                  </a:lnTo>
                  <a:lnTo>
                    <a:pt x="3864" y="750"/>
                  </a:lnTo>
                  <a:lnTo>
                    <a:pt x="3864" y="750"/>
                  </a:lnTo>
                  <a:lnTo>
                    <a:pt x="3864" y="750"/>
                  </a:lnTo>
                  <a:lnTo>
                    <a:pt x="3864" y="756"/>
                  </a:lnTo>
                  <a:lnTo>
                    <a:pt x="3864" y="756"/>
                  </a:lnTo>
                  <a:lnTo>
                    <a:pt x="3870" y="756"/>
                  </a:lnTo>
                  <a:lnTo>
                    <a:pt x="3870" y="756"/>
                  </a:lnTo>
                  <a:lnTo>
                    <a:pt x="3870" y="756"/>
                  </a:lnTo>
                  <a:lnTo>
                    <a:pt x="3870" y="756"/>
                  </a:lnTo>
                  <a:lnTo>
                    <a:pt x="3870" y="756"/>
                  </a:lnTo>
                  <a:lnTo>
                    <a:pt x="3870" y="756"/>
                  </a:lnTo>
                  <a:lnTo>
                    <a:pt x="3876" y="756"/>
                  </a:lnTo>
                  <a:lnTo>
                    <a:pt x="3876" y="756"/>
                  </a:lnTo>
                  <a:lnTo>
                    <a:pt x="3876" y="756"/>
                  </a:lnTo>
                  <a:lnTo>
                    <a:pt x="3876" y="756"/>
                  </a:lnTo>
                  <a:lnTo>
                    <a:pt x="3876" y="756"/>
                  </a:lnTo>
                  <a:lnTo>
                    <a:pt x="3876" y="756"/>
                  </a:lnTo>
                  <a:lnTo>
                    <a:pt x="3882" y="756"/>
                  </a:lnTo>
                  <a:lnTo>
                    <a:pt x="3882" y="756"/>
                  </a:lnTo>
                  <a:lnTo>
                    <a:pt x="3882" y="756"/>
                  </a:lnTo>
                  <a:lnTo>
                    <a:pt x="3882" y="756"/>
                  </a:lnTo>
                  <a:lnTo>
                    <a:pt x="3882" y="756"/>
                  </a:lnTo>
                  <a:lnTo>
                    <a:pt x="3882" y="756"/>
                  </a:lnTo>
                  <a:lnTo>
                    <a:pt x="3882" y="756"/>
                  </a:lnTo>
                  <a:lnTo>
                    <a:pt x="3888" y="756"/>
                  </a:lnTo>
                  <a:lnTo>
                    <a:pt x="3888" y="756"/>
                  </a:lnTo>
                  <a:lnTo>
                    <a:pt x="3888" y="756"/>
                  </a:lnTo>
                  <a:lnTo>
                    <a:pt x="3888" y="756"/>
                  </a:lnTo>
                  <a:lnTo>
                    <a:pt x="3888" y="756"/>
                  </a:lnTo>
                  <a:lnTo>
                    <a:pt x="3888" y="756"/>
                  </a:lnTo>
                  <a:lnTo>
                    <a:pt x="3894" y="756"/>
                  </a:lnTo>
                  <a:lnTo>
                    <a:pt x="3894" y="756"/>
                  </a:lnTo>
                  <a:lnTo>
                    <a:pt x="3894" y="756"/>
                  </a:lnTo>
                  <a:lnTo>
                    <a:pt x="3894" y="756"/>
                  </a:lnTo>
                  <a:lnTo>
                    <a:pt x="3894" y="756"/>
                  </a:lnTo>
                  <a:lnTo>
                    <a:pt x="3894" y="756"/>
                  </a:lnTo>
                  <a:lnTo>
                    <a:pt x="3900" y="756"/>
                  </a:lnTo>
                  <a:lnTo>
                    <a:pt x="3900" y="756"/>
                  </a:lnTo>
                  <a:lnTo>
                    <a:pt x="3900" y="756"/>
                  </a:lnTo>
                  <a:lnTo>
                    <a:pt x="3900" y="756"/>
                  </a:lnTo>
                  <a:lnTo>
                    <a:pt x="3900" y="756"/>
                  </a:lnTo>
                  <a:lnTo>
                    <a:pt x="3900" y="756"/>
                  </a:lnTo>
                  <a:lnTo>
                    <a:pt x="3906" y="756"/>
                  </a:lnTo>
                  <a:lnTo>
                    <a:pt x="3906" y="756"/>
                  </a:lnTo>
                  <a:lnTo>
                    <a:pt x="3906" y="756"/>
                  </a:lnTo>
                  <a:lnTo>
                    <a:pt x="3906" y="756"/>
                  </a:lnTo>
                  <a:lnTo>
                    <a:pt x="3906" y="756"/>
                  </a:lnTo>
                  <a:lnTo>
                    <a:pt x="3906" y="756"/>
                  </a:lnTo>
                  <a:lnTo>
                    <a:pt x="3912" y="756"/>
                  </a:lnTo>
                  <a:lnTo>
                    <a:pt x="3912" y="756"/>
                  </a:lnTo>
                  <a:lnTo>
                    <a:pt x="3912" y="756"/>
                  </a:lnTo>
                  <a:lnTo>
                    <a:pt x="3912" y="756"/>
                  </a:lnTo>
                  <a:lnTo>
                    <a:pt x="3912" y="756"/>
                  </a:lnTo>
                  <a:lnTo>
                    <a:pt x="3912" y="756"/>
                  </a:lnTo>
                  <a:lnTo>
                    <a:pt x="3918" y="756"/>
                  </a:lnTo>
                  <a:lnTo>
                    <a:pt x="3918" y="756"/>
                  </a:lnTo>
                  <a:lnTo>
                    <a:pt x="3918" y="762"/>
                  </a:lnTo>
                  <a:lnTo>
                    <a:pt x="3918" y="762"/>
                  </a:lnTo>
                  <a:lnTo>
                    <a:pt x="3918" y="762"/>
                  </a:lnTo>
                  <a:lnTo>
                    <a:pt x="3918" y="762"/>
                  </a:lnTo>
                  <a:lnTo>
                    <a:pt x="3924" y="762"/>
                  </a:lnTo>
                  <a:lnTo>
                    <a:pt x="3924" y="762"/>
                  </a:lnTo>
                  <a:lnTo>
                    <a:pt x="3924" y="762"/>
                  </a:lnTo>
                  <a:lnTo>
                    <a:pt x="3924" y="762"/>
                  </a:lnTo>
                  <a:lnTo>
                    <a:pt x="3924" y="762"/>
                  </a:lnTo>
                  <a:lnTo>
                    <a:pt x="3924" y="762"/>
                  </a:lnTo>
                  <a:lnTo>
                    <a:pt x="3924" y="762"/>
                  </a:lnTo>
                  <a:lnTo>
                    <a:pt x="3930" y="762"/>
                  </a:lnTo>
                  <a:lnTo>
                    <a:pt x="3930" y="762"/>
                  </a:lnTo>
                  <a:lnTo>
                    <a:pt x="3930" y="762"/>
                  </a:lnTo>
                  <a:lnTo>
                    <a:pt x="3930" y="762"/>
                  </a:lnTo>
                  <a:lnTo>
                    <a:pt x="3930" y="762"/>
                  </a:lnTo>
                  <a:lnTo>
                    <a:pt x="3930" y="762"/>
                  </a:lnTo>
                  <a:lnTo>
                    <a:pt x="3936" y="762"/>
                  </a:lnTo>
                  <a:lnTo>
                    <a:pt x="3936" y="762"/>
                  </a:lnTo>
                  <a:lnTo>
                    <a:pt x="3936" y="762"/>
                  </a:lnTo>
                  <a:lnTo>
                    <a:pt x="3936" y="762"/>
                  </a:lnTo>
                  <a:lnTo>
                    <a:pt x="3936" y="762"/>
                  </a:lnTo>
                  <a:lnTo>
                    <a:pt x="3936" y="762"/>
                  </a:lnTo>
                  <a:lnTo>
                    <a:pt x="3942" y="762"/>
                  </a:lnTo>
                  <a:lnTo>
                    <a:pt x="3942" y="762"/>
                  </a:lnTo>
                  <a:lnTo>
                    <a:pt x="3942" y="762"/>
                  </a:lnTo>
                  <a:lnTo>
                    <a:pt x="3942" y="762"/>
                  </a:lnTo>
                  <a:lnTo>
                    <a:pt x="3942" y="762"/>
                  </a:lnTo>
                  <a:lnTo>
                    <a:pt x="3942" y="762"/>
                  </a:lnTo>
                  <a:lnTo>
                    <a:pt x="3948" y="762"/>
                  </a:lnTo>
                  <a:lnTo>
                    <a:pt x="3948" y="762"/>
                  </a:lnTo>
                  <a:lnTo>
                    <a:pt x="3948" y="762"/>
                  </a:lnTo>
                  <a:lnTo>
                    <a:pt x="3948" y="762"/>
                  </a:lnTo>
                  <a:lnTo>
                    <a:pt x="3948" y="762"/>
                  </a:lnTo>
                  <a:lnTo>
                    <a:pt x="3948" y="762"/>
                  </a:lnTo>
                  <a:lnTo>
                    <a:pt x="3954" y="762"/>
                  </a:lnTo>
                  <a:lnTo>
                    <a:pt x="3954" y="762"/>
                  </a:lnTo>
                  <a:lnTo>
                    <a:pt x="3954" y="762"/>
                  </a:lnTo>
                  <a:lnTo>
                    <a:pt x="3954" y="762"/>
                  </a:lnTo>
                  <a:lnTo>
                    <a:pt x="3954" y="762"/>
                  </a:lnTo>
                  <a:lnTo>
                    <a:pt x="3954" y="762"/>
                  </a:lnTo>
                  <a:lnTo>
                    <a:pt x="3960" y="762"/>
                  </a:lnTo>
                  <a:lnTo>
                    <a:pt x="3960" y="762"/>
                  </a:lnTo>
                  <a:lnTo>
                    <a:pt x="3960" y="762"/>
                  </a:lnTo>
                  <a:lnTo>
                    <a:pt x="3960" y="762"/>
                  </a:lnTo>
                  <a:lnTo>
                    <a:pt x="3960" y="762"/>
                  </a:lnTo>
                  <a:lnTo>
                    <a:pt x="3960" y="762"/>
                  </a:lnTo>
                  <a:lnTo>
                    <a:pt x="3966" y="762"/>
                  </a:lnTo>
                  <a:lnTo>
                    <a:pt x="3966" y="762"/>
                  </a:lnTo>
                  <a:lnTo>
                    <a:pt x="3966" y="762"/>
                  </a:lnTo>
                  <a:lnTo>
                    <a:pt x="3966" y="762"/>
                  </a:lnTo>
                  <a:lnTo>
                    <a:pt x="3966" y="762"/>
                  </a:lnTo>
                  <a:lnTo>
                    <a:pt x="3966" y="762"/>
                  </a:lnTo>
                  <a:lnTo>
                    <a:pt x="3972" y="762"/>
                  </a:lnTo>
                  <a:lnTo>
                    <a:pt x="3972" y="762"/>
                  </a:lnTo>
                  <a:lnTo>
                    <a:pt x="3972" y="762"/>
                  </a:lnTo>
                  <a:lnTo>
                    <a:pt x="3972" y="762"/>
                  </a:lnTo>
                  <a:lnTo>
                    <a:pt x="3972" y="762"/>
                  </a:lnTo>
                  <a:lnTo>
                    <a:pt x="3972" y="762"/>
                  </a:lnTo>
                  <a:lnTo>
                    <a:pt x="3972" y="762"/>
                  </a:lnTo>
                  <a:lnTo>
                    <a:pt x="3978" y="762"/>
                  </a:lnTo>
                  <a:lnTo>
                    <a:pt x="3978" y="762"/>
                  </a:lnTo>
                  <a:lnTo>
                    <a:pt x="3978" y="762"/>
                  </a:lnTo>
                  <a:lnTo>
                    <a:pt x="3978" y="762"/>
                  </a:lnTo>
                  <a:lnTo>
                    <a:pt x="3978" y="762"/>
                  </a:lnTo>
                  <a:lnTo>
                    <a:pt x="3978" y="762"/>
                  </a:lnTo>
                  <a:lnTo>
                    <a:pt x="3984" y="762"/>
                  </a:lnTo>
                  <a:lnTo>
                    <a:pt x="3984" y="762"/>
                  </a:lnTo>
                  <a:lnTo>
                    <a:pt x="3984" y="762"/>
                  </a:lnTo>
                  <a:lnTo>
                    <a:pt x="3984" y="762"/>
                  </a:lnTo>
                  <a:lnTo>
                    <a:pt x="3984" y="762"/>
                  </a:lnTo>
                  <a:lnTo>
                    <a:pt x="3984" y="762"/>
                  </a:lnTo>
                  <a:lnTo>
                    <a:pt x="3990" y="762"/>
                  </a:lnTo>
                  <a:lnTo>
                    <a:pt x="3990" y="762"/>
                  </a:lnTo>
                  <a:lnTo>
                    <a:pt x="3990" y="762"/>
                  </a:lnTo>
                  <a:lnTo>
                    <a:pt x="3990" y="762"/>
                  </a:lnTo>
                  <a:lnTo>
                    <a:pt x="3990" y="762"/>
                  </a:lnTo>
                  <a:lnTo>
                    <a:pt x="3990" y="762"/>
                  </a:lnTo>
                  <a:lnTo>
                    <a:pt x="3996" y="762"/>
                  </a:lnTo>
                  <a:lnTo>
                    <a:pt x="3996" y="762"/>
                  </a:lnTo>
                  <a:lnTo>
                    <a:pt x="3996" y="762"/>
                  </a:lnTo>
                  <a:lnTo>
                    <a:pt x="3996" y="762"/>
                  </a:lnTo>
                  <a:lnTo>
                    <a:pt x="3996" y="762"/>
                  </a:lnTo>
                  <a:lnTo>
                    <a:pt x="3996" y="762"/>
                  </a:lnTo>
                  <a:lnTo>
                    <a:pt x="4002" y="762"/>
                  </a:lnTo>
                  <a:lnTo>
                    <a:pt x="4002" y="762"/>
                  </a:lnTo>
                  <a:lnTo>
                    <a:pt x="4002" y="762"/>
                  </a:lnTo>
                  <a:lnTo>
                    <a:pt x="4002" y="762"/>
                  </a:lnTo>
                  <a:lnTo>
                    <a:pt x="4002" y="762"/>
                  </a:lnTo>
                  <a:lnTo>
                    <a:pt x="4002" y="762"/>
                  </a:lnTo>
                  <a:lnTo>
                    <a:pt x="4008" y="762"/>
                  </a:lnTo>
                  <a:lnTo>
                    <a:pt x="4008" y="762"/>
                  </a:lnTo>
                  <a:lnTo>
                    <a:pt x="4008" y="762"/>
                  </a:lnTo>
                  <a:lnTo>
                    <a:pt x="4008" y="762"/>
                  </a:lnTo>
                  <a:lnTo>
                    <a:pt x="4008" y="768"/>
                  </a:lnTo>
                  <a:lnTo>
                    <a:pt x="4008" y="768"/>
                  </a:lnTo>
                  <a:lnTo>
                    <a:pt x="4014" y="768"/>
                  </a:lnTo>
                  <a:lnTo>
                    <a:pt x="4014" y="768"/>
                  </a:lnTo>
                  <a:lnTo>
                    <a:pt x="4014" y="768"/>
                  </a:lnTo>
                  <a:lnTo>
                    <a:pt x="4014" y="768"/>
                  </a:lnTo>
                  <a:lnTo>
                    <a:pt x="4014" y="768"/>
                  </a:lnTo>
                  <a:lnTo>
                    <a:pt x="4014" y="768"/>
                  </a:lnTo>
                  <a:lnTo>
                    <a:pt x="4014" y="768"/>
                  </a:lnTo>
                  <a:lnTo>
                    <a:pt x="4020" y="768"/>
                  </a:lnTo>
                  <a:lnTo>
                    <a:pt x="4020" y="768"/>
                  </a:lnTo>
                  <a:lnTo>
                    <a:pt x="4020" y="768"/>
                  </a:lnTo>
                  <a:lnTo>
                    <a:pt x="4020" y="768"/>
                  </a:lnTo>
                  <a:lnTo>
                    <a:pt x="4020" y="768"/>
                  </a:lnTo>
                  <a:lnTo>
                    <a:pt x="4020" y="768"/>
                  </a:lnTo>
                  <a:lnTo>
                    <a:pt x="4026" y="768"/>
                  </a:lnTo>
                  <a:lnTo>
                    <a:pt x="4026" y="768"/>
                  </a:lnTo>
                  <a:lnTo>
                    <a:pt x="4026" y="768"/>
                  </a:lnTo>
                  <a:lnTo>
                    <a:pt x="4026" y="768"/>
                  </a:lnTo>
                  <a:lnTo>
                    <a:pt x="4026" y="768"/>
                  </a:lnTo>
                  <a:lnTo>
                    <a:pt x="4026" y="768"/>
                  </a:lnTo>
                  <a:lnTo>
                    <a:pt x="4032" y="768"/>
                  </a:lnTo>
                  <a:lnTo>
                    <a:pt x="4032" y="768"/>
                  </a:lnTo>
                  <a:lnTo>
                    <a:pt x="4032" y="768"/>
                  </a:lnTo>
                  <a:lnTo>
                    <a:pt x="4032" y="768"/>
                  </a:lnTo>
                  <a:lnTo>
                    <a:pt x="4032" y="768"/>
                  </a:lnTo>
                  <a:lnTo>
                    <a:pt x="4032" y="768"/>
                  </a:lnTo>
                  <a:lnTo>
                    <a:pt x="4038" y="768"/>
                  </a:lnTo>
                  <a:lnTo>
                    <a:pt x="4038" y="768"/>
                  </a:lnTo>
                  <a:lnTo>
                    <a:pt x="4038" y="768"/>
                  </a:lnTo>
                  <a:lnTo>
                    <a:pt x="4038" y="768"/>
                  </a:lnTo>
                  <a:lnTo>
                    <a:pt x="4038" y="768"/>
                  </a:lnTo>
                  <a:lnTo>
                    <a:pt x="4038" y="768"/>
                  </a:lnTo>
                  <a:lnTo>
                    <a:pt x="4044" y="768"/>
                  </a:lnTo>
                  <a:lnTo>
                    <a:pt x="4044" y="768"/>
                  </a:lnTo>
                  <a:lnTo>
                    <a:pt x="4044" y="768"/>
                  </a:lnTo>
                  <a:lnTo>
                    <a:pt x="4044" y="768"/>
                  </a:lnTo>
                  <a:lnTo>
                    <a:pt x="4044" y="768"/>
                  </a:lnTo>
                  <a:lnTo>
                    <a:pt x="4044" y="768"/>
                  </a:lnTo>
                  <a:lnTo>
                    <a:pt x="4050" y="768"/>
                  </a:lnTo>
                  <a:lnTo>
                    <a:pt x="4050" y="768"/>
                  </a:lnTo>
                  <a:lnTo>
                    <a:pt x="4050" y="768"/>
                  </a:lnTo>
                  <a:lnTo>
                    <a:pt x="4050" y="768"/>
                  </a:lnTo>
                  <a:lnTo>
                    <a:pt x="4050" y="768"/>
                  </a:lnTo>
                  <a:lnTo>
                    <a:pt x="4050" y="768"/>
                  </a:lnTo>
                  <a:lnTo>
                    <a:pt x="4056" y="768"/>
                  </a:lnTo>
                  <a:lnTo>
                    <a:pt x="4056" y="768"/>
                  </a:lnTo>
                  <a:lnTo>
                    <a:pt x="4056" y="768"/>
                  </a:lnTo>
                  <a:lnTo>
                    <a:pt x="4056" y="768"/>
                  </a:lnTo>
                  <a:lnTo>
                    <a:pt x="4056" y="768"/>
                  </a:lnTo>
                  <a:lnTo>
                    <a:pt x="4056" y="768"/>
                  </a:lnTo>
                  <a:lnTo>
                    <a:pt x="4062" y="768"/>
                  </a:lnTo>
                  <a:lnTo>
                    <a:pt x="4062" y="768"/>
                  </a:lnTo>
                  <a:lnTo>
                    <a:pt x="4062" y="768"/>
                  </a:lnTo>
                  <a:lnTo>
                    <a:pt x="4062" y="768"/>
                  </a:lnTo>
                  <a:lnTo>
                    <a:pt x="4062" y="768"/>
                  </a:lnTo>
                  <a:lnTo>
                    <a:pt x="4062" y="768"/>
                  </a:lnTo>
                  <a:lnTo>
                    <a:pt x="4062" y="768"/>
                  </a:lnTo>
                  <a:lnTo>
                    <a:pt x="4068" y="768"/>
                  </a:lnTo>
                  <a:lnTo>
                    <a:pt x="4068" y="768"/>
                  </a:lnTo>
                  <a:lnTo>
                    <a:pt x="4068" y="768"/>
                  </a:lnTo>
                  <a:lnTo>
                    <a:pt x="4068" y="768"/>
                  </a:lnTo>
                  <a:lnTo>
                    <a:pt x="4068" y="768"/>
                  </a:lnTo>
                  <a:lnTo>
                    <a:pt x="4068" y="768"/>
                  </a:lnTo>
                  <a:lnTo>
                    <a:pt x="4074" y="768"/>
                  </a:lnTo>
                  <a:lnTo>
                    <a:pt x="4074" y="774"/>
                  </a:lnTo>
                  <a:lnTo>
                    <a:pt x="4074" y="774"/>
                  </a:lnTo>
                  <a:lnTo>
                    <a:pt x="4074" y="774"/>
                  </a:lnTo>
                  <a:lnTo>
                    <a:pt x="4074" y="774"/>
                  </a:lnTo>
                  <a:lnTo>
                    <a:pt x="4074" y="774"/>
                  </a:lnTo>
                  <a:lnTo>
                    <a:pt x="4080" y="774"/>
                  </a:lnTo>
                  <a:lnTo>
                    <a:pt x="4080" y="774"/>
                  </a:lnTo>
                  <a:lnTo>
                    <a:pt x="4080" y="774"/>
                  </a:lnTo>
                  <a:lnTo>
                    <a:pt x="4080" y="780"/>
                  </a:lnTo>
                  <a:lnTo>
                    <a:pt x="4080" y="780"/>
                  </a:lnTo>
                  <a:lnTo>
                    <a:pt x="4080" y="780"/>
                  </a:lnTo>
                  <a:lnTo>
                    <a:pt x="4086" y="780"/>
                  </a:lnTo>
                  <a:lnTo>
                    <a:pt x="4086" y="780"/>
                  </a:lnTo>
                  <a:lnTo>
                    <a:pt x="4086" y="780"/>
                  </a:lnTo>
                  <a:lnTo>
                    <a:pt x="4086" y="780"/>
                  </a:lnTo>
                  <a:lnTo>
                    <a:pt x="4086" y="780"/>
                  </a:lnTo>
                  <a:lnTo>
                    <a:pt x="4086" y="786"/>
                  </a:lnTo>
                  <a:lnTo>
                    <a:pt x="4092" y="786"/>
                  </a:lnTo>
                  <a:lnTo>
                    <a:pt x="4092" y="786"/>
                  </a:lnTo>
                  <a:lnTo>
                    <a:pt x="4092" y="786"/>
                  </a:lnTo>
                  <a:lnTo>
                    <a:pt x="4092" y="786"/>
                  </a:lnTo>
                  <a:lnTo>
                    <a:pt x="4092" y="786"/>
                  </a:lnTo>
                  <a:lnTo>
                    <a:pt x="4092" y="786"/>
                  </a:lnTo>
                  <a:lnTo>
                    <a:pt x="4098" y="786"/>
                  </a:lnTo>
                  <a:lnTo>
                    <a:pt x="4098" y="792"/>
                  </a:lnTo>
                  <a:lnTo>
                    <a:pt x="4098" y="792"/>
                  </a:lnTo>
                  <a:lnTo>
                    <a:pt x="4098" y="792"/>
                  </a:lnTo>
                  <a:lnTo>
                    <a:pt x="4098" y="792"/>
                  </a:lnTo>
                  <a:lnTo>
                    <a:pt x="4098" y="792"/>
                  </a:lnTo>
                  <a:lnTo>
                    <a:pt x="4104" y="792"/>
                  </a:lnTo>
                  <a:lnTo>
                    <a:pt x="4104" y="792"/>
                  </a:lnTo>
                  <a:lnTo>
                    <a:pt x="4104" y="792"/>
                  </a:lnTo>
                  <a:lnTo>
                    <a:pt x="4104" y="798"/>
                  </a:lnTo>
                  <a:lnTo>
                    <a:pt x="4104" y="798"/>
                  </a:lnTo>
                  <a:lnTo>
                    <a:pt x="4104" y="798"/>
                  </a:lnTo>
                  <a:lnTo>
                    <a:pt x="4104" y="798"/>
                  </a:lnTo>
                  <a:lnTo>
                    <a:pt x="4110" y="798"/>
                  </a:lnTo>
                  <a:lnTo>
                    <a:pt x="4110" y="798"/>
                  </a:lnTo>
                  <a:lnTo>
                    <a:pt x="4110" y="798"/>
                  </a:lnTo>
                  <a:lnTo>
                    <a:pt x="4110" y="798"/>
                  </a:lnTo>
                  <a:lnTo>
                    <a:pt x="4110" y="804"/>
                  </a:lnTo>
                  <a:lnTo>
                    <a:pt x="4110" y="804"/>
                  </a:lnTo>
                  <a:lnTo>
                    <a:pt x="4116" y="804"/>
                  </a:lnTo>
                  <a:lnTo>
                    <a:pt x="4116" y="804"/>
                  </a:lnTo>
                  <a:lnTo>
                    <a:pt x="4116" y="804"/>
                  </a:lnTo>
                  <a:lnTo>
                    <a:pt x="4116" y="804"/>
                  </a:lnTo>
                  <a:lnTo>
                    <a:pt x="4116" y="804"/>
                  </a:lnTo>
                  <a:lnTo>
                    <a:pt x="4116" y="804"/>
                  </a:lnTo>
                  <a:lnTo>
                    <a:pt x="4122" y="810"/>
                  </a:lnTo>
                  <a:lnTo>
                    <a:pt x="4122" y="810"/>
                  </a:lnTo>
                  <a:lnTo>
                    <a:pt x="4122" y="810"/>
                  </a:lnTo>
                  <a:lnTo>
                    <a:pt x="4122" y="810"/>
                  </a:lnTo>
                  <a:lnTo>
                    <a:pt x="4122" y="810"/>
                  </a:lnTo>
                  <a:lnTo>
                    <a:pt x="4122" y="810"/>
                  </a:lnTo>
                  <a:lnTo>
                    <a:pt x="4128" y="810"/>
                  </a:lnTo>
                  <a:lnTo>
                    <a:pt x="4128" y="810"/>
                  </a:lnTo>
                  <a:lnTo>
                    <a:pt x="4128" y="816"/>
                  </a:lnTo>
                  <a:lnTo>
                    <a:pt x="4128" y="816"/>
                  </a:lnTo>
                  <a:lnTo>
                    <a:pt x="4128" y="816"/>
                  </a:lnTo>
                  <a:lnTo>
                    <a:pt x="4128" y="816"/>
                  </a:lnTo>
                  <a:lnTo>
                    <a:pt x="4134" y="816"/>
                  </a:lnTo>
                  <a:lnTo>
                    <a:pt x="4134" y="816"/>
                  </a:lnTo>
                  <a:lnTo>
                    <a:pt x="4134" y="816"/>
                  </a:lnTo>
                  <a:lnTo>
                    <a:pt x="4134" y="816"/>
                  </a:lnTo>
                  <a:lnTo>
                    <a:pt x="4134" y="822"/>
                  </a:lnTo>
                  <a:lnTo>
                    <a:pt x="4134" y="822"/>
                  </a:lnTo>
                  <a:lnTo>
                    <a:pt x="4140" y="822"/>
                  </a:lnTo>
                  <a:lnTo>
                    <a:pt x="4140" y="822"/>
                  </a:lnTo>
                  <a:lnTo>
                    <a:pt x="4140" y="822"/>
                  </a:lnTo>
                  <a:lnTo>
                    <a:pt x="4140" y="822"/>
                  </a:lnTo>
                  <a:lnTo>
                    <a:pt x="4140" y="822"/>
                  </a:lnTo>
                  <a:lnTo>
                    <a:pt x="4140" y="822"/>
                  </a:lnTo>
                  <a:lnTo>
                    <a:pt x="4146" y="822"/>
                  </a:lnTo>
                  <a:lnTo>
                    <a:pt x="4146" y="828"/>
                  </a:lnTo>
                  <a:lnTo>
                    <a:pt x="4146" y="828"/>
                  </a:lnTo>
                  <a:lnTo>
                    <a:pt x="4146" y="828"/>
                  </a:lnTo>
                  <a:lnTo>
                    <a:pt x="4146" y="828"/>
                  </a:lnTo>
                  <a:lnTo>
                    <a:pt x="4146" y="828"/>
                  </a:lnTo>
                  <a:lnTo>
                    <a:pt x="4146" y="828"/>
                  </a:lnTo>
                  <a:lnTo>
                    <a:pt x="4152" y="828"/>
                  </a:lnTo>
                  <a:lnTo>
                    <a:pt x="4152" y="828"/>
                  </a:lnTo>
                  <a:lnTo>
                    <a:pt x="4152" y="834"/>
                  </a:lnTo>
                  <a:lnTo>
                    <a:pt x="4152" y="834"/>
                  </a:lnTo>
                  <a:lnTo>
                    <a:pt x="4152" y="834"/>
                  </a:lnTo>
                  <a:lnTo>
                    <a:pt x="4158" y="834"/>
                  </a:lnTo>
                  <a:lnTo>
                    <a:pt x="4158" y="834"/>
                  </a:lnTo>
                  <a:lnTo>
                    <a:pt x="4158" y="834"/>
                  </a:lnTo>
                  <a:lnTo>
                    <a:pt x="4158" y="834"/>
                  </a:lnTo>
                  <a:lnTo>
                    <a:pt x="4158" y="834"/>
                  </a:lnTo>
                  <a:lnTo>
                    <a:pt x="4158" y="840"/>
                  </a:lnTo>
                  <a:lnTo>
                    <a:pt x="4164" y="840"/>
                  </a:lnTo>
                  <a:lnTo>
                    <a:pt x="4164" y="840"/>
                  </a:lnTo>
                  <a:lnTo>
                    <a:pt x="4164" y="840"/>
                  </a:lnTo>
                  <a:lnTo>
                    <a:pt x="4164" y="840"/>
                  </a:lnTo>
                  <a:lnTo>
                    <a:pt x="4164" y="840"/>
                  </a:lnTo>
                  <a:lnTo>
                    <a:pt x="4164" y="840"/>
                  </a:lnTo>
                  <a:lnTo>
                    <a:pt x="4170" y="840"/>
                  </a:lnTo>
                  <a:lnTo>
                    <a:pt x="4170" y="846"/>
                  </a:lnTo>
                  <a:lnTo>
                    <a:pt x="4170" y="846"/>
                  </a:lnTo>
                  <a:lnTo>
                    <a:pt x="4170" y="846"/>
                  </a:lnTo>
                  <a:lnTo>
                    <a:pt x="4170" y="846"/>
                  </a:lnTo>
                  <a:lnTo>
                    <a:pt x="4170" y="846"/>
                  </a:lnTo>
                  <a:lnTo>
                    <a:pt x="4176" y="846"/>
                  </a:lnTo>
                  <a:lnTo>
                    <a:pt x="4176" y="846"/>
                  </a:lnTo>
                  <a:lnTo>
                    <a:pt x="4176" y="846"/>
                  </a:lnTo>
                  <a:lnTo>
                    <a:pt x="4176" y="846"/>
                  </a:lnTo>
                  <a:lnTo>
                    <a:pt x="4176" y="852"/>
                  </a:lnTo>
                  <a:lnTo>
                    <a:pt x="4176" y="852"/>
                  </a:lnTo>
                  <a:lnTo>
                    <a:pt x="4182" y="852"/>
                  </a:lnTo>
                  <a:lnTo>
                    <a:pt x="4182" y="852"/>
                  </a:lnTo>
                  <a:lnTo>
                    <a:pt x="4182" y="852"/>
                  </a:lnTo>
                  <a:lnTo>
                    <a:pt x="4182" y="852"/>
                  </a:lnTo>
                  <a:lnTo>
                    <a:pt x="4182" y="852"/>
                  </a:lnTo>
                  <a:lnTo>
                    <a:pt x="4182" y="852"/>
                  </a:lnTo>
                  <a:lnTo>
                    <a:pt x="4182" y="852"/>
                  </a:lnTo>
                  <a:lnTo>
                    <a:pt x="4188" y="858"/>
                  </a:lnTo>
                  <a:lnTo>
                    <a:pt x="4188" y="858"/>
                  </a:lnTo>
                  <a:lnTo>
                    <a:pt x="4188" y="858"/>
                  </a:lnTo>
                  <a:lnTo>
                    <a:pt x="4188" y="858"/>
                  </a:lnTo>
                  <a:lnTo>
                    <a:pt x="4188" y="858"/>
                  </a:lnTo>
                  <a:lnTo>
                    <a:pt x="4188" y="858"/>
                  </a:lnTo>
                  <a:lnTo>
                    <a:pt x="4194" y="858"/>
                  </a:lnTo>
                  <a:lnTo>
                    <a:pt x="4194" y="858"/>
                  </a:lnTo>
                  <a:lnTo>
                    <a:pt x="4194" y="858"/>
                  </a:lnTo>
                  <a:lnTo>
                    <a:pt x="4194" y="864"/>
                  </a:lnTo>
                  <a:lnTo>
                    <a:pt x="4194" y="864"/>
                  </a:lnTo>
                  <a:lnTo>
                    <a:pt x="4194" y="864"/>
                  </a:lnTo>
                  <a:lnTo>
                    <a:pt x="4200" y="864"/>
                  </a:lnTo>
                  <a:lnTo>
                    <a:pt x="4200" y="864"/>
                  </a:lnTo>
                  <a:lnTo>
                    <a:pt x="4200" y="864"/>
                  </a:lnTo>
                  <a:lnTo>
                    <a:pt x="4200" y="864"/>
                  </a:lnTo>
                  <a:lnTo>
                    <a:pt x="4200" y="864"/>
                  </a:lnTo>
                  <a:lnTo>
                    <a:pt x="4200" y="864"/>
                  </a:lnTo>
                  <a:lnTo>
                    <a:pt x="4206" y="870"/>
                  </a:lnTo>
                  <a:lnTo>
                    <a:pt x="4206" y="870"/>
                  </a:lnTo>
                  <a:lnTo>
                    <a:pt x="4206" y="870"/>
                  </a:lnTo>
                  <a:lnTo>
                    <a:pt x="4206" y="870"/>
                  </a:lnTo>
                  <a:lnTo>
                    <a:pt x="4206" y="870"/>
                  </a:lnTo>
                  <a:lnTo>
                    <a:pt x="4206" y="870"/>
                  </a:lnTo>
                  <a:lnTo>
                    <a:pt x="4212" y="870"/>
                  </a:lnTo>
                  <a:lnTo>
                    <a:pt x="4212" y="870"/>
                  </a:lnTo>
                  <a:lnTo>
                    <a:pt x="4212" y="870"/>
                  </a:lnTo>
                  <a:lnTo>
                    <a:pt x="4212" y="870"/>
                  </a:lnTo>
                  <a:lnTo>
                    <a:pt x="4212" y="870"/>
                  </a:lnTo>
                  <a:lnTo>
                    <a:pt x="4212" y="876"/>
                  </a:lnTo>
                  <a:lnTo>
                    <a:pt x="4218" y="876"/>
                  </a:lnTo>
                  <a:lnTo>
                    <a:pt x="4218" y="876"/>
                  </a:lnTo>
                  <a:lnTo>
                    <a:pt x="4218" y="876"/>
                  </a:lnTo>
                  <a:lnTo>
                    <a:pt x="4218" y="876"/>
                  </a:lnTo>
                  <a:lnTo>
                    <a:pt x="4218" y="876"/>
                  </a:lnTo>
                  <a:lnTo>
                    <a:pt x="4218" y="876"/>
                  </a:lnTo>
                  <a:lnTo>
                    <a:pt x="4224" y="876"/>
                  </a:lnTo>
                  <a:lnTo>
                    <a:pt x="4224" y="876"/>
                  </a:lnTo>
                  <a:lnTo>
                    <a:pt x="4224" y="876"/>
                  </a:lnTo>
                  <a:lnTo>
                    <a:pt x="4224" y="876"/>
                  </a:lnTo>
                  <a:lnTo>
                    <a:pt x="4224" y="876"/>
                  </a:lnTo>
                  <a:lnTo>
                    <a:pt x="4224" y="876"/>
                  </a:lnTo>
                  <a:lnTo>
                    <a:pt x="4224" y="876"/>
                  </a:lnTo>
                  <a:lnTo>
                    <a:pt x="4230" y="876"/>
                  </a:lnTo>
                  <a:lnTo>
                    <a:pt x="4230" y="882"/>
                  </a:lnTo>
                  <a:lnTo>
                    <a:pt x="4230" y="882"/>
                  </a:lnTo>
                  <a:lnTo>
                    <a:pt x="4230" y="882"/>
                  </a:lnTo>
                  <a:lnTo>
                    <a:pt x="4230" y="882"/>
                  </a:lnTo>
                  <a:lnTo>
                    <a:pt x="4230" y="882"/>
                  </a:lnTo>
                  <a:lnTo>
                    <a:pt x="4236" y="882"/>
                  </a:lnTo>
                  <a:lnTo>
                    <a:pt x="4236" y="882"/>
                  </a:lnTo>
                  <a:lnTo>
                    <a:pt x="4236" y="882"/>
                  </a:lnTo>
                  <a:lnTo>
                    <a:pt x="4236" y="882"/>
                  </a:lnTo>
                  <a:lnTo>
                    <a:pt x="4236" y="882"/>
                  </a:lnTo>
                  <a:lnTo>
                    <a:pt x="4236" y="882"/>
                  </a:lnTo>
                  <a:lnTo>
                    <a:pt x="4242" y="882"/>
                  </a:lnTo>
                  <a:lnTo>
                    <a:pt x="4242" y="882"/>
                  </a:lnTo>
                  <a:lnTo>
                    <a:pt x="4242" y="882"/>
                  </a:lnTo>
                  <a:lnTo>
                    <a:pt x="4242" y="882"/>
                  </a:lnTo>
                  <a:lnTo>
                    <a:pt x="4242" y="882"/>
                  </a:lnTo>
                  <a:lnTo>
                    <a:pt x="4242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54" y="882"/>
                  </a:lnTo>
                  <a:lnTo>
                    <a:pt x="4254" y="882"/>
                  </a:lnTo>
                  <a:lnTo>
                    <a:pt x="4254" y="882"/>
                  </a:lnTo>
                  <a:lnTo>
                    <a:pt x="4254" y="882"/>
                  </a:lnTo>
                  <a:lnTo>
                    <a:pt x="4254" y="882"/>
                  </a:lnTo>
                  <a:lnTo>
                    <a:pt x="4254" y="882"/>
                  </a:lnTo>
                  <a:lnTo>
                    <a:pt x="4260" y="882"/>
                  </a:lnTo>
                  <a:lnTo>
                    <a:pt x="4260" y="882"/>
                  </a:lnTo>
                  <a:lnTo>
                    <a:pt x="4260" y="882"/>
                  </a:lnTo>
                  <a:lnTo>
                    <a:pt x="4260" y="882"/>
                  </a:lnTo>
                  <a:lnTo>
                    <a:pt x="4260" y="882"/>
                  </a:lnTo>
                  <a:lnTo>
                    <a:pt x="4260" y="882"/>
                  </a:lnTo>
                  <a:lnTo>
                    <a:pt x="4260" y="882"/>
                  </a:lnTo>
                  <a:lnTo>
                    <a:pt x="4266" y="882"/>
                  </a:lnTo>
                  <a:lnTo>
                    <a:pt x="4266" y="882"/>
                  </a:lnTo>
                  <a:lnTo>
                    <a:pt x="4266" y="882"/>
                  </a:lnTo>
                  <a:lnTo>
                    <a:pt x="4266" y="882"/>
                  </a:lnTo>
                  <a:lnTo>
                    <a:pt x="4266" y="882"/>
                  </a:lnTo>
                  <a:lnTo>
                    <a:pt x="4266" y="882"/>
                  </a:lnTo>
                  <a:lnTo>
                    <a:pt x="4272" y="882"/>
                  </a:lnTo>
                  <a:lnTo>
                    <a:pt x="4272" y="882"/>
                  </a:lnTo>
                  <a:lnTo>
                    <a:pt x="4272" y="882"/>
                  </a:lnTo>
                  <a:lnTo>
                    <a:pt x="4272" y="882"/>
                  </a:lnTo>
                  <a:lnTo>
                    <a:pt x="4272" y="882"/>
                  </a:lnTo>
                  <a:lnTo>
                    <a:pt x="4272" y="882"/>
                  </a:lnTo>
                  <a:lnTo>
                    <a:pt x="4278" y="882"/>
                  </a:lnTo>
                  <a:lnTo>
                    <a:pt x="4278" y="882"/>
                  </a:lnTo>
                  <a:lnTo>
                    <a:pt x="4278" y="882"/>
                  </a:lnTo>
                  <a:lnTo>
                    <a:pt x="4278" y="882"/>
                  </a:lnTo>
                  <a:lnTo>
                    <a:pt x="4278" y="882"/>
                  </a:lnTo>
                  <a:lnTo>
                    <a:pt x="4278" y="882"/>
                  </a:lnTo>
                  <a:lnTo>
                    <a:pt x="4284" y="882"/>
                  </a:lnTo>
                  <a:lnTo>
                    <a:pt x="4284" y="876"/>
                  </a:lnTo>
                  <a:lnTo>
                    <a:pt x="4284" y="876"/>
                  </a:lnTo>
                  <a:lnTo>
                    <a:pt x="4284" y="876"/>
                  </a:lnTo>
                  <a:lnTo>
                    <a:pt x="4284" y="876"/>
                  </a:lnTo>
                  <a:lnTo>
                    <a:pt x="4284" y="876"/>
                  </a:lnTo>
                  <a:lnTo>
                    <a:pt x="4290" y="876"/>
                  </a:lnTo>
                  <a:lnTo>
                    <a:pt x="4290" y="876"/>
                  </a:lnTo>
                  <a:lnTo>
                    <a:pt x="4290" y="876"/>
                  </a:lnTo>
                  <a:lnTo>
                    <a:pt x="4290" y="876"/>
                  </a:lnTo>
                  <a:lnTo>
                    <a:pt x="4290" y="876"/>
                  </a:lnTo>
                  <a:lnTo>
                    <a:pt x="4290" y="876"/>
                  </a:lnTo>
                  <a:lnTo>
                    <a:pt x="4296" y="876"/>
                  </a:lnTo>
                  <a:lnTo>
                    <a:pt x="4296" y="876"/>
                  </a:lnTo>
                  <a:lnTo>
                    <a:pt x="4296" y="876"/>
                  </a:lnTo>
                  <a:lnTo>
                    <a:pt x="4296" y="876"/>
                  </a:lnTo>
                  <a:lnTo>
                    <a:pt x="4296" y="870"/>
                  </a:lnTo>
                  <a:lnTo>
                    <a:pt x="4296" y="870"/>
                  </a:lnTo>
                  <a:lnTo>
                    <a:pt x="4296" y="870"/>
                  </a:lnTo>
                  <a:lnTo>
                    <a:pt x="4302" y="870"/>
                  </a:lnTo>
                  <a:lnTo>
                    <a:pt x="4302" y="870"/>
                  </a:lnTo>
                  <a:lnTo>
                    <a:pt x="4302" y="870"/>
                  </a:lnTo>
                  <a:lnTo>
                    <a:pt x="4302" y="870"/>
                  </a:lnTo>
                  <a:lnTo>
                    <a:pt x="4302" y="870"/>
                  </a:lnTo>
                  <a:lnTo>
                    <a:pt x="4302" y="870"/>
                  </a:lnTo>
                  <a:lnTo>
                    <a:pt x="4308" y="870"/>
                  </a:lnTo>
                  <a:lnTo>
                    <a:pt x="4308" y="870"/>
                  </a:lnTo>
                  <a:lnTo>
                    <a:pt x="4308" y="870"/>
                  </a:lnTo>
                  <a:lnTo>
                    <a:pt x="4308" y="870"/>
                  </a:lnTo>
                  <a:lnTo>
                    <a:pt x="4308" y="870"/>
                  </a:lnTo>
                  <a:lnTo>
                    <a:pt x="4308" y="870"/>
                  </a:lnTo>
                  <a:lnTo>
                    <a:pt x="4314" y="864"/>
                  </a:lnTo>
                  <a:lnTo>
                    <a:pt x="4314" y="864"/>
                  </a:lnTo>
                  <a:lnTo>
                    <a:pt x="4314" y="864"/>
                  </a:lnTo>
                  <a:lnTo>
                    <a:pt x="4314" y="864"/>
                  </a:lnTo>
                  <a:lnTo>
                    <a:pt x="4314" y="864"/>
                  </a:lnTo>
                  <a:lnTo>
                    <a:pt x="4314" y="864"/>
                  </a:lnTo>
                  <a:lnTo>
                    <a:pt x="4320" y="864"/>
                  </a:lnTo>
                  <a:lnTo>
                    <a:pt x="4320" y="864"/>
                  </a:lnTo>
                  <a:lnTo>
                    <a:pt x="4320" y="864"/>
                  </a:lnTo>
                  <a:lnTo>
                    <a:pt x="4320" y="864"/>
                  </a:lnTo>
                  <a:lnTo>
                    <a:pt x="4320" y="864"/>
                  </a:lnTo>
                  <a:lnTo>
                    <a:pt x="4326" y="864"/>
                  </a:lnTo>
                  <a:lnTo>
                    <a:pt x="4326" y="858"/>
                  </a:lnTo>
                  <a:lnTo>
                    <a:pt x="4326" y="858"/>
                  </a:lnTo>
                  <a:lnTo>
                    <a:pt x="4326" y="858"/>
                  </a:lnTo>
                  <a:lnTo>
                    <a:pt x="4326" y="858"/>
                  </a:lnTo>
                  <a:lnTo>
                    <a:pt x="4326" y="858"/>
                  </a:lnTo>
                  <a:lnTo>
                    <a:pt x="4332" y="858"/>
                  </a:lnTo>
                  <a:lnTo>
                    <a:pt x="4332" y="858"/>
                  </a:lnTo>
                  <a:lnTo>
                    <a:pt x="4332" y="858"/>
                  </a:lnTo>
                  <a:lnTo>
                    <a:pt x="4332" y="858"/>
                  </a:lnTo>
                  <a:lnTo>
                    <a:pt x="4332" y="858"/>
                  </a:lnTo>
                  <a:lnTo>
                    <a:pt x="4332" y="858"/>
                  </a:lnTo>
                  <a:lnTo>
                    <a:pt x="4338" y="858"/>
                  </a:lnTo>
                  <a:lnTo>
                    <a:pt x="4338" y="858"/>
                  </a:lnTo>
                  <a:lnTo>
                    <a:pt x="4338" y="858"/>
                  </a:lnTo>
                  <a:lnTo>
                    <a:pt x="4338" y="852"/>
                  </a:lnTo>
                  <a:lnTo>
                    <a:pt x="4338" y="852"/>
                  </a:lnTo>
                  <a:lnTo>
                    <a:pt x="4338" y="852"/>
                  </a:lnTo>
                  <a:lnTo>
                    <a:pt x="4338" y="852"/>
                  </a:lnTo>
                  <a:lnTo>
                    <a:pt x="4344" y="852"/>
                  </a:lnTo>
                  <a:lnTo>
                    <a:pt x="4344" y="852"/>
                  </a:lnTo>
                  <a:lnTo>
                    <a:pt x="4344" y="852"/>
                  </a:lnTo>
                  <a:lnTo>
                    <a:pt x="4344" y="852"/>
                  </a:lnTo>
                  <a:lnTo>
                    <a:pt x="4344" y="852"/>
                  </a:lnTo>
                  <a:lnTo>
                    <a:pt x="4344" y="852"/>
                  </a:lnTo>
                  <a:lnTo>
                    <a:pt x="4350" y="852"/>
                  </a:lnTo>
                  <a:lnTo>
                    <a:pt x="4350" y="852"/>
                  </a:lnTo>
                  <a:lnTo>
                    <a:pt x="4350" y="852"/>
                  </a:lnTo>
                  <a:lnTo>
                    <a:pt x="4350" y="846"/>
                  </a:lnTo>
                  <a:lnTo>
                    <a:pt x="4350" y="846"/>
                  </a:lnTo>
                  <a:lnTo>
                    <a:pt x="4350" y="846"/>
                  </a:lnTo>
                  <a:lnTo>
                    <a:pt x="4356" y="846"/>
                  </a:lnTo>
                  <a:lnTo>
                    <a:pt x="4356" y="846"/>
                  </a:lnTo>
                  <a:lnTo>
                    <a:pt x="4356" y="846"/>
                  </a:lnTo>
                  <a:lnTo>
                    <a:pt x="4356" y="846"/>
                  </a:lnTo>
                  <a:lnTo>
                    <a:pt x="4356" y="846"/>
                  </a:lnTo>
                  <a:lnTo>
                    <a:pt x="4356" y="846"/>
                  </a:lnTo>
                  <a:lnTo>
                    <a:pt x="4362" y="846"/>
                  </a:lnTo>
                  <a:lnTo>
                    <a:pt x="4362" y="846"/>
                  </a:lnTo>
                  <a:lnTo>
                    <a:pt x="4362" y="846"/>
                  </a:lnTo>
                  <a:lnTo>
                    <a:pt x="4362" y="846"/>
                  </a:lnTo>
                  <a:lnTo>
                    <a:pt x="4362" y="840"/>
                  </a:lnTo>
                  <a:lnTo>
                    <a:pt x="4362" y="840"/>
                  </a:lnTo>
                  <a:lnTo>
                    <a:pt x="4368" y="840"/>
                  </a:lnTo>
                  <a:lnTo>
                    <a:pt x="4368" y="840"/>
                  </a:lnTo>
                  <a:lnTo>
                    <a:pt x="4368" y="840"/>
                  </a:lnTo>
                  <a:lnTo>
                    <a:pt x="4368" y="840"/>
                  </a:lnTo>
                  <a:lnTo>
                    <a:pt x="4368" y="840"/>
                  </a:lnTo>
                  <a:lnTo>
                    <a:pt x="4368" y="840"/>
                  </a:lnTo>
                  <a:lnTo>
                    <a:pt x="4374" y="840"/>
                  </a:lnTo>
                  <a:lnTo>
                    <a:pt x="4374" y="840"/>
                  </a:lnTo>
                  <a:lnTo>
                    <a:pt x="4374" y="840"/>
                  </a:lnTo>
                  <a:lnTo>
                    <a:pt x="4374" y="840"/>
                  </a:lnTo>
                  <a:lnTo>
                    <a:pt x="4374" y="834"/>
                  </a:lnTo>
                  <a:lnTo>
                    <a:pt x="4374" y="834"/>
                  </a:lnTo>
                  <a:lnTo>
                    <a:pt x="4380" y="834"/>
                  </a:lnTo>
                  <a:lnTo>
                    <a:pt x="4380" y="834"/>
                  </a:lnTo>
                  <a:lnTo>
                    <a:pt x="4380" y="834"/>
                  </a:lnTo>
                  <a:lnTo>
                    <a:pt x="4380" y="834"/>
                  </a:lnTo>
                  <a:lnTo>
                    <a:pt x="4380" y="834"/>
                  </a:lnTo>
                  <a:lnTo>
                    <a:pt x="4380" y="834"/>
                  </a:lnTo>
                  <a:lnTo>
                    <a:pt x="4380" y="834"/>
                  </a:lnTo>
                  <a:lnTo>
                    <a:pt x="4386" y="834"/>
                  </a:lnTo>
                  <a:lnTo>
                    <a:pt x="4386" y="834"/>
                  </a:lnTo>
                  <a:lnTo>
                    <a:pt x="4386" y="834"/>
                  </a:lnTo>
                  <a:lnTo>
                    <a:pt x="4386" y="828"/>
                  </a:lnTo>
                  <a:lnTo>
                    <a:pt x="4386" y="828"/>
                  </a:lnTo>
                  <a:lnTo>
                    <a:pt x="4386" y="828"/>
                  </a:lnTo>
                  <a:lnTo>
                    <a:pt x="4392" y="828"/>
                  </a:lnTo>
                  <a:lnTo>
                    <a:pt x="4392" y="828"/>
                  </a:lnTo>
                  <a:lnTo>
                    <a:pt x="4392" y="828"/>
                  </a:lnTo>
                  <a:lnTo>
                    <a:pt x="4392" y="828"/>
                  </a:lnTo>
                  <a:lnTo>
                    <a:pt x="4392" y="828"/>
                  </a:lnTo>
                  <a:lnTo>
                    <a:pt x="4392" y="828"/>
                  </a:lnTo>
                  <a:lnTo>
                    <a:pt x="4398" y="828"/>
                  </a:lnTo>
                  <a:lnTo>
                    <a:pt x="4398" y="828"/>
                  </a:lnTo>
                  <a:lnTo>
                    <a:pt x="4398" y="828"/>
                  </a:lnTo>
                  <a:lnTo>
                    <a:pt x="4398" y="822"/>
                  </a:lnTo>
                  <a:lnTo>
                    <a:pt x="4398" y="822"/>
                  </a:lnTo>
                  <a:lnTo>
                    <a:pt x="4398" y="822"/>
                  </a:lnTo>
                  <a:lnTo>
                    <a:pt x="4404" y="822"/>
                  </a:lnTo>
                  <a:lnTo>
                    <a:pt x="4404" y="822"/>
                  </a:lnTo>
                  <a:lnTo>
                    <a:pt x="4404" y="822"/>
                  </a:lnTo>
                  <a:lnTo>
                    <a:pt x="4404" y="822"/>
                  </a:lnTo>
                  <a:lnTo>
                    <a:pt x="4404" y="822"/>
                  </a:lnTo>
                  <a:lnTo>
                    <a:pt x="4404" y="822"/>
                  </a:lnTo>
                  <a:lnTo>
                    <a:pt x="4410" y="822"/>
                  </a:lnTo>
                  <a:lnTo>
                    <a:pt x="4410" y="822"/>
                  </a:lnTo>
                  <a:lnTo>
                    <a:pt x="4410" y="822"/>
                  </a:lnTo>
                  <a:lnTo>
                    <a:pt x="4410" y="816"/>
                  </a:lnTo>
                  <a:lnTo>
                    <a:pt x="4410" y="816"/>
                  </a:lnTo>
                  <a:lnTo>
                    <a:pt x="4410" y="816"/>
                  </a:lnTo>
                  <a:lnTo>
                    <a:pt x="4416" y="816"/>
                  </a:lnTo>
                  <a:lnTo>
                    <a:pt x="4416" y="816"/>
                  </a:lnTo>
                  <a:lnTo>
                    <a:pt x="4416" y="816"/>
                  </a:lnTo>
                  <a:lnTo>
                    <a:pt x="4416" y="816"/>
                  </a:lnTo>
                  <a:lnTo>
                    <a:pt x="4416" y="816"/>
                  </a:lnTo>
                  <a:lnTo>
                    <a:pt x="4416" y="816"/>
                  </a:lnTo>
                  <a:lnTo>
                    <a:pt x="4422" y="816"/>
                  </a:lnTo>
                  <a:lnTo>
                    <a:pt x="4422" y="816"/>
                  </a:lnTo>
                  <a:lnTo>
                    <a:pt x="4422" y="810"/>
                  </a:lnTo>
                  <a:lnTo>
                    <a:pt x="4422" y="810"/>
                  </a:lnTo>
                  <a:lnTo>
                    <a:pt x="4422" y="810"/>
                  </a:lnTo>
                  <a:lnTo>
                    <a:pt x="4422" y="810"/>
                  </a:lnTo>
                  <a:lnTo>
                    <a:pt x="4422" y="810"/>
                  </a:lnTo>
                  <a:lnTo>
                    <a:pt x="4428" y="816"/>
                  </a:lnTo>
                  <a:lnTo>
                    <a:pt x="4428" y="816"/>
                  </a:lnTo>
                  <a:lnTo>
                    <a:pt x="4428" y="816"/>
                  </a:lnTo>
                  <a:lnTo>
                    <a:pt x="4428" y="816"/>
                  </a:lnTo>
                  <a:lnTo>
                    <a:pt x="4428" y="816"/>
                  </a:lnTo>
                  <a:lnTo>
                    <a:pt x="4428" y="816"/>
                  </a:lnTo>
                  <a:lnTo>
                    <a:pt x="4434" y="816"/>
                  </a:lnTo>
                  <a:lnTo>
                    <a:pt x="4434" y="816"/>
                  </a:lnTo>
                  <a:lnTo>
                    <a:pt x="4434" y="816"/>
                  </a:lnTo>
                  <a:lnTo>
                    <a:pt x="4434" y="816"/>
                  </a:lnTo>
                  <a:lnTo>
                    <a:pt x="4434" y="816"/>
                  </a:lnTo>
                  <a:lnTo>
                    <a:pt x="4434" y="816"/>
                  </a:lnTo>
                  <a:lnTo>
                    <a:pt x="4440" y="816"/>
                  </a:lnTo>
                  <a:lnTo>
                    <a:pt x="4440" y="816"/>
                  </a:lnTo>
                  <a:lnTo>
                    <a:pt x="4440" y="816"/>
                  </a:lnTo>
                  <a:lnTo>
                    <a:pt x="4440" y="816"/>
                  </a:lnTo>
                  <a:lnTo>
                    <a:pt x="4440" y="816"/>
                  </a:lnTo>
                  <a:lnTo>
                    <a:pt x="4440" y="816"/>
                  </a:lnTo>
                  <a:lnTo>
                    <a:pt x="4446" y="816"/>
                  </a:lnTo>
                  <a:lnTo>
                    <a:pt x="4446" y="816"/>
                  </a:lnTo>
                  <a:lnTo>
                    <a:pt x="4446" y="816"/>
                  </a:lnTo>
                  <a:lnTo>
                    <a:pt x="4446" y="816"/>
                  </a:lnTo>
                  <a:lnTo>
                    <a:pt x="4446" y="816"/>
                  </a:lnTo>
                  <a:lnTo>
                    <a:pt x="4446" y="816"/>
                  </a:lnTo>
                  <a:lnTo>
                    <a:pt x="4452" y="816"/>
                  </a:lnTo>
                  <a:lnTo>
                    <a:pt x="4452" y="816"/>
                  </a:lnTo>
                  <a:lnTo>
                    <a:pt x="4452" y="816"/>
                  </a:lnTo>
                  <a:lnTo>
                    <a:pt x="4452" y="816"/>
                  </a:lnTo>
                  <a:lnTo>
                    <a:pt x="4452" y="816"/>
                  </a:lnTo>
                  <a:lnTo>
                    <a:pt x="4452" y="816"/>
                  </a:lnTo>
                  <a:lnTo>
                    <a:pt x="4458" y="822"/>
                  </a:lnTo>
                  <a:lnTo>
                    <a:pt x="4458" y="822"/>
                  </a:lnTo>
                  <a:lnTo>
                    <a:pt x="4458" y="822"/>
                  </a:lnTo>
                  <a:lnTo>
                    <a:pt x="4458" y="822"/>
                  </a:lnTo>
                  <a:lnTo>
                    <a:pt x="4458" y="822"/>
                  </a:lnTo>
                  <a:lnTo>
                    <a:pt x="4458" y="822"/>
                  </a:lnTo>
                  <a:lnTo>
                    <a:pt x="4464" y="822"/>
                  </a:lnTo>
                  <a:lnTo>
                    <a:pt x="4464" y="822"/>
                  </a:lnTo>
                  <a:lnTo>
                    <a:pt x="4464" y="822"/>
                  </a:lnTo>
                  <a:lnTo>
                    <a:pt x="4464" y="822"/>
                  </a:lnTo>
                  <a:lnTo>
                    <a:pt x="4464" y="822"/>
                  </a:lnTo>
                  <a:lnTo>
                    <a:pt x="4464" y="822"/>
                  </a:lnTo>
                  <a:lnTo>
                    <a:pt x="4464" y="822"/>
                  </a:lnTo>
                  <a:lnTo>
                    <a:pt x="4470" y="822"/>
                  </a:lnTo>
                  <a:lnTo>
                    <a:pt x="4470" y="822"/>
                  </a:lnTo>
                  <a:lnTo>
                    <a:pt x="4470" y="822"/>
                  </a:lnTo>
                  <a:lnTo>
                    <a:pt x="4470" y="822"/>
                  </a:lnTo>
                  <a:lnTo>
                    <a:pt x="4470" y="822"/>
                  </a:lnTo>
                  <a:lnTo>
                    <a:pt x="4470" y="822"/>
                  </a:lnTo>
                  <a:lnTo>
                    <a:pt x="4476" y="822"/>
                  </a:lnTo>
                  <a:lnTo>
                    <a:pt x="4476" y="822"/>
                  </a:lnTo>
                  <a:lnTo>
                    <a:pt x="4476" y="822"/>
                  </a:lnTo>
                  <a:lnTo>
                    <a:pt x="4476" y="822"/>
                  </a:lnTo>
                  <a:lnTo>
                    <a:pt x="4476" y="822"/>
                  </a:lnTo>
                  <a:lnTo>
                    <a:pt x="4476" y="822"/>
                  </a:lnTo>
                  <a:lnTo>
                    <a:pt x="4482" y="822"/>
                  </a:lnTo>
                  <a:lnTo>
                    <a:pt x="4482" y="822"/>
                  </a:lnTo>
                  <a:lnTo>
                    <a:pt x="4482" y="822"/>
                  </a:lnTo>
                  <a:lnTo>
                    <a:pt x="4482" y="822"/>
                  </a:lnTo>
                  <a:lnTo>
                    <a:pt x="4482" y="822"/>
                  </a:lnTo>
                  <a:lnTo>
                    <a:pt x="4482" y="822"/>
                  </a:lnTo>
                  <a:lnTo>
                    <a:pt x="4488" y="822"/>
                  </a:lnTo>
                  <a:lnTo>
                    <a:pt x="4488" y="822"/>
                  </a:lnTo>
                  <a:lnTo>
                    <a:pt x="4488" y="822"/>
                  </a:lnTo>
                  <a:lnTo>
                    <a:pt x="4488" y="822"/>
                  </a:lnTo>
                  <a:lnTo>
                    <a:pt x="4488" y="828"/>
                  </a:lnTo>
                  <a:lnTo>
                    <a:pt x="4488" y="828"/>
                  </a:lnTo>
                  <a:lnTo>
                    <a:pt x="4494" y="828"/>
                  </a:lnTo>
                  <a:lnTo>
                    <a:pt x="4494" y="828"/>
                  </a:lnTo>
                  <a:lnTo>
                    <a:pt x="4494" y="828"/>
                  </a:lnTo>
                  <a:lnTo>
                    <a:pt x="4494" y="828"/>
                  </a:lnTo>
                  <a:lnTo>
                    <a:pt x="4494" y="828"/>
                  </a:lnTo>
                  <a:lnTo>
                    <a:pt x="4494" y="828"/>
                  </a:lnTo>
                  <a:lnTo>
                    <a:pt x="4500" y="828"/>
                  </a:lnTo>
                  <a:lnTo>
                    <a:pt x="4500" y="828"/>
                  </a:lnTo>
                  <a:lnTo>
                    <a:pt x="4500" y="828"/>
                  </a:lnTo>
                  <a:lnTo>
                    <a:pt x="4500" y="828"/>
                  </a:lnTo>
                  <a:lnTo>
                    <a:pt x="4500" y="828"/>
                  </a:lnTo>
                  <a:lnTo>
                    <a:pt x="4500" y="828"/>
                  </a:lnTo>
                  <a:lnTo>
                    <a:pt x="4506" y="828"/>
                  </a:lnTo>
                  <a:lnTo>
                    <a:pt x="4506" y="828"/>
                  </a:lnTo>
                  <a:lnTo>
                    <a:pt x="4506" y="828"/>
                  </a:lnTo>
                  <a:lnTo>
                    <a:pt x="4506" y="828"/>
                  </a:lnTo>
                  <a:lnTo>
                    <a:pt x="4506" y="828"/>
                  </a:lnTo>
                  <a:lnTo>
                    <a:pt x="4506" y="828"/>
                  </a:lnTo>
                  <a:lnTo>
                    <a:pt x="4512" y="828"/>
                  </a:lnTo>
                  <a:lnTo>
                    <a:pt x="4512" y="828"/>
                  </a:lnTo>
                  <a:lnTo>
                    <a:pt x="4512" y="828"/>
                  </a:lnTo>
                  <a:lnTo>
                    <a:pt x="4512" y="828"/>
                  </a:lnTo>
                  <a:lnTo>
                    <a:pt x="4512" y="828"/>
                  </a:lnTo>
                  <a:lnTo>
                    <a:pt x="4512" y="828"/>
                  </a:lnTo>
                  <a:lnTo>
                    <a:pt x="4512" y="828"/>
                  </a:lnTo>
                  <a:lnTo>
                    <a:pt x="4518" y="828"/>
                  </a:lnTo>
                  <a:lnTo>
                    <a:pt x="4518" y="828"/>
                  </a:lnTo>
                  <a:lnTo>
                    <a:pt x="4518" y="828"/>
                  </a:lnTo>
                  <a:lnTo>
                    <a:pt x="4518" y="828"/>
                  </a:lnTo>
                  <a:lnTo>
                    <a:pt x="4518" y="828"/>
                  </a:lnTo>
                  <a:lnTo>
                    <a:pt x="4518" y="828"/>
                  </a:lnTo>
                  <a:lnTo>
                    <a:pt x="4524" y="828"/>
                  </a:lnTo>
                  <a:lnTo>
                    <a:pt x="4524" y="828"/>
                  </a:lnTo>
                  <a:lnTo>
                    <a:pt x="4524" y="828"/>
                  </a:lnTo>
                  <a:lnTo>
                    <a:pt x="4524" y="828"/>
                  </a:lnTo>
                  <a:lnTo>
                    <a:pt x="4524" y="828"/>
                  </a:lnTo>
                  <a:lnTo>
                    <a:pt x="4524" y="828"/>
                  </a:lnTo>
                  <a:lnTo>
                    <a:pt x="4530" y="828"/>
                  </a:lnTo>
                  <a:lnTo>
                    <a:pt x="4530" y="828"/>
                  </a:lnTo>
                  <a:lnTo>
                    <a:pt x="4530" y="828"/>
                  </a:lnTo>
                  <a:lnTo>
                    <a:pt x="4530" y="834"/>
                  </a:lnTo>
                  <a:lnTo>
                    <a:pt x="4530" y="834"/>
                  </a:lnTo>
                  <a:lnTo>
                    <a:pt x="4530" y="834"/>
                  </a:lnTo>
                  <a:lnTo>
                    <a:pt x="4536" y="834"/>
                  </a:lnTo>
                  <a:lnTo>
                    <a:pt x="4536" y="834"/>
                  </a:lnTo>
                  <a:lnTo>
                    <a:pt x="4536" y="834"/>
                  </a:lnTo>
                  <a:lnTo>
                    <a:pt x="4536" y="834"/>
                  </a:lnTo>
                  <a:lnTo>
                    <a:pt x="4536" y="834"/>
                  </a:lnTo>
                  <a:lnTo>
                    <a:pt x="4536" y="834"/>
                  </a:lnTo>
                  <a:lnTo>
                    <a:pt x="4542" y="834"/>
                  </a:lnTo>
                  <a:lnTo>
                    <a:pt x="4542" y="834"/>
                  </a:lnTo>
                  <a:lnTo>
                    <a:pt x="4542" y="834"/>
                  </a:lnTo>
                  <a:lnTo>
                    <a:pt x="4542" y="834"/>
                  </a:lnTo>
                  <a:lnTo>
                    <a:pt x="4542" y="834"/>
                  </a:lnTo>
                  <a:lnTo>
                    <a:pt x="4542" y="834"/>
                  </a:lnTo>
                  <a:lnTo>
                    <a:pt x="4548" y="834"/>
                  </a:lnTo>
                  <a:lnTo>
                    <a:pt x="4548" y="834"/>
                  </a:lnTo>
                  <a:lnTo>
                    <a:pt x="4548" y="834"/>
                  </a:lnTo>
                  <a:lnTo>
                    <a:pt x="4548" y="834"/>
                  </a:lnTo>
                  <a:lnTo>
                    <a:pt x="4548" y="834"/>
                  </a:lnTo>
                  <a:lnTo>
                    <a:pt x="4548" y="834"/>
                  </a:lnTo>
                  <a:lnTo>
                    <a:pt x="4554" y="834"/>
                  </a:lnTo>
                  <a:lnTo>
                    <a:pt x="4554" y="834"/>
                  </a:lnTo>
                  <a:lnTo>
                    <a:pt x="4554" y="834"/>
                  </a:lnTo>
                  <a:lnTo>
                    <a:pt x="4554" y="834"/>
                  </a:lnTo>
                  <a:lnTo>
                    <a:pt x="4554" y="834"/>
                  </a:lnTo>
                  <a:lnTo>
                    <a:pt x="4554" y="834"/>
                  </a:lnTo>
                  <a:lnTo>
                    <a:pt x="4554" y="834"/>
                  </a:lnTo>
                  <a:lnTo>
                    <a:pt x="4560" y="834"/>
                  </a:lnTo>
                  <a:lnTo>
                    <a:pt x="4560" y="834"/>
                  </a:lnTo>
                  <a:lnTo>
                    <a:pt x="4560" y="834"/>
                  </a:lnTo>
                  <a:lnTo>
                    <a:pt x="4560" y="834"/>
                  </a:lnTo>
                  <a:lnTo>
                    <a:pt x="4560" y="834"/>
                  </a:lnTo>
                  <a:lnTo>
                    <a:pt x="4560" y="834"/>
                  </a:lnTo>
                  <a:lnTo>
                    <a:pt x="4566" y="834"/>
                  </a:lnTo>
                  <a:lnTo>
                    <a:pt x="4566" y="834"/>
                  </a:lnTo>
                  <a:lnTo>
                    <a:pt x="4566" y="834"/>
                  </a:lnTo>
                  <a:lnTo>
                    <a:pt x="4566" y="834"/>
                  </a:lnTo>
                  <a:lnTo>
                    <a:pt x="4566" y="834"/>
                  </a:lnTo>
                  <a:lnTo>
                    <a:pt x="4566" y="834"/>
                  </a:lnTo>
                  <a:lnTo>
                    <a:pt x="4572" y="834"/>
                  </a:lnTo>
                  <a:lnTo>
                    <a:pt x="4572" y="834"/>
                  </a:lnTo>
                  <a:lnTo>
                    <a:pt x="4572" y="834"/>
                  </a:lnTo>
                  <a:lnTo>
                    <a:pt x="4572" y="834"/>
                  </a:lnTo>
                  <a:lnTo>
                    <a:pt x="4572" y="834"/>
                  </a:lnTo>
                  <a:lnTo>
                    <a:pt x="4572" y="834"/>
                  </a:lnTo>
                  <a:lnTo>
                    <a:pt x="4578" y="834"/>
                  </a:lnTo>
                  <a:lnTo>
                    <a:pt x="4578" y="834"/>
                  </a:lnTo>
                  <a:lnTo>
                    <a:pt x="4578" y="834"/>
                  </a:lnTo>
                  <a:lnTo>
                    <a:pt x="4578" y="834"/>
                  </a:lnTo>
                  <a:lnTo>
                    <a:pt x="4578" y="834"/>
                  </a:lnTo>
                  <a:lnTo>
                    <a:pt x="4578" y="834"/>
                  </a:lnTo>
                  <a:lnTo>
                    <a:pt x="4584" y="834"/>
                  </a:lnTo>
                  <a:lnTo>
                    <a:pt x="4584" y="834"/>
                  </a:lnTo>
                  <a:lnTo>
                    <a:pt x="4584" y="834"/>
                  </a:lnTo>
                  <a:lnTo>
                    <a:pt x="4584" y="834"/>
                  </a:lnTo>
                  <a:lnTo>
                    <a:pt x="4584" y="834"/>
                  </a:lnTo>
                  <a:lnTo>
                    <a:pt x="4584" y="834"/>
                  </a:lnTo>
                  <a:lnTo>
                    <a:pt x="4590" y="834"/>
                  </a:lnTo>
                  <a:lnTo>
                    <a:pt x="4590" y="834"/>
                  </a:lnTo>
                  <a:lnTo>
                    <a:pt x="4590" y="834"/>
                  </a:lnTo>
                  <a:lnTo>
                    <a:pt x="4590" y="834"/>
                  </a:lnTo>
                  <a:lnTo>
                    <a:pt x="4590" y="834"/>
                  </a:lnTo>
                  <a:lnTo>
                    <a:pt x="4590" y="840"/>
                  </a:lnTo>
                  <a:lnTo>
                    <a:pt x="4596" y="840"/>
                  </a:lnTo>
                  <a:lnTo>
                    <a:pt x="4596" y="840"/>
                  </a:lnTo>
                  <a:lnTo>
                    <a:pt x="4596" y="840"/>
                  </a:lnTo>
                  <a:lnTo>
                    <a:pt x="4596" y="840"/>
                  </a:lnTo>
                  <a:lnTo>
                    <a:pt x="4596" y="840"/>
                  </a:lnTo>
                  <a:lnTo>
                    <a:pt x="4596" y="840"/>
                  </a:lnTo>
                  <a:lnTo>
                    <a:pt x="4602" y="840"/>
                  </a:lnTo>
                  <a:lnTo>
                    <a:pt x="4602" y="840"/>
                  </a:lnTo>
                  <a:lnTo>
                    <a:pt x="4602" y="840"/>
                  </a:lnTo>
                  <a:lnTo>
                    <a:pt x="4602" y="840"/>
                  </a:lnTo>
                  <a:lnTo>
                    <a:pt x="4602" y="840"/>
                  </a:lnTo>
                  <a:lnTo>
                    <a:pt x="4602" y="840"/>
                  </a:lnTo>
                  <a:lnTo>
                    <a:pt x="4602" y="840"/>
                  </a:lnTo>
                  <a:lnTo>
                    <a:pt x="4608" y="840"/>
                  </a:lnTo>
                  <a:lnTo>
                    <a:pt x="4608" y="840"/>
                  </a:lnTo>
                  <a:lnTo>
                    <a:pt x="4608" y="840"/>
                  </a:lnTo>
                  <a:lnTo>
                    <a:pt x="4608" y="840"/>
                  </a:lnTo>
                  <a:lnTo>
                    <a:pt x="4608" y="840"/>
                  </a:lnTo>
                  <a:lnTo>
                    <a:pt x="4608" y="840"/>
                  </a:lnTo>
                  <a:lnTo>
                    <a:pt x="4614" y="840"/>
                  </a:lnTo>
                  <a:lnTo>
                    <a:pt x="4614" y="840"/>
                  </a:lnTo>
                  <a:lnTo>
                    <a:pt x="4614" y="840"/>
                  </a:lnTo>
                  <a:lnTo>
                    <a:pt x="4614" y="840"/>
                  </a:lnTo>
                  <a:lnTo>
                    <a:pt x="4614" y="840"/>
                  </a:lnTo>
                  <a:lnTo>
                    <a:pt x="4614" y="840"/>
                  </a:lnTo>
                  <a:lnTo>
                    <a:pt x="4620" y="840"/>
                  </a:lnTo>
                  <a:lnTo>
                    <a:pt x="4620" y="840"/>
                  </a:lnTo>
                  <a:lnTo>
                    <a:pt x="4620" y="840"/>
                  </a:lnTo>
                  <a:lnTo>
                    <a:pt x="4620" y="840"/>
                  </a:lnTo>
                  <a:lnTo>
                    <a:pt x="4620" y="840"/>
                  </a:lnTo>
                  <a:lnTo>
                    <a:pt x="4620" y="840"/>
                  </a:lnTo>
                  <a:lnTo>
                    <a:pt x="4626" y="840"/>
                  </a:lnTo>
                  <a:lnTo>
                    <a:pt x="4626" y="840"/>
                  </a:lnTo>
                  <a:lnTo>
                    <a:pt x="4626" y="840"/>
                  </a:lnTo>
                  <a:lnTo>
                    <a:pt x="4626" y="840"/>
                  </a:lnTo>
                  <a:lnTo>
                    <a:pt x="4626" y="840"/>
                  </a:lnTo>
                  <a:lnTo>
                    <a:pt x="4626" y="840"/>
                  </a:lnTo>
                  <a:lnTo>
                    <a:pt x="4632" y="840"/>
                  </a:lnTo>
                  <a:lnTo>
                    <a:pt x="4632" y="840"/>
                  </a:lnTo>
                  <a:lnTo>
                    <a:pt x="4632" y="840"/>
                  </a:lnTo>
                  <a:lnTo>
                    <a:pt x="4632" y="840"/>
                  </a:lnTo>
                  <a:lnTo>
                    <a:pt x="4632" y="840"/>
                  </a:lnTo>
                  <a:lnTo>
                    <a:pt x="4632" y="840"/>
                  </a:lnTo>
                  <a:lnTo>
                    <a:pt x="4638" y="840"/>
                  </a:lnTo>
                  <a:lnTo>
                    <a:pt x="4638" y="840"/>
                  </a:lnTo>
                  <a:lnTo>
                    <a:pt x="4638" y="840"/>
                  </a:lnTo>
                  <a:lnTo>
                    <a:pt x="4638" y="840"/>
                  </a:lnTo>
                  <a:lnTo>
                    <a:pt x="4638" y="840"/>
                  </a:lnTo>
                  <a:lnTo>
                    <a:pt x="4638" y="840"/>
                  </a:lnTo>
                  <a:lnTo>
                    <a:pt x="4644" y="840"/>
                  </a:lnTo>
                  <a:lnTo>
                    <a:pt x="4644" y="840"/>
                  </a:lnTo>
                  <a:lnTo>
                    <a:pt x="4644" y="840"/>
                  </a:lnTo>
                  <a:lnTo>
                    <a:pt x="4644" y="840"/>
                  </a:lnTo>
                  <a:lnTo>
                    <a:pt x="4644" y="840"/>
                  </a:lnTo>
                  <a:lnTo>
                    <a:pt x="4644" y="840"/>
                  </a:lnTo>
                  <a:lnTo>
                    <a:pt x="4650" y="840"/>
                  </a:lnTo>
                  <a:lnTo>
                    <a:pt x="4650" y="840"/>
                  </a:lnTo>
                  <a:lnTo>
                    <a:pt x="4650" y="840"/>
                  </a:lnTo>
                  <a:lnTo>
                    <a:pt x="4650" y="840"/>
                  </a:lnTo>
                  <a:lnTo>
                    <a:pt x="4650" y="840"/>
                  </a:lnTo>
                  <a:lnTo>
                    <a:pt x="4650" y="840"/>
                  </a:lnTo>
                  <a:lnTo>
                    <a:pt x="4656" y="840"/>
                  </a:lnTo>
                  <a:lnTo>
                    <a:pt x="4656" y="840"/>
                  </a:lnTo>
                  <a:lnTo>
                    <a:pt x="4656" y="840"/>
                  </a:lnTo>
                  <a:lnTo>
                    <a:pt x="4656" y="840"/>
                  </a:lnTo>
                  <a:lnTo>
                    <a:pt x="4656" y="840"/>
                  </a:lnTo>
                  <a:lnTo>
                    <a:pt x="4656" y="840"/>
                  </a:lnTo>
                  <a:lnTo>
                    <a:pt x="4662" y="840"/>
                  </a:lnTo>
                  <a:lnTo>
                    <a:pt x="4662" y="840"/>
                  </a:lnTo>
                  <a:lnTo>
                    <a:pt x="4662" y="840"/>
                  </a:lnTo>
                  <a:lnTo>
                    <a:pt x="4662" y="840"/>
                  </a:lnTo>
                  <a:lnTo>
                    <a:pt x="4662" y="840"/>
                  </a:lnTo>
                  <a:lnTo>
                    <a:pt x="4662" y="840"/>
                  </a:lnTo>
                  <a:lnTo>
                    <a:pt x="4668" y="840"/>
                  </a:lnTo>
                  <a:lnTo>
                    <a:pt x="4668" y="840"/>
                  </a:lnTo>
                  <a:lnTo>
                    <a:pt x="4668" y="840"/>
                  </a:lnTo>
                  <a:lnTo>
                    <a:pt x="4668" y="840"/>
                  </a:lnTo>
                  <a:lnTo>
                    <a:pt x="4668" y="840"/>
                  </a:lnTo>
                  <a:lnTo>
                    <a:pt x="4668" y="840"/>
                  </a:lnTo>
                  <a:lnTo>
                    <a:pt x="4674" y="840"/>
                  </a:lnTo>
                  <a:lnTo>
                    <a:pt x="4674" y="840"/>
                  </a:lnTo>
                  <a:lnTo>
                    <a:pt x="4674" y="840"/>
                  </a:lnTo>
                  <a:lnTo>
                    <a:pt x="4674" y="840"/>
                  </a:lnTo>
                  <a:lnTo>
                    <a:pt x="4674" y="840"/>
                  </a:lnTo>
                  <a:lnTo>
                    <a:pt x="4674" y="840"/>
                  </a:lnTo>
                  <a:lnTo>
                    <a:pt x="4680" y="840"/>
                  </a:lnTo>
                  <a:lnTo>
                    <a:pt x="4680" y="840"/>
                  </a:lnTo>
                  <a:lnTo>
                    <a:pt x="4680" y="840"/>
                  </a:lnTo>
                  <a:lnTo>
                    <a:pt x="4680" y="840"/>
                  </a:lnTo>
                  <a:lnTo>
                    <a:pt x="4680" y="840"/>
                  </a:lnTo>
                  <a:lnTo>
                    <a:pt x="4680" y="840"/>
                  </a:lnTo>
                  <a:lnTo>
                    <a:pt x="4686" y="840"/>
                  </a:lnTo>
                  <a:lnTo>
                    <a:pt x="4686" y="840"/>
                  </a:lnTo>
                  <a:lnTo>
                    <a:pt x="4686" y="840"/>
                  </a:lnTo>
                  <a:lnTo>
                    <a:pt x="4686" y="840"/>
                  </a:lnTo>
                  <a:lnTo>
                    <a:pt x="4686" y="840"/>
                  </a:lnTo>
                  <a:lnTo>
                    <a:pt x="4686" y="840"/>
                  </a:lnTo>
                  <a:lnTo>
                    <a:pt x="4692" y="840"/>
                  </a:lnTo>
                  <a:lnTo>
                    <a:pt x="4692" y="840"/>
                  </a:lnTo>
                  <a:lnTo>
                    <a:pt x="4692" y="840"/>
                  </a:lnTo>
                  <a:lnTo>
                    <a:pt x="4692" y="840"/>
                  </a:lnTo>
                  <a:lnTo>
                    <a:pt x="4692" y="840"/>
                  </a:lnTo>
                  <a:lnTo>
                    <a:pt x="4692" y="840"/>
                  </a:lnTo>
                  <a:lnTo>
                    <a:pt x="4692" y="840"/>
                  </a:lnTo>
                  <a:lnTo>
                    <a:pt x="4698" y="840"/>
                  </a:lnTo>
                  <a:lnTo>
                    <a:pt x="4698" y="840"/>
                  </a:lnTo>
                  <a:lnTo>
                    <a:pt x="4698" y="840"/>
                  </a:lnTo>
                  <a:lnTo>
                    <a:pt x="4698" y="840"/>
                  </a:lnTo>
                  <a:lnTo>
                    <a:pt x="4698" y="840"/>
                  </a:lnTo>
                  <a:lnTo>
                    <a:pt x="4698" y="840"/>
                  </a:lnTo>
                  <a:lnTo>
                    <a:pt x="4704" y="840"/>
                  </a:lnTo>
                  <a:lnTo>
                    <a:pt x="4704" y="840"/>
                  </a:lnTo>
                  <a:lnTo>
                    <a:pt x="4704" y="840"/>
                  </a:lnTo>
                  <a:lnTo>
                    <a:pt x="4704" y="840"/>
                  </a:lnTo>
                  <a:lnTo>
                    <a:pt x="4704" y="840"/>
                  </a:lnTo>
                  <a:lnTo>
                    <a:pt x="4704" y="840"/>
                  </a:lnTo>
                  <a:lnTo>
                    <a:pt x="4710" y="840"/>
                  </a:lnTo>
                  <a:lnTo>
                    <a:pt x="4710" y="840"/>
                  </a:lnTo>
                  <a:lnTo>
                    <a:pt x="4710" y="840"/>
                  </a:lnTo>
                  <a:lnTo>
                    <a:pt x="4710" y="840"/>
                  </a:lnTo>
                  <a:lnTo>
                    <a:pt x="4710" y="840"/>
                  </a:lnTo>
                  <a:lnTo>
                    <a:pt x="4710" y="840"/>
                  </a:lnTo>
                  <a:lnTo>
                    <a:pt x="4716" y="840"/>
                  </a:lnTo>
                  <a:lnTo>
                    <a:pt x="4716" y="840"/>
                  </a:lnTo>
                  <a:lnTo>
                    <a:pt x="4716" y="840"/>
                  </a:lnTo>
                  <a:lnTo>
                    <a:pt x="4716" y="840"/>
                  </a:lnTo>
                  <a:lnTo>
                    <a:pt x="4716" y="840"/>
                  </a:lnTo>
                  <a:lnTo>
                    <a:pt x="4716" y="840"/>
                  </a:lnTo>
                  <a:lnTo>
                    <a:pt x="4722" y="840"/>
                  </a:lnTo>
                  <a:lnTo>
                    <a:pt x="4722" y="840"/>
                  </a:lnTo>
                  <a:lnTo>
                    <a:pt x="4722" y="840"/>
                  </a:lnTo>
                  <a:lnTo>
                    <a:pt x="4722" y="840"/>
                  </a:lnTo>
                  <a:lnTo>
                    <a:pt x="4722" y="840"/>
                  </a:lnTo>
                  <a:lnTo>
                    <a:pt x="4722" y="840"/>
                  </a:lnTo>
                  <a:lnTo>
                    <a:pt x="4728" y="840"/>
                  </a:lnTo>
                  <a:lnTo>
                    <a:pt x="4728" y="840"/>
                  </a:lnTo>
                  <a:lnTo>
                    <a:pt x="4728" y="840"/>
                  </a:lnTo>
                  <a:lnTo>
                    <a:pt x="4728" y="840"/>
                  </a:lnTo>
                  <a:lnTo>
                    <a:pt x="4728" y="840"/>
                  </a:lnTo>
                  <a:lnTo>
                    <a:pt x="4728" y="840"/>
                  </a:lnTo>
                  <a:lnTo>
                    <a:pt x="4734" y="840"/>
                  </a:lnTo>
                  <a:lnTo>
                    <a:pt x="4734" y="840"/>
                  </a:lnTo>
                  <a:lnTo>
                    <a:pt x="4734" y="840"/>
                  </a:lnTo>
                  <a:lnTo>
                    <a:pt x="4734" y="840"/>
                  </a:lnTo>
                  <a:lnTo>
                    <a:pt x="4734" y="840"/>
                  </a:lnTo>
                  <a:lnTo>
                    <a:pt x="4734" y="840"/>
                  </a:lnTo>
                  <a:lnTo>
                    <a:pt x="4740" y="840"/>
                  </a:lnTo>
                  <a:lnTo>
                    <a:pt x="4740" y="840"/>
                  </a:lnTo>
                  <a:lnTo>
                    <a:pt x="4740" y="840"/>
                  </a:lnTo>
                  <a:lnTo>
                    <a:pt x="4740" y="840"/>
                  </a:lnTo>
                  <a:lnTo>
                    <a:pt x="4740" y="840"/>
                  </a:lnTo>
                  <a:lnTo>
                    <a:pt x="4740" y="840"/>
                  </a:lnTo>
                  <a:lnTo>
                    <a:pt x="4740" y="834"/>
                  </a:lnTo>
                  <a:lnTo>
                    <a:pt x="4746" y="834"/>
                  </a:lnTo>
                  <a:lnTo>
                    <a:pt x="4746" y="834"/>
                  </a:lnTo>
                  <a:lnTo>
                    <a:pt x="4746" y="834"/>
                  </a:lnTo>
                  <a:lnTo>
                    <a:pt x="4746" y="834"/>
                  </a:lnTo>
                  <a:lnTo>
                    <a:pt x="4746" y="834"/>
                  </a:lnTo>
                  <a:lnTo>
                    <a:pt x="4746" y="834"/>
                  </a:lnTo>
                  <a:lnTo>
                    <a:pt x="4752" y="834"/>
                  </a:lnTo>
                  <a:lnTo>
                    <a:pt x="4752" y="834"/>
                  </a:lnTo>
                  <a:lnTo>
                    <a:pt x="4752" y="834"/>
                  </a:lnTo>
                  <a:lnTo>
                    <a:pt x="4752" y="834"/>
                  </a:lnTo>
                  <a:lnTo>
                    <a:pt x="4752" y="834"/>
                  </a:lnTo>
                  <a:lnTo>
                    <a:pt x="4752" y="834"/>
                  </a:lnTo>
                  <a:lnTo>
                    <a:pt x="4758" y="834"/>
                  </a:lnTo>
                  <a:lnTo>
                    <a:pt x="4758" y="834"/>
                  </a:lnTo>
                  <a:lnTo>
                    <a:pt x="4758" y="834"/>
                  </a:lnTo>
                  <a:lnTo>
                    <a:pt x="4758" y="834"/>
                  </a:lnTo>
                  <a:lnTo>
                    <a:pt x="4758" y="834"/>
                  </a:lnTo>
                  <a:lnTo>
                    <a:pt x="4758" y="834"/>
                  </a:lnTo>
                  <a:lnTo>
                    <a:pt x="4764" y="834"/>
                  </a:lnTo>
                  <a:lnTo>
                    <a:pt x="4764" y="834"/>
                  </a:lnTo>
                  <a:lnTo>
                    <a:pt x="4764" y="834"/>
                  </a:lnTo>
                  <a:lnTo>
                    <a:pt x="4764" y="834"/>
                  </a:lnTo>
                  <a:lnTo>
                    <a:pt x="4764" y="834"/>
                  </a:lnTo>
                  <a:lnTo>
                    <a:pt x="4764" y="834"/>
                  </a:lnTo>
                  <a:lnTo>
                    <a:pt x="4770" y="834"/>
                  </a:lnTo>
                  <a:lnTo>
                    <a:pt x="4770" y="834"/>
                  </a:lnTo>
                  <a:lnTo>
                    <a:pt x="4770" y="834"/>
                  </a:lnTo>
                  <a:lnTo>
                    <a:pt x="4770" y="834"/>
                  </a:lnTo>
                  <a:lnTo>
                    <a:pt x="4770" y="834"/>
                  </a:lnTo>
                  <a:lnTo>
                    <a:pt x="4770" y="834"/>
                  </a:lnTo>
                  <a:lnTo>
                    <a:pt x="4776" y="834"/>
                  </a:lnTo>
                  <a:lnTo>
                    <a:pt x="4776" y="834"/>
                  </a:lnTo>
                  <a:lnTo>
                    <a:pt x="4776" y="834"/>
                  </a:lnTo>
                  <a:lnTo>
                    <a:pt x="4776" y="834"/>
                  </a:lnTo>
                  <a:lnTo>
                    <a:pt x="4776" y="834"/>
                  </a:lnTo>
                  <a:lnTo>
                    <a:pt x="4776" y="834"/>
                  </a:lnTo>
                  <a:lnTo>
                    <a:pt x="4776" y="834"/>
                  </a:lnTo>
                  <a:lnTo>
                    <a:pt x="4782" y="834"/>
                  </a:lnTo>
                  <a:lnTo>
                    <a:pt x="4782" y="834"/>
                  </a:lnTo>
                  <a:lnTo>
                    <a:pt x="4782" y="834"/>
                  </a:lnTo>
                  <a:lnTo>
                    <a:pt x="4782" y="834"/>
                  </a:lnTo>
                  <a:lnTo>
                    <a:pt x="4782" y="834"/>
                  </a:lnTo>
                  <a:lnTo>
                    <a:pt x="4782" y="834"/>
                  </a:lnTo>
                  <a:lnTo>
                    <a:pt x="4788" y="834"/>
                  </a:lnTo>
                  <a:lnTo>
                    <a:pt x="4788" y="834"/>
                  </a:lnTo>
                  <a:lnTo>
                    <a:pt x="4788" y="834"/>
                  </a:lnTo>
                  <a:lnTo>
                    <a:pt x="4788" y="834"/>
                  </a:lnTo>
                  <a:lnTo>
                    <a:pt x="4788" y="834"/>
                  </a:lnTo>
                  <a:lnTo>
                    <a:pt x="4788" y="834"/>
                  </a:lnTo>
                  <a:lnTo>
                    <a:pt x="4794" y="834"/>
                  </a:lnTo>
                  <a:lnTo>
                    <a:pt x="4794" y="834"/>
                  </a:lnTo>
                  <a:lnTo>
                    <a:pt x="4794" y="834"/>
                  </a:lnTo>
                  <a:lnTo>
                    <a:pt x="4794" y="834"/>
                  </a:lnTo>
                  <a:lnTo>
                    <a:pt x="4794" y="834"/>
                  </a:lnTo>
                  <a:lnTo>
                    <a:pt x="4794" y="834"/>
                  </a:lnTo>
                  <a:lnTo>
                    <a:pt x="4800" y="834"/>
                  </a:lnTo>
                  <a:lnTo>
                    <a:pt x="4800" y="834"/>
                  </a:lnTo>
                  <a:lnTo>
                    <a:pt x="4800" y="828"/>
                  </a:lnTo>
                  <a:lnTo>
                    <a:pt x="4800" y="828"/>
                  </a:lnTo>
                  <a:lnTo>
                    <a:pt x="4800" y="828"/>
                  </a:lnTo>
                  <a:lnTo>
                    <a:pt x="4800" y="828"/>
                  </a:lnTo>
                  <a:lnTo>
                    <a:pt x="4806" y="828"/>
                  </a:lnTo>
                  <a:lnTo>
                    <a:pt x="4806" y="828"/>
                  </a:lnTo>
                  <a:lnTo>
                    <a:pt x="4806" y="828"/>
                  </a:lnTo>
                  <a:lnTo>
                    <a:pt x="4806" y="828"/>
                  </a:lnTo>
                  <a:lnTo>
                    <a:pt x="4806" y="828"/>
                  </a:lnTo>
                  <a:lnTo>
                    <a:pt x="4806" y="828"/>
                  </a:lnTo>
                  <a:lnTo>
                    <a:pt x="4812" y="828"/>
                  </a:lnTo>
                  <a:lnTo>
                    <a:pt x="4812" y="828"/>
                  </a:lnTo>
                  <a:lnTo>
                    <a:pt x="4812" y="828"/>
                  </a:lnTo>
                  <a:lnTo>
                    <a:pt x="4812" y="828"/>
                  </a:lnTo>
                  <a:lnTo>
                    <a:pt x="4812" y="828"/>
                  </a:lnTo>
                  <a:lnTo>
                    <a:pt x="4812" y="828"/>
                  </a:lnTo>
                  <a:lnTo>
                    <a:pt x="4818" y="828"/>
                  </a:lnTo>
                  <a:lnTo>
                    <a:pt x="4818" y="828"/>
                  </a:lnTo>
                  <a:lnTo>
                    <a:pt x="4818" y="828"/>
                  </a:lnTo>
                  <a:lnTo>
                    <a:pt x="4818" y="828"/>
                  </a:lnTo>
                  <a:lnTo>
                    <a:pt x="4818" y="828"/>
                  </a:lnTo>
                  <a:lnTo>
                    <a:pt x="4818" y="828"/>
                  </a:lnTo>
                  <a:lnTo>
                    <a:pt x="4818" y="828"/>
                  </a:lnTo>
                  <a:lnTo>
                    <a:pt x="4824" y="828"/>
                  </a:lnTo>
                  <a:lnTo>
                    <a:pt x="4824" y="828"/>
                  </a:lnTo>
                  <a:lnTo>
                    <a:pt x="4824" y="828"/>
                  </a:lnTo>
                  <a:lnTo>
                    <a:pt x="4824" y="828"/>
                  </a:lnTo>
                  <a:lnTo>
                    <a:pt x="4824" y="828"/>
                  </a:lnTo>
                  <a:lnTo>
                    <a:pt x="4824" y="828"/>
                  </a:lnTo>
                  <a:lnTo>
                    <a:pt x="4830" y="828"/>
                  </a:lnTo>
                  <a:lnTo>
                    <a:pt x="4830" y="828"/>
                  </a:lnTo>
                  <a:lnTo>
                    <a:pt x="4830" y="828"/>
                  </a:lnTo>
                  <a:lnTo>
                    <a:pt x="4830" y="828"/>
                  </a:lnTo>
                  <a:lnTo>
                    <a:pt x="4830" y="828"/>
                  </a:lnTo>
                  <a:lnTo>
                    <a:pt x="4830" y="828"/>
                  </a:lnTo>
                  <a:lnTo>
                    <a:pt x="4836" y="828"/>
                  </a:lnTo>
                  <a:lnTo>
                    <a:pt x="4836" y="828"/>
                  </a:lnTo>
                  <a:lnTo>
                    <a:pt x="4836" y="828"/>
                  </a:lnTo>
                  <a:lnTo>
                    <a:pt x="4836" y="828"/>
                  </a:lnTo>
                  <a:lnTo>
                    <a:pt x="4836" y="828"/>
                  </a:lnTo>
                  <a:lnTo>
                    <a:pt x="4836" y="828"/>
                  </a:lnTo>
                  <a:lnTo>
                    <a:pt x="4842" y="822"/>
                  </a:lnTo>
                  <a:lnTo>
                    <a:pt x="4842" y="822"/>
                  </a:lnTo>
                  <a:lnTo>
                    <a:pt x="4842" y="822"/>
                  </a:lnTo>
                  <a:lnTo>
                    <a:pt x="4842" y="822"/>
                  </a:lnTo>
                  <a:lnTo>
                    <a:pt x="4842" y="822"/>
                  </a:lnTo>
                  <a:lnTo>
                    <a:pt x="4842" y="822"/>
                  </a:lnTo>
                  <a:lnTo>
                    <a:pt x="4848" y="822"/>
                  </a:lnTo>
                  <a:lnTo>
                    <a:pt x="4848" y="822"/>
                  </a:lnTo>
                  <a:lnTo>
                    <a:pt x="4848" y="822"/>
                  </a:lnTo>
                  <a:lnTo>
                    <a:pt x="4848" y="822"/>
                  </a:lnTo>
                  <a:lnTo>
                    <a:pt x="4848" y="822"/>
                  </a:lnTo>
                  <a:lnTo>
                    <a:pt x="4848" y="822"/>
                  </a:lnTo>
                  <a:lnTo>
                    <a:pt x="4854" y="822"/>
                  </a:lnTo>
                  <a:lnTo>
                    <a:pt x="4854" y="822"/>
                  </a:lnTo>
                  <a:lnTo>
                    <a:pt x="4854" y="822"/>
                  </a:lnTo>
                  <a:lnTo>
                    <a:pt x="4854" y="822"/>
                  </a:lnTo>
                  <a:lnTo>
                    <a:pt x="4854" y="822"/>
                  </a:lnTo>
                  <a:lnTo>
                    <a:pt x="4854" y="822"/>
                  </a:lnTo>
                  <a:lnTo>
                    <a:pt x="4860" y="822"/>
                  </a:lnTo>
                  <a:lnTo>
                    <a:pt x="4860" y="822"/>
                  </a:lnTo>
                  <a:lnTo>
                    <a:pt x="4860" y="822"/>
                  </a:lnTo>
                  <a:lnTo>
                    <a:pt x="4860" y="822"/>
                  </a:lnTo>
                  <a:lnTo>
                    <a:pt x="4860" y="822"/>
                  </a:lnTo>
                  <a:lnTo>
                    <a:pt x="4860" y="822"/>
                  </a:lnTo>
                  <a:lnTo>
                    <a:pt x="4860" y="822"/>
                  </a:lnTo>
                  <a:lnTo>
                    <a:pt x="4866" y="822"/>
                  </a:lnTo>
                  <a:lnTo>
                    <a:pt x="4866" y="822"/>
                  </a:lnTo>
                  <a:lnTo>
                    <a:pt x="4866" y="822"/>
                  </a:lnTo>
                  <a:lnTo>
                    <a:pt x="4866" y="822"/>
                  </a:lnTo>
                  <a:lnTo>
                    <a:pt x="4866" y="822"/>
                  </a:lnTo>
                  <a:lnTo>
                    <a:pt x="4866" y="822"/>
                  </a:lnTo>
                  <a:lnTo>
                    <a:pt x="4872" y="822"/>
                  </a:lnTo>
                  <a:lnTo>
                    <a:pt x="4872" y="822"/>
                  </a:lnTo>
                  <a:lnTo>
                    <a:pt x="4872" y="816"/>
                  </a:lnTo>
                  <a:lnTo>
                    <a:pt x="4872" y="816"/>
                  </a:lnTo>
                  <a:lnTo>
                    <a:pt x="4872" y="816"/>
                  </a:lnTo>
                  <a:lnTo>
                    <a:pt x="4872" y="816"/>
                  </a:lnTo>
                  <a:lnTo>
                    <a:pt x="4878" y="816"/>
                  </a:lnTo>
                  <a:lnTo>
                    <a:pt x="4878" y="816"/>
                  </a:lnTo>
                  <a:lnTo>
                    <a:pt x="4878" y="816"/>
                  </a:lnTo>
                  <a:lnTo>
                    <a:pt x="4878" y="816"/>
                  </a:lnTo>
                  <a:lnTo>
                    <a:pt x="4878" y="816"/>
                  </a:lnTo>
                  <a:lnTo>
                    <a:pt x="4878" y="816"/>
                  </a:lnTo>
                  <a:lnTo>
                    <a:pt x="4884" y="816"/>
                  </a:lnTo>
                  <a:lnTo>
                    <a:pt x="4884" y="816"/>
                  </a:lnTo>
                  <a:lnTo>
                    <a:pt x="4884" y="816"/>
                  </a:lnTo>
                  <a:lnTo>
                    <a:pt x="4884" y="816"/>
                  </a:lnTo>
                  <a:lnTo>
                    <a:pt x="4884" y="816"/>
                  </a:lnTo>
                  <a:lnTo>
                    <a:pt x="4884" y="816"/>
                  </a:lnTo>
                  <a:lnTo>
                    <a:pt x="4890" y="816"/>
                  </a:lnTo>
                  <a:lnTo>
                    <a:pt x="4890" y="816"/>
                  </a:lnTo>
                  <a:lnTo>
                    <a:pt x="4890" y="816"/>
                  </a:lnTo>
                  <a:lnTo>
                    <a:pt x="4890" y="816"/>
                  </a:lnTo>
                  <a:lnTo>
                    <a:pt x="4890" y="816"/>
                  </a:lnTo>
                  <a:lnTo>
                    <a:pt x="4890" y="816"/>
                  </a:lnTo>
                  <a:lnTo>
                    <a:pt x="4896" y="816"/>
                  </a:lnTo>
                  <a:lnTo>
                    <a:pt x="4896" y="816"/>
                  </a:lnTo>
                  <a:lnTo>
                    <a:pt x="4896" y="816"/>
                  </a:lnTo>
                  <a:lnTo>
                    <a:pt x="4896" y="816"/>
                  </a:lnTo>
                  <a:lnTo>
                    <a:pt x="4896" y="816"/>
                  </a:lnTo>
                  <a:lnTo>
                    <a:pt x="4896" y="816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21" name="Rectangle 57"/>
            <p:cNvSpPr>
              <a:spLocks noChangeArrowheads="1"/>
            </p:cNvSpPr>
            <p:nvPr/>
          </p:nvSpPr>
          <p:spPr bwMode="auto">
            <a:xfrm>
              <a:off x="1077" y="3054"/>
              <a:ext cx="28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Ay_bet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522" name="Freeform 58"/>
            <p:cNvSpPr>
              <a:spLocks/>
            </p:cNvSpPr>
            <p:nvPr/>
          </p:nvSpPr>
          <p:spPr bwMode="auto">
            <a:xfrm>
              <a:off x="429" y="2796"/>
              <a:ext cx="4896" cy="246"/>
            </a:xfrm>
            <a:custGeom>
              <a:avLst/>
              <a:gdLst/>
              <a:ahLst/>
              <a:cxnLst>
                <a:cxn ang="0">
                  <a:pos x="72" y="246"/>
                </a:cxn>
                <a:cxn ang="0">
                  <a:pos x="150" y="246"/>
                </a:cxn>
                <a:cxn ang="0">
                  <a:pos x="228" y="240"/>
                </a:cxn>
                <a:cxn ang="0">
                  <a:pos x="306" y="228"/>
                </a:cxn>
                <a:cxn ang="0">
                  <a:pos x="384" y="210"/>
                </a:cxn>
                <a:cxn ang="0">
                  <a:pos x="462" y="186"/>
                </a:cxn>
                <a:cxn ang="0">
                  <a:pos x="540" y="150"/>
                </a:cxn>
                <a:cxn ang="0">
                  <a:pos x="618" y="114"/>
                </a:cxn>
                <a:cxn ang="0">
                  <a:pos x="696" y="90"/>
                </a:cxn>
                <a:cxn ang="0">
                  <a:pos x="774" y="72"/>
                </a:cxn>
                <a:cxn ang="0">
                  <a:pos x="846" y="48"/>
                </a:cxn>
                <a:cxn ang="0">
                  <a:pos x="924" y="18"/>
                </a:cxn>
                <a:cxn ang="0">
                  <a:pos x="1002" y="6"/>
                </a:cxn>
                <a:cxn ang="0">
                  <a:pos x="1080" y="0"/>
                </a:cxn>
                <a:cxn ang="0">
                  <a:pos x="1158" y="6"/>
                </a:cxn>
                <a:cxn ang="0">
                  <a:pos x="1236" y="18"/>
                </a:cxn>
                <a:cxn ang="0">
                  <a:pos x="1314" y="36"/>
                </a:cxn>
                <a:cxn ang="0">
                  <a:pos x="1392" y="60"/>
                </a:cxn>
                <a:cxn ang="0">
                  <a:pos x="1470" y="102"/>
                </a:cxn>
                <a:cxn ang="0">
                  <a:pos x="1548" y="138"/>
                </a:cxn>
                <a:cxn ang="0">
                  <a:pos x="1626" y="174"/>
                </a:cxn>
                <a:cxn ang="0">
                  <a:pos x="1698" y="210"/>
                </a:cxn>
                <a:cxn ang="0">
                  <a:pos x="1776" y="240"/>
                </a:cxn>
                <a:cxn ang="0">
                  <a:pos x="1854" y="216"/>
                </a:cxn>
                <a:cxn ang="0">
                  <a:pos x="1932" y="186"/>
                </a:cxn>
                <a:cxn ang="0">
                  <a:pos x="2010" y="156"/>
                </a:cxn>
                <a:cxn ang="0">
                  <a:pos x="2088" y="138"/>
                </a:cxn>
                <a:cxn ang="0">
                  <a:pos x="2166" y="138"/>
                </a:cxn>
                <a:cxn ang="0">
                  <a:pos x="2244" y="144"/>
                </a:cxn>
                <a:cxn ang="0">
                  <a:pos x="2322" y="150"/>
                </a:cxn>
                <a:cxn ang="0">
                  <a:pos x="2400" y="156"/>
                </a:cxn>
                <a:cxn ang="0">
                  <a:pos x="2478" y="156"/>
                </a:cxn>
                <a:cxn ang="0">
                  <a:pos x="2550" y="150"/>
                </a:cxn>
                <a:cxn ang="0">
                  <a:pos x="2628" y="144"/>
                </a:cxn>
                <a:cxn ang="0">
                  <a:pos x="2706" y="138"/>
                </a:cxn>
                <a:cxn ang="0">
                  <a:pos x="2784" y="132"/>
                </a:cxn>
                <a:cxn ang="0">
                  <a:pos x="2862" y="150"/>
                </a:cxn>
                <a:cxn ang="0">
                  <a:pos x="2940" y="180"/>
                </a:cxn>
                <a:cxn ang="0">
                  <a:pos x="3018" y="210"/>
                </a:cxn>
                <a:cxn ang="0">
                  <a:pos x="3096" y="240"/>
                </a:cxn>
                <a:cxn ang="0">
                  <a:pos x="3174" y="216"/>
                </a:cxn>
                <a:cxn ang="0">
                  <a:pos x="3252" y="186"/>
                </a:cxn>
                <a:cxn ang="0">
                  <a:pos x="3330" y="144"/>
                </a:cxn>
                <a:cxn ang="0">
                  <a:pos x="3408" y="108"/>
                </a:cxn>
                <a:cxn ang="0">
                  <a:pos x="3480" y="72"/>
                </a:cxn>
                <a:cxn ang="0">
                  <a:pos x="3558" y="42"/>
                </a:cxn>
                <a:cxn ang="0">
                  <a:pos x="3636" y="24"/>
                </a:cxn>
                <a:cxn ang="0">
                  <a:pos x="3714" y="12"/>
                </a:cxn>
                <a:cxn ang="0">
                  <a:pos x="3792" y="0"/>
                </a:cxn>
                <a:cxn ang="0">
                  <a:pos x="3870" y="0"/>
                </a:cxn>
                <a:cxn ang="0">
                  <a:pos x="3948" y="12"/>
                </a:cxn>
                <a:cxn ang="0">
                  <a:pos x="4026" y="36"/>
                </a:cxn>
                <a:cxn ang="0">
                  <a:pos x="4104" y="66"/>
                </a:cxn>
                <a:cxn ang="0">
                  <a:pos x="4182" y="84"/>
                </a:cxn>
                <a:cxn ang="0">
                  <a:pos x="4260" y="108"/>
                </a:cxn>
                <a:cxn ang="0">
                  <a:pos x="4338" y="144"/>
                </a:cxn>
                <a:cxn ang="0">
                  <a:pos x="4410" y="174"/>
                </a:cxn>
                <a:cxn ang="0">
                  <a:pos x="4488" y="204"/>
                </a:cxn>
                <a:cxn ang="0">
                  <a:pos x="4566" y="222"/>
                </a:cxn>
                <a:cxn ang="0">
                  <a:pos x="4644" y="234"/>
                </a:cxn>
                <a:cxn ang="0">
                  <a:pos x="4722" y="240"/>
                </a:cxn>
                <a:cxn ang="0">
                  <a:pos x="4800" y="240"/>
                </a:cxn>
                <a:cxn ang="0">
                  <a:pos x="4878" y="240"/>
                </a:cxn>
              </a:cxnLst>
              <a:rect l="0" t="0" r="r" b="b"/>
              <a:pathLst>
                <a:path w="4896" h="246">
                  <a:moveTo>
                    <a:pt x="0" y="246"/>
                  </a:moveTo>
                  <a:lnTo>
                    <a:pt x="0" y="246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24" y="246"/>
                  </a:lnTo>
                  <a:lnTo>
                    <a:pt x="24" y="246"/>
                  </a:lnTo>
                  <a:lnTo>
                    <a:pt x="24" y="246"/>
                  </a:lnTo>
                  <a:lnTo>
                    <a:pt x="24" y="246"/>
                  </a:lnTo>
                  <a:lnTo>
                    <a:pt x="24" y="246"/>
                  </a:lnTo>
                  <a:lnTo>
                    <a:pt x="24" y="246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6" y="246"/>
                  </a:lnTo>
                  <a:lnTo>
                    <a:pt x="36" y="246"/>
                  </a:lnTo>
                  <a:lnTo>
                    <a:pt x="36" y="246"/>
                  </a:lnTo>
                  <a:lnTo>
                    <a:pt x="36" y="246"/>
                  </a:lnTo>
                  <a:lnTo>
                    <a:pt x="36" y="246"/>
                  </a:lnTo>
                  <a:lnTo>
                    <a:pt x="36" y="246"/>
                  </a:lnTo>
                  <a:lnTo>
                    <a:pt x="36" y="246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6" y="246"/>
                  </a:lnTo>
                  <a:lnTo>
                    <a:pt x="66" y="246"/>
                  </a:lnTo>
                  <a:lnTo>
                    <a:pt x="66" y="246"/>
                  </a:lnTo>
                  <a:lnTo>
                    <a:pt x="66" y="246"/>
                  </a:lnTo>
                  <a:lnTo>
                    <a:pt x="66" y="246"/>
                  </a:lnTo>
                  <a:lnTo>
                    <a:pt x="66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46"/>
                  </a:lnTo>
                  <a:lnTo>
                    <a:pt x="96" y="246"/>
                  </a:lnTo>
                  <a:lnTo>
                    <a:pt x="96" y="246"/>
                  </a:lnTo>
                  <a:lnTo>
                    <a:pt x="96" y="246"/>
                  </a:lnTo>
                  <a:lnTo>
                    <a:pt x="96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32" y="246"/>
                  </a:lnTo>
                  <a:lnTo>
                    <a:pt x="132" y="246"/>
                  </a:lnTo>
                  <a:lnTo>
                    <a:pt x="132" y="246"/>
                  </a:lnTo>
                  <a:lnTo>
                    <a:pt x="132" y="246"/>
                  </a:lnTo>
                  <a:lnTo>
                    <a:pt x="132" y="246"/>
                  </a:lnTo>
                  <a:lnTo>
                    <a:pt x="132" y="246"/>
                  </a:lnTo>
                  <a:lnTo>
                    <a:pt x="138" y="246"/>
                  </a:lnTo>
                  <a:lnTo>
                    <a:pt x="138" y="246"/>
                  </a:lnTo>
                  <a:lnTo>
                    <a:pt x="138" y="246"/>
                  </a:lnTo>
                  <a:lnTo>
                    <a:pt x="138" y="246"/>
                  </a:lnTo>
                  <a:lnTo>
                    <a:pt x="138" y="246"/>
                  </a:lnTo>
                  <a:lnTo>
                    <a:pt x="138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0" y="240"/>
                  </a:lnTo>
                  <a:lnTo>
                    <a:pt x="156" y="240"/>
                  </a:lnTo>
                  <a:lnTo>
                    <a:pt x="156" y="240"/>
                  </a:lnTo>
                  <a:lnTo>
                    <a:pt x="156" y="240"/>
                  </a:lnTo>
                  <a:lnTo>
                    <a:pt x="156" y="240"/>
                  </a:lnTo>
                  <a:lnTo>
                    <a:pt x="156" y="240"/>
                  </a:lnTo>
                  <a:lnTo>
                    <a:pt x="156" y="240"/>
                  </a:lnTo>
                  <a:lnTo>
                    <a:pt x="156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8" y="240"/>
                  </a:lnTo>
                  <a:lnTo>
                    <a:pt x="198" y="240"/>
                  </a:lnTo>
                  <a:lnTo>
                    <a:pt x="198" y="240"/>
                  </a:lnTo>
                  <a:lnTo>
                    <a:pt x="198" y="240"/>
                  </a:lnTo>
                  <a:lnTo>
                    <a:pt x="198" y="240"/>
                  </a:lnTo>
                  <a:lnTo>
                    <a:pt x="198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22" y="240"/>
                  </a:lnTo>
                  <a:lnTo>
                    <a:pt x="222" y="240"/>
                  </a:lnTo>
                  <a:lnTo>
                    <a:pt x="222" y="240"/>
                  </a:lnTo>
                  <a:lnTo>
                    <a:pt x="222" y="240"/>
                  </a:lnTo>
                  <a:lnTo>
                    <a:pt x="222" y="240"/>
                  </a:lnTo>
                  <a:lnTo>
                    <a:pt x="222" y="240"/>
                  </a:lnTo>
                  <a:lnTo>
                    <a:pt x="228" y="240"/>
                  </a:lnTo>
                  <a:lnTo>
                    <a:pt x="228" y="240"/>
                  </a:lnTo>
                  <a:lnTo>
                    <a:pt x="228" y="240"/>
                  </a:lnTo>
                  <a:lnTo>
                    <a:pt x="228" y="240"/>
                  </a:lnTo>
                  <a:lnTo>
                    <a:pt x="228" y="240"/>
                  </a:lnTo>
                  <a:lnTo>
                    <a:pt x="228" y="240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52" y="240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8" y="234"/>
                  </a:lnTo>
                  <a:lnTo>
                    <a:pt x="258" y="234"/>
                  </a:lnTo>
                  <a:lnTo>
                    <a:pt x="258" y="234"/>
                  </a:lnTo>
                  <a:lnTo>
                    <a:pt x="258" y="234"/>
                  </a:lnTo>
                  <a:lnTo>
                    <a:pt x="258" y="234"/>
                  </a:lnTo>
                  <a:lnTo>
                    <a:pt x="258" y="234"/>
                  </a:lnTo>
                  <a:lnTo>
                    <a:pt x="264" y="234"/>
                  </a:lnTo>
                  <a:lnTo>
                    <a:pt x="264" y="234"/>
                  </a:lnTo>
                  <a:lnTo>
                    <a:pt x="264" y="234"/>
                  </a:lnTo>
                  <a:lnTo>
                    <a:pt x="264" y="234"/>
                  </a:lnTo>
                  <a:lnTo>
                    <a:pt x="264" y="234"/>
                  </a:lnTo>
                  <a:lnTo>
                    <a:pt x="264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8" y="234"/>
                  </a:lnTo>
                  <a:lnTo>
                    <a:pt x="288" y="234"/>
                  </a:lnTo>
                  <a:lnTo>
                    <a:pt x="288" y="234"/>
                  </a:lnTo>
                  <a:lnTo>
                    <a:pt x="288" y="234"/>
                  </a:lnTo>
                  <a:lnTo>
                    <a:pt x="288" y="234"/>
                  </a:lnTo>
                  <a:lnTo>
                    <a:pt x="288" y="234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300" y="228"/>
                  </a:lnTo>
                  <a:lnTo>
                    <a:pt x="300" y="228"/>
                  </a:lnTo>
                  <a:lnTo>
                    <a:pt x="300" y="228"/>
                  </a:lnTo>
                  <a:lnTo>
                    <a:pt x="300" y="228"/>
                  </a:lnTo>
                  <a:lnTo>
                    <a:pt x="300" y="228"/>
                  </a:lnTo>
                  <a:lnTo>
                    <a:pt x="300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24" y="228"/>
                  </a:lnTo>
                  <a:lnTo>
                    <a:pt x="324" y="222"/>
                  </a:lnTo>
                  <a:lnTo>
                    <a:pt x="324" y="222"/>
                  </a:lnTo>
                  <a:lnTo>
                    <a:pt x="324" y="222"/>
                  </a:lnTo>
                  <a:lnTo>
                    <a:pt x="324" y="222"/>
                  </a:lnTo>
                  <a:lnTo>
                    <a:pt x="324" y="222"/>
                  </a:lnTo>
                  <a:lnTo>
                    <a:pt x="330" y="222"/>
                  </a:lnTo>
                  <a:lnTo>
                    <a:pt x="330" y="222"/>
                  </a:lnTo>
                  <a:lnTo>
                    <a:pt x="330" y="222"/>
                  </a:lnTo>
                  <a:lnTo>
                    <a:pt x="330" y="222"/>
                  </a:lnTo>
                  <a:lnTo>
                    <a:pt x="330" y="222"/>
                  </a:lnTo>
                  <a:lnTo>
                    <a:pt x="330" y="222"/>
                  </a:lnTo>
                  <a:lnTo>
                    <a:pt x="336" y="222"/>
                  </a:lnTo>
                  <a:lnTo>
                    <a:pt x="336" y="222"/>
                  </a:lnTo>
                  <a:lnTo>
                    <a:pt x="336" y="222"/>
                  </a:lnTo>
                  <a:lnTo>
                    <a:pt x="336" y="222"/>
                  </a:lnTo>
                  <a:lnTo>
                    <a:pt x="336" y="222"/>
                  </a:lnTo>
                  <a:lnTo>
                    <a:pt x="336" y="222"/>
                  </a:lnTo>
                  <a:lnTo>
                    <a:pt x="342" y="222"/>
                  </a:lnTo>
                  <a:lnTo>
                    <a:pt x="342" y="222"/>
                  </a:lnTo>
                  <a:lnTo>
                    <a:pt x="342" y="222"/>
                  </a:lnTo>
                  <a:lnTo>
                    <a:pt x="342" y="222"/>
                  </a:lnTo>
                  <a:lnTo>
                    <a:pt x="342" y="222"/>
                  </a:lnTo>
                  <a:lnTo>
                    <a:pt x="342" y="222"/>
                  </a:lnTo>
                  <a:lnTo>
                    <a:pt x="342" y="222"/>
                  </a:lnTo>
                  <a:lnTo>
                    <a:pt x="348" y="222"/>
                  </a:lnTo>
                  <a:lnTo>
                    <a:pt x="348" y="222"/>
                  </a:lnTo>
                  <a:lnTo>
                    <a:pt x="348" y="222"/>
                  </a:lnTo>
                  <a:lnTo>
                    <a:pt x="348" y="216"/>
                  </a:lnTo>
                  <a:lnTo>
                    <a:pt x="348" y="216"/>
                  </a:lnTo>
                  <a:lnTo>
                    <a:pt x="348" y="216"/>
                  </a:lnTo>
                  <a:lnTo>
                    <a:pt x="354" y="216"/>
                  </a:lnTo>
                  <a:lnTo>
                    <a:pt x="354" y="216"/>
                  </a:lnTo>
                  <a:lnTo>
                    <a:pt x="354" y="216"/>
                  </a:lnTo>
                  <a:lnTo>
                    <a:pt x="354" y="216"/>
                  </a:lnTo>
                  <a:lnTo>
                    <a:pt x="354" y="216"/>
                  </a:lnTo>
                  <a:lnTo>
                    <a:pt x="354" y="216"/>
                  </a:lnTo>
                  <a:lnTo>
                    <a:pt x="360" y="216"/>
                  </a:lnTo>
                  <a:lnTo>
                    <a:pt x="360" y="216"/>
                  </a:lnTo>
                  <a:lnTo>
                    <a:pt x="360" y="216"/>
                  </a:lnTo>
                  <a:lnTo>
                    <a:pt x="360" y="216"/>
                  </a:lnTo>
                  <a:lnTo>
                    <a:pt x="360" y="216"/>
                  </a:lnTo>
                  <a:lnTo>
                    <a:pt x="360" y="216"/>
                  </a:lnTo>
                  <a:lnTo>
                    <a:pt x="366" y="216"/>
                  </a:lnTo>
                  <a:lnTo>
                    <a:pt x="366" y="216"/>
                  </a:lnTo>
                  <a:lnTo>
                    <a:pt x="366" y="216"/>
                  </a:lnTo>
                  <a:lnTo>
                    <a:pt x="366" y="216"/>
                  </a:lnTo>
                  <a:lnTo>
                    <a:pt x="366" y="216"/>
                  </a:lnTo>
                  <a:lnTo>
                    <a:pt x="366" y="216"/>
                  </a:lnTo>
                  <a:lnTo>
                    <a:pt x="372" y="216"/>
                  </a:lnTo>
                  <a:lnTo>
                    <a:pt x="372" y="216"/>
                  </a:lnTo>
                  <a:lnTo>
                    <a:pt x="372" y="216"/>
                  </a:lnTo>
                  <a:lnTo>
                    <a:pt x="372" y="210"/>
                  </a:lnTo>
                  <a:lnTo>
                    <a:pt x="372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78" y="210"/>
                  </a:lnTo>
                  <a:lnTo>
                    <a:pt x="378" y="210"/>
                  </a:lnTo>
                  <a:lnTo>
                    <a:pt x="378" y="210"/>
                  </a:lnTo>
                  <a:lnTo>
                    <a:pt x="378" y="210"/>
                  </a:lnTo>
                  <a:lnTo>
                    <a:pt x="378" y="210"/>
                  </a:lnTo>
                  <a:lnTo>
                    <a:pt x="384" y="210"/>
                  </a:lnTo>
                  <a:lnTo>
                    <a:pt x="384" y="210"/>
                  </a:lnTo>
                  <a:lnTo>
                    <a:pt x="384" y="210"/>
                  </a:lnTo>
                  <a:lnTo>
                    <a:pt x="384" y="210"/>
                  </a:lnTo>
                  <a:lnTo>
                    <a:pt x="384" y="210"/>
                  </a:lnTo>
                  <a:lnTo>
                    <a:pt x="384" y="210"/>
                  </a:lnTo>
                  <a:lnTo>
                    <a:pt x="384" y="210"/>
                  </a:lnTo>
                  <a:lnTo>
                    <a:pt x="390" y="210"/>
                  </a:lnTo>
                  <a:lnTo>
                    <a:pt x="390" y="210"/>
                  </a:lnTo>
                  <a:lnTo>
                    <a:pt x="390" y="210"/>
                  </a:lnTo>
                  <a:lnTo>
                    <a:pt x="390" y="210"/>
                  </a:lnTo>
                  <a:lnTo>
                    <a:pt x="390" y="210"/>
                  </a:lnTo>
                  <a:lnTo>
                    <a:pt x="390" y="210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14" y="204"/>
                  </a:lnTo>
                  <a:lnTo>
                    <a:pt x="414" y="204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20" y="198"/>
                  </a:lnTo>
                  <a:lnTo>
                    <a:pt x="420" y="198"/>
                  </a:lnTo>
                  <a:lnTo>
                    <a:pt x="420" y="198"/>
                  </a:lnTo>
                  <a:lnTo>
                    <a:pt x="420" y="198"/>
                  </a:lnTo>
                  <a:lnTo>
                    <a:pt x="420" y="198"/>
                  </a:lnTo>
                  <a:lnTo>
                    <a:pt x="420" y="198"/>
                  </a:lnTo>
                  <a:lnTo>
                    <a:pt x="426" y="198"/>
                  </a:lnTo>
                  <a:lnTo>
                    <a:pt x="426" y="198"/>
                  </a:lnTo>
                  <a:lnTo>
                    <a:pt x="426" y="198"/>
                  </a:lnTo>
                  <a:lnTo>
                    <a:pt x="426" y="198"/>
                  </a:lnTo>
                  <a:lnTo>
                    <a:pt x="426" y="198"/>
                  </a:lnTo>
                  <a:lnTo>
                    <a:pt x="426" y="198"/>
                  </a:lnTo>
                  <a:lnTo>
                    <a:pt x="432" y="198"/>
                  </a:lnTo>
                  <a:lnTo>
                    <a:pt x="432" y="198"/>
                  </a:lnTo>
                  <a:lnTo>
                    <a:pt x="432" y="198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8" y="192"/>
                  </a:lnTo>
                  <a:lnTo>
                    <a:pt x="438" y="192"/>
                  </a:lnTo>
                  <a:lnTo>
                    <a:pt x="438" y="192"/>
                  </a:lnTo>
                  <a:lnTo>
                    <a:pt x="438" y="192"/>
                  </a:lnTo>
                  <a:lnTo>
                    <a:pt x="438" y="192"/>
                  </a:lnTo>
                  <a:lnTo>
                    <a:pt x="438" y="192"/>
                  </a:lnTo>
                  <a:lnTo>
                    <a:pt x="444" y="192"/>
                  </a:lnTo>
                  <a:lnTo>
                    <a:pt x="444" y="192"/>
                  </a:lnTo>
                  <a:lnTo>
                    <a:pt x="444" y="192"/>
                  </a:lnTo>
                  <a:lnTo>
                    <a:pt x="444" y="192"/>
                  </a:lnTo>
                  <a:lnTo>
                    <a:pt x="444" y="192"/>
                  </a:lnTo>
                  <a:lnTo>
                    <a:pt x="444" y="192"/>
                  </a:lnTo>
                  <a:lnTo>
                    <a:pt x="450" y="192"/>
                  </a:lnTo>
                  <a:lnTo>
                    <a:pt x="450" y="192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6" y="186"/>
                  </a:lnTo>
                  <a:lnTo>
                    <a:pt x="456" y="186"/>
                  </a:lnTo>
                  <a:lnTo>
                    <a:pt x="456" y="186"/>
                  </a:lnTo>
                  <a:lnTo>
                    <a:pt x="456" y="186"/>
                  </a:lnTo>
                  <a:lnTo>
                    <a:pt x="456" y="186"/>
                  </a:lnTo>
                  <a:lnTo>
                    <a:pt x="456" y="186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68" y="180"/>
                  </a:lnTo>
                  <a:lnTo>
                    <a:pt x="468" y="180"/>
                  </a:lnTo>
                  <a:lnTo>
                    <a:pt x="468" y="180"/>
                  </a:lnTo>
                  <a:lnTo>
                    <a:pt x="468" y="180"/>
                  </a:lnTo>
                  <a:lnTo>
                    <a:pt x="468" y="180"/>
                  </a:lnTo>
                  <a:lnTo>
                    <a:pt x="474" y="180"/>
                  </a:lnTo>
                  <a:lnTo>
                    <a:pt x="474" y="180"/>
                  </a:lnTo>
                  <a:lnTo>
                    <a:pt x="474" y="180"/>
                  </a:lnTo>
                  <a:lnTo>
                    <a:pt x="474" y="180"/>
                  </a:lnTo>
                  <a:lnTo>
                    <a:pt x="474" y="180"/>
                  </a:lnTo>
                  <a:lnTo>
                    <a:pt x="474" y="180"/>
                  </a:lnTo>
                  <a:lnTo>
                    <a:pt x="474" y="180"/>
                  </a:lnTo>
                  <a:lnTo>
                    <a:pt x="480" y="180"/>
                  </a:lnTo>
                  <a:lnTo>
                    <a:pt x="480" y="180"/>
                  </a:lnTo>
                  <a:lnTo>
                    <a:pt x="480" y="180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92" y="174"/>
                  </a:lnTo>
                  <a:lnTo>
                    <a:pt x="492" y="174"/>
                  </a:lnTo>
                  <a:lnTo>
                    <a:pt x="492" y="174"/>
                  </a:lnTo>
                  <a:lnTo>
                    <a:pt x="492" y="174"/>
                  </a:lnTo>
                  <a:lnTo>
                    <a:pt x="492" y="174"/>
                  </a:lnTo>
                  <a:lnTo>
                    <a:pt x="492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10" y="168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22" y="162"/>
                  </a:lnTo>
                  <a:lnTo>
                    <a:pt x="522" y="162"/>
                  </a:lnTo>
                  <a:lnTo>
                    <a:pt x="522" y="156"/>
                  </a:lnTo>
                  <a:lnTo>
                    <a:pt x="522" y="156"/>
                  </a:lnTo>
                  <a:lnTo>
                    <a:pt x="522" y="156"/>
                  </a:lnTo>
                  <a:lnTo>
                    <a:pt x="522" y="156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34" y="156"/>
                  </a:lnTo>
                  <a:lnTo>
                    <a:pt x="534" y="156"/>
                  </a:lnTo>
                  <a:lnTo>
                    <a:pt x="534" y="156"/>
                  </a:lnTo>
                  <a:lnTo>
                    <a:pt x="534" y="156"/>
                  </a:lnTo>
                  <a:lnTo>
                    <a:pt x="534" y="150"/>
                  </a:lnTo>
                  <a:lnTo>
                    <a:pt x="534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64" y="138"/>
                  </a:lnTo>
                  <a:lnTo>
                    <a:pt x="564" y="138"/>
                  </a:lnTo>
                  <a:lnTo>
                    <a:pt x="564" y="138"/>
                  </a:lnTo>
                  <a:lnTo>
                    <a:pt x="564" y="138"/>
                  </a:lnTo>
                  <a:lnTo>
                    <a:pt x="564" y="138"/>
                  </a:lnTo>
                  <a:lnTo>
                    <a:pt x="564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2"/>
                  </a:lnTo>
                  <a:lnTo>
                    <a:pt x="576" y="132"/>
                  </a:lnTo>
                  <a:lnTo>
                    <a:pt x="576" y="132"/>
                  </a:lnTo>
                  <a:lnTo>
                    <a:pt x="576" y="132"/>
                  </a:lnTo>
                  <a:lnTo>
                    <a:pt x="582" y="132"/>
                  </a:lnTo>
                  <a:lnTo>
                    <a:pt x="582" y="132"/>
                  </a:lnTo>
                  <a:lnTo>
                    <a:pt x="582" y="132"/>
                  </a:lnTo>
                  <a:lnTo>
                    <a:pt x="582" y="132"/>
                  </a:lnTo>
                  <a:lnTo>
                    <a:pt x="582" y="132"/>
                  </a:lnTo>
                  <a:lnTo>
                    <a:pt x="588" y="132"/>
                  </a:lnTo>
                  <a:lnTo>
                    <a:pt x="588" y="132"/>
                  </a:lnTo>
                  <a:lnTo>
                    <a:pt x="588" y="132"/>
                  </a:lnTo>
                  <a:lnTo>
                    <a:pt x="588" y="132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8" y="120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24" y="114"/>
                  </a:lnTo>
                  <a:lnTo>
                    <a:pt x="624" y="114"/>
                  </a:lnTo>
                  <a:lnTo>
                    <a:pt x="624" y="114"/>
                  </a:lnTo>
                  <a:lnTo>
                    <a:pt x="624" y="114"/>
                  </a:lnTo>
                  <a:lnTo>
                    <a:pt x="624" y="114"/>
                  </a:lnTo>
                  <a:lnTo>
                    <a:pt x="624" y="114"/>
                  </a:lnTo>
                  <a:lnTo>
                    <a:pt x="630" y="114"/>
                  </a:lnTo>
                  <a:lnTo>
                    <a:pt x="630" y="114"/>
                  </a:lnTo>
                  <a:lnTo>
                    <a:pt x="630" y="114"/>
                  </a:lnTo>
                  <a:lnTo>
                    <a:pt x="630" y="114"/>
                  </a:lnTo>
                  <a:lnTo>
                    <a:pt x="630" y="108"/>
                  </a:lnTo>
                  <a:lnTo>
                    <a:pt x="630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42" y="108"/>
                  </a:lnTo>
                  <a:lnTo>
                    <a:pt x="642" y="108"/>
                  </a:lnTo>
                  <a:lnTo>
                    <a:pt x="642" y="108"/>
                  </a:lnTo>
                  <a:lnTo>
                    <a:pt x="642" y="108"/>
                  </a:lnTo>
                  <a:lnTo>
                    <a:pt x="642" y="108"/>
                  </a:lnTo>
                  <a:lnTo>
                    <a:pt x="642" y="108"/>
                  </a:lnTo>
                  <a:lnTo>
                    <a:pt x="648" y="108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6" y="102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84" y="96"/>
                  </a:lnTo>
                  <a:lnTo>
                    <a:pt x="684" y="96"/>
                  </a:lnTo>
                  <a:lnTo>
                    <a:pt x="684" y="90"/>
                  </a:lnTo>
                  <a:lnTo>
                    <a:pt x="684" y="90"/>
                  </a:lnTo>
                  <a:lnTo>
                    <a:pt x="684" y="90"/>
                  </a:lnTo>
                  <a:lnTo>
                    <a:pt x="684" y="90"/>
                  </a:lnTo>
                  <a:lnTo>
                    <a:pt x="690" y="90"/>
                  </a:lnTo>
                  <a:lnTo>
                    <a:pt x="690" y="90"/>
                  </a:lnTo>
                  <a:lnTo>
                    <a:pt x="690" y="90"/>
                  </a:lnTo>
                  <a:lnTo>
                    <a:pt x="690" y="90"/>
                  </a:lnTo>
                  <a:lnTo>
                    <a:pt x="690" y="90"/>
                  </a:lnTo>
                  <a:lnTo>
                    <a:pt x="690" y="90"/>
                  </a:lnTo>
                  <a:lnTo>
                    <a:pt x="696" y="90"/>
                  </a:lnTo>
                  <a:lnTo>
                    <a:pt x="696" y="90"/>
                  </a:lnTo>
                  <a:lnTo>
                    <a:pt x="696" y="90"/>
                  </a:lnTo>
                  <a:lnTo>
                    <a:pt x="696" y="90"/>
                  </a:lnTo>
                  <a:lnTo>
                    <a:pt x="696" y="90"/>
                  </a:lnTo>
                  <a:lnTo>
                    <a:pt x="696" y="90"/>
                  </a:lnTo>
                  <a:lnTo>
                    <a:pt x="702" y="90"/>
                  </a:lnTo>
                  <a:lnTo>
                    <a:pt x="702" y="90"/>
                  </a:lnTo>
                  <a:lnTo>
                    <a:pt x="702" y="90"/>
                  </a:lnTo>
                  <a:lnTo>
                    <a:pt x="702" y="90"/>
                  </a:lnTo>
                  <a:lnTo>
                    <a:pt x="702" y="90"/>
                  </a:lnTo>
                  <a:lnTo>
                    <a:pt x="702" y="90"/>
                  </a:lnTo>
                  <a:lnTo>
                    <a:pt x="708" y="84"/>
                  </a:lnTo>
                  <a:lnTo>
                    <a:pt x="708" y="84"/>
                  </a:lnTo>
                  <a:lnTo>
                    <a:pt x="708" y="84"/>
                  </a:lnTo>
                  <a:lnTo>
                    <a:pt x="708" y="84"/>
                  </a:lnTo>
                  <a:lnTo>
                    <a:pt x="708" y="84"/>
                  </a:lnTo>
                  <a:lnTo>
                    <a:pt x="708" y="84"/>
                  </a:lnTo>
                  <a:lnTo>
                    <a:pt x="714" y="84"/>
                  </a:lnTo>
                  <a:lnTo>
                    <a:pt x="714" y="84"/>
                  </a:lnTo>
                  <a:lnTo>
                    <a:pt x="714" y="84"/>
                  </a:lnTo>
                  <a:lnTo>
                    <a:pt x="714" y="84"/>
                  </a:lnTo>
                  <a:lnTo>
                    <a:pt x="714" y="84"/>
                  </a:lnTo>
                  <a:lnTo>
                    <a:pt x="714" y="84"/>
                  </a:lnTo>
                  <a:lnTo>
                    <a:pt x="714" y="84"/>
                  </a:lnTo>
                  <a:lnTo>
                    <a:pt x="720" y="84"/>
                  </a:lnTo>
                  <a:lnTo>
                    <a:pt x="720" y="84"/>
                  </a:lnTo>
                  <a:lnTo>
                    <a:pt x="720" y="84"/>
                  </a:lnTo>
                  <a:lnTo>
                    <a:pt x="720" y="84"/>
                  </a:lnTo>
                  <a:lnTo>
                    <a:pt x="720" y="84"/>
                  </a:lnTo>
                  <a:lnTo>
                    <a:pt x="720" y="84"/>
                  </a:lnTo>
                  <a:lnTo>
                    <a:pt x="726" y="84"/>
                  </a:lnTo>
                  <a:lnTo>
                    <a:pt x="726" y="84"/>
                  </a:lnTo>
                  <a:lnTo>
                    <a:pt x="726" y="84"/>
                  </a:lnTo>
                  <a:lnTo>
                    <a:pt x="726" y="84"/>
                  </a:lnTo>
                  <a:lnTo>
                    <a:pt x="726" y="84"/>
                  </a:lnTo>
                  <a:lnTo>
                    <a:pt x="726" y="78"/>
                  </a:lnTo>
                  <a:lnTo>
                    <a:pt x="732" y="78"/>
                  </a:lnTo>
                  <a:lnTo>
                    <a:pt x="732" y="78"/>
                  </a:lnTo>
                  <a:lnTo>
                    <a:pt x="732" y="78"/>
                  </a:lnTo>
                  <a:lnTo>
                    <a:pt x="732" y="78"/>
                  </a:lnTo>
                  <a:lnTo>
                    <a:pt x="732" y="78"/>
                  </a:lnTo>
                  <a:lnTo>
                    <a:pt x="732" y="78"/>
                  </a:lnTo>
                  <a:lnTo>
                    <a:pt x="738" y="78"/>
                  </a:lnTo>
                  <a:lnTo>
                    <a:pt x="738" y="78"/>
                  </a:lnTo>
                  <a:lnTo>
                    <a:pt x="738" y="78"/>
                  </a:lnTo>
                  <a:lnTo>
                    <a:pt x="738" y="78"/>
                  </a:lnTo>
                  <a:lnTo>
                    <a:pt x="738" y="78"/>
                  </a:lnTo>
                  <a:lnTo>
                    <a:pt x="738" y="78"/>
                  </a:lnTo>
                  <a:lnTo>
                    <a:pt x="744" y="78"/>
                  </a:lnTo>
                  <a:lnTo>
                    <a:pt x="744" y="78"/>
                  </a:lnTo>
                  <a:lnTo>
                    <a:pt x="744" y="78"/>
                  </a:lnTo>
                  <a:lnTo>
                    <a:pt x="744" y="78"/>
                  </a:lnTo>
                  <a:lnTo>
                    <a:pt x="744" y="78"/>
                  </a:lnTo>
                  <a:lnTo>
                    <a:pt x="750" y="78"/>
                  </a:lnTo>
                  <a:lnTo>
                    <a:pt x="750" y="78"/>
                  </a:lnTo>
                  <a:lnTo>
                    <a:pt x="750" y="78"/>
                  </a:lnTo>
                  <a:lnTo>
                    <a:pt x="750" y="78"/>
                  </a:lnTo>
                  <a:lnTo>
                    <a:pt x="750" y="72"/>
                  </a:lnTo>
                  <a:lnTo>
                    <a:pt x="750" y="72"/>
                  </a:lnTo>
                  <a:lnTo>
                    <a:pt x="750" y="72"/>
                  </a:lnTo>
                  <a:lnTo>
                    <a:pt x="756" y="72"/>
                  </a:lnTo>
                  <a:lnTo>
                    <a:pt x="756" y="72"/>
                  </a:lnTo>
                  <a:lnTo>
                    <a:pt x="756" y="72"/>
                  </a:lnTo>
                  <a:lnTo>
                    <a:pt x="756" y="72"/>
                  </a:lnTo>
                  <a:lnTo>
                    <a:pt x="756" y="72"/>
                  </a:lnTo>
                  <a:lnTo>
                    <a:pt x="756" y="72"/>
                  </a:lnTo>
                  <a:lnTo>
                    <a:pt x="762" y="72"/>
                  </a:lnTo>
                  <a:lnTo>
                    <a:pt x="762" y="72"/>
                  </a:lnTo>
                  <a:lnTo>
                    <a:pt x="762" y="72"/>
                  </a:lnTo>
                  <a:lnTo>
                    <a:pt x="762" y="72"/>
                  </a:lnTo>
                  <a:lnTo>
                    <a:pt x="762" y="72"/>
                  </a:lnTo>
                  <a:lnTo>
                    <a:pt x="762" y="72"/>
                  </a:lnTo>
                  <a:lnTo>
                    <a:pt x="768" y="72"/>
                  </a:lnTo>
                  <a:lnTo>
                    <a:pt x="768" y="72"/>
                  </a:lnTo>
                  <a:lnTo>
                    <a:pt x="768" y="72"/>
                  </a:lnTo>
                  <a:lnTo>
                    <a:pt x="768" y="72"/>
                  </a:lnTo>
                  <a:lnTo>
                    <a:pt x="768" y="72"/>
                  </a:lnTo>
                  <a:lnTo>
                    <a:pt x="768" y="72"/>
                  </a:lnTo>
                  <a:lnTo>
                    <a:pt x="774" y="72"/>
                  </a:lnTo>
                  <a:lnTo>
                    <a:pt x="774" y="72"/>
                  </a:lnTo>
                  <a:lnTo>
                    <a:pt x="774" y="66"/>
                  </a:lnTo>
                  <a:lnTo>
                    <a:pt x="774" y="66"/>
                  </a:lnTo>
                  <a:lnTo>
                    <a:pt x="774" y="66"/>
                  </a:lnTo>
                  <a:lnTo>
                    <a:pt x="774" y="66"/>
                  </a:lnTo>
                  <a:lnTo>
                    <a:pt x="780" y="66"/>
                  </a:lnTo>
                  <a:lnTo>
                    <a:pt x="780" y="66"/>
                  </a:lnTo>
                  <a:lnTo>
                    <a:pt x="780" y="66"/>
                  </a:lnTo>
                  <a:lnTo>
                    <a:pt x="780" y="66"/>
                  </a:lnTo>
                  <a:lnTo>
                    <a:pt x="780" y="66"/>
                  </a:lnTo>
                  <a:lnTo>
                    <a:pt x="780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8" y="66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34" y="54"/>
                  </a:lnTo>
                  <a:lnTo>
                    <a:pt x="834" y="54"/>
                  </a:lnTo>
                  <a:lnTo>
                    <a:pt x="834" y="54"/>
                  </a:lnTo>
                  <a:lnTo>
                    <a:pt x="834" y="54"/>
                  </a:lnTo>
                  <a:lnTo>
                    <a:pt x="834" y="54"/>
                  </a:lnTo>
                  <a:lnTo>
                    <a:pt x="834" y="54"/>
                  </a:lnTo>
                  <a:lnTo>
                    <a:pt x="834" y="54"/>
                  </a:lnTo>
                  <a:lnTo>
                    <a:pt x="840" y="48"/>
                  </a:lnTo>
                  <a:lnTo>
                    <a:pt x="840" y="48"/>
                  </a:lnTo>
                  <a:lnTo>
                    <a:pt x="840" y="48"/>
                  </a:lnTo>
                  <a:lnTo>
                    <a:pt x="840" y="48"/>
                  </a:lnTo>
                  <a:lnTo>
                    <a:pt x="840" y="48"/>
                  </a:lnTo>
                  <a:lnTo>
                    <a:pt x="840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70" y="42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82" y="36"/>
                  </a:lnTo>
                  <a:lnTo>
                    <a:pt x="882" y="36"/>
                  </a:lnTo>
                  <a:lnTo>
                    <a:pt x="882" y="36"/>
                  </a:lnTo>
                  <a:lnTo>
                    <a:pt x="882" y="36"/>
                  </a:lnTo>
                  <a:lnTo>
                    <a:pt x="882" y="36"/>
                  </a:lnTo>
                  <a:lnTo>
                    <a:pt x="882" y="36"/>
                  </a:lnTo>
                  <a:lnTo>
                    <a:pt x="882" y="30"/>
                  </a:lnTo>
                  <a:lnTo>
                    <a:pt x="888" y="30"/>
                  </a:lnTo>
                  <a:lnTo>
                    <a:pt x="888" y="30"/>
                  </a:lnTo>
                  <a:lnTo>
                    <a:pt x="888" y="30"/>
                  </a:lnTo>
                  <a:lnTo>
                    <a:pt x="888" y="30"/>
                  </a:lnTo>
                  <a:lnTo>
                    <a:pt x="888" y="30"/>
                  </a:lnTo>
                  <a:lnTo>
                    <a:pt x="888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6" y="24"/>
                  </a:lnTo>
                  <a:lnTo>
                    <a:pt x="906" y="24"/>
                  </a:lnTo>
                  <a:lnTo>
                    <a:pt x="906" y="24"/>
                  </a:lnTo>
                  <a:lnTo>
                    <a:pt x="906" y="24"/>
                  </a:lnTo>
                  <a:lnTo>
                    <a:pt x="906" y="24"/>
                  </a:lnTo>
                  <a:lnTo>
                    <a:pt x="906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24" y="24"/>
                  </a:lnTo>
                  <a:lnTo>
                    <a:pt x="924" y="24"/>
                  </a:lnTo>
                  <a:lnTo>
                    <a:pt x="924" y="24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6" y="18"/>
                  </a:lnTo>
                  <a:lnTo>
                    <a:pt x="936" y="18"/>
                  </a:lnTo>
                  <a:lnTo>
                    <a:pt x="936" y="18"/>
                  </a:lnTo>
                  <a:lnTo>
                    <a:pt x="936" y="18"/>
                  </a:lnTo>
                  <a:lnTo>
                    <a:pt x="936" y="18"/>
                  </a:lnTo>
                  <a:lnTo>
                    <a:pt x="936" y="18"/>
                  </a:lnTo>
                  <a:lnTo>
                    <a:pt x="942" y="18"/>
                  </a:lnTo>
                  <a:lnTo>
                    <a:pt x="942" y="18"/>
                  </a:lnTo>
                  <a:lnTo>
                    <a:pt x="942" y="18"/>
                  </a:lnTo>
                  <a:lnTo>
                    <a:pt x="942" y="18"/>
                  </a:lnTo>
                  <a:lnTo>
                    <a:pt x="942" y="18"/>
                  </a:lnTo>
                  <a:lnTo>
                    <a:pt x="942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54" y="12"/>
                  </a:lnTo>
                  <a:lnTo>
                    <a:pt x="954" y="12"/>
                  </a:lnTo>
                  <a:lnTo>
                    <a:pt x="954" y="12"/>
                  </a:lnTo>
                  <a:lnTo>
                    <a:pt x="954" y="12"/>
                  </a:lnTo>
                  <a:lnTo>
                    <a:pt x="954" y="12"/>
                  </a:lnTo>
                  <a:lnTo>
                    <a:pt x="954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20" y="6"/>
                  </a:lnTo>
                  <a:lnTo>
                    <a:pt x="1020" y="6"/>
                  </a:lnTo>
                  <a:lnTo>
                    <a:pt x="1020" y="6"/>
                  </a:lnTo>
                  <a:lnTo>
                    <a:pt x="1020" y="6"/>
                  </a:lnTo>
                  <a:lnTo>
                    <a:pt x="1020" y="6"/>
                  </a:lnTo>
                  <a:lnTo>
                    <a:pt x="1020" y="6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64" y="6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70" y="12"/>
                  </a:lnTo>
                  <a:lnTo>
                    <a:pt x="1170" y="12"/>
                  </a:lnTo>
                  <a:lnTo>
                    <a:pt x="1170" y="12"/>
                  </a:lnTo>
                  <a:lnTo>
                    <a:pt x="1170" y="12"/>
                  </a:lnTo>
                  <a:lnTo>
                    <a:pt x="1170" y="12"/>
                  </a:lnTo>
                  <a:lnTo>
                    <a:pt x="1170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8"/>
                  </a:lnTo>
                  <a:lnTo>
                    <a:pt x="1200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6" y="18"/>
                  </a:lnTo>
                  <a:lnTo>
                    <a:pt x="1236" y="18"/>
                  </a:lnTo>
                  <a:lnTo>
                    <a:pt x="1236" y="18"/>
                  </a:lnTo>
                  <a:lnTo>
                    <a:pt x="1236" y="18"/>
                  </a:lnTo>
                  <a:lnTo>
                    <a:pt x="1236" y="18"/>
                  </a:lnTo>
                  <a:lnTo>
                    <a:pt x="1236" y="18"/>
                  </a:lnTo>
                  <a:lnTo>
                    <a:pt x="1236" y="18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6" y="24"/>
                  </a:lnTo>
                  <a:lnTo>
                    <a:pt x="1266" y="24"/>
                  </a:lnTo>
                  <a:lnTo>
                    <a:pt x="1266" y="24"/>
                  </a:lnTo>
                  <a:lnTo>
                    <a:pt x="1266" y="24"/>
                  </a:lnTo>
                  <a:lnTo>
                    <a:pt x="1266" y="24"/>
                  </a:lnTo>
                  <a:lnTo>
                    <a:pt x="1266" y="24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8" y="30"/>
                  </a:lnTo>
                  <a:lnTo>
                    <a:pt x="1308" y="30"/>
                  </a:lnTo>
                  <a:lnTo>
                    <a:pt x="1308" y="30"/>
                  </a:lnTo>
                  <a:lnTo>
                    <a:pt x="1308" y="30"/>
                  </a:lnTo>
                  <a:lnTo>
                    <a:pt x="1308" y="30"/>
                  </a:lnTo>
                  <a:lnTo>
                    <a:pt x="1308" y="30"/>
                  </a:lnTo>
                  <a:lnTo>
                    <a:pt x="1314" y="30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6" y="36"/>
                  </a:lnTo>
                  <a:lnTo>
                    <a:pt x="1326" y="36"/>
                  </a:lnTo>
                  <a:lnTo>
                    <a:pt x="1326" y="36"/>
                  </a:lnTo>
                  <a:lnTo>
                    <a:pt x="1326" y="36"/>
                  </a:lnTo>
                  <a:lnTo>
                    <a:pt x="1326" y="36"/>
                  </a:lnTo>
                  <a:lnTo>
                    <a:pt x="1326" y="36"/>
                  </a:lnTo>
                  <a:lnTo>
                    <a:pt x="1332" y="36"/>
                  </a:lnTo>
                  <a:lnTo>
                    <a:pt x="1332" y="36"/>
                  </a:lnTo>
                  <a:lnTo>
                    <a:pt x="1332" y="36"/>
                  </a:lnTo>
                  <a:lnTo>
                    <a:pt x="1332" y="36"/>
                  </a:lnTo>
                  <a:lnTo>
                    <a:pt x="1332" y="36"/>
                  </a:lnTo>
                  <a:lnTo>
                    <a:pt x="1332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8" y="48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80" y="54"/>
                  </a:lnTo>
                  <a:lnTo>
                    <a:pt x="1380" y="54"/>
                  </a:lnTo>
                  <a:lnTo>
                    <a:pt x="1380" y="54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6"/>
                  </a:lnTo>
                  <a:lnTo>
                    <a:pt x="1392" y="66"/>
                  </a:lnTo>
                  <a:lnTo>
                    <a:pt x="1392" y="66"/>
                  </a:lnTo>
                  <a:lnTo>
                    <a:pt x="1398" y="66"/>
                  </a:lnTo>
                  <a:lnTo>
                    <a:pt x="1398" y="66"/>
                  </a:lnTo>
                  <a:lnTo>
                    <a:pt x="1398" y="66"/>
                  </a:lnTo>
                  <a:lnTo>
                    <a:pt x="1398" y="66"/>
                  </a:lnTo>
                  <a:lnTo>
                    <a:pt x="1398" y="66"/>
                  </a:lnTo>
                  <a:lnTo>
                    <a:pt x="1398" y="66"/>
                  </a:lnTo>
                  <a:lnTo>
                    <a:pt x="1404" y="66"/>
                  </a:lnTo>
                  <a:lnTo>
                    <a:pt x="1404" y="66"/>
                  </a:lnTo>
                  <a:lnTo>
                    <a:pt x="1404" y="66"/>
                  </a:lnTo>
                  <a:lnTo>
                    <a:pt x="1404" y="66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34" y="84"/>
                  </a:lnTo>
                  <a:lnTo>
                    <a:pt x="1434" y="84"/>
                  </a:lnTo>
                  <a:lnTo>
                    <a:pt x="1434" y="84"/>
                  </a:lnTo>
                  <a:lnTo>
                    <a:pt x="1434" y="84"/>
                  </a:lnTo>
                  <a:lnTo>
                    <a:pt x="1434" y="84"/>
                  </a:lnTo>
                  <a:lnTo>
                    <a:pt x="1434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90"/>
                  </a:lnTo>
                  <a:lnTo>
                    <a:pt x="1446" y="90"/>
                  </a:lnTo>
                  <a:lnTo>
                    <a:pt x="1446" y="90"/>
                  </a:lnTo>
                  <a:lnTo>
                    <a:pt x="1446" y="90"/>
                  </a:lnTo>
                  <a:lnTo>
                    <a:pt x="1446" y="90"/>
                  </a:lnTo>
                  <a:lnTo>
                    <a:pt x="1446" y="90"/>
                  </a:lnTo>
                  <a:lnTo>
                    <a:pt x="1446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64" y="96"/>
                  </a:lnTo>
                  <a:lnTo>
                    <a:pt x="1464" y="96"/>
                  </a:lnTo>
                  <a:lnTo>
                    <a:pt x="1464" y="96"/>
                  </a:lnTo>
                  <a:lnTo>
                    <a:pt x="1464" y="96"/>
                  </a:lnTo>
                  <a:lnTo>
                    <a:pt x="1464" y="96"/>
                  </a:lnTo>
                  <a:lnTo>
                    <a:pt x="1464" y="96"/>
                  </a:lnTo>
                  <a:lnTo>
                    <a:pt x="1470" y="96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8"/>
                  </a:lnTo>
                  <a:lnTo>
                    <a:pt x="1482" y="108"/>
                  </a:lnTo>
                  <a:lnTo>
                    <a:pt x="1482" y="108"/>
                  </a:lnTo>
                  <a:lnTo>
                    <a:pt x="1482" y="108"/>
                  </a:lnTo>
                  <a:lnTo>
                    <a:pt x="1482" y="108"/>
                  </a:lnTo>
                  <a:lnTo>
                    <a:pt x="1488" y="108"/>
                  </a:lnTo>
                  <a:lnTo>
                    <a:pt x="1488" y="108"/>
                  </a:lnTo>
                  <a:lnTo>
                    <a:pt x="1488" y="108"/>
                  </a:lnTo>
                  <a:lnTo>
                    <a:pt x="1488" y="108"/>
                  </a:lnTo>
                  <a:lnTo>
                    <a:pt x="1488" y="108"/>
                  </a:lnTo>
                  <a:lnTo>
                    <a:pt x="1488" y="108"/>
                  </a:lnTo>
                  <a:lnTo>
                    <a:pt x="1494" y="108"/>
                  </a:lnTo>
                  <a:lnTo>
                    <a:pt x="1494" y="108"/>
                  </a:lnTo>
                  <a:lnTo>
                    <a:pt x="1494" y="114"/>
                  </a:lnTo>
                  <a:lnTo>
                    <a:pt x="1494" y="114"/>
                  </a:lnTo>
                  <a:lnTo>
                    <a:pt x="1494" y="114"/>
                  </a:lnTo>
                  <a:lnTo>
                    <a:pt x="1494" y="114"/>
                  </a:lnTo>
                  <a:lnTo>
                    <a:pt x="1500" y="114"/>
                  </a:lnTo>
                  <a:lnTo>
                    <a:pt x="1500" y="114"/>
                  </a:lnTo>
                  <a:lnTo>
                    <a:pt x="1500" y="114"/>
                  </a:lnTo>
                  <a:lnTo>
                    <a:pt x="1500" y="114"/>
                  </a:lnTo>
                  <a:lnTo>
                    <a:pt x="1500" y="114"/>
                  </a:lnTo>
                  <a:lnTo>
                    <a:pt x="1500" y="114"/>
                  </a:lnTo>
                  <a:lnTo>
                    <a:pt x="1506" y="114"/>
                  </a:lnTo>
                  <a:lnTo>
                    <a:pt x="1506" y="114"/>
                  </a:lnTo>
                  <a:lnTo>
                    <a:pt x="1506" y="114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6"/>
                  </a:lnTo>
                  <a:lnTo>
                    <a:pt x="1518" y="126"/>
                  </a:lnTo>
                  <a:lnTo>
                    <a:pt x="1518" y="126"/>
                  </a:lnTo>
                  <a:lnTo>
                    <a:pt x="1524" y="126"/>
                  </a:lnTo>
                  <a:lnTo>
                    <a:pt x="1524" y="126"/>
                  </a:lnTo>
                  <a:lnTo>
                    <a:pt x="1524" y="126"/>
                  </a:lnTo>
                  <a:lnTo>
                    <a:pt x="1524" y="126"/>
                  </a:lnTo>
                  <a:lnTo>
                    <a:pt x="1524" y="126"/>
                  </a:lnTo>
                  <a:lnTo>
                    <a:pt x="1524" y="126"/>
                  </a:lnTo>
                  <a:lnTo>
                    <a:pt x="1524" y="126"/>
                  </a:lnTo>
                  <a:lnTo>
                    <a:pt x="1530" y="126"/>
                  </a:lnTo>
                  <a:lnTo>
                    <a:pt x="1530" y="126"/>
                  </a:lnTo>
                  <a:lnTo>
                    <a:pt x="1530" y="126"/>
                  </a:lnTo>
                  <a:lnTo>
                    <a:pt x="1530" y="132"/>
                  </a:lnTo>
                  <a:lnTo>
                    <a:pt x="1530" y="132"/>
                  </a:lnTo>
                  <a:lnTo>
                    <a:pt x="1530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8"/>
                  </a:lnTo>
                  <a:lnTo>
                    <a:pt x="1542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8" y="150"/>
                  </a:lnTo>
                  <a:lnTo>
                    <a:pt x="1578" y="150"/>
                  </a:lnTo>
                  <a:lnTo>
                    <a:pt x="1578" y="150"/>
                  </a:lnTo>
                  <a:lnTo>
                    <a:pt x="1578" y="150"/>
                  </a:lnTo>
                  <a:lnTo>
                    <a:pt x="1578" y="150"/>
                  </a:lnTo>
                  <a:lnTo>
                    <a:pt x="1578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6" y="162"/>
                  </a:lnTo>
                  <a:lnTo>
                    <a:pt x="1596" y="162"/>
                  </a:lnTo>
                  <a:lnTo>
                    <a:pt x="1596" y="162"/>
                  </a:lnTo>
                  <a:lnTo>
                    <a:pt x="1596" y="162"/>
                  </a:lnTo>
                  <a:lnTo>
                    <a:pt x="1596" y="162"/>
                  </a:lnTo>
                  <a:lnTo>
                    <a:pt x="1596" y="162"/>
                  </a:lnTo>
                  <a:lnTo>
                    <a:pt x="1602" y="162"/>
                  </a:lnTo>
                  <a:lnTo>
                    <a:pt x="1602" y="162"/>
                  </a:lnTo>
                  <a:lnTo>
                    <a:pt x="1602" y="162"/>
                  </a:lnTo>
                  <a:lnTo>
                    <a:pt x="1602" y="162"/>
                  </a:lnTo>
                  <a:lnTo>
                    <a:pt x="1602" y="162"/>
                  </a:lnTo>
                  <a:lnTo>
                    <a:pt x="1602" y="162"/>
                  </a:lnTo>
                  <a:lnTo>
                    <a:pt x="1608" y="162"/>
                  </a:lnTo>
                  <a:lnTo>
                    <a:pt x="1608" y="168"/>
                  </a:lnTo>
                  <a:lnTo>
                    <a:pt x="1608" y="168"/>
                  </a:lnTo>
                  <a:lnTo>
                    <a:pt x="1608" y="168"/>
                  </a:lnTo>
                  <a:lnTo>
                    <a:pt x="1608" y="168"/>
                  </a:lnTo>
                  <a:lnTo>
                    <a:pt x="1608" y="168"/>
                  </a:lnTo>
                  <a:lnTo>
                    <a:pt x="1608" y="168"/>
                  </a:lnTo>
                  <a:lnTo>
                    <a:pt x="1614" y="168"/>
                  </a:lnTo>
                  <a:lnTo>
                    <a:pt x="1614" y="168"/>
                  </a:lnTo>
                  <a:lnTo>
                    <a:pt x="1614" y="168"/>
                  </a:lnTo>
                  <a:lnTo>
                    <a:pt x="1614" y="168"/>
                  </a:lnTo>
                  <a:lnTo>
                    <a:pt x="1614" y="168"/>
                  </a:lnTo>
                  <a:lnTo>
                    <a:pt x="1614" y="168"/>
                  </a:lnTo>
                  <a:lnTo>
                    <a:pt x="1620" y="168"/>
                  </a:lnTo>
                  <a:lnTo>
                    <a:pt x="1620" y="174"/>
                  </a:lnTo>
                  <a:lnTo>
                    <a:pt x="1620" y="174"/>
                  </a:lnTo>
                  <a:lnTo>
                    <a:pt x="1620" y="174"/>
                  </a:lnTo>
                  <a:lnTo>
                    <a:pt x="1620" y="174"/>
                  </a:lnTo>
                  <a:lnTo>
                    <a:pt x="1620" y="174"/>
                  </a:lnTo>
                  <a:lnTo>
                    <a:pt x="1626" y="174"/>
                  </a:lnTo>
                  <a:lnTo>
                    <a:pt x="1626" y="174"/>
                  </a:lnTo>
                  <a:lnTo>
                    <a:pt x="1626" y="174"/>
                  </a:lnTo>
                  <a:lnTo>
                    <a:pt x="1626" y="174"/>
                  </a:lnTo>
                  <a:lnTo>
                    <a:pt x="1626" y="174"/>
                  </a:lnTo>
                  <a:lnTo>
                    <a:pt x="1626" y="174"/>
                  </a:lnTo>
                  <a:lnTo>
                    <a:pt x="1632" y="174"/>
                  </a:lnTo>
                  <a:lnTo>
                    <a:pt x="1632" y="174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8" y="180"/>
                  </a:lnTo>
                  <a:lnTo>
                    <a:pt x="1638" y="180"/>
                  </a:lnTo>
                  <a:lnTo>
                    <a:pt x="1638" y="180"/>
                  </a:lnTo>
                  <a:lnTo>
                    <a:pt x="1638" y="180"/>
                  </a:lnTo>
                  <a:lnTo>
                    <a:pt x="1638" y="180"/>
                  </a:lnTo>
                  <a:lnTo>
                    <a:pt x="1638" y="180"/>
                  </a:lnTo>
                  <a:lnTo>
                    <a:pt x="1644" y="180"/>
                  </a:lnTo>
                  <a:lnTo>
                    <a:pt x="1644" y="180"/>
                  </a:lnTo>
                  <a:lnTo>
                    <a:pt x="1644" y="180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6" y="186"/>
                  </a:lnTo>
                  <a:lnTo>
                    <a:pt x="1656" y="186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8"/>
                  </a:lnTo>
                  <a:lnTo>
                    <a:pt x="1668" y="198"/>
                  </a:lnTo>
                  <a:lnTo>
                    <a:pt x="1668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40" y="222"/>
                  </a:lnTo>
                  <a:lnTo>
                    <a:pt x="1740" y="222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52" y="228"/>
                  </a:lnTo>
                  <a:lnTo>
                    <a:pt x="1752" y="228"/>
                  </a:lnTo>
                  <a:lnTo>
                    <a:pt x="1752" y="228"/>
                  </a:lnTo>
                  <a:lnTo>
                    <a:pt x="1752" y="228"/>
                  </a:lnTo>
                  <a:lnTo>
                    <a:pt x="1752" y="228"/>
                  </a:lnTo>
                  <a:lnTo>
                    <a:pt x="1752" y="228"/>
                  </a:lnTo>
                  <a:lnTo>
                    <a:pt x="1758" y="234"/>
                  </a:lnTo>
                  <a:lnTo>
                    <a:pt x="1758" y="234"/>
                  </a:lnTo>
                  <a:lnTo>
                    <a:pt x="1758" y="234"/>
                  </a:lnTo>
                  <a:lnTo>
                    <a:pt x="1758" y="234"/>
                  </a:lnTo>
                  <a:lnTo>
                    <a:pt x="1758" y="234"/>
                  </a:lnTo>
                  <a:lnTo>
                    <a:pt x="1764" y="234"/>
                  </a:lnTo>
                  <a:lnTo>
                    <a:pt x="1764" y="234"/>
                  </a:lnTo>
                  <a:lnTo>
                    <a:pt x="1764" y="234"/>
                  </a:lnTo>
                  <a:lnTo>
                    <a:pt x="1764" y="234"/>
                  </a:lnTo>
                  <a:lnTo>
                    <a:pt x="1764" y="234"/>
                  </a:lnTo>
                  <a:lnTo>
                    <a:pt x="1764" y="234"/>
                  </a:lnTo>
                  <a:lnTo>
                    <a:pt x="1764" y="234"/>
                  </a:lnTo>
                  <a:lnTo>
                    <a:pt x="1770" y="234"/>
                  </a:lnTo>
                  <a:lnTo>
                    <a:pt x="1770" y="234"/>
                  </a:lnTo>
                  <a:lnTo>
                    <a:pt x="1770" y="234"/>
                  </a:lnTo>
                  <a:lnTo>
                    <a:pt x="1770" y="240"/>
                  </a:lnTo>
                  <a:lnTo>
                    <a:pt x="1770" y="240"/>
                  </a:lnTo>
                  <a:lnTo>
                    <a:pt x="1770" y="240"/>
                  </a:lnTo>
                  <a:lnTo>
                    <a:pt x="1776" y="240"/>
                  </a:lnTo>
                  <a:lnTo>
                    <a:pt x="1776" y="240"/>
                  </a:lnTo>
                  <a:lnTo>
                    <a:pt x="1776" y="240"/>
                  </a:lnTo>
                  <a:lnTo>
                    <a:pt x="1776" y="240"/>
                  </a:lnTo>
                  <a:lnTo>
                    <a:pt x="1776" y="240"/>
                  </a:lnTo>
                  <a:lnTo>
                    <a:pt x="1776" y="240"/>
                  </a:lnTo>
                  <a:lnTo>
                    <a:pt x="1782" y="240"/>
                  </a:lnTo>
                  <a:lnTo>
                    <a:pt x="1782" y="240"/>
                  </a:lnTo>
                  <a:lnTo>
                    <a:pt x="1782" y="240"/>
                  </a:lnTo>
                  <a:lnTo>
                    <a:pt x="1782" y="240"/>
                  </a:lnTo>
                  <a:lnTo>
                    <a:pt x="1782" y="240"/>
                  </a:lnTo>
                  <a:lnTo>
                    <a:pt x="1782" y="240"/>
                  </a:lnTo>
                  <a:lnTo>
                    <a:pt x="1788" y="240"/>
                  </a:lnTo>
                  <a:lnTo>
                    <a:pt x="1788" y="240"/>
                  </a:lnTo>
                  <a:lnTo>
                    <a:pt x="1788" y="240"/>
                  </a:lnTo>
                  <a:lnTo>
                    <a:pt x="1788" y="240"/>
                  </a:lnTo>
                  <a:lnTo>
                    <a:pt x="1788" y="240"/>
                  </a:lnTo>
                  <a:lnTo>
                    <a:pt x="1788" y="240"/>
                  </a:lnTo>
                  <a:lnTo>
                    <a:pt x="1794" y="240"/>
                  </a:lnTo>
                  <a:lnTo>
                    <a:pt x="1794" y="240"/>
                  </a:lnTo>
                  <a:lnTo>
                    <a:pt x="1794" y="240"/>
                  </a:lnTo>
                  <a:lnTo>
                    <a:pt x="1794" y="240"/>
                  </a:lnTo>
                  <a:lnTo>
                    <a:pt x="1794" y="240"/>
                  </a:lnTo>
                  <a:lnTo>
                    <a:pt x="1794" y="240"/>
                  </a:lnTo>
                  <a:lnTo>
                    <a:pt x="1800" y="240"/>
                  </a:lnTo>
                  <a:lnTo>
                    <a:pt x="1800" y="240"/>
                  </a:lnTo>
                  <a:lnTo>
                    <a:pt x="1800" y="240"/>
                  </a:lnTo>
                  <a:lnTo>
                    <a:pt x="1800" y="240"/>
                  </a:lnTo>
                  <a:lnTo>
                    <a:pt x="1800" y="240"/>
                  </a:lnTo>
                  <a:lnTo>
                    <a:pt x="1800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8" y="234"/>
                  </a:lnTo>
                  <a:lnTo>
                    <a:pt x="1818" y="234"/>
                  </a:lnTo>
                  <a:lnTo>
                    <a:pt x="1818" y="228"/>
                  </a:lnTo>
                  <a:lnTo>
                    <a:pt x="1818" y="228"/>
                  </a:lnTo>
                  <a:lnTo>
                    <a:pt x="1818" y="228"/>
                  </a:lnTo>
                  <a:lnTo>
                    <a:pt x="1818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8" y="222"/>
                  </a:lnTo>
                  <a:lnTo>
                    <a:pt x="1848" y="222"/>
                  </a:lnTo>
                  <a:lnTo>
                    <a:pt x="1848" y="222"/>
                  </a:lnTo>
                  <a:lnTo>
                    <a:pt x="1848" y="222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54" y="216"/>
                  </a:lnTo>
                  <a:lnTo>
                    <a:pt x="1854" y="216"/>
                  </a:lnTo>
                  <a:lnTo>
                    <a:pt x="1854" y="216"/>
                  </a:lnTo>
                  <a:lnTo>
                    <a:pt x="1854" y="216"/>
                  </a:lnTo>
                  <a:lnTo>
                    <a:pt x="1854" y="216"/>
                  </a:lnTo>
                  <a:lnTo>
                    <a:pt x="1854" y="216"/>
                  </a:lnTo>
                  <a:lnTo>
                    <a:pt x="1860" y="216"/>
                  </a:lnTo>
                  <a:lnTo>
                    <a:pt x="1860" y="216"/>
                  </a:lnTo>
                  <a:lnTo>
                    <a:pt x="1860" y="216"/>
                  </a:lnTo>
                  <a:lnTo>
                    <a:pt x="1860" y="216"/>
                  </a:lnTo>
                  <a:lnTo>
                    <a:pt x="1860" y="216"/>
                  </a:lnTo>
                  <a:lnTo>
                    <a:pt x="1860" y="216"/>
                  </a:lnTo>
                  <a:lnTo>
                    <a:pt x="1866" y="216"/>
                  </a:lnTo>
                  <a:lnTo>
                    <a:pt x="1866" y="210"/>
                  </a:lnTo>
                  <a:lnTo>
                    <a:pt x="1866" y="210"/>
                  </a:lnTo>
                  <a:lnTo>
                    <a:pt x="1866" y="210"/>
                  </a:lnTo>
                  <a:lnTo>
                    <a:pt x="1866" y="210"/>
                  </a:lnTo>
                  <a:lnTo>
                    <a:pt x="1866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84" y="204"/>
                  </a:lnTo>
                  <a:lnTo>
                    <a:pt x="1884" y="204"/>
                  </a:lnTo>
                  <a:lnTo>
                    <a:pt x="1884" y="204"/>
                  </a:lnTo>
                  <a:lnTo>
                    <a:pt x="1884" y="204"/>
                  </a:lnTo>
                  <a:lnTo>
                    <a:pt x="1884" y="204"/>
                  </a:lnTo>
                  <a:lnTo>
                    <a:pt x="1884" y="204"/>
                  </a:lnTo>
                  <a:lnTo>
                    <a:pt x="1890" y="204"/>
                  </a:lnTo>
                  <a:lnTo>
                    <a:pt x="1890" y="204"/>
                  </a:lnTo>
                  <a:lnTo>
                    <a:pt x="1890" y="204"/>
                  </a:lnTo>
                  <a:lnTo>
                    <a:pt x="1890" y="204"/>
                  </a:lnTo>
                  <a:lnTo>
                    <a:pt x="1890" y="204"/>
                  </a:lnTo>
                  <a:lnTo>
                    <a:pt x="1890" y="204"/>
                  </a:lnTo>
                  <a:lnTo>
                    <a:pt x="1890" y="204"/>
                  </a:lnTo>
                  <a:lnTo>
                    <a:pt x="1896" y="204"/>
                  </a:lnTo>
                  <a:lnTo>
                    <a:pt x="1896" y="204"/>
                  </a:lnTo>
                  <a:lnTo>
                    <a:pt x="1896" y="204"/>
                  </a:lnTo>
                  <a:lnTo>
                    <a:pt x="1896" y="198"/>
                  </a:lnTo>
                  <a:lnTo>
                    <a:pt x="1896" y="198"/>
                  </a:lnTo>
                  <a:lnTo>
                    <a:pt x="1896" y="198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8" y="198"/>
                  </a:lnTo>
                  <a:lnTo>
                    <a:pt x="1908" y="198"/>
                  </a:lnTo>
                  <a:lnTo>
                    <a:pt x="1908" y="198"/>
                  </a:lnTo>
                  <a:lnTo>
                    <a:pt x="1908" y="198"/>
                  </a:lnTo>
                  <a:lnTo>
                    <a:pt x="1908" y="198"/>
                  </a:lnTo>
                  <a:lnTo>
                    <a:pt x="1908" y="198"/>
                  </a:lnTo>
                  <a:lnTo>
                    <a:pt x="1914" y="198"/>
                  </a:lnTo>
                  <a:lnTo>
                    <a:pt x="1914" y="192"/>
                  </a:lnTo>
                  <a:lnTo>
                    <a:pt x="1914" y="192"/>
                  </a:lnTo>
                  <a:lnTo>
                    <a:pt x="1914" y="192"/>
                  </a:lnTo>
                  <a:lnTo>
                    <a:pt x="1914" y="192"/>
                  </a:lnTo>
                  <a:lnTo>
                    <a:pt x="1914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86"/>
                  </a:lnTo>
                  <a:lnTo>
                    <a:pt x="1932" y="186"/>
                  </a:lnTo>
                  <a:lnTo>
                    <a:pt x="1932" y="186"/>
                  </a:lnTo>
                  <a:lnTo>
                    <a:pt x="1932" y="186"/>
                  </a:lnTo>
                  <a:lnTo>
                    <a:pt x="1932" y="186"/>
                  </a:lnTo>
                  <a:lnTo>
                    <a:pt x="1932" y="186"/>
                  </a:lnTo>
                  <a:lnTo>
                    <a:pt x="1932" y="186"/>
                  </a:lnTo>
                  <a:lnTo>
                    <a:pt x="1938" y="186"/>
                  </a:lnTo>
                  <a:lnTo>
                    <a:pt x="1938" y="186"/>
                  </a:lnTo>
                  <a:lnTo>
                    <a:pt x="1938" y="186"/>
                  </a:lnTo>
                  <a:lnTo>
                    <a:pt x="1938" y="186"/>
                  </a:lnTo>
                  <a:lnTo>
                    <a:pt x="1938" y="186"/>
                  </a:lnTo>
                  <a:lnTo>
                    <a:pt x="1938" y="186"/>
                  </a:lnTo>
                  <a:lnTo>
                    <a:pt x="1938" y="186"/>
                  </a:lnTo>
                  <a:lnTo>
                    <a:pt x="1944" y="186"/>
                  </a:lnTo>
                  <a:lnTo>
                    <a:pt x="1944" y="186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62" y="174"/>
                  </a:lnTo>
                  <a:lnTo>
                    <a:pt x="1962" y="174"/>
                  </a:lnTo>
                  <a:lnTo>
                    <a:pt x="1962" y="174"/>
                  </a:lnTo>
                  <a:lnTo>
                    <a:pt x="1962" y="174"/>
                  </a:lnTo>
                  <a:lnTo>
                    <a:pt x="1962" y="174"/>
                  </a:lnTo>
                  <a:lnTo>
                    <a:pt x="1962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92" y="168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2004" y="162"/>
                  </a:lnTo>
                  <a:lnTo>
                    <a:pt x="2004" y="162"/>
                  </a:lnTo>
                  <a:lnTo>
                    <a:pt x="2004" y="162"/>
                  </a:lnTo>
                  <a:lnTo>
                    <a:pt x="2004" y="162"/>
                  </a:lnTo>
                  <a:lnTo>
                    <a:pt x="2004" y="162"/>
                  </a:lnTo>
                  <a:lnTo>
                    <a:pt x="2004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22" y="156"/>
                  </a:lnTo>
                  <a:lnTo>
                    <a:pt x="2022" y="156"/>
                  </a:lnTo>
                  <a:lnTo>
                    <a:pt x="2022" y="156"/>
                  </a:lnTo>
                  <a:lnTo>
                    <a:pt x="2022" y="150"/>
                  </a:lnTo>
                  <a:lnTo>
                    <a:pt x="2022" y="150"/>
                  </a:lnTo>
                  <a:lnTo>
                    <a:pt x="2022" y="150"/>
                  </a:lnTo>
                  <a:lnTo>
                    <a:pt x="2022" y="150"/>
                  </a:lnTo>
                  <a:lnTo>
                    <a:pt x="2028" y="150"/>
                  </a:lnTo>
                  <a:lnTo>
                    <a:pt x="2028" y="150"/>
                  </a:lnTo>
                  <a:lnTo>
                    <a:pt x="2028" y="150"/>
                  </a:lnTo>
                  <a:lnTo>
                    <a:pt x="2028" y="150"/>
                  </a:lnTo>
                  <a:lnTo>
                    <a:pt x="2028" y="150"/>
                  </a:lnTo>
                  <a:lnTo>
                    <a:pt x="2028" y="150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40" y="144"/>
                  </a:lnTo>
                  <a:lnTo>
                    <a:pt x="2040" y="144"/>
                  </a:lnTo>
                  <a:lnTo>
                    <a:pt x="2040" y="144"/>
                  </a:lnTo>
                  <a:lnTo>
                    <a:pt x="2040" y="144"/>
                  </a:lnTo>
                  <a:lnTo>
                    <a:pt x="2040" y="144"/>
                  </a:lnTo>
                  <a:lnTo>
                    <a:pt x="2040" y="144"/>
                  </a:lnTo>
                  <a:lnTo>
                    <a:pt x="2046" y="144"/>
                  </a:lnTo>
                  <a:lnTo>
                    <a:pt x="2046" y="144"/>
                  </a:lnTo>
                  <a:lnTo>
                    <a:pt x="2046" y="144"/>
                  </a:lnTo>
                  <a:lnTo>
                    <a:pt x="2046" y="144"/>
                  </a:lnTo>
                  <a:lnTo>
                    <a:pt x="2046" y="144"/>
                  </a:lnTo>
                  <a:lnTo>
                    <a:pt x="2046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38"/>
                  </a:lnTo>
                  <a:lnTo>
                    <a:pt x="2058" y="138"/>
                  </a:lnTo>
                  <a:lnTo>
                    <a:pt x="2058" y="138"/>
                  </a:lnTo>
                  <a:lnTo>
                    <a:pt x="2058" y="138"/>
                  </a:lnTo>
                  <a:lnTo>
                    <a:pt x="2058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6" y="138"/>
                  </a:lnTo>
                  <a:lnTo>
                    <a:pt x="2076" y="138"/>
                  </a:lnTo>
                  <a:lnTo>
                    <a:pt x="2076" y="138"/>
                  </a:lnTo>
                  <a:lnTo>
                    <a:pt x="2076" y="138"/>
                  </a:lnTo>
                  <a:lnTo>
                    <a:pt x="2076" y="138"/>
                  </a:lnTo>
                  <a:lnTo>
                    <a:pt x="2076" y="138"/>
                  </a:lnTo>
                  <a:lnTo>
                    <a:pt x="2082" y="138"/>
                  </a:lnTo>
                  <a:lnTo>
                    <a:pt x="2082" y="138"/>
                  </a:lnTo>
                  <a:lnTo>
                    <a:pt x="2082" y="138"/>
                  </a:lnTo>
                  <a:lnTo>
                    <a:pt x="2082" y="138"/>
                  </a:lnTo>
                  <a:lnTo>
                    <a:pt x="2082" y="138"/>
                  </a:lnTo>
                  <a:lnTo>
                    <a:pt x="2082" y="138"/>
                  </a:lnTo>
                  <a:lnTo>
                    <a:pt x="2088" y="138"/>
                  </a:lnTo>
                  <a:lnTo>
                    <a:pt x="2088" y="138"/>
                  </a:lnTo>
                  <a:lnTo>
                    <a:pt x="2088" y="138"/>
                  </a:lnTo>
                  <a:lnTo>
                    <a:pt x="2088" y="138"/>
                  </a:lnTo>
                  <a:lnTo>
                    <a:pt x="2088" y="132"/>
                  </a:lnTo>
                  <a:lnTo>
                    <a:pt x="2088" y="132"/>
                  </a:lnTo>
                  <a:lnTo>
                    <a:pt x="2094" y="132"/>
                  </a:lnTo>
                  <a:lnTo>
                    <a:pt x="2094" y="132"/>
                  </a:lnTo>
                  <a:lnTo>
                    <a:pt x="2094" y="132"/>
                  </a:lnTo>
                  <a:lnTo>
                    <a:pt x="2094" y="132"/>
                  </a:lnTo>
                  <a:lnTo>
                    <a:pt x="2094" y="132"/>
                  </a:lnTo>
                  <a:lnTo>
                    <a:pt x="2094" y="132"/>
                  </a:lnTo>
                  <a:lnTo>
                    <a:pt x="2094" y="132"/>
                  </a:lnTo>
                  <a:lnTo>
                    <a:pt x="2100" y="132"/>
                  </a:lnTo>
                  <a:lnTo>
                    <a:pt x="2100" y="132"/>
                  </a:lnTo>
                  <a:lnTo>
                    <a:pt x="2100" y="132"/>
                  </a:lnTo>
                  <a:lnTo>
                    <a:pt x="2100" y="132"/>
                  </a:lnTo>
                  <a:lnTo>
                    <a:pt x="2100" y="132"/>
                  </a:lnTo>
                  <a:lnTo>
                    <a:pt x="2100" y="132"/>
                  </a:lnTo>
                  <a:lnTo>
                    <a:pt x="2106" y="132"/>
                  </a:lnTo>
                  <a:lnTo>
                    <a:pt x="2106" y="132"/>
                  </a:lnTo>
                  <a:lnTo>
                    <a:pt x="2106" y="132"/>
                  </a:lnTo>
                  <a:lnTo>
                    <a:pt x="2106" y="132"/>
                  </a:lnTo>
                  <a:lnTo>
                    <a:pt x="2106" y="132"/>
                  </a:lnTo>
                  <a:lnTo>
                    <a:pt x="2106" y="132"/>
                  </a:lnTo>
                  <a:lnTo>
                    <a:pt x="2112" y="132"/>
                  </a:lnTo>
                  <a:lnTo>
                    <a:pt x="2112" y="132"/>
                  </a:lnTo>
                  <a:lnTo>
                    <a:pt x="2112" y="132"/>
                  </a:lnTo>
                  <a:lnTo>
                    <a:pt x="2112" y="132"/>
                  </a:lnTo>
                  <a:lnTo>
                    <a:pt x="2112" y="132"/>
                  </a:lnTo>
                  <a:lnTo>
                    <a:pt x="2112" y="132"/>
                  </a:lnTo>
                  <a:lnTo>
                    <a:pt x="2118" y="132"/>
                  </a:lnTo>
                  <a:lnTo>
                    <a:pt x="2118" y="132"/>
                  </a:lnTo>
                  <a:lnTo>
                    <a:pt x="2118" y="132"/>
                  </a:lnTo>
                  <a:lnTo>
                    <a:pt x="2118" y="132"/>
                  </a:lnTo>
                  <a:lnTo>
                    <a:pt x="2118" y="132"/>
                  </a:lnTo>
                  <a:lnTo>
                    <a:pt x="2118" y="132"/>
                  </a:lnTo>
                  <a:lnTo>
                    <a:pt x="2124" y="132"/>
                  </a:lnTo>
                  <a:lnTo>
                    <a:pt x="2124" y="132"/>
                  </a:lnTo>
                  <a:lnTo>
                    <a:pt x="2124" y="132"/>
                  </a:lnTo>
                  <a:lnTo>
                    <a:pt x="2124" y="132"/>
                  </a:lnTo>
                  <a:lnTo>
                    <a:pt x="2124" y="132"/>
                  </a:lnTo>
                  <a:lnTo>
                    <a:pt x="2124" y="132"/>
                  </a:lnTo>
                  <a:lnTo>
                    <a:pt x="2130" y="132"/>
                  </a:lnTo>
                  <a:lnTo>
                    <a:pt x="2130" y="132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6" y="138"/>
                  </a:lnTo>
                  <a:lnTo>
                    <a:pt x="2136" y="138"/>
                  </a:lnTo>
                  <a:lnTo>
                    <a:pt x="2136" y="138"/>
                  </a:lnTo>
                  <a:lnTo>
                    <a:pt x="2136" y="138"/>
                  </a:lnTo>
                  <a:lnTo>
                    <a:pt x="2136" y="138"/>
                  </a:lnTo>
                  <a:lnTo>
                    <a:pt x="2136" y="138"/>
                  </a:lnTo>
                  <a:lnTo>
                    <a:pt x="2136" y="138"/>
                  </a:lnTo>
                  <a:lnTo>
                    <a:pt x="2142" y="138"/>
                  </a:lnTo>
                  <a:lnTo>
                    <a:pt x="2142" y="138"/>
                  </a:lnTo>
                  <a:lnTo>
                    <a:pt x="2142" y="138"/>
                  </a:lnTo>
                  <a:lnTo>
                    <a:pt x="2142" y="138"/>
                  </a:lnTo>
                  <a:lnTo>
                    <a:pt x="2142" y="138"/>
                  </a:lnTo>
                  <a:lnTo>
                    <a:pt x="2142" y="138"/>
                  </a:lnTo>
                  <a:lnTo>
                    <a:pt x="2148" y="138"/>
                  </a:lnTo>
                  <a:lnTo>
                    <a:pt x="2148" y="138"/>
                  </a:lnTo>
                  <a:lnTo>
                    <a:pt x="2148" y="138"/>
                  </a:lnTo>
                  <a:lnTo>
                    <a:pt x="2148" y="138"/>
                  </a:lnTo>
                  <a:lnTo>
                    <a:pt x="2148" y="138"/>
                  </a:lnTo>
                  <a:lnTo>
                    <a:pt x="2148" y="138"/>
                  </a:lnTo>
                  <a:lnTo>
                    <a:pt x="2154" y="138"/>
                  </a:lnTo>
                  <a:lnTo>
                    <a:pt x="2154" y="138"/>
                  </a:lnTo>
                  <a:lnTo>
                    <a:pt x="2154" y="138"/>
                  </a:lnTo>
                  <a:lnTo>
                    <a:pt x="2154" y="138"/>
                  </a:lnTo>
                  <a:lnTo>
                    <a:pt x="2154" y="138"/>
                  </a:lnTo>
                  <a:lnTo>
                    <a:pt x="2154" y="138"/>
                  </a:lnTo>
                  <a:lnTo>
                    <a:pt x="2160" y="138"/>
                  </a:lnTo>
                  <a:lnTo>
                    <a:pt x="2160" y="138"/>
                  </a:lnTo>
                  <a:lnTo>
                    <a:pt x="2160" y="138"/>
                  </a:lnTo>
                  <a:lnTo>
                    <a:pt x="2160" y="138"/>
                  </a:lnTo>
                  <a:lnTo>
                    <a:pt x="2160" y="138"/>
                  </a:lnTo>
                  <a:lnTo>
                    <a:pt x="2160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8" y="138"/>
                  </a:lnTo>
                  <a:lnTo>
                    <a:pt x="2178" y="138"/>
                  </a:lnTo>
                  <a:lnTo>
                    <a:pt x="2178" y="138"/>
                  </a:lnTo>
                  <a:lnTo>
                    <a:pt x="2178" y="138"/>
                  </a:lnTo>
                  <a:lnTo>
                    <a:pt x="2178" y="138"/>
                  </a:lnTo>
                  <a:lnTo>
                    <a:pt x="2178" y="138"/>
                  </a:lnTo>
                  <a:lnTo>
                    <a:pt x="2178" y="138"/>
                  </a:lnTo>
                  <a:lnTo>
                    <a:pt x="2184" y="138"/>
                  </a:lnTo>
                  <a:lnTo>
                    <a:pt x="2184" y="138"/>
                  </a:lnTo>
                  <a:lnTo>
                    <a:pt x="2184" y="138"/>
                  </a:lnTo>
                  <a:lnTo>
                    <a:pt x="2184" y="138"/>
                  </a:lnTo>
                  <a:lnTo>
                    <a:pt x="2184" y="138"/>
                  </a:lnTo>
                  <a:lnTo>
                    <a:pt x="2184" y="138"/>
                  </a:lnTo>
                  <a:lnTo>
                    <a:pt x="2190" y="138"/>
                  </a:lnTo>
                  <a:lnTo>
                    <a:pt x="2190" y="138"/>
                  </a:lnTo>
                  <a:lnTo>
                    <a:pt x="2190" y="138"/>
                  </a:lnTo>
                  <a:lnTo>
                    <a:pt x="2190" y="138"/>
                  </a:lnTo>
                  <a:lnTo>
                    <a:pt x="2190" y="138"/>
                  </a:lnTo>
                  <a:lnTo>
                    <a:pt x="2190" y="138"/>
                  </a:lnTo>
                  <a:lnTo>
                    <a:pt x="2196" y="138"/>
                  </a:lnTo>
                  <a:lnTo>
                    <a:pt x="2196" y="138"/>
                  </a:lnTo>
                  <a:lnTo>
                    <a:pt x="2196" y="138"/>
                  </a:lnTo>
                  <a:lnTo>
                    <a:pt x="2196" y="138"/>
                  </a:lnTo>
                  <a:lnTo>
                    <a:pt x="2196" y="138"/>
                  </a:lnTo>
                  <a:lnTo>
                    <a:pt x="2196" y="138"/>
                  </a:lnTo>
                  <a:lnTo>
                    <a:pt x="2202" y="138"/>
                  </a:lnTo>
                  <a:lnTo>
                    <a:pt x="2202" y="138"/>
                  </a:lnTo>
                  <a:lnTo>
                    <a:pt x="2202" y="138"/>
                  </a:lnTo>
                  <a:lnTo>
                    <a:pt x="2202" y="138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20" y="144"/>
                  </a:lnTo>
                  <a:lnTo>
                    <a:pt x="2220" y="144"/>
                  </a:lnTo>
                  <a:lnTo>
                    <a:pt x="2220" y="144"/>
                  </a:lnTo>
                  <a:lnTo>
                    <a:pt x="2220" y="144"/>
                  </a:lnTo>
                  <a:lnTo>
                    <a:pt x="2220" y="144"/>
                  </a:lnTo>
                  <a:lnTo>
                    <a:pt x="2220" y="144"/>
                  </a:lnTo>
                  <a:lnTo>
                    <a:pt x="2226" y="144"/>
                  </a:lnTo>
                  <a:lnTo>
                    <a:pt x="2226" y="144"/>
                  </a:lnTo>
                  <a:lnTo>
                    <a:pt x="2226" y="144"/>
                  </a:lnTo>
                  <a:lnTo>
                    <a:pt x="2226" y="144"/>
                  </a:lnTo>
                  <a:lnTo>
                    <a:pt x="2226" y="144"/>
                  </a:lnTo>
                  <a:lnTo>
                    <a:pt x="2226" y="144"/>
                  </a:lnTo>
                  <a:lnTo>
                    <a:pt x="2232" y="144"/>
                  </a:lnTo>
                  <a:lnTo>
                    <a:pt x="2232" y="144"/>
                  </a:lnTo>
                  <a:lnTo>
                    <a:pt x="2232" y="144"/>
                  </a:lnTo>
                  <a:lnTo>
                    <a:pt x="2232" y="144"/>
                  </a:lnTo>
                  <a:lnTo>
                    <a:pt x="2232" y="144"/>
                  </a:lnTo>
                  <a:lnTo>
                    <a:pt x="2232" y="144"/>
                  </a:lnTo>
                  <a:lnTo>
                    <a:pt x="2238" y="144"/>
                  </a:lnTo>
                  <a:lnTo>
                    <a:pt x="2238" y="144"/>
                  </a:lnTo>
                  <a:lnTo>
                    <a:pt x="2238" y="144"/>
                  </a:lnTo>
                  <a:lnTo>
                    <a:pt x="2238" y="144"/>
                  </a:lnTo>
                  <a:lnTo>
                    <a:pt x="2238" y="144"/>
                  </a:lnTo>
                  <a:lnTo>
                    <a:pt x="2238" y="144"/>
                  </a:lnTo>
                  <a:lnTo>
                    <a:pt x="2244" y="144"/>
                  </a:lnTo>
                  <a:lnTo>
                    <a:pt x="2244" y="144"/>
                  </a:lnTo>
                  <a:lnTo>
                    <a:pt x="2244" y="144"/>
                  </a:lnTo>
                  <a:lnTo>
                    <a:pt x="2244" y="144"/>
                  </a:lnTo>
                  <a:lnTo>
                    <a:pt x="2244" y="144"/>
                  </a:lnTo>
                  <a:lnTo>
                    <a:pt x="2244" y="144"/>
                  </a:lnTo>
                  <a:lnTo>
                    <a:pt x="2250" y="144"/>
                  </a:lnTo>
                  <a:lnTo>
                    <a:pt x="2250" y="144"/>
                  </a:lnTo>
                  <a:lnTo>
                    <a:pt x="2250" y="144"/>
                  </a:lnTo>
                  <a:lnTo>
                    <a:pt x="2250" y="144"/>
                  </a:lnTo>
                  <a:lnTo>
                    <a:pt x="2250" y="144"/>
                  </a:lnTo>
                  <a:lnTo>
                    <a:pt x="2250" y="144"/>
                  </a:lnTo>
                  <a:lnTo>
                    <a:pt x="2256" y="144"/>
                  </a:lnTo>
                  <a:lnTo>
                    <a:pt x="2256" y="144"/>
                  </a:lnTo>
                  <a:lnTo>
                    <a:pt x="2256" y="144"/>
                  </a:lnTo>
                  <a:lnTo>
                    <a:pt x="2256" y="144"/>
                  </a:lnTo>
                  <a:lnTo>
                    <a:pt x="2256" y="144"/>
                  </a:lnTo>
                  <a:lnTo>
                    <a:pt x="2256" y="144"/>
                  </a:lnTo>
                  <a:lnTo>
                    <a:pt x="2262" y="144"/>
                  </a:lnTo>
                  <a:lnTo>
                    <a:pt x="2262" y="144"/>
                  </a:lnTo>
                  <a:lnTo>
                    <a:pt x="2262" y="144"/>
                  </a:lnTo>
                  <a:lnTo>
                    <a:pt x="2262" y="144"/>
                  </a:lnTo>
                  <a:lnTo>
                    <a:pt x="2262" y="144"/>
                  </a:lnTo>
                  <a:lnTo>
                    <a:pt x="2262" y="144"/>
                  </a:lnTo>
                  <a:lnTo>
                    <a:pt x="2262" y="144"/>
                  </a:lnTo>
                  <a:lnTo>
                    <a:pt x="2268" y="144"/>
                  </a:lnTo>
                  <a:lnTo>
                    <a:pt x="2268" y="144"/>
                  </a:lnTo>
                  <a:lnTo>
                    <a:pt x="2268" y="144"/>
                  </a:lnTo>
                  <a:lnTo>
                    <a:pt x="2268" y="144"/>
                  </a:lnTo>
                  <a:lnTo>
                    <a:pt x="2268" y="144"/>
                  </a:lnTo>
                  <a:lnTo>
                    <a:pt x="2268" y="144"/>
                  </a:lnTo>
                  <a:lnTo>
                    <a:pt x="2274" y="144"/>
                  </a:lnTo>
                  <a:lnTo>
                    <a:pt x="2274" y="144"/>
                  </a:lnTo>
                  <a:lnTo>
                    <a:pt x="2274" y="144"/>
                  </a:lnTo>
                  <a:lnTo>
                    <a:pt x="2274" y="144"/>
                  </a:lnTo>
                  <a:lnTo>
                    <a:pt x="2274" y="144"/>
                  </a:lnTo>
                  <a:lnTo>
                    <a:pt x="2274" y="144"/>
                  </a:lnTo>
                  <a:lnTo>
                    <a:pt x="2280" y="144"/>
                  </a:lnTo>
                  <a:lnTo>
                    <a:pt x="2280" y="150"/>
                  </a:lnTo>
                  <a:lnTo>
                    <a:pt x="2280" y="150"/>
                  </a:lnTo>
                  <a:lnTo>
                    <a:pt x="2280" y="150"/>
                  </a:lnTo>
                  <a:lnTo>
                    <a:pt x="2280" y="150"/>
                  </a:lnTo>
                  <a:lnTo>
                    <a:pt x="2280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92" y="150"/>
                  </a:lnTo>
                  <a:lnTo>
                    <a:pt x="2292" y="150"/>
                  </a:lnTo>
                  <a:lnTo>
                    <a:pt x="2292" y="150"/>
                  </a:lnTo>
                  <a:lnTo>
                    <a:pt x="2292" y="150"/>
                  </a:lnTo>
                  <a:lnTo>
                    <a:pt x="2292" y="150"/>
                  </a:lnTo>
                  <a:lnTo>
                    <a:pt x="2292" y="150"/>
                  </a:lnTo>
                  <a:lnTo>
                    <a:pt x="2298" y="150"/>
                  </a:lnTo>
                  <a:lnTo>
                    <a:pt x="2298" y="150"/>
                  </a:lnTo>
                  <a:lnTo>
                    <a:pt x="2298" y="150"/>
                  </a:lnTo>
                  <a:lnTo>
                    <a:pt x="2298" y="150"/>
                  </a:lnTo>
                  <a:lnTo>
                    <a:pt x="2298" y="150"/>
                  </a:lnTo>
                  <a:lnTo>
                    <a:pt x="2298" y="150"/>
                  </a:lnTo>
                  <a:lnTo>
                    <a:pt x="2304" y="150"/>
                  </a:lnTo>
                  <a:lnTo>
                    <a:pt x="2304" y="150"/>
                  </a:lnTo>
                  <a:lnTo>
                    <a:pt x="2304" y="150"/>
                  </a:lnTo>
                  <a:lnTo>
                    <a:pt x="2304" y="150"/>
                  </a:lnTo>
                  <a:lnTo>
                    <a:pt x="2304" y="150"/>
                  </a:lnTo>
                  <a:lnTo>
                    <a:pt x="2304" y="150"/>
                  </a:lnTo>
                  <a:lnTo>
                    <a:pt x="2304" y="150"/>
                  </a:lnTo>
                  <a:lnTo>
                    <a:pt x="2310" y="150"/>
                  </a:lnTo>
                  <a:lnTo>
                    <a:pt x="2310" y="150"/>
                  </a:lnTo>
                  <a:lnTo>
                    <a:pt x="2310" y="150"/>
                  </a:lnTo>
                  <a:lnTo>
                    <a:pt x="2310" y="150"/>
                  </a:lnTo>
                  <a:lnTo>
                    <a:pt x="2310" y="150"/>
                  </a:lnTo>
                  <a:lnTo>
                    <a:pt x="2310" y="150"/>
                  </a:lnTo>
                  <a:lnTo>
                    <a:pt x="2316" y="150"/>
                  </a:lnTo>
                  <a:lnTo>
                    <a:pt x="2316" y="150"/>
                  </a:lnTo>
                  <a:lnTo>
                    <a:pt x="2316" y="150"/>
                  </a:lnTo>
                  <a:lnTo>
                    <a:pt x="2316" y="150"/>
                  </a:lnTo>
                  <a:lnTo>
                    <a:pt x="2316" y="150"/>
                  </a:lnTo>
                  <a:lnTo>
                    <a:pt x="2316" y="150"/>
                  </a:lnTo>
                  <a:lnTo>
                    <a:pt x="2322" y="150"/>
                  </a:lnTo>
                  <a:lnTo>
                    <a:pt x="2322" y="150"/>
                  </a:lnTo>
                  <a:lnTo>
                    <a:pt x="2322" y="150"/>
                  </a:lnTo>
                  <a:lnTo>
                    <a:pt x="2322" y="150"/>
                  </a:lnTo>
                  <a:lnTo>
                    <a:pt x="2322" y="150"/>
                  </a:lnTo>
                  <a:lnTo>
                    <a:pt x="2322" y="150"/>
                  </a:lnTo>
                  <a:lnTo>
                    <a:pt x="2328" y="150"/>
                  </a:lnTo>
                  <a:lnTo>
                    <a:pt x="2328" y="150"/>
                  </a:lnTo>
                  <a:lnTo>
                    <a:pt x="2328" y="150"/>
                  </a:lnTo>
                  <a:lnTo>
                    <a:pt x="2328" y="150"/>
                  </a:lnTo>
                  <a:lnTo>
                    <a:pt x="2328" y="150"/>
                  </a:lnTo>
                  <a:lnTo>
                    <a:pt x="2328" y="150"/>
                  </a:lnTo>
                  <a:lnTo>
                    <a:pt x="2334" y="150"/>
                  </a:lnTo>
                  <a:lnTo>
                    <a:pt x="2334" y="150"/>
                  </a:lnTo>
                  <a:lnTo>
                    <a:pt x="2334" y="150"/>
                  </a:lnTo>
                  <a:lnTo>
                    <a:pt x="2334" y="150"/>
                  </a:lnTo>
                  <a:lnTo>
                    <a:pt x="2334" y="150"/>
                  </a:lnTo>
                  <a:lnTo>
                    <a:pt x="2334" y="150"/>
                  </a:lnTo>
                  <a:lnTo>
                    <a:pt x="2340" y="150"/>
                  </a:lnTo>
                  <a:lnTo>
                    <a:pt x="2340" y="150"/>
                  </a:lnTo>
                  <a:lnTo>
                    <a:pt x="2340" y="150"/>
                  </a:lnTo>
                  <a:lnTo>
                    <a:pt x="2340" y="150"/>
                  </a:lnTo>
                  <a:lnTo>
                    <a:pt x="2340" y="150"/>
                  </a:lnTo>
                  <a:lnTo>
                    <a:pt x="2340" y="150"/>
                  </a:lnTo>
                  <a:lnTo>
                    <a:pt x="2346" y="150"/>
                  </a:lnTo>
                  <a:lnTo>
                    <a:pt x="2346" y="150"/>
                  </a:lnTo>
                  <a:lnTo>
                    <a:pt x="2346" y="150"/>
                  </a:lnTo>
                  <a:lnTo>
                    <a:pt x="2346" y="150"/>
                  </a:lnTo>
                  <a:lnTo>
                    <a:pt x="2346" y="150"/>
                  </a:lnTo>
                  <a:lnTo>
                    <a:pt x="2346" y="150"/>
                  </a:lnTo>
                  <a:lnTo>
                    <a:pt x="2346" y="150"/>
                  </a:lnTo>
                  <a:lnTo>
                    <a:pt x="2352" y="150"/>
                  </a:lnTo>
                  <a:lnTo>
                    <a:pt x="2352" y="150"/>
                  </a:lnTo>
                  <a:lnTo>
                    <a:pt x="2352" y="150"/>
                  </a:lnTo>
                  <a:lnTo>
                    <a:pt x="2352" y="156"/>
                  </a:lnTo>
                  <a:lnTo>
                    <a:pt x="2352" y="156"/>
                  </a:lnTo>
                  <a:lnTo>
                    <a:pt x="2352" y="156"/>
                  </a:lnTo>
                  <a:lnTo>
                    <a:pt x="2358" y="156"/>
                  </a:lnTo>
                  <a:lnTo>
                    <a:pt x="2358" y="156"/>
                  </a:lnTo>
                  <a:lnTo>
                    <a:pt x="2358" y="156"/>
                  </a:lnTo>
                  <a:lnTo>
                    <a:pt x="2358" y="156"/>
                  </a:lnTo>
                  <a:lnTo>
                    <a:pt x="2358" y="156"/>
                  </a:lnTo>
                  <a:lnTo>
                    <a:pt x="2358" y="156"/>
                  </a:lnTo>
                  <a:lnTo>
                    <a:pt x="2364" y="156"/>
                  </a:lnTo>
                  <a:lnTo>
                    <a:pt x="2364" y="156"/>
                  </a:lnTo>
                  <a:lnTo>
                    <a:pt x="2364" y="156"/>
                  </a:lnTo>
                  <a:lnTo>
                    <a:pt x="2364" y="156"/>
                  </a:lnTo>
                  <a:lnTo>
                    <a:pt x="2364" y="156"/>
                  </a:lnTo>
                  <a:lnTo>
                    <a:pt x="2364" y="156"/>
                  </a:lnTo>
                  <a:lnTo>
                    <a:pt x="2370" y="156"/>
                  </a:lnTo>
                  <a:lnTo>
                    <a:pt x="2370" y="156"/>
                  </a:lnTo>
                  <a:lnTo>
                    <a:pt x="2370" y="156"/>
                  </a:lnTo>
                  <a:lnTo>
                    <a:pt x="2370" y="156"/>
                  </a:lnTo>
                  <a:lnTo>
                    <a:pt x="2370" y="156"/>
                  </a:lnTo>
                  <a:lnTo>
                    <a:pt x="2370" y="156"/>
                  </a:lnTo>
                  <a:lnTo>
                    <a:pt x="2376" y="156"/>
                  </a:lnTo>
                  <a:lnTo>
                    <a:pt x="2376" y="156"/>
                  </a:lnTo>
                  <a:lnTo>
                    <a:pt x="2376" y="156"/>
                  </a:lnTo>
                  <a:lnTo>
                    <a:pt x="2376" y="156"/>
                  </a:lnTo>
                  <a:lnTo>
                    <a:pt x="2376" y="156"/>
                  </a:lnTo>
                  <a:lnTo>
                    <a:pt x="2376" y="156"/>
                  </a:lnTo>
                  <a:lnTo>
                    <a:pt x="2382" y="156"/>
                  </a:lnTo>
                  <a:lnTo>
                    <a:pt x="2382" y="156"/>
                  </a:lnTo>
                  <a:lnTo>
                    <a:pt x="2382" y="156"/>
                  </a:lnTo>
                  <a:lnTo>
                    <a:pt x="2382" y="156"/>
                  </a:lnTo>
                  <a:lnTo>
                    <a:pt x="2382" y="156"/>
                  </a:lnTo>
                  <a:lnTo>
                    <a:pt x="2382" y="156"/>
                  </a:lnTo>
                  <a:lnTo>
                    <a:pt x="2388" y="156"/>
                  </a:lnTo>
                  <a:lnTo>
                    <a:pt x="2388" y="156"/>
                  </a:lnTo>
                  <a:lnTo>
                    <a:pt x="2388" y="156"/>
                  </a:lnTo>
                  <a:lnTo>
                    <a:pt x="2388" y="156"/>
                  </a:lnTo>
                  <a:lnTo>
                    <a:pt x="2388" y="156"/>
                  </a:lnTo>
                  <a:lnTo>
                    <a:pt x="2388" y="156"/>
                  </a:lnTo>
                  <a:lnTo>
                    <a:pt x="2394" y="156"/>
                  </a:lnTo>
                  <a:lnTo>
                    <a:pt x="2394" y="156"/>
                  </a:lnTo>
                  <a:lnTo>
                    <a:pt x="2394" y="156"/>
                  </a:lnTo>
                  <a:lnTo>
                    <a:pt x="2394" y="156"/>
                  </a:lnTo>
                  <a:lnTo>
                    <a:pt x="2394" y="156"/>
                  </a:lnTo>
                  <a:lnTo>
                    <a:pt x="2394" y="156"/>
                  </a:lnTo>
                  <a:lnTo>
                    <a:pt x="2394" y="156"/>
                  </a:lnTo>
                  <a:lnTo>
                    <a:pt x="2400" y="156"/>
                  </a:lnTo>
                  <a:lnTo>
                    <a:pt x="2400" y="156"/>
                  </a:lnTo>
                  <a:lnTo>
                    <a:pt x="2400" y="156"/>
                  </a:lnTo>
                  <a:lnTo>
                    <a:pt x="2400" y="156"/>
                  </a:lnTo>
                  <a:lnTo>
                    <a:pt x="2400" y="156"/>
                  </a:lnTo>
                  <a:lnTo>
                    <a:pt x="2400" y="156"/>
                  </a:lnTo>
                  <a:lnTo>
                    <a:pt x="2406" y="156"/>
                  </a:lnTo>
                  <a:lnTo>
                    <a:pt x="2406" y="156"/>
                  </a:lnTo>
                  <a:lnTo>
                    <a:pt x="2406" y="156"/>
                  </a:lnTo>
                  <a:lnTo>
                    <a:pt x="2406" y="156"/>
                  </a:lnTo>
                  <a:lnTo>
                    <a:pt x="2406" y="156"/>
                  </a:lnTo>
                  <a:lnTo>
                    <a:pt x="2406" y="156"/>
                  </a:lnTo>
                  <a:lnTo>
                    <a:pt x="2412" y="156"/>
                  </a:lnTo>
                  <a:lnTo>
                    <a:pt x="2412" y="156"/>
                  </a:lnTo>
                  <a:lnTo>
                    <a:pt x="2412" y="156"/>
                  </a:lnTo>
                  <a:lnTo>
                    <a:pt x="2412" y="156"/>
                  </a:lnTo>
                  <a:lnTo>
                    <a:pt x="2412" y="156"/>
                  </a:lnTo>
                  <a:lnTo>
                    <a:pt x="2412" y="156"/>
                  </a:lnTo>
                  <a:lnTo>
                    <a:pt x="2418" y="156"/>
                  </a:lnTo>
                  <a:lnTo>
                    <a:pt x="2418" y="156"/>
                  </a:lnTo>
                  <a:lnTo>
                    <a:pt x="2418" y="156"/>
                  </a:lnTo>
                  <a:lnTo>
                    <a:pt x="2418" y="156"/>
                  </a:lnTo>
                  <a:lnTo>
                    <a:pt x="2418" y="156"/>
                  </a:lnTo>
                  <a:lnTo>
                    <a:pt x="2418" y="156"/>
                  </a:lnTo>
                  <a:lnTo>
                    <a:pt x="2424" y="156"/>
                  </a:lnTo>
                  <a:lnTo>
                    <a:pt x="2424" y="156"/>
                  </a:lnTo>
                  <a:lnTo>
                    <a:pt x="2424" y="156"/>
                  </a:lnTo>
                  <a:lnTo>
                    <a:pt x="2424" y="156"/>
                  </a:lnTo>
                  <a:lnTo>
                    <a:pt x="2424" y="156"/>
                  </a:lnTo>
                  <a:lnTo>
                    <a:pt x="2424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42" y="156"/>
                  </a:lnTo>
                  <a:lnTo>
                    <a:pt x="2442" y="156"/>
                  </a:lnTo>
                  <a:lnTo>
                    <a:pt x="2442" y="156"/>
                  </a:lnTo>
                  <a:lnTo>
                    <a:pt x="2442" y="156"/>
                  </a:lnTo>
                  <a:lnTo>
                    <a:pt x="2442" y="156"/>
                  </a:lnTo>
                  <a:lnTo>
                    <a:pt x="2442" y="156"/>
                  </a:lnTo>
                  <a:lnTo>
                    <a:pt x="2448" y="156"/>
                  </a:lnTo>
                  <a:lnTo>
                    <a:pt x="2448" y="156"/>
                  </a:lnTo>
                  <a:lnTo>
                    <a:pt x="2448" y="156"/>
                  </a:lnTo>
                  <a:lnTo>
                    <a:pt x="2448" y="156"/>
                  </a:lnTo>
                  <a:lnTo>
                    <a:pt x="2448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60" y="156"/>
                  </a:lnTo>
                  <a:lnTo>
                    <a:pt x="2460" y="156"/>
                  </a:lnTo>
                  <a:lnTo>
                    <a:pt x="2460" y="156"/>
                  </a:lnTo>
                  <a:lnTo>
                    <a:pt x="2460" y="156"/>
                  </a:lnTo>
                  <a:lnTo>
                    <a:pt x="2460" y="156"/>
                  </a:lnTo>
                  <a:lnTo>
                    <a:pt x="2460" y="156"/>
                  </a:lnTo>
                  <a:lnTo>
                    <a:pt x="2466" y="156"/>
                  </a:lnTo>
                  <a:lnTo>
                    <a:pt x="2466" y="156"/>
                  </a:lnTo>
                  <a:lnTo>
                    <a:pt x="2466" y="156"/>
                  </a:lnTo>
                  <a:lnTo>
                    <a:pt x="2466" y="156"/>
                  </a:lnTo>
                  <a:lnTo>
                    <a:pt x="2466" y="156"/>
                  </a:lnTo>
                  <a:lnTo>
                    <a:pt x="2466" y="156"/>
                  </a:lnTo>
                  <a:lnTo>
                    <a:pt x="2466" y="156"/>
                  </a:lnTo>
                  <a:lnTo>
                    <a:pt x="2472" y="156"/>
                  </a:lnTo>
                  <a:lnTo>
                    <a:pt x="2472" y="156"/>
                  </a:lnTo>
                  <a:lnTo>
                    <a:pt x="2472" y="156"/>
                  </a:lnTo>
                  <a:lnTo>
                    <a:pt x="2472" y="156"/>
                  </a:lnTo>
                  <a:lnTo>
                    <a:pt x="2472" y="156"/>
                  </a:lnTo>
                  <a:lnTo>
                    <a:pt x="2472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520" y="156"/>
                  </a:lnTo>
                  <a:lnTo>
                    <a:pt x="2520" y="156"/>
                  </a:lnTo>
                  <a:lnTo>
                    <a:pt x="2520" y="156"/>
                  </a:lnTo>
                  <a:lnTo>
                    <a:pt x="2520" y="156"/>
                  </a:lnTo>
                  <a:lnTo>
                    <a:pt x="2520" y="156"/>
                  </a:lnTo>
                  <a:lnTo>
                    <a:pt x="2520" y="156"/>
                  </a:lnTo>
                  <a:lnTo>
                    <a:pt x="2526" y="156"/>
                  </a:lnTo>
                  <a:lnTo>
                    <a:pt x="2526" y="156"/>
                  </a:lnTo>
                  <a:lnTo>
                    <a:pt x="2526" y="156"/>
                  </a:lnTo>
                  <a:lnTo>
                    <a:pt x="2526" y="156"/>
                  </a:lnTo>
                  <a:lnTo>
                    <a:pt x="2526" y="156"/>
                  </a:lnTo>
                  <a:lnTo>
                    <a:pt x="2526" y="156"/>
                  </a:lnTo>
                  <a:lnTo>
                    <a:pt x="2532" y="156"/>
                  </a:lnTo>
                  <a:lnTo>
                    <a:pt x="2532" y="156"/>
                  </a:lnTo>
                  <a:lnTo>
                    <a:pt x="2532" y="156"/>
                  </a:lnTo>
                  <a:lnTo>
                    <a:pt x="2532" y="156"/>
                  </a:lnTo>
                  <a:lnTo>
                    <a:pt x="2532" y="156"/>
                  </a:lnTo>
                  <a:lnTo>
                    <a:pt x="2532" y="156"/>
                  </a:lnTo>
                  <a:lnTo>
                    <a:pt x="2538" y="156"/>
                  </a:lnTo>
                  <a:lnTo>
                    <a:pt x="2538" y="156"/>
                  </a:lnTo>
                  <a:lnTo>
                    <a:pt x="2538" y="156"/>
                  </a:lnTo>
                  <a:lnTo>
                    <a:pt x="2538" y="156"/>
                  </a:lnTo>
                  <a:lnTo>
                    <a:pt x="2538" y="156"/>
                  </a:lnTo>
                  <a:lnTo>
                    <a:pt x="2538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0"/>
                  </a:lnTo>
                  <a:lnTo>
                    <a:pt x="2544" y="150"/>
                  </a:lnTo>
                  <a:lnTo>
                    <a:pt x="2544" y="150"/>
                  </a:lnTo>
                  <a:lnTo>
                    <a:pt x="2550" y="150"/>
                  </a:lnTo>
                  <a:lnTo>
                    <a:pt x="2550" y="150"/>
                  </a:lnTo>
                  <a:lnTo>
                    <a:pt x="2550" y="150"/>
                  </a:lnTo>
                  <a:lnTo>
                    <a:pt x="2550" y="150"/>
                  </a:lnTo>
                  <a:lnTo>
                    <a:pt x="2550" y="150"/>
                  </a:lnTo>
                  <a:lnTo>
                    <a:pt x="2550" y="150"/>
                  </a:lnTo>
                  <a:lnTo>
                    <a:pt x="2550" y="150"/>
                  </a:lnTo>
                  <a:lnTo>
                    <a:pt x="2556" y="150"/>
                  </a:lnTo>
                  <a:lnTo>
                    <a:pt x="2556" y="150"/>
                  </a:lnTo>
                  <a:lnTo>
                    <a:pt x="2556" y="150"/>
                  </a:lnTo>
                  <a:lnTo>
                    <a:pt x="2556" y="150"/>
                  </a:lnTo>
                  <a:lnTo>
                    <a:pt x="2556" y="150"/>
                  </a:lnTo>
                  <a:lnTo>
                    <a:pt x="2556" y="150"/>
                  </a:lnTo>
                  <a:lnTo>
                    <a:pt x="2562" y="150"/>
                  </a:lnTo>
                  <a:lnTo>
                    <a:pt x="2562" y="150"/>
                  </a:lnTo>
                  <a:lnTo>
                    <a:pt x="2562" y="150"/>
                  </a:lnTo>
                  <a:lnTo>
                    <a:pt x="2562" y="150"/>
                  </a:lnTo>
                  <a:lnTo>
                    <a:pt x="2562" y="150"/>
                  </a:lnTo>
                  <a:lnTo>
                    <a:pt x="2562" y="150"/>
                  </a:lnTo>
                  <a:lnTo>
                    <a:pt x="2568" y="150"/>
                  </a:lnTo>
                  <a:lnTo>
                    <a:pt x="2568" y="150"/>
                  </a:lnTo>
                  <a:lnTo>
                    <a:pt x="2568" y="150"/>
                  </a:lnTo>
                  <a:lnTo>
                    <a:pt x="2568" y="150"/>
                  </a:lnTo>
                  <a:lnTo>
                    <a:pt x="2568" y="150"/>
                  </a:lnTo>
                  <a:lnTo>
                    <a:pt x="2568" y="150"/>
                  </a:lnTo>
                  <a:lnTo>
                    <a:pt x="2574" y="150"/>
                  </a:lnTo>
                  <a:lnTo>
                    <a:pt x="2574" y="150"/>
                  </a:lnTo>
                  <a:lnTo>
                    <a:pt x="2574" y="150"/>
                  </a:lnTo>
                  <a:lnTo>
                    <a:pt x="2574" y="150"/>
                  </a:lnTo>
                  <a:lnTo>
                    <a:pt x="2574" y="150"/>
                  </a:lnTo>
                  <a:lnTo>
                    <a:pt x="2574" y="150"/>
                  </a:lnTo>
                  <a:lnTo>
                    <a:pt x="2580" y="150"/>
                  </a:lnTo>
                  <a:lnTo>
                    <a:pt x="2580" y="150"/>
                  </a:lnTo>
                  <a:lnTo>
                    <a:pt x="2580" y="150"/>
                  </a:lnTo>
                  <a:lnTo>
                    <a:pt x="2580" y="150"/>
                  </a:lnTo>
                  <a:lnTo>
                    <a:pt x="2580" y="150"/>
                  </a:lnTo>
                  <a:lnTo>
                    <a:pt x="2580" y="150"/>
                  </a:lnTo>
                  <a:lnTo>
                    <a:pt x="2586" y="150"/>
                  </a:lnTo>
                  <a:lnTo>
                    <a:pt x="2586" y="150"/>
                  </a:lnTo>
                  <a:lnTo>
                    <a:pt x="2586" y="150"/>
                  </a:lnTo>
                  <a:lnTo>
                    <a:pt x="2586" y="150"/>
                  </a:lnTo>
                  <a:lnTo>
                    <a:pt x="2586" y="150"/>
                  </a:lnTo>
                  <a:lnTo>
                    <a:pt x="2586" y="150"/>
                  </a:lnTo>
                  <a:lnTo>
                    <a:pt x="2592" y="150"/>
                  </a:lnTo>
                  <a:lnTo>
                    <a:pt x="2592" y="150"/>
                  </a:lnTo>
                  <a:lnTo>
                    <a:pt x="2592" y="150"/>
                  </a:lnTo>
                  <a:lnTo>
                    <a:pt x="2592" y="150"/>
                  </a:lnTo>
                  <a:lnTo>
                    <a:pt x="2592" y="150"/>
                  </a:lnTo>
                  <a:lnTo>
                    <a:pt x="2592" y="150"/>
                  </a:lnTo>
                  <a:lnTo>
                    <a:pt x="2592" y="150"/>
                  </a:lnTo>
                  <a:lnTo>
                    <a:pt x="2598" y="150"/>
                  </a:lnTo>
                  <a:lnTo>
                    <a:pt x="2598" y="150"/>
                  </a:lnTo>
                  <a:lnTo>
                    <a:pt x="2598" y="150"/>
                  </a:lnTo>
                  <a:lnTo>
                    <a:pt x="2598" y="150"/>
                  </a:lnTo>
                  <a:lnTo>
                    <a:pt x="2598" y="150"/>
                  </a:lnTo>
                  <a:lnTo>
                    <a:pt x="2598" y="150"/>
                  </a:lnTo>
                  <a:lnTo>
                    <a:pt x="2604" y="150"/>
                  </a:lnTo>
                  <a:lnTo>
                    <a:pt x="2604" y="150"/>
                  </a:lnTo>
                  <a:lnTo>
                    <a:pt x="2604" y="150"/>
                  </a:lnTo>
                  <a:lnTo>
                    <a:pt x="2604" y="150"/>
                  </a:lnTo>
                  <a:lnTo>
                    <a:pt x="2604" y="150"/>
                  </a:lnTo>
                  <a:lnTo>
                    <a:pt x="2604" y="150"/>
                  </a:lnTo>
                  <a:lnTo>
                    <a:pt x="2610" y="150"/>
                  </a:lnTo>
                  <a:lnTo>
                    <a:pt x="2610" y="150"/>
                  </a:lnTo>
                  <a:lnTo>
                    <a:pt x="2610" y="150"/>
                  </a:lnTo>
                  <a:lnTo>
                    <a:pt x="2610" y="150"/>
                  </a:lnTo>
                  <a:lnTo>
                    <a:pt x="2610" y="150"/>
                  </a:lnTo>
                  <a:lnTo>
                    <a:pt x="2610" y="150"/>
                  </a:lnTo>
                  <a:lnTo>
                    <a:pt x="2616" y="150"/>
                  </a:lnTo>
                  <a:lnTo>
                    <a:pt x="2616" y="150"/>
                  </a:lnTo>
                  <a:lnTo>
                    <a:pt x="2616" y="150"/>
                  </a:lnTo>
                  <a:lnTo>
                    <a:pt x="2616" y="150"/>
                  </a:lnTo>
                  <a:lnTo>
                    <a:pt x="2616" y="150"/>
                  </a:lnTo>
                  <a:lnTo>
                    <a:pt x="2616" y="144"/>
                  </a:lnTo>
                  <a:lnTo>
                    <a:pt x="2622" y="144"/>
                  </a:lnTo>
                  <a:lnTo>
                    <a:pt x="2622" y="144"/>
                  </a:lnTo>
                  <a:lnTo>
                    <a:pt x="2622" y="144"/>
                  </a:lnTo>
                  <a:lnTo>
                    <a:pt x="2622" y="144"/>
                  </a:lnTo>
                  <a:lnTo>
                    <a:pt x="2622" y="144"/>
                  </a:lnTo>
                  <a:lnTo>
                    <a:pt x="2622" y="144"/>
                  </a:lnTo>
                  <a:lnTo>
                    <a:pt x="2628" y="144"/>
                  </a:lnTo>
                  <a:lnTo>
                    <a:pt x="2628" y="144"/>
                  </a:lnTo>
                  <a:lnTo>
                    <a:pt x="2628" y="144"/>
                  </a:lnTo>
                  <a:lnTo>
                    <a:pt x="2628" y="144"/>
                  </a:lnTo>
                  <a:lnTo>
                    <a:pt x="2628" y="144"/>
                  </a:lnTo>
                  <a:lnTo>
                    <a:pt x="2628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6" y="144"/>
                  </a:lnTo>
                  <a:lnTo>
                    <a:pt x="2646" y="144"/>
                  </a:lnTo>
                  <a:lnTo>
                    <a:pt x="2646" y="144"/>
                  </a:lnTo>
                  <a:lnTo>
                    <a:pt x="2646" y="144"/>
                  </a:lnTo>
                  <a:lnTo>
                    <a:pt x="2646" y="144"/>
                  </a:lnTo>
                  <a:lnTo>
                    <a:pt x="2646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82" y="144"/>
                  </a:lnTo>
                  <a:lnTo>
                    <a:pt x="2682" y="144"/>
                  </a:lnTo>
                  <a:lnTo>
                    <a:pt x="2682" y="144"/>
                  </a:lnTo>
                  <a:lnTo>
                    <a:pt x="2682" y="144"/>
                  </a:lnTo>
                  <a:lnTo>
                    <a:pt x="2682" y="144"/>
                  </a:lnTo>
                  <a:lnTo>
                    <a:pt x="2682" y="144"/>
                  </a:lnTo>
                  <a:lnTo>
                    <a:pt x="2688" y="144"/>
                  </a:lnTo>
                  <a:lnTo>
                    <a:pt x="2688" y="144"/>
                  </a:lnTo>
                  <a:lnTo>
                    <a:pt x="2688" y="144"/>
                  </a:lnTo>
                  <a:lnTo>
                    <a:pt x="2688" y="144"/>
                  </a:lnTo>
                  <a:lnTo>
                    <a:pt x="2688" y="144"/>
                  </a:lnTo>
                  <a:lnTo>
                    <a:pt x="2688" y="144"/>
                  </a:lnTo>
                  <a:lnTo>
                    <a:pt x="2694" y="144"/>
                  </a:lnTo>
                  <a:lnTo>
                    <a:pt x="2694" y="144"/>
                  </a:lnTo>
                  <a:lnTo>
                    <a:pt x="2694" y="138"/>
                  </a:lnTo>
                  <a:lnTo>
                    <a:pt x="2694" y="138"/>
                  </a:lnTo>
                  <a:lnTo>
                    <a:pt x="2694" y="138"/>
                  </a:lnTo>
                  <a:lnTo>
                    <a:pt x="2694" y="138"/>
                  </a:lnTo>
                  <a:lnTo>
                    <a:pt x="2700" y="138"/>
                  </a:lnTo>
                  <a:lnTo>
                    <a:pt x="2700" y="138"/>
                  </a:lnTo>
                  <a:lnTo>
                    <a:pt x="2700" y="138"/>
                  </a:lnTo>
                  <a:lnTo>
                    <a:pt x="2700" y="138"/>
                  </a:lnTo>
                  <a:lnTo>
                    <a:pt x="2700" y="138"/>
                  </a:lnTo>
                  <a:lnTo>
                    <a:pt x="2700" y="138"/>
                  </a:lnTo>
                  <a:lnTo>
                    <a:pt x="2706" y="138"/>
                  </a:lnTo>
                  <a:lnTo>
                    <a:pt x="2706" y="138"/>
                  </a:lnTo>
                  <a:lnTo>
                    <a:pt x="2706" y="138"/>
                  </a:lnTo>
                  <a:lnTo>
                    <a:pt x="2706" y="138"/>
                  </a:lnTo>
                  <a:lnTo>
                    <a:pt x="2706" y="138"/>
                  </a:lnTo>
                  <a:lnTo>
                    <a:pt x="2706" y="138"/>
                  </a:lnTo>
                  <a:lnTo>
                    <a:pt x="2712" y="138"/>
                  </a:lnTo>
                  <a:lnTo>
                    <a:pt x="2712" y="138"/>
                  </a:lnTo>
                  <a:lnTo>
                    <a:pt x="2712" y="138"/>
                  </a:lnTo>
                  <a:lnTo>
                    <a:pt x="2712" y="138"/>
                  </a:lnTo>
                  <a:lnTo>
                    <a:pt x="2712" y="138"/>
                  </a:lnTo>
                  <a:lnTo>
                    <a:pt x="2712" y="138"/>
                  </a:lnTo>
                  <a:lnTo>
                    <a:pt x="2718" y="138"/>
                  </a:lnTo>
                  <a:lnTo>
                    <a:pt x="2718" y="138"/>
                  </a:lnTo>
                  <a:lnTo>
                    <a:pt x="2718" y="138"/>
                  </a:lnTo>
                  <a:lnTo>
                    <a:pt x="2718" y="138"/>
                  </a:lnTo>
                  <a:lnTo>
                    <a:pt x="2718" y="138"/>
                  </a:lnTo>
                  <a:lnTo>
                    <a:pt x="2718" y="138"/>
                  </a:lnTo>
                  <a:lnTo>
                    <a:pt x="2718" y="138"/>
                  </a:lnTo>
                  <a:lnTo>
                    <a:pt x="2724" y="138"/>
                  </a:lnTo>
                  <a:lnTo>
                    <a:pt x="2724" y="138"/>
                  </a:lnTo>
                  <a:lnTo>
                    <a:pt x="2724" y="138"/>
                  </a:lnTo>
                  <a:lnTo>
                    <a:pt x="2724" y="138"/>
                  </a:lnTo>
                  <a:lnTo>
                    <a:pt x="2724" y="138"/>
                  </a:lnTo>
                  <a:lnTo>
                    <a:pt x="2724" y="138"/>
                  </a:lnTo>
                  <a:lnTo>
                    <a:pt x="2730" y="138"/>
                  </a:lnTo>
                  <a:lnTo>
                    <a:pt x="2730" y="138"/>
                  </a:lnTo>
                  <a:lnTo>
                    <a:pt x="2730" y="138"/>
                  </a:lnTo>
                  <a:lnTo>
                    <a:pt x="2730" y="138"/>
                  </a:lnTo>
                  <a:lnTo>
                    <a:pt x="2730" y="138"/>
                  </a:lnTo>
                  <a:lnTo>
                    <a:pt x="2730" y="138"/>
                  </a:lnTo>
                  <a:lnTo>
                    <a:pt x="2736" y="138"/>
                  </a:lnTo>
                  <a:lnTo>
                    <a:pt x="2736" y="138"/>
                  </a:lnTo>
                  <a:lnTo>
                    <a:pt x="2736" y="138"/>
                  </a:lnTo>
                  <a:lnTo>
                    <a:pt x="2736" y="138"/>
                  </a:lnTo>
                  <a:lnTo>
                    <a:pt x="2736" y="138"/>
                  </a:lnTo>
                  <a:lnTo>
                    <a:pt x="2736" y="138"/>
                  </a:lnTo>
                  <a:lnTo>
                    <a:pt x="2742" y="138"/>
                  </a:lnTo>
                  <a:lnTo>
                    <a:pt x="2742" y="138"/>
                  </a:lnTo>
                  <a:lnTo>
                    <a:pt x="2742" y="138"/>
                  </a:lnTo>
                  <a:lnTo>
                    <a:pt x="2742" y="138"/>
                  </a:lnTo>
                  <a:lnTo>
                    <a:pt x="2742" y="138"/>
                  </a:lnTo>
                  <a:lnTo>
                    <a:pt x="2742" y="138"/>
                  </a:lnTo>
                  <a:lnTo>
                    <a:pt x="2748" y="138"/>
                  </a:lnTo>
                  <a:lnTo>
                    <a:pt x="2748" y="138"/>
                  </a:lnTo>
                  <a:lnTo>
                    <a:pt x="2748" y="138"/>
                  </a:lnTo>
                  <a:lnTo>
                    <a:pt x="2748" y="138"/>
                  </a:lnTo>
                  <a:lnTo>
                    <a:pt x="2748" y="138"/>
                  </a:lnTo>
                  <a:lnTo>
                    <a:pt x="2748" y="138"/>
                  </a:lnTo>
                  <a:lnTo>
                    <a:pt x="2754" y="138"/>
                  </a:lnTo>
                  <a:lnTo>
                    <a:pt x="2754" y="138"/>
                  </a:lnTo>
                  <a:lnTo>
                    <a:pt x="2754" y="138"/>
                  </a:lnTo>
                  <a:lnTo>
                    <a:pt x="2754" y="138"/>
                  </a:lnTo>
                  <a:lnTo>
                    <a:pt x="2754" y="138"/>
                  </a:lnTo>
                  <a:lnTo>
                    <a:pt x="2754" y="138"/>
                  </a:lnTo>
                  <a:lnTo>
                    <a:pt x="2760" y="138"/>
                  </a:lnTo>
                  <a:lnTo>
                    <a:pt x="2760" y="138"/>
                  </a:lnTo>
                  <a:lnTo>
                    <a:pt x="2760" y="138"/>
                  </a:lnTo>
                  <a:lnTo>
                    <a:pt x="2760" y="138"/>
                  </a:lnTo>
                  <a:lnTo>
                    <a:pt x="2760" y="138"/>
                  </a:lnTo>
                  <a:lnTo>
                    <a:pt x="2760" y="138"/>
                  </a:lnTo>
                  <a:lnTo>
                    <a:pt x="2760" y="138"/>
                  </a:lnTo>
                  <a:lnTo>
                    <a:pt x="2766" y="138"/>
                  </a:lnTo>
                  <a:lnTo>
                    <a:pt x="2766" y="138"/>
                  </a:lnTo>
                  <a:lnTo>
                    <a:pt x="2766" y="138"/>
                  </a:lnTo>
                  <a:lnTo>
                    <a:pt x="2766" y="138"/>
                  </a:lnTo>
                  <a:lnTo>
                    <a:pt x="2766" y="132"/>
                  </a:lnTo>
                  <a:lnTo>
                    <a:pt x="2766" y="132"/>
                  </a:lnTo>
                  <a:lnTo>
                    <a:pt x="2772" y="132"/>
                  </a:lnTo>
                  <a:lnTo>
                    <a:pt x="2772" y="132"/>
                  </a:lnTo>
                  <a:lnTo>
                    <a:pt x="2772" y="132"/>
                  </a:lnTo>
                  <a:lnTo>
                    <a:pt x="2772" y="132"/>
                  </a:lnTo>
                  <a:lnTo>
                    <a:pt x="2772" y="132"/>
                  </a:lnTo>
                  <a:lnTo>
                    <a:pt x="2772" y="132"/>
                  </a:lnTo>
                  <a:lnTo>
                    <a:pt x="2778" y="132"/>
                  </a:lnTo>
                  <a:lnTo>
                    <a:pt x="2778" y="132"/>
                  </a:lnTo>
                  <a:lnTo>
                    <a:pt x="2778" y="132"/>
                  </a:lnTo>
                  <a:lnTo>
                    <a:pt x="2778" y="132"/>
                  </a:lnTo>
                  <a:lnTo>
                    <a:pt x="2778" y="132"/>
                  </a:lnTo>
                  <a:lnTo>
                    <a:pt x="2778" y="132"/>
                  </a:lnTo>
                  <a:lnTo>
                    <a:pt x="2784" y="132"/>
                  </a:lnTo>
                  <a:lnTo>
                    <a:pt x="2784" y="132"/>
                  </a:lnTo>
                  <a:lnTo>
                    <a:pt x="2784" y="132"/>
                  </a:lnTo>
                  <a:lnTo>
                    <a:pt x="2784" y="132"/>
                  </a:lnTo>
                  <a:lnTo>
                    <a:pt x="2784" y="132"/>
                  </a:lnTo>
                  <a:lnTo>
                    <a:pt x="2784" y="132"/>
                  </a:lnTo>
                  <a:lnTo>
                    <a:pt x="2790" y="132"/>
                  </a:lnTo>
                  <a:lnTo>
                    <a:pt x="2790" y="132"/>
                  </a:lnTo>
                  <a:lnTo>
                    <a:pt x="2790" y="132"/>
                  </a:lnTo>
                  <a:lnTo>
                    <a:pt x="2790" y="132"/>
                  </a:lnTo>
                  <a:lnTo>
                    <a:pt x="2790" y="132"/>
                  </a:lnTo>
                  <a:lnTo>
                    <a:pt x="2790" y="132"/>
                  </a:lnTo>
                  <a:lnTo>
                    <a:pt x="2796" y="132"/>
                  </a:lnTo>
                  <a:lnTo>
                    <a:pt x="2796" y="132"/>
                  </a:lnTo>
                  <a:lnTo>
                    <a:pt x="2796" y="132"/>
                  </a:lnTo>
                  <a:lnTo>
                    <a:pt x="2796" y="132"/>
                  </a:lnTo>
                  <a:lnTo>
                    <a:pt x="2796" y="132"/>
                  </a:lnTo>
                  <a:lnTo>
                    <a:pt x="2796" y="132"/>
                  </a:lnTo>
                  <a:lnTo>
                    <a:pt x="2802" y="132"/>
                  </a:lnTo>
                  <a:lnTo>
                    <a:pt x="2802" y="132"/>
                  </a:lnTo>
                  <a:lnTo>
                    <a:pt x="2802" y="132"/>
                  </a:lnTo>
                  <a:lnTo>
                    <a:pt x="2802" y="132"/>
                  </a:lnTo>
                  <a:lnTo>
                    <a:pt x="2802" y="132"/>
                  </a:lnTo>
                  <a:lnTo>
                    <a:pt x="2802" y="132"/>
                  </a:lnTo>
                  <a:lnTo>
                    <a:pt x="2802" y="132"/>
                  </a:lnTo>
                  <a:lnTo>
                    <a:pt x="2808" y="132"/>
                  </a:lnTo>
                  <a:lnTo>
                    <a:pt x="2808" y="132"/>
                  </a:lnTo>
                  <a:lnTo>
                    <a:pt x="2808" y="138"/>
                  </a:lnTo>
                  <a:lnTo>
                    <a:pt x="2808" y="138"/>
                  </a:lnTo>
                  <a:lnTo>
                    <a:pt x="2808" y="138"/>
                  </a:lnTo>
                  <a:lnTo>
                    <a:pt x="2808" y="138"/>
                  </a:lnTo>
                  <a:lnTo>
                    <a:pt x="2814" y="138"/>
                  </a:lnTo>
                  <a:lnTo>
                    <a:pt x="2814" y="138"/>
                  </a:lnTo>
                  <a:lnTo>
                    <a:pt x="2814" y="138"/>
                  </a:lnTo>
                  <a:lnTo>
                    <a:pt x="2814" y="138"/>
                  </a:lnTo>
                  <a:lnTo>
                    <a:pt x="2814" y="138"/>
                  </a:lnTo>
                  <a:lnTo>
                    <a:pt x="2814" y="138"/>
                  </a:lnTo>
                  <a:lnTo>
                    <a:pt x="2820" y="138"/>
                  </a:lnTo>
                  <a:lnTo>
                    <a:pt x="2820" y="138"/>
                  </a:lnTo>
                  <a:lnTo>
                    <a:pt x="2820" y="138"/>
                  </a:lnTo>
                  <a:lnTo>
                    <a:pt x="2820" y="138"/>
                  </a:lnTo>
                  <a:lnTo>
                    <a:pt x="2820" y="138"/>
                  </a:lnTo>
                  <a:lnTo>
                    <a:pt x="2820" y="138"/>
                  </a:lnTo>
                  <a:lnTo>
                    <a:pt x="2826" y="138"/>
                  </a:lnTo>
                  <a:lnTo>
                    <a:pt x="2826" y="138"/>
                  </a:lnTo>
                  <a:lnTo>
                    <a:pt x="2826" y="138"/>
                  </a:lnTo>
                  <a:lnTo>
                    <a:pt x="2826" y="138"/>
                  </a:lnTo>
                  <a:lnTo>
                    <a:pt x="2826" y="138"/>
                  </a:lnTo>
                  <a:lnTo>
                    <a:pt x="2826" y="138"/>
                  </a:lnTo>
                  <a:lnTo>
                    <a:pt x="2832" y="138"/>
                  </a:lnTo>
                  <a:lnTo>
                    <a:pt x="2832" y="138"/>
                  </a:lnTo>
                  <a:lnTo>
                    <a:pt x="2832" y="138"/>
                  </a:lnTo>
                  <a:lnTo>
                    <a:pt x="2832" y="138"/>
                  </a:lnTo>
                  <a:lnTo>
                    <a:pt x="2832" y="138"/>
                  </a:lnTo>
                  <a:lnTo>
                    <a:pt x="2832" y="138"/>
                  </a:lnTo>
                  <a:lnTo>
                    <a:pt x="2838" y="138"/>
                  </a:lnTo>
                  <a:lnTo>
                    <a:pt x="2838" y="138"/>
                  </a:lnTo>
                  <a:lnTo>
                    <a:pt x="2838" y="138"/>
                  </a:lnTo>
                  <a:lnTo>
                    <a:pt x="2838" y="138"/>
                  </a:lnTo>
                  <a:lnTo>
                    <a:pt x="2838" y="138"/>
                  </a:lnTo>
                  <a:lnTo>
                    <a:pt x="2838" y="144"/>
                  </a:lnTo>
                  <a:lnTo>
                    <a:pt x="2838" y="144"/>
                  </a:lnTo>
                  <a:lnTo>
                    <a:pt x="2844" y="144"/>
                  </a:lnTo>
                  <a:lnTo>
                    <a:pt x="2844" y="144"/>
                  </a:lnTo>
                  <a:lnTo>
                    <a:pt x="2844" y="144"/>
                  </a:lnTo>
                  <a:lnTo>
                    <a:pt x="2844" y="144"/>
                  </a:lnTo>
                  <a:lnTo>
                    <a:pt x="2844" y="144"/>
                  </a:lnTo>
                  <a:lnTo>
                    <a:pt x="2844" y="144"/>
                  </a:lnTo>
                  <a:lnTo>
                    <a:pt x="2850" y="144"/>
                  </a:lnTo>
                  <a:lnTo>
                    <a:pt x="2850" y="144"/>
                  </a:lnTo>
                  <a:lnTo>
                    <a:pt x="2850" y="144"/>
                  </a:lnTo>
                  <a:lnTo>
                    <a:pt x="2850" y="144"/>
                  </a:lnTo>
                  <a:lnTo>
                    <a:pt x="2850" y="144"/>
                  </a:lnTo>
                  <a:lnTo>
                    <a:pt x="2850" y="144"/>
                  </a:lnTo>
                  <a:lnTo>
                    <a:pt x="2856" y="144"/>
                  </a:lnTo>
                  <a:lnTo>
                    <a:pt x="2856" y="144"/>
                  </a:lnTo>
                  <a:lnTo>
                    <a:pt x="2856" y="144"/>
                  </a:lnTo>
                  <a:lnTo>
                    <a:pt x="2856" y="144"/>
                  </a:lnTo>
                  <a:lnTo>
                    <a:pt x="2856" y="144"/>
                  </a:lnTo>
                  <a:lnTo>
                    <a:pt x="2856" y="144"/>
                  </a:lnTo>
                  <a:lnTo>
                    <a:pt x="2862" y="150"/>
                  </a:lnTo>
                  <a:lnTo>
                    <a:pt x="2862" y="150"/>
                  </a:lnTo>
                  <a:lnTo>
                    <a:pt x="2862" y="150"/>
                  </a:lnTo>
                  <a:lnTo>
                    <a:pt x="2862" y="150"/>
                  </a:lnTo>
                  <a:lnTo>
                    <a:pt x="2862" y="150"/>
                  </a:lnTo>
                  <a:lnTo>
                    <a:pt x="2868" y="150"/>
                  </a:lnTo>
                  <a:lnTo>
                    <a:pt x="2868" y="150"/>
                  </a:lnTo>
                  <a:lnTo>
                    <a:pt x="2868" y="150"/>
                  </a:lnTo>
                  <a:lnTo>
                    <a:pt x="2868" y="150"/>
                  </a:lnTo>
                  <a:lnTo>
                    <a:pt x="2868" y="150"/>
                  </a:lnTo>
                  <a:lnTo>
                    <a:pt x="2868" y="150"/>
                  </a:lnTo>
                  <a:lnTo>
                    <a:pt x="2874" y="150"/>
                  </a:lnTo>
                  <a:lnTo>
                    <a:pt x="2874" y="150"/>
                  </a:lnTo>
                  <a:lnTo>
                    <a:pt x="2874" y="150"/>
                  </a:lnTo>
                  <a:lnTo>
                    <a:pt x="2874" y="150"/>
                  </a:lnTo>
                  <a:lnTo>
                    <a:pt x="2874" y="156"/>
                  </a:lnTo>
                  <a:lnTo>
                    <a:pt x="2874" y="156"/>
                  </a:lnTo>
                  <a:lnTo>
                    <a:pt x="2874" y="156"/>
                  </a:lnTo>
                  <a:lnTo>
                    <a:pt x="2880" y="156"/>
                  </a:lnTo>
                  <a:lnTo>
                    <a:pt x="2880" y="156"/>
                  </a:lnTo>
                  <a:lnTo>
                    <a:pt x="2880" y="156"/>
                  </a:lnTo>
                  <a:lnTo>
                    <a:pt x="2880" y="156"/>
                  </a:lnTo>
                  <a:lnTo>
                    <a:pt x="2880" y="156"/>
                  </a:lnTo>
                  <a:lnTo>
                    <a:pt x="2880" y="156"/>
                  </a:lnTo>
                  <a:lnTo>
                    <a:pt x="2886" y="156"/>
                  </a:lnTo>
                  <a:lnTo>
                    <a:pt x="2886" y="156"/>
                  </a:lnTo>
                  <a:lnTo>
                    <a:pt x="2886" y="156"/>
                  </a:lnTo>
                  <a:lnTo>
                    <a:pt x="2886" y="156"/>
                  </a:lnTo>
                  <a:lnTo>
                    <a:pt x="2886" y="156"/>
                  </a:lnTo>
                  <a:lnTo>
                    <a:pt x="2886" y="156"/>
                  </a:lnTo>
                  <a:lnTo>
                    <a:pt x="2892" y="156"/>
                  </a:lnTo>
                  <a:lnTo>
                    <a:pt x="2892" y="162"/>
                  </a:lnTo>
                  <a:lnTo>
                    <a:pt x="2892" y="162"/>
                  </a:lnTo>
                  <a:lnTo>
                    <a:pt x="2892" y="162"/>
                  </a:lnTo>
                  <a:lnTo>
                    <a:pt x="2892" y="162"/>
                  </a:lnTo>
                  <a:lnTo>
                    <a:pt x="2892" y="162"/>
                  </a:lnTo>
                  <a:lnTo>
                    <a:pt x="2898" y="162"/>
                  </a:lnTo>
                  <a:lnTo>
                    <a:pt x="2898" y="162"/>
                  </a:lnTo>
                  <a:lnTo>
                    <a:pt x="2898" y="162"/>
                  </a:lnTo>
                  <a:lnTo>
                    <a:pt x="2898" y="162"/>
                  </a:lnTo>
                  <a:lnTo>
                    <a:pt x="2898" y="162"/>
                  </a:lnTo>
                  <a:lnTo>
                    <a:pt x="2898" y="162"/>
                  </a:lnTo>
                  <a:lnTo>
                    <a:pt x="2904" y="162"/>
                  </a:lnTo>
                  <a:lnTo>
                    <a:pt x="2904" y="162"/>
                  </a:lnTo>
                  <a:lnTo>
                    <a:pt x="2904" y="162"/>
                  </a:lnTo>
                  <a:lnTo>
                    <a:pt x="2904" y="162"/>
                  </a:lnTo>
                  <a:lnTo>
                    <a:pt x="2904" y="162"/>
                  </a:lnTo>
                  <a:lnTo>
                    <a:pt x="2904" y="168"/>
                  </a:lnTo>
                  <a:lnTo>
                    <a:pt x="2910" y="168"/>
                  </a:lnTo>
                  <a:lnTo>
                    <a:pt x="2910" y="168"/>
                  </a:lnTo>
                  <a:lnTo>
                    <a:pt x="2910" y="168"/>
                  </a:lnTo>
                  <a:lnTo>
                    <a:pt x="2910" y="168"/>
                  </a:lnTo>
                  <a:lnTo>
                    <a:pt x="2910" y="168"/>
                  </a:lnTo>
                  <a:lnTo>
                    <a:pt x="2910" y="168"/>
                  </a:lnTo>
                  <a:lnTo>
                    <a:pt x="2916" y="168"/>
                  </a:lnTo>
                  <a:lnTo>
                    <a:pt x="2916" y="168"/>
                  </a:lnTo>
                  <a:lnTo>
                    <a:pt x="2916" y="168"/>
                  </a:lnTo>
                  <a:lnTo>
                    <a:pt x="2916" y="168"/>
                  </a:lnTo>
                  <a:lnTo>
                    <a:pt x="2916" y="168"/>
                  </a:lnTo>
                  <a:lnTo>
                    <a:pt x="2916" y="168"/>
                  </a:lnTo>
                  <a:lnTo>
                    <a:pt x="2916" y="168"/>
                  </a:lnTo>
                  <a:lnTo>
                    <a:pt x="2922" y="168"/>
                  </a:lnTo>
                  <a:lnTo>
                    <a:pt x="2922" y="168"/>
                  </a:lnTo>
                  <a:lnTo>
                    <a:pt x="2922" y="174"/>
                  </a:lnTo>
                  <a:lnTo>
                    <a:pt x="2922" y="174"/>
                  </a:lnTo>
                  <a:lnTo>
                    <a:pt x="2922" y="174"/>
                  </a:lnTo>
                  <a:lnTo>
                    <a:pt x="2922" y="174"/>
                  </a:lnTo>
                  <a:lnTo>
                    <a:pt x="2928" y="174"/>
                  </a:lnTo>
                  <a:lnTo>
                    <a:pt x="2928" y="174"/>
                  </a:lnTo>
                  <a:lnTo>
                    <a:pt x="2928" y="174"/>
                  </a:lnTo>
                  <a:lnTo>
                    <a:pt x="2928" y="174"/>
                  </a:lnTo>
                  <a:lnTo>
                    <a:pt x="2928" y="174"/>
                  </a:lnTo>
                  <a:lnTo>
                    <a:pt x="2928" y="174"/>
                  </a:lnTo>
                  <a:lnTo>
                    <a:pt x="2934" y="174"/>
                  </a:lnTo>
                  <a:lnTo>
                    <a:pt x="2934" y="174"/>
                  </a:lnTo>
                  <a:lnTo>
                    <a:pt x="2934" y="174"/>
                  </a:lnTo>
                  <a:lnTo>
                    <a:pt x="2934" y="174"/>
                  </a:lnTo>
                  <a:lnTo>
                    <a:pt x="2934" y="174"/>
                  </a:lnTo>
                  <a:lnTo>
                    <a:pt x="2934" y="174"/>
                  </a:lnTo>
                  <a:lnTo>
                    <a:pt x="2940" y="180"/>
                  </a:lnTo>
                  <a:lnTo>
                    <a:pt x="2940" y="180"/>
                  </a:lnTo>
                  <a:lnTo>
                    <a:pt x="2940" y="180"/>
                  </a:lnTo>
                  <a:lnTo>
                    <a:pt x="2940" y="180"/>
                  </a:lnTo>
                  <a:lnTo>
                    <a:pt x="2940" y="180"/>
                  </a:lnTo>
                  <a:lnTo>
                    <a:pt x="2940" y="180"/>
                  </a:lnTo>
                  <a:lnTo>
                    <a:pt x="2946" y="180"/>
                  </a:lnTo>
                  <a:lnTo>
                    <a:pt x="2946" y="180"/>
                  </a:lnTo>
                  <a:lnTo>
                    <a:pt x="2946" y="180"/>
                  </a:lnTo>
                  <a:lnTo>
                    <a:pt x="2946" y="180"/>
                  </a:lnTo>
                  <a:lnTo>
                    <a:pt x="2946" y="180"/>
                  </a:lnTo>
                  <a:lnTo>
                    <a:pt x="2946" y="180"/>
                  </a:lnTo>
                  <a:lnTo>
                    <a:pt x="2952" y="180"/>
                  </a:lnTo>
                  <a:lnTo>
                    <a:pt x="2952" y="180"/>
                  </a:lnTo>
                  <a:lnTo>
                    <a:pt x="2952" y="180"/>
                  </a:lnTo>
                  <a:lnTo>
                    <a:pt x="2952" y="180"/>
                  </a:lnTo>
                  <a:lnTo>
                    <a:pt x="2952" y="186"/>
                  </a:lnTo>
                  <a:lnTo>
                    <a:pt x="2952" y="186"/>
                  </a:lnTo>
                  <a:lnTo>
                    <a:pt x="2958" y="186"/>
                  </a:lnTo>
                  <a:lnTo>
                    <a:pt x="2958" y="186"/>
                  </a:lnTo>
                  <a:lnTo>
                    <a:pt x="2958" y="186"/>
                  </a:lnTo>
                  <a:lnTo>
                    <a:pt x="2958" y="186"/>
                  </a:lnTo>
                  <a:lnTo>
                    <a:pt x="2958" y="186"/>
                  </a:lnTo>
                  <a:lnTo>
                    <a:pt x="2958" y="186"/>
                  </a:lnTo>
                  <a:lnTo>
                    <a:pt x="2958" y="186"/>
                  </a:lnTo>
                  <a:lnTo>
                    <a:pt x="2964" y="186"/>
                  </a:lnTo>
                  <a:lnTo>
                    <a:pt x="2964" y="186"/>
                  </a:lnTo>
                  <a:lnTo>
                    <a:pt x="2964" y="186"/>
                  </a:lnTo>
                  <a:lnTo>
                    <a:pt x="2964" y="186"/>
                  </a:lnTo>
                  <a:lnTo>
                    <a:pt x="2964" y="186"/>
                  </a:lnTo>
                  <a:lnTo>
                    <a:pt x="2964" y="186"/>
                  </a:lnTo>
                  <a:lnTo>
                    <a:pt x="2970" y="186"/>
                  </a:lnTo>
                  <a:lnTo>
                    <a:pt x="2970" y="192"/>
                  </a:lnTo>
                  <a:lnTo>
                    <a:pt x="2970" y="192"/>
                  </a:lnTo>
                  <a:lnTo>
                    <a:pt x="2970" y="192"/>
                  </a:lnTo>
                  <a:lnTo>
                    <a:pt x="2970" y="192"/>
                  </a:lnTo>
                  <a:lnTo>
                    <a:pt x="2970" y="192"/>
                  </a:lnTo>
                  <a:lnTo>
                    <a:pt x="2976" y="192"/>
                  </a:lnTo>
                  <a:lnTo>
                    <a:pt x="2976" y="192"/>
                  </a:lnTo>
                  <a:lnTo>
                    <a:pt x="2976" y="192"/>
                  </a:lnTo>
                  <a:lnTo>
                    <a:pt x="2976" y="192"/>
                  </a:lnTo>
                  <a:lnTo>
                    <a:pt x="2976" y="192"/>
                  </a:lnTo>
                  <a:lnTo>
                    <a:pt x="2976" y="192"/>
                  </a:lnTo>
                  <a:lnTo>
                    <a:pt x="2982" y="192"/>
                  </a:lnTo>
                  <a:lnTo>
                    <a:pt x="2982" y="192"/>
                  </a:lnTo>
                  <a:lnTo>
                    <a:pt x="2982" y="192"/>
                  </a:lnTo>
                  <a:lnTo>
                    <a:pt x="2982" y="192"/>
                  </a:lnTo>
                  <a:lnTo>
                    <a:pt x="2982" y="192"/>
                  </a:lnTo>
                  <a:lnTo>
                    <a:pt x="2982" y="198"/>
                  </a:lnTo>
                  <a:lnTo>
                    <a:pt x="2988" y="198"/>
                  </a:lnTo>
                  <a:lnTo>
                    <a:pt x="2988" y="198"/>
                  </a:lnTo>
                  <a:lnTo>
                    <a:pt x="2988" y="198"/>
                  </a:lnTo>
                  <a:lnTo>
                    <a:pt x="2988" y="198"/>
                  </a:lnTo>
                  <a:lnTo>
                    <a:pt x="2988" y="198"/>
                  </a:lnTo>
                  <a:lnTo>
                    <a:pt x="2988" y="198"/>
                  </a:lnTo>
                  <a:lnTo>
                    <a:pt x="2994" y="198"/>
                  </a:lnTo>
                  <a:lnTo>
                    <a:pt x="2994" y="198"/>
                  </a:lnTo>
                  <a:lnTo>
                    <a:pt x="2994" y="198"/>
                  </a:lnTo>
                  <a:lnTo>
                    <a:pt x="2994" y="198"/>
                  </a:lnTo>
                  <a:lnTo>
                    <a:pt x="2994" y="198"/>
                  </a:lnTo>
                  <a:lnTo>
                    <a:pt x="2994" y="198"/>
                  </a:lnTo>
                  <a:lnTo>
                    <a:pt x="3000" y="198"/>
                  </a:lnTo>
                  <a:lnTo>
                    <a:pt x="3000" y="198"/>
                  </a:lnTo>
                  <a:lnTo>
                    <a:pt x="3000" y="198"/>
                  </a:lnTo>
                  <a:lnTo>
                    <a:pt x="3000" y="204"/>
                  </a:lnTo>
                  <a:lnTo>
                    <a:pt x="3000" y="204"/>
                  </a:lnTo>
                  <a:lnTo>
                    <a:pt x="3000" y="204"/>
                  </a:lnTo>
                  <a:lnTo>
                    <a:pt x="3006" y="204"/>
                  </a:lnTo>
                  <a:lnTo>
                    <a:pt x="3006" y="204"/>
                  </a:lnTo>
                  <a:lnTo>
                    <a:pt x="3006" y="204"/>
                  </a:lnTo>
                  <a:lnTo>
                    <a:pt x="3006" y="204"/>
                  </a:lnTo>
                  <a:lnTo>
                    <a:pt x="3006" y="204"/>
                  </a:lnTo>
                  <a:lnTo>
                    <a:pt x="3006" y="204"/>
                  </a:lnTo>
                  <a:lnTo>
                    <a:pt x="3006" y="204"/>
                  </a:lnTo>
                  <a:lnTo>
                    <a:pt x="3012" y="204"/>
                  </a:lnTo>
                  <a:lnTo>
                    <a:pt x="3012" y="204"/>
                  </a:lnTo>
                  <a:lnTo>
                    <a:pt x="3012" y="204"/>
                  </a:lnTo>
                  <a:lnTo>
                    <a:pt x="3012" y="204"/>
                  </a:lnTo>
                  <a:lnTo>
                    <a:pt x="3012" y="204"/>
                  </a:lnTo>
                  <a:lnTo>
                    <a:pt x="3012" y="204"/>
                  </a:lnTo>
                  <a:lnTo>
                    <a:pt x="3018" y="210"/>
                  </a:lnTo>
                  <a:lnTo>
                    <a:pt x="3018" y="210"/>
                  </a:lnTo>
                  <a:lnTo>
                    <a:pt x="3018" y="210"/>
                  </a:lnTo>
                  <a:lnTo>
                    <a:pt x="3018" y="210"/>
                  </a:lnTo>
                  <a:lnTo>
                    <a:pt x="3018" y="210"/>
                  </a:lnTo>
                  <a:lnTo>
                    <a:pt x="3018" y="210"/>
                  </a:lnTo>
                  <a:lnTo>
                    <a:pt x="3024" y="210"/>
                  </a:lnTo>
                  <a:lnTo>
                    <a:pt x="3024" y="210"/>
                  </a:lnTo>
                  <a:lnTo>
                    <a:pt x="3024" y="210"/>
                  </a:lnTo>
                  <a:lnTo>
                    <a:pt x="3024" y="210"/>
                  </a:lnTo>
                  <a:lnTo>
                    <a:pt x="3024" y="210"/>
                  </a:lnTo>
                  <a:lnTo>
                    <a:pt x="3024" y="210"/>
                  </a:lnTo>
                  <a:lnTo>
                    <a:pt x="3030" y="210"/>
                  </a:lnTo>
                  <a:lnTo>
                    <a:pt x="3030" y="210"/>
                  </a:lnTo>
                  <a:lnTo>
                    <a:pt x="3030" y="210"/>
                  </a:lnTo>
                  <a:lnTo>
                    <a:pt x="3030" y="210"/>
                  </a:lnTo>
                  <a:lnTo>
                    <a:pt x="3030" y="210"/>
                  </a:lnTo>
                  <a:lnTo>
                    <a:pt x="3030" y="216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42" y="216"/>
                  </a:lnTo>
                  <a:lnTo>
                    <a:pt x="3042" y="216"/>
                  </a:lnTo>
                  <a:lnTo>
                    <a:pt x="3042" y="216"/>
                  </a:lnTo>
                  <a:lnTo>
                    <a:pt x="3042" y="216"/>
                  </a:lnTo>
                  <a:lnTo>
                    <a:pt x="3042" y="216"/>
                  </a:lnTo>
                  <a:lnTo>
                    <a:pt x="3042" y="216"/>
                  </a:lnTo>
                  <a:lnTo>
                    <a:pt x="3048" y="216"/>
                  </a:lnTo>
                  <a:lnTo>
                    <a:pt x="3048" y="216"/>
                  </a:lnTo>
                  <a:lnTo>
                    <a:pt x="3048" y="216"/>
                  </a:lnTo>
                  <a:lnTo>
                    <a:pt x="3048" y="222"/>
                  </a:lnTo>
                  <a:lnTo>
                    <a:pt x="3048" y="222"/>
                  </a:lnTo>
                  <a:lnTo>
                    <a:pt x="3048" y="222"/>
                  </a:lnTo>
                  <a:lnTo>
                    <a:pt x="3048" y="222"/>
                  </a:lnTo>
                  <a:lnTo>
                    <a:pt x="3054" y="222"/>
                  </a:lnTo>
                  <a:lnTo>
                    <a:pt x="3054" y="222"/>
                  </a:lnTo>
                  <a:lnTo>
                    <a:pt x="3054" y="222"/>
                  </a:lnTo>
                  <a:lnTo>
                    <a:pt x="3054" y="222"/>
                  </a:lnTo>
                  <a:lnTo>
                    <a:pt x="3054" y="222"/>
                  </a:lnTo>
                  <a:lnTo>
                    <a:pt x="3054" y="222"/>
                  </a:lnTo>
                  <a:lnTo>
                    <a:pt x="3060" y="222"/>
                  </a:lnTo>
                  <a:lnTo>
                    <a:pt x="3060" y="222"/>
                  </a:lnTo>
                  <a:lnTo>
                    <a:pt x="3060" y="222"/>
                  </a:lnTo>
                  <a:lnTo>
                    <a:pt x="3060" y="222"/>
                  </a:lnTo>
                  <a:lnTo>
                    <a:pt x="3060" y="222"/>
                  </a:lnTo>
                  <a:lnTo>
                    <a:pt x="3060" y="222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8" y="228"/>
                  </a:lnTo>
                  <a:lnTo>
                    <a:pt x="3078" y="228"/>
                  </a:lnTo>
                  <a:lnTo>
                    <a:pt x="3078" y="228"/>
                  </a:lnTo>
                  <a:lnTo>
                    <a:pt x="3078" y="228"/>
                  </a:lnTo>
                  <a:lnTo>
                    <a:pt x="3078" y="234"/>
                  </a:lnTo>
                  <a:lnTo>
                    <a:pt x="3078" y="234"/>
                  </a:lnTo>
                  <a:lnTo>
                    <a:pt x="3084" y="234"/>
                  </a:lnTo>
                  <a:lnTo>
                    <a:pt x="3084" y="234"/>
                  </a:lnTo>
                  <a:lnTo>
                    <a:pt x="3084" y="234"/>
                  </a:lnTo>
                  <a:lnTo>
                    <a:pt x="3084" y="234"/>
                  </a:lnTo>
                  <a:lnTo>
                    <a:pt x="3084" y="234"/>
                  </a:lnTo>
                  <a:lnTo>
                    <a:pt x="3084" y="234"/>
                  </a:lnTo>
                  <a:lnTo>
                    <a:pt x="3090" y="234"/>
                  </a:lnTo>
                  <a:lnTo>
                    <a:pt x="3090" y="234"/>
                  </a:lnTo>
                  <a:lnTo>
                    <a:pt x="3090" y="234"/>
                  </a:lnTo>
                  <a:lnTo>
                    <a:pt x="3090" y="234"/>
                  </a:lnTo>
                  <a:lnTo>
                    <a:pt x="3090" y="234"/>
                  </a:lnTo>
                  <a:lnTo>
                    <a:pt x="3090" y="234"/>
                  </a:lnTo>
                  <a:lnTo>
                    <a:pt x="3090" y="234"/>
                  </a:lnTo>
                  <a:lnTo>
                    <a:pt x="3096" y="234"/>
                  </a:lnTo>
                  <a:lnTo>
                    <a:pt x="3096" y="240"/>
                  </a:lnTo>
                  <a:lnTo>
                    <a:pt x="3096" y="240"/>
                  </a:lnTo>
                  <a:lnTo>
                    <a:pt x="3096" y="240"/>
                  </a:lnTo>
                  <a:lnTo>
                    <a:pt x="3096" y="240"/>
                  </a:lnTo>
                  <a:lnTo>
                    <a:pt x="3096" y="240"/>
                  </a:lnTo>
                  <a:lnTo>
                    <a:pt x="3102" y="240"/>
                  </a:lnTo>
                  <a:lnTo>
                    <a:pt x="3102" y="240"/>
                  </a:lnTo>
                  <a:lnTo>
                    <a:pt x="3102" y="240"/>
                  </a:lnTo>
                  <a:lnTo>
                    <a:pt x="3102" y="240"/>
                  </a:lnTo>
                  <a:lnTo>
                    <a:pt x="3102" y="240"/>
                  </a:lnTo>
                  <a:lnTo>
                    <a:pt x="3102" y="240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20" y="240"/>
                  </a:lnTo>
                  <a:lnTo>
                    <a:pt x="3120" y="240"/>
                  </a:lnTo>
                  <a:lnTo>
                    <a:pt x="3120" y="240"/>
                  </a:lnTo>
                  <a:lnTo>
                    <a:pt x="3120" y="240"/>
                  </a:lnTo>
                  <a:lnTo>
                    <a:pt x="3120" y="240"/>
                  </a:lnTo>
                  <a:lnTo>
                    <a:pt x="3120" y="240"/>
                  </a:lnTo>
                  <a:lnTo>
                    <a:pt x="3126" y="240"/>
                  </a:lnTo>
                  <a:lnTo>
                    <a:pt x="3126" y="240"/>
                  </a:lnTo>
                  <a:lnTo>
                    <a:pt x="3126" y="240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32" y="234"/>
                  </a:lnTo>
                  <a:lnTo>
                    <a:pt x="3132" y="234"/>
                  </a:lnTo>
                  <a:lnTo>
                    <a:pt x="3132" y="234"/>
                  </a:lnTo>
                  <a:lnTo>
                    <a:pt x="3132" y="234"/>
                  </a:lnTo>
                  <a:lnTo>
                    <a:pt x="3132" y="234"/>
                  </a:lnTo>
                  <a:lnTo>
                    <a:pt x="3132" y="234"/>
                  </a:lnTo>
                  <a:lnTo>
                    <a:pt x="3132" y="234"/>
                  </a:lnTo>
                  <a:lnTo>
                    <a:pt x="3138" y="234"/>
                  </a:lnTo>
                  <a:lnTo>
                    <a:pt x="3138" y="234"/>
                  </a:lnTo>
                  <a:lnTo>
                    <a:pt x="3138" y="234"/>
                  </a:lnTo>
                  <a:lnTo>
                    <a:pt x="3138" y="234"/>
                  </a:lnTo>
                  <a:lnTo>
                    <a:pt x="3138" y="234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6" y="228"/>
                  </a:lnTo>
                  <a:lnTo>
                    <a:pt x="3156" y="228"/>
                  </a:lnTo>
                  <a:lnTo>
                    <a:pt x="3156" y="228"/>
                  </a:lnTo>
                  <a:lnTo>
                    <a:pt x="3156" y="228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62" y="222"/>
                  </a:lnTo>
                  <a:lnTo>
                    <a:pt x="3162" y="222"/>
                  </a:lnTo>
                  <a:lnTo>
                    <a:pt x="3162" y="222"/>
                  </a:lnTo>
                  <a:lnTo>
                    <a:pt x="3162" y="222"/>
                  </a:lnTo>
                  <a:lnTo>
                    <a:pt x="3162" y="222"/>
                  </a:lnTo>
                  <a:lnTo>
                    <a:pt x="3162" y="222"/>
                  </a:lnTo>
                  <a:lnTo>
                    <a:pt x="3168" y="222"/>
                  </a:lnTo>
                  <a:lnTo>
                    <a:pt x="3168" y="222"/>
                  </a:lnTo>
                  <a:lnTo>
                    <a:pt x="3168" y="222"/>
                  </a:lnTo>
                  <a:lnTo>
                    <a:pt x="3168" y="222"/>
                  </a:lnTo>
                  <a:lnTo>
                    <a:pt x="3168" y="222"/>
                  </a:lnTo>
                  <a:lnTo>
                    <a:pt x="3168" y="222"/>
                  </a:lnTo>
                  <a:lnTo>
                    <a:pt x="3168" y="222"/>
                  </a:lnTo>
                  <a:lnTo>
                    <a:pt x="3174" y="216"/>
                  </a:lnTo>
                  <a:lnTo>
                    <a:pt x="3174" y="216"/>
                  </a:lnTo>
                  <a:lnTo>
                    <a:pt x="3174" y="216"/>
                  </a:lnTo>
                  <a:lnTo>
                    <a:pt x="3174" y="216"/>
                  </a:lnTo>
                  <a:lnTo>
                    <a:pt x="3174" y="216"/>
                  </a:lnTo>
                  <a:lnTo>
                    <a:pt x="3174" y="216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6" y="216"/>
                  </a:lnTo>
                  <a:lnTo>
                    <a:pt x="3186" y="216"/>
                  </a:lnTo>
                  <a:lnTo>
                    <a:pt x="3186" y="216"/>
                  </a:lnTo>
                  <a:lnTo>
                    <a:pt x="3186" y="216"/>
                  </a:lnTo>
                  <a:lnTo>
                    <a:pt x="3186" y="210"/>
                  </a:lnTo>
                  <a:lnTo>
                    <a:pt x="3186" y="210"/>
                  </a:lnTo>
                  <a:lnTo>
                    <a:pt x="3192" y="210"/>
                  </a:lnTo>
                  <a:lnTo>
                    <a:pt x="3192" y="210"/>
                  </a:lnTo>
                  <a:lnTo>
                    <a:pt x="3192" y="210"/>
                  </a:lnTo>
                  <a:lnTo>
                    <a:pt x="3192" y="210"/>
                  </a:lnTo>
                  <a:lnTo>
                    <a:pt x="3192" y="210"/>
                  </a:lnTo>
                  <a:lnTo>
                    <a:pt x="3192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6" y="204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22" y="198"/>
                  </a:lnTo>
                  <a:lnTo>
                    <a:pt x="3222" y="198"/>
                  </a:lnTo>
                  <a:lnTo>
                    <a:pt x="3222" y="198"/>
                  </a:lnTo>
                  <a:lnTo>
                    <a:pt x="3222" y="198"/>
                  </a:lnTo>
                  <a:lnTo>
                    <a:pt x="3222" y="198"/>
                  </a:lnTo>
                  <a:lnTo>
                    <a:pt x="3222" y="198"/>
                  </a:lnTo>
                  <a:lnTo>
                    <a:pt x="3228" y="198"/>
                  </a:lnTo>
                  <a:lnTo>
                    <a:pt x="3228" y="198"/>
                  </a:lnTo>
                  <a:lnTo>
                    <a:pt x="3228" y="198"/>
                  </a:lnTo>
                  <a:lnTo>
                    <a:pt x="3228" y="192"/>
                  </a:lnTo>
                  <a:lnTo>
                    <a:pt x="3228" y="192"/>
                  </a:lnTo>
                  <a:lnTo>
                    <a:pt x="3228" y="192"/>
                  </a:lnTo>
                  <a:lnTo>
                    <a:pt x="3234" y="192"/>
                  </a:lnTo>
                  <a:lnTo>
                    <a:pt x="3234" y="192"/>
                  </a:lnTo>
                  <a:lnTo>
                    <a:pt x="3234" y="192"/>
                  </a:lnTo>
                  <a:lnTo>
                    <a:pt x="3234" y="192"/>
                  </a:lnTo>
                  <a:lnTo>
                    <a:pt x="3234" y="192"/>
                  </a:lnTo>
                  <a:lnTo>
                    <a:pt x="3234" y="192"/>
                  </a:lnTo>
                  <a:lnTo>
                    <a:pt x="3240" y="192"/>
                  </a:lnTo>
                  <a:lnTo>
                    <a:pt x="3240" y="192"/>
                  </a:lnTo>
                  <a:lnTo>
                    <a:pt x="3240" y="192"/>
                  </a:lnTo>
                  <a:lnTo>
                    <a:pt x="3240" y="192"/>
                  </a:lnTo>
                  <a:lnTo>
                    <a:pt x="3240" y="186"/>
                  </a:lnTo>
                  <a:lnTo>
                    <a:pt x="3240" y="186"/>
                  </a:lnTo>
                  <a:lnTo>
                    <a:pt x="3246" y="186"/>
                  </a:lnTo>
                  <a:lnTo>
                    <a:pt x="3246" y="186"/>
                  </a:lnTo>
                  <a:lnTo>
                    <a:pt x="3246" y="186"/>
                  </a:lnTo>
                  <a:lnTo>
                    <a:pt x="3246" y="186"/>
                  </a:lnTo>
                  <a:lnTo>
                    <a:pt x="3246" y="186"/>
                  </a:lnTo>
                  <a:lnTo>
                    <a:pt x="3246" y="186"/>
                  </a:lnTo>
                  <a:lnTo>
                    <a:pt x="3246" y="186"/>
                  </a:lnTo>
                  <a:lnTo>
                    <a:pt x="3252" y="186"/>
                  </a:lnTo>
                  <a:lnTo>
                    <a:pt x="3252" y="186"/>
                  </a:lnTo>
                  <a:lnTo>
                    <a:pt x="3252" y="186"/>
                  </a:lnTo>
                  <a:lnTo>
                    <a:pt x="3252" y="180"/>
                  </a:lnTo>
                  <a:lnTo>
                    <a:pt x="3252" y="180"/>
                  </a:lnTo>
                  <a:lnTo>
                    <a:pt x="3252" y="180"/>
                  </a:lnTo>
                  <a:lnTo>
                    <a:pt x="3258" y="180"/>
                  </a:lnTo>
                  <a:lnTo>
                    <a:pt x="3258" y="180"/>
                  </a:lnTo>
                  <a:lnTo>
                    <a:pt x="3258" y="180"/>
                  </a:lnTo>
                  <a:lnTo>
                    <a:pt x="3258" y="180"/>
                  </a:lnTo>
                  <a:lnTo>
                    <a:pt x="3258" y="180"/>
                  </a:lnTo>
                  <a:lnTo>
                    <a:pt x="3258" y="180"/>
                  </a:lnTo>
                  <a:lnTo>
                    <a:pt x="3264" y="180"/>
                  </a:lnTo>
                  <a:lnTo>
                    <a:pt x="3264" y="180"/>
                  </a:lnTo>
                  <a:lnTo>
                    <a:pt x="3264" y="180"/>
                  </a:lnTo>
                  <a:lnTo>
                    <a:pt x="3264" y="180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70" y="174"/>
                  </a:lnTo>
                  <a:lnTo>
                    <a:pt x="3270" y="174"/>
                  </a:lnTo>
                  <a:lnTo>
                    <a:pt x="3270" y="174"/>
                  </a:lnTo>
                  <a:lnTo>
                    <a:pt x="3270" y="174"/>
                  </a:lnTo>
                  <a:lnTo>
                    <a:pt x="3270" y="174"/>
                  </a:lnTo>
                  <a:lnTo>
                    <a:pt x="3270" y="174"/>
                  </a:lnTo>
                  <a:lnTo>
                    <a:pt x="3276" y="174"/>
                  </a:lnTo>
                  <a:lnTo>
                    <a:pt x="3276" y="174"/>
                  </a:lnTo>
                  <a:lnTo>
                    <a:pt x="3276" y="174"/>
                  </a:lnTo>
                  <a:lnTo>
                    <a:pt x="3276" y="174"/>
                  </a:lnTo>
                  <a:lnTo>
                    <a:pt x="3276" y="174"/>
                  </a:lnTo>
                  <a:lnTo>
                    <a:pt x="3276" y="168"/>
                  </a:lnTo>
                  <a:lnTo>
                    <a:pt x="3282" y="168"/>
                  </a:lnTo>
                  <a:lnTo>
                    <a:pt x="3282" y="168"/>
                  </a:lnTo>
                  <a:lnTo>
                    <a:pt x="3282" y="168"/>
                  </a:lnTo>
                  <a:lnTo>
                    <a:pt x="3282" y="168"/>
                  </a:lnTo>
                  <a:lnTo>
                    <a:pt x="3282" y="168"/>
                  </a:lnTo>
                  <a:lnTo>
                    <a:pt x="3282" y="168"/>
                  </a:lnTo>
                  <a:lnTo>
                    <a:pt x="3288" y="168"/>
                  </a:lnTo>
                  <a:lnTo>
                    <a:pt x="3288" y="168"/>
                  </a:lnTo>
                  <a:lnTo>
                    <a:pt x="3288" y="168"/>
                  </a:lnTo>
                  <a:lnTo>
                    <a:pt x="3288" y="168"/>
                  </a:lnTo>
                  <a:lnTo>
                    <a:pt x="3288" y="168"/>
                  </a:lnTo>
                  <a:lnTo>
                    <a:pt x="3288" y="168"/>
                  </a:lnTo>
                  <a:lnTo>
                    <a:pt x="3288" y="162"/>
                  </a:lnTo>
                  <a:lnTo>
                    <a:pt x="3294" y="162"/>
                  </a:lnTo>
                  <a:lnTo>
                    <a:pt x="3294" y="162"/>
                  </a:lnTo>
                  <a:lnTo>
                    <a:pt x="3294" y="162"/>
                  </a:lnTo>
                  <a:lnTo>
                    <a:pt x="3294" y="162"/>
                  </a:lnTo>
                  <a:lnTo>
                    <a:pt x="3294" y="162"/>
                  </a:lnTo>
                  <a:lnTo>
                    <a:pt x="3294" y="162"/>
                  </a:lnTo>
                  <a:lnTo>
                    <a:pt x="3300" y="162"/>
                  </a:lnTo>
                  <a:lnTo>
                    <a:pt x="3300" y="162"/>
                  </a:lnTo>
                  <a:lnTo>
                    <a:pt x="3300" y="162"/>
                  </a:lnTo>
                  <a:lnTo>
                    <a:pt x="3300" y="162"/>
                  </a:lnTo>
                  <a:lnTo>
                    <a:pt x="3300" y="162"/>
                  </a:lnTo>
                  <a:lnTo>
                    <a:pt x="3300" y="162"/>
                  </a:lnTo>
                  <a:lnTo>
                    <a:pt x="3306" y="156"/>
                  </a:lnTo>
                  <a:lnTo>
                    <a:pt x="3306" y="156"/>
                  </a:lnTo>
                  <a:lnTo>
                    <a:pt x="3306" y="156"/>
                  </a:lnTo>
                  <a:lnTo>
                    <a:pt x="3306" y="156"/>
                  </a:lnTo>
                  <a:lnTo>
                    <a:pt x="3306" y="156"/>
                  </a:lnTo>
                  <a:lnTo>
                    <a:pt x="3306" y="156"/>
                  </a:lnTo>
                  <a:lnTo>
                    <a:pt x="3312" y="156"/>
                  </a:lnTo>
                  <a:lnTo>
                    <a:pt x="3312" y="156"/>
                  </a:lnTo>
                  <a:lnTo>
                    <a:pt x="3312" y="156"/>
                  </a:lnTo>
                  <a:lnTo>
                    <a:pt x="3312" y="156"/>
                  </a:lnTo>
                  <a:lnTo>
                    <a:pt x="3312" y="156"/>
                  </a:lnTo>
                  <a:lnTo>
                    <a:pt x="3312" y="156"/>
                  </a:lnTo>
                  <a:lnTo>
                    <a:pt x="3318" y="156"/>
                  </a:lnTo>
                  <a:lnTo>
                    <a:pt x="3318" y="150"/>
                  </a:lnTo>
                  <a:lnTo>
                    <a:pt x="3318" y="150"/>
                  </a:lnTo>
                  <a:lnTo>
                    <a:pt x="3318" y="150"/>
                  </a:lnTo>
                  <a:lnTo>
                    <a:pt x="3318" y="150"/>
                  </a:lnTo>
                  <a:lnTo>
                    <a:pt x="3318" y="150"/>
                  </a:lnTo>
                  <a:lnTo>
                    <a:pt x="3324" y="150"/>
                  </a:lnTo>
                  <a:lnTo>
                    <a:pt x="3324" y="150"/>
                  </a:lnTo>
                  <a:lnTo>
                    <a:pt x="3324" y="150"/>
                  </a:lnTo>
                  <a:lnTo>
                    <a:pt x="3324" y="150"/>
                  </a:lnTo>
                  <a:lnTo>
                    <a:pt x="3324" y="150"/>
                  </a:lnTo>
                  <a:lnTo>
                    <a:pt x="3330" y="150"/>
                  </a:lnTo>
                  <a:lnTo>
                    <a:pt x="3330" y="144"/>
                  </a:lnTo>
                  <a:lnTo>
                    <a:pt x="3330" y="144"/>
                  </a:lnTo>
                  <a:lnTo>
                    <a:pt x="3330" y="144"/>
                  </a:lnTo>
                  <a:lnTo>
                    <a:pt x="3330" y="144"/>
                  </a:lnTo>
                  <a:lnTo>
                    <a:pt x="3330" y="144"/>
                  </a:lnTo>
                  <a:lnTo>
                    <a:pt x="3330" y="144"/>
                  </a:lnTo>
                  <a:lnTo>
                    <a:pt x="3336" y="144"/>
                  </a:lnTo>
                  <a:lnTo>
                    <a:pt x="3336" y="144"/>
                  </a:lnTo>
                  <a:lnTo>
                    <a:pt x="3336" y="144"/>
                  </a:lnTo>
                  <a:lnTo>
                    <a:pt x="3336" y="144"/>
                  </a:lnTo>
                  <a:lnTo>
                    <a:pt x="3336" y="144"/>
                  </a:lnTo>
                  <a:lnTo>
                    <a:pt x="3336" y="144"/>
                  </a:lnTo>
                  <a:lnTo>
                    <a:pt x="3342" y="144"/>
                  </a:lnTo>
                  <a:lnTo>
                    <a:pt x="3342" y="138"/>
                  </a:lnTo>
                  <a:lnTo>
                    <a:pt x="3342" y="138"/>
                  </a:lnTo>
                  <a:lnTo>
                    <a:pt x="3342" y="138"/>
                  </a:lnTo>
                  <a:lnTo>
                    <a:pt x="3342" y="138"/>
                  </a:lnTo>
                  <a:lnTo>
                    <a:pt x="3342" y="138"/>
                  </a:lnTo>
                  <a:lnTo>
                    <a:pt x="3348" y="138"/>
                  </a:lnTo>
                  <a:lnTo>
                    <a:pt x="3348" y="138"/>
                  </a:lnTo>
                  <a:lnTo>
                    <a:pt x="3348" y="138"/>
                  </a:lnTo>
                  <a:lnTo>
                    <a:pt x="3348" y="138"/>
                  </a:lnTo>
                  <a:lnTo>
                    <a:pt x="3348" y="138"/>
                  </a:lnTo>
                  <a:lnTo>
                    <a:pt x="3348" y="138"/>
                  </a:lnTo>
                  <a:lnTo>
                    <a:pt x="3354" y="138"/>
                  </a:lnTo>
                  <a:lnTo>
                    <a:pt x="3354" y="138"/>
                  </a:lnTo>
                  <a:lnTo>
                    <a:pt x="3354" y="132"/>
                  </a:lnTo>
                  <a:lnTo>
                    <a:pt x="3354" y="132"/>
                  </a:lnTo>
                  <a:lnTo>
                    <a:pt x="3354" y="132"/>
                  </a:lnTo>
                  <a:lnTo>
                    <a:pt x="3354" y="132"/>
                  </a:lnTo>
                  <a:lnTo>
                    <a:pt x="3360" y="132"/>
                  </a:lnTo>
                  <a:lnTo>
                    <a:pt x="3360" y="132"/>
                  </a:lnTo>
                  <a:lnTo>
                    <a:pt x="3360" y="132"/>
                  </a:lnTo>
                  <a:lnTo>
                    <a:pt x="3360" y="132"/>
                  </a:lnTo>
                  <a:lnTo>
                    <a:pt x="3360" y="132"/>
                  </a:lnTo>
                  <a:lnTo>
                    <a:pt x="3360" y="132"/>
                  </a:lnTo>
                  <a:lnTo>
                    <a:pt x="3366" y="132"/>
                  </a:lnTo>
                  <a:lnTo>
                    <a:pt x="3366" y="132"/>
                  </a:lnTo>
                  <a:lnTo>
                    <a:pt x="3366" y="132"/>
                  </a:lnTo>
                  <a:lnTo>
                    <a:pt x="3366" y="126"/>
                  </a:lnTo>
                  <a:lnTo>
                    <a:pt x="3366" y="126"/>
                  </a:lnTo>
                  <a:lnTo>
                    <a:pt x="3366" y="126"/>
                  </a:lnTo>
                  <a:lnTo>
                    <a:pt x="3372" y="126"/>
                  </a:lnTo>
                  <a:lnTo>
                    <a:pt x="3372" y="126"/>
                  </a:lnTo>
                  <a:lnTo>
                    <a:pt x="3372" y="126"/>
                  </a:lnTo>
                  <a:lnTo>
                    <a:pt x="3372" y="126"/>
                  </a:lnTo>
                  <a:lnTo>
                    <a:pt x="3372" y="126"/>
                  </a:lnTo>
                  <a:lnTo>
                    <a:pt x="3372" y="126"/>
                  </a:lnTo>
                  <a:lnTo>
                    <a:pt x="3372" y="126"/>
                  </a:lnTo>
                  <a:lnTo>
                    <a:pt x="3378" y="126"/>
                  </a:lnTo>
                  <a:lnTo>
                    <a:pt x="3378" y="126"/>
                  </a:lnTo>
                  <a:lnTo>
                    <a:pt x="3378" y="126"/>
                  </a:lnTo>
                  <a:lnTo>
                    <a:pt x="3378" y="120"/>
                  </a:lnTo>
                  <a:lnTo>
                    <a:pt x="3378" y="120"/>
                  </a:lnTo>
                  <a:lnTo>
                    <a:pt x="3378" y="120"/>
                  </a:lnTo>
                  <a:lnTo>
                    <a:pt x="3384" y="120"/>
                  </a:lnTo>
                  <a:lnTo>
                    <a:pt x="3384" y="120"/>
                  </a:lnTo>
                  <a:lnTo>
                    <a:pt x="3384" y="120"/>
                  </a:lnTo>
                  <a:lnTo>
                    <a:pt x="3384" y="120"/>
                  </a:lnTo>
                  <a:lnTo>
                    <a:pt x="3384" y="120"/>
                  </a:lnTo>
                  <a:lnTo>
                    <a:pt x="3384" y="120"/>
                  </a:lnTo>
                  <a:lnTo>
                    <a:pt x="3390" y="120"/>
                  </a:lnTo>
                  <a:lnTo>
                    <a:pt x="3390" y="120"/>
                  </a:lnTo>
                  <a:lnTo>
                    <a:pt x="3390" y="120"/>
                  </a:lnTo>
                  <a:lnTo>
                    <a:pt x="3390" y="114"/>
                  </a:lnTo>
                  <a:lnTo>
                    <a:pt x="3390" y="114"/>
                  </a:lnTo>
                  <a:lnTo>
                    <a:pt x="3390" y="114"/>
                  </a:lnTo>
                  <a:lnTo>
                    <a:pt x="3396" y="114"/>
                  </a:lnTo>
                  <a:lnTo>
                    <a:pt x="3396" y="114"/>
                  </a:lnTo>
                  <a:lnTo>
                    <a:pt x="3396" y="114"/>
                  </a:lnTo>
                  <a:lnTo>
                    <a:pt x="3396" y="114"/>
                  </a:lnTo>
                  <a:lnTo>
                    <a:pt x="3396" y="114"/>
                  </a:lnTo>
                  <a:lnTo>
                    <a:pt x="3396" y="114"/>
                  </a:lnTo>
                  <a:lnTo>
                    <a:pt x="3402" y="114"/>
                  </a:lnTo>
                  <a:lnTo>
                    <a:pt x="3402" y="114"/>
                  </a:lnTo>
                  <a:lnTo>
                    <a:pt x="3402" y="114"/>
                  </a:lnTo>
                  <a:lnTo>
                    <a:pt x="3402" y="114"/>
                  </a:lnTo>
                  <a:lnTo>
                    <a:pt x="3402" y="108"/>
                  </a:lnTo>
                  <a:lnTo>
                    <a:pt x="3402" y="108"/>
                  </a:lnTo>
                  <a:lnTo>
                    <a:pt x="3408" y="108"/>
                  </a:lnTo>
                  <a:lnTo>
                    <a:pt x="3408" y="108"/>
                  </a:lnTo>
                  <a:lnTo>
                    <a:pt x="3408" y="108"/>
                  </a:lnTo>
                  <a:lnTo>
                    <a:pt x="3408" y="108"/>
                  </a:lnTo>
                  <a:lnTo>
                    <a:pt x="3408" y="108"/>
                  </a:lnTo>
                  <a:lnTo>
                    <a:pt x="3408" y="108"/>
                  </a:lnTo>
                  <a:lnTo>
                    <a:pt x="3414" y="108"/>
                  </a:lnTo>
                  <a:lnTo>
                    <a:pt x="3414" y="108"/>
                  </a:lnTo>
                  <a:lnTo>
                    <a:pt x="3414" y="108"/>
                  </a:lnTo>
                  <a:lnTo>
                    <a:pt x="3414" y="108"/>
                  </a:lnTo>
                  <a:lnTo>
                    <a:pt x="3414" y="108"/>
                  </a:lnTo>
                  <a:lnTo>
                    <a:pt x="3414" y="102"/>
                  </a:lnTo>
                  <a:lnTo>
                    <a:pt x="3414" y="102"/>
                  </a:lnTo>
                  <a:lnTo>
                    <a:pt x="3420" y="102"/>
                  </a:lnTo>
                  <a:lnTo>
                    <a:pt x="3420" y="102"/>
                  </a:lnTo>
                  <a:lnTo>
                    <a:pt x="3420" y="102"/>
                  </a:lnTo>
                  <a:lnTo>
                    <a:pt x="3420" y="102"/>
                  </a:lnTo>
                  <a:lnTo>
                    <a:pt x="3420" y="102"/>
                  </a:lnTo>
                  <a:lnTo>
                    <a:pt x="3420" y="102"/>
                  </a:lnTo>
                  <a:lnTo>
                    <a:pt x="3426" y="102"/>
                  </a:lnTo>
                  <a:lnTo>
                    <a:pt x="3426" y="102"/>
                  </a:lnTo>
                  <a:lnTo>
                    <a:pt x="3426" y="102"/>
                  </a:lnTo>
                  <a:lnTo>
                    <a:pt x="3426" y="102"/>
                  </a:lnTo>
                  <a:lnTo>
                    <a:pt x="3426" y="102"/>
                  </a:lnTo>
                  <a:lnTo>
                    <a:pt x="3426" y="96"/>
                  </a:lnTo>
                  <a:lnTo>
                    <a:pt x="3432" y="96"/>
                  </a:lnTo>
                  <a:lnTo>
                    <a:pt x="3432" y="96"/>
                  </a:lnTo>
                  <a:lnTo>
                    <a:pt x="3432" y="96"/>
                  </a:lnTo>
                  <a:lnTo>
                    <a:pt x="3432" y="96"/>
                  </a:lnTo>
                  <a:lnTo>
                    <a:pt x="3432" y="96"/>
                  </a:lnTo>
                  <a:lnTo>
                    <a:pt x="3432" y="96"/>
                  </a:lnTo>
                  <a:lnTo>
                    <a:pt x="3438" y="96"/>
                  </a:lnTo>
                  <a:lnTo>
                    <a:pt x="3438" y="96"/>
                  </a:lnTo>
                  <a:lnTo>
                    <a:pt x="3438" y="96"/>
                  </a:lnTo>
                  <a:lnTo>
                    <a:pt x="3438" y="96"/>
                  </a:lnTo>
                  <a:lnTo>
                    <a:pt x="3438" y="96"/>
                  </a:lnTo>
                  <a:lnTo>
                    <a:pt x="3438" y="96"/>
                  </a:lnTo>
                  <a:lnTo>
                    <a:pt x="3444" y="90"/>
                  </a:lnTo>
                  <a:lnTo>
                    <a:pt x="3444" y="90"/>
                  </a:lnTo>
                  <a:lnTo>
                    <a:pt x="3444" y="90"/>
                  </a:lnTo>
                  <a:lnTo>
                    <a:pt x="3444" y="90"/>
                  </a:lnTo>
                  <a:lnTo>
                    <a:pt x="3444" y="90"/>
                  </a:lnTo>
                  <a:lnTo>
                    <a:pt x="3444" y="90"/>
                  </a:lnTo>
                  <a:lnTo>
                    <a:pt x="3450" y="90"/>
                  </a:lnTo>
                  <a:lnTo>
                    <a:pt x="3450" y="90"/>
                  </a:lnTo>
                  <a:lnTo>
                    <a:pt x="3450" y="90"/>
                  </a:lnTo>
                  <a:lnTo>
                    <a:pt x="3450" y="90"/>
                  </a:lnTo>
                  <a:lnTo>
                    <a:pt x="3450" y="90"/>
                  </a:lnTo>
                  <a:lnTo>
                    <a:pt x="3450" y="90"/>
                  </a:lnTo>
                  <a:lnTo>
                    <a:pt x="3456" y="90"/>
                  </a:lnTo>
                  <a:lnTo>
                    <a:pt x="3456" y="84"/>
                  </a:lnTo>
                  <a:lnTo>
                    <a:pt x="3456" y="84"/>
                  </a:lnTo>
                  <a:lnTo>
                    <a:pt x="3456" y="84"/>
                  </a:lnTo>
                  <a:lnTo>
                    <a:pt x="3456" y="84"/>
                  </a:lnTo>
                  <a:lnTo>
                    <a:pt x="3456" y="84"/>
                  </a:lnTo>
                  <a:lnTo>
                    <a:pt x="3456" y="84"/>
                  </a:lnTo>
                  <a:lnTo>
                    <a:pt x="3462" y="84"/>
                  </a:lnTo>
                  <a:lnTo>
                    <a:pt x="3462" y="84"/>
                  </a:lnTo>
                  <a:lnTo>
                    <a:pt x="3462" y="84"/>
                  </a:lnTo>
                  <a:lnTo>
                    <a:pt x="3462" y="84"/>
                  </a:lnTo>
                  <a:lnTo>
                    <a:pt x="3462" y="84"/>
                  </a:lnTo>
                  <a:lnTo>
                    <a:pt x="3462" y="84"/>
                  </a:lnTo>
                  <a:lnTo>
                    <a:pt x="3468" y="78"/>
                  </a:lnTo>
                  <a:lnTo>
                    <a:pt x="3468" y="78"/>
                  </a:lnTo>
                  <a:lnTo>
                    <a:pt x="3468" y="78"/>
                  </a:lnTo>
                  <a:lnTo>
                    <a:pt x="3468" y="78"/>
                  </a:lnTo>
                  <a:lnTo>
                    <a:pt x="3468" y="78"/>
                  </a:lnTo>
                  <a:lnTo>
                    <a:pt x="3468" y="78"/>
                  </a:lnTo>
                  <a:lnTo>
                    <a:pt x="3474" y="78"/>
                  </a:lnTo>
                  <a:lnTo>
                    <a:pt x="3474" y="78"/>
                  </a:lnTo>
                  <a:lnTo>
                    <a:pt x="3474" y="78"/>
                  </a:lnTo>
                  <a:lnTo>
                    <a:pt x="3474" y="78"/>
                  </a:lnTo>
                  <a:lnTo>
                    <a:pt x="3474" y="78"/>
                  </a:lnTo>
                  <a:lnTo>
                    <a:pt x="3474" y="78"/>
                  </a:lnTo>
                  <a:lnTo>
                    <a:pt x="3480" y="78"/>
                  </a:lnTo>
                  <a:lnTo>
                    <a:pt x="3480" y="72"/>
                  </a:lnTo>
                  <a:lnTo>
                    <a:pt x="3480" y="72"/>
                  </a:lnTo>
                  <a:lnTo>
                    <a:pt x="3480" y="72"/>
                  </a:lnTo>
                  <a:lnTo>
                    <a:pt x="3480" y="72"/>
                  </a:lnTo>
                  <a:lnTo>
                    <a:pt x="3480" y="72"/>
                  </a:lnTo>
                  <a:lnTo>
                    <a:pt x="3486" y="72"/>
                  </a:lnTo>
                  <a:lnTo>
                    <a:pt x="3486" y="72"/>
                  </a:lnTo>
                  <a:lnTo>
                    <a:pt x="3486" y="72"/>
                  </a:lnTo>
                  <a:lnTo>
                    <a:pt x="3486" y="72"/>
                  </a:lnTo>
                  <a:lnTo>
                    <a:pt x="3486" y="72"/>
                  </a:lnTo>
                  <a:lnTo>
                    <a:pt x="3486" y="72"/>
                  </a:lnTo>
                  <a:lnTo>
                    <a:pt x="3492" y="72"/>
                  </a:lnTo>
                  <a:lnTo>
                    <a:pt x="3492" y="72"/>
                  </a:lnTo>
                  <a:lnTo>
                    <a:pt x="3492" y="66"/>
                  </a:lnTo>
                  <a:lnTo>
                    <a:pt x="3492" y="66"/>
                  </a:lnTo>
                  <a:lnTo>
                    <a:pt x="3492" y="66"/>
                  </a:lnTo>
                  <a:lnTo>
                    <a:pt x="3492" y="66"/>
                  </a:lnTo>
                  <a:lnTo>
                    <a:pt x="3498" y="66"/>
                  </a:lnTo>
                  <a:lnTo>
                    <a:pt x="3498" y="66"/>
                  </a:lnTo>
                  <a:lnTo>
                    <a:pt x="3498" y="66"/>
                  </a:lnTo>
                  <a:lnTo>
                    <a:pt x="3498" y="66"/>
                  </a:lnTo>
                  <a:lnTo>
                    <a:pt x="3498" y="66"/>
                  </a:lnTo>
                  <a:lnTo>
                    <a:pt x="3498" y="66"/>
                  </a:lnTo>
                  <a:lnTo>
                    <a:pt x="3504" y="66"/>
                  </a:lnTo>
                  <a:lnTo>
                    <a:pt x="3504" y="66"/>
                  </a:lnTo>
                  <a:lnTo>
                    <a:pt x="3504" y="66"/>
                  </a:lnTo>
                  <a:lnTo>
                    <a:pt x="3504" y="60"/>
                  </a:lnTo>
                  <a:lnTo>
                    <a:pt x="3504" y="60"/>
                  </a:lnTo>
                  <a:lnTo>
                    <a:pt x="3504" y="60"/>
                  </a:lnTo>
                  <a:lnTo>
                    <a:pt x="3504" y="60"/>
                  </a:lnTo>
                  <a:lnTo>
                    <a:pt x="3510" y="60"/>
                  </a:lnTo>
                  <a:lnTo>
                    <a:pt x="3510" y="60"/>
                  </a:lnTo>
                  <a:lnTo>
                    <a:pt x="3510" y="60"/>
                  </a:lnTo>
                  <a:lnTo>
                    <a:pt x="3510" y="60"/>
                  </a:lnTo>
                  <a:lnTo>
                    <a:pt x="3510" y="60"/>
                  </a:lnTo>
                  <a:lnTo>
                    <a:pt x="3510" y="60"/>
                  </a:lnTo>
                  <a:lnTo>
                    <a:pt x="3516" y="60"/>
                  </a:lnTo>
                  <a:lnTo>
                    <a:pt x="3516" y="60"/>
                  </a:lnTo>
                  <a:lnTo>
                    <a:pt x="3516" y="60"/>
                  </a:lnTo>
                  <a:lnTo>
                    <a:pt x="3516" y="54"/>
                  </a:lnTo>
                  <a:lnTo>
                    <a:pt x="3516" y="54"/>
                  </a:lnTo>
                  <a:lnTo>
                    <a:pt x="3516" y="54"/>
                  </a:lnTo>
                  <a:lnTo>
                    <a:pt x="3522" y="54"/>
                  </a:lnTo>
                  <a:lnTo>
                    <a:pt x="3522" y="54"/>
                  </a:lnTo>
                  <a:lnTo>
                    <a:pt x="3522" y="54"/>
                  </a:lnTo>
                  <a:lnTo>
                    <a:pt x="3522" y="54"/>
                  </a:lnTo>
                  <a:lnTo>
                    <a:pt x="3522" y="54"/>
                  </a:lnTo>
                  <a:lnTo>
                    <a:pt x="3522" y="54"/>
                  </a:lnTo>
                  <a:lnTo>
                    <a:pt x="3528" y="54"/>
                  </a:lnTo>
                  <a:lnTo>
                    <a:pt x="3528" y="54"/>
                  </a:lnTo>
                  <a:lnTo>
                    <a:pt x="3528" y="54"/>
                  </a:lnTo>
                  <a:lnTo>
                    <a:pt x="3528" y="54"/>
                  </a:lnTo>
                  <a:lnTo>
                    <a:pt x="3528" y="54"/>
                  </a:lnTo>
                  <a:lnTo>
                    <a:pt x="3528" y="48"/>
                  </a:lnTo>
                  <a:lnTo>
                    <a:pt x="3534" y="48"/>
                  </a:lnTo>
                  <a:lnTo>
                    <a:pt x="3534" y="48"/>
                  </a:lnTo>
                  <a:lnTo>
                    <a:pt x="3534" y="48"/>
                  </a:lnTo>
                  <a:lnTo>
                    <a:pt x="3534" y="48"/>
                  </a:lnTo>
                  <a:lnTo>
                    <a:pt x="3534" y="48"/>
                  </a:lnTo>
                  <a:lnTo>
                    <a:pt x="3534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6" y="48"/>
                  </a:lnTo>
                  <a:lnTo>
                    <a:pt x="3546" y="42"/>
                  </a:lnTo>
                  <a:lnTo>
                    <a:pt x="3546" y="42"/>
                  </a:lnTo>
                  <a:lnTo>
                    <a:pt x="3546" y="42"/>
                  </a:lnTo>
                  <a:lnTo>
                    <a:pt x="3546" y="42"/>
                  </a:lnTo>
                  <a:lnTo>
                    <a:pt x="3546" y="42"/>
                  </a:lnTo>
                  <a:lnTo>
                    <a:pt x="3552" y="42"/>
                  </a:lnTo>
                  <a:lnTo>
                    <a:pt x="3552" y="42"/>
                  </a:lnTo>
                  <a:lnTo>
                    <a:pt x="3552" y="42"/>
                  </a:lnTo>
                  <a:lnTo>
                    <a:pt x="3552" y="42"/>
                  </a:lnTo>
                  <a:lnTo>
                    <a:pt x="3552" y="42"/>
                  </a:lnTo>
                  <a:lnTo>
                    <a:pt x="3552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64" y="42"/>
                  </a:lnTo>
                  <a:lnTo>
                    <a:pt x="3564" y="36"/>
                  </a:lnTo>
                  <a:lnTo>
                    <a:pt x="3564" y="36"/>
                  </a:lnTo>
                  <a:lnTo>
                    <a:pt x="3564" y="36"/>
                  </a:lnTo>
                  <a:lnTo>
                    <a:pt x="3564" y="36"/>
                  </a:lnTo>
                  <a:lnTo>
                    <a:pt x="3564" y="36"/>
                  </a:lnTo>
                  <a:lnTo>
                    <a:pt x="3570" y="36"/>
                  </a:lnTo>
                  <a:lnTo>
                    <a:pt x="3570" y="36"/>
                  </a:lnTo>
                  <a:lnTo>
                    <a:pt x="3570" y="36"/>
                  </a:lnTo>
                  <a:lnTo>
                    <a:pt x="3570" y="36"/>
                  </a:lnTo>
                  <a:lnTo>
                    <a:pt x="3570" y="36"/>
                  </a:lnTo>
                  <a:lnTo>
                    <a:pt x="3570" y="36"/>
                  </a:lnTo>
                  <a:lnTo>
                    <a:pt x="3576" y="36"/>
                  </a:lnTo>
                  <a:lnTo>
                    <a:pt x="3576" y="36"/>
                  </a:lnTo>
                  <a:lnTo>
                    <a:pt x="3576" y="36"/>
                  </a:lnTo>
                  <a:lnTo>
                    <a:pt x="3576" y="36"/>
                  </a:lnTo>
                  <a:lnTo>
                    <a:pt x="3576" y="36"/>
                  </a:lnTo>
                  <a:lnTo>
                    <a:pt x="3576" y="36"/>
                  </a:lnTo>
                  <a:lnTo>
                    <a:pt x="3576" y="36"/>
                  </a:lnTo>
                  <a:lnTo>
                    <a:pt x="3582" y="36"/>
                  </a:lnTo>
                  <a:lnTo>
                    <a:pt x="3582" y="36"/>
                  </a:lnTo>
                  <a:lnTo>
                    <a:pt x="3582" y="36"/>
                  </a:lnTo>
                  <a:lnTo>
                    <a:pt x="3582" y="36"/>
                  </a:lnTo>
                  <a:lnTo>
                    <a:pt x="3582" y="36"/>
                  </a:lnTo>
                  <a:lnTo>
                    <a:pt x="3582" y="30"/>
                  </a:lnTo>
                  <a:lnTo>
                    <a:pt x="3588" y="30"/>
                  </a:lnTo>
                  <a:lnTo>
                    <a:pt x="3588" y="30"/>
                  </a:lnTo>
                  <a:lnTo>
                    <a:pt x="3588" y="30"/>
                  </a:lnTo>
                  <a:lnTo>
                    <a:pt x="3588" y="30"/>
                  </a:lnTo>
                  <a:lnTo>
                    <a:pt x="3588" y="30"/>
                  </a:lnTo>
                  <a:lnTo>
                    <a:pt x="3588" y="30"/>
                  </a:lnTo>
                  <a:lnTo>
                    <a:pt x="3594" y="30"/>
                  </a:lnTo>
                  <a:lnTo>
                    <a:pt x="3594" y="30"/>
                  </a:lnTo>
                  <a:lnTo>
                    <a:pt x="3594" y="30"/>
                  </a:lnTo>
                  <a:lnTo>
                    <a:pt x="3594" y="30"/>
                  </a:lnTo>
                  <a:lnTo>
                    <a:pt x="3594" y="30"/>
                  </a:lnTo>
                  <a:lnTo>
                    <a:pt x="3594" y="30"/>
                  </a:lnTo>
                  <a:lnTo>
                    <a:pt x="3600" y="30"/>
                  </a:lnTo>
                  <a:lnTo>
                    <a:pt x="3600" y="30"/>
                  </a:lnTo>
                  <a:lnTo>
                    <a:pt x="3600" y="30"/>
                  </a:lnTo>
                  <a:lnTo>
                    <a:pt x="3600" y="30"/>
                  </a:lnTo>
                  <a:lnTo>
                    <a:pt x="3600" y="30"/>
                  </a:lnTo>
                  <a:lnTo>
                    <a:pt x="3600" y="30"/>
                  </a:lnTo>
                  <a:lnTo>
                    <a:pt x="3606" y="30"/>
                  </a:lnTo>
                  <a:lnTo>
                    <a:pt x="3606" y="30"/>
                  </a:lnTo>
                  <a:lnTo>
                    <a:pt x="3606" y="30"/>
                  </a:lnTo>
                  <a:lnTo>
                    <a:pt x="3606" y="30"/>
                  </a:lnTo>
                  <a:lnTo>
                    <a:pt x="3606" y="30"/>
                  </a:lnTo>
                  <a:lnTo>
                    <a:pt x="3606" y="30"/>
                  </a:lnTo>
                  <a:lnTo>
                    <a:pt x="3612" y="30"/>
                  </a:lnTo>
                  <a:lnTo>
                    <a:pt x="3612" y="30"/>
                  </a:lnTo>
                  <a:lnTo>
                    <a:pt x="3612" y="30"/>
                  </a:lnTo>
                  <a:lnTo>
                    <a:pt x="3612" y="30"/>
                  </a:lnTo>
                  <a:lnTo>
                    <a:pt x="3612" y="30"/>
                  </a:lnTo>
                  <a:lnTo>
                    <a:pt x="3612" y="30"/>
                  </a:lnTo>
                  <a:lnTo>
                    <a:pt x="3618" y="30"/>
                  </a:lnTo>
                  <a:lnTo>
                    <a:pt x="3618" y="30"/>
                  </a:lnTo>
                  <a:lnTo>
                    <a:pt x="3618" y="30"/>
                  </a:lnTo>
                  <a:lnTo>
                    <a:pt x="3618" y="30"/>
                  </a:lnTo>
                  <a:lnTo>
                    <a:pt x="3618" y="24"/>
                  </a:lnTo>
                  <a:lnTo>
                    <a:pt x="3618" y="24"/>
                  </a:lnTo>
                  <a:lnTo>
                    <a:pt x="3618" y="24"/>
                  </a:lnTo>
                  <a:lnTo>
                    <a:pt x="3624" y="24"/>
                  </a:lnTo>
                  <a:lnTo>
                    <a:pt x="3624" y="24"/>
                  </a:lnTo>
                  <a:lnTo>
                    <a:pt x="3624" y="24"/>
                  </a:lnTo>
                  <a:lnTo>
                    <a:pt x="3624" y="24"/>
                  </a:lnTo>
                  <a:lnTo>
                    <a:pt x="3624" y="24"/>
                  </a:lnTo>
                  <a:lnTo>
                    <a:pt x="3624" y="24"/>
                  </a:lnTo>
                  <a:lnTo>
                    <a:pt x="3630" y="24"/>
                  </a:lnTo>
                  <a:lnTo>
                    <a:pt x="3630" y="24"/>
                  </a:lnTo>
                  <a:lnTo>
                    <a:pt x="3630" y="24"/>
                  </a:lnTo>
                  <a:lnTo>
                    <a:pt x="3630" y="24"/>
                  </a:lnTo>
                  <a:lnTo>
                    <a:pt x="3630" y="24"/>
                  </a:lnTo>
                  <a:lnTo>
                    <a:pt x="3630" y="24"/>
                  </a:lnTo>
                  <a:lnTo>
                    <a:pt x="3636" y="24"/>
                  </a:lnTo>
                  <a:lnTo>
                    <a:pt x="3636" y="24"/>
                  </a:lnTo>
                  <a:lnTo>
                    <a:pt x="3636" y="24"/>
                  </a:lnTo>
                  <a:lnTo>
                    <a:pt x="3636" y="24"/>
                  </a:lnTo>
                  <a:lnTo>
                    <a:pt x="3636" y="24"/>
                  </a:lnTo>
                  <a:lnTo>
                    <a:pt x="3636" y="24"/>
                  </a:lnTo>
                  <a:lnTo>
                    <a:pt x="3642" y="24"/>
                  </a:lnTo>
                  <a:lnTo>
                    <a:pt x="3642" y="24"/>
                  </a:lnTo>
                  <a:lnTo>
                    <a:pt x="3642" y="24"/>
                  </a:lnTo>
                  <a:lnTo>
                    <a:pt x="3642" y="24"/>
                  </a:lnTo>
                  <a:lnTo>
                    <a:pt x="3642" y="24"/>
                  </a:lnTo>
                  <a:lnTo>
                    <a:pt x="3642" y="24"/>
                  </a:lnTo>
                  <a:lnTo>
                    <a:pt x="3648" y="24"/>
                  </a:lnTo>
                  <a:lnTo>
                    <a:pt x="3648" y="24"/>
                  </a:lnTo>
                  <a:lnTo>
                    <a:pt x="3648" y="24"/>
                  </a:lnTo>
                  <a:lnTo>
                    <a:pt x="3648" y="24"/>
                  </a:lnTo>
                  <a:lnTo>
                    <a:pt x="3648" y="24"/>
                  </a:lnTo>
                  <a:lnTo>
                    <a:pt x="3648" y="24"/>
                  </a:lnTo>
                  <a:lnTo>
                    <a:pt x="3654" y="24"/>
                  </a:lnTo>
                  <a:lnTo>
                    <a:pt x="3654" y="24"/>
                  </a:lnTo>
                  <a:lnTo>
                    <a:pt x="3654" y="24"/>
                  </a:lnTo>
                  <a:lnTo>
                    <a:pt x="3654" y="24"/>
                  </a:lnTo>
                  <a:lnTo>
                    <a:pt x="3654" y="24"/>
                  </a:lnTo>
                  <a:lnTo>
                    <a:pt x="3654" y="24"/>
                  </a:lnTo>
                  <a:lnTo>
                    <a:pt x="3660" y="18"/>
                  </a:lnTo>
                  <a:lnTo>
                    <a:pt x="3660" y="18"/>
                  </a:lnTo>
                  <a:lnTo>
                    <a:pt x="3660" y="18"/>
                  </a:lnTo>
                  <a:lnTo>
                    <a:pt x="3660" y="18"/>
                  </a:lnTo>
                  <a:lnTo>
                    <a:pt x="3660" y="18"/>
                  </a:lnTo>
                  <a:lnTo>
                    <a:pt x="3660" y="18"/>
                  </a:lnTo>
                  <a:lnTo>
                    <a:pt x="3660" y="18"/>
                  </a:lnTo>
                  <a:lnTo>
                    <a:pt x="3666" y="18"/>
                  </a:lnTo>
                  <a:lnTo>
                    <a:pt x="3666" y="18"/>
                  </a:lnTo>
                  <a:lnTo>
                    <a:pt x="3666" y="18"/>
                  </a:lnTo>
                  <a:lnTo>
                    <a:pt x="3666" y="18"/>
                  </a:lnTo>
                  <a:lnTo>
                    <a:pt x="3666" y="18"/>
                  </a:lnTo>
                  <a:lnTo>
                    <a:pt x="3666" y="18"/>
                  </a:lnTo>
                  <a:lnTo>
                    <a:pt x="3672" y="18"/>
                  </a:lnTo>
                  <a:lnTo>
                    <a:pt x="3672" y="18"/>
                  </a:lnTo>
                  <a:lnTo>
                    <a:pt x="3672" y="18"/>
                  </a:lnTo>
                  <a:lnTo>
                    <a:pt x="3672" y="18"/>
                  </a:lnTo>
                  <a:lnTo>
                    <a:pt x="3672" y="18"/>
                  </a:lnTo>
                  <a:lnTo>
                    <a:pt x="3672" y="18"/>
                  </a:lnTo>
                  <a:lnTo>
                    <a:pt x="3678" y="18"/>
                  </a:lnTo>
                  <a:lnTo>
                    <a:pt x="3678" y="18"/>
                  </a:lnTo>
                  <a:lnTo>
                    <a:pt x="3678" y="18"/>
                  </a:lnTo>
                  <a:lnTo>
                    <a:pt x="3678" y="18"/>
                  </a:lnTo>
                  <a:lnTo>
                    <a:pt x="3678" y="18"/>
                  </a:lnTo>
                  <a:lnTo>
                    <a:pt x="3678" y="18"/>
                  </a:lnTo>
                  <a:lnTo>
                    <a:pt x="3684" y="18"/>
                  </a:lnTo>
                  <a:lnTo>
                    <a:pt x="3684" y="18"/>
                  </a:lnTo>
                  <a:lnTo>
                    <a:pt x="3684" y="18"/>
                  </a:lnTo>
                  <a:lnTo>
                    <a:pt x="3684" y="18"/>
                  </a:lnTo>
                  <a:lnTo>
                    <a:pt x="3684" y="18"/>
                  </a:lnTo>
                  <a:lnTo>
                    <a:pt x="3684" y="18"/>
                  </a:lnTo>
                  <a:lnTo>
                    <a:pt x="3690" y="18"/>
                  </a:lnTo>
                  <a:lnTo>
                    <a:pt x="3690" y="18"/>
                  </a:lnTo>
                  <a:lnTo>
                    <a:pt x="3690" y="18"/>
                  </a:lnTo>
                  <a:lnTo>
                    <a:pt x="3690" y="18"/>
                  </a:lnTo>
                  <a:lnTo>
                    <a:pt x="3690" y="18"/>
                  </a:lnTo>
                  <a:lnTo>
                    <a:pt x="3690" y="18"/>
                  </a:lnTo>
                  <a:lnTo>
                    <a:pt x="3696" y="18"/>
                  </a:lnTo>
                  <a:lnTo>
                    <a:pt x="3696" y="18"/>
                  </a:lnTo>
                  <a:lnTo>
                    <a:pt x="3696" y="12"/>
                  </a:lnTo>
                  <a:lnTo>
                    <a:pt x="3696" y="12"/>
                  </a:lnTo>
                  <a:lnTo>
                    <a:pt x="3696" y="12"/>
                  </a:lnTo>
                  <a:lnTo>
                    <a:pt x="3696" y="12"/>
                  </a:lnTo>
                  <a:lnTo>
                    <a:pt x="3702" y="12"/>
                  </a:lnTo>
                  <a:lnTo>
                    <a:pt x="3702" y="12"/>
                  </a:lnTo>
                  <a:lnTo>
                    <a:pt x="3702" y="12"/>
                  </a:lnTo>
                  <a:lnTo>
                    <a:pt x="3702" y="12"/>
                  </a:lnTo>
                  <a:lnTo>
                    <a:pt x="3702" y="12"/>
                  </a:lnTo>
                  <a:lnTo>
                    <a:pt x="3702" y="12"/>
                  </a:lnTo>
                  <a:lnTo>
                    <a:pt x="3702" y="12"/>
                  </a:lnTo>
                  <a:lnTo>
                    <a:pt x="3708" y="12"/>
                  </a:lnTo>
                  <a:lnTo>
                    <a:pt x="3708" y="12"/>
                  </a:lnTo>
                  <a:lnTo>
                    <a:pt x="3708" y="12"/>
                  </a:lnTo>
                  <a:lnTo>
                    <a:pt x="3708" y="12"/>
                  </a:lnTo>
                  <a:lnTo>
                    <a:pt x="3708" y="12"/>
                  </a:lnTo>
                  <a:lnTo>
                    <a:pt x="3708" y="12"/>
                  </a:lnTo>
                  <a:lnTo>
                    <a:pt x="3714" y="12"/>
                  </a:lnTo>
                  <a:lnTo>
                    <a:pt x="3714" y="12"/>
                  </a:lnTo>
                  <a:lnTo>
                    <a:pt x="3714" y="12"/>
                  </a:lnTo>
                  <a:lnTo>
                    <a:pt x="3714" y="12"/>
                  </a:lnTo>
                  <a:lnTo>
                    <a:pt x="3714" y="12"/>
                  </a:lnTo>
                  <a:lnTo>
                    <a:pt x="3714" y="12"/>
                  </a:lnTo>
                  <a:lnTo>
                    <a:pt x="3720" y="12"/>
                  </a:lnTo>
                  <a:lnTo>
                    <a:pt x="3720" y="12"/>
                  </a:lnTo>
                  <a:lnTo>
                    <a:pt x="3720" y="12"/>
                  </a:lnTo>
                  <a:lnTo>
                    <a:pt x="3720" y="12"/>
                  </a:lnTo>
                  <a:lnTo>
                    <a:pt x="3720" y="12"/>
                  </a:lnTo>
                  <a:lnTo>
                    <a:pt x="3720" y="12"/>
                  </a:lnTo>
                  <a:lnTo>
                    <a:pt x="3726" y="12"/>
                  </a:lnTo>
                  <a:lnTo>
                    <a:pt x="3726" y="12"/>
                  </a:lnTo>
                  <a:lnTo>
                    <a:pt x="3726" y="12"/>
                  </a:lnTo>
                  <a:lnTo>
                    <a:pt x="3726" y="12"/>
                  </a:lnTo>
                  <a:lnTo>
                    <a:pt x="3726" y="12"/>
                  </a:lnTo>
                  <a:lnTo>
                    <a:pt x="3726" y="12"/>
                  </a:lnTo>
                  <a:lnTo>
                    <a:pt x="3732" y="12"/>
                  </a:lnTo>
                  <a:lnTo>
                    <a:pt x="3732" y="12"/>
                  </a:lnTo>
                  <a:lnTo>
                    <a:pt x="3732" y="12"/>
                  </a:lnTo>
                  <a:lnTo>
                    <a:pt x="3732" y="12"/>
                  </a:lnTo>
                  <a:lnTo>
                    <a:pt x="3732" y="12"/>
                  </a:lnTo>
                  <a:lnTo>
                    <a:pt x="3732" y="6"/>
                  </a:lnTo>
                  <a:lnTo>
                    <a:pt x="3738" y="6"/>
                  </a:lnTo>
                  <a:lnTo>
                    <a:pt x="3738" y="6"/>
                  </a:lnTo>
                  <a:lnTo>
                    <a:pt x="3738" y="6"/>
                  </a:lnTo>
                  <a:lnTo>
                    <a:pt x="3738" y="6"/>
                  </a:lnTo>
                  <a:lnTo>
                    <a:pt x="3738" y="6"/>
                  </a:lnTo>
                  <a:lnTo>
                    <a:pt x="3738" y="6"/>
                  </a:lnTo>
                  <a:lnTo>
                    <a:pt x="3744" y="6"/>
                  </a:lnTo>
                  <a:lnTo>
                    <a:pt x="3744" y="6"/>
                  </a:lnTo>
                  <a:lnTo>
                    <a:pt x="3744" y="6"/>
                  </a:lnTo>
                  <a:lnTo>
                    <a:pt x="3744" y="6"/>
                  </a:lnTo>
                  <a:lnTo>
                    <a:pt x="3744" y="6"/>
                  </a:lnTo>
                  <a:lnTo>
                    <a:pt x="3744" y="6"/>
                  </a:lnTo>
                  <a:lnTo>
                    <a:pt x="3744" y="6"/>
                  </a:lnTo>
                  <a:lnTo>
                    <a:pt x="3750" y="6"/>
                  </a:lnTo>
                  <a:lnTo>
                    <a:pt x="3750" y="6"/>
                  </a:lnTo>
                  <a:lnTo>
                    <a:pt x="3750" y="6"/>
                  </a:lnTo>
                  <a:lnTo>
                    <a:pt x="3750" y="6"/>
                  </a:lnTo>
                  <a:lnTo>
                    <a:pt x="3750" y="6"/>
                  </a:lnTo>
                  <a:lnTo>
                    <a:pt x="3750" y="6"/>
                  </a:lnTo>
                  <a:lnTo>
                    <a:pt x="3756" y="6"/>
                  </a:lnTo>
                  <a:lnTo>
                    <a:pt x="3756" y="6"/>
                  </a:lnTo>
                  <a:lnTo>
                    <a:pt x="3756" y="6"/>
                  </a:lnTo>
                  <a:lnTo>
                    <a:pt x="3756" y="6"/>
                  </a:lnTo>
                  <a:lnTo>
                    <a:pt x="3756" y="6"/>
                  </a:lnTo>
                  <a:lnTo>
                    <a:pt x="3756" y="6"/>
                  </a:lnTo>
                  <a:lnTo>
                    <a:pt x="3762" y="6"/>
                  </a:lnTo>
                  <a:lnTo>
                    <a:pt x="3762" y="6"/>
                  </a:lnTo>
                  <a:lnTo>
                    <a:pt x="3762" y="6"/>
                  </a:lnTo>
                  <a:lnTo>
                    <a:pt x="3762" y="6"/>
                  </a:lnTo>
                  <a:lnTo>
                    <a:pt x="3762" y="6"/>
                  </a:lnTo>
                  <a:lnTo>
                    <a:pt x="3762" y="6"/>
                  </a:lnTo>
                  <a:lnTo>
                    <a:pt x="3768" y="6"/>
                  </a:lnTo>
                  <a:lnTo>
                    <a:pt x="3768" y="6"/>
                  </a:lnTo>
                  <a:lnTo>
                    <a:pt x="3768" y="6"/>
                  </a:lnTo>
                  <a:lnTo>
                    <a:pt x="3768" y="6"/>
                  </a:lnTo>
                  <a:lnTo>
                    <a:pt x="3768" y="6"/>
                  </a:lnTo>
                  <a:lnTo>
                    <a:pt x="3768" y="6"/>
                  </a:lnTo>
                  <a:lnTo>
                    <a:pt x="3774" y="6"/>
                  </a:lnTo>
                  <a:lnTo>
                    <a:pt x="3774" y="6"/>
                  </a:lnTo>
                  <a:lnTo>
                    <a:pt x="3774" y="6"/>
                  </a:lnTo>
                  <a:lnTo>
                    <a:pt x="3774" y="6"/>
                  </a:lnTo>
                  <a:lnTo>
                    <a:pt x="3774" y="6"/>
                  </a:lnTo>
                  <a:lnTo>
                    <a:pt x="3774" y="6"/>
                  </a:lnTo>
                  <a:lnTo>
                    <a:pt x="3780" y="6"/>
                  </a:lnTo>
                  <a:lnTo>
                    <a:pt x="3780" y="6"/>
                  </a:lnTo>
                  <a:lnTo>
                    <a:pt x="3780" y="6"/>
                  </a:lnTo>
                  <a:lnTo>
                    <a:pt x="3780" y="6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6"/>
                  </a:lnTo>
                  <a:lnTo>
                    <a:pt x="3876" y="6"/>
                  </a:lnTo>
                  <a:lnTo>
                    <a:pt x="3876" y="6"/>
                  </a:lnTo>
                  <a:lnTo>
                    <a:pt x="3876" y="6"/>
                  </a:lnTo>
                  <a:lnTo>
                    <a:pt x="3876" y="6"/>
                  </a:lnTo>
                  <a:lnTo>
                    <a:pt x="3876" y="6"/>
                  </a:lnTo>
                  <a:lnTo>
                    <a:pt x="3882" y="6"/>
                  </a:lnTo>
                  <a:lnTo>
                    <a:pt x="3882" y="6"/>
                  </a:lnTo>
                  <a:lnTo>
                    <a:pt x="3882" y="6"/>
                  </a:lnTo>
                  <a:lnTo>
                    <a:pt x="3882" y="6"/>
                  </a:lnTo>
                  <a:lnTo>
                    <a:pt x="3882" y="6"/>
                  </a:lnTo>
                  <a:lnTo>
                    <a:pt x="3882" y="6"/>
                  </a:lnTo>
                  <a:lnTo>
                    <a:pt x="3882" y="6"/>
                  </a:lnTo>
                  <a:lnTo>
                    <a:pt x="3888" y="6"/>
                  </a:lnTo>
                  <a:lnTo>
                    <a:pt x="3888" y="6"/>
                  </a:lnTo>
                  <a:lnTo>
                    <a:pt x="3888" y="6"/>
                  </a:lnTo>
                  <a:lnTo>
                    <a:pt x="3888" y="6"/>
                  </a:lnTo>
                  <a:lnTo>
                    <a:pt x="3888" y="6"/>
                  </a:lnTo>
                  <a:lnTo>
                    <a:pt x="3888" y="6"/>
                  </a:lnTo>
                  <a:lnTo>
                    <a:pt x="3894" y="6"/>
                  </a:lnTo>
                  <a:lnTo>
                    <a:pt x="3894" y="6"/>
                  </a:lnTo>
                  <a:lnTo>
                    <a:pt x="3894" y="6"/>
                  </a:lnTo>
                  <a:lnTo>
                    <a:pt x="3894" y="6"/>
                  </a:lnTo>
                  <a:lnTo>
                    <a:pt x="3894" y="6"/>
                  </a:lnTo>
                  <a:lnTo>
                    <a:pt x="3894" y="6"/>
                  </a:lnTo>
                  <a:lnTo>
                    <a:pt x="3900" y="6"/>
                  </a:lnTo>
                  <a:lnTo>
                    <a:pt x="3900" y="6"/>
                  </a:lnTo>
                  <a:lnTo>
                    <a:pt x="3900" y="6"/>
                  </a:lnTo>
                  <a:lnTo>
                    <a:pt x="3900" y="6"/>
                  </a:lnTo>
                  <a:lnTo>
                    <a:pt x="3900" y="6"/>
                  </a:lnTo>
                  <a:lnTo>
                    <a:pt x="3900" y="6"/>
                  </a:lnTo>
                  <a:lnTo>
                    <a:pt x="3906" y="6"/>
                  </a:lnTo>
                  <a:lnTo>
                    <a:pt x="3906" y="6"/>
                  </a:lnTo>
                  <a:lnTo>
                    <a:pt x="3906" y="6"/>
                  </a:lnTo>
                  <a:lnTo>
                    <a:pt x="3906" y="6"/>
                  </a:lnTo>
                  <a:lnTo>
                    <a:pt x="3906" y="6"/>
                  </a:lnTo>
                  <a:lnTo>
                    <a:pt x="3906" y="6"/>
                  </a:lnTo>
                  <a:lnTo>
                    <a:pt x="3912" y="6"/>
                  </a:lnTo>
                  <a:lnTo>
                    <a:pt x="3912" y="6"/>
                  </a:lnTo>
                  <a:lnTo>
                    <a:pt x="3912" y="6"/>
                  </a:lnTo>
                  <a:lnTo>
                    <a:pt x="3912" y="6"/>
                  </a:lnTo>
                  <a:lnTo>
                    <a:pt x="3912" y="6"/>
                  </a:lnTo>
                  <a:lnTo>
                    <a:pt x="3912" y="6"/>
                  </a:lnTo>
                  <a:lnTo>
                    <a:pt x="3918" y="6"/>
                  </a:lnTo>
                  <a:lnTo>
                    <a:pt x="3918" y="6"/>
                  </a:lnTo>
                  <a:lnTo>
                    <a:pt x="3918" y="6"/>
                  </a:lnTo>
                  <a:lnTo>
                    <a:pt x="3918" y="6"/>
                  </a:lnTo>
                  <a:lnTo>
                    <a:pt x="3918" y="12"/>
                  </a:lnTo>
                  <a:lnTo>
                    <a:pt x="3918" y="12"/>
                  </a:lnTo>
                  <a:lnTo>
                    <a:pt x="3924" y="12"/>
                  </a:lnTo>
                  <a:lnTo>
                    <a:pt x="3924" y="12"/>
                  </a:lnTo>
                  <a:lnTo>
                    <a:pt x="3924" y="12"/>
                  </a:lnTo>
                  <a:lnTo>
                    <a:pt x="3924" y="12"/>
                  </a:lnTo>
                  <a:lnTo>
                    <a:pt x="3924" y="12"/>
                  </a:lnTo>
                  <a:lnTo>
                    <a:pt x="3924" y="12"/>
                  </a:lnTo>
                  <a:lnTo>
                    <a:pt x="3924" y="12"/>
                  </a:lnTo>
                  <a:lnTo>
                    <a:pt x="3930" y="12"/>
                  </a:lnTo>
                  <a:lnTo>
                    <a:pt x="3930" y="12"/>
                  </a:lnTo>
                  <a:lnTo>
                    <a:pt x="3930" y="12"/>
                  </a:lnTo>
                  <a:lnTo>
                    <a:pt x="3930" y="12"/>
                  </a:lnTo>
                  <a:lnTo>
                    <a:pt x="3930" y="12"/>
                  </a:lnTo>
                  <a:lnTo>
                    <a:pt x="3930" y="12"/>
                  </a:lnTo>
                  <a:lnTo>
                    <a:pt x="3936" y="12"/>
                  </a:lnTo>
                  <a:lnTo>
                    <a:pt x="3936" y="12"/>
                  </a:lnTo>
                  <a:lnTo>
                    <a:pt x="3936" y="12"/>
                  </a:lnTo>
                  <a:lnTo>
                    <a:pt x="3936" y="12"/>
                  </a:lnTo>
                  <a:lnTo>
                    <a:pt x="3936" y="12"/>
                  </a:lnTo>
                  <a:lnTo>
                    <a:pt x="3936" y="12"/>
                  </a:lnTo>
                  <a:lnTo>
                    <a:pt x="3942" y="12"/>
                  </a:lnTo>
                  <a:lnTo>
                    <a:pt x="3942" y="12"/>
                  </a:lnTo>
                  <a:lnTo>
                    <a:pt x="3942" y="12"/>
                  </a:lnTo>
                  <a:lnTo>
                    <a:pt x="3942" y="12"/>
                  </a:lnTo>
                  <a:lnTo>
                    <a:pt x="3942" y="12"/>
                  </a:lnTo>
                  <a:lnTo>
                    <a:pt x="3942" y="12"/>
                  </a:lnTo>
                  <a:lnTo>
                    <a:pt x="3948" y="12"/>
                  </a:lnTo>
                  <a:lnTo>
                    <a:pt x="3948" y="12"/>
                  </a:lnTo>
                  <a:lnTo>
                    <a:pt x="3948" y="12"/>
                  </a:lnTo>
                  <a:lnTo>
                    <a:pt x="3948" y="12"/>
                  </a:lnTo>
                  <a:lnTo>
                    <a:pt x="3948" y="18"/>
                  </a:lnTo>
                  <a:lnTo>
                    <a:pt x="3948" y="18"/>
                  </a:lnTo>
                  <a:lnTo>
                    <a:pt x="3954" y="18"/>
                  </a:lnTo>
                  <a:lnTo>
                    <a:pt x="3954" y="18"/>
                  </a:lnTo>
                  <a:lnTo>
                    <a:pt x="3954" y="18"/>
                  </a:lnTo>
                  <a:lnTo>
                    <a:pt x="3954" y="18"/>
                  </a:lnTo>
                  <a:lnTo>
                    <a:pt x="3954" y="18"/>
                  </a:lnTo>
                  <a:lnTo>
                    <a:pt x="3954" y="18"/>
                  </a:lnTo>
                  <a:lnTo>
                    <a:pt x="3960" y="18"/>
                  </a:lnTo>
                  <a:lnTo>
                    <a:pt x="3960" y="18"/>
                  </a:lnTo>
                  <a:lnTo>
                    <a:pt x="3960" y="18"/>
                  </a:lnTo>
                  <a:lnTo>
                    <a:pt x="3960" y="18"/>
                  </a:lnTo>
                  <a:lnTo>
                    <a:pt x="3960" y="18"/>
                  </a:lnTo>
                  <a:lnTo>
                    <a:pt x="3960" y="18"/>
                  </a:lnTo>
                  <a:lnTo>
                    <a:pt x="3966" y="18"/>
                  </a:lnTo>
                  <a:lnTo>
                    <a:pt x="3966" y="18"/>
                  </a:lnTo>
                  <a:lnTo>
                    <a:pt x="3966" y="18"/>
                  </a:lnTo>
                  <a:lnTo>
                    <a:pt x="3966" y="18"/>
                  </a:lnTo>
                  <a:lnTo>
                    <a:pt x="3966" y="18"/>
                  </a:lnTo>
                  <a:lnTo>
                    <a:pt x="3966" y="18"/>
                  </a:lnTo>
                  <a:lnTo>
                    <a:pt x="3972" y="18"/>
                  </a:lnTo>
                  <a:lnTo>
                    <a:pt x="3972" y="18"/>
                  </a:lnTo>
                  <a:lnTo>
                    <a:pt x="3972" y="18"/>
                  </a:lnTo>
                  <a:lnTo>
                    <a:pt x="3972" y="18"/>
                  </a:lnTo>
                  <a:lnTo>
                    <a:pt x="3972" y="24"/>
                  </a:lnTo>
                  <a:lnTo>
                    <a:pt x="3972" y="24"/>
                  </a:lnTo>
                  <a:lnTo>
                    <a:pt x="3972" y="24"/>
                  </a:lnTo>
                  <a:lnTo>
                    <a:pt x="3978" y="24"/>
                  </a:lnTo>
                  <a:lnTo>
                    <a:pt x="3978" y="24"/>
                  </a:lnTo>
                  <a:lnTo>
                    <a:pt x="3978" y="24"/>
                  </a:lnTo>
                  <a:lnTo>
                    <a:pt x="3978" y="24"/>
                  </a:lnTo>
                  <a:lnTo>
                    <a:pt x="3978" y="24"/>
                  </a:lnTo>
                  <a:lnTo>
                    <a:pt x="3978" y="24"/>
                  </a:lnTo>
                  <a:lnTo>
                    <a:pt x="3984" y="24"/>
                  </a:lnTo>
                  <a:lnTo>
                    <a:pt x="3984" y="24"/>
                  </a:lnTo>
                  <a:lnTo>
                    <a:pt x="3984" y="24"/>
                  </a:lnTo>
                  <a:lnTo>
                    <a:pt x="3984" y="24"/>
                  </a:lnTo>
                  <a:lnTo>
                    <a:pt x="3984" y="24"/>
                  </a:lnTo>
                  <a:lnTo>
                    <a:pt x="3984" y="24"/>
                  </a:lnTo>
                  <a:lnTo>
                    <a:pt x="3990" y="24"/>
                  </a:lnTo>
                  <a:lnTo>
                    <a:pt x="3990" y="24"/>
                  </a:lnTo>
                  <a:lnTo>
                    <a:pt x="3990" y="24"/>
                  </a:lnTo>
                  <a:lnTo>
                    <a:pt x="3990" y="24"/>
                  </a:lnTo>
                  <a:lnTo>
                    <a:pt x="3990" y="24"/>
                  </a:lnTo>
                  <a:lnTo>
                    <a:pt x="3990" y="24"/>
                  </a:lnTo>
                  <a:lnTo>
                    <a:pt x="3996" y="30"/>
                  </a:lnTo>
                  <a:lnTo>
                    <a:pt x="3996" y="30"/>
                  </a:lnTo>
                  <a:lnTo>
                    <a:pt x="3996" y="30"/>
                  </a:lnTo>
                  <a:lnTo>
                    <a:pt x="3996" y="30"/>
                  </a:lnTo>
                  <a:lnTo>
                    <a:pt x="3996" y="30"/>
                  </a:lnTo>
                  <a:lnTo>
                    <a:pt x="3996" y="30"/>
                  </a:lnTo>
                  <a:lnTo>
                    <a:pt x="4002" y="30"/>
                  </a:lnTo>
                  <a:lnTo>
                    <a:pt x="4002" y="30"/>
                  </a:lnTo>
                  <a:lnTo>
                    <a:pt x="4002" y="30"/>
                  </a:lnTo>
                  <a:lnTo>
                    <a:pt x="4002" y="30"/>
                  </a:lnTo>
                  <a:lnTo>
                    <a:pt x="4002" y="30"/>
                  </a:lnTo>
                  <a:lnTo>
                    <a:pt x="4002" y="30"/>
                  </a:lnTo>
                  <a:lnTo>
                    <a:pt x="4008" y="30"/>
                  </a:lnTo>
                  <a:lnTo>
                    <a:pt x="4008" y="30"/>
                  </a:lnTo>
                  <a:lnTo>
                    <a:pt x="4008" y="30"/>
                  </a:lnTo>
                  <a:lnTo>
                    <a:pt x="4008" y="30"/>
                  </a:lnTo>
                  <a:lnTo>
                    <a:pt x="4008" y="30"/>
                  </a:lnTo>
                  <a:lnTo>
                    <a:pt x="4008" y="30"/>
                  </a:lnTo>
                  <a:lnTo>
                    <a:pt x="4014" y="30"/>
                  </a:lnTo>
                  <a:lnTo>
                    <a:pt x="4014" y="36"/>
                  </a:lnTo>
                  <a:lnTo>
                    <a:pt x="4014" y="36"/>
                  </a:lnTo>
                  <a:lnTo>
                    <a:pt x="4014" y="36"/>
                  </a:lnTo>
                  <a:lnTo>
                    <a:pt x="4014" y="36"/>
                  </a:lnTo>
                  <a:lnTo>
                    <a:pt x="4014" y="36"/>
                  </a:lnTo>
                  <a:lnTo>
                    <a:pt x="4014" y="36"/>
                  </a:lnTo>
                  <a:lnTo>
                    <a:pt x="4020" y="36"/>
                  </a:lnTo>
                  <a:lnTo>
                    <a:pt x="4020" y="36"/>
                  </a:lnTo>
                  <a:lnTo>
                    <a:pt x="4020" y="36"/>
                  </a:lnTo>
                  <a:lnTo>
                    <a:pt x="4020" y="36"/>
                  </a:lnTo>
                  <a:lnTo>
                    <a:pt x="4020" y="36"/>
                  </a:lnTo>
                  <a:lnTo>
                    <a:pt x="4020" y="36"/>
                  </a:lnTo>
                  <a:lnTo>
                    <a:pt x="4026" y="36"/>
                  </a:lnTo>
                  <a:lnTo>
                    <a:pt x="4026" y="36"/>
                  </a:lnTo>
                  <a:lnTo>
                    <a:pt x="4026" y="36"/>
                  </a:lnTo>
                  <a:lnTo>
                    <a:pt x="4026" y="36"/>
                  </a:lnTo>
                  <a:lnTo>
                    <a:pt x="4026" y="36"/>
                  </a:lnTo>
                  <a:lnTo>
                    <a:pt x="4026" y="42"/>
                  </a:lnTo>
                  <a:lnTo>
                    <a:pt x="4032" y="42"/>
                  </a:lnTo>
                  <a:lnTo>
                    <a:pt x="4032" y="42"/>
                  </a:lnTo>
                  <a:lnTo>
                    <a:pt x="4032" y="42"/>
                  </a:lnTo>
                  <a:lnTo>
                    <a:pt x="4032" y="42"/>
                  </a:lnTo>
                  <a:lnTo>
                    <a:pt x="4032" y="42"/>
                  </a:lnTo>
                  <a:lnTo>
                    <a:pt x="4032" y="42"/>
                  </a:lnTo>
                  <a:lnTo>
                    <a:pt x="4038" y="42"/>
                  </a:lnTo>
                  <a:lnTo>
                    <a:pt x="4038" y="42"/>
                  </a:lnTo>
                  <a:lnTo>
                    <a:pt x="4038" y="42"/>
                  </a:lnTo>
                  <a:lnTo>
                    <a:pt x="4038" y="42"/>
                  </a:lnTo>
                  <a:lnTo>
                    <a:pt x="4038" y="42"/>
                  </a:lnTo>
                  <a:lnTo>
                    <a:pt x="4038" y="42"/>
                  </a:lnTo>
                  <a:lnTo>
                    <a:pt x="4044" y="42"/>
                  </a:lnTo>
                  <a:lnTo>
                    <a:pt x="4044" y="42"/>
                  </a:lnTo>
                  <a:lnTo>
                    <a:pt x="4044" y="42"/>
                  </a:lnTo>
                  <a:lnTo>
                    <a:pt x="4044" y="48"/>
                  </a:lnTo>
                  <a:lnTo>
                    <a:pt x="4044" y="48"/>
                  </a:lnTo>
                  <a:lnTo>
                    <a:pt x="4044" y="48"/>
                  </a:lnTo>
                  <a:lnTo>
                    <a:pt x="4050" y="48"/>
                  </a:lnTo>
                  <a:lnTo>
                    <a:pt x="4050" y="48"/>
                  </a:lnTo>
                  <a:lnTo>
                    <a:pt x="4050" y="48"/>
                  </a:lnTo>
                  <a:lnTo>
                    <a:pt x="4050" y="48"/>
                  </a:lnTo>
                  <a:lnTo>
                    <a:pt x="4050" y="48"/>
                  </a:lnTo>
                  <a:lnTo>
                    <a:pt x="4050" y="48"/>
                  </a:lnTo>
                  <a:lnTo>
                    <a:pt x="4056" y="48"/>
                  </a:lnTo>
                  <a:lnTo>
                    <a:pt x="4056" y="48"/>
                  </a:lnTo>
                  <a:lnTo>
                    <a:pt x="4056" y="48"/>
                  </a:lnTo>
                  <a:lnTo>
                    <a:pt x="4056" y="48"/>
                  </a:lnTo>
                  <a:lnTo>
                    <a:pt x="4056" y="48"/>
                  </a:lnTo>
                  <a:lnTo>
                    <a:pt x="4056" y="48"/>
                  </a:lnTo>
                  <a:lnTo>
                    <a:pt x="4062" y="54"/>
                  </a:lnTo>
                  <a:lnTo>
                    <a:pt x="4062" y="54"/>
                  </a:lnTo>
                  <a:lnTo>
                    <a:pt x="4062" y="54"/>
                  </a:lnTo>
                  <a:lnTo>
                    <a:pt x="4062" y="54"/>
                  </a:lnTo>
                  <a:lnTo>
                    <a:pt x="4062" y="54"/>
                  </a:lnTo>
                  <a:lnTo>
                    <a:pt x="4062" y="54"/>
                  </a:lnTo>
                  <a:lnTo>
                    <a:pt x="4062" y="54"/>
                  </a:lnTo>
                  <a:lnTo>
                    <a:pt x="4068" y="54"/>
                  </a:lnTo>
                  <a:lnTo>
                    <a:pt x="4068" y="54"/>
                  </a:lnTo>
                  <a:lnTo>
                    <a:pt x="4068" y="54"/>
                  </a:lnTo>
                  <a:lnTo>
                    <a:pt x="4068" y="54"/>
                  </a:lnTo>
                  <a:lnTo>
                    <a:pt x="4068" y="54"/>
                  </a:lnTo>
                  <a:lnTo>
                    <a:pt x="4068" y="54"/>
                  </a:lnTo>
                  <a:lnTo>
                    <a:pt x="4074" y="54"/>
                  </a:lnTo>
                  <a:lnTo>
                    <a:pt x="4074" y="54"/>
                  </a:lnTo>
                  <a:lnTo>
                    <a:pt x="4074" y="54"/>
                  </a:lnTo>
                  <a:lnTo>
                    <a:pt x="4074" y="54"/>
                  </a:lnTo>
                  <a:lnTo>
                    <a:pt x="4074" y="54"/>
                  </a:lnTo>
                  <a:lnTo>
                    <a:pt x="4074" y="54"/>
                  </a:lnTo>
                  <a:lnTo>
                    <a:pt x="4080" y="60"/>
                  </a:lnTo>
                  <a:lnTo>
                    <a:pt x="4080" y="60"/>
                  </a:lnTo>
                  <a:lnTo>
                    <a:pt x="4080" y="60"/>
                  </a:lnTo>
                  <a:lnTo>
                    <a:pt x="4080" y="60"/>
                  </a:lnTo>
                  <a:lnTo>
                    <a:pt x="4080" y="60"/>
                  </a:lnTo>
                  <a:lnTo>
                    <a:pt x="4080" y="60"/>
                  </a:lnTo>
                  <a:lnTo>
                    <a:pt x="4086" y="60"/>
                  </a:lnTo>
                  <a:lnTo>
                    <a:pt x="4086" y="60"/>
                  </a:lnTo>
                  <a:lnTo>
                    <a:pt x="4086" y="60"/>
                  </a:lnTo>
                  <a:lnTo>
                    <a:pt x="4086" y="60"/>
                  </a:lnTo>
                  <a:lnTo>
                    <a:pt x="4086" y="60"/>
                  </a:lnTo>
                  <a:lnTo>
                    <a:pt x="4086" y="60"/>
                  </a:lnTo>
                  <a:lnTo>
                    <a:pt x="4092" y="60"/>
                  </a:lnTo>
                  <a:lnTo>
                    <a:pt x="4092" y="60"/>
                  </a:lnTo>
                  <a:lnTo>
                    <a:pt x="4092" y="60"/>
                  </a:lnTo>
                  <a:lnTo>
                    <a:pt x="4092" y="60"/>
                  </a:lnTo>
                  <a:lnTo>
                    <a:pt x="4092" y="60"/>
                  </a:lnTo>
                  <a:lnTo>
                    <a:pt x="4092" y="60"/>
                  </a:lnTo>
                  <a:lnTo>
                    <a:pt x="4098" y="60"/>
                  </a:lnTo>
                  <a:lnTo>
                    <a:pt x="4098" y="60"/>
                  </a:lnTo>
                  <a:lnTo>
                    <a:pt x="4098" y="60"/>
                  </a:lnTo>
                  <a:lnTo>
                    <a:pt x="4098" y="60"/>
                  </a:lnTo>
                  <a:lnTo>
                    <a:pt x="4098" y="60"/>
                  </a:lnTo>
                  <a:lnTo>
                    <a:pt x="4098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10" y="66"/>
                  </a:lnTo>
                  <a:lnTo>
                    <a:pt x="4110" y="66"/>
                  </a:lnTo>
                  <a:lnTo>
                    <a:pt x="4110" y="66"/>
                  </a:lnTo>
                  <a:lnTo>
                    <a:pt x="4110" y="66"/>
                  </a:lnTo>
                  <a:lnTo>
                    <a:pt x="4110" y="66"/>
                  </a:lnTo>
                  <a:lnTo>
                    <a:pt x="4110" y="66"/>
                  </a:lnTo>
                  <a:lnTo>
                    <a:pt x="4116" y="66"/>
                  </a:lnTo>
                  <a:lnTo>
                    <a:pt x="4116" y="66"/>
                  </a:lnTo>
                  <a:lnTo>
                    <a:pt x="4116" y="66"/>
                  </a:lnTo>
                  <a:lnTo>
                    <a:pt x="4116" y="66"/>
                  </a:lnTo>
                  <a:lnTo>
                    <a:pt x="4116" y="66"/>
                  </a:lnTo>
                  <a:lnTo>
                    <a:pt x="4116" y="66"/>
                  </a:lnTo>
                  <a:lnTo>
                    <a:pt x="4122" y="66"/>
                  </a:lnTo>
                  <a:lnTo>
                    <a:pt x="4122" y="66"/>
                  </a:lnTo>
                  <a:lnTo>
                    <a:pt x="4122" y="66"/>
                  </a:lnTo>
                  <a:lnTo>
                    <a:pt x="4122" y="66"/>
                  </a:lnTo>
                  <a:lnTo>
                    <a:pt x="4122" y="72"/>
                  </a:lnTo>
                  <a:lnTo>
                    <a:pt x="4122" y="72"/>
                  </a:lnTo>
                  <a:lnTo>
                    <a:pt x="4128" y="72"/>
                  </a:lnTo>
                  <a:lnTo>
                    <a:pt x="4128" y="72"/>
                  </a:lnTo>
                  <a:lnTo>
                    <a:pt x="4128" y="72"/>
                  </a:lnTo>
                  <a:lnTo>
                    <a:pt x="4128" y="72"/>
                  </a:lnTo>
                  <a:lnTo>
                    <a:pt x="4128" y="72"/>
                  </a:lnTo>
                  <a:lnTo>
                    <a:pt x="4128" y="72"/>
                  </a:lnTo>
                  <a:lnTo>
                    <a:pt x="4134" y="72"/>
                  </a:lnTo>
                  <a:lnTo>
                    <a:pt x="4134" y="72"/>
                  </a:lnTo>
                  <a:lnTo>
                    <a:pt x="4134" y="72"/>
                  </a:lnTo>
                  <a:lnTo>
                    <a:pt x="4134" y="72"/>
                  </a:lnTo>
                  <a:lnTo>
                    <a:pt x="4134" y="72"/>
                  </a:lnTo>
                  <a:lnTo>
                    <a:pt x="4134" y="72"/>
                  </a:lnTo>
                  <a:lnTo>
                    <a:pt x="4140" y="72"/>
                  </a:lnTo>
                  <a:lnTo>
                    <a:pt x="4140" y="72"/>
                  </a:lnTo>
                  <a:lnTo>
                    <a:pt x="4140" y="72"/>
                  </a:lnTo>
                  <a:lnTo>
                    <a:pt x="4140" y="72"/>
                  </a:lnTo>
                  <a:lnTo>
                    <a:pt x="4140" y="72"/>
                  </a:lnTo>
                  <a:lnTo>
                    <a:pt x="4140" y="72"/>
                  </a:lnTo>
                  <a:lnTo>
                    <a:pt x="4146" y="72"/>
                  </a:lnTo>
                  <a:lnTo>
                    <a:pt x="4146" y="72"/>
                  </a:lnTo>
                  <a:lnTo>
                    <a:pt x="4146" y="72"/>
                  </a:lnTo>
                  <a:lnTo>
                    <a:pt x="4146" y="78"/>
                  </a:lnTo>
                  <a:lnTo>
                    <a:pt x="4146" y="78"/>
                  </a:lnTo>
                  <a:lnTo>
                    <a:pt x="4146" y="78"/>
                  </a:lnTo>
                  <a:lnTo>
                    <a:pt x="4146" y="78"/>
                  </a:lnTo>
                  <a:lnTo>
                    <a:pt x="4152" y="78"/>
                  </a:lnTo>
                  <a:lnTo>
                    <a:pt x="4152" y="78"/>
                  </a:lnTo>
                  <a:lnTo>
                    <a:pt x="4152" y="78"/>
                  </a:lnTo>
                  <a:lnTo>
                    <a:pt x="4152" y="78"/>
                  </a:lnTo>
                  <a:lnTo>
                    <a:pt x="4152" y="78"/>
                  </a:lnTo>
                  <a:lnTo>
                    <a:pt x="4158" y="78"/>
                  </a:lnTo>
                  <a:lnTo>
                    <a:pt x="4158" y="78"/>
                  </a:lnTo>
                  <a:lnTo>
                    <a:pt x="4158" y="78"/>
                  </a:lnTo>
                  <a:lnTo>
                    <a:pt x="4158" y="78"/>
                  </a:lnTo>
                  <a:lnTo>
                    <a:pt x="4158" y="78"/>
                  </a:lnTo>
                  <a:lnTo>
                    <a:pt x="4158" y="78"/>
                  </a:lnTo>
                  <a:lnTo>
                    <a:pt x="4164" y="78"/>
                  </a:lnTo>
                  <a:lnTo>
                    <a:pt x="4164" y="78"/>
                  </a:lnTo>
                  <a:lnTo>
                    <a:pt x="4164" y="78"/>
                  </a:lnTo>
                  <a:lnTo>
                    <a:pt x="4164" y="78"/>
                  </a:lnTo>
                  <a:lnTo>
                    <a:pt x="4164" y="78"/>
                  </a:lnTo>
                  <a:lnTo>
                    <a:pt x="4164" y="78"/>
                  </a:lnTo>
                  <a:lnTo>
                    <a:pt x="4170" y="78"/>
                  </a:lnTo>
                  <a:lnTo>
                    <a:pt x="4170" y="84"/>
                  </a:lnTo>
                  <a:lnTo>
                    <a:pt x="4170" y="84"/>
                  </a:lnTo>
                  <a:lnTo>
                    <a:pt x="4170" y="84"/>
                  </a:lnTo>
                  <a:lnTo>
                    <a:pt x="4170" y="84"/>
                  </a:lnTo>
                  <a:lnTo>
                    <a:pt x="4170" y="84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82" y="84"/>
                  </a:lnTo>
                  <a:lnTo>
                    <a:pt x="4182" y="84"/>
                  </a:lnTo>
                  <a:lnTo>
                    <a:pt x="4182" y="84"/>
                  </a:lnTo>
                  <a:lnTo>
                    <a:pt x="4182" y="84"/>
                  </a:lnTo>
                  <a:lnTo>
                    <a:pt x="4182" y="84"/>
                  </a:lnTo>
                  <a:lnTo>
                    <a:pt x="4182" y="84"/>
                  </a:lnTo>
                  <a:lnTo>
                    <a:pt x="4182" y="84"/>
                  </a:lnTo>
                  <a:lnTo>
                    <a:pt x="4188" y="84"/>
                  </a:lnTo>
                  <a:lnTo>
                    <a:pt x="4188" y="84"/>
                  </a:lnTo>
                  <a:lnTo>
                    <a:pt x="4188" y="84"/>
                  </a:lnTo>
                  <a:lnTo>
                    <a:pt x="4188" y="84"/>
                  </a:lnTo>
                  <a:lnTo>
                    <a:pt x="4188" y="84"/>
                  </a:lnTo>
                  <a:lnTo>
                    <a:pt x="4188" y="84"/>
                  </a:lnTo>
                  <a:lnTo>
                    <a:pt x="4194" y="90"/>
                  </a:lnTo>
                  <a:lnTo>
                    <a:pt x="4194" y="90"/>
                  </a:lnTo>
                  <a:lnTo>
                    <a:pt x="4194" y="90"/>
                  </a:lnTo>
                  <a:lnTo>
                    <a:pt x="4194" y="90"/>
                  </a:lnTo>
                  <a:lnTo>
                    <a:pt x="4194" y="90"/>
                  </a:lnTo>
                  <a:lnTo>
                    <a:pt x="4194" y="90"/>
                  </a:lnTo>
                  <a:lnTo>
                    <a:pt x="4200" y="90"/>
                  </a:lnTo>
                  <a:lnTo>
                    <a:pt x="4200" y="90"/>
                  </a:lnTo>
                  <a:lnTo>
                    <a:pt x="4200" y="90"/>
                  </a:lnTo>
                  <a:lnTo>
                    <a:pt x="4200" y="90"/>
                  </a:lnTo>
                  <a:lnTo>
                    <a:pt x="4200" y="90"/>
                  </a:lnTo>
                  <a:lnTo>
                    <a:pt x="4200" y="90"/>
                  </a:lnTo>
                  <a:lnTo>
                    <a:pt x="4206" y="90"/>
                  </a:lnTo>
                  <a:lnTo>
                    <a:pt x="4206" y="90"/>
                  </a:lnTo>
                  <a:lnTo>
                    <a:pt x="4206" y="90"/>
                  </a:lnTo>
                  <a:lnTo>
                    <a:pt x="4206" y="90"/>
                  </a:lnTo>
                  <a:lnTo>
                    <a:pt x="4206" y="90"/>
                  </a:lnTo>
                  <a:lnTo>
                    <a:pt x="4206" y="90"/>
                  </a:lnTo>
                  <a:lnTo>
                    <a:pt x="4212" y="90"/>
                  </a:lnTo>
                  <a:lnTo>
                    <a:pt x="4212" y="90"/>
                  </a:lnTo>
                  <a:lnTo>
                    <a:pt x="4212" y="90"/>
                  </a:lnTo>
                  <a:lnTo>
                    <a:pt x="4212" y="90"/>
                  </a:lnTo>
                  <a:lnTo>
                    <a:pt x="4212" y="96"/>
                  </a:lnTo>
                  <a:lnTo>
                    <a:pt x="4212" y="96"/>
                  </a:lnTo>
                  <a:lnTo>
                    <a:pt x="4218" y="96"/>
                  </a:lnTo>
                  <a:lnTo>
                    <a:pt x="4218" y="96"/>
                  </a:lnTo>
                  <a:lnTo>
                    <a:pt x="4218" y="96"/>
                  </a:lnTo>
                  <a:lnTo>
                    <a:pt x="4218" y="96"/>
                  </a:lnTo>
                  <a:lnTo>
                    <a:pt x="4218" y="96"/>
                  </a:lnTo>
                  <a:lnTo>
                    <a:pt x="4218" y="96"/>
                  </a:lnTo>
                  <a:lnTo>
                    <a:pt x="4224" y="96"/>
                  </a:lnTo>
                  <a:lnTo>
                    <a:pt x="4224" y="96"/>
                  </a:lnTo>
                  <a:lnTo>
                    <a:pt x="4224" y="96"/>
                  </a:lnTo>
                  <a:lnTo>
                    <a:pt x="4224" y="96"/>
                  </a:lnTo>
                  <a:lnTo>
                    <a:pt x="4224" y="96"/>
                  </a:lnTo>
                  <a:lnTo>
                    <a:pt x="4224" y="96"/>
                  </a:lnTo>
                  <a:lnTo>
                    <a:pt x="4224" y="96"/>
                  </a:lnTo>
                  <a:lnTo>
                    <a:pt x="4230" y="96"/>
                  </a:lnTo>
                  <a:lnTo>
                    <a:pt x="4230" y="96"/>
                  </a:lnTo>
                  <a:lnTo>
                    <a:pt x="4230" y="96"/>
                  </a:lnTo>
                  <a:lnTo>
                    <a:pt x="4230" y="96"/>
                  </a:lnTo>
                  <a:lnTo>
                    <a:pt x="4230" y="96"/>
                  </a:lnTo>
                  <a:lnTo>
                    <a:pt x="4230" y="102"/>
                  </a:lnTo>
                  <a:lnTo>
                    <a:pt x="4236" y="102"/>
                  </a:lnTo>
                  <a:lnTo>
                    <a:pt x="4236" y="102"/>
                  </a:lnTo>
                  <a:lnTo>
                    <a:pt x="4236" y="102"/>
                  </a:lnTo>
                  <a:lnTo>
                    <a:pt x="4236" y="102"/>
                  </a:lnTo>
                  <a:lnTo>
                    <a:pt x="4236" y="102"/>
                  </a:lnTo>
                  <a:lnTo>
                    <a:pt x="4236" y="102"/>
                  </a:lnTo>
                  <a:lnTo>
                    <a:pt x="4242" y="102"/>
                  </a:lnTo>
                  <a:lnTo>
                    <a:pt x="4242" y="102"/>
                  </a:lnTo>
                  <a:lnTo>
                    <a:pt x="4242" y="102"/>
                  </a:lnTo>
                  <a:lnTo>
                    <a:pt x="4242" y="102"/>
                  </a:lnTo>
                  <a:lnTo>
                    <a:pt x="4242" y="102"/>
                  </a:lnTo>
                  <a:lnTo>
                    <a:pt x="4242" y="102"/>
                  </a:lnTo>
                  <a:lnTo>
                    <a:pt x="4248" y="102"/>
                  </a:lnTo>
                  <a:lnTo>
                    <a:pt x="4248" y="102"/>
                  </a:lnTo>
                  <a:lnTo>
                    <a:pt x="4248" y="102"/>
                  </a:lnTo>
                  <a:lnTo>
                    <a:pt x="4248" y="102"/>
                  </a:lnTo>
                  <a:lnTo>
                    <a:pt x="4248" y="102"/>
                  </a:lnTo>
                  <a:lnTo>
                    <a:pt x="4248" y="108"/>
                  </a:lnTo>
                  <a:lnTo>
                    <a:pt x="4254" y="108"/>
                  </a:lnTo>
                  <a:lnTo>
                    <a:pt x="4254" y="108"/>
                  </a:lnTo>
                  <a:lnTo>
                    <a:pt x="4254" y="108"/>
                  </a:lnTo>
                  <a:lnTo>
                    <a:pt x="4254" y="108"/>
                  </a:lnTo>
                  <a:lnTo>
                    <a:pt x="4254" y="108"/>
                  </a:lnTo>
                  <a:lnTo>
                    <a:pt x="4254" y="108"/>
                  </a:lnTo>
                  <a:lnTo>
                    <a:pt x="4260" y="108"/>
                  </a:lnTo>
                  <a:lnTo>
                    <a:pt x="4260" y="108"/>
                  </a:lnTo>
                  <a:lnTo>
                    <a:pt x="4260" y="108"/>
                  </a:lnTo>
                  <a:lnTo>
                    <a:pt x="4260" y="108"/>
                  </a:lnTo>
                  <a:lnTo>
                    <a:pt x="4260" y="108"/>
                  </a:lnTo>
                  <a:lnTo>
                    <a:pt x="4260" y="108"/>
                  </a:lnTo>
                  <a:lnTo>
                    <a:pt x="4260" y="108"/>
                  </a:lnTo>
                  <a:lnTo>
                    <a:pt x="4266" y="108"/>
                  </a:lnTo>
                  <a:lnTo>
                    <a:pt x="4266" y="108"/>
                  </a:lnTo>
                  <a:lnTo>
                    <a:pt x="4266" y="114"/>
                  </a:lnTo>
                  <a:lnTo>
                    <a:pt x="4266" y="114"/>
                  </a:lnTo>
                  <a:lnTo>
                    <a:pt x="4266" y="114"/>
                  </a:lnTo>
                  <a:lnTo>
                    <a:pt x="4266" y="114"/>
                  </a:lnTo>
                  <a:lnTo>
                    <a:pt x="4272" y="114"/>
                  </a:lnTo>
                  <a:lnTo>
                    <a:pt x="4272" y="114"/>
                  </a:lnTo>
                  <a:lnTo>
                    <a:pt x="4272" y="114"/>
                  </a:lnTo>
                  <a:lnTo>
                    <a:pt x="4272" y="114"/>
                  </a:lnTo>
                  <a:lnTo>
                    <a:pt x="4272" y="114"/>
                  </a:lnTo>
                  <a:lnTo>
                    <a:pt x="4272" y="114"/>
                  </a:lnTo>
                  <a:lnTo>
                    <a:pt x="4278" y="114"/>
                  </a:lnTo>
                  <a:lnTo>
                    <a:pt x="4278" y="114"/>
                  </a:lnTo>
                  <a:lnTo>
                    <a:pt x="4278" y="114"/>
                  </a:lnTo>
                  <a:lnTo>
                    <a:pt x="4278" y="114"/>
                  </a:lnTo>
                  <a:lnTo>
                    <a:pt x="4278" y="114"/>
                  </a:lnTo>
                  <a:lnTo>
                    <a:pt x="4278" y="120"/>
                  </a:lnTo>
                  <a:lnTo>
                    <a:pt x="4284" y="120"/>
                  </a:lnTo>
                  <a:lnTo>
                    <a:pt x="4284" y="120"/>
                  </a:lnTo>
                  <a:lnTo>
                    <a:pt x="4284" y="120"/>
                  </a:lnTo>
                  <a:lnTo>
                    <a:pt x="4284" y="120"/>
                  </a:lnTo>
                  <a:lnTo>
                    <a:pt x="4284" y="120"/>
                  </a:lnTo>
                  <a:lnTo>
                    <a:pt x="4284" y="120"/>
                  </a:lnTo>
                  <a:lnTo>
                    <a:pt x="4290" y="120"/>
                  </a:lnTo>
                  <a:lnTo>
                    <a:pt x="4290" y="120"/>
                  </a:lnTo>
                  <a:lnTo>
                    <a:pt x="4290" y="120"/>
                  </a:lnTo>
                  <a:lnTo>
                    <a:pt x="4290" y="120"/>
                  </a:lnTo>
                  <a:lnTo>
                    <a:pt x="4290" y="120"/>
                  </a:lnTo>
                  <a:lnTo>
                    <a:pt x="4290" y="120"/>
                  </a:lnTo>
                  <a:lnTo>
                    <a:pt x="4296" y="120"/>
                  </a:lnTo>
                  <a:lnTo>
                    <a:pt x="4296" y="126"/>
                  </a:lnTo>
                  <a:lnTo>
                    <a:pt x="4296" y="126"/>
                  </a:lnTo>
                  <a:lnTo>
                    <a:pt x="4296" y="126"/>
                  </a:lnTo>
                  <a:lnTo>
                    <a:pt x="4296" y="126"/>
                  </a:lnTo>
                  <a:lnTo>
                    <a:pt x="4296" y="126"/>
                  </a:lnTo>
                  <a:lnTo>
                    <a:pt x="4296" y="126"/>
                  </a:lnTo>
                  <a:lnTo>
                    <a:pt x="4302" y="126"/>
                  </a:lnTo>
                  <a:lnTo>
                    <a:pt x="4302" y="126"/>
                  </a:lnTo>
                  <a:lnTo>
                    <a:pt x="4302" y="126"/>
                  </a:lnTo>
                  <a:lnTo>
                    <a:pt x="4302" y="126"/>
                  </a:lnTo>
                  <a:lnTo>
                    <a:pt x="4302" y="126"/>
                  </a:lnTo>
                  <a:lnTo>
                    <a:pt x="4302" y="126"/>
                  </a:lnTo>
                  <a:lnTo>
                    <a:pt x="4308" y="126"/>
                  </a:lnTo>
                  <a:lnTo>
                    <a:pt x="4308" y="126"/>
                  </a:lnTo>
                  <a:lnTo>
                    <a:pt x="4308" y="132"/>
                  </a:lnTo>
                  <a:lnTo>
                    <a:pt x="4308" y="132"/>
                  </a:lnTo>
                  <a:lnTo>
                    <a:pt x="4308" y="132"/>
                  </a:lnTo>
                  <a:lnTo>
                    <a:pt x="4308" y="132"/>
                  </a:lnTo>
                  <a:lnTo>
                    <a:pt x="4314" y="132"/>
                  </a:lnTo>
                  <a:lnTo>
                    <a:pt x="4314" y="132"/>
                  </a:lnTo>
                  <a:lnTo>
                    <a:pt x="4314" y="132"/>
                  </a:lnTo>
                  <a:lnTo>
                    <a:pt x="4314" y="132"/>
                  </a:lnTo>
                  <a:lnTo>
                    <a:pt x="4314" y="132"/>
                  </a:lnTo>
                  <a:lnTo>
                    <a:pt x="4314" y="132"/>
                  </a:lnTo>
                  <a:lnTo>
                    <a:pt x="4320" y="132"/>
                  </a:lnTo>
                  <a:lnTo>
                    <a:pt x="4320" y="132"/>
                  </a:lnTo>
                  <a:lnTo>
                    <a:pt x="4320" y="132"/>
                  </a:lnTo>
                  <a:lnTo>
                    <a:pt x="4320" y="138"/>
                  </a:lnTo>
                  <a:lnTo>
                    <a:pt x="4320" y="138"/>
                  </a:lnTo>
                  <a:lnTo>
                    <a:pt x="4326" y="138"/>
                  </a:lnTo>
                  <a:lnTo>
                    <a:pt x="4326" y="138"/>
                  </a:lnTo>
                  <a:lnTo>
                    <a:pt x="4326" y="138"/>
                  </a:lnTo>
                  <a:lnTo>
                    <a:pt x="4326" y="138"/>
                  </a:lnTo>
                  <a:lnTo>
                    <a:pt x="4326" y="138"/>
                  </a:lnTo>
                  <a:lnTo>
                    <a:pt x="4326" y="138"/>
                  </a:lnTo>
                  <a:lnTo>
                    <a:pt x="4332" y="138"/>
                  </a:lnTo>
                  <a:lnTo>
                    <a:pt x="4332" y="138"/>
                  </a:lnTo>
                  <a:lnTo>
                    <a:pt x="4332" y="138"/>
                  </a:lnTo>
                  <a:lnTo>
                    <a:pt x="4332" y="138"/>
                  </a:lnTo>
                  <a:lnTo>
                    <a:pt x="4332" y="138"/>
                  </a:lnTo>
                  <a:lnTo>
                    <a:pt x="4332" y="138"/>
                  </a:lnTo>
                  <a:lnTo>
                    <a:pt x="4338" y="144"/>
                  </a:lnTo>
                  <a:lnTo>
                    <a:pt x="4338" y="144"/>
                  </a:lnTo>
                  <a:lnTo>
                    <a:pt x="4338" y="144"/>
                  </a:lnTo>
                  <a:lnTo>
                    <a:pt x="4338" y="144"/>
                  </a:lnTo>
                  <a:lnTo>
                    <a:pt x="4338" y="144"/>
                  </a:lnTo>
                  <a:lnTo>
                    <a:pt x="4338" y="144"/>
                  </a:lnTo>
                  <a:lnTo>
                    <a:pt x="4338" y="144"/>
                  </a:lnTo>
                  <a:lnTo>
                    <a:pt x="4344" y="144"/>
                  </a:lnTo>
                  <a:lnTo>
                    <a:pt x="4344" y="144"/>
                  </a:lnTo>
                  <a:lnTo>
                    <a:pt x="4344" y="144"/>
                  </a:lnTo>
                  <a:lnTo>
                    <a:pt x="4344" y="144"/>
                  </a:lnTo>
                  <a:lnTo>
                    <a:pt x="4344" y="144"/>
                  </a:lnTo>
                  <a:lnTo>
                    <a:pt x="4344" y="144"/>
                  </a:lnTo>
                  <a:lnTo>
                    <a:pt x="4350" y="144"/>
                  </a:lnTo>
                  <a:lnTo>
                    <a:pt x="4350" y="150"/>
                  </a:lnTo>
                  <a:lnTo>
                    <a:pt x="4350" y="150"/>
                  </a:lnTo>
                  <a:lnTo>
                    <a:pt x="4350" y="150"/>
                  </a:lnTo>
                  <a:lnTo>
                    <a:pt x="4350" y="150"/>
                  </a:lnTo>
                  <a:lnTo>
                    <a:pt x="4350" y="150"/>
                  </a:lnTo>
                  <a:lnTo>
                    <a:pt x="4356" y="150"/>
                  </a:lnTo>
                  <a:lnTo>
                    <a:pt x="4356" y="150"/>
                  </a:lnTo>
                  <a:lnTo>
                    <a:pt x="4356" y="150"/>
                  </a:lnTo>
                  <a:lnTo>
                    <a:pt x="4356" y="150"/>
                  </a:lnTo>
                  <a:lnTo>
                    <a:pt x="4356" y="150"/>
                  </a:lnTo>
                  <a:lnTo>
                    <a:pt x="4356" y="150"/>
                  </a:lnTo>
                  <a:lnTo>
                    <a:pt x="4362" y="150"/>
                  </a:lnTo>
                  <a:lnTo>
                    <a:pt x="4362" y="150"/>
                  </a:lnTo>
                  <a:lnTo>
                    <a:pt x="4362" y="156"/>
                  </a:lnTo>
                  <a:lnTo>
                    <a:pt x="4362" y="156"/>
                  </a:lnTo>
                  <a:lnTo>
                    <a:pt x="4362" y="156"/>
                  </a:lnTo>
                  <a:lnTo>
                    <a:pt x="4362" y="156"/>
                  </a:lnTo>
                  <a:lnTo>
                    <a:pt x="4368" y="156"/>
                  </a:lnTo>
                  <a:lnTo>
                    <a:pt x="4368" y="156"/>
                  </a:lnTo>
                  <a:lnTo>
                    <a:pt x="4368" y="156"/>
                  </a:lnTo>
                  <a:lnTo>
                    <a:pt x="4368" y="156"/>
                  </a:lnTo>
                  <a:lnTo>
                    <a:pt x="4368" y="156"/>
                  </a:lnTo>
                  <a:lnTo>
                    <a:pt x="4368" y="156"/>
                  </a:lnTo>
                  <a:lnTo>
                    <a:pt x="4374" y="156"/>
                  </a:lnTo>
                  <a:lnTo>
                    <a:pt x="4374" y="156"/>
                  </a:lnTo>
                  <a:lnTo>
                    <a:pt x="4374" y="156"/>
                  </a:lnTo>
                  <a:lnTo>
                    <a:pt x="4374" y="156"/>
                  </a:lnTo>
                  <a:lnTo>
                    <a:pt x="4374" y="162"/>
                  </a:lnTo>
                  <a:lnTo>
                    <a:pt x="4374" y="162"/>
                  </a:lnTo>
                  <a:lnTo>
                    <a:pt x="4380" y="162"/>
                  </a:lnTo>
                  <a:lnTo>
                    <a:pt x="4380" y="162"/>
                  </a:lnTo>
                  <a:lnTo>
                    <a:pt x="4380" y="162"/>
                  </a:lnTo>
                  <a:lnTo>
                    <a:pt x="4380" y="162"/>
                  </a:lnTo>
                  <a:lnTo>
                    <a:pt x="4380" y="162"/>
                  </a:lnTo>
                  <a:lnTo>
                    <a:pt x="4380" y="162"/>
                  </a:lnTo>
                  <a:lnTo>
                    <a:pt x="4380" y="162"/>
                  </a:lnTo>
                  <a:lnTo>
                    <a:pt x="4386" y="162"/>
                  </a:lnTo>
                  <a:lnTo>
                    <a:pt x="4386" y="162"/>
                  </a:lnTo>
                  <a:lnTo>
                    <a:pt x="4386" y="162"/>
                  </a:lnTo>
                  <a:lnTo>
                    <a:pt x="4386" y="162"/>
                  </a:lnTo>
                  <a:lnTo>
                    <a:pt x="4386" y="162"/>
                  </a:lnTo>
                  <a:lnTo>
                    <a:pt x="4386" y="168"/>
                  </a:lnTo>
                  <a:lnTo>
                    <a:pt x="4392" y="168"/>
                  </a:lnTo>
                  <a:lnTo>
                    <a:pt x="4392" y="168"/>
                  </a:lnTo>
                  <a:lnTo>
                    <a:pt x="4392" y="168"/>
                  </a:lnTo>
                  <a:lnTo>
                    <a:pt x="4392" y="168"/>
                  </a:lnTo>
                  <a:lnTo>
                    <a:pt x="4392" y="168"/>
                  </a:lnTo>
                  <a:lnTo>
                    <a:pt x="4392" y="168"/>
                  </a:lnTo>
                  <a:lnTo>
                    <a:pt x="4398" y="168"/>
                  </a:lnTo>
                  <a:lnTo>
                    <a:pt x="4398" y="168"/>
                  </a:lnTo>
                  <a:lnTo>
                    <a:pt x="4398" y="168"/>
                  </a:lnTo>
                  <a:lnTo>
                    <a:pt x="4398" y="168"/>
                  </a:lnTo>
                  <a:lnTo>
                    <a:pt x="4398" y="168"/>
                  </a:lnTo>
                  <a:lnTo>
                    <a:pt x="4398" y="168"/>
                  </a:lnTo>
                  <a:lnTo>
                    <a:pt x="4404" y="168"/>
                  </a:lnTo>
                  <a:lnTo>
                    <a:pt x="4404" y="174"/>
                  </a:lnTo>
                  <a:lnTo>
                    <a:pt x="4404" y="174"/>
                  </a:lnTo>
                  <a:lnTo>
                    <a:pt x="4404" y="174"/>
                  </a:lnTo>
                  <a:lnTo>
                    <a:pt x="4404" y="174"/>
                  </a:lnTo>
                  <a:lnTo>
                    <a:pt x="4404" y="174"/>
                  </a:lnTo>
                  <a:lnTo>
                    <a:pt x="4410" y="174"/>
                  </a:lnTo>
                  <a:lnTo>
                    <a:pt x="4410" y="174"/>
                  </a:lnTo>
                  <a:lnTo>
                    <a:pt x="4410" y="174"/>
                  </a:lnTo>
                  <a:lnTo>
                    <a:pt x="4410" y="174"/>
                  </a:lnTo>
                  <a:lnTo>
                    <a:pt x="4410" y="174"/>
                  </a:lnTo>
                  <a:lnTo>
                    <a:pt x="4410" y="174"/>
                  </a:lnTo>
                  <a:lnTo>
                    <a:pt x="4416" y="174"/>
                  </a:lnTo>
                  <a:lnTo>
                    <a:pt x="4416" y="174"/>
                  </a:lnTo>
                  <a:lnTo>
                    <a:pt x="4416" y="174"/>
                  </a:lnTo>
                  <a:lnTo>
                    <a:pt x="4416" y="180"/>
                  </a:lnTo>
                  <a:lnTo>
                    <a:pt x="4416" y="180"/>
                  </a:lnTo>
                  <a:lnTo>
                    <a:pt x="4416" y="180"/>
                  </a:lnTo>
                  <a:lnTo>
                    <a:pt x="4422" y="180"/>
                  </a:lnTo>
                  <a:lnTo>
                    <a:pt x="4422" y="180"/>
                  </a:lnTo>
                  <a:lnTo>
                    <a:pt x="4422" y="180"/>
                  </a:lnTo>
                  <a:lnTo>
                    <a:pt x="4422" y="180"/>
                  </a:lnTo>
                  <a:lnTo>
                    <a:pt x="4422" y="180"/>
                  </a:lnTo>
                  <a:lnTo>
                    <a:pt x="4422" y="180"/>
                  </a:lnTo>
                  <a:lnTo>
                    <a:pt x="4422" y="180"/>
                  </a:lnTo>
                  <a:lnTo>
                    <a:pt x="4428" y="180"/>
                  </a:lnTo>
                  <a:lnTo>
                    <a:pt x="4428" y="180"/>
                  </a:lnTo>
                  <a:lnTo>
                    <a:pt x="4428" y="180"/>
                  </a:lnTo>
                  <a:lnTo>
                    <a:pt x="4428" y="180"/>
                  </a:lnTo>
                  <a:lnTo>
                    <a:pt x="4428" y="180"/>
                  </a:lnTo>
                  <a:lnTo>
                    <a:pt x="4428" y="186"/>
                  </a:lnTo>
                  <a:lnTo>
                    <a:pt x="4434" y="186"/>
                  </a:lnTo>
                  <a:lnTo>
                    <a:pt x="4434" y="186"/>
                  </a:lnTo>
                  <a:lnTo>
                    <a:pt x="4434" y="186"/>
                  </a:lnTo>
                  <a:lnTo>
                    <a:pt x="4434" y="186"/>
                  </a:lnTo>
                  <a:lnTo>
                    <a:pt x="4434" y="186"/>
                  </a:lnTo>
                  <a:lnTo>
                    <a:pt x="4434" y="186"/>
                  </a:lnTo>
                  <a:lnTo>
                    <a:pt x="4440" y="186"/>
                  </a:lnTo>
                  <a:lnTo>
                    <a:pt x="4440" y="186"/>
                  </a:lnTo>
                  <a:lnTo>
                    <a:pt x="4440" y="186"/>
                  </a:lnTo>
                  <a:lnTo>
                    <a:pt x="4440" y="186"/>
                  </a:lnTo>
                  <a:lnTo>
                    <a:pt x="4440" y="186"/>
                  </a:lnTo>
                  <a:lnTo>
                    <a:pt x="4440" y="186"/>
                  </a:lnTo>
                  <a:lnTo>
                    <a:pt x="4446" y="186"/>
                  </a:lnTo>
                  <a:lnTo>
                    <a:pt x="4446" y="186"/>
                  </a:lnTo>
                  <a:lnTo>
                    <a:pt x="4446" y="186"/>
                  </a:lnTo>
                  <a:lnTo>
                    <a:pt x="4446" y="186"/>
                  </a:lnTo>
                  <a:lnTo>
                    <a:pt x="4446" y="192"/>
                  </a:lnTo>
                  <a:lnTo>
                    <a:pt x="4446" y="192"/>
                  </a:lnTo>
                  <a:lnTo>
                    <a:pt x="4452" y="192"/>
                  </a:lnTo>
                  <a:lnTo>
                    <a:pt x="4452" y="192"/>
                  </a:lnTo>
                  <a:lnTo>
                    <a:pt x="4452" y="192"/>
                  </a:lnTo>
                  <a:lnTo>
                    <a:pt x="4452" y="192"/>
                  </a:lnTo>
                  <a:lnTo>
                    <a:pt x="4452" y="192"/>
                  </a:lnTo>
                  <a:lnTo>
                    <a:pt x="4452" y="192"/>
                  </a:lnTo>
                  <a:lnTo>
                    <a:pt x="4458" y="192"/>
                  </a:lnTo>
                  <a:lnTo>
                    <a:pt x="4458" y="192"/>
                  </a:lnTo>
                  <a:lnTo>
                    <a:pt x="4458" y="192"/>
                  </a:lnTo>
                  <a:lnTo>
                    <a:pt x="4458" y="192"/>
                  </a:lnTo>
                  <a:lnTo>
                    <a:pt x="4458" y="192"/>
                  </a:lnTo>
                  <a:lnTo>
                    <a:pt x="4458" y="192"/>
                  </a:lnTo>
                  <a:lnTo>
                    <a:pt x="4464" y="192"/>
                  </a:lnTo>
                  <a:lnTo>
                    <a:pt x="4464" y="192"/>
                  </a:lnTo>
                  <a:lnTo>
                    <a:pt x="4464" y="192"/>
                  </a:lnTo>
                  <a:lnTo>
                    <a:pt x="4464" y="192"/>
                  </a:lnTo>
                  <a:lnTo>
                    <a:pt x="4464" y="198"/>
                  </a:lnTo>
                  <a:lnTo>
                    <a:pt x="4464" y="198"/>
                  </a:lnTo>
                  <a:lnTo>
                    <a:pt x="4464" y="198"/>
                  </a:lnTo>
                  <a:lnTo>
                    <a:pt x="4470" y="198"/>
                  </a:lnTo>
                  <a:lnTo>
                    <a:pt x="4470" y="198"/>
                  </a:lnTo>
                  <a:lnTo>
                    <a:pt x="4470" y="198"/>
                  </a:lnTo>
                  <a:lnTo>
                    <a:pt x="4470" y="198"/>
                  </a:lnTo>
                  <a:lnTo>
                    <a:pt x="4470" y="198"/>
                  </a:lnTo>
                  <a:lnTo>
                    <a:pt x="4470" y="198"/>
                  </a:lnTo>
                  <a:lnTo>
                    <a:pt x="4476" y="198"/>
                  </a:lnTo>
                  <a:lnTo>
                    <a:pt x="4476" y="198"/>
                  </a:lnTo>
                  <a:lnTo>
                    <a:pt x="4476" y="198"/>
                  </a:lnTo>
                  <a:lnTo>
                    <a:pt x="4476" y="198"/>
                  </a:lnTo>
                  <a:lnTo>
                    <a:pt x="4476" y="198"/>
                  </a:lnTo>
                  <a:lnTo>
                    <a:pt x="4476" y="198"/>
                  </a:lnTo>
                  <a:lnTo>
                    <a:pt x="4482" y="198"/>
                  </a:lnTo>
                  <a:lnTo>
                    <a:pt x="4482" y="198"/>
                  </a:lnTo>
                  <a:lnTo>
                    <a:pt x="4482" y="198"/>
                  </a:lnTo>
                  <a:lnTo>
                    <a:pt x="4482" y="198"/>
                  </a:lnTo>
                  <a:lnTo>
                    <a:pt x="4482" y="204"/>
                  </a:lnTo>
                  <a:lnTo>
                    <a:pt x="4482" y="204"/>
                  </a:lnTo>
                  <a:lnTo>
                    <a:pt x="4488" y="204"/>
                  </a:lnTo>
                  <a:lnTo>
                    <a:pt x="4488" y="204"/>
                  </a:lnTo>
                  <a:lnTo>
                    <a:pt x="4488" y="204"/>
                  </a:lnTo>
                  <a:lnTo>
                    <a:pt x="4488" y="204"/>
                  </a:lnTo>
                  <a:lnTo>
                    <a:pt x="4488" y="204"/>
                  </a:lnTo>
                  <a:lnTo>
                    <a:pt x="4488" y="204"/>
                  </a:lnTo>
                  <a:lnTo>
                    <a:pt x="4494" y="204"/>
                  </a:lnTo>
                  <a:lnTo>
                    <a:pt x="4494" y="204"/>
                  </a:lnTo>
                  <a:lnTo>
                    <a:pt x="4494" y="204"/>
                  </a:lnTo>
                  <a:lnTo>
                    <a:pt x="4494" y="204"/>
                  </a:lnTo>
                  <a:lnTo>
                    <a:pt x="4494" y="204"/>
                  </a:lnTo>
                  <a:lnTo>
                    <a:pt x="4494" y="204"/>
                  </a:lnTo>
                  <a:lnTo>
                    <a:pt x="4500" y="204"/>
                  </a:lnTo>
                  <a:lnTo>
                    <a:pt x="4500" y="204"/>
                  </a:lnTo>
                  <a:lnTo>
                    <a:pt x="4500" y="204"/>
                  </a:lnTo>
                  <a:lnTo>
                    <a:pt x="4500" y="204"/>
                  </a:lnTo>
                  <a:lnTo>
                    <a:pt x="4500" y="204"/>
                  </a:lnTo>
                  <a:lnTo>
                    <a:pt x="4500" y="204"/>
                  </a:lnTo>
                  <a:lnTo>
                    <a:pt x="4506" y="210"/>
                  </a:lnTo>
                  <a:lnTo>
                    <a:pt x="4506" y="210"/>
                  </a:lnTo>
                  <a:lnTo>
                    <a:pt x="4506" y="210"/>
                  </a:lnTo>
                  <a:lnTo>
                    <a:pt x="4506" y="210"/>
                  </a:lnTo>
                  <a:lnTo>
                    <a:pt x="4506" y="210"/>
                  </a:lnTo>
                  <a:lnTo>
                    <a:pt x="4506" y="210"/>
                  </a:lnTo>
                  <a:lnTo>
                    <a:pt x="4512" y="210"/>
                  </a:lnTo>
                  <a:lnTo>
                    <a:pt x="4512" y="210"/>
                  </a:lnTo>
                  <a:lnTo>
                    <a:pt x="4512" y="210"/>
                  </a:lnTo>
                  <a:lnTo>
                    <a:pt x="4512" y="210"/>
                  </a:lnTo>
                  <a:lnTo>
                    <a:pt x="4512" y="210"/>
                  </a:lnTo>
                  <a:lnTo>
                    <a:pt x="4512" y="210"/>
                  </a:lnTo>
                  <a:lnTo>
                    <a:pt x="4512" y="210"/>
                  </a:lnTo>
                  <a:lnTo>
                    <a:pt x="4518" y="210"/>
                  </a:lnTo>
                  <a:lnTo>
                    <a:pt x="4518" y="210"/>
                  </a:lnTo>
                  <a:lnTo>
                    <a:pt x="4518" y="210"/>
                  </a:lnTo>
                  <a:lnTo>
                    <a:pt x="4518" y="210"/>
                  </a:lnTo>
                  <a:lnTo>
                    <a:pt x="4518" y="210"/>
                  </a:lnTo>
                  <a:lnTo>
                    <a:pt x="4518" y="210"/>
                  </a:lnTo>
                  <a:lnTo>
                    <a:pt x="4524" y="210"/>
                  </a:lnTo>
                  <a:lnTo>
                    <a:pt x="4524" y="210"/>
                  </a:lnTo>
                  <a:lnTo>
                    <a:pt x="4524" y="210"/>
                  </a:lnTo>
                  <a:lnTo>
                    <a:pt x="4524" y="216"/>
                  </a:lnTo>
                  <a:lnTo>
                    <a:pt x="4524" y="216"/>
                  </a:lnTo>
                  <a:lnTo>
                    <a:pt x="4524" y="216"/>
                  </a:lnTo>
                  <a:lnTo>
                    <a:pt x="4530" y="216"/>
                  </a:lnTo>
                  <a:lnTo>
                    <a:pt x="4530" y="216"/>
                  </a:lnTo>
                  <a:lnTo>
                    <a:pt x="4530" y="216"/>
                  </a:lnTo>
                  <a:lnTo>
                    <a:pt x="4530" y="216"/>
                  </a:lnTo>
                  <a:lnTo>
                    <a:pt x="4530" y="216"/>
                  </a:lnTo>
                  <a:lnTo>
                    <a:pt x="4530" y="216"/>
                  </a:lnTo>
                  <a:lnTo>
                    <a:pt x="4536" y="216"/>
                  </a:lnTo>
                  <a:lnTo>
                    <a:pt x="4536" y="216"/>
                  </a:lnTo>
                  <a:lnTo>
                    <a:pt x="4536" y="216"/>
                  </a:lnTo>
                  <a:lnTo>
                    <a:pt x="4536" y="216"/>
                  </a:lnTo>
                  <a:lnTo>
                    <a:pt x="4536" y="216"/>
                  </a:lnTo>
                  <a:lnTo>
                    <a:pt x="4536" y="216"/>
                  </a:lnTo>
                  <a:lnTo>
                    <a:pt x="4542" y="216"/>
                  </a:lnTo>
                  <a:lnTo>
                    <a:pt x="4542" y="216"/>
                  </a:lnTo>
                  <a:lnTo>
                    <a:pt x="4542" y="216"/>
                  </a:lnTo>
                  <a:lnTo>
                    <a:pt x="4542" y="216"/>
                  </a:lnTo>
                  <a:lnTo>
                    <a:pt x="4542" y="216"/>
                  </a:lnTo>
                  <a:lnTo>
                    <a:pt x="4542" y="216"/>
                  </a:lnTo>
                  <a:lnTo>
                    <a:pt x="4548" y="216"/>
                  </a:lnTo>
                  <a:lnTo>
                    <a:pt x="4548" y="216"/>
                  </a:lnTo>
                  <a:lnTo>
                    <a:pt x="4548" y="216"/>
                  </a:lnTo>
                  <a:lnTo>
                    <a:pt x="4548" y="222"/>
                  </a:lnTo>
                  <a:lnTo>
                    <a:pt x="4548" y="222"/>
                  </a:lnTo>
                  <a:lnTo>
                    <a:pt x="4548" y="222"/>
                  </a:lnTo>
                  <a:lnTo>
                    <a:pt x="4554" y="222"/>
                  </a:lnTo>
                  <a:lnTo>
                    <a:pt x="4554" y="222"/>
                  </a:lnTo>
                  <a:lnTo>
                    <a:pt x="4554" y="222"/>
                  </a:lnTo>
                  <a:lnTo>
                    <a:pt x="4554" y="222"/>
                  </a:lnTo>
                  <a:lnTo>
                    <a:pt x="4554" y="222"/>
                  </a:lnTo>
                  <a:lnTo>
                    <a:pt x="4554" y="222"/>
                  </a:lnTo>
                  <a:lnTo>
                    <a:pt x="4554" y="222"/>
                  </a:lnTo>
                  <a:lnTo>
                    <a:pt x="4560" y="222"/>
                  </a:lnTo>
                  <a:lnTo>
                    <a:pt x="4560" y="222"/>
                  </a:lnTo>
                  <a:lnTo>
                    <a:pt x="4560" y="222"/>
                  </a:lnTo>
                  <a:lnTo>
                    <a:pt x="4560" y="222"/>
                  </a:lnTo>
                  <a:lnTo>
                    <a:pt x="4560" y="222"/>
                  </a:lnTo>
                  <a:lnTo>
                    <a:pt x="4560" y="222"/>
                  </a:lnTo>
                  <a:lnTo>
                    <a:pt x="4566" y="222"/>
                  </a:lnTo>
                  <a:lnTo>
                    <a:pt x="4566" y="222"/>
                  </a:lnTo>
                  <a:lnTo>
                    <a:pt x="4566" y="222"/>
                  </a:lnTo>
                  <a:lnTo>
                    <a:pt x="4566" y="222"/>
                  </a:lnTo>
                  <a:lnTo>
                    <a:pt x="4566" y="222"/>
                  </a:lnTo>
                  <a:lnTo>
                    <a:pt x="4566" y="222"/>
                  </a:lnTo>
                  <a:lnTo>
                    <a:pt x="4572" y="222"/>
                  </a:lnTo>
                  <a:lnTo>
                    <a:pt x="4572" y="222"/>
                  </a:lnTo>
                  <a:lnTo>
                    <a:pt x="4572" y="222"/>
                  </a:lnTo>
                  <a:lnTo>
                    <a:pt x="4572" y="222"/>
                  </a:lnTo>
                  <a:lnTo>
                    <a:pt x="4572" y="222"/>
                  </a:lnTo>
                  <a:lnTo>
                    <a:pt x="4572" y="228"/>
                  </a:lnTo>
                  <a:lnTo>
                    <a:pt x="4578" y="228"/>
                  </a:lnTo>
                  <a:lnTo>
                    <a:pt x="4578" y="228"/>
                  </a:lnTo>
                  <a:lnTo>
                    <a:pt x="4578" y="228"/>
                  </a:lnTo>
                  <a:lnTo>
                    <a:pt x="4578" y="228"/>
                  </a:lnTo>
                  <a:lnTo>
                    <a:pt x="4578" y="228"/>
                  </a:lnTo>
                  <a:lnTo>
                    <a:pt x="4578" y="228"/>
                  </a:lnTo>
                  <a:lnTo>
                    <a:pt x="4584" y="228"/>
                  </a:lnTo>
                  <a:lnTo>
                    <a:pt x="4584" y="228"/>
                  </a:lnTo>
                  <a:lnTo>
                    <a:pt x="4584" y="228"/>
                  </a:lnTo>
                  <a:lnTo>
                    <a:pt x="4584" y="228"/>
                  </a:lnTo>
                  <a:lnTo>
                    <a:pt x="4584" y="228"/>
                  </a:lnTo>
                  <a:lnTo>
                    <a:pt x="4584" y="228"/>
                  </a:lnTo>
                  <a:lnTo>
                    <a:pt x="4590" y="228"/>
                  </a:lnTo>
                  <a:lnTo>
                    <a:pt x="4590" y="228"/>
                  </a:lnTo>
                  <a:lnTo>
                    <a:pt x="4590" y="228"/>
                  </a:lnTo>
                  <a:lnTo>
                    <a:pt x="4590" y="228"/>
                  </a:lnTo>
                  <a:lnTo>
                    <a:pt x="4590" y="228"/>
                  </a:lnTo>
                  <a:lnTo>
                    <a:pt x="4590" y="228"/>
                  </a:lnTo>
                  <a:lnTo>
                    <a:pt x="4596" y="228"/>
                  </a:lnTo>
                  <a:lnTo>
                    <a:pt x="4596" y="228"/>
                  </a:lnTo>
                  <a:lnTo>
                    <a:pt x="4596" y="228"/>
                  </a:lnTo>
                  <a:lnTo>
                    <a:pt x="4596" y="228"/>
                  </a:lnTo>
                  <a:lnTo>
                    <a:pt x="4596" y="228"/>
                  </a:lnTo>
                  <a:lnTo>
                    <a:pt x="4596" y="228"/>
                  </a:lnTo>
                  <a:lnTo>
                    <a:pt x="4602" y="228"/>
                  </a:lnTo>
                  <a:lnTo>
                    <a:pt x="4602" y="228"/>
                  </a:lnTo>
                  <a:lnTo>
                    <a:pt x="4602" y="228"/>
                  </a:lnTo>
                  <a:lnTo>
                    <a:pt x="4602" y="228"/>
                  </a:lnTo>
                  <a:lnTo>
                    <a:pt x="4602" y="228"/>
                  </a:lnTo>
                  <a:lnTo>
                    <a:pt x="4602" y="228"/>
                  </a:lnTo>
                  <a:lnTo>
                    <a:pt x="4602" y="228"/>
                  </a:lnTo>
                  <a:lnTo>
                    <a:pt x="4608" y="234"/>
                  </a:lnTo>
                  <a:lnTo>
                    <a:pt x="4608" y="234"/>
                  </a:lnTo>
                  <a:lnTo>
                    <a:pt x="4608" y="234"/>
                  </a:lnTo>
                  <a:lnTo>
                    <a:pt x="4608" y="234"/>
                  </a:lnTo>
                  <a:lnTo>
                    <a:pt x="4608" y="234"/>
                  </a:lnTo>
                  <a:lnTo>
                    <a:pt x="4608" y="234"/>
                  </a:lnTo>
                  <a:lnTo>
                    <a:pt x="4614" y="234"/>
                  </a:lnTo>
                  <a:lnTo>
                    <a:pt x="4614" y="234"/>
                  </a:lnTo>
                  <a:lnTo>
                    <a:pt x="4614" y="234"/>
                  </a:lnTo>
                  <a:lnTo>
                    <a:pt x="4614" y="234"/>
                  </a:lnTo>
                  <a:lnTo>
                    <a:pt x="4614" y="234"/>
                  </a:lnTo>
                  <a:lnTo>
                    <a:pt x="4614" y="234"/>
                  </a:lnTo>
                  <a:lnTo>
                    <a:pt x="4620" y="234"/>
                  </a:lnTo>
                  <a:lnTo>
                    <a:pt x="4620" y="234"/>
                  </a:lnTo>
                  <a:lnTo>
                    <a:pt x="4620" y="234"/>
                  </a:lnTo>
                  <a:lnTo>
                    <a:pt x="4620" y="234"/>
                  </a:lnTo>
                  <a:lnTo>
                    <a:pt x="4620" y="234"/>
                  </a:lnTo>
                  <a:lnTo>
                    <a:pt x="4620" y="234"/>
                  </a:lnTo>
                  <a:lnTo>
                    <a:pt x="4626" y="234"/>
                  </a:lnTo>
                  <a:lnTo>
                    <a:pt x="4626" y="234"/>
                  </a:lnTo>
                  <a:lnTo>
                    <a:pt x="4626" y="234"/>
                  </a:lnTo>
                  <a:lnTo>
                    <a:pt x="4626" y="234"/>
                  </a:lnTo>
                  <a:lnTo>
                    <a:pt x="4626" y="234"/>
                  </a:lnTo>
                  <a:lnTo>
                    <a:pt x="4626" y="234"/>
                  </a:lnTo>
                  <a:lnTo>
                    <a:pt x="4632" y="234"/>
                  </a:lnTo>
                  <a:lnTo>
                    <a:pt x="4632" y="234"/>
                  </a:lnTo>
                  <a:lnTo>
                    <a:pt x="4632" y="234"/>
                  </a:lnTo>
                  <a:lnTo>
                    <a:pt x="4632" y="234"/>
                  </a:lnTo>
                  <a:lnTo>
                    <a:pt x="4632" y="234"/>
                  </a:lnTo>
                  <a:lnTo>
                    <a:pt x="4632" y="234"/>
                  </a:lnTo>
                  <a:lnTo>
                    <a:pt x="4638" y="234"/>
                  </a:lnTo>
                  <a:lnTo>
                    <a:pt x="4638" y="234"/>
                  </a:lnTo>
                  <a:lnTo>
                    <a:pt x="4638" y="234"/>
                  </a:lnTo>
                  <a:lnTo>
                    <a:pt x="4638" y="234"/>
                  </a:lnTo>
                  <a:lnTo>
                    <a:pt x="4638" y="234"/>
                  </a:lnTo>
                  <a:lnTo>
                    <a:pt x="4638" y="234"/>
                  </a:lnTo>
                  <a:lnTo>
                    <a:pt x="4644" y="234"/>
                  </a:lnTo>
                  <a:lnTo>
                    <a:pt x="4644" y="234"/>
                  </a:lnTo>
                  <a:lnTo>
                    <a:pt x="4644" y="234"/>
                  </a:lnTo>
                  <a:lnTo>
                    <a:pt x="4644" y="234"/>
                  </a:lnTo>
                  <a:lnTo>
                    <a:pt x="4644" y="234"/>
                  </a:lnTo>
                  <a:lnTo>
                    <a:pt x="4644" y="234"/>
                  </a:lnTo>
                  <a:lnTo>
                    <a:pt x="4650" y="240"/>
                  </a:lnTo>
                  <a:lnTo>
                    <a:pt x="4650" y="240"/>
                  </a:lnTo>
                  <a:lnTo>
                    <a:pt x="4650" y="240"/>
                  </a:lnTo>
                  <a:lnTo>
                    <a:pt x="4650" y="240"/>
                  </a:lnTo>
                  <a:lnTo>
                    <a:pt x="4650" y="240"/>
                  </a:lnTo>
                  <a:lnTo>
                    <a:pt x="4650" y="240"/>
                  </a:lnTo>
                  <a:lnTo>
                    <a:pt x="4656" y="240"/>
                  </a:lnTo>
                  <a:lnTo>
                    <a:pt x="4656" y="240"/>
                  </a:lnTo>
                  <a:lnTo>
                    <a:pt x="4656" y="240"/>
                  </a:lnTo>
                  <a:lnTo>
                    <a:pt x="4656" y="240"/>
                  </a:lnTo>
                  <a:lnTo>
                    <a:pt x="4656" y="240"/>
                  </a:lnTo>
                  <a:lnTo>
                    <a:pt x="4656" y="240"/>
                  </a:lnTo>
                  <a:lnTo>
                    <a:pt x="4662" y="240"/>
                  </a:lnTo>
                  <a:lnTo>
                    <a:pt x="4662" y="240"/>
                  </a:lnTo>
                  <a:lnTo>
                    <a:pt x="4662" y="240"/>
                  </a:lnTo>
                  <a:lnTo>
                    <a:pt x="4662" y="240"/>
                  </a:lnTo>
                  <a:lnTo>
                    <a:pt x="4662" y="240"/>
                  </a:lnTo>
                  <a:lnTo>
                    <a:pt x="4662" y="240"/>
                  </a:lnTo>
                  <a:lnTo>
                    <a:pt x="4668" y="240"/>
                  </a:lnTo>
                  <a:lnTo>
                    <a:pt x="4668" y="240"/>
                  </a:lnTo>
                  <a:lnTo>
                    <a:pt x="4668" y="240"/>
                  </a:lnTo>
                  <a:lnTo>
                    <a:pt x="4668" y="240"/>
                  </a:lnTo>
                  <a:lnTo>
                    <a:pt x="4668" y="240"/>
                  </a:lnTo>
                  <a:lnTo>
                    <a:pt x="4668" y="240"/>
                  </a:lnTo>
                  <a:lnTo>
                    <a:pt x="4674" y="240"/>
                  </a:lnTo>
                  <a:lnTo>
                    <a:pt x="4674" y="240"/>
                  </a:lnTo>
                  <a:lnTo>
                    <a:pt x="4674" y="240"/>
                  </a:lnTo>
                  <a:lnTo>
                    <a:pt x="4674" y="240"/>
                  </a:lnTo>
                  <a:lnTo>
                    <a:pt x="4674" y="240"/>
                  </a:lnTo>
                  <a:lnTo>
                    <a:pt x="4674" y="240"/>
                  </a:lnTo>
                  <a:lnTo>
                    <a:pt x="4680" y="240"/>
                  </a:lnTo>
                  <a:lnTo>
                    <a:pt x="4680" y="240"/>
                  </a:lnTo>
                  <a:lnTo>
                    <a:pt x="4680" y="240"/>
                  </a:lnTo>
                  <a:lnTo>
                    <a:pt x="4680" y="240"/>
                  </a:lnTo>
                  <a:lnTo>
                    <a:pt x="4680" y="240"/>
                  </a:lnTo>
                  <a:lnTo>
                    <a:pt x="4680" y="240"/>
                  </a:lnTo>
                  <a:lnTo>
                    <a:pt x="4686" y="240"/>
                  </a:lnTo>
                  <a:lnTo>
                    <a:pt x="4686" y="240"/>
                  </a:lnTo>
                  <a:lnTo>
                    <a:pt x="4686" y="240"/>
                  </a:lnTo>
                  <a:lnTo>
                    <a:pt x="4686" y="240"/>
                  </a:lnTo>
                  <a:lnTo>
                    <a:pt x="4686" y="240"/>
                  </a:lnTo>
                  <a:lnTo>
                    <a:pt x="4686" y="240"/>
                  </a:lnTo>
                  <a:lnTo>
                    <a:pt x="4692" y="240"/>
                  </a:lnTo>
                  <a:lnTo>
                    <a:pt x="4692" y="240"/>
                  </a:lnTo>
                  <a:lnTo>
                    <a:pt x="4692" y="240"/>
                  </a:lnTo>
                  <a:lnTo>
                    <a:pt x="4692" y="240"/>
                  </a:lnTo>
                  <a:lnTo>
                    <a:pt x="4692" y="240"/>
                  </a:lnTo>
                  <a:lnTo>
                    <a:pt x="4692" y="240"/>
                  </a:lnTo>
                  <a:lnTo>
                    <a:pt x="4692" y="240"/>
                  </a:lnTo>
                  <a:lnTo>
                    <a:pt x="4698" y="240"/>
                  </a:lnTo>
                  <a:lnTo>
                    <a:pt x="4698" y="240"/>
                  </a:lnTo>
                  <a:lnTo>
                    <a:pt x="4698" y="240"/>
                  </a:lnTo>
                  <a:lnTo>
                    <a:pt x="4698" y="240"/>
                  </a:lnTo>
                  <a:lnTo>
                    <a:pt x="4698" y="240"/>
                  </a:lnTo>
                  <a:lnTo>
                    <a:pt x="4698" y="240"/>
                  </a:lnTo>
                  <a:lnTo>
                    <a:pt x="4704" y="240"/>
                  </a:lnTo>
                  <a:lnTo>
                    <a:pt x="4704" y="240"/>
                  </a:lnTo>
                  <a:lnTo>
                    <a:pt x="4704" y="240"/>
                  </a:lnTo>
                  <a:lnTo>
                    <a:pt x="4704" y="240"/>
                  </a:lnTo>
                  <a:lnTo>
                    <a:pt x="4704" y="240"/>
                  </a:lnTo>
                  <a:lnTo>
                    <a:pt x="4704" y="240"/>
                  </a:lnTo>
                  <a:lnTo>
                    <a:pt x="4710" y="240"/>
                  </a:lnTo>
                  <a:lnTo>
                    <a:pt x="4710" y="240"/>
                  </a:lnTo>
                  <a:lnTo>
                    <a:pt x="4710" y="240"/>
                  </a:lnTo>
                  <a:lnTo>
                    <a:pt x="4710" y="240"/>
                  </a:lnTo>
                  <a:lnTo>
                    <a:pt x="4710" y="240"/>
                  </a:lnTo>
                  <a:lnTo>
                    <a:pt x="4710" y="240"/>
                  </a:lnTo>
                  <a:lnTo>
                    <a:pt x="4716" y="240"/>
                  </a:lnTo>
                  <a:lnTo>
                    <a:pt x="4716" y="240"/>
                  </a:lnTo>
                  <a:lnTo>
                    <a:pt x="4716" y="240"/>
                  </a:lnTo>
                  <a:lnTo>
                    <a:pt x="4716" y="240"/>
                  </a:lnTo>
                  <a:lnTo>
                    <a:pt x="4716" y="240"/>
                  </a:lnTo>
                  <a:lnTo>
                    <a:pt x="4716" y="240"/>
                  </a:lnTo>
                  <a:lnTo>
                    <a:pt x="4722" y="240"/>
                  </a:lnTo>
                  <a:lnTo>
                    <a:pt x="4722" y="240"/>
                  </a:lnTo>
                  <a:lnTo>
                    <a:pt x="4722" y="240"/>
                  </a:lnTo>
                  <a:lnTo>
                    <a:pt x="4722" y="240"/>
                  </a:lnTo>
                  <a:lnTo>
                    <a:pt x="4722" y="240"/>
                  </a:lnTo>
                  <a:lnTo>
                    <a:pt x="4722" y="240"/>
                  </a:lnTo>
                  <a:lnTo>
                    <a:pt x="4728" y="240"/>
                  </a:lnTo>
                  <a:lnTo>
                    <a:pt x="4728" y="240"/>
                  </a:lnTo>
                  <a:lnTo>
                    <a:pt x="4728" y="240"/>
                  </a:lnTo>
                  <a:lnTo>
                    <a:pt x="4728" y="240"/>
                  </a:lnTo>
                  <a:lnTo>
                    <a:pt x="4728" y="240"/>
                  </a:lnTo>
                  <a:lnTo>
                    <a:pt x="4728" y="240"/>
                  </a:lnTo>
                  <a:lnTo>
                    <a:pt x="4734" y="240"/>
                  </a:lnTo>
                  <a:lnTo>
                    <a:pt x="4734" y="240"/>
                  </a:lnTo>
                  <a:lnTo>
                    <a:pt x="4734" y="240"/>
                  </a:lnTo>
                  <a:lnTo>
                    <a:pt x="4734" y="240"/>
                  </a:lnTo>
                  <a:lnTo>
                    <a:pt x="4734" y="240"/>
                  </a:lnTo>
                  <a:lnTo>
                    <a:pt x="4734" y="240"/>
                  </a:lnTo>
                  <a:lnTo>
                    <a:pt x="4740" y="240"/>
                  </a:lnTo>
                  <a:lnTo>
                    <a:pt x="4740" y="240"/>
                  </a:lnTo>
                  <a:lnTo>
                    <a:pt x="4740" y="240"/>
                  </a:lnTo>
                  <a:lnTo>
                    <a:pt x="4740" y="240"/>
                  </a:lnTo>
                  <a:lnTo>
                    <a:pt x="4740" y="240"/>
                  </a:lnTo>
                  <a:lnTo>
                    <a:pt x="4740" y="240"/>
                  </a:lnTo>
                  <a:lnTo>
                    <a:pt x="4740" y="240"/>
                  </a:lnTo>
                  <a:lnTo>
                    <a:pt x="4746" y="240"/>
                  </a:lnTo>
                  <a:lnTo>
                    <a:pt x="4746" y="240"/>
                  </a:lnTo>
                  <a:lnTo>
                    <a:pt x="4746" y="240"/>
                  </a:lnTo>
                  <a:lnTo>
                    <a:pt x="4746" y="240"/>
                  </a:lnTo>
                  <a:lnTo>
                    <a:pt x="4746" y="240"/>
                  </a:lnTo>
                  <a:lnTo>
                    <a:pt x="4746" y="240"/>
                  </a:lnTo>
                  <a:lnTo>
                    <a:pt x="4752" y="240"/>
                  </a:lnTo>
                  <a:lnTo>
                    <a:pt x="4752" y="240"/>
                  </a:lnTo>
                  <a:lnTo>
                    <a:pt x="4752" y="240"/>
                  </a:lnTo>
                  <a:lnTo>
                    <a:pt x="4752" y="240"/>
                  </a:lnTo>
                  <a:lnTo>
                    <a:pt x="4752" y="240"/>
                  </a:lnTo>
                  <a:lnTo>
                    <a:pt x="4752" y="240"/>
                  </a:lnTo>
                  <a:lnTo>
                    <a:pt x="4758" y="240"/>
                  </a:lnTo>
                  <a:lnTo>
                    <a:pt x="4758" y="240"/>
                  </a:lnTo>
                  <a:lnTo>
                    <a:pt x="4758" y="240"/>
                  </a:lnTo>
                  <a:lnTo>
                    <a:pt x="4758" y="240"/>
                  </a:lnTo>
                  <a:lnTo>
                    <a:pt x="4758" y="240"/>
                  </a:lnTo>
                  <a:lnTo>
                    <a:pt x="4758" y="240"/>
                  </a:lnTo>
                  <a:lnTo>
                    <a:pt x="4764" y="240"/>
                  </a:lnTo>
                  <a:lnTo>
                    <a:pt x="4764" y="240"/>
                  </a:lnTo>
                  <a:lnTo>
                    <a:pt x="4764" y="240"/>
                  </a:lnTo>
                  <a:lnTo>
                    <a:pt x="4764" y="240"/>
                  </a:lnTo>
                  <a:lnTo>
                    <a:pt x="4764" y="240"/>
                  </a:lnTo>
                  <a:lnTo>
                    <a:pt x="4764" y="240"/>
                  </a:lnTo>
                  <a:lnTo>
                    <a:pt x="4770" y="240"/>
                  </a:lnTo>
                  <a:lnTo>
                    <a:pt x="4770" y="240"/>
                  </a:lnTo>
                  <a:lnTo>
                    <a:pt x="4770" y="240"/>
                  </a:lnTo>
                  <a:lnTo>
                    <a:pt x="4770" y="240"/>
                  </a:lnTo>
                  <a:lnTo>
                    <a:pt x="4770" y="240"/>
                  </a:lnTo>
                  <a:lnTo>
                    <a:pt x="4770" y="240"/>
                  </a:lnTo>
                  <a:lnTo>
                    <a:pt x="4776" y="240"/>
                  </a:lnTo>
                  <a:lnTo>
                    <a:pt x="4776" y="240"/>
                  </a:lnTo>
                  <a:lnTo>
                    <a:pt x="4776" y="240"/>
                  </a:lnTo>
                  <a:lnTo>
                    <a:pt x="4776" y="240"/>
                  </a:lnTo>
                  <a:lnTo>
                    <a:pt x="4776" y="240"/>
                  </a:lnTo>
                  <a:lnTo>
                    <a:pt x="4776" y="240"/>
                  </a:lnTo>
                  <a:lnTo>
                    <a:pt x="4776" y="240"/>
                  </a:lnTo>
                  <a:lnTo>
                    <a:pt x="4782" y="240"/>
                  </a:lnTo>
                  <a:lnTo>
                    <a:pt x="4782" y="240"/>
                  </a:lnTo>
                  <a:lnTo>
                    <a:pt x="4782" y="240"/>
                  </a:lnTo>
                  <a:lnTo>
                    <a:pt x="4782" y="240"/>
                  </a:lnTo>
                  <a:lnTo>
                    <a:pt x="4782" y="240"/>
                  </a:lnTo>
                  <a:lnTo>
                    <a:pt x="4782" y="240"/>
                  </a:lnTo>
                  <a:lnTo>
                    <a:pt x="4788" y="240"/>
                  </a:lnTo>
                  <a:lnTo>
                    <a:pt x="4788" y="240"/>
                  </a:lnTo>
                  <a:lnTo>
                    <a:pt x="4788" y="240"/>
                  </a:lnTo>
                  <a:lnTo>
                    <a:pt x="4788" y="240"/>
                  </a:lnTo>
                  <a:lnTo>
                    <a:pt x="4788" y="240"/>
                  </a:lnTo>
                  <a:lnTo>
                    <a:pt x="4788" y="240"/>
                  </a:lnTo>
                  <a:lnTo>
                    <a:pt x="4794" y="240"/>
                  </a:lnTo>
                  <a:lnTo>
                    <a:pt x="4794" y="240"/>
                  </a:lnTo>
                  <a:lnTo>
                    <a:pt x="4794" y="240"/>
                  </a:lnTo>
                  <a:lnTo>
                    <a:pt x="4794" y="240"/>
                  </a:lnTo>
                  <a:lnTo>
                    <a:pt x="4794" y="240"/>
                  </a:lnTo>
                  <a:lnTo>
                    <a:pt x="4794" y="240"/>
                  </a:lnTo>
                  <a:lnTo>
                    <a:pt x="4800" y="240"/>
                  </a:lnTo>
                  <a:lnTo>
                    <a:pt x="4800" y="240"/>
                  </a:lnTo>
                  <a:lnTo>
                    <a:pt x="4800" y="240"/>
                  </a:lnTo>
                  <a:lnTo>
                    <a:pt x="4800" y="240"/>
                  </a:lnTo>
                  <a:lnTo>
                    <a:pt x="4800" y="240"/>
                  </a:lnTo>
                  <a:lnTo>
                    <a:pt x="4800" y="240"/>
                  </a:lnTo>
                  <a:lnTo>
                    <a:pt x="4806" y="240"/>
                  </a:lnTo>
                  <a:lnTo>
                    <a:pt x="4806" y="240"/>
                  </a:lnTo>
                  <a:lnTo>
                    <a:pt x="4806" y="240"/>
                  </a:lnTo>
                  <a:lnTo>
                    <a:pt x="4806" y="240"/>
                  </a:lnTo>
                  <a:lnTo>
                    <a:pt x="4806" y="240"/>
                  </a:lnTo>
                  <a:lnTo>
                    <a:pt x="4806" y="240"/>
                  </a:lnTo>
                  <a:lnTo>
                    <a:pt x="4812" y="240"/>
                  </a:lnTo>
                  <a:lnTo>
                    <a:pt x="4812" y="240"/>
                  </a:lnTo>
                  <a:lnTo>
                    <a:pt x="4812" y="240"/>
                  </a:lnTo>
                  <a:lnTo>
                    <a:pt x="4812" y="240"/>
                  </a:lnTo>
                  <a:lnTo>
                    <a:pt x="4812" y="240"/>
                  </a:lnTo>
                  <a:lnTo>
                    <a:pt x="4812" y="240"/>
                  </a:lnTo>
                  <a:lnTo>
                    <a:pt x="4818" y="240"/>
                  </a:lnTo>
                  <a:lnTo>
                    <a:pt x="4818" y="240"/>
                  </a:lnTo>
                  <a:lnTo>
                    <a:pt x="4818" y="240"/>
                  </a:lnTo>
                  <a:lnTo>
                    <a:pt x="4818" y="240"/>
                  </a:lnTo>
                  <a:lnTo>
                    <a:pt x="4818" y="240"/>
                  </a:lnTo>
                  <a:lnTo>
                    <a:pt x="4818" y="240"/>
                  </a:lnTo>
                  <a:lnTo>
                    <a:pt x="4818" y="240"/>
                  </a:lnTo>
                  <a:lnTo>
                    <a:pt x="4824" y="240"/>
                  </a:lnTo>
                  <a:lnTo>
                    <a:pt x="4824" y="240"/>
                  </a:lnTo>
                  <a:lnTo>
                    <a:pt x="4824" y="240"/>
                  </a:lnTo>
                  <a:lnTo>
                    <a:pt x="4824" y="240"/>
                  </a:lnTo>
                  <a:lnTo>
                    <a:pt x="4824" y="240"/>
                  </a:lnTo>
                  <a:lnTo>
                    <a:pt x="4824" y="240"/>
                  </a:lnTo>
                  <a:lnTo>
                    <a:pt x="4830" y="240"/>
                  </a:lnTo>
                  <a:lnTo>
                    <a:pt x="4830" y="240"/>
                  </a:lnTo>
                  <a:lnTo>
                    <a:pt x="4830" y="240"/>
                  </a:lnTo>
                  <a:lnTo>
                    <a:pt x="4830" y="240"/>
                  </a:lnTo>
                  <a:lnTo>
                    <a:pt x="4830" y="240"/>
                  </a:lnTo>
                  <a:lnTo>
                    <a:pt x="4830" y="240"/>
                  </a:lnTo>
                  <a:lnTo>
                    <a:pt x="4836" y="240"/>
                  </a:lnTo>
                  <a:lnTo>
                    <a:pt x="4836" y="240"/>
                  </a:lnTo>
                  <a:lnTo>
                    <a:pt x="4836" y="240"/>
                  </a:lnTo>
                  <a:lnTo>
                    <a:pt x="4836" y="240"/>
                  </a:lnTo>
                  <a:lnTo>
                    <a:pt x="4836" y="240"/>
                  </a:lnTo>
                  <a:lnTo>
                    <a:pt x="4836" y="240"/>
                  </a:lnTo>
                  <a:lnTo>
                    <a:pt x="4842" y="240"/>
                  </a:lnTo>
                  <a:lnTo>
                    <a:pt x="4842" y="240"/>
                  </a:lnTo>
                  <a:lnTo>
                    <a:pt x="4842" y="240"/>
                  </a:lnTo>
                  <a:lnTo>
                    <a:pt x="4842" y="240"/>
                  </a:lnTo>
                  <a:lnTo>
                    <a:pt x="4842" y="240"/>
                  </a:lnTo>
                  <a:lnTo>
                    <a:pt x="4842" y="240"/>
                  </a:lnTo>
                  <a:lnTo>
                    <a:pt x="4848" y="240"/>
                  </a:lnTo>
                  <a:lnTo>
                    <a:pt x="4848" y="240"/>
                  </a:lnTo>
                  <a:lnTo>
                    <a:pt x="4848" y="240"/>
                  </a:lnTo>
                  <a:lnTo>
                    <a:pt x="4848" y="240"/>
                  </a:lnTo>
                  <a:lnTo>
                    <a:pt x="4848" y="240"/>
                  </a:lnTo>
                  <a:lnTo>
                    <a:pt x="4848" y="240"/>
                  </a:lnTo>
                  <a:lnTo>
                    <a:pt x="4854" y="240"/>
                  </a:lnTo>
                  <a:lnTo>
                    <a:pt x="4854" y="240"/>
                  </a:lnTo>
                  <a:lnTo>
                    <a:pt x="4854" y="240"/>
                  </a:lnTo>
                  <a:lnTo>
                    <a:pt x="4854" y="240"/>
                  </a:lnTo>
                  <a:lnTo>
                    <a:pt x="4854" y="240"/>
                  </a:lnTo>
                  <a:lnTo>
                    <a:pt x="4854" y="240"/>
                  </a:lnTo>
                  <a:lnTo>
                    <a:pt x="4860" y="240"/>
                  </a:lnTo>
                  <a:lnTo>
                    <a:pt x="4860" y="240"/>
                  </a:lnTo>
                  <a:lnTo>
                    <a:pt x="4860" y="240"/>
                  </a:lnTo>
                  <a:lnTo>
                    <a:pt x="4860" y="240"/>
                  </a:lnTo>
                  <a:lnTo>
                    <a:pt x="4860" y="240"/>
                  </a:lnTo>
                  <a:lnTo>
                    <a:pt x="4860" y="240"/>
                  </a:lnTo>
                  <a:lnTo>
                    <a:pt x="4860" y="240"/>
                  </a:lnTo>
                  <a:lnTo>
                    <a:pt x="4866" y="240"/>
                  </a:lnTo>
                  <a:lnTo>
                    <a:pt x="4866" y="240"/>
                  </a:lnTo>
                  <a:lnTo>
                    <a:pt x="4866" y="240"/>
                  </a:lnTo>
                  <a:lnTo>
                    <a:pt x="4866" y="240"/>
                  </a:lnTo>
                  <a:lnTo>
                    <a:pt x="4866" y="240"/>
                  </a:lnTo>
                  <a:lnTo>
                    <a:pt x="4866" y="240"/>
                  </a:lnTo>
                  <a:lnTo>
                    <a:pt x="4872" y="240"/>
                  </a:lnTo>
                  <a:lnTo>
                    <a:pt x="4872" y="240"/>
                  </a:lnTo>
                  <a:lnTo>
                    <a:pt x="4872" y="240"/>
                  </a:lnTo>
                  <a:lnTo>
                    <a:pt x="4872" y="240"/>
                  </a:lnTo>
                  <a:lnTo>
                    <a:pt x="4872" y="240"/>
                  </a:lnTo>
                  <a:lnTo>
                    <a:pt x="4872" y="240"/>
                  </a:lnTo>
                  <a:lnTo>
                    <a:pt x="4878" y="240"/>
                  </a:lnTo>
                  <a:lnTo>
                    <a:pt x="4878" y="240"/>
                  </a:lnTo>
                  <a:lnTo>
                    <a:pt x="4878" y="240"/>
                  </a:lnTo>
                  <a:lnTo>
                    <a:pt x="4878" y="240"/>
                  </a:lnTo>
                  <a:lnTo>
                    <a:pt x="4878" y="240"/>
                  </a:lnTo>
                  <a:lnTo>
                    <a:pt x="4878" y="240"/>
                  </a:lnTo>
                  <a:lnTo>
                    <a:pt x="4884" y="240"/>
                  </a:lnTo>
                  <a:lnTo>
                    <a:pt x="4884" y="240"/>
                  </a:lnTo>
                  <a:lnTo>
                    <a:pt x="4884" y="240"/>
                  </a:lnTo>
                  <a:lnTo>
                    <a:pt x="4884" y="240"/>
                  </a:lnTo>
                  <a:lnTo>
                    <a:pt x="4884" y="240"/>
                  </a:lnTo>
                  <a:lnTo>
                    <a:pt x="4884" y="240"/>
                  </a:lnTo>
                  <a:lnTo>
                    <a:pt x="4890" y="240"/>
                  </a:lnTo>
                  <a:lnTo>
                    <a:pt x="4890" y="240"/>
                  </a:lnTo>
                  <a:lnTo>
                    <a:pt x="4890" y="240"/>
                  </a:lnTo>
                  <a:lnTo>
                    <a:pt x="4890" y="240"/>
                  </a:lnTo>
                  <a:lnTo>
                    <a:pt x="4890" y="240"/>
                  </a:lnTo>
                  <a:lnTo>
                    <a:pt x="4890" y="240"/>
                  </a:lnTo>
                  <a:lnTo>
                    <a:pt x="4896" y="240"/>
                  </a:lnTo>
                  <a:lnTo>
                    <a:pt x="4896" y="240"/>
                  </a:lnTo>
                  <a:lnTo>
                    <a:pt x="4896" y="240"/>
                  </a:lnTo>
                  <a:lnTo>
                    <a:pt x="4896" y="240"/>
                  </a:lnTo>
                  <a:lnTo>
                    <a:pt x="4896" y="240"/>
                  </a:lnTo>
                  <a:lnTo>
                    <a:pt x="4896" y="240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23" name="Rectangle 59"/>
            <p:cNvSpPr>
              <a:spLocks noChangeArrowheads="1"/>
            </p:cNvSpPr>
            <p:nvPr/>
          </p:nvSpPr>
          <p:spPr bwMode="auto">
            <a:xfrm>
              <a:off x="1497" y="3054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Ax_disp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524" name="Freeform 60"/>
            <p:cNvSpPr>
              <a:spLocks/>
            </p:cNvSpPr>
            <p:nvPr/>
          </p:nvSpPr>
          <p:spPr bwMode="auto">
            <a:xfrm>
              <a:off x="429" y="3042"/>
              <a:ext cx="4896" cy="1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150" y="0"/>
                </a:cxn>
                <a:cxn ang="0">
                  <a:pos x="228" y="0"/>
                </a:cxn>
                <a:cxn ang="0">
                  <a:pos x="306" y="0"/>
                </a:cxn>
                <a:cxn ang="0">
                  <a:pos x="384" y="0"/>
                </a:cxn>
                <a:cxn ang="0">
                  <a:pos x="462" y="0"/>
                </a:cxn>
                <a:cxn ang="0">
                  <a:pos x="540" y="0"/>
                </a:cxn>
                <a:cxn ang="0">
                  <a:pos x="618" y="0"/>
                </a:cxn>
                <a:cxn ang="0">
                  <a:pos x="696" y="0"/>
                </a:cxn>
                <a:cxn ang="0">
                  <a:pos x="774" y="0"/>
                </a:cxn>
                <a:cxn ang="0">
                  <a:pos x="846" y="0"/>
                </a:cxn>
                <a:cxn ang="0">
                  <a:pos x="924" y="0"/>
                </a:cxn>
                <a:cxn ang="0">
                  <a:pos x="1002" y="0"/>
                </a:cxn>
                <a:cxn ang="0">
                  <a:pos x="1080" y="0"/>
                </a:cxn>
                <a:cxn ang="0">
                  <a:pos x="1158" y="0"/>
                </a:cxn>
                <a:cxn ang="0">
                  <a:pos x="1236" y="0"/>
                </a:cxn>
                <a:cxn ang="0">
                  <a:pos x="1314" y="0"/>
                </a:cxn>
                <a:cxn ang="0">
                  <a:pos x="1392" y="0"/>
                </a:cxn>
                <a:cxn ang="0">
                  <a:pos x="1470" y="0"/>
                </a:cxn>
                <a:cxn ang="0">
                  <a:pos x="1548" y="0"/>
                </a:cxn>
                <a:cxn ang="0">
                  <a:pos x="1626" y="0"/>
                </a:cxn>
                <a:cxn ang="0">
                  <a:pos x="1698" y="0"/>
                </a:cxn>
                <a:cxn ang="0">
                  <a:pos x="1776" y="0"/>
                </a:cxn>
                <a:cxn ang="0">
                  <a:pos x="1854" y="0"/>
                </a:cxn>
                <a:cxn ang="0">
                  <a:pos x="1932" y="0"/>
                </a:cxn>
                <a:cxn ang="0">
                  <a:pos x="2010" y="0"/>
                </a:cxn>
                <a:cxn ang="0">
                  <a:pos x="2088" y="0"/>
                </a:cxn>
                <a:cxn ang="0">
                  <a:pos x="2166" y="0"/>
                </a:cxn>
                <a:cxn ang="0">
                  <a:pos x="2244" y="0"/>
                </a:cxn>
                <a:cxn ang="0">
                  <a:pos x="2322" y="0"/>
                </a:cxn>
                <a:cxn ang="0">
                  <a:pos x="2400" y="0"/>
                </a:cxn>
                <a:cxn ang="0">
                  <a:pos x="2478" y="0"/>
                </a:cxn>
                <a:cxn ang="0">
                  <a:pos x="2550" y="0"/>
                </a:cxn>
                <a:cxn ang="0">
                  <a:pos x="2628" y="0"/>
                </a:cxn>
                <a:cxn ang="0">
                  <a:pos x="2706" y="0"/>
                </a:cxn>
                <a:cxn ang="0">
                  <a:pos x="2784" y="0"/>
                </a:cxn>
                <a:cxn ang="0">
                  <a:pos x="2862" y="0"/>
                </a:cxn>
                <a:cxn ang="0">
                  <a:pos x="2940" y="0"/>
                </a:cxn>
                <a:cxn ang="0">
                  <a:pos x="3018" y="0"/>
                </a:cxn>
                <a:cxn ang="0">
                  <a:pos x="3096" y="0"/>
                </a:cxn>
                <a:cxn ang="0">
                  <a:pos x="3174" y="0"/>
                </a:cxn>
                <a:cxn ang="0">
                  <a:pos x="3252" y="0"/>
                </a:cxn>
                <a:cxn ang="0">
                  <a:pos x="3330" y="0"/>
                </a:cxn>
                <a:cxn ang="0">
                  <a:pos x="3408" y="0"/>
                </a:cxn>
                <a:cxn ang="0">
                  <a:pos x="3480" y="0"/>
                </a:cxn>
                <a:cxn ang="0">
                  <a:pos x="3558" y="0"/>
                </a:cxn>
                <a:cxn ang="0">
                  <a:pos x="3636" y="0"/>
                </a:cxn>
                <a:cxn ang="0">
                  <a:pos x="3714" y="0"/>
                </a:cxn>
                <a:cxn ang="0">
                  <a:pos x="3792" y="0"/>
                </a:cxn>
                <a:cxn ang="0">
                  <a:pos x="3870" y="0"/>
                </a:cxn>
                <a:cxn ang="0">
                  <a:pos x="3948" y="0"/>
                </a:cxn>
                <a:cxn ang="0">
                  <a:pos x="4026" y="0"/>
                </a:cxn>
                <a:cxn ang="0">
                  <a:pos x="4104" y="0"/>
                </a:cxn>
                <a:cxn ang="0">
                  <a:pos x="4182" y="0"/>
                </a:cxn>
                <a:cxn ang="0">
                  <a:pos x="4260" y="0"/>
                </a:cxn>
                <a:cxn ang="0">
                  <a:pos x="4338" y="0"/>
                </a:cxn>
                <a:cxn ang="0">
                  <a:pos x="4410" y="0"/>
                </a:cxn>
                <a:cxn ang="0">
                  <a:pos x="4488" y="0"/>
                </a:cxn>
                <a:cxn ang="0">
                  <a:pos x="4566" y="0"/>
                </a:cxn>
                <a:cxn ang="0">
                  <a:pos x="4644" y="0"/>
                </a:cxn>
                <a:cxn ang="0">
                  <a:pos x="4722" y="0"/>
                </a:cxn>
                <a:cxn ang="0">
                  <a:pos x="4800" y="0"/>
                </a:cxn>
                <a:cxn ang="0">
                  <a:pos x="4878" y="0"/>
                </a:cxn>
              </a:cxnLst>
              <a:rect l="0" t="0" r="r" b="b"/>
              <a:pathLst>
                <a:path w="48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25" name="Rectangle 61"/>
            <p:cNvSpPr>
              <a:spLocks noChangeArrowheads="1"/>
            </p:cNvSpPr>
            <p:nvPr/>
          </p:nvSpPr>
          <p:spPr bwMode="auto">
            <a:xfrm>
              <a:off x="1917" y="3054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Ay_disp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526" name="Rectangle 62"/>
            <p:cNvSpPr>
              <a:spLocks noChangeArrowheads="1"/>
            </p:cNvSpPr>
            <p:nvPr/>
          </p:nvSpPr>
          <p:spPr bwMode="auto">
            <a:xfrm>
              <a:off x="579" y="3156"/>
              <a:ext cx="3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27" name="Rectangle 63"/>
            <p:cNvSpPr>
              <a:spLocks noChangeArrowheads="1"/>
            </p:cNvSpPr>
            <p:nvPr/>
          </p:nvSpPr>
          <p:spPr bwMode="auto">
            <a:xfrm>
              <a:off x="1035" y="3144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28" name="Rectangle 64"/>
            <p:cNvSpPr>
              <a:spLocks noChangeArrowheads="1"/>
            </p:cNvSpPr>
            <p:nvPr/>
          </p:nvSpPr>
          <p:spPr bwMode="auto">
            <a:xfrm>
              <a:off x="1257" y="3156"/>
              <a:ext cx="3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29" name="Rectangle 65"/>
            <p:cNvSpPr>
              <a:spLocks noChangeArrowheads="1"/>
            </p:cNvSpPr>
            <p:nvPr/>
          </p:nvSpPr>
          <p:spPr bwMode="auto">
            <a:xfrm>
              <a:off x="1719" y="3144"/>
              <a:ext cx="9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30" name="Rectangle 66"/>
            <p:cNvSpPr>
              <a:spLocks noChangeArrowheads="1"/>
            </p:cNvSpPr>
            <p:nvPr/>
          </p:nvSpPr>
          <p:spPr bwMode="auto">
            <a:xfrm>
              <a:off x="2091" y="3144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31" name="Rectangle 67"/>
            <p:cNvSpPr>
              <a:spLocks noChangeArrowheads="1"/>
            </p:cNvSpPr>
            <p:nvPr/>
          </p:nvSpPr>
          <p:spPr bwMode="auto">
            <a:xfrm>
              <a:off x="2463" y="3144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32" name="Rectangle 68"/>
            <p:cNvSpPr>
              <a:spLocks noChangeArrowheads="1"/>
            </p:cNvSpPr>
            <p:nvPr/>
          </p:nvSpPr>
          <p:spPr bwMode="auto">
            <a:xfrm>
              <a:off x="2829" y="3144"/>
              <a:ext cx="9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33" name="Rectangle 69"/>
            <p:cNvSpPr>
              <a:spLocks noChangeArrowheads="1"/>
            </p:cNvSpPr>
            <p:nvPr/>
          </p:nvSpPr>
          <p:spPr bwMode="auto">
            <a:xfrm>
              <a:off x="3201" y="3144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34" name="Rectangle 70"/>
            <p:cNvSpPr>
              <a:spLocks noChangeArrowheads="1"/>
            </p:cNvSpPr>
            <p:nvPr/>
          </p:nvSpPr>
          <p:spPr bwMode="auto">
            <a:xfrm>
              <a:off x="3573" y="3144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35" name="Rectangle 71"/>
            <p:cNvSpPr>
              <a:spLocks noChangeArrowheads="1"/>
            </p:cNvSpPr>
            <p:nvPr/>
          </p:nvSpPr>
          <p:spPr bwMode="auto">
            <a:xfrm>
              <a:off x="3939" y="3144"/>
              <a:ext cx="9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36" name="Rectangle 72"/>
            <p:cNvSpPr>
              <a:spLocks noChangeArrowheads="1"/>
            </p:cNvSpPr>
            <p:nvPr/>
          </p:nvSpPr>
          <p:spPr bwMode="auto">
            <a:xfrm>
              <a:off x="4173" y="3156"/>
              <a:ext cx="3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37" name="Rectangle 73"/>
            <p:cNvSpPr>
              <a:spLocks noChangeArrowheads="1"/>
            </p:cNvSpPr>
            <p:nvPr/>
          </p:nvSpPr>
          <p:spPr bwMode="auto">
            <a:xfrm>
              <a:off x="4629" y="3144"/>
              <a:ext cx="9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38" name="Rectangle 74"/>
            <p:cNvSpPr>
              <a:spLocks noChangeArrowheads="1"/>
            </p:cNvSpPr>
            <p:nvPr/>
          </p:nvSpPr>
          <p:spPr bwMode="auto">
            <a:xfrm>
              <a:off x="4851" y="3156"/>
              <a:ext cx="3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39" name="Rectangle 75"/>
            <p:cNvSpPr>
              <a:spLocks noChangeArrowheads="1"/>
            </p:cNvSpPr>
            <p:nvPr/>
          </p:nvSpPr>
          <p:spPr bwMode="auto">
            <a:xfrm>
              <a:off x="5331" y="3168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0" name="Text Box 10"/>
          <p:cNvSpPr txBox="1">
            <a:spLocks noChangeArrowheads="1"/>
          </p:cNvSpPr>
          <p:nvPr/>
        </p:nvSpPr>
        <p:spPr bwMode="auto">
          <a:xfrm>
            <a:off x="2140858" y="1362528"/>
            <a:ext cx="4542970" cy="33598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600" dirty="0">
                <a:solidFill>
                  <a:srgbClr val="800080"/>
                </a:solidFill>
                <a:latin typeface="Arial" charset="0"/>
              </a:rPr>
              <a:t>2.5 </a:t>
            </a:r>
            <a:r>
              <a:rPr lang="en-GB" sz="1600" dirty="0">
                <a:solidFill>
                  <a:srgbClr val="800080"/>
                </a:solidFill>
                <a:latin typeface="Symbol" pitchFamily="18" charset="2"/>
              </a:rPr>
              <a:t>s</a:t>
            </a:r>
            <a:r>
              <a:rPr lang="en-GB" sz="1600" dirty="0">
                <a:solidFill>
                  <a:srgbClr val="800080"/>
                </a:solidFill>
                <a:latin typeface="Arial" charset="0"/>
              </a:rPr>
              <a:t>  beam </a:t>
            </a:r>
            <a:r>
              <a:rPr lang="en-GB" sz="1600" dirty="0" smtClean="0">
                <a:solidFill>
                  <a:srgbClr val="800080"/>
                </a:solidFill>
                <a:latin typeface="Arial" charset="0"/>
              </a:rPr>
              <a:t>envelope at p = 1250 </a:t>
            </a:r>
            <a:r>
              <a:rPr lang="en-GB" sz="1600" dirty="0" err="1" smtClean="0">
                <a:solidFill>
                  <a:srgbClr val="800080"/>
                </a:solidFill>
                <a:latin typeface="Arial" charset="0"/>
              </a:rPr>
              <a:t>MeV</a:t>
            </a:r>
            <a:r>
              <a:rPr lang="en-GB" sz="1600" dirty="0" smtClean="0">
                <a:solidFill>
                  <a:srgbClr val="800080"/>
                </a:solidFill>
                <a:latin typeface="Arial" charset="0"/>
              </a:rPr>
              <a:t>/c</a:t>
            </a:r>
            <a:endParaRPr lang="en-US" sz="1600" dirty="0">
              <a:solidFill>
                <a:srgbClr val="80008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6166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SPring-8_seminar">
  <a:themeElements>
    <a:clrScheme name="SPring-8_seminar 4">
      <a:dk1>
        <a:srgbClr val="000000"/>
      </a:dk1>
      <a:lt1>
        <a:srgbClr val="FFFFFF"/>
      </a:lt1>
      <a:dk2>
        <a:srgbClr val="000000"/>
      </a:dk2>
      <a:lt2>
        <a:srgbClr val="333333"/>
      </a:lt2>
      <a:accent1>
        <a:srgbClr val="DDDDDD"/>
      </a:accent1>
      <a:accent2>
        <a:srgbClr val="808080"/>
      </a:accent2>
      <a:accent3>
        <a:srgbClr val="FFFFFF"/>
      </a:accent3>
      <a:accent4>
        <a:srgbClr val="000000"/>
      </a:accent4>
      <a:accent5>
        <a:srgbClr val="EBEBEB"/>
      </a:accent5>
      <a:accent6>
        <a:srgbClr val="737373"/>
      </a:accent6>
      <a:hlink>
        <a:srgbClr val="4D4D4D"/>
      </a:hlink>
      <a:folHlink>
        <a:srgbClr val="EAEAEA"/>
      </a:folHlink>
    </a:clrScheme>
    <a:fontScheme name="SPring-8_seminar">
      <a:majorFont>
        <a:latin typeface="Arial Unicode MS"/>
        <a:ea typeface=""/>
        <a:cs typeface=""/>
      </a:majorFont>
      <a:minorFont>
        <a:latin typeface="Arial Unicode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488" tIns="44450" rIns="90488" bIns="4445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488" tIns="44450" rIns="90488" bIns="4445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lnDef>
  </a:objectDefaults>
  <a:extraClrSchemeLst>
    <a:extraClrScheme>
      <a:clrScheme name="SPring-8_seminar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Pring-8_seminar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8">
        <a:dk1>
          <a:srgbClr val="000000"/>
        </a:dk1>
        <a:lt1>
          <a:srgbClr val="CCFF99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E2FFCA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9">
        <a:dk1>
          <a:srgbClr val="000000"/>
        </a:dk1>
        <a:lt1>
          <a:srgbClr val="CC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E2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10">
        <a:dk1>
          <a:srgbClr val="666633"/>
        </a:dk1>
        <a:lt1>
          <a:srgbClr val="FFFFFF"/>
        </a:lt1>
        <a:dk2>
          <a:srgbClr val="009999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AACACA"/>
        </a:accent3>
        <a:accent4>
          <a:srgbClr val="DADADA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SPring-8_seminar</Template>
  <TotalTime>286133</TotalTime>
  <Pages>1</Pages>
  <Words>1357</Words>
  <Application>Microsoft Macintosh PowerPoint</Application>
  <PresentationFormat>Letter Paper (8.5x11 in)</PresentationFormat>
  <Paragraphs>420</Paragraphs>
  <Slides>18</Slides>
  <Notes>6</Notes>
  <HiddenSlides>0</HiddenSlides>
  <MMClips>0</MMClips>
  <ScaleCrop>false</ScaleCrop>
  <HeadingPairs>
    <vt:vector size="6" baseType="variant"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2" baseType="lpstr">
      <vt:lpstr>SPring-8_seminar</vt:lpstr>
      <vt:lpstr>1_Custom Design</vt:lpstr>
      <vt:lpstr>Custom Design</vt:lpstr>
      <vt:lpstr>Equation</vt:lpstr>
      <vt:lpstr>PowerPoint Presentation</vt:lpstr>
      <vt:lpstr>Initial 325 MHz Linac - Transverse Acceptance </vt:lpstr>
      <vt:lpstr>Initial Linac – Longitudinal Profile  </vt:lpstr>
      <vt:lpstr>Initial Linac – Longitudinal Acceptance </vt:lpstr>
      <vt:lpstr>325 MHz – 650 MHz Linac  </vt:lpstr>
      <vt:lpstr>325 MHz – 650 MHz Linac  </vt:lpstr>
      <vt:lpstr>PowerPoint Presentation</vt:lpstr>
      <vt:lpstr>PowerPoint Presentation</vt:lpstr>
      <vt:lpstr>PowerPoint Presentation</vt:lpstr>
      <vt:lpstr>PowerPoint Presentation</vt:lpstr>
      <vt:lpstr>Longitudinal Compression with M56 </vt:lpstr>
      <vt:lpstr>Longitudinal Compression with M56 </vt:lpstr>
      <vt:lpstr>Longitudinal Compression with M56 </vt:lpstr>
      <vt:lpstr>Longitudinal Compression with M56 </vt:lpstr>
      <vt:lpstr>325 MHz – 650 MHz Linac  </vt:lpstr>
      <vt:lpstr>325-650 MHz Solenoid  Linac  </vt:lpstr>
      <vt:lpstr>650 MHz FODO Linac  </vt:lpstr>
      <vt:lpstr>Summary: NuMAX Acceleration</vt:lpstr>
    </vt:vector>
  </TitlesOfParts>
  <Company>TJNAF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subject>Berkeley Lab Generic Presentation</dc:subject>
  <dc:creator>Alex Bogacz</dc:creator>
  <cp:keywords>Presentation Generic</cp:keywords>
  <cp:lastModifiedBy>Alex Bogacz</cp:lastModifiedBy>
  <cp:revision>918</cp:revision>
  <cp:lastPrinted>2000-12-01T16:23:09Z</cp:lastPrinted>
  <dcterms:created xsi:type="dcterms:W3CDTF">2004-07-26T00:44:32Z</dcterms:created>
  <dcterms:modified xsi:type="dcterms:W3CDTF">2014-05-30T07:25:49Z</dcterms:modified>
</cp:coreProperties>
</file>